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00.xml" ContentType="application/vnd.openxmlformats-officedocument.presentationml.slide+xml"/>
  <Override PartName="/ppt/slides/slide2.xml" ContentType="application/vnd.openxmlformats-officedocument.presentationml.slide+xml"/>
  <Override PartName="/ppt/slides/slide101.xml" ContentType="application/vnd.openxmlformats-officedocument.presentationml.slide+xml"/>
  <Override PartName="/ppt/slides/slide3.xml" ContentType="application/vnd.openxmlformats-officedocument.presentationml.slide+xml"/>
  <Override PartName="/ppt/slides/slide102.xml" ContentType="application/vnd.openxmlformats-officedocument.presentationml.slide+xml"/>
  <Override PartName="/ppt/slides/slide4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5.xml" ContentType="application/vnd.openxmlformats-officedocument.presentationml.slide+xml"/>
  <Override PartName="/ppt/slides/slide105.xml" ContentType="application/vnd.openxmlformats-officedocument.presentationml.slide+xml"/>
  <Override PartName="/ppt/slides/slide6.xml" ContentType="application/vnd.openxmlformats-officedocument.presentationml.slide+xml"/>
  <Override PartName="/ppt/slides/slide106.xml" ContentType="application/vnd.openxmlformats-officedocument.presentationml.slide+xml"/>
  <Override PartName="/ppt/slides/slide7.xml" ContentType="application/vnd.openxmlformats-officedocument.presentationml.slide+xml"/>
  <Override PartName="/ppt/slides/slide107.xml" ContentType="application/vnd.openxmlformats-officedocument.presentationml.slide+xml"/>
  <Override PartName="/ppt/slides/slide8.xml" ContentType="application/vnd.openxmlformats-officedocument.presentationml.slide+xml"/>
  <Override PartName="/ppt/slides/slide10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32.xml" ContentType="application/vnd.openxmlformats-officedocument.presentationml.slide+xml"/>
  <Override PartName="/ppt/slides/slide54.xml" ContentType="application/vnd.openxmlformats-officedocument.presentationml.slide+xml"/>
  <Override PartName="/ppt/slides/slide11.xml" ContentType="application/vnd.openxmlformats-officedocument.presentationml.slide+xml"/>
  <Override PartName="/ppt/slides/slide33.xml" ContentType="application/vnd.openxmlformats-officedocument.presentationml.slide+xml"/>
  <Override PartName="/ppt/slides/slide55.xml" ContentType="application/vnd.openxmlformats-officedocument.presentationml.slide+xml"/>
  <Override PartName="/ppt/slides/slide12.xml" ContentType="application/vnd.openxmlformats-officedocument.presentationml.slide+xml"/>
  <Override PartName="/ppt/slides/slide34.xml" ContentType="application/vnd.openxmlformats-officedocument.presentationml.slide+xml"/>
  <Override PartName="/ppt/slides/slide56.xml" ContentType="application/vnd.openxmlformats-officedocument.presentationml.slide+xml"/>
  <Override PartName="/ppt/slides/slide13.xml" ContentType="application/vnd.openxmlformats-officedocument.presentationml.slide+xml"/>
  <Override PartName="/ppt/slides/slide35.xml" ContentType="application/vnd.openxmlformats-officedocument.presentationml.slide+xml"/>
  <Override PartName="/ppt/slides/slide57.xml" ContentType="application/vnd.openxmlformats-officedocument.presentationml.slide+xml"/>
  <Override PartName="/ppt/slides/slide14.xml" ContentType="application/vnd.openxmlformats-officedocument.presentationml.slide+xml"/>
  <Override PartName="/ppt/slides/slide36.xml" ContentType="application/vnd.openxmlformats-officedocument.presentationml.slide+xml"/>
  <Override PartName="/ppt/slides/slide58.xml" ContentType="application/vnd.openxmlformats-officedocument.presentationml.slide+xml"/>
  <Override PartName="/ppt/slides/slide15.xml" ContentType="application/vnd.openxmlformats-officedocument.presentationml.slide+xml"/>
  <Override PartName="/ppt/slides/slide37.xml" ContentType="application/vnd.openxmlformats-officedocument.presentationml.slide+xml"/>
  <Override PartName="/ppt/slides/slide59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17.xml" ContentType="application/vnd.openxmlformats-officedocument.presentationml.slide+xml"/>
  <Override PartName="/ppt/slides/slide39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42.xml" ContentType="application/vnd.openxmlformats-officedocument.presentationml.slide+xml"/>
  <Override PartName="/ppt/slides/slide64.xml" ContentType="application/vnd.openxmlformats-officedocument.presentationml.slide+xml"/>
  <Override PartName="/ppt/slides/slide21.xml" ContentType="application/vnd.openxmlformats-officedocument.presentationml.slide+xml"/>
  <Override PartName="/ppt/slides/slide43.xml" ContentType="application/vnd.openxmlformats-officedocument.presentationml.slide+xml"/>
  <Override PartName="/ppt/slides/slide22.xml" ContentType="application/vnd.openxmlformats-officedocument.presentationml.slide+xml"/>
  <Override PartName="/ppt/slides/slide44.xml" ContentType="application/vnd.openxmlformats-officedocument.presentationml.slide+xml"/>
  <Override PartName="/ppt/slides/slide23.xml" ContentType="application/vnd.openxmlformats-officedocument.presentationml.slide+xml"/>
  <Override PartName="/ppt/slides/slide45.xml" ContentType="application/vnd.openxmlformats-officedocument.presentationml.slide+xml"/>
  <Override PartName="/ppt/slides/slide24.xml" ContentType="application/vnd.openxmlformats-officedocument.presentationml.slide+xml"/>
  <Override PartName="/ppt/slides/slide46.xml" ContentType="application/vnd.openxmlformats-officedocument.presentationml.slide+xml"/>
  <Override PartName="/ppt/slides/slide25.xml" ContentType="application/vnd.openxmlformats-officedocument.presentationml.slide+xml"/>
  <Override PartName="/ppt/slides/slide47.xml" ContentType="application/vnd.openxmlformats-officedocument.presentationml.slide+xml"/>
  <Override PartName="/ppt/slides/slide26.xml" ContentType="application/vnd.openxmlformats-officedocument.presentationml.slide+xml"/>
  <Override PartName="/ppt/slides/slide48.xml" ContentType="application/vnd.openxmlformats-officedocument.presentationml.slide+xml"/>
  <Override PartName="/ppt/slides/slide27.xml" ContentType="application/vnd.openxmlformats-officedocument.presentationml.slide+xml"/>
  <Override PartName="/ppt/slides/slide49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31.xml" ContentType="application/vnd.openxmlformats-officedocument.presentationml.slide+xml"/>
  <Override PartName="/ppt/slides/slide62.xml" ContentType="application/vnd.openxmlformats-officedocument.presentationml.slide+xml"/>
  <Override PartName="/ppt/slides/slide40.xml" ContentType="application/vnd.openxmlformats-officedocument.presentationml.slide+xml"/>
  <Override PartName="/ppt/slides/slide63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_rels/slide100.xml.rels" ContentType="application/vnd.openxmlformats-package.relationships+xml"/>
  <Override PartName="/ppt/slides/_rels/slide1.xml.rels" ContentType="application/vnd.openxmlformats-package.relationships+xml"/>
  <Override PartName="/ppt/slides/_rels/slide101.xml.rels" ContentType="application/vnd.openxmlformats-package.relationships+xml"/>
  <Override PartName="/ppt/slides/_rels/slide2.xml.rels" ContentType="application/vnd.openxmlformats-package.relationships+xml"/>
  <Override PartName="/ppt/slides/_rels/slide102.xml.rels" ContentType="application/vnd.openxmlformats-package.relationships+xml"/>
  <Override PartName="/ppt/slides/_rels/slide3.xml.rels" ContentType="application/vnd.openxmlformats-package.relationships+xml"/>
  <Override PartName="/ppt/slides/_rels/slide103.xml.rels" ContentType="application/vnd.openxmlformats-package.relationships+xml"/>
  <Override PartName="/ppt/slides/_rels/slide4.xml.rels" ContentType="application/vnd.openxmlformats-package.relationships+xml"/>
  <Override PartName="/ppt/slides/_rels/slide104.xml.rels" ContentType="application/vnd.openxmlformats-package.relationships+xml"/>
  <Override PartName="/ppt/slides/_rels/slide5.xml.rels" ContentType="application/vnd.openxmlformats-package.relationships+xml"/>
  <Override PartName="/ppt/slides/_rels/slide105.xml.rels" ContentType="application/vnd.openxmlformats-package.relationships+xml"/>
  <Override PartName="/ppt/slides/_rels/slide6.xml.rels" ContentType="application/vnd.openxmlformats-package.relationships+xml"/>
  <Override PartName="/ppt/slides/_rels/slide106.xml.rels" ContentType="application/vnd.openxmlformats-package.relationships+xml"/>
  <Override PartName="/ppt/slides/_rels/slide7.xml.rels" ContentType="application/vnd.openxmlformats-package.relationships+xml"/>
  <Override PartName="/ppt/slides/_rels/slide107.xml.rels" ContentType="application/vnd.openxmlformats-package.relationships+xml"/>
  <Override PartName="/ppt/slides/_rels/slide8.xml.rels" ContentType="application/vnd.openxmlformats-package.relationships+xml"/>
  <Override PartName="/ppt/slides/_rels/slide108.xml.rels" ContentType="application/vnd.openxmlformats-package.relationships+xml"/>
  <Override PartName="/ppt/slides/_rels/slide9.xml.rels" ContentType="application/vnd.openxmlformats-package.relationships+xml"/>
  <Override PartName="/ppt/slides/_rels/slide54.xml.rels" ContentType="application/vnd.openxmlformats-package.relationships+xml"/>
  <Override PartName="/ppt/slides/_rels/slide32.xml.rels" ContentType="application/vnd.openxmlformats-package.relationships+xml"/>
  <Override PartName="/ppt/slides/_rels/slide10.xml.rels" ContentType="application/vnd.openxmlformats-package.relationships+xml"/>
  <Override PartName="/ppt/slides/_rels/slide55.xml.rels" ContentType="application/vnd.openxmlformats-package.relationships+xml"/>
  <Override PartName="/ppt/slides/_rels/slide33.xml.rels" ContentType="application/vnd.openxmlformats-package.relationships+xml"/>
  <Override PartName="/ppt/slides/_rels/slide11.xml.rels" ContentType="application/vnd.openxmlformats-package.relationships+xml"/>
  <Override PartName="/ppt/slides/_rels/slide56.xml.rels" ContentType="application/vnd.openxmlformats-package.relationships+xml"/>
  <Override PartName="/ppt/slides/_rels/slide34.xml.rels" ContentType="application/vnd.openxmlformats-package.relationships+xml"/>
  <Override PartName="/ppt/slides/_rels/slide12.xml.rels" ContentType="application/vnd.openxmlformats-package.relationships+xml"/>
  <Override PartName="/ppt/slides/_rels/slide57.xml.rels" ContentType="application/vnd.openxmlformats-package.relationships+xml"/>
  <Override PartName="/ppt/slides/_rels/slide35.xml.rels" ContentType="application/vnd.openxmlformats-package.relationships+xml"/>
  <Override PartName="/ppt/slides/_rels/slide13.xml.rels" ContentType="application/vnd.openxmlformats-package.relationships+xml"/>
  <Override PartName="/ppt/slides/_rels/slide58.xml.rels" ContentType="application/vnd.openxmlformats-package.relationships+xml"/>
  <Override PartName="/ppt/slides/_rels/slide36.xml.rels" ContentType="application/vnd.openxmlformats-package.relationships+xml"/>
  <Override PartName="/ppt/slides/_rels/slide14.xml.rels" ContentType="application/vnd.openxmlformats-package.relationships+xml"/>
  <Override PartName="/ppt/slides/_rels/slide59.xml.rels" ContentType="application/vnd.openxmlformats-package.relationships+xml"/>
  <Override PartName="/ppt/slides/_rels/slide37.xml.rels" ContentType="application/vnd.openxmlformats-package.relationships+xml"/>
  <Override PartName="/ppt/slides/_rels/slide15.xml.rels" ContentType="application/vnd.openxmlformats-package.relationships+xml"/>
  <Override PartName="/ppt/slides/_rels/slide38.xml.rels" ContentType="application/vnd.openxmlformats-package.relationships+xml"/>
  <Override PartName="/ppt/slides/_rels/slide16.xml.rels" ContentType="application/vnd.openxmlformats-package.relationships+xml"/>
  <Override PartName="/ppt/slides/_rels/slide39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64.xml.rels" ContentType="application/vnd.openxmlformats-package.relationships+xml"/>
  <Override PartName="/ppt/slides/_rels/slide42.xml.rels" ContentType="application/vnd.openxmlformats-package.relationships+xml"/>
  <Override PartName="/ppt/slides/_rels/slide20.xml.rels" ContentType="application/vnd.openxmlformats-package.relationships+xml"/>
  <Override PartName="/ppt/slides/_rels/slide43.xml.rels" ContentType="application/vnd.openxmlformats-package.relationships+xml"/>
  <Override PartName="/ppt/slides/_rels/slide21.xml.rels" ContentType="application/vnd.openxmlformats-package.relationships+xml"/>
  <Override PartName="/ppt/slides/_rels/slide44.xml.rels" ContentType="application/vnd.openxmlformats-package.relationships+xml"/>
  <Override PartName="/ppt/slides/_rels/slide22.xml.rels" ContentType="application/vnd.openxmlformats-package.relationships+xml"/>
  <Override PartName="/ppt/slides/_rels/slide45.xml.rels" ContentType="application/vnd.openxmlformats-package.relationships+xml"/>
  <Override PartName="/ppt/slides/_rels/slide23.xml.rels" ContentType="application/vnd.openxmlformats-package.relationships+xml"/>
  <Override PartName="/ppt/slides/_rels/slide46.xml.rels" ContentType="application/vnd.openxmlformats-package.relationships+xml"/>
  <Override PartName="/ppt/slides/_rels/slide24.xml.rels" ContentType="application/vnd.openxmlformats-package.relationships+xml"/>
  <Override PartName="/ppt/slides/_rels/slide47.xml.rels" ContentType="application/vnd.openxmlformats-package.relationships+xml"/>
  <Override PartName="/ppt/slides/_rels/slide25.xml.rels" ContentType="application/vnd.openxmlformats-package.relationships+xml"/>
  <Override PartName="/ppt/slides/_rels/slide48.xml.rels" ContentType="application/vnd.openxmlformats-package.relationships+xml"/>
  <Override PartName="/ppt/slides/_rels/slide26.xml.rels" ContentType="application/vnd.openxmlformats-package.relationships+xml"/>
  <Override PartName="/ppt/slides/_rels/slide4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52.xml.rels" ContentType="application/vnd.openxmlformats-package.relationships+xml"/>
  <Override PartName="/ppt/slides/_rels/slide30.xml.rels" ContentType="application/vnd.openxmlformats-package.relationships+xml"/>
  <Override PartName="/ppt/slides/_rels/slide53.xml.rels" ContentType="application/vnd.openxmlformats-package.relationships+xml"/>
  <Override PartName="/ppt/slides/_rels/slide31.xml.rels" ContentType="application/vnd.openxmlformats-package.relationships+xml"/>
  <Override PartName="/ppt/slides/_rels/slide62.xml.rels" ContentType="application/vnd.openxmlformats-package.relationships+xml"/>
  <Override PartName="/ppt/slides/_rels/slide40.xml.rels" ContentType="application/vnd.openxmlformats-package.relationships+xml"/>
  <Override PartName="/ppt/slides/_rels/slide63.xml.rels" ContentType="application/vnd.openxmlformats-package.relationships+xml"/>
  <Override PartName="/ppt/slides/_rels/slide41.xml.rels" ContentType="application/vnd.openxmlformats-package.relationships+xml"/>
  <Override PartName="/ppt/slides/_rels/slide50.xml.rels" ContentType="application/vnd.openxmlformats-package.relationships+xml"/>
  <Override PartName="/ppt/slides/_rels/slide51.xml.rels" ContentType="application/vnd.openxmlformats-package.relationships+xml"/>
  <Override PartName="/ppt/slides/_rels/slide60.xml.rels" ContentType="application/vnd.openxmlformats-package.relationships+xml"/>
  <Override PartName="/ppt/slides/_rels/slide61.xml.rels" ContentType="application/vnd.openxmlformats-package.relationships+xml"/>
  <Override PartName="/ppt/slides/_rels/slide65.xml.rels" ContentType="application/vnd.openxmlformats-package.relationships+xml"/>
  <Override PartName="/ppt/slides/_rels/slide66.xml.rels" ContentType="application/vnd.openxmlformats-package.relationships+xml"/>
  <Override PartName="/ppt/slides/_rels/slide67.xml.rels" ContentType="application/vnd.openxmlformats-package.relationships+xml"/>
  <Override PartName="/ppt/slides/_rels/slide68.xml.rels" ContentType="application/vnd.openxmlformats-package.relationships+xml"/>
  <Override PartName="/ppt/slides/_rels/slide69.xml.rels" ContentType="application/vnd.openxmlformats-package.relationships+xml"/>
  <Override PartName="/ppt/slides/_rels/slide70.xml.rels" ContentType="application/vnd.openxmlformats-package.relationships+xml"/>
  <Override PartName="/ppt/slides/_rels/slide71.xml.rels" ContentType="application/vnd.openxmlformats-package.relationships+xml"/>
  <Override PartName="/ppt/slides/_rels/slide72.xml.rels" ContentType="application/vnd.openxmlformats-package.relationships+xml"/>
  <Override PartName="/ppt/slides/_rels/slide73.xml.rels" ContentType="application/vnd.openxmlformats-package.relationships+xml"/>
  <Override PartName="/ppt/slides/_rels/slide74.xml.rels" ContentType="application/vnd.openxmlformats-package.relationships+xml"/>
  <Override PartName="/ppt/slides/_rels/slide75.xml.rels" ContentType="application/vnd.openxmlformats-package.relationships+xml"/>
  <Override PartName="/ppt/slides/_rels/slide76.xml.rels" ContentType="application/vnd.openxmlformats-package.relationships+xml"/>
  <Override PartName="/ppt/slides/_rels/slide77.xml.rels" ContentType="application/vnd.openxmlformats-package.relationships+xml"/>
  <Override PartName="/ppt/slides/_rels/slide78.xml.rels" ContentType="application/vnd.openxmlformats-package.relationships+xml"/>
  <Override PartName="/ppt/slides/_rels/slide79.xml.rels" ContentType="application/vnd.openxmlformats-package.relationships+xml"/>
  <Override PartName="/ppt/slides/_rels/slide80.xml.rels" ContentType="application/vnd.openxmlformats-package.relationships+xml"/>
  <Override PartName="/ppt/slides/_rels/slide81.xml.rels" ContentType="application/vnd.openxmlformats-package.relationships+xml"/>
  <Override PartName="/ppt/slides/_rels/slide82.xml.rels" ContentType="application/vnd.openxmlformats-package.relationships+xml"/>
  <Override PartName="/ppt/slides/_rels/slide83.xml.rels" ContentType="application/vnd.openxmlformats-package.relationships+xml"/>
  <Override PartName="/ppt/slides/_rels/slide84.xml.rels" ContentType="application/vnd.openxmlformats-package.relationships+xml"/>
  <Override PartName="/ppt/slides/_rels/slide85.xml.rels" ContentType="application/vnd.openxmlformats-package.relationships+xml"/>
  <Override PartName="/ppt/slides/_rels/slide86.xml.rels" ContentType="application/vnd.openxmlformats-package.relationships+xml"/>
  <Override PartName="/ppt/slides/_rels/slide87.xml.rels" ContentType="application/vnd.openxmlformats-package.relationships+xml"/>
  <Override PartName="/ppt/slides/_rels/slide88.xml.rels" ContentType="application/vnd.openxmlformats-package.relationships+xml"/>
  <Override PartName="/ppt/slides/_rels/slide89.xml.rels" ContentType="application/vnd.openxmlformats-package.relationships+xml"/>
  <Override PartName="/ppt/slides/_rels/slide90.xml.rels" ContentType="application/vnd.openxmlformats-package.relationships+xml"/>
  <Override PartName="/ppt/slides/_rels/slide91.xml.rels" ContentType="application/vnd.openxmlformats-package.relationships+xml"/>
  <Override PartName="/ppt/slides/_rels/slide92.xml.rels" ContentType="application/vnd.openxmlformats-package.relationships+xml"/>
  <Override PartName="/ppt/slides/_rels/slide93.xml.rels" ContentType="application/vnd.openxmlformats-package.relationships+xml"/>
  <Override PartName="/ppt/slides/_rels/slide94.xml.rels" ContentType="application/vnd.openxmlformats-package.relationships+xml"/>
  <Override PartName="/ppt/slides/_rels/slide95.xml.rels" ContentType="application/vnd.openxmlformats-package.relationships+xml"/>
  <Override PartName="/ppt/slides/_rels/slide96.xml.rels" ContentType="application/vnd.openxmlformats-package.relationships+xml"/>
  <Override PartName="/ppt/slides/_rels/slide97.xml.rels" ContentType="application/vnd.openxmlformats-package.relationships+xml"/>
  <Override PartName="/ppt/slides/_rels/slide98.xml.rels" ContentType="application/vnd.openxmlformats-package.relationships+xml"/>
  <Override PartName="/ppt/slides/_rels/slide99.xml.rels" ContentType="application/vnd.openxmlformats-package.relationships+xml"/>
  <Override PartName="/ppt/slides/_rels/slide109.xml.rels" ContentType="application/vnd.openxmlformats-package.relationships+xml"/>
  <Override PartName="/ppt/slides/_rels/slide110.xml.rels" ContentType="application/vnd.openxmlformats-package.relationships+xml"/>
  <Override PartName="/ppt/slides/_rels/slide111.xml.rels" ContentType="application/vnd.openxmlformats-package.relationships+xml"/>
  <Override PartName="/ppt/slides/_rels/slide112.xml.rels" ContentType="application/vnd.openxmlformats-package.relationships+xml"/>
  <Override PartName="/ppt/slides/_rels/slide113.xml.rels" ContentType="application/vnd.openxmlformats-package.relationships+xml"/>
  <Override PartName="/ppt/slides/_rels/slide114.xml.rels" ContentType="application/vnd.openxmlformats-package.relationships+xml"/>
  <Override PartName="/ppt/slides/_rels/slide115.xml.rels" ContentType="application/vnd.openxmlformats-package.relationships+xml"/>
  <Override PartName="/ppt/slides/_rels/slide116.xml.rels" ContentType="application/vnd.openxmlformats-package.relationships+xml"/>
  <Override PartName="/ppt/slides/_rels/slide117.xml.rels" ContentType="application/vnd.openxmlformats-package.relationships+xml"/>
  <Override PartName="/ppt/slides/_rels/slide118.xml.rels" ContentType="application/vnd.openxmlformats-package.relationships+xml"/>
  <Override PartName="/ppt/slides/_rels/slide119.xml.rels" ContentType="application/vnd.openxmlformats-package.relationships+xml"/>
  <Override PartName="/ppt/slides/_rels/slide120.xml.rels" ContentType="application/vnd.openxmlformats-package.relationships+xml"/>
  <Override PartName="/ppt/slides/_rels/slide121.xml.rels" ContentType="application/vnd.openxmlformats-package.relationships+xml"/>
  <Override PartName="/ppt/slides/_rels/slide122.xml.rels" ContentType="application/vnd.openxmlformats-package.relationships+xml"/>
  <Override PartName="/ppt/slides/_rels/slide123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328" r:id="rId76"/>
    <p:sldId id="329" r:id="rId77"/>
    <p:sldId id="330" r:id="rId78"/>
    <p:sldId id="331" r:id="rId79"/>
    <p:sldId id="332" r:id="rId80"/>
    <p:sldId id="333" r:id="rId81"/>
    <p:sldId id="334" r:id="rId82"/>
    <p:sldId id="335" r:id="rId83"/>
    <p:sldId id="336" r:id="rId84"/>
    <p:sldId id="337" r:id="rId85"/>
    <p:sldId id="338" r:id="rId86"/>
    <p:sldId id="339" r:id="rId87"/>
    <p:sldId id="340" r:id="rId88"/>
    <p:sldId id="341" r:id="rId89"/>
    <p:sldId id="342" r:id="rId90"/>
    <p:sldId id="343" r:id="rId91"/>
    <p:sldId id="344" r:id="rId92"/>
    <p:sldId id="345" r:id="rId93"/>
    <p:sldId id="346" r:id="rId94"/>
    <p:sldId id="347" r:id="rId95"/>
    <p:sldId id="348" r:id="rId96"/>
    <p:sldId id="349" r:id="rId97"/>
    <p:sldId id="350" r:id="rId98"/>
    <p:sldId id="351" r:id="rId99"/>
    <p:sldId id="352" r:id="rId100"/>
    <p:sldId id="353" r:id="rId101"/>
    <p:sldId id="354" r:id="rId102"/>
    <p:sldId id="355" r:id="rId103"/>
    <p:sldId id="356" r:id="rId104"/>
    <p:sldId id="357" r:id="rId105"/>
    <p:sldId id="358" r:id="rId106"/>
    <p:sldId id="359" r:id="rId107"/>
    <p:sldId id="360" r:id="rId108"/>
    <p:sldId id="361" r:id="rId109"/>
    <p:sldId id="362" r:id="rId110"/>
    <p:sldId id="363" r:id="rId111"/>
    <p:sldId id="364" r:id="rId112"/>
    <p:sldId id="365" r:id="rId113"/>
    <p:sldId id="366" r:id="rId114"/>
    <p:sldId id="367" r:id="rId115"/>
    <p:sldId id="368" r:id="rId116"/>
    <p:sldId id="369" r:id="rId117"/>
    <p:sldId id="370" r:id="rId118"/>
    <p:sldId id="371" r:id="rId119"/>
    <p:sldId id="372" r:id="rId120"/>
    <p:sldId id="373" r:id="rId121"/>
    <p:sldId id="374" r:id="rId122"/>
    <p:sldId id="375" r:id="rId123"/>
    <p:sldId id="376" r:id="rId124"/>
    <p:sldId id="377" r:id="rId125"/>
    <p:sldId id="378" r:id="rId12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slide" Target="slides/slide66.xml"/><Relationship Id="rId70" Type="http://schemas.openxmlformats.org/officeDocument/2006/relationships/slide" Target="slides/slide67.xml"/><Relationship Id="rId71" Type="http://schemas.openxmlformats.org/officeDocument/2006/relationships/slide" Target="slides/slide68.xml"/><Relationship Id="rId72" Type="http://schemas.openxmlformats.org/officeDocument/2006/relationships/slide" Target="slides/slide69.xml"/><Relationship Id="rId73" Type="http://schemas.openxmlformats.org/officeDocument/2006/relationships/slide" Target="slides/slide70.xml"/><Relationship Id="rId74" Type="http://schemas.openxmlformats.org/officeDocument/2006/relationships/slide" Target="slides/slide71.xml"/><Relationship Id="rId75" Type="http://schemas.openxmlformats.org/officeDocument/2006/relationships/slide" Target="slides/slide72.xml"/><Relationship Id="rId76" Type="http://schemas.openxmlformats.org/officeDocument/2006/relationships/slide" Target="slides/slide73.xml"/><Relationship Id="rId77" Type="http://schemas.openxmlformats.org/officeDocument/2006/relationships/slide" Target="slides/slide74.xml"/><Relationship Id="rId78" Type="http://schemas.openxmlformats.org/officeDocument/2006/relationships/slide" Target="slides/slide75.xml"/><Relationship Id="rId79" Type="http://schemas.openxmlformats.org/officeDocument/2006/relationships/slide" Target="slides/slide76.xml"/><Relationship Id="rId80" Type="http://schemas.openxmlformats.org/officeDocument/2006/relationships/slide" Target="slides/slide77.xml"/><Relationship Id="rId81" Type="http://schemas.openxmlformats.org/officeDocument/2006/relationships/slide" Target="slides/slide78.xml"/><Relationship Id="rId82" Type="http://schemas.openxmlformats.org/officeDocument/2006/relationships/slide" Target="slides/slide79.xml"/><Relationship Id="rId83" Type="http://schemas.openxmlformats.org/officeDocument/2006/relationships/slide" Target="slides/slide80.xml"/><Relationship Id="rId84" Type="http://schemas.openxmlformats.org/officeDocument/2006/relationships/slide" Target="slides/slide81.xml"/><Relationship Id="rId85" Type="http://schemas.openxmlformats.org/officeDocument/2006/relationships/slide" Target="slides/slide82.xml"/><Relationship Id="rId86" Type="http://schemas.openxmlformats.org/officeDocument/2006/relationships/slide" Target="slides/slide83.xml"/><Relationship Id="rId87" Type="http://schemas.openxmlformats.org/officeDocument/2006/relationships/slide" Target="slides/slide84.xml"/><Relationship Id="rId88" Type="http://schemas.openxmlformats.org/officeDocument/2006/relationships/slide" Target="slides/slide85.xml"/><Relationship Id="rId89" Type="http://schemas.openxmlformats.org/officeDocument/2006/relationships/slide" Target="slides/slide86.xml"/><Relationship Id="rId90" Type="http://schemas.openxmlformats.org/officeDocument/2006/relationships/slide" Target="slides/slide87.xml"/><Relationship Id="rId91" Type="http://schemas.openxmlformats.org/officeDocument/2006/relationships/slide" Target="slides/slide88.xml"/><Relationship Id="rId92" Type="http://schemas.openxmlformats.org/officeDocument/2006/relationships/slide" Target="slides/slide89.xml"/><Relationship Id="rId93" Type="http://schemas.openxmlformats.org/officeDocument/2006/relationships/slide" Target="slides/slide90.xml"/><Relationship Id="rId94" Type="http://schemas.openxmlformats.org/officeDocument/2006/relationships/slide" Target="slides/slide91.xml"/><Relationship Id="rId95" Type="http://schemas.openxmlformats.org/officeDocument/2006/relationships/slide" Target="slides/slide92.xml"/><Relationship Id="rId96" Type="http://schemas.openxmlformats.org/officeDocument/2006/relationships/slide" Target="slides/slide93.xml"/><Relationship Id="rId97" Type="http://schemas.openxmlformats.org/officeDocument/2006/relationships/slide" Target="slides/slide94.xml"/><Relationship Id="rId98" Type="http://schemas.openxmlformats.org/officeDocument/2006/relationships/slide" Target="slides/slide95.xml"/><Relationship Id="rId99" Type="http://schemas.openxmlformats.org/officeDocument/2006/relationships/slide" Target="slides/slide96.xml"/><Relationship Id="rId100" Type="http://schemas.openxmlformats.org/officeDocument/2006/relationships/slide" Target="slides/slide97.xml"/><Relationship Id="rId101" Type="http://schemas.openxmlformats.org/officeDocument/2006/relationships/slide" Target="slides/slide98.xml"/><Relationship Id="rId102" Type="http://schemas.openxmlformats.org/officeDocument/2006/relationships/slide" Target="slides/slide99.xml"/><Relationship Id="rId103" Type="http://schemas.openxmlformats.org/officeDocument/2006/relationships/slide" Target="slides/slide100.xml"/><Relationship Id="rId104" Type="http://schemas.openxmlformats.org/officeDocument/2006/relationships/slide" Target="slides/slide101.xml"/><Relationship Id="rId105" Type="http://schemas.openxmlformats.org/officeDocument/2006/relationships/slide" Target="slides/slide102.xml"/><Relationship Id="rId106" Type="http://schemas.openxmlformats.org/officeDocument/2006/relationships/slide" Target="slides/slide103.xml"/><Relationship Id="rId107" Type="http://schemas.openxmlformats.org/officeDocument/2006/relationships/slide" Target="slides/slide104.xml"/><Relationship Id="rId108" Type="http://schemas.openxmlformats.org/officeDocument/2006/relationships/slide" Target="slides/slide105.xml"/><Relationship Id="rId109" Type="http://schemas.openxmlformats.org/officeDocument/2006/relationships/slide" Target="slides/slide106.xml"/><Relationship Id="rId110" Type="http://schemas.openxmlformats.org/officeDocument/2006/relationships/slide" Target="slides/slide107.xml"/><Relationship Id="rId111" Type="http://schemas.openxmlformats.org/officeDocument/2006/relationships/slide" Target="slides/slide108.xml"/><Relationship Id="rId112" Type="http://schemas.openxmlformats.org/officeDocument/2006/relationships/slide" Target="slides/slide109.xml"/><Relationship Id="rId113" Type="http://schemas.openxmlformats.org/officeDocument/2006/relationships/slide" Target="slides/slide110.xml"/><Relationship Id="rId114" Type="http://schemas.openxmlformats.org/officeDocument/2006/relationships/slide" Target="slides/slide111.xml"/><Relationship Id="rId115" Type="http://schemas.openxmlformats.org/officeDocument/2006/relationships/slide" Target="slides/slide112.xml"/><Relationship Id="rId116" Type="http://schemas.openxmlformats.org/officeDocument/2006/relationships/slide" Target="slides/slide113.xml"/><Relationship Id="rId117" Type="http://schemas.openxmlformats.org/officeDocument/2006/relationships/slide" Target="slides/slide114.xml"/><Relationship Id="rId118" Type="http://schemas.openxmlformats.org/officeDocument/2006/relationships/slide" Target="slides/slide115.xml"/><Relationship Id="rId119" Type="http://schemas.openxmlformats.org/officeDocument/2006/relationships/slide" Target="slides/slide116.xml"/><Relationship Id="rId120" Type="http://schemas.openxmlformats.org/officeDocument/2006/relationships/slide" Target="slides/slide117.xml"/><Relationship Id="rId121" Type="http://schemas.openxmlformats.org/officeDocument/2006/relationships/slide" Target="slides/slide118.xml"/><Relationship Id="rId122" Type="http://schemas.openxmlformats.org/officeDocument/2006/relationships/slide" Target="slides/slide119.xml"/><Relationship Id="rId123" Type="http://schemas.openxmlformats.org/officeDocument/2006/relationships/slide" Target="slides/slide120.xml"/><Relationship Id="rId124" Type="http://schemas.openxmlformats.org/officeDocument/2006/relationships/slide" Target="slides/slide121.xml"/><Relationship Id="rId125" Type="http://schemas.openxmlformats.org/officeDocument/2006/relationships/slide" Target="slides/slide122.xml"/><Relationship Id="rId126" Type="http://schemas.openxmlformats.org/officeDocument/2006/relationships/slide" Target="slides/slide123.xml"/><Relationship Id="rId12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1D9386-6A17-4213-9FD2-0263B0DE889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77724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85800" y="3967920"/>
            <a:ext cx="77724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26F296-CC50-4308-8D7D-883965B2ACA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6848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85800" y="396792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668480" y="396792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554675-52E8-4241-9700-2BFD09C1C89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3313800" y="164124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5941440" y="164124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685800" y="396792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3313800" y="396792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5941440" y="396792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8EED40-1E9C-4607-B0B1-22F54518DA5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B036692-B247-4C09-A101-21CA6E6C4A8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685800" y="1641240"/>
            <a:ext cx="7772400" cy="445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834B980-AD9D-4D66-8B9B-BD994C4FA9D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77724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3EBF636-F265-4BB1-82D2-45AE6C11795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37926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4668480" y="1641240"/>
            <a:ext cx="37926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A8FA84C-5075-4A69-A076-2B6ED1BA4FA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9FD7A49-E972-4499-ADE6-296A8630050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685800" y="228240"/>
            <a:ext cx="7772400" cy="565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9421E5A-D56C-4C5F-8AF3-2D7346BBE66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68480" y="1641240"/>
            <a:ext cx="37926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685800" y="396792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A808E63-FC5E-47D4-970C-8D1869590CB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641240"/>
            <a:ext cx="7772400" cy="445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DA1887-4D3E-412E-A15B-D6DA43B9D0B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37926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66848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4668480" y="396792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0EA015A-B76B-4709-AE85-84FB14B60CB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466848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685800" y="3967920"/>
            <a:ext cx="77724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725B543-2C49-4AA0-A1C6-DD604AA0CF3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77724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685800" y="3967920"/>
            <a:ext cx="77724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55EBB71-1C57-4F43-9E63-1D144C3ADA3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466848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685800" y="396792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/>
          </p:nvPr>
        </p:nvSpPr>
        <p:spPr>
          <a:xfrm>
            <a:off x="4668480" y="396792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D100D33-2DAD-4B4F-929F-7E257392B59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3313800" y="164124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/>
          </p:nvPr>
        </p:nvSpPr>
        <p:spPr>
          <a:xfrm>
            <a:off x="5941440" y="164124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/>
          </p:nvPr>
        </p:nvSpPr>
        <p:spPr>
          <a:xfrm>
            <a:off x="685800" y="396792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/>
          </p:nvPr>
        </p:nvSpPr>
        <p:spPr>
          <a:xfrm>
            <a:off x="3313800" y="396792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1" name="PlaceHolder 7"/>
          <p:cNvSpPr>
            <a:spLocks noGrp="1"/>
          </p:cNvSpPr>
          <p:nvPr>
            <p:ph/>
          </p:nvPr>
        </p:nvSpPr>
        <p:spPr>
          <a:xfrm>
            <a:off x="5941440" y="3967920"/>
            <a:ext cx="250236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1070B57-13EF-4E7E-9BA6-CBC007720D9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77724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688A30-EEEE-447E-B37C-0347823F513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37926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68480" y="1641240"/>
            <a:ext cx="37926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12F2A5-69D0-4E09-807D-22244DF447E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ADFC53-1FB8-4484-AF4C-1F55106B40F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685800" y="228240"/>
            <a:ext cx="7772400" cy="565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3AD75D-8755-4A9A-815A-4F789E17612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68480" y="1641240"/>
            <a:ext cx="37926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85800" y="396792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CC5B1F-1A99-4472-A6DC-E60F4003E76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37926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6848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668480" y="396792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6B6DA0-7841-44AD-B62C-45E6ECD215F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68480" y="1641240"/>
            <a:ext cx="37926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85800" y="3967920"/>
            <a:ext cx="7772400" cy="212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B44321-D7AC-4EBA-8859-C69F47D27F2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ff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026"/>
          <p:cNvGrpSpPr/>
          <p:nvPr/>
        </p:nvGrpSpPr>
        <p:grpSpPr>
          <a:xfrm>
            <a:off x="0" y="0"/>
            <a:ext cx="8478720" cy="6173640"/>
            <a:chOff x="0" y="0"/>
            <a:chExt cx="8478720" cy="6173640"/>
          </a:xfrm>
        </p:grpSpPr>
        <p:sp>
          <p:nvSpPr>
            <p:cNvPr id="1" name="Freeform 1027"/>
            <p:cNvSpPr/>
            <p:nvPr/>
          </p:nvSpPr>
          <p:spPr>
            <a:xfrm>
              <a:off x="0" y="0"/>
              <a:ext cx="6132600" cy="6173640"/>
            </a:xfrm>
            <a:custGeom>
              <a:avLst/>
              <a:gdLst/>
              <a:ahLst/>
              <a:rect l="l" t="t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rgbClr val="0066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pc="-1" strike="noStrike">
                <a:solidFill>
                  <a:srgbClr val="ffffff"/>
                </a:solidFill>
                <a:latin typeface="Times New Roman"/>
              </a:endParaRPr>
            </a:p>
          </p:txBody>
        </p:sp>
        <p:sp>
          <p:nvSpPr>
            <p:cNvPr id="2" name="Freeform 1028"/>
            <p:cNvSpPr/>
            <p:nvPr/>
          </p:nvSpPr>
          <p:spPr>
            <a:xfrm>
              <a:off x="1365120" y="0"/>
              <a:ext cx="5388120" cy="5116680"/>
            </a:xfrm>
            <a:custGeom>
              <a:avLst/>
              <a:gdLst/>
              <a:ahLst/>
              <a:rect l="l" t="t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rgbClr val="0066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pc="-1" strike="noStrike">
                <a:solidFill>
                  <a:srgbClr val="ffffff"/>
                </a:solidFill>
                <a:latin typeface="Times New Roman"/>
              </a:endParaRPr>
            </a:p>
          </p:txBody>
        </p:sp>
        <p:sp>
          <p:nvSpPr>
            <p:cNvPr id="3" name="Freeform 1029"/>
            <p:cNvSpPr/>
            <p:nvPr/>
          </p:nvSpPr>
          <p:spPr>
            <a:xfrm>
              <a:off x="3471840" y="0"/>
              <a:ext cx="4538520" cy="4057560"/>
            </a:xfrm>
            <a:custGeom>
              <a:avLst/>
              <a:gdLst/>
              <a:ahLst/>
              <a:rect l="l" t="t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rgbClr val="0066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pc="-1" strike="noStrike">
                <a:solidFill>
                  <a:srgbClr val="ffffff"/>
                </a:solidFill>
                <a:latin typeface="Times New Roman"/>
              </a:endParaRPr>
            </a:p>
          </p:txBody>
        </p:sp>
        <p:sp>
          <p:nvSpPr>
            <p:cNvPr id="4" name="Freeform 1030"/>
            <p:cNvSpPr/>
            <p:nvPr/>
          </p:nvSpPr>
          <p:spPr>
            <a:xfrm>
              <a:off x="4849920" y="0"/>
              <a:ext cx="3628800" cy="3367080"/>
            </a:xfrm>
            <a:custGeom>
              <a:avLst/>
              <a:gdLst/>
              <a:ahLst/>
              <a:rect l="l" t="t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rgbClr val="0066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pc="-1" strike="noStrike">
                <a:solidFill>
                  <a:srgbClr val="ffffff"/>
                </a:solidFill>
                <a:latin typeface="Times New Roman"/>
              </a:endParaRPr>
            </a:p>
          </p:txBody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Click to edit the title text format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BEFE70-170E-4CEA-82D8-D97B0E26CE4A}" type="slidenum">
              <a:rPr b="0" lang="en-US" sz="1400" spc="-1" strike="noStrike">
                <a:solidFill>
                  <a:srgbClr val="ffffff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685800" y="1641240"/>
            <a:ext cx="77724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Second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Third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Fourth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Fifth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Sixth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Seventh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ff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2"/>
          <p:cNvGrpSpPr/>
          <p:nvPr/>
        </p:nvGrpSpPr>
        <p:grpSpPr>
          <a:xfrm>
            <a:off x="0" y="0"/>
            <a:ext cx="8478720" cy="6173640"/>
            <a:chOff x="0" y="0"/>
            <a:chExt cx="8478720" cy="6173640"/>
          </a:xfrm>
        </p:grpSpPr>
        <p:sp>
          <p:nvSpPr>
            <p:cNvPr id="47" name="Freeform 3"/>
            <p:cNvSpPr/>
            <p:nvPr/>
          </p:nvSpPr>
          <p:spPr>
            <a:xfrm>
              <a:off x="0" y="0"/>
              <a:ext cx="6132600" cy="6173640"/>
            </a:xfrm>
            <a:custGeom>
              <a:avLst/>
              <a:gdLst/>
              <a:ahLst/>
              <a:rect l="l" t="t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rgbClr val="0066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pc="-1" strike="noStrike">
                <a:solidFill>
                  <a:srgbClr val="ffffff"/>
                </a:solidFill>
                <a:latin typeface="Times New Roman"/>
              </a:endParaRPr>
            </a:p>
          </p:txBody>
        </p:sp>
        <p:sp>
          <p:nvSpPr>
            <p:cNvPr id="48" name="Freeform 4"/>
            <p:cNvSpPr/>
            <p:nvPr/>
          </p:nvSpPr>
          <p:spPr>
            <a:xfrm>
              <a:off x="1365120" y="0"/>
              <a:ext cx="5388120" cy="5116680"/>
            </a:xfrm>
            <a:custGeom>
              <a:avLst/>
              <a:gdLst/>
              <a:ahLst/>
              <a:rect l="l" t="t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rgbClr val="0066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pc="-1" strike="noStrike">
                <a:solidFill>
                  <a:srgbClr val="ffffff"/>
                </a:solidFill>
                <a:latin typeface="Times New Roman"/>
              </a:endParaRPr>
            </a:p>
          </p:txBody>
        </p:sp>
        <p:sp>
          <p:nvSpPr>
            <p:cNvPr id="49" name="Freeform 5"/>
            <p:cNvSpPr/>
            <p:nvPr/>
          </p:nvSpPr>
          <p:spPr>
            <a:xfrm>
              <a:off x="3471840" y="0"/>
              <a:ext cx="4538520" cy="4057560"/>
            </a:xfrm>
            <a:custGeom>
              <a:avLst/>
              <a:gdLst/>
              <a:ahLst/>
              <a:rect l="l" t="t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rgbClr val="0066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pc="-1" strike="noStrike">
                <a:solidFill>
                  <a:srgbClr val="ffffff"/>
                </a:solidFill>
                <a:latin typeface="Times New Roman"/>
              </a:endParaRPr>
            </a:p>
          </p:txBody>
        </p:sp>
        <p:sp>
          <p:nvSpPr>
            <p:cNvPr id="50" name="Freeform 6"/>
            <p:cNvSpPr/>
            <p:nvPr/>
          </p:nvSpPr>
          <p:spPr>
            <a:xfrm>
              <a:off x="4849920" y="0"/>
              <a:ext cx="3628800" cy="3367080"/>
            </a:xfrm>
            <a:custGeom>
              <a:avLst/>
              <a:gdLst/>
              <a:ahLst/>
              <a:rect l="l" t="t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rgbClr val="0066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pc="-1" strike="noStrike">
                <a:solidFill>
                  <a:srgbClr val="ffffff"/>
                </a:solidFill>
                <a:latin typeface="Times New Roman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Click to edit the title text format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85800" y="1641240"/>
            <a:ext cx="7772400" cy="445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Second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Third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Fourth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Fifth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Sixth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Seventh Outline Level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4914BAE-8477-4ECE-B7BF-A728EC542199}" type="slidenum">
              <a:rPr b="0" lang="en-US" sz="1400" spc="-1" strike="noStrike">
                <a:solidFill>
                  <a:srgbClr val="ffffff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10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0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0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0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0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0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0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0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0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0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1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2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2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2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" Target="slide4.xml"/><Relationship Id="rId2" Type="http://schemas.openxmlformats.org/officeDocument/2006/relationships/slide" Target="slide24.xml"/><Relationship Id="rId3" Type="http://schemas.openxmlformats.org/officeDocument/2006/relationships/slide" Target="slide44.xml"/><Relationship Id="rId4" Type="http://schemas.openxmlformats.org/officeDocument/2006/relationships/slide" Target="slide64.xml"/><Relationship Id="rId5" Type="http://schemas.openxmlformats.org/officeDocument/2006/relationships/slide" Target="slide84.xml"/><Relationship Id="rId6" Type="http://schemas.openxmlformats.org/officeDocument/2006/relationships/slide" Target="slide104.xml"/><Relationship Id="rId7" Type="http://schemas.openxmlformats.org/officeDocument/2006/relationships/slide" Target="slide6.xml"/><Relationship Id="rId8" Type="http://schemas.openxmlformats.org/officeDocument/2006/relationships/slide" Target="slide26.xml"/><Relationship Id="rId9" Type="http://schemas.openxmlformats.org/officeDocument/2006/relationships/slide" Target="slide46.xml"/><Relationship Id="rId10" Type="http://schemas.openxmlformats.org/officeDocument/2006/relationships/slide" Target="slide66.xml"/><Relationship Id="rId11" Type="http://schemas.openxmlformats.org/officeDocument/2006/relationships/slide" Target="slide86.xml"/><Relationship Id="rId12" Type="http://schemas.openxmlformats.org/officeDocument/2006/relationships/slide" Target="slide106.xml"/><Relationship Id="rId13" Type="http://schemas.openxmlformats.org/officeDocument/2006/relationships/slide" Target="slide8.xml"/><Relationship Id="rId14" Type="http://schemas.openxmlformats.org/officeDocument/2006/relationships/slide" Target="slide28.xml"/><Relationship Id="rId15" Type="http://schemas.openxmlformats.org/officeDocument/2006/relationships/slide" Target="slide48.xml"/><Relationship Id="rId16" Type="http://schemas.openxmlformats.org/officeDocument/2006/relationships/slide" Target="slide68.xml"/><Relationship Id="rId17" Type="http://schemas.openxmlformats.org/officeDocument/2006/relationships/slide" Target="slide88.xml"/><Relationship Id="rId18" Type="http://schemas.openxmlformats.org/officeDocument/2006/relationships/slide" Target="slide108.xml"/><Relationship Id="rId19" Type="http://schemas.openxmlformats.org/officeDocument/2006/relationships/slide" Target="slide10.xml"/><Relationship Id="rId20" Type="http://schemas.openxmlformats.org/officeDocument/2006/relationships/slide" Target="slide30.xml"/><Relationship Id="rId21" Type="http://schemas.openxmlformats.org/officeDocument/2006/relationships/slide" Target="slide50.xml"/><Relationship Id="rId22" Type="http://schemas.openxmlformats.org/officeDocument/2006/relationships/slide" Target="slide70.xml"/><Relationship Id="rId23" Type="http://schemas.openxmlformats.org/officeDocument/2006/relationships/slide" Target="slide70.xml"/><Relationship Id="rId24" Type="http://schemas.openxmlformats.org/officeDocument/2006/relationships/slide" Target="slide110.xml"/><Relationship Id="rId25" Type="http://schemas.openxmlformats.org/officeDocument/2006/relationships/slide" Target="slide12.xml"/><Relationship Id="rId26" Type="http://schemas.openxmlformats.org/officeDocument/2006/relationships/slide" Target="slide32.xml"/><Relationship Id="rId27" Type="http://schemas.openxmlformats.org/officeDocument/2006/relationships/slide" Target="slide52.xml"/><Relationship Id="rId28" Type="http://schemas.openxmlformats.org/officeDocument/2006/relationships/slide" Target="slide72.xml"/><Relationship Id="rId29" Type="http://schemas.openxmlformats.org/officeDocument/2006/relationships/slide" Target="slide92.xml"/><Relationship Id="rId30" Type="http://schemas.openxmlformats.org/officeDocument/2006/relationships/slide" Target="slide112.xml"/><Relationship Id="rId31" Type="http://schemas.openxmlformats.org/officeDocument/2006/relationships/slide" Target="slide14.xml"/><Relationship Id="rId32" Type="http://schemas.openxmlformats.org/officeDocument/2006/relationships/slide" Target="slide34.xml"/><Relationship Id="rId33" Type="http://schemas.openxmlformats.org/officeDocument/2006/relationships/slide" Target="slide54.xml"/><Relationship Id="rId34" Type="http://schemas.openxmlformats.org/officeDocument/2006/relationships/slide" Target="slide74.xml"/><Relationship Id="rId35" Type="http://schemas.openxmlformats.org/officeDocument/2006/relationships/slide" Target="slide94.xml"/><Relationship Id="rId36" Type="http://schemas.openxmlformats.org/officeDocument/2006/relationships/slide" Target="slide114.xml"/><Relationship Id="rId37" Type="http://schemas.openxmlformats.org/officeDocument/2006/relationships/slide" Target="slide16.xml"/><Relationship Id="rId38" Type="http://schemas.openxmlformats.org/officeDocument/2006/relationships/slide" Target="slide37.xml"/><Relationship Id="rId39" Type="http://schemas.openxmlformats.org/officeDocument/2006/relationships/slide" Target="slide56.xml"/><Relationship Id="rId40" Type="http://schemas.openxmlformats.org/officeDocument/2006/relationships/slide" Target="slide76.xml"/><Relationship Id="rId41" Type="http://schemas.openxmlformats.org/officeDocument/2006/relationships/slide" Target="slide96.xml"/><Relationship Id="rId42" Type="http://schemas.openxmlformats.org/officeDocument/2006/relationships/slide" Target="slide16.xml"/><Relationship Id="rId43" Type="http://schemas.openxmlformats.org/officeDocument/2006/relationships/slide" Target="slide18.xml"/><Relationship Id="rId44" Type="http://schemas.openxmlformats.org/officeDocument/2006/relationships/slide" Target="slide38.xml"/><Relationship Id="rId45" Type="http://schemas.openxmlformats.org/officeDocument/2006/relationships/slide" Target="slide58.xml"/><Relationship Id="rId46" Type="http://schemas.openxmlformats.org/officeDocument/2006/relationships/slide" Target="slide78.xml"/><Relationship Id="rId47" Type="http://schemas.openxmlformats.org/officeDocument/2006/relationships/slide" Target="slide98.xml"/><Relationship Id="rId48" Type="http://schemas.openxmlformats.org/officeDocument/2006/relationships/slide" Target="slide118.xml"/><Relationship Id="rId49" Type="http://schemas.openxmlformats.org/officeDocument/2006/relationships/slide" Target="slide20.xml"/><Relationship Id="rId50" Type="http://schemas.openxmlformats.org/officeDocument/2006/relationships/slide" Target="slide40.xml"/><Relationship Id="rId51" Type="http://schemas.openxmlformats.org/officeDocument/2006/relationships/slide" Target="slide60.xml"/><Relationship Id="rId52" Type="http://schemas.openxmlformats.org/officeDocument/2006/relationships/slide" Target="slide80.xml"/><Relationship Id="rId53" Type="http://schemas.openxmlformats.org/officeDocument/2006/relationships/slide" Target="slide100.xml"/><Relationship Id="rId54" Type="http://schemas.openxmlformats.org/officeDocument/2006/relationships/slide" Target="slide120.xml"/><Relationship Id="rId55" Type="http://schemas.openxmlformats.org/officeDocument/2006/relationships/slide" Target="slide22.xml"/><Relationship Id="rId56" Type="http://schemas.openxmlformats.org/officeDocument/2006/relationships/slide" Target="slide42.xml"/><Relationship Id="rId57" Type="http://schemas.openxmlformats.org/officeDocument/2006/relationships/slide" Target="slide62.xml"/><Relationship Id="rId58" Type="http://schemas.openxmlformats.org/officeDocument/2006/relationships/slide" Target="slide82.xml"/><Relationship Id="rId59" Type="http://schemas.openxmlformats.org/officeDocument/2006/relationships/slide" Target="slide102.xml"/><Relationship Id="rId60" Type="http://schemas.openxmlformats.org/officeDocument/2006/relationships/slide" Target="slide122.xml"/><Relationship Id="rId61" Type="http://schemas.openxmlformats.org/officeDocument/2006/relationships/image" Target="../media/image2.png"/><Relationship Id="rId62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7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73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7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7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7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7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7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7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8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9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WordArt 4"/>
          <p:cNvSpPr txBox="1"/>
          <p:nvPr/>
        </p:nvSpPr>
        <p:spPr>
          <a:xfrm>
            <a:off x="1371600" y="2286000"/>
            <a:ext cx="6477120" cy="23144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CascadeUp">
              <a:avLst>
                <a:gd name="adj" fmla="val 44444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1" strike="noStrik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/>
                </a:gradFill>
                <a:latin typeface="Impact"/>
              </a:rPr>
              <a:t>Jeopardy</a:t>
            </a:r>
            <a:endParaRPr b="0" lang="en-US" sz="2400" spc="1" strike="noStrik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/>
              </a:gradFill>
              <a:latin typeface="Impact"/>
              <a:ea typeface="Impact"/>
            </a:endParaRPr>
          </a:p>
        </p:txBody>
      </p:sp>
      <p:sp>
        <p:nvSpPr>
          <p:cNvPr id="93" name="Text Box 9"/>
          <p:cNvSpPr/>
          <p:nvPr/>
        </p:nvSpPr>
        <p:spPr>
          <a:xfrm>
            <a:off x="380880" y="5410080"/>
            <a:ext cx="807732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www.ESLAmerica.US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pc="-1" strike="noStrike">
                <a:solidFill>
                  <a:srgbClr val="ffffff"/>
                </a:solidFill>
                <a:latin typeface="Times New Roman"/>
              </a:rPr>
              <a:t>The English language website where everything has sound!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4" name="Text Box 10"/>
          <p:cNvSpPr/>
          <p:nvPr/>
        </p:nvSpPr>
        <p:spPr>
          <a:xfrm>
            <a:off x="914400" y="1676520"/>
            <a:ext cx="4572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pc="-1" strike="noStrike">
                <a:solidFill>
                  <a:srgbClr val="ffff00"/>
                </a:solidFill>
                <a:latin typeface="Verdana"/>
              </a:rPr>
              <a:t>U.S. History and Government</a:t>
            </a:r>
            <a:endParaRPr b="0" lang="en-US" sz="36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95" name="~PP1256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0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22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Mexico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3" name="~PP82657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9" dur="indefinite" restart="never" nodeType="tmRoot">
          <p:childTnLst>
            <p:seq>
              <p:cTn id="50" dur="indefinite" nodeType="mainSeq">
                <p:childTnLst>
                  <p:par>
                    <p:cTn id="51" nodeType="clickEffect" fill="hold">
                      <p:stCondLst>
                        <p:cond delay="0"/>
                      </p:stCondLst>
                      <p:childTnLst>
                        <p:par>
                          <p:cTn id="5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4" dur="1" fill="hold"/>
                                        <p:tgtEl>
                                          <p:spTgt spid="1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Serve on a jury 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or 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vote in a federal election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38" name="~PP32938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65" dur="indefinite" restart="never" nodeType="tmRoot">
          <p:childTnLst>
            <p:seq>
              <p:cTn id="566" dur="indefinite" nodeType="mainSeq">
                <p:childTnLst>
                  <p:par>
                    <p:cTn id="567" nodeType="clickEffect" fill="hold">
                      <p:stCondLst>
                        <p:cond delay="0"/>
                      </p:stCondLst>
                      <p:childTnLst>
                        <p:par>
                          <p:cTn id="56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6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70" dur="1" fill="hold"/>
                                        <p:tgtEl>
                                          <p:spTgt spid="4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40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are two responsibilities that are only for U.S. citizens?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41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42" name="~PP12938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71" dur="indefinite" restart="never" nodeType="tmRoot">
          <p:childTnLst>
            <p:seq>
              <p:cTn id="572" dur="indefinite" nodeType="mainSeq">
                <p:childTnLst>
                  <p:par>
                    <p:cTn id="573" nodeType="clickEffect" fill="hold">
                      <p:stCondLst>
                        <p:cond delay="0"/>
                      </p:stCondLst>
                      <p:childTnLst>
                        <p:par>
                          <p:cTn id="5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76" dur="1" fill="hold"/>
                                        <p:tgtEl>
                                          <p:spTgt spid="4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44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Woodrow Wilson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45" name="~PP8295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77" dur="indefinite" restart="never" nodeType="tmRoot">
          <p:childTnLst>
            <p:seq>
              <p:cTn id="578" dur="indefinite" nodeType="mainSeq">
                <p:childTnLst>
                  <p:par>
                    <p:cTn id="579" nodeType="clickEffect" fill="hold">
                      <p:stCondLst>
                        <p:cond delay="0"/>
                      </p:stCondLst>
                      <p:childTnLst>
                        <p:par>
                          <p:cTn id="58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8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82" dur="1" fill="hold"/>
                                        <p:tgtEl>
                                          <p:spTgt spid="4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4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was president during World War I?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48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49" name="~PP1295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83" dur="indefinite" restart="never" nodeType="tmRoot">
          <p:childTnLst>
            <p:seq>
              <p:cTn id="584" dur="indefinite" nodeType="mainSeq">
                <p:childTnLst>
                  <p:par>
                    <p:cTn id="585" nodeType="clickEffect" fill="hold">
                      <p:stCondLst>
                        <p:cond delay="0"/>
                      </p:stCondLst>
                      <p:childTnLst>
                        <p:par>
                          <p:cTn id="5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8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88" dur="1" fill="hold"/>
                                        <p:tgtEl>
                                          <p:spTgt spid="4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51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You can practice any religion or no religion.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52" name="~PP2295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89" dur="indefinite" restart="never" nodeType="tmRoot">
          <p:childTnLst>
            <p:seq>
              <p:cTn id="590" dur="indefinite" nodeType="mainSeq">
                <p:childTnLst>
                  <p:par>
                    <p:cTn id="591" nodeType="clickEffect" fill="hold">
                      <p:stCondLst>
                        <p:cond delay="0"/>
                      </p:stCondLst>
                      <p:childTnLst>
                        <p:par>
                          <p:cTn id="59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9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94" dur="1" fill="hold"/>
                                        <p:tgtEl>
                                          <p:spTgt spid="4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54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is freedom of religion?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55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56" name="~PP2295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95" dur="indefinite" restart="never" nodeType="tmRoot">
          <p:childTnLst>
            <p:seq>
              <p:cTn id="596" dur="indefinite" nodeType="mainSeq">
                <p:childTnLst>
                  <p:par>
                    <p:cTn id="597" nodeType="clickEffect" fill="hold">
                      <p:stCondLst>
                        <p:cond delay="0"/>
                      </p:stCondLst>
                      <p:childTnLst>
                        <p:par>
                          <p:cTn id="59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9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0" dur="1" fill="hold"/>
                                        <p:tgtEl>
                                          <p:spTgt spid="4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58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The United States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or 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The flag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59" name="~PP3295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01" dur="indefinite" restart="never" nodeType="tmRoot">
          <p:childTnLst>
            <p:seq>
              <p:cTn id="602" dur="indefinite" nodeType="mainSeq">
                <p:childTnLst>
                  <p:par>
                    <p:cTn id="603" nodeType="clickEffect" fill="hold">
                      <p:stCondLst>
                        <p:cond delay="0"/>
                      </p:stCondLst>
                      <p:childTnLst>
                        <p:par>
                          <p:cTn id="60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0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6" dur="1" fill="hold"/>
                                        <p:tgtEl>
                                          <p:spTgt spid="4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61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do we show loyalty to when we say the Pledge of Allegiance?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62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63" name="~PP6295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07" dur="indefinite" restart="never" nodeType="tmRoot">
          <p:childTnLst>
            <p:seq>
              <p:cTn id="608" dur="indefinite" nodeType="mainSeq">
                <p:childTnLst>
                  <p:par>
                    <p:cTn id="609" nodeType="clickEffect" fill="hold">
                      <p:stCondLst>
                        <p:cond delay="0"/>
                      </p:stCondLst>
                      <p:childTnLst>
                        <p:par>
                          <p:cTn id="6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1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12" dur="1" fill="hold"/>
                                        <p:tgtEl>
                                          <p:spTgt spid="46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65" name="PlaceHolder 2"/>
          <p:cNvSpPr>
            <a:spLocks noGrp="1"/>
          </p:cNvSpPr>
          <p:nvPr>
            <p:ph type="subTitle"/>
          </p:nvPr>
        </p:nvSpPr>
        <p:spPr>
          <a:xfrm>
            <a:off x="1371600" y="1752120"/>
            <a:ext cx="6400800" cy="449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Maine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New Hampshire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Vermont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New York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Pennsylvania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Ohio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Michigan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Minnesota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North Dakota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Montana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Idaho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Washington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Alaska</a:t>
            </a:r>
            <a:endParaRPr b="0" lang="en-US" sz="20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66" name="~PP22969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13" dur="indefinite" restart="never" nodeType="tmRoot">
          <p:childTnLst>
            <p:seq>
              <p:cTn id="614" dur="indefinite" nodeType="mainSeq">
                <p:childTnLst>
                  <p:par>
                    <p:cTn id="615" nodeType="clickEffect" fill="hold">
                      <p:stCondLst>
                        <p:cond delay="0"/>
                      </p:stCondLst>
                      <p:childTnLst>
                        <p:par>
                          <p:cTn id="61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1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18" dur="1" fill="hold"/>
                                        <p:tgtEl>
                                          <p:spTgt spid="4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68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are states that border Canada?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69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70" name="~PP22969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19" dur="indefinite" restart="never" nodeType="tmRoot">
          <p:childTnLst>
            <p:seq>
              <p:cTn id="620" dur="indefinite" nodeType="mainSeq">
                <p:childTnLst>
                  <p:par>
                    <p:cTn id="621" nodeType="clickEffect" fill="hold">
                      <p:stCondLst>
                        <p:cond delay="0"/>
                      </p:stCondLst>
                      <p:childTnLst>
                        <p:par>
                          <p:cTn id="6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2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24" dur="1" fill="hold"/>
                                        <p:tgtEl>
                                          <p:spTgt spid="4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25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What is the country south of the United States?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6" name="Text Box 10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27" name="~PP12657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5" dur="indefinite" restart="never" nodeType="tmRoot">
          <p:childTnLst>
            <p:seq>
              <p:cTn id="56" dur="indefinite" nodeType="mainSeq">
                <p:childTnLst>
                  <p:par>
                    <p:cTn id="57" nodeType="clickEffect" fill="hold">
                      <p:stCondLst>
                        <p:cond delay="0"/>
                      </p:stCondLst>
                      <p:childTnLst>
                        <p:par>
                          <p:cTn id="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" dur="1" fill="hold"/>
                                        <p:tgtEl>
                                          <p:spTgt spid="1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72" name="PlaceHolder 2"/>
          <p:cNvSpPr>
            <a:spLocks noGrp="1"/>
          </p:cNvSpPr>
          <p:nvPr>
            <p:ph type="subTitle"/>
          </p:nvPr>
        </p:nvSpPr>
        <p:spPr>
          <a:xfrm>
            <a:off x="1371600" y="1523520"/>
            <a:ext cx="6400800" cy="4876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New Hampshire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Massachusetts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Rhode Island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Georgia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Connecticut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New York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New Jersey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Pennsylvania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Delaware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Maryland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Virginia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North Carolina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South Carolina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73" name="~PP52969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25" dur="indefinite" restart="never" nodeType="tmRoot">
          <p:childTnLst>
            <p:seq>
              <p:cTn id="626" dur="indefinite" nodeType="mainSeq">
                <p:childTnLst>
                  <p:par>
                    <p:cTn id="627" nodeType="clickEffect" fill="hold">
                      <p:stCondLst>
                        <p:cond delay="0"/>
                      </p:stCondLst>
                      <p:childTnLst>
                        <p:par>
                          <p:cTn id="62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2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30" dur="1" fill="hold"/>
                                        <p:tgtEl>
                                          <p:spTgt spid="4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75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are the original 13 colonies?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or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are the original 13 states?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76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77" name="~PP32969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31" dur="indefinite" restart="never" nodeType="tmRoot">
          <p:childTnLst>
            <p:seq>
              <p:cTn id="632" dur="indefinite" nodeType="mainSeq">
                <p:childTnLst>
                  <p:par>
                    <p:cTn id="633" nodeType="clickEffect" fill="hold">
                      <p:stCondLst>
                        <p:cond delay="0"/>
                      </p:stCondLst>
                      <p:childTnLst>
                        <p:par>
                          <p:cTn id="6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3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36" dur="1" fill="hold"/>
                                        <p:tgtEl>
                                          <p:spTgt spid="4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79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Freedom of Speech, Religion, Assembly, Press, and Petition the government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80" name="~PP3298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37" dur="indefinite" restart="never" nodeType="tmRoot">
          <p:childTnLst>
            <p:seq>
              <p:cTn id="638" dur="indefinite" nodeType="mainSeq">
                <p:childTnLst>
                  <p:par>
                    <p:cTn id="639" nodeType="clickEffect" fill="hold">
                      <p:stCondLst>
                        <p:cond delay="0"/>
                      </p:stCondLst>
                      <p:childTnLst>
                        <p:par>
                          <p:cTn id="64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4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42" dur="1" fill="hold"/>
                                        <p:tgtEl>
                                          <p:spTgt spid="4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82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is one right or freedom of the First Amendment?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83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84" name="~PP5298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43" dur="indefinite" restart="never" nodeType="tmRoot">
          <p:childTnLst>
            <p:seq>
              <p:cTn id="644" dur="indefinite" nodeType="mainSeq">
                <p:childTnLst>
                  <p:par>
                    <p:cTn id="645" nodeType="clickEffect" fill="hold">
                      <p:stCondLst>
                        <p:cond delay="0"/>
                      </p:stCondLst>
                      <p:childTnLst>
                        <p:par>
                          <p:cTn id="6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4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48" dur="1" fill="hold"/>
                                        <p:tgtEl>
                                          <p:spTgt spid="48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Japan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Germany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Italy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87" name="~PP9298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49" dur="indefinite" restart="never" nodeType="tmRoot">
          <p:childTnLst>
            <p:seq>
              <p:cTn id="650" dur="indefinite" nodeType="mainSeq">
                <p:childTnLst>
                  <p:par>
                    <p:cTn id="651" nodeType="clickEffect" fill="hold">
                      <p:stCondLst>
                        <p:cond delay="0"/>
                      </p:stCondLst>
                      <p:childTnLst>
                        <p:par>
                          <p:cTn id="65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5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54" dur="1" fill="hold"/>
                                        <p:tgtEl>
                                          <p:spTgt spid="4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89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did the United States fight in World War II?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90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91" name="~PP2298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55" dur="indefinite" restart="never" nodeType="tmRoot">
          <p:childTnLst>
            <p:seq>
              <p:cTn id="656" dur="indefinite" nodeType="mainSeq">
                <p:childTnLst>
                  <p:par>
                    <p:cTn id="657" nodeType="clickEffect" fill="hold">
                      <p:stCondLst>
                        <p:cond delay="0"/>
                      </p:stCondLst>
                      <p:childTnLst>
                        <p:par>
                          <p:cTn id="6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5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60" dur="1" fill="hold"/>
                                        <p:tgtEl>
                                          <p:spTgt spid="4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93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Speaker of the House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94" name="~PP1298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61" dur="indefinite" restart="never" nodeType="tmRoot">
          <p:childTnLst>
            <p:seq>
              <p:cTn id="662" dur="indefinite" nodeType="mainSeq">
                <p:childTnLst>
                  <p:par>
                    <p:cTn id="663" nodeType="clickEffect" fill="hold">
                      <p:stCondLst>
                        <p:cond delay="0"/>
                      </p:stCondLst>
                      <p:childTnLst>
                        <p:par>
                          <p:cTn id="66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6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66" dur="1" fill="hold"/>
                                        <p:tgtEl>
                                          <p:spTgt spid="49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96" name="PlaceHolder 2"/>
          <p:cNvSpPr>
            <a:spLocks noGrp="1"/>
          </p:cNvSpPr>
          <p:nvPr>
            <p:ph type="subTitle"/>
          </p:nvPr>
        </p:nvSpPr>
        <p:spPr>
          <a:xfrm>
            <a:off x="838080" y="2819520"/>
            <a:ext cx="7467840" cy="2590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takes over if the President and the Vice President can no longer serve?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or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is Mike Johnson?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97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98" name="~PP2298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67" dur="indefinite" restart="never" nodeType="tmRoot">
          <p:childTnLst>
            <p:seq>
              <p:cTn id="668" dur="indefinite" nodeType="mainSeq">
                <p:childTnLst>
                  <p:par>
                    <p:cTn id="669" nodeType="clickEffect" fill="hold">
                      <p:stCondLst>
                        <p:cond delay="0"/>
                      </p:stCondLst>
                      <p:childTnLst>
                        <p:par>
                          <p:cTn id="6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7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72" dur="1" fill="hold"/>
                                        <p:tgtEl>
                                          <p:spTgt spid="4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00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9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501" name="~PP13000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73" dur="indefinite" restart="never" nodeType="tmRoot">
          <p:childTnLst>
            <p:seq>
              <p:cTn id="674" dur="indefinite" nodeType="mainSeq">
                <p:childTnLst>
                  <p:par>
                    <p:cTn id="675" nodeType="clickEffect" fill="hold">
                      <p:stCondLst>
                        <p:cond delay="0"/>
                      </p:stCondLst>
                      <p:childTnLst>
                        <p:par>
                          <p:cTn id="67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7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78" dur="1" fill="hold"/>
                                        <p:tgtEl>
                                          <p:spTgt spid="5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03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How many justices are there on the Supreme Court?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04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505" name="~PP33000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79" dur="indefinite" restart="never" nodeType="tmRoot">
          <p:childTnLst>
            <p:seq>
              <p:cTn id="680" dur="indefinite" nodeType="mainSeq">
                <p:childTnLst>
                  <p:par>
                    <p:cTn id="681" nodeType="clickEffect" fill="hold">
                      <p:stCondLst>
                        <p:cond delay="0"/>
                      </p:stCondLst>
                      <p:childTnLst>
                        <p:par>
                          <p:cTn id="68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8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4" dur="1" fill="hold"/>
                                        <p:tgtEl>
                                          <p:spTgt spid="5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Mississippi River and Missouri River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0" name="~PP2267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1" dur="indefinite" restart="never" nodeType="tmRoot">
          <p:childTnLst>
            <p:seq>
              <p:cTn id="62" dur="indefinite" nodeType="mainSeq">
                <p:childTnLst>
                  <p:par>
                    <p:cTn id="63" nodeType="clickEffect" fill="hold">
                      <p:stCondLst>
                        <p:cond delay="0"/>
                      </p:stCondLst>
                      <p:childTnLst>
                        <p:par>
                          <p:cTn id="6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6" dur="1" fill="hold"/>
                                        <p:tgtEl>
                                          <p:spTgt spid="1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0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35 years old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508" name="~PP33000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85" dur="indefinite" restart="never" nodeType="tmRoot">
          <p:childTnLst>
            <p:seq>
              <p:cTn id="686" dur="indefinite" nodeType="mainSeq">
                <p:childTnLst>
                  <p:par>
                    <p:cTn id="687" nodeType="clickEffect" fill="hold">
                      <p:stCondLst>
                        <p:cond delay="0"/>
                      </p:stCondLst>
                      <p:childTnLst>
                        <p:par>
                          <p:cTn id="68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8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90" dur="1" fill="hold"/>
                                        <p:tgtEl>
                                          <p:spTgt spid="5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10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How old do you have to be to run for president of the United States?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11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512" name="~PP13000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91" dur="indefinite" restart="never" nodeType="tmRoot">
          <p:childTnLst>
            <p:seq>
              <p:cTn id="692" dur="indefinite" nodeType="mainSeq">
                <p:childTnLst>
                  <p:par>
                    <p:cTn id="693" nodeType="clickEffect" fill="hold">
                      <p:stCondLst>
                        <p:cond delay="0"/>
                      </p:stCondLst>
                      <p:childTnLst>
                        <p:par>
                          <p:cTn id="69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9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96" dur="1" fill="hold"/>
                                        <p:tgtEl>
                                          <p:spTgt spid="5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14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Makes the laws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515" name="~PP93000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97" dur="indefinite" restart="never" nodeType="tmRoot">
          <p:childTnLst>
            <p:seq>
              <p:cTn id="698" dur="indefinite" nodeType="mainSeq">
                <p:childTnLst>
                  <p:par>
                    <p:cTn id="699" nodeType="clickEffect" fill="hold">
                      <p:stCondLst>
                        <p:cond delay="0"/>
                      </p:stCondLst>
                      <p:childTnLst>
                        <p:par>
                          <p:cTn id="70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0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02" dur="1" fill="hold"/>
                                        <p:tgtEl>
                                          <p:spTgt spid="5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3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51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does the Legislative Branch do?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18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519" name="~PP13016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703" dur="indefinite" restart="never" nodeType="tmRoot">
          <p:childTnLst>
            <p:seq>
              <p:cTn id="704" dur="indefinite" nodeType="mainSeq">
                <p:childTnLst>
                  <p:par>
                    <p:cTn id="705" nodeType="clickEffect" fill="hold">
                      <p:stCondLst>
                        <p:cond delay="0"/>
                      </p:stCondLst>
                      <p:childTnLst>
                        <p:par>
                          <p:cTn id="70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0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08" dur="1" fill="hold"/>
                                        <p:tgtEl>
                                          <p:spTgt spid="5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32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What are the longest rivers in the United States?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3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34" name="~PP32673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67" dur="indefinite" restart="never" nodeType="tmRoot">
          <p:childTnLst>
            <p:seq>
              <p:cTn id="68" dur="indefinite" nodeType="mainSeq">
                <p:childTnLst>
                  <p:par>
                    <p:cTn id="69" nodeType="clickEffect" fill="hold">
                      <p:stCondLst>
                        <p:cond delay="0"/>
                      </p:stCondLst>
                      <p:childTnLst>
                        <p:par>
                          <p:cTn id="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2" dur="1" fill="hold"/>
                                        <p:tgtEl>
                                          <p:spTgt spid="1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Puerto Rico, Guam, U. S. Virgin Islands, American Samoa and Northern Mariana Islands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37" name="~PP2267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73" dur="indefinite" restart="never" nodeType="tmRoot">
          <p:childTnLst>
            <p:seq>
              <p:cTn id="74" dur="indefinite" nodeType="mainSeq">
                <p:childTnLst>
                  <p:par>
                    <p:cTn id="75" nodeType="clickEffect" fill="hold">
                      <p:stCondLst>
                        <p:cond delay="0"/>
                      </p:stCondLst>
                      <p:childTnLst>
                        <p:par>
                          <p:cTn id="7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8" dur="1" fill="hold"/>
                                        <p:tgtEl>
                                          <p:spTgt spid="13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are the U.S. territories?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40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41" name="~PP22673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79" dur="indefinite" restart="never" nodeType="tmRoot">
          <p:childTnLst>
            <p:seq>
              <p:cTn id="80" dur="indefinite" nodeType="mainSeq">
                <p:childTnLst>
                  <p:par>
                    <p:cTn id="81" nodeType="clickEffect" fill="hold">
                      <p:stCondLst>
                        <p:cond delay="0"/>
                      </p:stCondLst>
                      <p:childTnLst>
                        <p:par>
                          <p:cTn id="8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4" dur="1" fill="hold"/>
                                        <p:tgtEl>
                                          <p:spTgt spid="14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Native Americans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44" name="~PP2267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85" dur="indefinite" restart="never" nodeType="tmRoot">
          <p:childTnLst>
            <p:seq>
              <p:cTn id="86" dur="indefinite" nodeType="mainSeq">
                <p:childTnLst>
                  <p:par>
                    <p:cTn id="87" nodeType="clickEffect" fill="hold">
                      <p:stCondLst>
                        <p:cond delay="0"/>
                      </p:stCondLst>
                      <p:childTnLst>
                        <p:par>
                          <p:cTn id="8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0" dur="1" fill="hold"/>
                                        <p:tgtEl>
                                          <p:spTgt spid="1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lived in the United States before the Europeans arrived?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47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48" name="~PP42688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91" dur="indefinite" restart="never" nodeType="tmRoot">
          <p:childTnLst>
            <p:seq>
              <p:cTn id="92" dur="indefinite" nodeType="mainSeq">
                <p:childTnLst>
                  <p:par>
                    <p:cTn id="93" nodeType="clickEffect" fill="hold">
                      <p:stCondLst>
                        <p:cond delay="0"/>
                      </p:stCondLst>
                      <p:childTnLst>
                        <p:par>
                          <p:cTn id="9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6" dur="1" fill="hold"/>
                                        <p:tgtEl>
                                          <p:spTgt spid="1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subTitle"/>
          </p:nvPr>
        </p:nvSpPr>
        <p:spPr>
          <a:xfrm>
            <a:off x="1371600" y="2133720"/>
            <a:ext cx="6400800" cy="2666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Texas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Arizona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California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New Mexico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51" name="~PP32688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97" dur="indefinite" restart="never" nodeType="tmRoot">
          <p:childTnLst>
            <p:seq>
              <p:cTn id="98" dur="indefinite" nodeType="mainSeq">
                <p:childTnLst>
                  <p:par>
                    <p:cTn id="99" nodeType="clickEffect" fill="hold">
                      <p:stCondLst>
                        <p:cond delay="0"/>
                      </p:stCondLst>
                      <p:childTnLst>
                        <p:par>
                          <p:cTn id="10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2" dur="1" fill="hold"/>
                                        <p:tgtEl>
                                          <p:spTgt spid="15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states share a border with Mexico?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54" name="Text Box 4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55" name="~PP32688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03" dur="indefinite" restart="never" nodeType="tmRoot">
          <p:childTnLst>
            <p:seq>
              <p:cTn id="104" dur="indefinite" nodeType="mainSeq">
                <p:childTnLst>
                  <p:par>
                    <p:cTn id="105" nodeType="clickEffect" fill="hold">
                      <p:stCondLst>
                        <p:cond delay="0"/>
                      </p:stCondLst>
                      <p:childTnLst>
                        <p:par>
                          <p:cTn id="10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8" dur="1" fill="hold"/>
                                        <p:tgtEl>
                                          <p:spTgt spid="1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Linda’s Jeopardy Game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609480" y="1219320"/>
            <a:ext cx="7925040" cy="5333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marL="452520" indent="-45252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Instructions for use: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marL="452520" indent="-452520">
              <a:spcBef>
                <a:spcPts val="799"/>
              </a:spcBef>
              <a:buClr>
                <a:srgbClr val="ffff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Change “</a:t>
            </a:r>
            <a:r>
              <a:rPr b="0" lang="en-US" sz="3200" spc="-1" strike="noStrike">
                <a:solidFill>
                  <a:srgbClr val="ffff00"/>
                </a:solidFill>
                <a:latin typeface="Times New Roman"/>
              </a:rPr>
              <a:t>Topic 1</a:t>
            </a: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” to your chosen topic. Repeat for each of the four subjects on all slides.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marL="452520" indent="-452520">
              <a:spcBef>
                <a:spcPts val="799"/>
              </a:spcBef>
              <a:buClr>
                <a:srgbClr val="ffff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Try not to edit the point values on the first slide. Doing so will remove the hyperlink. If you must, remember to highlight the new number and choose INSERT – HYPERLINK to re-make the link.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Sacramento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58" name="~PP32688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09" dur="indefinite" restart="never" nodeType="tmRoot">
          <p:childTnLst>
            <p:seq>
              <p:cTn id="110" dur="indefinite" nodeType="mainSeq">
                <p:childTnLst>
                  <p:par>
                    <p:cTn id="111" nodeType="clickEffect" fill="hold">
                      <p:stCondLst>
                        <p:cond delay="0"/>
                      </p:stCondLst>
                      <p:childTnLst>
                        <p:par>
                          <p:cTn id="11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4" dur="1" fill="hold"/>
                                        <p:tgtEl>
                                          <p:spTgt spid="1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is the capital of California?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1" name="Text Box 4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62" name="~PP32688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15" dur="indefinite" restart="never" nodeType="tmRoot">
          <p:childTnLst>
            <p:seq>
              <p:cTn id="116" dur="indefinite" nodeType="mainSeq">
                <p:childTnLst>
                  <p:par>
                    <p:cTn id="117" nodeType="clickEffect" fill="hold">
                      <p:stCondLst>
                        <p:cond delay="0"/>
                      </p:stCondLst>
                      <p:childTnLst>
                        <p:par>
                          <p:cTn id="1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0" dur="1" fill="hold"/>
                                        <p:tgtEl>
                                          <p:spTgt spid="1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New York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New Jersey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Liberty  Island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65" name="~PP12688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21" dur="indefinite" restart="never" nodeType="tmRoot">
          <p:childTnLst>
            <p:seq>
              <p:cTn id="122" dur="indefinite" nodeType="mainSeq">
                <p:childTnLst>
                  <p:par>
                    <p:cTn id="123" nodeType="clickEffect" fill="hold">
                      <p:stCondLst>
                        <p:cond delay="0"/>
                      </p:stCondLst>
                      <p:childTnLst>
                        <p:par>
                          <p:cTn id="1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6" dur="1" fill="hold"/>
                                        <p:tgtEl>
                                          <p:spTgt spid="1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Where is the Statue of Liberty?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8" name="Text Box 4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69" name="~PP22704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27" dur="indefinite" restart="never" nodeType="tmRoot">
          <p:childTnLst>
            <p:seq>
              <p:cTn id="128" dur="indefinite" nodeType="mainSeq">
                <p:childTnLst>
                  <p:par>
                    <p:cTn id="129" nodeType="clickEffect" fill="hold">
                      <p:stCondLst>
                        <p:cond delay="0"/>
                      </p:stCondLst>
                      <p:childTnLst>
                        <p:par>
                          <p:cTn id="1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2" dur="1" fill="hold"/>
                                        <p:tgtEl>
                                          <p:spTgt spid="1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71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Mike Johnson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72" name="Audio 2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09840" cy="609840"/>
          </a:xfrm>
          <a:prstGeom prst="rect">
            <a:avLst/>
          </a:prstGeom>
          <a:ln w="0">
            <a:noFill/>
          </a:ln>
        </p:spPr>
      </p:pic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74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Who is the Speaker of the House now?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75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76" name="~PP32704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33" dur="indefinite" restart="never" nodeType="tmRoot">
          <p:childTnLst>
            <p:seq>
              <p:cTn id="134" dur="indefinite" nodeType="mainSeq">
                <p:childTnLst>
                  <p:par>
                    <p:cTn id="135" nodeType="clickEffect" fill="hold">
                      <p:stCondLst>
                        <p:cond delay="0"/>
                      </p:stCondLst>
                      <p:childTnLst>
                        <p:par>
                          <p:cTn id="1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8" dur="1" fill="hold"/>
                                        <p:tgtEl>
                                          <p:spTgt spid="1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78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Gavin Newsom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79" name="Audio 2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09840" cy="609840"/>
          </a:xfrm>
          <a:prstGeom prst="rect">
            <a:avLst/>
          </a:prstGeom>
          <a:ln w="0">
            <a:noFill/>
          </a:ln>
        </p:spPr>
      </p:pic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81" name=""/>
          <p:cNvGraphicFramePr/>
          <p:nvPr/>
        </p:nvGraphicFramePr>
        <p:xfrm>
          <a:off x="762120" y="1905120"/>
          <a:ext cx="7467480" cy="274320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27432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Who is the governor of California now?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83" name="~PP12719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39" dur="indefinite" restart="never" nodeType="tmRoot">
          <p:childTnLst>
            <p:seq>
              <p:cTn id="140" dur="indefinite" nodeType="mainSeq">
                <p:childTnLst>
                  <p:par>
                    <p:cTn id="141" nodeType="clickEffect" fill="hold">
                      <p:stCondLst>
                        <p:cond delay="0"/>
                      </p:stCondLst>
                      <p:childTnLst>
                        <p:par>
                          <p:cTn id="1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4" dur="1" fill="hold"/>
                                        <p:tgtEl>
                                          <p:spTgt spid="1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85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John G. Roberts, Jr.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or 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John Roberts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86" name="~PP12719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45" dur="indefinite" restart="never" nodeType="tmRoot">
          <p:childTnLst>
            <p:seq>
              <p:cTn id="146" dur="indefinite" nodeType="mainSeq">
                <p:childTnLst>
                  <p:par>
                    <p:cTn id="147" nodeType="clickEffect" fill="hold">
                      <p:stCondLst>
                        <p:cond delay="0"/>
                      </p:stCondLst>
                      <p:childTnLst>
                        <p:par>
                          <p:cTn id="1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0" dur="1" fill="hold"/>
                                        <p:tgtEl>
                                          <p:spTgt spid="18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88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Who is the Chief Justice of the United States now?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9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90" name="~PP12719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51" dur="indefinite" restart="never" nodeType="tmRoot">
          <p:childTnLst>
            <p:seq>
              <p:cTn id="152" dur="indefinite" nodeType="mainSeq">
                <p:childTnLst>
                  <p:par>
                    <p:cTn id="153" nodeType="clickEffect" fill="hold">
                      <p:stCondLst>
                        <p:cond delay="0"/>
                      </p:stCondLst>
                      <p:childTnLst>
                        <p:par>
                          <p:cTn id="1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6" dur="1" fill="hold"/>
                                        <p:tgtEl>
                                          <p:spTgt spid="1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" name=""/>
          <p:cNvGraphicFramePr/>
          <p:nvPr/>
        </p:nvGraphicFramePr>
        <p:xfrm>
          <a:off x="0" y="0"/>
          <a:ext cx="9144000" cy="6918480"/>
        </p:xfrm>
        <a:graphic>
          <a:graphicData uri="http://schemas.openxmlformats.org/drawingml/2006/table">
            <a:tbl>
              <a:tblPr/>
              <a:tblGrid>
                <a:gridCol w="1523880"/>
                <a:gridCol w="1524240"/>
                <a:gridCol w="1523880"/>
                <a:gridCol w="1522440"/>
                <a:gridCol w="1525680"/>
                <a:gridCol w="1523880"/>
              </a:tblGrid>
              <a:tr h="94572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pc="-1" strike="noStrike">
                          <a:solidFill>
                            <a:srgbClr val="0033cc"/>
                          </a:solidFill>
                          <a:latin typeface="Times New Roman"/>
                        </a:rPr>
                        <a:t>Geography</a:t>
                      </a:r>
                      <a:endParaRPr b="0" lang="en-US" sz="20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0033cc"/>
                          </a:solidFill>
                          <a:latin typeface="Times New Roman"/>
                        </a:rPr>
                        <a:t>People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pc="-1" strike="noStrike">
                          <a:solidFill>
                            <a:srgbClr val="0033cc"/>
                          </a:solidFill>
                          <a:latin typeface="Times New Roman"/>
                        </a:rPr>
                        <a:t>Dates &amp; Numbers</a:t>
                      </a:r>
                      <a:endParaRPr b="0" lang="en-US" sz="20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0033cc"/>
                          </a:solidFill>
                          <a:latin typeface="Times New Roman"/>
                        </a:rPr>
                        <a:t>Hodge Podge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0033cc"/>
                          </a:solidFill>
                          <a:latin typeface="Times New Roman"/>
                        </a:rPr>
                        <a:t>Hodge Podge 2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0033cc"/>
                          </a:solidFill>
                          <a:latin typeface="Times New Roman"/>
                        </a:rPr>
                        <a:t>Hodge Podge 3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9508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1" action="ppaction://hlinksldjump"/>
                        </a:rPr>
                        <a:t>100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2" action="ppaction://hlinksldjump"/>
                        </a:rPr>
                        <a:t>100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3" action="ppaction://hlinksldjump"/>
                        </a:rPr>
                        <a:t>100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4" action="ppaction://hlinksldjump"/>
                        </a:rPr>
                        <a:t>100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5" action="ppaction://hlinksldjump"/>
                        </a:rPr>
                        <a:t>100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6" action="ppaction://hlinksldjump"/>
                        </a:rPr>
                        <a:t>100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9868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7" action="ppaction://hlinksldjump"/>
                        </a:rPr>
                        <a:t>200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8" action="ppaction://hlinksldjump"/>
                        </a:rPr>
                        <a:t>200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9" action="ppaction://hlinksldjump"/>
                        </a:rPr>
                        <a:t>200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10" action="ppaction://hlinksldjump"/>
                        </a:rPr>
                        <a:t>200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11" action="ppaction://hlinksldjump"/>
                        </a:rPr>
                        <a:t>200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12" action="ppaction://hlinksldjump"/>
                        </a:rPr>
                        <a:t>200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9832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13" action="ppaction://hlinksldjump"/>
                        </a:rPr>
                        <a:t>300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14" action="ppaction://hlinksldjump"/>
                        </a:rPr>
                        <a:t>300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15" action="ppaction://hlinksldjump"/>
                        </a:rPr>
                        <a:t>300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16" action="ppaction://hlinksldjump"/>
                        </a:rPr>
                        <a:t>300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17" action="ppaction://hlinksldjump"/>
                        </a:rPr>
                        <a:t>300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18" action="ppaction://hlinksldjump"/>
                        </a:rPr>
                        <a:t>300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9688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19" action="ppaction://hlinksldjump"/>
                        </a:rPr>
                        <a:t>400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20" action="ppaction://hlinksldjump"/>
                        </a:rPr>
                        <a:t>400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21" action="ppaction://hlinksldjump"/>
                        </a:rPr>
                        <a:t>400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22" action="ppaction://hlinksldjump"/>
                        </a:rPr>
                        <a:t>400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23" action="ppaction://hlinksldjump"/>
                        </a:rPr>
                        <a:t>400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24" action="ppaction://hlinksldjump"/>
                        </a:rPr>
                        <a:t>400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9688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25" action="ppaction://hlinksldjump"/>
                        </a:rPr>
                        <a:t>500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26" action="ppaction://hlinksldjump"/>
                        </a:rPr>
                        <a:t>500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27" action="ppaction://hlinksldjump"/>
                        </a:rPr>
                        <a:t>500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28" action="ppaction://hlinksldjump"/>
                        </a:rPr>
                        <a:t>500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29" action="ppaction://hlinksldjump"/>
                        </a:rPr>
                        <a:t>500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30" action="ppaction://hlinksldjump"/>
                        </a:rPr>
                        <a:t>500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9868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31" action="ppaction://hlinksldjump"/>
                        </a:rPr>
                        <a:t>600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32" action="ppaction://hlinksldjump"/>
                        </a:rPr>
                        <a:t>600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33" action="ppaction://hlinksldjump"/>
                        </a:rPr>
                        <a:t>600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34" action="ppaction://hlinksldjump"/>
                        </a:rPr>
                        <a:t>600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35" action="ppaction://hlinksldjump"/>
                        </a:rPr>
                        <a:t>600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36" action="ppaction://hlinksldjump"/>
                        </a:rPr>
                        <a:t>600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9688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37" action="ppaction://hlinksldjump"/>
                        </a:rPr>
                        <a:t>700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38" action="ppaction://hlinksldjump"/>
                        </a:rPr>
                        <a:t>700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39" action="ppaction://hlinksldjump"/>
                        </a:rPr>
                        <a:t>700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40" action="ppaction://hlinksldjump"/>
                        </a:rPr>
                        <a:t>700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41" action="ppaction://hlinksldjump"/>
                        </a:rPr>
                        <a:t>700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42" action="ppaction://hlinksldjump"/>
                        </a:rPr>
                        <a:t>700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9832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43" action="ppaction://hlinksldjump"/>
                        </a:rPr>
                        <a:t>800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44" action="ppaction://hlinksldjump"/>
                        </a:rPr>
                        <a:t>800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45" action="ppaction://hlinksldjump"/>
                        </a:rPr>
                        <a:t>800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46" action="ppaction://hlinksldjump"/>
                        </a:rPr>
                        <a:t>800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47" action="ppaction://hlinksldjump"/>
                        </a:rPr>
                        <a:t>800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48" action="ppaction://hlinksldjump"/>
                        </a:rPr>
                        <a:t>800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9724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49" action="ppaction://hlinksldjump"/>
                        </a:rPr>
                        <a:t>900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50" action="ppaction://hlinksldjump"/>
                        </a:rPr>
                        <a:t>900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51" action="ppaction://hlinksldjump"/>
                        </a:rPr>
                        <a:t>900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52" action="ppaction://hlinksldjump"/>
                        </a:rPr>
                        <a:t>900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53" action="ppaction://hlinksldjump"/>
                        </a:rPr>
                        <a:t>900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54" action="ppaction://hlinksldjump"/>
                        </a:rPr>
                        <a:t>900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95800"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55" action="ppaction://hlinksldjump"/>
                        </a:rPr>
                        <a:t>1000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56" action="ppaction://hlinksldjump"/>
                        </a:rPr>
                        <a:t>1000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57" action="ppaction://hlinksldjump"/>
                        </a:rPr>
                        <a:t>1000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58" action="ppaction://hlinksldjump"/>
                        </a:rPr>
                        <a:t>1000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59" action="ppaction://hlinksldjump"/>
                        </a:rPr>
                        <a:t>1000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 u="sng">
                          <a:solidFill>
                            <a:srgbClr val="fffbfc"/>
                          </a:solidFill>
                          <a:uFillTx/>
                          <a:latin typeface="Times New Roman"/>
                          <a:hlinkClick r:id="rId60" action="ppaction://hlinksldjump"/>
                        </a:rPr>
                        <a:t>1000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9" name="~PP62626.WAV" descr=""/>
          <p:cNvPicPr/>
          <p:nvPr/>
        </p:nvPicPr>
        <p:blipFill>
          <a:blip r:embed="rId6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nodeType="clickEffect" fill="hold">
                      <p:stCondLst>
                        <p:cond delay="0"/>
                      </p:stCondLst>
                      <p:childTnLst>
                        <p:par>
                          <p:cTn id="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92" name=""/>
          <p:cNvGraphicFramePr/>
          <p:nvPr/>
        </p:nvGraphicFramePr>
        <p:xfrm>
          <a:off x="762120" y="1905120"/>
          <a:ext cx="7467480" cy="320040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32004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Thomas Jefferson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93" name="~PP12719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57" dur="indefinite" restart="never" nodeType="tmRoot">
          <p:childTnLst>
            <p:seq>
              <p:cTn id="158" dur="indefinite" nodeType="mainSeq">
                <p:childTnLst>
                  <p:par>
                    <p:cTn id="159" nodeType="clickEffect" fill="hold">
                      <p:stCondLst>
                        <p:cond delay="0"/>
                      </p:stCondLst>
                      <p:childTnLst>
                        <p:par>
                          <p:cTn id="16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2" dur="1" fill="hold"/>
                                        <p:tgtEl>
                                          <p:spTgt spid="19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95" name=""/>
          <p:cNvGraphicFramePr/>
          <p:nvPr/>
        </p:nvGraphicFramePr>
        <p:xfrm>
          <a:off x="762120" y="1905120"/>
          <a:ext cx="7467480" cy="327636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327636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Who wrote the Declaration of Independence?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6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97" name="~PP22735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63" dur="indefinite" restart="never" nodeType="tmRoot">
          <p:childTnLst>
            <p:seq>
              <p:cTn id="164" dur="indefinite" nodeType="mainSeq">
                <p:childTnLst>
                  <p:par>
                    <p:cTn id="165" nodeType="clickEffect" fill="hold">
                      <p:stCondLst>
                        <p:cond delay="0"/>
                      </p:stCondLst>
                      <p:childTnLst>
                        <p:par>
                          <p:cTn id="1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8" dur="1" fill="hold"/>
                                        <p:tgtEl>
                                          <p:spTgt spid="19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George Washington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00" name="~PP2273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69" dur="indefinite" restart="never" nodeType="tmRoot">
          <p:childTnLst>
            <p:seq>
              <p:cTn id="170" dur="indefinite" nodeType="mainSeq">
                <p:childTnLst>
                  <p:par>
                    <p:cTn id="171" nodeType="clickEffect" fill="hold">
                      <p:stCondLst>
                        <p:cond delay="0"/>
                      </p:stCondLst>
                      <p:childTnLst>
                        <p:par>
                          <p:cTn id="17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4" dur="1" fill="hold"/>
                                        <p:tgtEl>
                                          <p:spTgt spid="2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2590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is the father of our country?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or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was the first president of the United States?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03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04" name="~PP22735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75" dur="indefinite" restart="never" nodeType="tmRoot">
          <p:childTnLst>
            <p:seq>
              <p:cTn id="176" dur="indefinite" nodeType="mainSeq">
                <p:childTnLst>
                  <p:par>
                    <p:cTn id="177" nodeType="clickEffect" fill="hold">
                      <p:stCondLst>
                        <p:cond delay="0"/>
                      </p:stCondLst>
                      <p:childTnLst>
                        <p:par>
                          <p:cTn id="17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0" dur="1" fill="hold"/>
                                        <p:tgtEl>
                                          <p:spTgt spid="20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Susan B. Anthony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07" name="~PP2273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81" dur="indefinite" restart="never" nodeType="tmRoot">
          <p:childTnLst>
            <p:seq>
              <p:cTn id="182" dur="indefinite" nodeType="mainSeq">
                <p:childTnLst>
                  <p:par>
                    <p:cTn id="183" nodeType="clickEffect" fill="hold">
                      <p:stCondLst>
                        <p:cond delay="0"/>
                      </p:stCondLst>
                      <p:childTnLst>
                        <p:par>
                          <p:cTn id="18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6" dur="1" fill="hold"/>
                                        <p:tgtEl>
                                          <p:spTgt spid="20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fought for women’s rights? 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or 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fought for civil rights?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10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11" name="~PP12735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87" dur="indefinite" restart="never" nodeType="tmRoot">
          <p:childTnLst>
            <p:seq>
              <p:cTn id="188" dur="indefinite" nodeType="mainSeq">
                <p:childTnLst>
                  <p:par>
                    <p:cTn id="189" nodeType="clickEffect" fill="hold">
                      <p:stCondLst>
                        <p:cond delay="0"/>
                      </p:stCondLst>
                      <p:childTnLst>
                        <p:par>
                          <p:cTn id="1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2" dur="1" fill="hold"/>
                                        <p:tgtEl>
                                          <p:spTgt spid="2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60948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Joe Biden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14" name="Audio 1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09840" cy="609840"/>
          </a:xfrm>
          <a:prstGeom prst="rect">
            <a:avLst/>
          </a:prstGeom>
          <a:ln w="0">
            <a:noFill/>
          </a:ln>
        </p:spPr>
      </p:pic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subTitle"/>
          </p:nvPr>
        </p:nvSpPr>
        <p:spPr>
          <a:xfrm>
            <a:off x="1066320" y="2590920"/>
            <a:ext cx="7162920" cy="3200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is currently the president of the United States?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or 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is the commander-in-chief now?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or 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is head of the executive branch now?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17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18" name="~PP12751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93" dur="indefinite" restart="never" nodeType="tmRoot">
          <p:childTnLst>
            <p:seq>
              <p:cTn id="194" dur="indefinite" nodeType="mainSeq">
                <p:childTnLst>
                  <p:par>
                    <p:cTn id="195" nodeType="clickEffect" fill="hold">
                      <p:stCondLst>
                        <p:cond delay="0"/>
                      </p:stCondLst>
                      <p:childTnLst>
                        <p:par>
                          <p:cTn id="19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8" dur="1" fill="hold"/>
                                        <p:tgtEl>
                                          <p:spTgt spid="2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Abraham Lincoln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21" name="~PP22751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99" dur="indefinite" restart="never" nodeType="tmRoot">
          <p:childTnLst>
            <p:seq>
              <p:cTn id="200" dur="indefinite" nodeType="mainSeq">
                <p:childTnLst>
                  <p:par>
                    <p:cTn id="201" nodeType="clickEffect" fill="hold">
                      <p:stCondLst>
                        <p:cond delay="0"/>
                      </p:stCondLst>
                      <p:childTnLst>
                        <p:par>
                          <p:cTn id="2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4" dur="1" fill="hold"/>
                                        <p:tgtEl>
                                          <p:spTgt spid="2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 type="subTitle"/>
          </p:nvPr>
        </p:nvSpPr>
        <p:spPr>
          <a:xfrm>
            <a:off x="990360" y="2285640"/>
            <a:ext cx="7543800" cy="2895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Who was president during the Civil War? 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or 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Who was the 16</a:t>
            </a:r>
            <a:r>
              <a:rPr b="0" lang="en-US" sz="2800" spc="-1" strike="noStrike" baseline="30000">
                <a:solidFill>
                  <a:srgbClr val="ffffff"/>
                </a:solidFill>
                <a:latin typeface="Times New Roman"/>
              </a:rPr>
              <a:t>th</a:t>
            </a: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 president of the U.S?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or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Who signed the Emancipation Proclamation?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24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25" name="~PP62751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05" dur="indefinite" restart="never" nodeType="tmRoot">
          <p:childTnLst>
            <p:seq>
              <p:cTn id="206" dur="indefinite" nodeType="mainSeq">
                <p:childTnLst>
                  <p:par>
                    <p:cTn id="207" nodeType="clickEffect" fill="hold">
                      <p:stCondLst>
                        <p:cond delay="0"/>
                      </p:stCondLst>
                      <p:childTnLst>
                        <p:par>
                          <p:cTn id="20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0" dur="1" fill="hold"/>
                                        <p:tgtEl>
                                          <p:spTgt spid="2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01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Washington D.C.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2" name="~PP12641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nodeType="clickEffect" fill="hold">
                      <p:stCondLst>
                        <p:cond delay="0"/>
                      </p:stCondLst>
                      <p:childTnLst>
                        <p:par>
                          <p:cTn id="1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" fill="hold"/>
                                        <p:tgtEl>
                                          <p:spTgt spid="1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Vice President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28" name="~PP32751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11" dur="indefinite" restart="never" nodeType="tmRoot">
          <p:childTnLst>
            <p:seq>
              <p:cTn id="212" dur="indefinite" nodeType="mainSeq">
                <p:childTnLst>
                  <p:par>
                    <p:cTn id="213" nodeType="clickEffect" fill="hold">
                      <p:stCondLst>
                        <p:cond delay="0"/>
                      </p:stCondLst>
                      <p:childTnLst>
                        <p:par>
                          <p:cTn id="2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6" dur="1" fill="hold"/>
                                        <p:tgtEl>
                                          <p:spTgt spid="2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subTitle"/>
          </p:nvPr>
        </p:nvSpPr>
        <p:spPr>
          <a:xfrm>
            <a:off x="1371600" y="2590920"/>
            <a:ext cx="6400800" cy="2590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becomes president if the president can no longer serve?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31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32" name="Audio 1" descr=""/>
          <p:cNvPicPr/>
          <p:nvPr/>
        </p:nvPicPr>
        <p:blipFill>
          <a:blip r:embed="rId2"/>
          <a:stretch/>
        </p:blipFill>
        <p:spPr>
          <a:xfrm>
            <a:off x="8381880" y="6095880"/>
            <a:ext cx="609840" cy="609840"/>
          </a:xfrm>
          <a:prstGeom prst="rect">
            <a:avLst/>
          </a:prstGeom>
          <a:ln w="0">
            <a:noFill/>
          </a:ln>
        </p:spPr>
      </p:pic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Africans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35" name="~PP22766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17" dur="indefinite" restart="never" nodeType="tmRoot">
          <p:childTnLst>
            <p:seq>
              <p:cTn id="218" dur="indefinite" nodeType="mainSeq">
                <p:childTnLst>
                  <p:par>
                    <p:cTn id="219" nodeType="clickEffect" fill="hold">
                      <p:stCondLst>
                        <p:cond delay="0"/>
                      </p:stCondLst>
                      <p:childTnLst>
                        <p:par>
                          <p:cTn id="22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2" dur="1" fill="hold"/>
                                        <p:tgtEl>
                                          <p:spTgt spid="2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People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were taken from Africa and sold as slaves?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38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39" name="~PP32766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23" dur="indefinite" restart="never" nodeType="tmRoot">
          <p:childTnLst>
            <p:seq>
              <p:cTn id="224" dur="indefinite" nodeType="mainSeq">
                <p:childTnLst>
                  <p:par>
                    <p:cTn id="225" nodeType="clickEffect" fill="hold">
                      <p:stCondLst>
                        <p:cond delay="0"/>
                      </p:stCondLst>
                      <p:childTnLst>
                        <p:par>
                          <p:cTn id="2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8" dur="1" fill="hold"/>
                                        <p:tgtEl>
                                          <p:spTgt spid="2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241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3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July 4th</a:t>
                      </a:r>
                      <a:endParaRPr b="0" lang="en-US" sz="36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42" name="~PP72766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29" dur="indefinite" restart="never" nodeType="tmRoot">
          <p:childTnLst>
            <p:seq>
              <p:cTn id="230" dur="indefinite" nodeType="mainSeq">
                <p:childTnLst>
                  <p:par>
                    <p:cTn id="231" nodeType="clickEffect" fill="hold">
                      <p:stCondLst>
                        <p:cond delay="0"/>
                      </p:stCondLst>
                      <p:childTnLst>
                        <p:par>
                          <p:cTn id="23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4" dur="1" fill="hold"/>
                                        <p:tgtEl>
                                          <p:spTgt spid="2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244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9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3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When do we celebrate Independence Day?</a:t>
                      </a:r>
                      <a:endParaRPr b="0" lang="en-US" sz="36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5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46" name="~PP12766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35" dur="indefinite" restart="never" nodeType="tmRoot">
          <p:childTnLst>
            <p:seq>
              <p:cTn id="236" dur="indefinite" nodeType="mainSeq">
                <p:childTnLst>
                  <p:par>
                    <p:cTn id="237" nodeType="clickEffect" fill="hold">
                      <p:stCondLst>
                        <p:cond delay="0"/>
                      </p:stCondLst>
                      <p:childTnLst>
                        <p:par>
                          <p:cTn id="23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0" dur="1" fill="hold"/>
                                        <p:tgtEl>
                                          <p:spTgt spid="2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248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September 11, 2001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49" name="~PP22766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41" dur="indefinite" restart="never" nodeType="tmRoot">
          <p:childTnLst>
            <p:seq>
              <p:cTn id="242" dur="indefinite" nodeType="mainSeq">
                <p:childTnLst>
                  <p:par>
                    <p:cTn id="243" nodeType="clickEffect" fill="hold">
                      <p:stCondLst>
                        <p:cond delay="0"/>
                      </p:stCondLst>
                      <p:childTnLst>
                        <p:par>
                          <p:cTn id="24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4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6" dur="1" fill="hold"/>
                                        <p:tgtEl>
                                          <p:spTgt spid="2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251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What is the date that terrorists attacked the 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United States?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2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53" name="~PP42782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47" dur="indefinite" restart="never" nodeType="tmRoot">
          <p:childTnLst>
            <p:seq>
              <p:cTn id="248" dur="indefinite" nodeType="mainSeq">
                <p:childTnLst>
                  <p:par>
                    <p:cTn id="249" nodeType="clickEffect" fill="hold">
                      <p:stCondLst>
                        <p:cond delay="0"/>
                      </p:stCondLst>
                      <p:childTnLst>
                        <p:par>
                          <p:cTn id="25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2" dur="1" fill="hold"/>
                                        <p:tgtEl>
                                          <p:spTgt spid="2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255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1803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56" name="~PP42782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53" dur="indefinite" restart="never" nodeType="tmRoot">
          <p:childTnLst>
            <p:seq>
              <p:cTn id="254" dur="indefinite" nodeType="mainSeq">
                <p:childTnLst>
                  <p:par>
                    <p:cTn id="255" nodeType="clickEffect" fill="hold">
                      <p:stCondLst>
                        <p:cond delay="0"/>
                      </p:stCondLst>
                      <p:childTnLst>
                        <p:par>
                          <p:cTn id="25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8" dur="1" fill="hold"/>
                                        <p:tgtEl>
                                          <p:spTgt spid="2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258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When did the United States purchase the Louisiana territory from France?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9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60" name="~PP22782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59" dur="indefinite" restart="never" nodeType="tmRoot">
          <p:childTnLst>
            <p:seq>
              <p:cTn id="260" dur="indefinite" nodeType="mainSeq">
                <p:childTnLst>
                  <p:par>
                    <p:cTn id="261" nodeType="clickEffect" fill="hold">
                      <p:stCondLst>
                        <p:cond delay="0"/>
                      </p:stCondLst>
                      <p:childTnLst>
                        <p:par>
                          <p:cTn id="2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4" dur="1" fill="hold"/>
                                        <p:tgtEl>
                                          <p:spTgt spid="26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- 100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04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What is the capital of the United States?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5" name="Text Box 9"/>
          <p:cNvSpPr/>
          <p:nvPr/>
        </p:nvSpPr>
        <p:spPr>
          <a:xfrm>
            <a:off x="6641280" y="640080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06" name="~PP12641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9" dur="indefinite" restart="never" nodeType="tmRoot">
          <p:childTnLst>
            <p:seq>
              <p:cTn id="20" dur="indefinite" nodeType="mainSeq">
                <p:childTnLst>
                  <p:par>
                    <p:cTn id="21" nodeType="clickEffect" fill="hold">
                      <p:stCondLst>
                        <p:cond delay="0"/>
                      </p:stCondLst>
                      <p:childTnLst>
                        <p:par>
                          <p:cTn id="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1" fill="hold"/>
                                        <p:tgtEl>
                                          <p:spTgt spid="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262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1787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63" name="~PP22782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65" dur="indefinite" restart="never" nodeType="tmRoot">
          <p:childTnLst>
            <p:seq>
              <p:cTn id="266" dur="indefinite" nodeType="mainSeq">
                <p:childTnLst>
                  <p:par>
                    <p:cTn id="267" nodeType="clickEffect" fill="hold">
                      <p:stCondLst>
                        <p:cond delay="0"/>
                      </p:stCondLst>
                      <p:childTnLst>
                        <p:par>
                          <p:cTn id="26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0" dur="1" fill="hold"/>
                                        <p:tgtEl>
                                          <p:spTgt spid="26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265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When was the Constitution written?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6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67" name="~PP22797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71" dur="indefinite" restart="never" nodeType="tmRoot">
          <p:childTnLst>
            <p:seq>
              <p:cTn id="272" dur="indefinite" nodeType="mainSeq">
                <p:childTnLst>
                  <p:par>
                    <p:cTn id="273" nodeType="clickEffect" fill="hold">
                      <p:stCondLst>
                        <p:cond delay="0"/>
                      </p:stCondLst>
                      <p:childTnLst>
                        <p:par>
                          <p:cTn id="2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7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6" dur="1" fill="hold"/>
                                        <p:tgtEl>
                                          <p:spTgt spid="2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April 15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70" name="~PP22797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77" dur="indefinite" restart="never" nodeType="tmRoot">
          <p:childTnLst>
            <p:seq>
              <p:cTn id="278" dur="indefinite" nodeType="mainSeq">
                <p:childTnLst>
                  <p:par>
                    <p:cTn id="279" nodeType="clickEffect" fill="hold">
                      <p:stCondLst>
                        <p:cond delay="0"/>
                      </p:stCondLst>
                      <p:childTnLst>
                        <p:par>
                          <p:cTn id="28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2" dur="1" fill="hold"/>
                                        <p:tgtEl>
                                          <p:spTgt spid="2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- 500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72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When is the last day you can send in your federal income tax forms?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or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What is income tax day?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73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74" name="~PP32797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83" dur="indefinite" restart="never" nodeType="tmRoot">
          <p:childTnLst>
            <p:seq>
              <p:cTn id="284" dur="indefinite" nodeType="mainSeq">
                <p:childTnLst>
                  <p:par>
                    <p:cTn id="285" nodeType="clickEffect" fill="hold">
                      <p:stCondLst>
                        <p:cond delay="0"/>
                      </p:stCondLst>
                      <p:childTnLst>
                        <p:par>
                          <p:cTn id="2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8" dur="1" fill="hold"/>
                                        <p:tgtEl>
                                          <p:spTgt spid="2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 type="subTitle"/>
          </p:nvPr>
        </p:nvSpPr>
        <p:spPr>
          <a:xfrm>
            <a:off x="1371600" y="1828800"/>
            <a:ext cx="64008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New Years Day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Martin Luther King, Jr. Day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Presidents’ Day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Memorial Day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Independence Day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Labor Day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Columbus Day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Veterans Day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Thanksgiving Day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imes New Roman"/>
              </a:rPr>
              <a:t>Christmas Day</a:t>
            </a:r>
            <a:endParaRPr b="0" lang="en-US" sz="28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77" name="~PP12797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89" dur="indefinite" restart="never" nodeType="tmRoot">
          <p:childTnLst>
            <p:seq>
              <p:cTn id="290" dur="indefinite" nodeType="mainSeq">
                <p:childTnLst>
                  <p:par>
                    <p:cTn id="291" nodeType="clickEffect" fill="hold">
                      <p:stCondLst>
                        <p:cond delay="0"/>
                      </p:stCondLst>
                      <p:childTnLst>
                        <p:par>
                          <p:cTn id="29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4" dur="1" fill="hold"/>
                                        <p:tgtEl>
                                          <p:spTgt spid="2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are U.S. national holidays?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80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81" name="~PP12797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95" dur="indefinite" restart="never" nodeType="tmRoot">
          <p:childTnLst>
            <p:seq>
              <p:cTn id="296" dur="indefinite" nodeType="mainSeq">
                <p:childTnLst>
                  <p:par>
                    <p:cTn id="297" nodeType="clickEffect" fill="hold">
                      <p:stCondLst>
                        <p:cond delay="0"/>
                      </p:stCondLst>
                      <p:childTnLst>
                        <p:par>
                          <p:cTn id="29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0" dur="1" fill="hold"/>
                                        <p:tgtEl>
                                          <p:spTgt spid="28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November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84" name="~PP2281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01" dur="indefinite" restart="never" nodeType="tmRoot">
          <p:childTnLst>
            <p:seq>
              <p:cTn id="302" dur="indefinite" nodeType="mainSeq">
                <p:childTnLst>
                  <p:par>
                    <p:cTn id="303" nodeType="clickEffect" fill="hold">
                      <p:stCondLst>
                        <p:cond delay="0"/>
                      </p:stCondLst>
                      <p:childTnLst>
                        <p:par>
                          <p:cTn id="30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6" dur="1" fill="hold"/>
                                        <p:tgtEl>
                                          <p:spTgt spid="28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In what month do we elect the president?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87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88" name="~PP42813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07" dur="indefinite" restart="never" nodeType="tmRoot">
          <p:childTnLst>
            <p:seq>
              <p:cTn id="308" dur="indefinite" nodeType="mainSeq">
                <p:childTnLst>
                  <p:par>
                    <p:cTn id="309" nodeType="clickEffect" fill="hold">
                      <p:stCondLst>
                        <p:cond delay="0"/>
                      </p:stCondLst>
                      <p:childTnLst>
                        <p:par>
                          <p:cTn id="3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2" dur="1" fill="hold"/>
                                        <p:tgtEl>
                                          <p:spTgt spid="2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4 years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91" name="~PP3281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13" dur="indefinite" restart="never" nodeType="tmRoot">
          <p:childTnLst>
            <p:seq>
              <p:cTn id="314" dur="indefinite" nodeType="mainSeq">
                <p:childTnLst>
                  <p:par>
                    <p:cTn id="315" nodeType="clickEffect" fill="hold">
                      <p:stCondLst>
                        <p:cond delay="0"/>
                      </p:stCondLst>
                      <p:childTnLst>
                        <p:par>
                          <p:cTn id="31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8" dur="1" fill="hold"/>
                                        <p:tgtEl>
                                          <p:spTgt spid="2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How many years is the president’s term?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94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95" name="~PP12813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19" dur="indefinite" restart="never" nodeType="tmRoot">
          <p:childTnLst>
            <p:seq>
              <p:cTn id="320" dur="indefinite" nodeType="mainSeq">
                <p:childTnLst>
                  <p:par>
                    <p:cTn id="321" nodeType="clickEffect" fill="hold">
                      <p:stCondLst>
                        <p:cond delay="0"/>
                      </p:stCondLst>
                      <p:childTnLst>
                        <p:par>
                          <p:cTn id="3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24" dur="1" fill="hold"/>
                                        <p:tgtEl>
                                          <p:spTgt spid="2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- 200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08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Pacific Ocean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9" name="~PP82641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25" dur="indefinite" restart="never" nodeType="tmRoot">
          <p:childTnLst>
            <p:seq>
              <p:cTn id="26" dur="indefinite" nodeType="mainSeq">
                <p:childTnLst>
                  <p:par>
                    <p:cTn id="27" nodeType="clickEffect" fill="hold">
                      <p:stCondLst>
                        <p:cond delay="0"/>
                      </p:stCondLst>
                      <p:childTnLst>
                        <p:par>
                          <p:cTn id="2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1" fill="hold"/>
                                        <p:tgtEl>
                                          <p:spTgt spid="10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29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100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98" name="~PP32813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25" dur="indefinite" restart="never" nodeType="tmRoot">
          <p:childTnLst>
            <p:seq>
              <p:cTn id="326" dur="indefinite" nodeType="mainSeq">
                <p:childTnLst>
                  <p:par>
                    <p:cTn id="327" nodeType="clickEffect" fill="hold">
                      <p:stCondLst>
                        <p:cond delay="0"/>
                      </p:stCondLst>
                      <p:childTnLst>
                        <p:par>
                          <p:cTn id="32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30" dur="1" fill="hold"/>
                                        <p:tgtEl>
                                          <p:spTgt spid="2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00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How many U.S. Senators are there?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01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02" name="~PP42813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31" dur="indefinite" restart="never" nodeType="tmRoot">
          <p:childTnLst>
            <p:seq>
              <p:cTn id="332" dur="indefinite" nodeType="mainSeq">
                <p:childTnLst>
                  <p:par>
                    <p:cTn id="333" nodeType="clickEffect" fill="hold">
                      <p:stCondLst>
                        <p:cond delay="0"/>
                      </p:stCondLst>
                      <p:childTnLst>
                        <p:par>
                          <p:cTn id="3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36" dur="1" fill="hold"/>
                                        <p:tgtEl>
                                          <p:spTgt spid="3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2 years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05" name="~PP32829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37" dur="indefinite" restart="never" nodeType="tmRoot">
          <p:childTnLst>
            <p:seq>
              <p:cTn id="338" dur="indefinite" nodeType="mainSeq">
                <p:childTnLst>
                  <p:par>
                    <p:cTn id="339" nodeType="clickEffect" fill="hold">
                      <p:stCondLst>
                        <p:cond delay="0"/>
                      </p:stCondLst>
                      <p:childTnLst>
                        <p:par>
                          <p:cTn id="34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2" dur="1" fill="hold"/>
                                        <p:tgtEl>
                                          <p:spTgt spid="3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Dates &amp; Numbers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0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is the term of a U. S. Representative?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08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09" name="~PP42829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43" dur="indefinite" restart="never" nodeType="tmRoot">
          <p:childTnLst>
            <p:seq>
              <p:cTn id="344" dur="indefinite" nodeType="mainSeq">
                <p:childTnLst>
                  <p:par>
                    <p:cTn id="345" nodeType="clickEffect" fill="hold">
                      <p:stCondLst>
                        <p:cond delay="0"/>
                      </p:stCondLst>
                      <p:childTnLst>
                        <p:par>
                          <p:cTn id="3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8" dur="1" fill="hold"/>
                                        <p:tgtEl>
                                          <p:spTgt spid="30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311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Supreme Law of the Land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12" name="~PP62829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49" dur="indefinite" restart="never" nodeType="tmRoot">
          <p:childTnLst>
            <p:seq>
              <p:cTn id="350" dur="indefinite" nodeType="mainSeq">
                <p:childTnLst>
                  <p:par>
                    <p:cTn id="351" nodeType="clickEffect" fill="hold">
                      <p:stCondLst>
                        <p:cond delay="0"/>
                      </p:stCondLst>
                      <p:childTnLst>
                        <p:par>
                          <p:cTn id="35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4" dur="1" fill="hold"/>
                                        <p:tgtEl>
                                          <p:spTgt spid="3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314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What is the Constitution?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15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16" name="~PP12829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55" dur="indefinite" restart="never" nodeType="tmRoot">
          <p:childTnLst>
            <p:seq>
              <p:cTn id="356" dur="indefinite" nodeType="mainSeq">
                <p:childTnLst>
                  <p:par>
                    <p:cTn id="357" nodeType="clickEffect" fill="hold">
                      <p:stCondLst>
                        <p:cond delay="0"/>
                      </p:stCondLst>
                      <p:childTnLst>
                        <p:par>
                          <p:cTn id="3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0" dur="1" fill="hold"/>
                                        <p:tgtEl>
                                          <p:spTgt spid="3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318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Democratic and Republican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19" name="~PP12844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61" dur="indefinite" restart="never" nodeType="tmRoot">
          <p:childTnLst>
            <p:seq>
              <p:cTn id="362" dur="indefinite" nodeType="mainSeq">
                <p:childTnLst>
                  <p:par>
                    <p:cTn id="363" nodeType="clickEffect" fill="hold">
                      <p:stCondLst>
                        <p:cond delay="0"/>
                      </p:stCondLst>
                      <p:childTnLst>
                        <p:par>
                          <p:cTn id="36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6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6" dur="1" fill="hold"/>
                                        <p:tgtEl>
                                          <p:spTgt spid="3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321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What are the two major political parties in the U.S.?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22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23" name="~PP22844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67" dur="indefinite" restart="never" nodeType="tmRoot">
          <p:childTnLst>
            <p:seq>
              <p:cTn id="368" dur="indefinite" nodeType="mainSeq">
                <p:childTnLst>
                  <p:par>
                    <p:cTn id="369" nodeType="clickEffect" fill="hold">
                      <p:stCondLst>
                        <p:cond delay="0"/>
                      </p:stCondLst>
                      <p:childTnLst>
                        <p:par>
                          <p:cTn id="3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2" dur="1" fill="hold"/>
                                        <p:tgtEl>
                                          <p:spTgt spid="3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325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Star-Spangled Banner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26" name="~PP22844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73" dur="indefinite" restart="never" nodeType="tmRoot">
          <p:childTnLst>
            <p:seq>
              <p:cTn id="374" dur="indefinite" nodeType="mainSeq">
                <p:childTnLst>
                  <p:par>
                    <p:cTn id="375" nodeType="clickEffect" fill="hold">
                      <p:stCondLst>
                        <p:cond delay="0"/>
                      </p:stCondLst>
                      <p:childTnLst>
                        <p:par>
                          <p:cTn id="37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8" dur="1" fill="hold"/>
                                        <p:tgtEl>
                                          <p:spTgt spid="3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328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What is the U.S. national anthem?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29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30" name="~PP32844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79" dur="indefinite" restart="never" nodeType="tmRoot">
          <p:childTnLst>
            <p:seq>
              <p:cTn id="380" dur="indefinite" nodeType="mainSeq">
                <p:childTnLst>
                  <p:par>
                    <p:cTn id="381" nodeType="clickEffect" fill="hold">
                      <p:stCondLst>
                        <p:cond delay="0"/>
                      </p:stCondLst>
                      <p:childTnLst>
                        <p:par>
                          <p:cTn id="38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8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4" dur="1" fill="hold"/>
                                        <p:tgtEl>
                                          <p:spTgt spid="3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11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What is the ocean west of the United States?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2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13" name="~PP12641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1" dur="indefinite" restart="never" nodeType="tmRoot">
          <p:childTnLst>
            <p:seq>
              <p:cTn id="32" dur="indefinite" nodeType="mainSeq">
                <p:childTnLst>
                  <p:par>
                    <p:cTn id="33" nodeType="clickEffect" fill="hold">
                      <p:stCondLst>
                        <p:cond delay="0"/>
                      </p:stCondLst>
                      <p:childTnLst>
                        <p:par>
                          <p:cTn id="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" fill="hold"/>
                                        <p:tgtEl>
                                          <p:spTgt spid="1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332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Civil Rights Movement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33" name="~PP32860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85" dur="indefinite" restart="never" nodeType="tmRoot">
          <p:childTnLst>
            <p:seq>
              <p:cTn id="386" dur="indefinite" nodeType="mainSeq">
                <p:childTnLst>
                  <p:par>
                    <p:cTn id="387" nodeType="clickEffect" fill="hold">
                      <p:stCondLst>
                        <p:cond delay="0"/>
                      </p:stCondLst>
                      <p:childTnLst>
                        <p:par>
                          <p:cTn id="38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8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0" dur="1" fill="hold"/>
                                        <p:tgtEl>
                                          <p:spTgt spid="3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335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What movement tried to end racial discrimination?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36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37" name="~PP12860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91" dur="indefinite" restart="never" nodeType="tmRoot">
          <p:childTnLst>
            <p:seq>
              <p:cTn id="392" dur="indefinite" nodeType="mainSeq">
                <p:childTnLst>
                  <p:par>
                    <p:cTn id="393" nodeType="clickEffect" fill="hold">
                      <p:stCondLst>
                        <p:cond delay="0"/>
                      </p:stCondLst>
                      <p:childTnLst>
                        <p:par>
                          <p:cTn id="39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6" dur="1" fill="hold"/>
                                        <p:tgtEl>
                                          <p:spTgt spid="33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39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Communism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40" name="~PP22860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97" dur="indefinite" restart="never" nodeType="tmRoot">
          <p:childTnLst>
            <p:seq>
              <p:cTn id="398" dur="indefinite" nodeType="mainSeq">
                <p:childTnLst>
                  <p:par>
                    <p:cTn id="399" nodeType="clickEffect" fill="hold">
                      <p:stCondLst>
                        <p:cond delay="0"/>
                      </p:stCondLst>
                      <p:childTnLst>
                        <p:par>
                          <p:cTn id="40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0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02" dur="1" fill="hold"/>
                                        <p:tgtEl>
                                          <p:spTgt spid="3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42" name="PlaceHolder 2"/>
          <p:cNvSpPr>
            <a:spLocks noGrp="1"/>
          </p:cNvSpPr>
          <p:nvPr>
            <p:ph type="subTitle"/>
          </p:nvPr>
        </p:nvSpPr>
        <p:spPr>
          <a:xfrm>
            <a:off x="1295280" y="289512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was the main concern of the United States during the cold war?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3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44" name="~PP22860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03" dur="indefinite" restart="never" nodeType="tmRoot">
          <p:childTnLst>
            <p:seq>
              <p:cTn id="404" dur="indefinite" nodeType="mainSeq">
                <p:childTnLst>
                  <p:par>
                    <p:cTn id="405" nodeType="clickEffect" fill="hold">
                      <p:stCondLst>
                        <p:cond delay="0"/>
                      </p:stCondLst>
                      <p:childTnLst>
                        <p:par>
                          <p:cTn id="40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0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08" dur="1" fill="hold"/>
                                        <p:tgtEl>
                                          <p:spTgt spid="3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Reviews and explains laws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47" name="~PP42860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09" dur="indefinite" restart="never" nodeType="tmRoot">
          <p:childTnLst>
            <p:seq>
              <p:cTn id="410" dur="indefinite" nodeType="mainSeq">
                <p:childTnLst>
                  <p:par>
                    <p:cTn id="411" nodeType="clickEffect" fill="hold">
                      <p:stCondLst>
                        <p:cond delay="0"/>
                      </p:stCondLst>
                      <p:childTnLst>
                        <p:par>
                          <p:cTn id="41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1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4" dur="1" fill="hold"/>
                                        <p:tgtEl>
                                          <p:spTgt spid="3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49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does the judicial branch of the government do?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50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51" name="~PP12860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15" dur="indefinite" restart="never" nodeType="tmRoot">
          <p:childTnLst>
            <p:seq>
              <p:cTn id="416" dur="indefinite" nodeType="mainSeq">
                <p:childTnLst>
                  <p:par>
                    <p:cTn id="417" nodeType="clickEffect" fill="hold">
                      <p:stCondLst>
                        <p:cond delay="0"/>
                      </p:stCondLst>
                      <p:childTnLst>
                        <p:par>
                          <p:cTn id="4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1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0" dur="1" fill="hold"/>
                                        <p:tgtEl>
                                          <p:spTgt spid="35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53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Advises the president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54" name="~PP1287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21" dur="indefinite" restart="never" nodeType="tmRoot">
          <p:childTnLst>
            <p:seq>
              <p:cTn id="422" dur="indefinite" nodeType="mainSeq">
                <p:childTnLst>
                  <p:par>
                    <p:cTn id="423" nodeType="clickEffect" fill="hold">
                      <p:stCondLst>
                        <p:cond delay="0"/>
                      </p:stCondLst>
                      <p:childTnLst>
                        <p:par>
                          <p:cTn id="4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2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6" dur="1" fill="hold"/>
                                        <p:tgtEl>
                                          <p:spTgt spid="3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56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does the president’s Cabinet do?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57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58" name="~PP2287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27" dur="indefinite" restart="never" nodeType="tmRoot">
          <p:childTnLst>
            <p:seq>
              <p:cTn id="428" dur="indefinite" nodeType="mainSeq">
                <p:childTnLst>
                  <p:par>
                    <p:cTn id="429" nodeType="clickEffect" fill="hold">
                      <p:stCondLst>
                        <p:cond delay="0"/>
                      </p:stCondLst>
                      <p:childTnLst>
                        <p:par>
                          <p:cTn id="4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3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2" dur="1" fill="hold"/>
                                        <p:tgtEl>
                                          <p:spTgt spid="3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60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House of Representatives 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and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Senate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61" name="~PP3287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33" dur="indefinite" restart="never" nodeType="tmRoot">
          <p:childTnLst>
            <p:seq>
              <p:cTn id="434" dur="indefinite" nodeType="mainSeq">
                <p:childTnLst>
                  <p:par>
                    <p:cTn id="435" nodeType="clickEffect" fill="hold">
                      <p:stCondLst>
                        <p:cond delay="0"/>
                      </p:stCondLst>
                      <p:childTnLst>
                        <p:par>
                          <p:cTn id="4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3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8" dur="1" fill="hold"/>
                                        <p:tgtEl>
                                          <p:spTgt spid="36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63" name="PlaceHolder 2"/>
          <p:cNvSpPr>
            <a:spLocks noGrp="1"/>
          </p:cNvSpPr>
          <p:nvPr>
            <p:ph type="subTitle"/>
          </p:nvPr>
        </p:nvSpPr>
        <p:spPr>
          <a:xfrm>
            <a:off x="1371600" y="2590560"/>
            <a:ext cx="6400800" cy="2971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are the two parts of Congress?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64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65" name="~PP2287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39" dur="indefinite" restart="never" nodeType="tmRoot">
          <p:childTnLst>
            <p:seq>
              <p:cTn id="440" dur="indefinite" nodeType="mainSeq">
                <p:childTnLst>
                  <p:par>
                    <p:cTn id="441" nodeType="clickEffect" fill="hold">
                      <p:stCondLst>
                        <p:cond delay="0"/>
                      </p:stCondLst>
                      <p:childTnLst>
                        <p:par>
                          <p:cTn id="4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4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44" dur="1" fill="hold"/>
                                        <p:tgtEl>
                                          <p:spTgt spid="3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15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Atlantic Ocean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6" name="~PP92657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37" dur="indefinite" restart="never" nodeType="tmRoot">
          <p:childTnLst>
            <p:seq>
              <p:cTn id="38" dur="indefinite" nodeType="mainSeq">
                <p:childTnLst>
                  <p:par>
                    <p:cTn id="39" nodeType="clickEffect" fill="hold">
                      <p:stCondLst>
                        <p:cond delay="0"/>
                      </p:stCondLst>
                      <p:childTnLst>
                        <p:par>
                          <p:cTn id="4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1" fill="hold"/>
                                        <p:tgtEl>
                                          <p:spTgt spid="1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6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2590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We the People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68" name="~PP12875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45" dur="indefinite" restart="never" nodeType="tmRoot">
          <p:childTnLst>
            <p:seq>
              <p:cTn id="446" dur="indefinite" nodeType="mainSeq">
                <p:childTnLst>
                  <p:par>
                    <p:cTn id="447" nodeType="clickEffect" fill="hold">
                      <p:stCondLst>
                        <p:cond delay="0"/>
                      </p:stCondLst>
                      <p:childTnLst>
                        <p:par>
                          <p:cTn id="4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4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50" dur="1" fill="hold"/>
                                        <p:tgtEl>
                                          <p:spTgt spid="3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900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70" name="PlaceHolder 2"/>
          <p:cNvSpPr>
            <a:spLocks noGrp="1"/>
          </p:cNvSpPr>
          <p:nvPr>
            <p:ph type="subTitle"/>
          </p:nvPr>
        </p:nvSpPr>
        <p:spPr>
          <a:xfrm>
            <a:off x="837720" y="2819160"/>
            <a:ext cx="7696440" cy="2361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are the first three words of the Constitution?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or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is the Preamble?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71" name="Text Box 7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72" name="~PP12891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51" dur="indefinite" restart="never" nodeType="tmRoot">
          <p:childTnLst>
            <p:seq>
              <p:cTn id="452" dur="indefinite" nodeType="mainSeq">
                <p:childTnLst>
                  <p:par>
                    <p:cTn id="453" nodeType="clickEffect" fill="hold">
                      <p:stCondLst>
                        <p:cond delay="0"/>
                      </p:stCondLst>
                      <p:childTnLst>
                        <p:par>
                          <p:cTn id="4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5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56" dur="1" fill="hold"/>
                                        <p:tgtEl>
                                          <p:spTgt spid="3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74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Congress (Legislative)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President (Executive)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The Courts (Judicial)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75" name="~PP22891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57" dur="indefinite" restart="never" nodeType="tmRoot">
          <p:childTnLst>
            <p:seq>
              <p:cTn id="458" dur="indefinite" nodeType="mainSeq">
                <p:childTnLst>
                  <p:par>
                    <p:cTn id="459" nodeType="clickEffect" fill="hold">
                      <p:stCondLst>
                        <p:cond delay="0"/>
                      </p:stCondLst>
                      <p:childTnLst>
                        <p:par>
                          <p:cTn id="46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6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2" dur="1" fill="hold"/>
                                        <p:tgtEl>
                                          <p:spTgt spid="37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– 1000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77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are the branches or parts of the government?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78" name="Text Box 4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79" name="~PP32891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63" dur="indefinite" restart="never" nodeType="tmRoot">
          <p:childTnLst>
            <p:seq>
              <p:cTn id="464" dur="indefinite" nodeType="mainSeq">
                <p:childTnLst>
                  <p:par>
                    <p:cTn id="465" nodeType="clickEffect" fill="hold">
                      <p:stCondLst>
                        <p:cond delay="0"/>
                      </p:stCondLst>
                      <p:childTnLst>
                        <p:par>
                          <p:cTn id="4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6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8" dur="1" fill="hold"/>
                                        <p:tgtEl>
                                          <p:spTgt spid="3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More Hodge Podge –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81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Amendment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82" name="~PP32891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69" dur="indefinite" restart="never" nodeType="tmRoot">
          <p:childTnLst>
            <p:seq>
              <p:cTn id="470" dur="indefinite" nodeType="mainSeq">
                <p:childTnLst>
                  <p:par>
                    <p:cTn id="471" nodeType="clickEffect" fill="hold">
                      <p:stCondLst>
                        <p:cond delay="0"/>
                      </p:stCondLst>
                      <p:childTnLst>
                        <p:par>
                          <p:cTn id="47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4" dur="1" fill="hold"/>
                                        <p:tgtEl>
                                          <p:spTgt spid="38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100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84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is a change or addition to the Constitution?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85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86" name="~PP42891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75" dur="indefinite" restart="never" nodeType="tmRoot">
          <p:childTnLst>
            <p:seq>
              <p:cTn id="476" dur="indefinite" nodeType="mainSeq">
                <p:childTnLst>
                  <p:par>
                    <p:cTn id="477" nodeType="clickEffect" fill="hold">
                      <p:stCondLst>
                        <p:cond delay="0"/>
                      </p:stCondLst>
                      <p:childTnLst>
                        <p:par>
                          <p:cTn id="47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0" dur="1" fill="hold"/>
                                        <p:tgtEl>
                                          <p:spTgt spid="38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88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50 states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89" name="~PP12907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81" dur="indefinite" restart="never" nodeType="tmRoot">
          <p:childTnLst>
            <p:seq>
              <p:cTn id="482" dur="indefinite" nodeType="mainSeq">
                <p:childTnLst>
                  <p:par>
                    <p:cTn id="483" nodeType="clickEffect" fill="hold">
                      <p:stCondLst>
                        <p:cond delay="0"/>
                      </p:stCondLst>
                      <p:childTnLst>
                        <p:par>
                          <p:cTn id="48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8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6" dur="1" fill="hold"/>
                                        <p:tgtEl>
                                          <p:spTgt spid="38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200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91" name="PlaceHolder 2"/>
          <p:cNvSpPr>
            <a:spLocks noGrp="1"/>
          </p:cNvSpPr>
          <p:nvPr>
            <p:ph type="subTitle"/>
          </p:nvPr>
        </p:nvSpPr>
        <p:spPr>
          <a:xfrm>
            <a:off x="914040" y="2514600"/>
            <a:ext cx="7620120" cy="2819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Why does the flag have 50 stars?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or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How many states are in the United States?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92" name="Text Box 7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93" name="~PP42907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87" dur="indefinite" restart="never" nodeType="tmRoot">
          <p:childTnLst>
            <p:seq>
              <p:cTn id="488" dur="indefinite" nodeType="mainSeq">
                <p:childTnLst>
                  <p:par>
                    <p:cTn id="489" nodeType="clickEffect" fill="hold">
                      <p:stCondLst>
                        <p:cond delay="0"/>
                      </p:stCondLst>
                      <p:childTnLst>
                        <p:par>
                          <p:cTn id="4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9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92" dur="1" fill="hold"/>
                                        <p:tgtEl>
                                          <p:spTgt spid="39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95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435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396" name="~PP32907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93" dur="indefinite" restart="never" nodeType="tmRoot">
          <p:childTnLst>
            <p:seq>
              <p:cTn id="494" dur="indefinite" nodeType="mainSeq">
                <p:childTnLst>
                  <p:par>
                    <p:cTn id="495" nodeType="clickEffect" fill="hold">
                      <p:stCondLst>
                        <p:cond delay="0"/>
                      </p:stCondLst>
                      <p:childTnLst>
                        <p:par>
                          <p:cTn id="49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9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98" dur="1" fill="hold"/>
                                        <p:tgtEl>
                                          <p:spTgt spid="3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398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How many representatives are in the House of Representatives?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99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00" name="~PP12907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99" dur="indefinite" restart="never" nodeType="tmRoot">
          <p:childTnLst>
            <p:seq>
              <p:cTn id="500" dur="indefinite" nodeType="mainSeq">
                <p:childTnLst>
                  <p:par>
                    <p:cTn id="501" nodeType="clickEffect" fill="hold">
                      <p:stCondLst>
                        <p:cond delay="0"/>
                      </p:stCondLst>
                      <p:childTnLst>
                        <p:par>
                          <p:cTn id="5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0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4" dur="1" fill="hold"/>
                                        <p:tgtEl>
                                          <p:spTgt spid="4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Geography – 300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graphicFrame>
        <p:nvGraphicFramePr>
          <p:cNvPr id="118" name=""/>
          <p:cNvGraphicFramePr/>
          <p:nvPr/>
        </p:nvGraphicFramePr>
        <p:xfrm>
          <a:off x="762120" y="1905120"/>
          <a:ext cx="7467480" cy="4089240"/>
        </p:xfrm>
        <a:graphic>
          <a:graphicData uri="http://schemas.openxmlformats.org/drawingml/2006/table">
            <a:tbl>
              <a:tblPr/>
              <a:tblGrid>
                <a:gridCol w="7467480"/>
              </a:tblGrid>
              <a:tr h="40892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What is the ocean east of the United States?</a:t>
                      </a:r>
                      <a:endParaRPr b="0" lang="en-US" sz="28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9" name="Text Box 9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 u="sng">
                <a:solidFill>
                  <a:srgbClr val="fffbfc"/>
                </a:solidFill>
                <a:uFillTx/>
                <a:latin typeface="Times New Roman"/>
                <a:hlinkClick r:id="rId1" action="ppaction://hlinksldjump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20" name="~PP12657.WAV" descr=""/>
          <p:cNvPicPr/>
          <p:nvPr/>
        </p:nvPicPr>
        <p:blipFill>
          <a:blip r:embed="rId2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43" dur="indefinite" restart="never" nodeType="tmRoot">
          <p:childTnLst>
            <p:seq>
              <p:cTn id="44" dur="indefinite" nodeType="mainSeq">
                <p:childTnLst>
                  <p:par>
                    <p:cTn id="45" nodeType="clickEffect" fill="hold">
                      <p:stCondLst>
                        <p:cond delay="0"/>
                      </p:stCondLst>
                      <p:childTnLst>
                        <p:par>
                          <p:cTn id="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" dur="1" fill="hold"/>
                                        <p:tgtEl>
                                          <p:spTgt spid="1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02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Bill of Rights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03" name="~PP12907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05" dur="indefinite" restart="never" nodeType="tmRoot">
          <p:childTnLst>
            <p:seq>
              <p:cTn id="506" dur="indefinite" nodeType="mainSeq">
                <p:childTnLst>
                  <p:par>
                    <p:cTn id="507" nodeType="clickEffect" fill="hold">
                      <p:stCondLst>
                        <p:cond delay="0"/>
                      </p:stCondLst>
                      <p:childTnLst>
                        <p:par>
                          <p:cTn id="50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0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10" dur="1" fill="hold"/>
                                        <p:tgtEl>
                                          <p:spTgt spid="4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400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05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are the first 10 amendments to the Constitution?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06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07" name="~PP32907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11" dur="indefinite" restart="never" nodeType="tmRoot">
          <p:childTnLst>
            <p:seq>
              <p:cTn id="512" dur="indefinite" nodeType="mainSeq">
                <p:childTnLst>
                  <p:par>
                    <p:cTn id="513" nodeType="clickEffect" fill="hold">
                      <p:stCondLst>
                        <p:cond delay="0"/>
                      </p:stCondLst>
                      <p:childTnLst>
                        <p:par>
                          <p:cTn id="5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1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16" dur="1" fill="hold"/>
                                        <p:tgtEl>
                                          <p:spTgt spid="40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09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Life, Liberty, and the Pursuit of Happiness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10" name="~PP62922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17" dur="indefinite" restart="never" nodeType="tmRoot">
          <p:childTnLst>
            <p:seq>
              <p:cTn id="518" dur="indefinite" nodeType="mainSeq">
                <p:childTnLst>
                  <p:par>
                    <p:cTn id="519" nodeType="clickEffect" fill="hold">
                      <p:stCondLst>
                        <p:cond delay="0"/>
                      </p:stCondLst>
                      <p:childTnLst>
                        <p:par>
                          <p:cTn id="52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2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22" dur="1" fill="hold"/>
                                        <p:tgtEl>
                                          <p:spTgt spid="4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500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12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are rights in the Declaration of Independence?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13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14" name="~PP22922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23" dur="indefinite" restart="never" nodeType="tmRoot">
          <p:childTnLst>
            <p:seq>
              <p:cTn id="524" dur="indefinite" nodeType="mainSeq">
                <p:childTnLst>
                  <p:par>
                    <p:cTn id="525" nodeType="clickEffect" fill="hold">
                      <p:stCondLst>
                        <p:cond delay="0"/>
                      </p:stCondLst>
                      <p:childTnLst>
                        <p:par>
                          <p:cTn id="5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2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28" dur="1" fill="hold"/>
                                        <p:tgtEl>
                                          <p:spTgt spid="4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16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13 stripes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17" name="~PP12922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29" dur="indefinite" restart="never" nodeType="tmRoot">
          <p:childTnLst>
            <p:seq>
              <p:cTn id="530" dur="indefinite" nodeType="mainSeq">
                <p:childTnLst>
                  <p:par>
                    <p:cTn id="531" nodeType="clickEffect" fill="hold">
                      <p:stCondLst>
                        <p:cond delay="0"/>
                      </p:stCondLst>
                      <p:childTnLst>
                        <p:par>
                          <p:cTn id="53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3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34" dur="1" fill="hold"/>
                                        <p:tgtEl>
                                          <p:spTgt spid="4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600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19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represents the original colonies?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20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21" name="~PP22922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35" dur="indefinite" restart="never" nodeType="tmRoot">
          <p:childTnLst>
            <p:seq>
              <p:cTn id="536" dur="indefinite" nodeType="mainSeq">
                <p:childTnLst>
                  <p:par>
                    <p:cTn id="537" nodeType="clickEffect" fill="hold">
                      <p:stCondLst>
                        <p:cond delay="0"/>
                      </p:stCondLst>
                      <p:childTnLst>
                        <p:par>
                          <p:cTn id="53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39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40" dur="1" fill="hold"/>
                                        <p:tgtEl>
                                          <p:spTgt spid="4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23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Vetoes bills or approves bills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24" name="~PP32922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41" dur="indefinite" restart="never" nodeType="tmRoot">
          <p:childTnLst>
            <p:seq>
              <p:cTn id="542" dur="indefinite" nodeType="mainSeq">
                <p:childTnLst>
                  <p:par>
                    <p:cTn id="543" nodeType="clickEffect" fill="hold">
                      <p:stCondLst>
                        <p:cond delay="0"/>
                      </p:stCondLst>
                      <p:childTnLst>
                        <p:par>
                          <p:cTn id="54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4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46" dur="1" fill="hold"/>
                                        <p:tgtEl>
                                          <p:spTgt spid="4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700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26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is the president?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or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Who is the governor?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27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28" name="~PP22938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47" dur="indefinite" restart="never" nodeType="tmRoot">
          <p:childTnLst>
            <p:seq>
              <p:cTn id="548" dur="indefinite" nodeType="mainSeq">
                <p:childTnLst>
                  <p:par>
                    <p:cTn id="549" nodeType="clickEffect" fill="hold">
                      <p:stCondLst>
                        <p:cond delay="0"/>
                      </p:stCondLst>
                      <p:childTnLst>
                        <p:par>
                          <p:cTn id="55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5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52" dur="1" fill="hold"/>
                                        <p:tgtEl>
                                          <p:spTgt spid="4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30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Capitalist or Market Economy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31" name="~PP32938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53" dur="indefinite" restart="never" nodeType="tmRoot">
          <p:childTnLst>
            <p:seq>
              <p:cTn id="554" dur="indefinite" nodeType="mainSeq">
                <p:childTnLst>
                  <p:par>
                    <p:cTn id="555" nodeType="clickEffect" fill="hold">
                      <p:stCondLst>
                        <p:cond delay="0"/>
                      </p:stCondLst>
                      <p:childTnLst>
                        <p:par>
                          <p:cTn id="55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5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58" dur="1" fill="hold"/>
                                        <p:tgtEl>
                                          <p:spTgt spid="4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ffff00"/>
                </a:solidFill>
                <a:latin typeface="Times New Roman"/>
              </a:rPr>
              <a:t>Hodge Podge 2 – 800 points</a:t>
            </a:r>
            <a:endParaRPr b="0" lang="en-US" sz="4400" spc="-1" strike="noStrike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33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Times New Roman"/>
              </a:rPr>
              <a:t>What is the economic system of the United States?</a:t>
            </a:r>
            <a:endParaRPr b="0" lang="en-US" sz="32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34" name="Text Box 6"/>
          <p:cNvSpPr/>
          <p:nvPr/>
        </p:nvSpPr>
        <p:spPr>
          <a:xfrm>
            <a:off x="6641280" y="6394320"/>
            <a:ext cx="250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Return to Jeopardy</a:t>
            </a:r>
            <a:endParaRPr b="0" lang="en-US" sz="2400" spc="-1" strike="noStrike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435" name="~PP52938.WAV" descr=""/>
          <p:cNvPicPr/>
          <p:nvPr/>
        </p:nvPicPr>
        <p:blipFill>
          <a:blip r:embed="rId1"/>
          <a:stretch/>
        </p:blipFill>
        <p:spPr>
          <a:xfrm>
            <a:off x="8696160" y="641016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59" dur="indefinite" restart="never" nodeType="tmRoot">
          <p:childTnLst>
            <p:seq>
              <p:cTn id="560" dur="indefinite" nodeType="mainSeq">
                <p:childTnLst>
                  <p:par>
                    <p:cTn id="561" nodeType="clickEffect" fill="hold">
                      <p:stCondLst>
                        <p:cond delay="0"/>
                      </p:stCondLst>
                      <p:childTnLst>
                        <p:par>
                          <p:cTn id="5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63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64" dur="1" fill="hold"/>
                                        <p:tgtEl>
                                          <p:spTgt spid="4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LibreOffice/7.6.4.1$Windows_X86_64 LibreOffice_project/e19e193f88cd6c0525a17fb7a176ed8e6a3e2aa1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2014-10-22T13:34:02Z</dcterms:created>
  <dc:creator>infosys</dc:creator>
  <dc:description/>
  <dc:language>en-US</dc:language>
  <cp:lastModifiedBy/>
  <cp:lastPrinted>2020-02-05T12:22:54Z</cp:lastPrinted>
  <dcterms:modified xsi:type="dcterms:W3CDTF">2024-09-07T08:09:26Z</dcterms:modified>
  <cp:revision>11</cp:revision>
  <dc:subject/>
  <dc:title>PowerPoint Presentation</dc:title>
</cp:coreProperties>
</file>