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62" r:id="rId7"/>
    <p:sldId id="319" r:id="rId8"/>
    <p:sldId id="313" r:id="rId9"/>
    <p:sldId id="320" r:id="rId10"/>
    <p:sldId id="315" r:id="rId11"/>
    <p:sldId id="322" r:id="rId12"/>
    <p:sldId id="317" r:id="rId13"/>
    <p:sldId id="323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1F342-FD90-29F2-AF65-45584FA0A630}" v="49" dt="2024-12-16T22:01:54.809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84" autoAdjust="0"/>
  </p:normalViewPr>
  <p:slideViewPr>
    <p:cSldViewPr snapToGrid="0">
      <p:cViewPr varScale="1">
        <p:scale>
          <a:sx n="67" d="100"/>
          <a:sy n="67" d="100"/>
        </p:scale>
        <p:origin x="342" y="72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presProps" Target="presProps.xml" Id="rId18" /><Relationship Type="http://schemas.openxmlformats.org/officeDocument/2006/relationships/customXml" Target="../customXml/item3.xml" Id="rId3" /><Relationship Type="http://schemas.openxmlformats.org/officeDocument/2006/relationships/tableStyles" Target="tableStyles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handoutMaster" Target="handoutMasters/handoutMaster1.xml" Id="rId17" /><Relationship Type="http://schemas.openxmlformats.org/officeDocument/2006/relationships/customXml" Target="../customXml/item2.xml" Id="rId2" /><Relationship Type="http://schemas.openxmlformats.org/officeDocument/2006/relationships/notesMaster" Target="notesMasters/notesMaster1.xml" Id="rId16" /><Relationship Type="http://schemas.openxmlformats.org/officeDocument/2006/relationships/theme" Target="theme/theme1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microsoft.com/office/2015/10/relationships/revisionInfo" Target="revisionInfo.xml" Id="rId23" /><Relationship Type="http://schemas.openxmlformats.org/officeDocument/2006/relationships/slide" Target="slides/slide6.xml" Id="rId10" /><Relationship Type="http://schemas.openxmlformats.org/officeDocument/2006/relationships/viewProps" Target="view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452D-FA21-1A47-BE7F-0808DD73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8BA59-35C1-0940-E68F-6E73C7279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791C6-EEE7-6060-6259-84D2AC51F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1C9AB-E383-D09F-08D0-00524EFDE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2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1ADE-F37A-9B21-F02F-1F953BE8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04F3E-E2B1-08FF-3813-102A64323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78F51-FC87-5008-83C4-DAFEC0E56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8E554-B223-757B-7EEF-D54D3DB17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4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7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cs typeface="Calibri"/>
              </a:rPr>
              <a:t>Click to add subtitle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6F8AB8B9-9DB5-3592-13B2-C6EAC9964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104724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B6B9D5-CD1B-A940-279D-F71F01ADB00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68164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69BDF9-7C8E-6E41-2B0A-E6156A56F0E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4202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8ED33-4EE7-7B50-3C8D-2D43FCEE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8F833A-02FB-E36B-45C9-0645070F68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BDAEEC9-E6ED-C61A-85C7-C1E0B67B1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1492A7-053E-DE52-D433-9715A1632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507" y="395289"/>
            <a:ext cx="7733329" cy="1189806"/>
          </a:xfrm>
        </p:spPr>
        <p:txBody>
          <a:bodyPr lIns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0507" y="1997132"/>
            <a:ext cx="2765356" cy="4465579"/>
          </a:xfrm>
        </p:spPr>
        <p:txBody>
          <a:bodyPr l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C1FBAB-005F-F0AD-1BEA-D659045F8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15634" y="1997132"/>
            <a:ext cx="4808202" cy="4232218"/>
          </a:xfrm>
        </p:spPr>
        <p:txBody>
          <a:bodyPr lIns="9144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F0BDF-4C70-3A21-D896-DAC13562A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0509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35428F-DCEA-E8DB-1A53-7A9E8B6B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883418" y="-158956"/>
            <a:ext cx="2457450" cy="3838575"/>
            <a:chOff x="587376" y="280988"/>
            <a:chExt cx="2457450" cy="3838575"/>
          </a:xfrm>
        </p:grpSpPr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8950FF-1512-B7DF-BED3-12DAB240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FED46019-50FE-56DC-07AE-3140B62D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F8344F6F-7BFF-A0C1-6A5C-7C26859CE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351AD35-F328-430C-AC8C-9C2FCC751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26C9E2DF-5528-DC17-0E3E-5CAB02313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C6D0E3D9-FDBB-F24B-58B3-5D64BA3AD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CEB91EF-B50A-86E9-6E90-5306CC452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F658E30-2295-292A-732D-35D6A2A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46653527-5E94-B1BE-2530-38683A6E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65">
              <a:extLst>
                <a:ext uri="{FF2B5EF4-FFF2-40B4-BE49-F238E27FC236}">
                  <a16:creationId xmlns:a16="http://schemas.microsoft.com/office/drawing/2014/main" id="{746ECD9D-C4C1-ABBF-B385-62CE70917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F12FD0B4-D775-8778-B4AB-281288125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060E759-708B-81DA-7D61-A5E4FD15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C1BC18FF-D435-8372-8D36-F0A2E2FF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BE903D-C298-1952-7991-8E31C2AF2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07DCA6-6024-D362-9330-8AFFBBB8A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3B80B578-9153-AA37-CCF4-1C530CE74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66">
                <a:extLst>
                  <a:ext uri="{FF2B5EF4-FFF2-40B4-BE49-F238E27FC236}">
                    <a16:creationId xmlns:a16="http://schemas.microsoft.com/office/drawing/2014/main" id="{70FF2BF6-5E2B-13B9-B292-51297D0F0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Line 67">
                <a:extLst>
                  <a:ext uri="{FF2B5EF4-FFF2-40B4-BE49-F238E27FC236}">
                    <a16:creationId xmlns:a16="http://schemas.microsoft.com/office/drawing/2014/main" id="{10EEC0DE-2FA0-2991-F09B-FDB7F90BC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Line 80">
                <a:extLst>
                  <a:ext uri="{FF2B5EF4-FFF2-40B4-BE49-F238E27FC236}">
                    <a16:creationId xmlns:a16="http://schemas.microsoft.com/office/drawing/2014/main" id="{FD5727E7-2D7B-1745-2AFE-EE92B123D0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Line 83">
                <a:extLst>
                  <a:ext uri="{FF2B5EF4-FFF2-40B4-BE49-F238E27FC236}">
                    <a16:creationId xmlns:a16="http://schemas.microsoft.com/office/drawing/2014/main" id="{7E599577-4F0E-E46B-8F38-5DE84B9EB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Line 86">
                <a:extLst>
                  <a:ext uri="{FF2B5EF4-FFF2-40B4-BE49-F238E27FC236}">
                    <a16:creationId xmlns:a16="http://schemas.microsoft.com/office/drawing/2014/main" id="{EBC3501F-ACA9-9716-54B2-308F761A3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Line 89">
                <a:extLst>
                  <a:ext uri="{FF2B5EF4-FFF2-40B4-BE49-F238E27FC236}">
                    <a16:creationId xmlns:a16="http://schemas.microsoft.com/office/drawing/2014/main" id="{8F837063-D92B-EA3A-1299-475B6632C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1A340BC-A6D3-539D-CB1E-965CF9C5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V="1">
            <a:off x="917093" y="3213810"/>
            <a:ext cx="2457450" cy="3838575"/>
            <a:chOff x="587376" y="280988"/>
            <a:chExt cx="2457450" cy="3838575"/>
          </a:xfrm>
        </p:grpSpPr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AC7CD44-8A4B-F8A7-C900-0DD35E0E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1D7F6C7-DB52-EF70-52AC-898829F0A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198FB818-8D72-83A8-92A1-DBF9598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3D0C3C81-7CE0-2D78-D02F-F9DCF0501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0C7ED120-F30B-14AB-5B2F-B022C866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60788874-2352-19A7-D664-0106854D9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88B03378-17C4-9F0A-14DE-B0D14C3A5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AF0D137B-1827-9F4C-03BB-6D7F26FF5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62">
              <a:extLst>
                <a:ext uri="{FF2B5EF4-FFF2-40B4-BE49-F238E27FC236}">
                  <a16:creationId xmlns:a16="http://schemas.microsoft.com/office/drawing/2014/main" id="{F0D58801-920F-64E9-DD6A-9E41DB9CE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1196BF7F-0B7D-24CC-1BF8-28DE94B28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79">
              <a:extLst>
                <a:ext uri="{FF2B5EF4-FFF2-40B4-BE49-F238E27FC236}">
                  <a16:creationId xmlns:a16="http://schemas.microsoft.com/office/drawing/2014/main" id="{0055D8F4-D194-4E40-FA91-94F7A1AE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CBF5427B-8B0F-8276-A243-4B27DA41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200EE055-2A12-AA92-46E4-2FA8D7BA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8B1EC-E4D2-BF06-976B-C14979A1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BCF6A29-31B0-2441-356B-86247D86D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6EB6905C-ACF6-9AF1-664F-5C0FED8A6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Line 66">
                <a:extLst>
                  <a:ext uri="{FF2B5EF4-FFF2-40B4-BE49-F238E27FC236}">
                    <a16:creationId xmlns:a16="http://schemas.microsoft.com/office/drawing/2014/main" id="{0E262CE0-BAF1-8146-35BB-AC059F729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Line 67">
                <a:extLst>
                  <a:ext uri="{FF2B5EF4-FFF2-40B4-BE49-F238E27FC236}">
                    <a16:creationId xmlns:a16="http://schemas.microsoft.com/office/drawing/2014/main" id="{191EBC3F-760E-86C1-8B21-A117912C6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Line 80">
                <a:extLst>
                  <a:ext uri="{FF2B5EF4-FFF2-40B4-BE49-F238E27FC236}">
                    <a16:creationId xmlns:a16="http://schemas.microsoft.com/office/drawing/2014/main" id="{53EAD6B4-1599-2782-D593-2D6148973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Line 83">
                <a:extLst>
                  <a:ext uri="{FF2B5EF4-FFF2-40B4-BE49-F238E27FC236}">
                    <a16:creationId xmlns:a16="http://schemas.microsoft.com/office/drawing/2014/main" id="{809484DC-53A9-6DF0-B3E7-61C4BBC6D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631B2D90-841F-130E-48D8-D77FD39A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Line 89">
                <a:extLst>
                  <a:ext uri="{FF2B5EF4-FFF2-40B4-BE49-F238E27FC236}">
                    <a16:creationId xmlns:a16="http://schemas.microsoft.com/office/drawing/2014/main" id="{54CE9CB3-DC61-CF9B-41AF-A855A9A7F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2F52A-503B-3D02-DD9B-CD13E119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1EAF5E-FFB3-BD50-2D80-15B1A519F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D9679-CDB7-1A17-8236-8B08D90E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4C136262-2D92-08CC-8364-8E00D9FE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685" y="400049"/>
            <a:ext cx="731015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0810" y="430212"/>
            <a:ext cx="2989063" cy="59975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82769-951B-3DA0-5C05-D7354E00A3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3685" y="1997132"/>
            <a:ext cx="7314440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138E9-0025-C4F7-43CB-C242E93B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368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412D6E-AE2E-B8C7-3247-1E771842C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368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960C8-4CEC-FD5C-58B1-0A33E8015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1392" y="6356350"/>
            <a:ext cx="3614737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500073-CE8C-BD5A-D965-BBB31877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08188DE9-5A5D-940E-A9B9-5CFB3A7C1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4A48A-4B33-4D5B-B419-07841EB5890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4" y="1997132"/>
            <a:ext cx="410543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4167E6-4D04-7A2D-23CD-96BBAF8BB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648438-1E2A-193E-BB18-7CBA2B492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4BF0ED-9E99-363F-C319-90444F339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F4DA9D-3116-000E-0A7B-D7B93F32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98CFB27C-609E-49B0-CA37-A6CCB5E9DC5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33938" y="1997075"/>
            <a:ext cx="6781268" cy="42322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82674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120C2CE9-09D7-C315-9A26-E750905F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636" y="400049"/>
            <a:ext cx="8467760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5F0A77-8ECB-36B0-0483-E734AB12FD7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57636" y="1997132"/>
            <a:ext cx="5597686" cy="4356056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B4063C8-82E1-0B52-0D41-B642726AD1E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45821" y="1997134"/>
            <a:ext cx="2679575" cy="43560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74DF95-81A4-1CFF-D87E-1DBCA565C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85095" y="457964"/>
            <a:ext cx="2211229" cy="2707415"/>
            <a:chOff x="9728105" y="457964"/>
            <a:chExt cx="2211229" cy="270741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15172FB-4F23-B7CE-4A45-A96A16F64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8A1988F-4EE5-01C8-E1E2-EE21A6AF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9707535-B3AB-7212-B069-A366ABAFE2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14A54E3-A9EA-3476-B996-946D455F356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Rectangle 30">
                  <a:extLst>
                    <a:ext uri="{FF2B5EF4-FFF2-40B4-BE49-F238E27FC236}">
                      <a16:creationId xmlns:a16="http://schemas.microsoft.com/office/drawing/2014/main" id="{8096AB25-3A2B-B9B7-A68E-1974E3ED87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Rectangle 30">
                  <a:extLst>
                    <a:ext uri="{FF2B5EF4-FFF2-40B4-BE49-F238E27FC236}">
                      <a16:creationId xmlns:a16="http://schemas.microsoft.com/office/drawing/2014/main" id="{2085403A-97EF-4203-C58B-E41070E516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2F8BD77-64E1-4FBD-81A4-E43A307C9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23A0F3A-5730-3AFC-409F-6A67460C5A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0681FEE-64CB-7074-366C-42CED63713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813273-0B3B-17D4-89E5-22B5D6407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DEE50A8-DEB8-82E4-6939-22346B41B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98" name="Freeform 68">
                  <a:extLst>
                    <a:ext uri="{FF2B5EF4-FFF2-40B4-BE49-F238E27FC236}">
                      <a16:creationId xmlns:a16="http://schemas.microsoft.com/office/drawing/2014/main" id="{7C268328-6EF0-F968-28D1-9F0E5B0177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69">
                  <a:extLst>
                    <a:ext uri="{FF2B5EF4-FFF2-40B4-BE49-F238E27FC236}">
                      <a16:creationId xmlns:a16="http://schemas.microsoft.com/office/drawing/2014/main" id="{37BFDF79-1029-8C4B-621E-4A6C9DFB6D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7" name="Line 70">
                <a:extLst>
                  <a:ext uri="{FF2B5EF4-FFF2-40B4-BE49-F238E27FC236}">
                    <a16:creationId xmlns:a16="http://schemas.microsoft.com/office/drawing/2014/main" id="{20958208-D7CF-3479-7930-E3FB39DAA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5445BB5-50E8-C707-7C74-32796AC98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268449" y="3721100"/>
            <a:ext cx="2211229" cy="2707415"/>
            <a:chOff x="9728105" y="457964"/>
            <a:chExt cx="2211229" cy="270741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0348311-F256-5764-CF61-E4D36CE7B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65C0C66-56A0-6241-4611-3A2493CC2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EACD9C93-31AC-1752-5BBC-966E9B2DBF9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AD9C47F5-E53F-7F26-B78D-C86305CF01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Rectangle 30">
                  <a:extLst>
                    <a:ext uri="{FF2B5EF4-FFF2-40B4-BE49-F238E27FC236}">
                      <a16:creationId xmlns:a16="http://schemas.microsoft.com/office/drawing/2014/main" id="{83DE65FD-926B-50A2-C5CD-C1ED2C6BFD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Rectangle 30">
                  <a:extLst>
                    <a:ext uri="{FF2B5EF4-FFF2-40B4-BE49-F238E27FC236}">
                      <a16:creationId xmlns:a16="http://schemas.microsoft.com/office/drawing/2014/main" id="{B2D4F39F-E241-2969-4965-6940516FC55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8E667E2-23D6-06EC-B435-059EACC04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6B00091-7194-5945-8734-F08C954FA7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BBC29BA4-16A3-1452-4146-20264C0146C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DEF5151-E1C8-79DA-AA94-F406CE561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63FFA48-1F7E-5963-4AAD-A6E2C1D4B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13" name="Freeform 68">
                  <a:extLst>
                    <a:ext uri="{FF2B5EF4-FFF2-40B4-BE49-F238E27FC236}">
                      <a16:creationId xmlns:a16="http://schemas.microsoft.com/office/drawing/2014/main" id="{9B0AC0F7-48CE-DBC4-877B-C36BD9A0E2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4" name="Freeform 69">
                  <a:extLst>
                    <a:ext uri="{FF2B5EF4-FFF2-40B4-BE49-F238E27FC236}">
                      <a16:creationId xmlns:a16="http://schemas.microsoft.com/office/drawing/2014/main" id="{9CE55AA7-08FE-768A-DFEA-13EE468895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2" name="Line 70">
                <a:extLst>
                  <a:ext uri="{FF2B5EF4-FFF2-40B4-BE49-F238E27FC236}">
                    <a16:creationId xmlns:a16="http://schemas.microsoft.com/office/drawing/2014/main" id="{EE9CD552-7569-2A39-A082-9790C85B6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9AEDFC-F371-37C8-E0DA-7AAFA49C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57636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D4A2EC-3D37-5ED6-3C9F-0CE19E6E5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F4A13167-ABFC-A428-5DDD-7F6BAA8E9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F8E96-D06F-D077-7044-401B18EE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4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15290885-2BB2-6DEC-1F8F-AA5FF9F3F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06F9AAF-6332-F1FC-4AAC-EF9A6B867C25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68324" y="2082801"/>
            <a:ext cx="11055511" cy="38560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F8C9F9-EE8B-8F0D-2DF6-5E4D272BD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BD84-5B1C-458E-6F04-4D0EB689E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379A34A7-6D50-3F63-9153-F866AF62D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4B4E-13D0-A782-7ECD-A34870A98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2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672" r:id="rId2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901" y="2362953"/>
            <a:ext cx="5341545" cy="162963"/>
          </a:xfrm>
        </p:spPr>
        <p:txBody>
          <a:bodyPr>
            <a:noAutofit/>
          </a:bodyPr>
          <a:lstStyle/>
          <a:p>
            <a:b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Waco Light’s Up for Christmas 2024</a:t>
            </a:r>
          </a:p>
        </p:txBody>
      </p:sp>
      <p:pic>
        <p:nvPicPr>
          <p:cNvPr id="3" name="Picture 2" descr="A christmas card with ornaments and pine branches&#10;&#10;Description automatically generated">
            <a:extLst>
              <a:ext uri="{FF2B5EF4-FFF2-40B4-BE49-F238E27FC236}">
                <a16:creationId xmlns:a16="http://schemas.microsoft.com/office/drawing/2014/main" id="{E5854B5F-12E2-B533-FF66-BF0C075C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11" y="148390"/>
            <a:ext cx="6992350" cy="65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28B0-4FD4-42DB-2F69-52743AE2E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2EA1-B3F8-8C14-E2F4-B1A4CFF7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507" y="395289"/>
            <a:ext cx="7687131" cy="1189806"/>
          </a:xfrm>
        </p:spPr>
        <p:txBody>
          <a:bodyPr/>
          <a:lstStyle/>
          <a:p>
            <a:r>
              <a:rPr lang="en-US" dirty="0"/>
              <a:t>Navigating Q&amp;A sessions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3483-1092-EB68-4846-1D0D33A36E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1D6FB-5C18-A6FD-6648-47CCB1049B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  <p:pic>
        <p:nvPicPr>
          <p:cNvPr id="7" name="Picture 6" descr="A house with christmas lights&#10;&#10;Description automatically generated">
            <a:extLst>
              <a:ext uri="{FF2B5EF4-FFF2-40B4-BE49-F238E27FC236}">
                <a16:creationId xmlns:a16="http://schemas.microsoft.com/office/drawing/2014/main" id="{FDA5A938-FB52-FC5E-DD84-FB6ED742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3" y="162962"/>
            <a:ext cx="11576700" cy="5314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AB844-0F5B-549F-A051-D0C2873A57F2}"/>
              </a:ext>
            </a:extLst>
          </p:cNvPr>
          <p:cNvSpPr txBox="1"/>
          <p:nvPr/>
        </p:nvSpPr>
        <p:spPr>
          <a:xfrm>
            <a:off x="1548142" y="5595042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50: Darrel and Amanda Vess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Cherryville Rd.</a:t>
            </a:r>
          </a:p>
        </p:txBody>
      </p:sp>
    </p:spTree>
    <p:extLst>
      <p:ext uri="{BB962C8B-B14F-4D97-AF65-F5344CB8AC3E}">
        <p14:creationId xmlns:p14="http://schemas.microsoft.com/office/powerpoint/2010/main" val="33344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Speaking impact </a:t>
            </a:r>
          </a:p>
        </p:txBody>
      </p:sp>
      <p:pic>
        <p:nvPicPr>
          <p:cNvPr id="10" name="Picture Placeholder 9" descr="Close-up of a snow covered road">
            <a:extLst>
              <a:ext uri="{FF2B5EF4-FFF2-40B4-BE49-F238E27FC236}">
                <a16:creationId xmlns:a16="http://schemas.microsoft.com/office/drawing/2014/main" id="{1A068317-699A-4C96-BD22-58E7B50ADD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364" r="3336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0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Your ability to communicate effectively will leave a lasting impact on your audience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 </a:t>
            </a:r>
          </a:p>
        </p:txBody>
      </p:sp>
      <p:pic>
        <p:nvPicPr>
          <p:cNvPr id="4" name="Picture 3" descr="A house in the snow&#10;&#10;Description automatically generated">
            <a:extLst>
              <a:ext uri="{FF2B5EF4-FFF2-40B4-BE49-F238E27FC236}">
                <a16:creationId xmlns:a16="http://schemas.microsoft.com/office/drawing/2014/main" id="{7B2AA6BA-5DEF-8FE6-79B4-6DE7981D9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250659"/>
            <a:ext cx="11780920" cy="63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Contest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Doris Weaver, Mayor of Fallston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Hope Weaver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Sharon W. Messer</a:t>
            </a:r>
          </a:p>
        </p:txBody>
      </p:sp>
      <p:pic>
        <p:nvPicPr>
          <p:cNvPr id="18" name="Picture Placeholder 17" descr="A ski lift with mountains in the background">
            <a:extLst>
              <a:ext uri="{FF2B5EF4-FFF2-40B4-BE49-F238E27FC236}">
                <a16:creationId xmlns:a16="http://schemas.microsoft.com/office/drawing/2014/main" id="{EA3B7AFC-AAF1-6309-E87A-F630716B8D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" b="15"/>
          <a:stretch/>
        </p:blipFill>
        <p:spPr/>
      </p:pic>
      <p:pic>
        <p:nvPicPr>
          <p:cNvPr id="4" name="Picture 3" descr="A house with a christmas tree and lights">
            <a:extLst>
              <a:ext uri="{FF2B5EF4-FFF2-40B4-BE49-F238E27FC236}">
                <a16:creationId xmlns:a16="http://schemas.microsoft.com/office/drawing/2014/main" id="{1648922F-37BF-55C5-77EB-93CE56B8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60" y="178107"/>
            <a:ext cx="6947969" cy="64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9" name="Picture Placeholder 8" descr="Angle view of a man skiing on a mountain slope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6" r="22206"/>
          <a:stretch/>
        </p:blipFill>
        <p:spPr/>
      </p:pic>
      <p:pic>
        <p:nvPicPr>
          <p:cNvPr id="3" name="Picture 2" descr="A house with christmas lights on it">
            <a:extLst>
              <a:ext uri="{FF2B5EF4-FFF2-40B4-BE49-F238E27FC236}">
                <a16:creationId xmlns:a16="http://schemas.microsoft.com/office/drawing/2014/main" id="{D099828D-E91A-41CB-0D52-095B240A5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1507431"/>
            <a:ext cx="11917680" cy="5135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BD91E-678F-C05F-7487-C5D0277B1A1B}"/>
              </a:ext>
            </a:extLst>
          </p:cNvPr>
          <p:cNvSpPr txBox="1"/>
          <p:nvPr/>
        </p:nvSpPr>
        <p:spPr>
          <a:xfrm>
            <a:off x="1587500" y="214948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2023 Contest Winner: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Becky and Chester Haynes 416 Phillips Dr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430213"/>
            <a:ext cx="5160757" cy="209962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There were 30 homes judged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1" y="2682240"/>
            <a:ext cx="5791200" cy="3992879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The decorations ranged from a classic tree in a window to blinking lights, inflatables and animations.</a:t>
            </a:r>
          </a:p>
        </p:txBody>
      </p:sp>
      <p:pic>
        <p:nvPicPr>
          <p:cNvPr id="9" name="Picture Placeholder 8" descr="Aerial view of two persons skiing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670" r="21670"/>
          <a:stretch/>
        </p:blipFill>
        <p:spPr/>
      </p:pic>
      <p:pic>
        <p:nvPicPr>
          <p:cNvPr id="2" name="Picture 1" descr="A christmas tree with presents">
            <a:extLst>
              <a:ext uri="{FF2B5EF4-FFF2-40B4-BE49-F238E27FC236}">
                <a16:creationId xmlns:a16="http://schemas.microsoft.com/office/drawing/2014/main" id="{5CDCD3F1-6284-6CE0-2B0E-A2AB07465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897" y="214830"/>
            <a:ext cx="5679195" cy="64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Scoring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8601" y="1585094"/>
            <a:ext cx="6370319" cy="4644256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Coverage 	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Atmosphere 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Showmanship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Festiveness bonus	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Traditional theme       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Extra effort		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Christmas tree visible    0 –  5 points</a:t>
            </a:r>
          </a:p>
          <a:p>
            <a:endParaRPr lang="en-US" sz="2400" b="1" dirty="0">
              <a:latin typeface="Comic Sans MS" panose="030F0702030302020204" pitchFamily="66" charset="0"/>
            </a:endParaRPr>
          </a:p>
          <a:p>
            <a:r>
              <a:rPr lang="en-US" sz="2400" b="1" dirty="0">
                <a:latin typeface="Comic Sans MS" panose="030F0702030302020204" pitchFamily="66" charset="0"/>
              </a:rPr>
              <a:t>Total points available      50</a:t>
            </a:r>
          </a:p>
          <a:p>
            <a:endParaRPr lang="en-US" dirty="0"/>
          </a:p>
        </p:txBody>
      </p:sp>
      <p:pic>
        <p:nvPicPr>
          <p:cNvPr id="5" name="Picture 4" descr="A wreath on a door&#10;&#10;Description automatically generated">
            <a:extLst>
              <a:ext uri="{FF2B5EF4-FFF2-40B4-BE49-F238E27FC236}">
                <a16:creationId xmlns:a16="http://schemas.microsoft.com/office/drawing/2014/main" id="{D0D2B18E-ABD3-B942-87BA-DA76D222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628650"/>
            <a:ext cx="6022921" cy="5591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Selecting visual aids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Enhancing your presentation</a:t>
            </a:r>
          </a:p>
        </p:txBody>
      </p:sp>
      <p:pic>
        <p:nvPicPr>
          <p:cNvPr id="3" name="Picture 2" descr="A house with a lot of christmas lights&#10;&#10;Description automatically generated">
            <a:extLst>
              <a:ext uri="{FF2B5EF4-FFF2-40B4-BE49-F238E27FC236}">
                <a16:creationId xmlns:a16="http://schemas.microsoft.com/office/drawing/2014/main" id="{30CC477D-A1FD-7305-7A54-C0E83C66A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92" y="233172"/>
            <a:ext cx="11316832" cy="5415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F51E0-6F22-5872-A76F-4ED7468ED1F1}"/>
              </a:ext>
            </a:extLst>
          </p:cNvPr>
          <p:cNvSpPr txBox="1"/>
          <p:nvPr/>
        </p:nvSpPr>
        <p:spPr>
          <a:xfrm>
            <a:off x="3564294" y="5793831"/>
            <a:ext cx="476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5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36: Carla Mull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218 North Main St.</a:t>
            </a:r>
          </a:p>
        </p:txBody>
      </p:sp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F9A0-D364-C129-711E-DB39F65E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delivery techniques 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A860AE-836A-6B3C-D663-F6B25382754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powerful tool in public speaking. It involves varying pitch, tone, and volume to convey emotion, emphasize points, and maintain interest. </a:t>
            </a:r>
          </a:p>
          <a:p>
            <a:pPr lvl="1"/>
            <a:r>
              <a:rPr lang="en-US" dirty="0"/>
              <a:t>Pitch variation</a:t>
            </a:r>
          </a:p>
          <a:p>
            <a:pPr lvl="1"/>
            <a:r>
              <a:rPr lang="en-US" dirty="0"/>
              <a:t>Tone inflection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BFE84A7-25EF-3EAC-827F-0F82AD57DF5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body language enhances your message, making it more impactful and memorable.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</p:txBody>
      </p:sp>
      <p:pic>
        <p:nvPicPr>
          <p:cNvPr id="4" name="Picture 3" descr="A house with christmas lights on trees&#10;&#10;Description automatically generated">
            <a:extLst>
              <a:ext uri="{FF2B5EF4-FFF2-40B4-BE49-F238E27FC236}">
                <a16:creationId xmlns:a16="http://schemas.microsoft.com/office/drawing/2014/main" id="{2B47C011-2906-0526-BAB2-9B15E04A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6" y="307819"/>
            <a:ext cx="11292641" cy="5576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C67B5-637D-A516-7609-AAE4C440D8C5}"/>
              </a:ext>
            </a:extLst>
          </p:cNvPr>
          <p:cNvSpPr txBox="1"/>
          <p:nvPr/>
        </p:nvSpPr>
        <p:spPr>
          <a:xfrm>
            <a:off x="3797559" y="6046238"/>
            <a:ext cx="503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38: Pat Darty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222 South Main St. </a:t>
            </a:r>
          </a:p>
        </p:txBody>
      </p:sp>
    </p:spTree>
    <p:extLst>
      <p:ext uri="{BB962C8B-B14F-4D97-AF65-F5344CB8AC3E}">
        <p14:creationId xmlns:p14="http://schemas.microsoft.com/office/powerpoint/2010/main" val="272386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B3D71-F582-5838-4F63-A81EE486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21DE-C430-ABBE-2FAB-E781E0E5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delivery techniques 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AD0FC4-D421-D8AC-740C-E4B42E5BE4C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powerful tool in public speaking. It involves varying pitch, tone, and volume to convey emotion, emphasize points, and maintain interest. </a:t>
            </a:r>
          </a:p>
          <a:p>
            <a:pPr lvl="1"/>
            <a:r>
              <a:rPr lang="en-US" dirty="0"/>
              <a:t>Pitch variation</a:t>
            </a:r>
          </a:p>
          <a:p>
            <a:pPr lvl="1"/>
            <a:r>
              <a:rPr lang="en-US" dirty="0"/>
              <a:t>Tone inflection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A7300-87AB-F8B9-4E49-9630C4E4FF1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body language enhances your message, making it more impactful and memorable.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</p:txBody>
      </p:sp>
      <p:pic>
        <p:nvPicPr>
          <p:cNvPr id="4" name="Picture 3" descr="A house with christmas lights on it">
            <a:extLst>
              <a:ext uri="{FF2B5EF4-FFF2-40B4-BE49-F238E27FC236}">
                <a16:creationId xmlns:a16="http://schemas.microsoft.com/office/drawing/2014/main" id="{6926F802-DD9A-04DE-F671-FEDB662AA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04" y="227076"/>
            <a:ext cx="11570329" cy="5485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0DAF3-EEE2-F054-13F4-7FA6CDB687D1}"/>
              </a:ext>
            </a:extLst>
          </p:cNvPr>
          <p:cNvSpPr txBox="1"/>
          <p:nvPr/>
        </p:nvSpPr>
        <p:spPr>
          <a:xfrm>
            <a:off x="3041780" y="5712737"/>
            <a:ext cx="5893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rd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42: Kim and Isreal Hamilton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303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Devenny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Rd.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2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5A52-EB72-8381-9004-15EFA08A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507" y="395289"/>
            <a:ext cx="7687131" cy="1189806"/>
          </a:xfrm>
        </p:spPr>
        <p:txBody>
          <a:bodyPr/>
          <a:lstStyle/>
          <a:p>
            <a:r>
              <a:rPr lang="en-US" dirty="0"/>
              <a:t>Navigating Q&amp;A sessions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7FFE-5575-F589-0B25-1907543616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F9818-7589-51E7-9F61-CDE1B7A6B27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  <p:pic>
        <p:nvPicPr>
          <p:cNvPr id="6" name="Picture 5" descr="A house with christmas decorations&#10;&#10;Description automatically generated">
            <a:extLst>
              <a:ext uri="{FF2B5EF4-FFF2-40B4-BE49-F238E27FC236}">
                <a16:creationId xmlns:a16="http://schemas.microsoft.com/office/drawing/2014/main" id="{4E80732A-41CD-1D2C-C8D7-85B3EBE5F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9" y="129827"/>
            <a:ext cx="11410375" cy="5836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A0075-1450-A235-F923-DD9120E2276F}"/>
              </a:ext>
            </a:extLst>
          </p:cNvPr>
          <p:cNvSpPr txBox="1"/>
          <p:nvPr/>
        </p:nvSpPr>
        <p:spPr>
          <a:xfrm>
            <a:off x="1765426" y="6120143"/>
            <a:ext cx="840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46: Chris Ross Family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245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Devenny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Rd.</a:t>
            </a:r>
          </a:p>
        </p:txBody>
      </p:sp>
    </p:spTree>
    <p:extLst>
      <p:ext uri="{BB962C8B-B14F-4D97-AF65-F5344CB8AC3E}">
        <p14:creationId xmlns:p14="http://schemas.microsoft.com/office/powerpoint/2010/main" val="3284616221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{DEAC2A28-25A6-4A2A-9B9F-B5CFB58BDB11}tf11158769_win32</Template>
  <TotalTime>147</TotalTime>
  <Words>633</Words>
  <Application>Microsoft Office PowerPoint</Application>
  <PresentationFormat>Widescreen</PresentationFormat>
  <Paragraphs>155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FrostyVTI</vt:lpstr>
      <vt:lpstr> Waco Light’s Up for Christmas 2024</vt:lpstr>
      <vt:lpstr>Contest Judges</vt:lpstr>
      <vt:lpstr>The power of communication</vt:lpstr>
      <vt:lpstr>There were 30 homes judged </vt:lpstr>
      <vt:lpstr>Scoring</vt:lpstr>
      <vt:lpstr>Selecting visual aids</vt:lpstr>
      <vt:lpstr>Effective delivery techniques   </vt:lpstr>
      <vt:lpstr>Effective delivery techniques   </vt:lpstr>
      <vt:lpstr>Navigating Q&amp;A sessions  </vt:lpstr>
      <vt:lpstr>Navigating Q&amp;A sessions  </vt:lpstr>
      <vt:lpstr>Speaking impact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Barrett</dc:creator>
  <cp:lastModifiedBy>John Barrett</cp:lastModifiedBy>
  <cp:revision>29</cp:revision>
  <dcterms:created xsi:type="dcterms:W3CDTF">2024-12-16T16:42:08Z</dcterms:created>
  <dcterms:modified xsi:type="dcterms:W3CDTF">2024-12-16T22:02:02Z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