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50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7B79-A55A-4BB0-9490-5775F11BAF1B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69A536D-45C6-4A40-8989-0F89A0874E5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7B79-A55A-4BB0-9490-5775F11BAF1B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536D-45C6-4A40-8989-0F89A0874E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7B79-A55A-4BB0-9490-5775F11BAF1B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536D-45C6-4A40-8989-0F89A0874E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7B79-A55A-4BB0-9490-5775F11BAF1B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536D-45C6-4A40-8989-0F89A0874E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7B79-A55A-4BB0-9490-5775F11BAF1B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9A536D-45C6-4A40-8989-0F89A0874E5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7B79-A55A-4BB0-9490-5775F11BAF1B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536D-45C6-4A40-8989-0F89A0874E5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7B79-A55A-4BB0-9490-5775F11BAF1B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536D-45C6-4A40-8989-0F89A0874E5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7B79-A55A-4BB0-9490-5775F11BAF1B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536D-45C6-4A40-8989-0F89A0874E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7B79-A55A-4BB0-9490-5775F11BAF1B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536D-45C6-4A40-8989-0F89A0874E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7B79-A55A-4BB0-9490-5775F11BAF1B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536D-45C6-4A40-8989-0F89A0874E5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7B79-A55A-4BB0-9490-5775F11BAF1B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9A536D-45C6-4A40-8989-0F89A0874E5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68A7B79-A55A-4BB0-9490-5775F11BAF1B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69A536D-45C6-4A40-8989-0F89A0874E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Grants &amp; Matching Gifts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err="1" smtClean="0">
                <a:solidFill>
                  <a:schemeClr val="tx1"/>
                </a:solidFill>
              </a:rPr>
              <a:t>Quan</a:t>
            </a:r>
            <a:r>
              <a:rPr lang="en-US" b="1" dirty="0" smtClean="0">
                <a:solidFill>
                  <a:schemeClr val="tx1"/>
                </a:solidFill>
              </a:rPr>
              <a:t> B. Myles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A NASCAR Victory is…. </a:t>
            </a:r>
            <a:br>
              <a:rPr lang="en-US" i="1" dirty="0" smtClean="0"/>
            </a:br>
            <a:r>
              <a:rPr lang="en-US" i="1" dirty="0" smtClean="0"/>
              <a:t>Setting the Pace</a:t>
            </a:r>
            <a:endParaRPr lang="en-US" dirty="0"/>
          </a:p>
        </p:txBody>
      </p:sp>
      <p:pic>
        <p:nvPicPr>
          <p:cNvPr id="23554" name="Picture 2" descr="http://ts1.mm.bing.net/images/thumbnail.aspx?q=5004260214965272&amp;id=564ec512d1a073673bd80d9bf0eef847&amp;url=http%3a%2f%2ffierogt-1987.com%2fimages%2ffinish-fla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1"/>
            <a:ext cx="1629946" cy="1219200"/>
          </a:xfrm>
          <a:prstGeom prst="rect">
            <a:avLst/>
          </a:prstGeom>
          <a:noFill/>
        </p:spPr>
      </p:pic>
      <p:pic>
        <p:nvPicPr>
          <p:cNvPr id="5" name="Picture 2" descr="http://ts1.mm.bing.net/images/thumbnail.aspx?q=5004260214965272&amp;id=564ec512d1a073673bd80d9bf0eef847&amp;url=http%3a%2f%2ffierogt-1987.com%2fimages%2ffinish-fla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152400"/>
            <a:ext cx="1629946" cy="1219200"/>
          </a:xfrm>
          <a:prstGeom prst="rect">
            <a:avLst/>
          </a:prstGeom>
          <a:noFill/>
        </p:spPr>
      </p:pic>
      <p:pic>
        <p:nvPicPr>
          <p:cNvPr id="23556" name="Picture 4" descr="http://ts3.mm.bing.net/images/thumbnail.aspx?q=4883932405432466&amp;id=f18deead099842d8ed81150d7210d3ec&amp;url=http%3a%2f%2fwww.autoevolution.com%2fimages%2fnews%2fpink-chevrolet-camaro-becomes-nascar-pace-car-38387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947545">
            <a:off x="2866209" y="4428107"/>
            <a:ext cx="3031046" cy="20206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What’s on TRACK for today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40814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Introduction of the Pit Crew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Committee Objectives – (Fuel Cell)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Holds the fuel supply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Grants – (Superspeedway)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Long distance racetracks that also include road courses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Matching Gifts (Pole Position)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Foremost position on the starting grid, awarded to the fastest qualifier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Wrap-up (Final Lap)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Questions (Post Race – Press Conference)</a:t>
            </a:r>
          </a:p>
        </p:txBody>
      </p:sp>
      <p:pic>
        <p:nvPicPr>
          <p:cNvPr id="4" name="Picture 2" descr="http://ts1.mm.bing.net/images/thumbnail.aspx?q=5004260214965272&amp;id=564ec512d1a073673bd80d9bf0eef847&amp;url=http%3a%2f%2ffierogt-1987.com%2fimages%2ffinish-fla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1"/>
            <a:ext cx="1629946" cy="1219200"/>
          </a:xfrm>
          <a:prstGeom prst="rect">
            <a:avLst/>
          </a:prstGeom>
          <a:noFill/>
        </p:spPr>
      </p:pic>
      <p:pic>
        <p:nvPicPr>
          <p:cNvPr id="5" name="Picture 2" descr="http://ts1.mm.bing.net/images/thumbnail.aspx?q=5004260214965272&amp;id=564ec512d1a073673bd80d9bf0eef847&amp;url=http%3a%2f%2ffierogt-1987.com%2fimages%2ffinish-fla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152400"/>
            <a:ext cx="1629946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20964"/>
            <a:ext cx="7772400" cy="110783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Grants &amp; Matching Gifts Objectives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3749040" cy="4572000"/>
          </a:xfrm>
          <a:ln w="19050"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 marL="457200" indent="-457200" algn="ctr">
              <a:buNone/>
            </a:pPr>
            <a:r>
              <a:rPr lang="en-US" b="1" u="sng" dirty="0" smtClean="0">
                <a:solidFill>
                  <a:schemeClr val="tx1"/>
                </a:solidFill>
              </a:rPr>
              <a:t>Grant Writing</a:t>
            </a:r>
            <a:br>
              <a:rPr lang="en-US" b="1" u="sng" dirty="0" smtClean="0">
                <a:solidFill>
                  <a:schemeClr val="tx1"/>
                </a:solidFill>
              </a:rPr>
            </a:br>
            <a:endParaRPr lang="en-US" b="1" u="sng" dirty="0" smtClean="0">
              <a:solidFill>
                <a:schemeClr val="tx1"/>
              </a:solidFill>
            </a:endParaRPr>
          </a:p>
          <a:p>
            <a:pPr marL="457200" indent="-457200"/>
            <a:r>
              <a:rPr lang="en-US" sz="2400" dirty="0" smtClean="0">
                <a:solidFill>
                  <a:schemeClr val="tx1"/>
                </a:solidFill>
              </a:rPr>
              <a:t>Develop two major grants ($5K and over)</a:t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/>
            <a:r>
              <a:rPr lang="en-US" sz="2400" dirty="0" smtClean="0">
                <a:solidFill>
                  <a:schemeClr val="tx1"/>
                </a:solidFill>
              </a:rPr>
              <a:t>Develop two minor grants (under $5K)</a:t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/>
            <a:r>
              <a:rPr lang="en-US" sz="2400" dirty="0" smtClean="0"/>
              <a:t>Develop grants for target groups:  Adult Seniors, Youth Development and Leadership Development</a:t>
            </a:r>
            <a:br>
              <a:rPr lang="en-US" sz="2400" dirty="0" smtClean="0"/>
            </a:br>
            <a:endParaRPr lang="en-US" sz="2400" dirty="0" smtClean="0"/>
          </a:p>
          <a:p>
            <a:pPr marL="457200" indent="-457200"/>
            <a:r>
              <a:rPr lang="en-US" sz="2400" dirty="0" smtClean="0">
                <a:solidFill>
                  <a:schemeClr val="tx1"/>
                </a:solidFill>
              </a:rPr>
              <a:t>Complete Foundation Profile for Giving Foundation</a:t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/>
            <a:r>
              <a:rPr lang="en-US" sz="2400" dirty="0" smtClean="0"/>
              <a:t>Develop a Grants Submission Strategy with potential funders</a:t>
            </a:r>
            <a:br>
              <a:rPr lang="en-US" sz="2400" dirty="0" smtClean="0"/>
            </a:br>
            <a:endParaRPr lang="en-US" sz="2400" dirty="0" smtClean="0"/>
          </a:p>
          <a:p>
            <a:pPr marL="457200" indent="-457200"/>
            <a:r>
              <a:rPr lang="en-US" sz="2400" dirty="0" smtClean="0">
                <a:solidFill>
                  <a:schemeClr val="tx1"/>
                </a:solidFill>
              </a:rPr>
              <a:t>Measure, Track &amp; Assess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sz="quarter" idx="2"/>
          </p:nvPr>
        </p:nvSpPr>
        <p:spPr>
          <a:xfrm>
            <a:off x="4876800" y="1828800"/>
            <a:ext cx="3749040" cy="4572000"/>
          </a:xfrm>
          <a:ln w="19050"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 marL="457200" indent="-457200" algn="ctr">
              <a:buNone/>
            </a:pPr>
            <a:r>
              <a:rPr lang="en-US" b="1" u="sng" dirty="0" smtClean="0">
                <a:solidFill>
                  <a:schemeClr val="tx1"/>
                </a:solidFill>
              </a:rPr>
              <a:t>Matching Gifts</a:t>
            </a:r>
            <a:br>
              <a:rPr lang="en-US" b="1" u="sng" dirty="0" smtClean="0">
                <a:solidFill>
                  <a:schemeClr val="tx1"/>
                </a:solidFill>
              </a:rPr>
            </a:br>
            <a:endParaRPr lang="en-US" b="1" u="sng" dirty="0" smtClean="0">
              <a:solidFill>
                <a:schemeClr val="tx1"/>
              </a:solidFill>
            </a:endParaRPr>
          </a:p>
          <a:p>
            <a:pPr marL="457200" indent="-457200"/>
            <a:r>
              <a:rPr lang="en-US" sz="2400" dirty="0" smtClean="0"/>
              <a:t>Increase member’s Employer Matching Gift contributions</a:t>
            </a:r>
            <a:br>
              <a:rPr lang="en-US" sz="2400" dirty="0" smtClean="0"/>
            </a:br>
            <a:endParaRPr lang="en-US" sz="2400" dirty="0" smtClean="0"/>
          </a:p>
          <a:p>
            <a:pPr marL="457200" indent="-457200"/>
            <a:r>
              <a:rPr lang="en-US" sz="2400" dirty="0" smtClean="0"/>
              <a:t>Develop Matching Gift Campaigns</a:t>
            </a:r>
            <a:br>
              <a:rPr lang="en-US" sz="2400" dirty="0" smtClean="0"/>
            </a:br>
            <a:endParaRPr lang="en-US" sz="2400" dirty="0" smtClean="0"/>
          </a:p>
          <a:p>
            <a:pPr marL="457200" indent="-457200"/>
            <a:r>
              <a:rPr lang="en-US" sz="2400" dirty="0" smtClean="0"/>
              <a:t>Provide diverse “Giving Options”</a:t>
            </a:r>
            <a:br>
              <a:rPr lang="en-US" sz="2400" dirty="0" smtClean="0"/>
            </a:br>
            <a:endParaRPr lang="en-US" sz="2400" dirty="0" smtClean="0"/>
          </a:p>
          <a:p>
            <a:pPr marL="457200" indent="-457200"/>
            <a:r>
              <a:rPr lang="en-US" sz="2400" dirty="0" smtClean="0">
                <a:solidFill>
                  <a:schemeClr val="tx1"/>
                </a:solidFill>
              </a:rPr>
              <a:t>Provide “Donor Tools &amp; Resources” for members and potential donors</a:t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/>
            <a:r>
              <a:rPr lang="en-US" sz="2400" dirty="0" smtClean="0"/>
              <a:t>Measure, Track &amp; Assess</a:t>
            </a:r>
          </a:p>
          <a:p>
            <a:pPr marL="457200" indent="-457200"/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7" name="Picture 2" descr="http://ts1.mm.bing.net/images/thumbnail.aspx?q=5004260214965272&amp;id=564ec512d1a073673bd80d9bf0eef847&amp;url=http%3a%2f%2ffierogt-1987.com%2fimages%2ffinish-fla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97970"/>
            <a:ext cx="1629946" cy="1219200"/>
          </a:xfrm>
          <a:prstGeom prst="rect">
            <a:avLst/>
          </a:prstGeom>
          <a:noFill/>
        </p:spPr>
      </p:pic>
      <p:pic>
        <p:nvPicPr>
          <p:cNvPr id="8" name="Picture 2" descr="http://ts1.mm.bing.net/images/thumbnail.aspx?q=5004260214965272&amp;id=564ec512d1a073673bd80d9bf0eef847&amp;url=http%3a%2f%2ffierogt-1987.com%2fimages%2ffinish-fla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76200"/>
            <a:ext cx="1629946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Grants – The Superspeedway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377666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Grant Writing Process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Program Profile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Research Team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Proposal Writing Team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Where are we now?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7" name="Picture 2" descr="http://ts1.mm.bing.net/images/thumbnail.aspx?q=5004260214965272&amp;id=564ec512d1a073673bd80d9bf0eef847&amp;url=http%3a%2f%2ffierogt-1987.com%2fimages%2ffinish-fla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1"/>
            <a:ext cx="1629946" cy="1219200"/>
          </a:xfrm>
          <a:prstGeom prst="rect">
            <a:avLst/>
          </a:prstGeom>
          <a:noFill/>
        </p:spPr>
      </p:pic>
      <p:pic>
        <p:nvPicPr>
          <p:cNvPr id="8" name="Picture 2" descr="http://ts1.mm.bing.net/images/thumbnail.aspx?q=5004260214965272&amp;id=564ec512d1a073673bd80d9bf0eef847&amp;url=http%3a%2f%2ffierogt-1987.com%2fimages%2ffinish-fla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228600"/>
            <a:ext cx="1629946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136207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Matching Gifts – Pole Position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894" y="2547938"/>
            <a:ext cx="8037513" cy="3319462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Many Ways to Increase our  PROC Pole Position (PPP)!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Member Assessment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Member Employer Matching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Member Partnership Employer Matching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Family &amp; Friends Employer Matching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Birthday Endowments (</a:t>
            </a:r>
            <a:r>
              <a:rPr lang="en-US" dirty="0" err="1" smtClean="0">
                <a:solidFill>
                  <a:schemeClr val="tx1"/>
                </a:solidFill>
              </a:rPr>
              <a:t>ie</a:t>
            </a:r>
            <a:r>
              <a:rPr lang="en-US" dirty="0" smtClean="0">
                <a:solidFill>
                  <a:schemeClr val="tx1"/>
                </a:solidFill>
              </a:rPr>
              <a:t>: Solicit via </a:t>
            </a:r>
            <a:r>
              <a:rPr lang="en-US" dirty="0" err="1" smtClean="0">
                <a:solidFill>
                  <a:schemeClr val="tx1"/>
                </a:solidFill>
              </a:rPr>
              <a:t>Facebook</a:t>
            </a:r>
            <a:r>
              <a:rPr lang="en-US" dirty="0" smtClean="0">
                <a:solidFill>
                  <a:schemeClr val="tx1"/>
                </a:solidFill>
              </a:rPr>
              <a:t> or PROC website)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AKAversary</a:t>
            </a:r>
            <a:r>
              <a:rPr lang="en-US" dirty="0" smtClean="0">
                <a:solidFill>
                  <a:schemeClr val="tx1"/>
                </a:solidFill>
              </a:rPr>
              <a:t> Endowments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United Way/Combined Virginia Campaign / Combined Federal Campaign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Congratulatory Beaux Patron Ads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26626" name="AutoShape 2" descr="data:image/jpeg;base64,/9j/4AAQSkZJRgABAQAAAQABAAD/2wCEAAkGBhQSEBUUExQUFBUVFRgWFhYVFxgYFxgYFxgWFBQXHBUXHSceFxokGRcUHy8iJCcpLS0sGB8xNTAqNSYrLikBCQoKDgwOGg8PGCwkHyMqNDIsMjAsKSksLSwsLDUsKSwsKi0sLy0sNiosLC4sNS8sLzUsNSw0KSwsKiksLCwsLP/AABEIAMAA8AMBIgACEQEDEQH/xAAcAAABBQEBAQAAAAAAAAAAAAAABAUGBwgDAgH/xABHEAACAQMBBAgBCQUHAgYDAAABAgMABBEhBQYSMQcTIkFRYXGBMhQjQlKCkZKhsQhicsHRFTNDU5OiwiThFyVjstLwRHOD/8QAGwEBAAMBAQEBAAAAAAAAAAAAAAMEBQIBBgf/xAA4EQACAgACBggEBQMFAAAAAAAAAQIDBBEFEhMhMUEUMlFxkaGx0QYiYYFCUsHh8DOi0hUWU3KS/9oADAMBAAIRAxEAPwC8aKKKAKKKKAKKKKAKKKKAKh/Sva3cmy5VsuMykrxCM4do89sLjXPLQcxkVJrraUcbKjMA754Ez23xqeFeZwPur584/wD6a+xc/wDFfz9qApr9nUzrLeRO7KkYQGFyQyyFmBbgPw6KQfPGeVXhVPb3Rf2Pt23v1yLe7+ZuSSThtAWJ9Aj/AGGq4AaA+0UUUAUUUUAUUUUAVSX7Qm0bpJbSOKV1jkVsJGxDNIGAyQupGGQDzzV2E1T+7Ef9sbenvST8msh1VuRyL6hWHd9d/tJQEz6K2uzsuH5bx9b2sdZnrOrz83x514seOuMZqXUj45E5jrB4ro3uvI+33V2t7xHzwsCVOGHep54K81ONdaA7UUUUAUUUUAUUUUAUUUUAUUUUAUUUUAUVFN6+k6x2fkTShpR/gxYeTPgRnCfaIrluJvkm14HlXii4JCjQhtR3oS4wTxLrpjvGuM0BJ5r5VOBlm+qoyffuX3xVDb5dP9y7NFaRfJgCVLyANNkaHs/DGfxHTnV/QwqowoAHgKzZ077p/JdodegxFdZfTkJRgSj3yG+0aAhVjvTcR3sd4ZHkmRw/E7Fi2OaknXBGRjwNa+2LtZLq3injOUlQOvoRnB8wcg+YrF9tatI4RFZ2Y4VVBZifAKNTVz7F3m2jsHZAFxaZDykQF3x1fEvEQ6LqMkEgZH0s40yBaPSNu4t9s2eFiobh442YgBZE7SksdFB1UnwJpn6GN6/lmzVVzmW2xC+upAHzTe66Z8VNZ73o39vNoH/qJmZc5Ea9mMeHYGh9Tk09dDW9nyLaSBmxFcYhk8ASfm29mxr4MaA1RRRRQBRRRQBRRRQEF6Y96vkWzXCHE1x8zHjmOIfOMPRc6+LCnPo53XGz9nQwYHHjjlPjI+ra9+NF9FFUF0072fLdpOqtmK2zCngWB+db3bT0UU2bqdJ19s/CxSloh/gy5eP0AzlPskUBqva+1EtoJJ5DhIkZ29FGcDzPIeZFZHuN9bo30t5HK8U0jliUYjTOiY5MoGBg6aVZ29O+V5tvY5FrZyhVlAuSjBweFeNVQDDMM4JGNMLzzVKSIQSCCCDgg6EHvBFAXXud+0LJlYr6HrMkASwDt5JwMxcmOv0SPQ1d8F4rHA0bvUjDD2Pd58qzZ0F7p/KtoiZxmK1xIc8jIf7oexBb7FaVmtlcYYA45eI8weYPpQHSvtRPfPfFNkwrLKWlV5Agj06zvLFWOMgAZw3lqKV7sb+2e0B/00ys2MmNuzIPHKHUjzGR50BIaKKKAKKKKAK+E1W+9vTpZWmUgJupRkYjOIwfOXv+yDVS3vTVfzXUcrsBFHIrG3QYjZQdVbOS+Rn4iddaA0x8v4v7sF/Pkn4+/wBs1XnTab6PZ4mgndFV8TrF2ew+Ap4/jwGwDqM8XlVi7OvknhSWM8SSIrofFWGR+RrztXZqXEEkMgykqMjDyYYPvQGKSc1P+hPez5HtJUc4iucRP4Bs/NN+I8Po5pin3Bu/l0tnFC8skTlTwrpj6LljoqsuDknvqz9z/wBnjBWS/l8D1MJ9+1L/ACUfaoC4dr7cgtYzJcSpEg73IGfIDmx8hk1SvSF0qbP2iYrQxyGAToz3GQjIAcMY0IJPZJyWxpnTkagvSts+eDak0c8skuDxRPIxYmJtUxnljUHHeDUQoDYu7G51nYpi1hRMjV/idh5yHUj8qN9t2lv7Ga2OMuuUJ+jIvajb8QGfImoz0I72/K9mrG7ZltcRN4lMfNN+EFfsGu+9nTLYWWVD/KJR/hwkEA+DSfCv5nyoDLtzbtG7I4KsjFWB5hlOGB8wQafNgbhXt4jSQQOyKpbjI4VPCCcKx+JtMYGdatXowWw2ve3dzPaoLnjWRYyxePgIC8XAdGbiHaJGO0NBmrrSMAAAAADAA5DHIYoCJdFm9fy/ZsUjHMqfNTePGgHaP8S8Le5qX1UGy/8AyfeN4Phtdo9uP6qy5OAPDtl1x4OtW/QBRRRQBUT6UN7P7P2bLKpxK46qHx43Bw32QGb7NSyqg21/5vvFHbfFa7P7cv1WkyCQfHtcCY8FegKT27und2gVriCSMOAVZh2TxDOOIacXiOdNcEDOyooLMxCqBzJJwAPMnFbauLVZEKOqurDDKwDKR4FToRVKdIWztm7FvrS6hty0pdnMCvwx8IBUSAEEqwcjhHLsnTSgLR3G3ZFhYQ24xxKuZCPpSN2pD6Z0HkBXDevo8sb8E3EK8eP75OxIPtj4sfvZFJt0+lOxv8LHL1cp/wAGXCPnwXXD/ZJpt6a97PkezWRTiW5zEniFI+db2U49XFAQ7o06Sdm7PEtmesVOvcrcsAwkGeFGYKMp2QOQI79M4q6bDaMc8YkidJEbkyMGU+4rE1TTolW6k2lFFbTSQhjxTFDp1a6vlT2ScaAkaEigF/TfvZ8s2k0aHMVrmJfAvn55vxAL9gVX0MzIwZSVYHIIJBBHIgjUGrj3x/Z7mUtJYy9cDk9VKQJPHST4X98H1qtbPc65a+js3ieKaRwvC6kEAnV8HmoAJyPCgL96GL+/n2eZribrVL8MIkHaKLoxMg1OW0BIPwnxqwFvwCA4KE/W5E+TDQ/r5V52RstLaCOCMYSJFRR5KMZPmeZ8zXvaN2kUTySkCNEZnJ5BVBLad+lAKaKzRs/p2vYbmRwFkt3kLLA/0EJ7Ko41XAwO8eVW3un0y2F7wqX+TynTq5iACfBZPhb8j5UBSvTNun8i2k5RcRXGZo/AEn5xfZtceDCoGK1Z0s7k/wBo2PCnCssTh42bQAHsyAkAkLw6/ZFMW6XQFaW+HuibqTnwnswg/wAAOX+0ceQoBh6Jek6K02W6XhdUhk4YWCM3GHyxiUgY4lIJwSNGHhTPvb+0FczZSzQWyfXbDzEf+1PbPrVwb9bmpebMktY0VCF4oAoCqsiaoABooOq+jGskSIVJBBBBwQeYI0IoC7ugPfl3nmtLiRnaX56NnYsxcACRSx1OVCkfwmrxrGG7d/LBdwywBmlSRWRVBJYg/DganIyPQ1e+93T3FbZiggkecABxMDGsTYyVYfEzA6EDA86A9dP+6PX2iXca5ktzhsDUxOQPfhfB+01Vtun0I315hpF+SxH6UoPGR+7F8X4uGmLeDpGvr2QPNO4CsGRE7EaspBUhBzIIBBOTWn9yN5Vv7CG5GMuuJAPoyL2ZB94JHkRQFeby9DkVpsi4+RvMZwoeRi5HWomWeMouF4cZIGDqo1NZ+rcJFZh3s6Kbn+1prezhaSMkSIRoiJJkqrOdFweIYOpC0BHuj7eg7P2hDca8AbhlA7420fTvwO0PNRWqdtb2WtpEJbieONGGVyclxzHCo1fu5Cqw3R/Z4iTD38nWtz6qLKoPJpPib24feoJ017pfIr8FAeomQGIEkhOABGjBPIL2SB3BhQC7pX6VYdo9WlvCy9TJxpcOeF88iFQfCCQpyTnsjQYq8dwN6BtDZ8NxpxleGUDukXR9O7J1HkRWPqtr9n3e3qbt7Nz2LgcSZ5CVB/yTI9VWgNE0UUUBH9+95xYWE1wccSriMHvkbSMY7xnU+QNUp0RdKFrYCVLpJA88nG9yO3nwDJ8QAJY5GdWOldf2g97euuks0PYtxxSY75WGg+yh+9zVRUBtTZm3oLiLrYZo5I8ZLqwIGmTn6unccVlDpE3qO0NozTg9jPBEPCNNE9M6t6tT70K7tPeX7As626Rt14RmUSK4KLExUjIYknHgpqXb3fs7HV7CXPf1Mx/JZR+jD3oCkAav3Y/RCdobKt2vLi4FxwFo2ZuMRxv2kQo3MYw3MHXGcACq93N6M7iTasVtdQSRqp62UMpwY0IJw3JgxKrkH6VamUUBlPezoiv7HLGProh/iw5YAeLLjiX3GPOrT/Z93S6m0e8cdu4PCmeYiQ8/tPk+irU+303kWwsZrlsZRewD9KQ9mNfxEZ8s1mndvpX2hZOSkxkQsWaKXtISTxNgc0yc/CRzoDWVUh08b9PDcW9vbOUlh+eeRfiUsOFEB7gV4iRyOVzUg3X6eLW5XhljkhnwcRqDIJGAJ4UKjJY4wAQOfM1nzeLa8l1dTTy/HI7Mw+rrovoBge1AWtuj+0PImEv4usXl10WFcebR/C3sR6GnDph6ToLjZqRWcnWC5b5wgEFUTDFGBAIYsV08AfGqKRCTgak6ADvrWO5O4cVtsqO0niSTiHHMrqGBkfVtD9XRQf3aAybU56Hd0vl20k41zFBiaTPI8J+bQ+r408Aasne39nqCXL2MnUP/AJUmWiPkG+JP93pUm6INyjs6xxIB10zl5CDkYGVjUN3jh1+2aAnJGaTWJwCh5ocDzX6B+7T2NKqifSVe3NtYS3NnwiWNctxLxfN57ZA5cS/FrnTioB+2ttqC1jMlxKkSD6TsB7DvY+Q1qj9n7jWO3Nq3c0FwyQKyuyBOGR2cHjZS2ioWB1IJyToNCap2xtye6k6y4leVz3uc48gOSjyGBT70Yb1/2ftKKVjiJz1c3h1bkAn7J4W+zQGmt2tybSwXFtCqHGC57UjernX25VTf7Q26XV3Ed6g7M3zcuO6RR2D9pBj7HnWgA1Vb0ub+bNazms3k66Vh2Vhw/VyLqjM+eEYPMZzjIxQGb6tzoc3ul2da3Uk8M7WWA4kRMqJchOEE4HaGATnAKjOM1OdxehjZ8Ucc7n5azqrq8gxFhgGBEXIjGPiJqf7V2NHcW0lu6jq5IzGQABgEYGB3Y0I9BQGet7enq8ucpbAWsR0yp4pSPOTGF+yB6muPQrvo1vtPglclLvCOWJPzmfmnJPM8RK5/fqDbe2M9pcy28nxxOUPnjkw8iMEetcdm2UssqpAjvIT2VjBLZGuQBrp40BtmoN0w7rC92Y4AHWwnrYvEkaMg8Sy5AHeQKfd3bi7ktITcRiGbq163iIY8eMMQq6DPPU6Z5GnSKxUHiOWb6zan27l9sUBnLdLoHvLnD3GLSI69scUpHlHns/aI9DUs366J4dn7PW5sA4uLSRZmkZuJ2UYycDCjhIVsAcg1XRXi4gV0ZGAZWBVgeRBGCD5EE0A2bp7wpfWcNynKRASPqsNHX2YEV93p2+llZzXL8okJA+s3JF92IHvVc9F9w2ztp3WyJCeAsZrUnvUjJHqU4T6o3jX3pTuW2jtG02RETwlhNckdygZA9k4m9WSgGnc3ojj2nYNd3rSLc3UjTJIp1VSdModGDHib0xgiodvZ0KX9nlkX5VENeOEHiA/ei+Ie3EPOtO21usaKiAKqKFUDkFUYUD0AArrQEE6G91PkWzELDEs/z0niOIfNr7Lj3Jqd0lewGSVJRjqSvInzU6H15017y7QuYbSZoYTNMsZ6rq9cudFJQnIxnOATnHnQFFdM2/ckm1AtvK6LZ5RWjYqesP8AesCD4gJ9nzpZul+0HcQ4S9QXCcusXCyj2+F/9p86qq8jcSMJAwfJ4g4IbizrkHXOfGu+w9kPdXMUEYy8rhF8snUnyAyT5CgLN6at+Pl8Nr8nWX5IcyGR0ZVeXVODJ0JQBu/m3lVS1s/Z270MNolqEVoUjEfC6hgwA1LKdCSck+ZquN+OguyeOSe3f5GUVnbOWhwo4mJX4kGn0T7GgIr+z1ul1ty9647EHYj85WHaP2UP3uKt3ero4stoAmeECQ/4sfYkH2h8X2s1Heh/enZ/yGC0gmCzKvbSTsO8jauVzo+p0wScAVZBNAZ+fo9tdi7WtZLu6VrcszxgoeMPHgpxhcjgDMp4h3jkKvqxv45kEkTpIjcmRgyn3GlZT6Ut7Pl+0pZFOYk+ah8OBCe19puJvcUzbv71XVk/HbTPEe8A9lv4kPZb3FAbDvjkBBzc49F5ufu09SKUquNByqL9He07i7sYrq6VFkkXshAQOrz2WwScFuemmOGpTQBXiaEOpVgCrAgg8iCMEEeGK90UBj7fvdY2G0JrbB4Q2Yj9aNtY/U409Qaf90+hS/vMM6/JYj9OYHiI/di+I+/CPOtG3uyYflMdw0SNIB1QkKgsoJ4lwx5dokafWp1oDNvS5d7QsnjsmupHtRAgjIATrFUcDCQr8ZBGME8uGqvrUHTZun8s2azquZbbMqeJXHzq/hHF6oKztu9uldXz8NtC8murAYRf4nPZX3NAXl+z9vb11m9m57ducpnvic6fhbI9GWrTnu1TQnU8lGrH0Ua+9Vd0adDD2EouZrg9bwlerh0TDDUM7DLd3IDBHM1aUFsqfCMZ5nmT6k6n3oCvd7uim32heC8uGeFFjAkRccUnBqGZteDs6YGScDUY1V7D2ts+xXq7W2Ma8iyqvE2O9mZuJven/fOQizfHeVHsWFcdztkxrbrIVBd8ksRkgZIAGeXKs6626V6pqaW7NvLMsQjBQ15dpx/8QIe5JP8Ab/Jq4PvhMw4o44yvdljn3GRrTzt/ZsLwtxhFODwtgAhsEjB9uVRHd63PCcjQtnHoNf8A75Vk6QvxVElHacexZE9Ua5Rb1RwO+F0OcC/c/wDWvJ32uP8AIX8L0oltlz8IHpp+lektB+9+Jv61SjjMU312Salf5SuekW7uJJra/hhxPauPgVyXQtkAjvAPEPRzX3o7ublZ7naEsBM905A41ccCA5IA7hkKPRBVki083/EaGsx4sftN/WrfTcRstTPf28+4j1K9bPISDe66P/46/c39a9Deu6/yYh6kj/lXt7NfDPqSf1Ne4IFwRgD0A76pvGYrPLXZJqV/lPK76tGQJo11/wAskn7jp+ddf/ECH6kn+z/5UwpYq94olICHU5OBhVzjPqMVYEVlGBgIgHgFGP0rU0fZisRBvaLc+azZDcqoNfKQvadvs3azCO4g7Z0SQgK/kBIpz7HSm7c/ohj2Zftco7zpwFY1IHHGWPaJxo/Z0yADqdO+l+99gsE8ckYC8XawNBxIwOQO7mKngrSwl1kpTrt4xfL6kNsIpKUeDOcFyr/Cc45jkR5EHUe9Vd+0Bvb1Fktoh+cuT2scxEpGfxNgegarPntFY5I1HJhow9GGvtyqpulHocuL6c3UFwJH4VXqpcLgKMAI408ThgNSdavkBn0GrX6Ldu7TvzLYLct1LQOHkkXrGiBHCvAxIOSSBgnlkjlVcbZ2BPaSdXcRPE/g4xnzB5MPME1o7oP3T+SbNErriW6xK3iEx8yv4SW+3QFKb2dEt/YZZo+uiH+LDllA8WXHEnuMedNW427Jv7+G3GeFmzIR9GNdZD92QPMith0ybM3dtkupbmKGOORh1ZdFClsHickDT4sDPPs0A8QQKiqigKqgKoHIADAA8gBXSiigCiiigOc8IZSp5EY/7+tJYtoHHDws0g0YKNMjvJOgB5+9Lq+UAkNq7/3jYB+gnLHgX5n2xXWzskiQJEixouiqgCqPQDQV3ooAooooBo3qtuO0kA7gG/CQT+WaN1G/6SMeGR9zGnWSMMpB5EEH0Ohpl3c+bLwnmrZH6H+R96zbXs8ZCT4STj91vRPH5qmux5jreRKyEOAy4yQeWmtRiyXU6Y05DlUouhlGH7p/Q1GrGs3TCztr7mS4fqs6BcmlCJXOMUpQVUpgdyZ8CUFK7qlfHWrrq3EesI5Erig1pW4pOBrWfdDJksWcrSFTcKHUMM6ZGcHmD99SkVGLUZuF/i/QVJq1tC/05/8Ab9CDEcV3ET3ug6y5t08/yZhn8lNSymG1j628aT6MYwPXkP8Akaf6tYF7SVlvJyyXdHd7nN25Rj2L1CiiitIgEe1NkQ3MZjnjSVDzV1DD1GeR8xrXxYHjACEOo0CtoQB4MND6Ee9LaKAQy7RGMDKyHRVYYOTpnwYDmcZ0FKoIQqhR3D3PiT5nnXvFfaAKKKKAKKKKAKKKKAKKKKAKKKKAKatoW5WRZV9G/T9NPup1ry6gjB76gvpV0MufFfRo6jLVZ8jcMARyNRx4erlK92dPQ6inqP5s4PwnlXPallxrxL8S8vMeFZmNqeIqzS+eHL19yauWrLLkxtXnShDSQPkZ++uyPWVTNInkhWr18Zq5B6+F6uuzcR6p8kNcAdTXqR68BC2FXm1ULZazyRIlkd9iQcUhfuGg9T/2/WnHaNxwpgczoP617hjWJAPD8z3mvMUXE3G3sK26aXTSqI9Z8fpnx9itKWtLWfA+bMs+rTHedT6+HtSyiitKquNcFCPBEUm5PNhRRRUh4FFFFAFFFFAFFFFAFFFFAFFFFAFFFFAFFcp7lUUs7BVHNmIAHqToKiO1elO1jJWIPcN/6Ywv4z/IGuJ2Rh1mWcPhL8S8qoN+n3fBEzoqpr/pMvH+BYbdfFu033tp+VMF3vdcP8d7MfKPsj/biqssZBcEblPw3iZ9aSXi35LLzL1kUEYNNU+0BCdXXh82A/noaomfaKt8Rlk/jc/96Tm5TujX3JNU7sQp74rJrnn+xpV/Cz/FZ/av8i8bnaVu+WWWJW+kpkQZ8xrzpCNsw/50X+on9apo3X7iD2/qa8GfyX7hWdZWpvW4PnkW4/DMUsnY/Be5df8AbsH+dD/qJ/WvLbfg/wA+H/UT+tUmWoVseFc7L6nf+2a/+R+CLqXbcBOOvh95EA9znlS6LeG2jBCTROx5t1iY9BryqihP5L9wr2Ln9xD7H+RqSqGz3xe/t7O44l8Mwf435GgbK8STtGSM+ADqf0NOwNZqFwnfGPYkUot79U+Bpo/4HP8ALFaNOJjWssu958fIqWfCzfVsf/lfpI0dmiqJst8bpPgvJPSXtD72zUi2f0oXSf3sUcy/WjPC38wfuFW44yD4mXd8OYqHVal5PzyXmWpRUW2P0j2c5ClzC/1ZRw6/xfD+dSgNmrUZxms4sw78Nbh5atsWn9T7RRRXRAFFFFAFFFFAFFFFAFFFFAFFNe2N5be1Hz0qofq82Pog1qD7Y6ZFGRbQlv35TgfgXU+5FQzuhDrM0cLozFYrfVB5dvBeLG3pMvml2gIGJ6uOMEKDoWYcRPrgge1QqbaeOzGAi+XM+9db/b8lzcyTy44zGfhGBoAF0+6mPjrNnHXbkuZ+g4KHR6o0yXVS7s+bFTS51Jz61846TcdHHUexNHpIp46OOk3HRx02I6SKeOjjpNx0cdNiOkinjo46TcdHHXmxQ6UKeOjjpNx0cde7EdJFPHRx0m46OOmxHSRTx16ScjUEj0pJx0cdNiOkjzb3wkIWQBs6BuRFWf0S7RYrcQFiVhZCme4PxZHplc+5qmY5sEHwINSTYu+M1jPK0IQhyvErjIPDnGoII+I1NUtnLWZj6TpeLolTBLN713p+W40JRVebG6YoXwLiNoj9Ze2n8mH3Gpxs7asU68UMiSL4qc49RzB9a0oWwn1WfA4nAYjDf1YNLt5ePAV0UUVIUgooooAooooApDtmweaFkjlaFiNHTGR9/d6YPnS6ivGs1kdQm4SUlxX3M8by7vXFrKRcAksSRJksr+YY8z5HWmetH7chgaB/lIUxBSz8XIAd/iD4Y1rO16yGRzGGCcR4AxywXOmT44rFxNCqlufE/T9CaUljq2pwyceLXB/zsEfHji81x+YpsudqxpoTk+C6/wDau22UcxnqwSeRxzx34/Ko3FsmVj8BHm2g/OrdEYyjm2ZulcZiKLdnRW23vzybX2HCTeT6qfef5AU8bhXAu9owW8y/NysVPAeFh2WIOTnvFNNvu6o+NifIaD7+ZqbdGGwAdqW7Rp/dtxswz2VAIJJ88496mzqzySMucNJut22WKKSzy3L0X6lwW3RXs9f8Ev8Axu5/Qil8W4divK1h91z+tPwozU+pFcj52WLxEuNkvFjWm6tovK1t/wDST+lepNjWyDPUQjw+bT+ldrjaqL38R8B/M91N7XZc5P3eFUb8bVX8sWm/QRdst7b8WfV2fF/lRf6af0r6thCDrFER/wDrT+lfRJXxpKobfLejvOXaKjsG2P8AgQH/APkn9K4ybpWbc7W3/wBJB+grxBtIpz1Xw8PSnK3vkf4WGfDv+6tKjF03bs1n2EblbDhJ+LGaXo/sG52sXsCv/tIptuuifZ7ZxG6fwSN+jZFTOvLg4OKt6kXyOo4zER4WS8WY4l3hbjbCjhycA5yBnQE95x5V1j3jH0kI9Dn9cU57R3bWORopI+F0JVhkggjn/Wmm53d+o3s39RVfOp7ssj6R16UpjrRmpr7P1XoOdtfpJ8La+B0P3Uud8tnyH6YqHDZ8qtojZHIj+oqVWnFwDi+LGvrUV0FFbmami8ZbiJONsHFr6NLzFaVMNxt07qeQSxO0CA6zDIz4hR9P9PGmjc4W/wArjF0MxE454UMfhLeK55+taGijCgKoAAGAAMAAcgAOQqHD0Kx6zfA703paeEiqYR3yXF8Psub7/M+QRlVALFiAAWbGT5nAAz6CulFFax+dt5hRRRQ8CiiigCvlfaYt69pypF1dsjPcSZCADRByaRidFA7s8z6GuZS1VmS01O2ahHn28F9X3EC6VN7usf5JEewhzKR9JxyT0Xv8/Sq7AzVn7F6IM9u7lOTqUj+/WQ/yHvU62TuxbW39zCin62Mt+M61mvD2XS1p7j7iGmcFo2lUYdObXFrcm+bz9kyj9n7h3s+qQOAfpP2B/uwakNl0K3Df3s0Uf8IZz/xH51clFWoYWETExHxFireqlH7Z+vsV5YdC1quDLJLL5dlFPsAT+dTPZGwYLVOCCNYweeBqfMsdW96cKKnjCMeCMe7GX37rJt+ngFI9qWrSR8KnBznHcfKllFeW1q2DhLgysnk80RW5jKgAqVI7joD6HlXFbrHPK+oP6jSpeRXF7GM80X7sfpWDPQ0k865+P8/QtLELmiNrfL9ZfvFfGvl+sPvH8qfzsiI/QH3mvq7JiH0B95rn/S8T+aPn7Hu2h2MjTTk8gT5nQfe2KVwWTOoCj7R0A9DzPtUgSzQclUe3867VJXobfnbPw9/2OZYjsR4iXAAJzgc/Hzr3RRW+lksiqMu3tz7W81niDMBgOOy4HhxDUjyNQ++6EYDnqp5U8nVXH5cJ/OrKorl1xlxRcpx2IoWVc2l4rwZSd/0MXaf3bwyjwyUb7mGPzqNbS3Ru7fWWCRQPpAcS/iXIFaRoxUMsPF8DVo+IMRW/nSl5P+fYy6lXP0Yb3dfF8nkPzsQ7JPN4xoPddAfLHnT3tjcazucl4VVj9OPsN65XQ+4NQu76M7m0lWeykEhQ8QVuy/pn4XBGh5c6rRqspnrLeuZr36SwWlKNjY9Sf4W+Gff2PnnkWoKKQ7H2j18Qcq0bcnRgQyMPiU5/I94waXVop5rM+JnBwk4y4oKKKK9OT//Z"/>
          <p:cNvSpPr>
            <a:spLocks noChangeAspect="1" noChangeArrowheads="1"/>
          </p:cNvSpPr>
          <p:nvPr/>
        </p:nvSpPr>
        <p:spPr bwMode="auto">
          <a:xfrm>
            <a:off x="63500" y="-876300"/>
            <a:ext cx="2286000" cy="1828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28" name="AutoShape 4" descr="data:image/jpeg;base64,/9j/4AAQSkZJRgABAQAAAQABAAD/2wCEAAkGBhQSEBUUExQUFBUVFRgWFhYVFxgYFxgYFxgWFBQXHBUXHSceFxokGRcUHy8iJCcpLS0sGB8xNTAqNSYrLikBCQoKDgwOGg8PGCwkHyMqNDIsMjAsKSksLSwsLDUsKSwsKi0sLy0sNiosLC4sNS8sLzUsNSw0KSwsKiksLCwsLP/AABEIAMAA8AMBIgACEQEDEQH/xAAcAAABBQEBAQAAAAAAAAAAAAAABAUGBwgDAgH/xABHEAACAQMBBAgBCQUHAgYDAAABAgMABBEhBQYSMQcTIkFRYXGBMhQjQlKCkZKhsQhicsHRFTNDU5OiwiThFyVjstLwRHOD/8QAGwEBAAMBAQEBAAAAAAAAAAAAAAMEBQIBBgf/xAA4EQACAgACBggEBQMFAAAAAAAAAQIDBBEFEhMhMUEUMlFxkaGx0QYiYYFCUsHh8DOi0hUWU3KS/9oADAMBAAIRAxEAPwC8aKKKAKKKKAKKKKAKKKKAKh/Sva3cmy5VsuMykrxCM4do89sLjXPLQcxkVJrraUcbKjMA754Ez23xqeFeZwPur584/wD6a+xc/wDFfz9qApr9nUzrLeRO7KkYQGFyQyyFmBbgPw6KQfPGeVXhVPb3Rf2Pt23v1yLe7+ZuSSThtAWJ9Aj/AGGq4AaA+0UUUAUUUUAUUUUAVSX7Qm0bpJbSOKV1jkVsJGxDNIGAyQupGGQDzzV2E1T+7Ef9sbenvST8msh1VuRyL6hWHd9d/tJQEz6K2uzsuH5bx9b2sdZnrOrz83x514seOuMZqXUj45E5jrB4ro3uvI+33V2t7xHzwsCVOGHep54K81ONdaA7UUUUAUUUUAUUUUAUUUUAUUUUAUUUUAUVFN6+k6x2fkTShpR/gxYeTPgRnCfaIrluJvkm14HlXii4JCjQhtR3oS4wTxLrpjvGuM0BJ5r5VOBlm+qoyffuX3xVDb5dP9y7NFaRfJgCVLyANNkaHs/DGfxHTnV/QwqowoAHgKzZ077p/JdodegxFdZfTkJRgSj3yG+0aAhVjvTcR3sd4ZHkmRw/E7Fi2OaknXBGRjwNa+2LtZLq3injOUlQOvoRnB8wcg+YrF9tatI4RFZ2Y4VVBZifAKNTVz7F3m2jsHZAFxaZDykQF3x1fEvEQ6LqMkEgZH0s40yBaPSNu4t9s2eFiobh442YgBZE7SksdFB1UnwJpn6GN6/lmzVVzmW2xC+upAHzTe66Z8VNZ73o39vNoH/qJmZc5Ea9mMeHYGh9Tk09dDW9nyLaSBmxFcYhk8ASfm29mxr4MaA1RRRRQBRRRQBRRRQEF6Y96vkWzXCHE1x8zHjmOIfOMPRc6+LCnPo53XGz9nQwYHHjjlPjI+ra9+NF9FFUF0072fLdpOqtmK2zCngWB+db3bT0UU2bqdJ19s/CxSloh/gy5eP0AzlPskUBqva+1EtoJJ5DhIkZ29FGcDzPIeZFZHuN9bo30t5HK8U0jliUYjTOiY5MoGBg6aVZ29O+V5tvY5FrZyhVlAuSjBweFeNVQDDMM4JGNMLzzVKSIQSCCCDgg6EHvBFAXXud+0LJlYr6HrMkASwDt5JwMxcmOv0SPQ1d8F4rHA0bvUjDD2Pd58qzZ0F7p/KtoiZxmK1xIc8jIf7oexBb7FaVmtlcYYA45eI8weYPpQHSvtRPfPfFNkwrLKWlV5Agj06zvLFWOMgAZw3lqKV7sb+2e0B/00ys2MmNuzIPHKHUjzGR50BIaKKKAKKKKAK+E1W+9vTpZWmUgJupRkYjOIwfOXv+yDVS3vTVfzXUcrsBFHIrG3QYjZQdVbOS+Rn4iddaA0x8v4v7sF/Pkn4+/wBs1XnTab6PZ4mgndFV8TrF2ew+Ap4/jwGwDqM8XlVi7OvknhSWM8SSIrofFWGR+RrztXZqXEEkMgykqMjDyYYPvQGKSc1P+hPez5HtJUc4iucRP4Bs/NN+I8Po5pin3Bu/l0tnFC8skTlTwrpj6LljoqsuDknvqz9z/wBnjBWS/l8D1MJ9+1L/ACUfaoC4dr7cgtYzJcSpEg73IGfIDmx8hk1SvSF0qbP2iYrQxyGAToz3GQjIAcMY0IJPZJyWxpnTkagvSts+eDak0c8skuDxRPIxYmJtUxnljUHHeDUQoDYu7G51nYpi1hRMjV/idh5yHUj8qN9t2lv7Ga2OMuuUJ+jIvajb8QGfImoz0I72/K9mrG7ZltcRN4lMfNN+EFfsGu+9nTLYWWVD/KJR/hwkEA+DSfCv5nyoDLtzbtG7I4KsjFWB5hlOGB8wQafNgbhXt4jSQQOyKpbjI4VPCCcKx+JtMYGdatXowWw2ve3dzPaoLnjWRYyxePgIC8XAdGbiHaJGO0NBmrrSMAAAAADAA5DHIYoCJdFm9fy/ZsUjHMqfNTePGgHaP8S8Le5qX1UGy/8AyfeN4Phtdo9uP6qy5OAPDtl1x4OtW/QBRRRQBUT6UN7P7P2bLKpxK46qHx43Bw32QGb7NSyqg21/5vvFHbfFa7P7cv1WkyCQfHtcCY8FegKT27und2gVriCSMOAVZh2TxDOOIacXiOdNcEDOyooLMxCqBzJJwAPMnFbauLVZEKOqurDDKwDKR4FToRVKdIWztm7FvrS6hty0pdnMCvwx8IBUSAEEqwcjhHLsnTSgLR3G3ZFhYQ24xxKuZCPpSN2pD6Z0HkBXDevo8sb8E3EK8eP75OxIPtj4sfvZFJt0+lOxv8LHL1cp/wAGXCPnwXXD/ZJpt6a97PkezWRTiW5zEniFI+db2U49XFAQ7o06Sdm7PEtmesVOvcrcsAwkGeFGYKMp2QOQI79M4q6bDaMc8YkidJEbkyMGU+4rE1TTolW6k2lFFbTSQhjxTFDp1a6vlT2ScaAkaEigF/TfvZ8s2k0aHMVrmJfAvn55vxAL9gVX0MzIwZSVYHIIJBBHIgjUGrj3x/Z7mUtJYy9cDk9VKQJPHST4X98H1qtbPc65a+js3ieKaRwvC6kEAnV8HmoAJyPCgL96GL+/n2eZribrVL8MIkHaKLoxMg1OW0BIPwnxqwFvwCA4KE/W5E+TDQ/r5V52RstLaCOCMYSJFRR5KMZPmeZ8zXvaN2kUTySkCNEZnJ5BVBLad+lAKaKzRs/p2vYbmRwFkt3kLLA/0EJ7Ko41XAwO8eVW3un0y2F7wqX+TynTq5iACfBZPhb8j5UBSvTNun8i2k5RcRXGZo/AEn5xfZtceDCoGK1Z0s7k/wBo2PCnCssTh42bQAHsyAkAkLw6/ZFMW6XQFaW+HuibqTnwnswg/wAAOX+0ceQoBh6Jek6K02W6XhdUhk4YWCM3GHyxiUgY4lIJwSNGHhTPvb+0FczZSzQWyfXbDzEf+1PbPrVwb9bmpebMktY0VCF4oAoCqsiaoABooOq+jGskSIVJBBBBwQeYI0IoC7ugPfl3nmtLiRnaX56NnYsxcACRSx1OVCkfwmrxrGG7d/LBdwywBmlSRWRVBJYg/DganIyPQ1e+93T3FbZiggkecABxMDGsTYyVYfEzA6EDA86A9dP+6PX2iXca5ktzhsDUxOQPfhfB+01Vtun0I315hpF+SxH6UoPGR+7F8X4uGmLeDpGvr2QPNO4CsGRE7EaspBUhBzIIBBOTWn9yN5Vv7CG5GMuuJAPoyL2ZB94JHkRQFeby9DkVpsi4+RvMZwoeRi5HWomWeMouF4cZIGDqo1NZ+rcJFZh3s6Kbn+1prezhaSMkSIRoiJJkqrOdFweIYOpC0BHuj7eg7P2hDca8AbhlA7420fTvwO0PNRWqdtb2WtpEJbieONGGVyclxzHCo1fu5Cqw3R/Z4iTD38nWtz6qLKoPJpPib24feoJ017pfIr8FAeomQGIEkhOABGjBPIL2SB3BhQC7pX6VYdo9WlvCy9TJxpcOeF88iFQfCCQpyTnsjQYq8dwN6BtDZ8NxpxleGUDukXR9O7J1HkRWPqtr9n3e3qbt7Nz2LgcSZ5CVB/yTI9VWgNE0UUUBH9+95xYWE1wccSriMHvkbSMY7xnU+QNUp0RdKFrYCVLpJA88nG9yO3nwDJ8QAJY5GdWOldf2g97euuks0PYtxxSY75WGg+yh+9zVRUBtTZm3oLiLrYZo5I8ZLqwIGmTn6unccVlDpE3qO0NozTg9jPBEPCNNE9M6t6tT70K7tPeX7As626Rt14RmUSK4KLExUjIYknHgpqXb3fs7HV7CXPf1Mx/JZR+jD3oCkAav3Y/RCdobKt2vLi4FxwFo2ZuMRxv2kQo3MYw3MHXGcACq93N6M7iTasVtdQSRqp62UMpwY0IJw3JgxKrkH6VamUUBlPezoiv7HLGProh/iw5YAeLLjiX3GPOrT/Z93S6m0e8cdu4PCmeYiQ8/tPk+irU+303kWwsZrlsZRewD9KQ9mNfxEZ8s1mndvpX2hZOSkxkQsWaKXtISTxNgc0yc/CRzoDWVUh08b9PDcW9vbOUlh+eeRfiUsOFEB7gV4iRyOVzUg3X6eLW5XhljkhnwcRqDIJGAJ4UKjJY4wAQOfM1nzeLa8l1dTTy/HI7Mw+rrovoBge1AWtuj+0PImEv4usXl10WFcebR/C3sR6GnDph6ToLjZqRWcnWC5b5wgEFUTDFGBAIYsV08AfGqKRCTgak6ADvrWO5O4cVtsqO0niSTiHHMrqGBkfVtD9XRQf3aAybU56Hd0vl20k41zFBiaTPI8J+bQ+r408Aasne39nqCXL2MnUP/AJUmWiPkG+JP93pUm6INyjs6xxIB10zl5CDkYGVjUN3jh1+2aAnJGaTWJwCh5ocDzX6B+7T2NKqifSVe3NtYS3NnwiWNctxLxfN57ZA5cS/FrnTioB+2ttqC1jMlxKkSD6TsB7DvY+Q1qj9n7jWO3Nq3c0FwyQKyuyBOGR2cHjZS2ioWB1IJyToNCap2xtye6k6y4leVz3uc48gOSjyGBT70Yb1/2ftKKVjiJz1c3h1bkAn7J4W+zQGmt2tybSwXFtCqHGC57UjernX25VTf7Q26XV3Ed6g7M3zcuO6RR2D9pBj7HnWgA1Vb0ub+bNazms3k66Vh2Vhw/VyLqjM+eEYPMZzjIxQGb6tzoc3ul2da3Uk8M7WWA4kRMqJchOEE4HaGATnAKjOM1OdxehjZ8Ucc7n5azqrq8gxFhgGBEXIjGPiJqf7V2NHcW0lu6jq5IzGQABgEYGB3Y0I9BQGet7enq8ucpbAWsR0yp4pSPOTGF+yB6muPQrvo1vtPglclLvCOWJPzmfmnJPM8RK5/fqDbe2M9pcy28nxxOUPnjkw8iMEetcdm2UssqpAjvIT2VjBLZGuQBrp40BtmoN0w7rC92Y4AHWwnrYvEkaMg8Sy5AHeQKfd3bi7ktITcRiGbq163iIY8eMMQq6DPPU6Z5GnSKxUHiOWb6zan27l9sUBnLdLoHvLnD3GLSI69scUpHlHns/aI9DUs366J4dn7PW5sA4uLSRZmkZuJ2UYycDCjhIVsAcg1XRXi4gV0ZGAZWBVgeRBGCD5EE0A2bp7wpfWcNynKRASPqsNHX2YEV93p2+llZzXL8okJA+s3JF92IHvVc9F9w2ztp3WyJCeAsZrUnvUjJHqU4T6o3jX3pTuW2jtG02RETwlhNckdygZA9k4m9WSgGnc3ojj2nYNd3rSLc3UjTJIp1VSdModGDHib0xgiodvZ0KX9nlkX5VENeOEHiA/ei+Ie3EPOtO21usaKiAKqKFUDkFUYUD0AArrQEE6G91PkWzELDEs/z0niOIfNr7Lj3Jqd0lewGSVJRjqSvInzU6H15017y7QuYbSZoYTNMsZ6rq9cudFJQnIxnOATnHnQFFdM2/ckm1AtvK6LZ5RWjYqesP8AesCD4gJ9nzpZul+0HcQ4S9QXCcusXCyj2+F/9p86qq8jcSMJAwfJ4g4IbizrkHXOfGu+w9kPdXMUEYy8rhF8snUnyAyT5CgLN6at+Pl8Nr8nWX5IcyGR0ZVeXVODJ0JQBu/m3lVS1s/Z270MNolqEVoUjEfC6hgwA1LKdCSck+ZquN+OguyeOSe3f5GUVnbOWhwo4mJX4kGn0T7GgIr+z1ul1ty9647EHYj85WHaP2UP3uKt3ero4stoAmeECQ/4sfYkH2h8X2s1Heh/enZ/yGC0gmCzKvbSTsO8jauVzo+p0wScAVZBNAZ+fo9tdi7WtZLu6VrcszxgoeMPHgpxhcjgDMp4h3jkKvqxv45kEkTpIjcmRgyn3GlZT6Ut7Pl+0pZFOYk+ah8OBCe19puJvcUzbv71XVk/HbTPEe8A9lv4kPZb3FAbDvjkBBzc49F5ufu09SKUquNByqL9He07i7sYrq6VFkkXshAQOrz2WwScFuemmOGpTQBXiaEOpVgCrAgg8iCMEEeGK90UBj7fvdY2G0JrbB4Q2Yj9aNtY/U409Qaf90+hS/vMM6/JYj9OYHiI/di+I+/CPOtG3uyYflMdw0SNIB1QkKgsoJ4lwx5dokafWp1oDNvS5d7QsnjsmupHtRAgjIATrFUcDCQr8ZBGME8uGqvrUHTZun8s2azquZbbMqeJXHzq/hHF6oKztu9uldXz8NtC8murAYRf4nPZX3NAXl+z9vb11m9m57ducpnvic6fhbI9GWrTnu1TQnU8lGrH0Ua+9Vd0adDD2EouZrg9bwlerh0TDDUM7DLd3IDBHM1aUFsqfCMZ5nmT6k6n3oCvd7uim32heC8uGeFFjAkRccUnBqGZteDs6YGScDUY1V7D2ts+xXq7W2Ma8iyqvE2O9mZuJven/fOQizfHeVHsWFcdztkxrbrIVBd8ksRkgZIAGeXKs6626V6pqaW7NvLMsQjBQ15dpx/8QIe5JP8Ab/Jq4PvhMw4o44yvdljn3GRrTzt/ZsLwtxhFODwtgAhsEjB9uVRHd63PCcjQtnHoNf8A75Vk6QvxVElHacexZE9Ua5Rb1RwO+F0OcC/c/wDWvJ32uP8AIX8L0oltlz8IHpp+lektB+9+Jv61SjjMU312Salf5SuekW7uJJra/hhxPauPgVyXQtkAjvAPEPRzX3o7ublZ7naEsBM905A41ccCA5IA7hkKPRBVki083/EaGsx4sftN/WrfTcRstTPf28+4j1K9bPISDe66P/46/c39a9Deu6/yYh6kj/lXt7NfDPqSf1Ne4IFwRgD0A76pvGYrPLXZJqV/lPK76tGQJo11/wAskn7jp+ddf/ECH6kn+z/5UwpYq94olICHU5OBhVzjPqMVYEVlGBgIgHgFGP0rU0fZisRBvaLc+azZDcqoNfKQvadvs3azCO4g7Z0SQgK/kBIpz7HSm7c/ohj2Zftco7zpwFY1IHHGWPaJxo/Z0yADqdO+l+99gsE8ckYC8XawNBxIwOQO7mKngrSwl1kpTrt4xfL6kNsIpKUeDOcFyr/Cc45jkR5EHUe9Vd+0Bvb1Fktoh+cuT2scxEpGfxNgegarPntFY5I1HJhow9GGvtyqpulHocuL6c3UFwJH4VXqpcLgKMAI408ThgNSdavkBn0GrX6Ldu7TvzLYLct1LQOHkkXrGiBHCvAxIOSSBgnlkjlVcbZ2BPaSdXcRPE/g4xnzB5MPME1o7oP3T+SbNErriW6xK3iEx8yv4SW+3QFKb2dEt/YZZo+uiH+LDllA8WXHEnuMedNW427Jv7+G3GeFmzIR9GNdZD92QPMith0ybM3dtkupbmKGOORh1ZdFClsHickDT4sDPPs0A8QQKiqigKqgKoHIADAA8gBXSiigCiiigOc8IZSp5EY/7+tJYtoHHDws0g0YKNMjvJOgB5+9Lq+UAkNq7/3jYB+gnLHgX5n2xXWzskiQJEixouiqgCqPQDQV3ooAooooBo3qtuO0kA7gG/CQT+WaN1G/6SMeGR9zGnWSMMpB5EEH0Ohpl3c+bLwnmrZH6H+R96zbXs8ZCT4STj91vRPH5qmux5jreRKyEOAy4yQeWmtRiyXU6Y05DlUouhlGH7p/Q1GrGs3TCztr7mS4fqs6BcmlCJXOMUpQVUpgdyZ8CUFK7qlfHWrrq3EesI5Erig1pW4pOBrWfdDJksWcrSFTcKHUMM6ZGcHmD99SkVGLUZuF/i/QVJq1tC/05/8Ab9CDEcV3ET3ug6y5t08/yZhn8lNSymG1j628aT6MYwPXkP8Akaf6tYF7SVlvJyyXdHd7nN25Rj2L1CiiitIgEe1NkQ3MZjnjSVDzV1DD1GeR8xrXxYHjACEOo0CtoQB4MND6Ee9LaKAQy7RGMDKyHRVYYOTpnwYDmcZ0FKoIQqhR3D3PiT5nnXvFfaAKKKKAKKKKAKKKKAKKKKAKKKKAKatoW5WRZV9G/T9NPup1ry6gjB76gvpV0MufFfRo6jLVZ8jcMARyNRx4erlK92dPQ6inqP5s4PwnlXPallxrxL8S8vMeFZmNqeIqzS+eHL19yauWrLLkxtXnShDSQPkZ++uyPWVTNInkhWr18Zq5B6+F6uuzcR6p8kNcAdTXqR68BC2FXm1ULZazyRIlkd9iQcUhfuGg9T/2/WnHaNxwpgczoP617hjWJAPD8z3mvMUXE3G3sK26aXTSqI9Z8fpnx9itKWtLWfA+bMs+rTHedT6+HtSyiitKquNcFCPBEUm5PNhRRRUh4FFFFAFFFFAFFFFAFFFFAFFFFAFFFFAFFcp7lUUs7BVHNmIAHqToKiO1elO1jJWIPcN/6Ywv4z/IGuJ2Rh1mWcPhL8S8qoN+n3fBEzoqpr/pMvH+BYbdfFu033tp+VMF3vdcP8d7MfKPsj/biqssZBcEblPw3iZ9aSXi35LLzL1kUEYNNU+0BCdXXh82A/noaomfaKt8Rlk/jc/96Tm5TujX3JNU7sQp74rJrnn+xpV/Cz/FZ/av8i8bnaVu+WWWJW+kpkQZ8xrzpCNsw/50X+on9apo3X7iD2/qa8GfyX7hWdZWpvW4PnkW4/DMUsnY/Be5df8AbsH+dD/qJ/WvLbfg/wA+H/UT+tUmWoVseFc7L6nf+2a/+R+CLqXbcBOOvh95EA9znlS6LeG2jBCTROx5t1iY9BryqihP5L9wr2Ln9xD7H+RqSqGz3xe/t7O44l8Mwf435GgbK8STtGSM+ADqf0NOwNZqFwnfGPYkUot79U+Bpo/4HP8ALFaNOJjWssu958fIqWfCzfVsf/lfpI0dmiqJst8bpPgvJPSXtD72zUi2f0oXSf3sUcy/WjPC38wfuFW44yD4mXd8OYqHVal5PzyXmWpRUW2P0j2c5ClzC/1ZRw6/xfD+dSgNmrUZxms4sw78Nbh5atsWn9T7RRRXRAFFFFAFFFFAFFFFAFFFFAFFNe2N5be1Hz0qofq82Pog1qD7Y6ZFGRbQlv35TgfgXU+5FQzuhDrM0cLozFYrfVB5dvBeLG3pMvml2gIGJ6uOMEKDoWYcRPrgge1QqbaeOzGAi+XM+9db/b8lzcyTy44zGfhGBoAF0+6mPjrNnHXbkuZ+g4KHR6o0yXVS7s+bFTS51Jz61846TcdHHUexNHpIp46OOk3HRx02I6SKeOjjpNx0cdNiOkinjo46TcdHHXmxQ6UKeOjjpNx0cde7EdJFPHRx0m46OOmxHSRTx16ScjUEj0pJx0cdNiOkjzb3wkIWQBs6BuRFWf0S7RYrcQFiVhZCme4PxZHplc+5qmY5sEHwINSTYu+M1jPK0IQhyvErjIPDnGoII+I1NUtnLWZj6TpeLolTBLN713p+W40JRVebG6YoXwLiNoj9Ze2n8mH3Gpxs7asU68UMiSL4qc49RzB9a0oWwn1WfA4nAYjDf1YNLt5ePAV0UUVIUgooooAooooApDtmweaFkjlaFiNHTGR9/d6YPnS6ivGs1kdQm4SUlxX3M8by7vXFrKRcAksSRJksr+YY8z5HWmetH7chgaB/lIUxBSz8XIAd/iD4Y1rO16yGRzGGCcR4AxywXOmT44rFxNCqlufE/T9CaUljq2pwyceLXB/zsEfHji81x+YpsudqxpoTk+C6/wDau22UcxnqwSeRxzx34/Ko3FsmVj8BHm2g/OrdEYyjm2ZulcZiKLdnRW23vzybX2HCTeT6qfef5AU8bhXAu9owW8y/NysVPAeFh2WIOTnvFNNvu6o+NifIaD7+ZqbdGGwAdqW7Rp/dtxswz2VAIJJ88496mzqzySMucNJut22WKKSzy3L0X6lwW3RXs9f8Ev8Axu5/Qil8W4divK1h91z+tPwozU+pFcj52WLxEuNkvFjWm6tovK1t/wDST+lepNjWyDPUQjw+bT+ldrjaqL38R8B/M91N7XZc5P3eFUb8bVX8sWm/QRdst7b8WfV2fF/lRf6af0r6thCDrFER/wDrT+lfRJXxpKobfLejvOXaKjsG2P8AgQH/APkn9K4ybpWbc7W3/wBJB+grxBtIpz1Xw8PSnK3vkf4WGfDv+6tKjF03bs1n2EblbDhJ+LGaXo/sG52sXsCv/tIptuuifZ7ZxG6fwSN+jZFTOvLg4OKt6kXyOo4zER4WS8WY4l3hbjbCjhycA5yBnQE95x5V1j3jH0kI9Dn9cU57R3bWORopI+F0JVhkggjn/Wmm53d+o3s39RVfOp7ssj6R16UpjrRmpr7P1XoOdtfpJ8La+B0P3Uud8tnyH6YqHDZ8qtojZHIj+oqVWnFwDi+LGvrUV0FFbmami8ZbiJONsHFr6NLzFaVMNxt07qeQSxO0CA6zDIz4hR9P9PGmjc4W/wArjF0MxE454UMfhLeK55+taGijCgKoAAGAAMAAcgAOQqHD0Kx6zfA703paeEiqYR3yXF8Psub7/M+QRlVALFiAAWbGT5nAAz6CulFFax+dt5hRRRQ8CiiigCvlfaYt69pypF1dsjPcSZCADRByaRidFA7s8z6GuZS1VmS01O2ahHn28F9X3EC6VN7usf5JEewhzKR9JxyT0Xv8/Sq7AzVn7F6IM9u7lOTqUj+/WQ/yHvU62TuxbW39zCin62Mt+M61mvD2XS1p7j7iGmcFo2lUYdObXFrcm+bz9kyj9n7h3s+qQOAfpP2B/uwakNl0K3Df3s0Uf8IZz/xH51clFWoYWETExHxFireqlH7Z+vsV5YdC1quDLJLL5dlFPsAT+dTPZGwYLVOCCNYweeBqfMsdW96cKKnjCMeCMe7GX37rJt+ngFI9qWrSR8KnBznHcfKllFeW1q2DhLgysnk80RW5jKgAqVI7joD6HlXFbrHPK+oP6jSpeRXF7GM80X7sfpWDPQ0k865+P8/QtLELmiNrfL9ZfvFfGvl+sPvH8qfzsiI/QH3mvq7JiH0B95rn/S8T+aPn7Hu2h2MjTTk8gT5nQfe2KVwWTOoCj7R0A9DzPtUgSzQclUe3867VJXobfnbPw9/2OZYjsR4iXAAJzgc/Hzr3RRW+lksiqMu3tz7W81niDMBgOOy4HhxDUjyNQ++6EYDnqp5U8nVXH5cJ/OrKorl1xlxRcpx2IoWVc2l4rwZSd/0MXaf3bwyjwyUb7mGPzqNbS3Ru7fWWCRQPpAcS/iXIFaRoxUMsPF8DVo+IMRW/nSl5P+fYy6lXP0Yb3dfF8nkPzsQ7JPN4xoPddAfLHnT3tjcazucl4VVj9OPsN65XQ+4NQu76M7m0lWeykEhQ8QVuy/pn4XBGh5c6rRqspnrLeuZr36SwWlKNjY9Sf4W+Gff2PnnkWoKKQ7H2j18Qcq0bcnRgQyMPiU5/I94waXVop5rM+JnBwk4y4oKKKK9OT//Z"/>
          <p:cNvSpPr>
            <a:spLocks noChangeAspect="1" noChangeArrowheads="1"/>
          </p:cNvSpPr>
          <p:nvPr/>
        </p:nvSpPr>
        <p:spPr bwMode="auto">
          <a:xfrm>
            <a:off x="63500" y="-876300"/>
            <a:ext cx="2286000" cy="1828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0" name="AutoShape 6" descr="data:image/jpeg;base64,/9j/4AAQSkZJRgABAQAAAQABAAD/2wCEAAkGBhQSEBUUExQUFBUVFRgWFhYVFxgYFxgYFxgWFBQXHBUXHSceFxokGRcUHy8iJCcpLS0sGB8xNTAqNSYrLikBCQoKDgwOGg8PGCwkHyMqNDIsMjAsKSksLSwsLDUsKSwsKi0sLy0sNiosLC4sNS8sLzUsNSw0KSwsKiksLCwsLP/AABEIAMAA8AMBIgACEQEDEQH/xAAcAAABBQEBAQAAAAAAAAAAAAAABAUGBwgDAgH/xABHEAACAQMBBAgBCQUHAgYDAAABAgMABBEhBQYSMQcTIkFRYXGBMhQjQlKCkZKhsQhicsHRFTNDU5OiwiThFyVjstLwRHOD/8QAGwEBAAMBAQEBAAAAAAAAAAAAAAMEBQIBBgf/xAA4EQACAgACBggEBQMFAAAAAAAAAQIDBBEFEhMhMUEUMlFxkaGx0QYiYYFCUsHh8DOi0hUWU3KS/9oADAMBAAIRAxEAPwC8aKKKAKKKKAKKKKAKKKKAKh/Sva3cmy5VsuMykrxCM4do89sLjXPLQcxkVJrraUcbKjMA754Ez23xqeFeZwPur584/wD6a+xc/wDFfz9qApr9nUzrLeRO7KkYQGFyQyyFmBbgPw6KQfPGeVXhVPb3Rf2Pt23v1yLe7+ZuSSThtAWJ9Aj/AGGq4AaA+0UUUAUUUUAUUUUAVSX7Qm0bpJbSOKV1jkVsJGxDNIGAyQupGGQDzzV2E1T+7Ef9sbenvST8msh1VuRyL6hWHd9d/tJQEz6K2uzsuH5bx9b2sdZnrOrz83x514seOuMZqXUj45E5jrB4ro3uvI+33V2t7xHzwsCVOGHep54K81ONdaA7UUUUAUUUUAUUUUAUUUUAUUUUAUUUUAUVFN6+k6x2fkTShpR/gxYeTPgRnCfaIrluJvkm14HlXii4JCjQhtR3oS4wTxLrpjvGuM0BJ5r5VOBlm+qoyffuX3xVDb5dP9y7NFaRfJgCVLyANNkaHs/DGfxHTnV/QwqowoAHgKzZ077p/JdodegxFdZfTkJRgSj3yG+0aAhVjvTcR3sd4ZHkmRw/E7Fi2OaknXBGRjwNa+2LtZLq3injOUlQOvoRnB8wcg+YrF9tatI4RFZ2Y4VVBZifAKNTVz7F3m2jsHZAFxaZDykQF3x1fEvEQ6LqMkEgZH0s40yBaPSNu4t9s2eFiobh442YgBZE7SksdFB1UnwJpn6GN6/lmzVVzmW2xC+upAHzTe66Z8VNZ73o39vNoH/qJmZc5Ea9mMeHYGh9Tk09dDW9nyLaSBmxFcYhk8ASfm29mxr4MaA1RRRRQBRRRQBRRRQEF6Y96vkWzXCHE1x8zHjmOIfOMPRc6+LCnPo53XGz9nQwYHHjjlPjI+ra9+NF9FFUF0072fLdpOqtmK2zCngWB+db3bT0UU2bqdJ19s/CxSloh/gy5eP0AzlPskUBqva+1EtoJJ5DhIkZ29FGcDzPIeZFZHuN9bo30t5HK8U0jliUYjTOiY5MoGBg6aVZ29O+V5tvY5FrZyhVlAuSjBweFeNVQDDMM4JGNMLzzVKSIQSCCCDgg6EHvBFAXXud+0LJlYr6HrMkASwDt5JwMxcmOv0SPQ1d8F4rHA0bvUjDD2Pd58qzZ0F7p/KtoiZxmK1xIc8jIf7oexBb7FaVmtlcYYA45eI8weYPpQHSvtRPfPfFNkwrLKWlV5Agj06zvLFWOMgAZw3lqKV7sb+2e0B/00ys2MmNuzIPHKHUjzGR50BIaKKKAKKKKAK+E1W+9vTpZWmUgJupRkYjOIwfOXv+yDVS3vTVfzXUcrsBFHIrG3QYjZQdVbOS+Rn4iddaA0x8v4v7sF/Pkn4+/wBs1XnTab6PZ4mgndFV8TrF2ew+Ap4/jwGwDqM8XlVi7OvknhSWM8SSIrofFWGR+RrztXZqXEEkMgykqMjDyYYPvQGKSc1P+hPez5HtJUc4iucRP4Bs/NN+I8Po5pin3Bu/l0tnFC8skTlTwrpj6LljoqsuDknvqz9z/wBnjBWS/l8D1MJ9+1L/ACUfaoC4dr7cgtYzJcSpEg73IGfIDmx8hk1SvSF0qbP2iYrQxyGAToz3GQjIAcMY0IJPZJyWxpnTkagvSts+eDak0c8skuDxRPIxYmJtUxnljUHHeDUQoDYu7G51nYpi1hRMjV/idh5yHUj8qN9t2lv7Ga2OMuuUJ+jIvajb8QGfImoz0I72/K9mrG7ZltcRN4lMfNN+EFfsGu+9nTLYWWVD/KJR/hwkEA+DSfCv5nyoDLtzbtG7I4KsjFWB5hlOGB8wQafNgbhXt4jSQQOyKpbjI4VPCCcKx+JtMYGdatXowWw2ve3dzPaoLnjWRYyxePgIC8XAdGbiHaJGO0NBmrrSMAAAAADAA5DHIYoCJdFm9fy/ZsUjHMqfNTePGgHaP8S8Le5qX1UGy/8AyfeN4Phtdo9uP6qy5OAPDtl1x4OtW/QBRRRQBUT6UN7P7P2bLKpxK46qHx43Bw32QGb7NSyqg21/5vvFHbfFa7P7cv1WkyCQfHtcCY8FegKT27und2gVriCSMOAVZh2TxDOOIacXiOdNcEDOyooLMxCqBzJJwAPMnFbauLVZEKOqurDDKwDKR4FToRVKdIWztm7FvrS6hty0pdnMCvwx8IBUSAEEqwcjhHLsnTSgLR3G3ZFhYQ24xxKuZCPpSN2pD6Z0HkBXDevo8sb8E3EK8eP75OxIPtj4sfvZFJt0+lOxv8LHL1cp/wAGXCPnwXXD/ZJpt6a97PkezWRTiW5zEniFI+db2U49XFAQ7o06Sdm7PEtmesVOvcrcsAwkGeFGYKMp2QOQI79M4q6bDaMc8YkidJEbkyMGU+4rE1TTolW6k2lFFbTSQhjxTFDp1a6vlT2ScaAkaEigF/TfvZ8s2k0aHMVrmJfAvn55vxAL9gVX0MzIwZSVYHIIJBBHIgjUGrj3x/Z7mUtJYy9cDk9VKQJPHST4X98H1qtbPc65a+js3ieKaRwvC6kEAnV8HmoAJyPCgL96GL+/n2eZribrVL8MIkHaKLoxMg1OW0BIPwnxqwFvwCA4KE/W5E+TDQ/r5V52RstLaCOCMYSJFRR5KMZPmeZ8zXvaN2kUTySkCNEZnJ5BVBLad+lAKaKzRs/p2vYbmRwFkt3kLLA/0EJ7Ko41XAwO8eVW3un0y2F7wqX+TynTq5iACfBZPhb8j5UBSvTNun8i2k5RcRXGZo/AEn5xfZtceDCoGK1Z0s7k/wBo2PCnCssTh42bQAHsyAkAkLw6/ZFMW6XQFaW+HuibqTnwnswg/wAAOX+0ceQoBh6Jek6K02W6XhdUhk4YWCM3GHyxiUgY4lIJwSNGHhTPvb+0FczZSzQWyfXbDzEf+1PbPrVwb9bmpebMktY0VCF4oAoCqsiaoABooOq+jGskSIVJBBBBwQeYI0IoC7ugPfl3nmtLiRnaX56NnYsxcACRSx1OVCkfwmrxrGG7d/LBdwywBmlSRWRVBJYg/DganIyPQ1e+93T3FbZiggkecABxMDGsTYyVYfEzA6EDA86A9dP+6PX2iXca5ktzhsDUxOQPfhfB+01Vtun0I315hpF+SxH6UoPGR+7F8X4uGmLeDpGvr2QPNO4CsGRE7EaspBUhBzIIBBOTWn9yN5Vv7CG5GMuuJAPoyL2ZB94JHkRQFeby9DkVpsi4+RvMZwoeRi5HWomWeMouF4cZIGDqo1NZ+rcJFZh3s6Kbn+1prezhaSMkSIRoiJJkqrOdFweIYOpC0BHuj7eg7P2hDca8AbhlA7420fTvwO0PNRWqdtb2WtpEJbieONGGVyclxzHCo1fu5Cqw3R/Z4iTD38nWtz6qLKoPJpPib24feoJ017pfIr8FAeomQGIEkhOABGjBPIL2SB3BhQC7pX6VYdo9WlvCy9TJxpcOeF88iFQfCCQpyTnsjQYq8dwN6BtDZ8NxpxleGUDukXR9O7J1HkRWPqtr9n3e3qbt7Nz2LgcSZ5CVB/yTI9VWgNE0UUUBH9+95xYWE1wccSriMHvkbSMY7xnU+QNUp0RdKFrYCVLpJA88nG9yO3nwDJ8QAJY5GdWOldf2g97euuks0PYtxxSY75WGg+yh+9zVRUBtTZm3oLiLrYZo5I8ZLqwIGmTn6unccVlDpE3qO0NozTg9jPBEPCNNE9M6t6tT70K7tPeX7As626Rt14RmUSK4KLExUjIYknHgpqXb3fs7HV7CXPf1Mx/JZR+jD3oCkAav3Y/RCdobKt2vLi4FxwFo2ZuMRxv2kQo3MYw3MHXGcACq93N6M7iTasVtdQSRqp62UMpwY0IJw3JgxKrkH6VamUUBlPezoiv7HLGProh/iw5YAeLLjiX3GPOrT/Z93S6m0e8cdu4PCmeYiQ8/tPk+irU+303kWwsZrlsZRewD9KQ9mNfxEZ8s1mndvpX2hZOSkxkQsWaKXtISTxNgc0yc/CRzoDWVUh08b9PDcW9vbOUlh+eeRfiUsOFEB7gV4iRyOVzUg3X6eLW5XhljkhnwcRqDIJGAJ4UKjJY4wAQOfM1nzeLa8l1dTTy/HI7Mw+rrovoBge1AWtuj+0PImEv4usXl10WFcebR/C3sR6GnDph6ToLjZqRWcnWC5b5wgEFUTDFGBAIYsV08AfGqKRCTgak6ADvrWO5O4cVtsqO0niSTiHHMrqGBkfVtD9XRQf3aAybU56Hd0vl20k41zFBiaTPI8J+bQ+r408Aasne39nqCXL2MnUP/AJUmWiPkG+JP93pUm6INyjs6xxIB10zl5CDkYGVjUN3jh1+2aAnJGaTWJwCh5ocDzX6B+7T2NKqifSVe3NtYS3NnwiWNctxLxfN57ZA5cS/FrnTioB+2ttqC1jMlxKkSD6TsB7DvY+Q1qj9n7jWO3Nq3c0FwyQKyuyBOGR2cHjZS2ioWB1IJyToNCap2xtye6k6y4leVz3uc48gOSjyGBT70Yb1/2ftKKVjiJz1c3h1bkAn7J4W+zQGmt2tybSwXFtCqHGC57UjernX25VTf7Q26XV3Ed6g7M3zcuO6RR2D9pBj7HnWgA1Vb0ub+bNazms3k66Vh2Vhw/VyLqjM+eEYPMZzjIxQGb6tzoc3ul2da3Uk8M7WWA4kRMqJchOEE4HaGATnAKjOM1OdxehjZ8Ucc7n5azqrq8gxFhgGBEXIjGPiJqf7V2NHcW0lu6jq5IzGQABgEYGB3Y0I9BQGet7enq8ucpbAWsR0yp4pSPOTGF+yB6muPQrvo1vtPglclLvCOWJPzmfmnJPM8RK5/fqDbe2M9pcy28nxxOUPnjkw8iMEetcdm2UssqpAjvIT2VjBLZGuQBrp40BtmoN0w7rC92Y4AHWwnrYvEkaMg8Sy5AHeQKfd3bi7ktITcRiGbq163iIY8eMMQq6DPPU6Z5GnSKxUHiOWb6zan27l9sUBnLdLoHvLnD3GLSI69scUpHlHns/aI9DUs366J4dn7PW5sA4uLSRZmkZuJ2UYycDCjhIVsAcg1XRXi4gV0ZGAZWBVgeRBGCD5EE0A2bp7wpfWcNynKRASPqsNHX2YEV93p2+llZzXL8okJA+s3JF92IHvVc9F9w2ztp3WyJCeAsZrUnvUjJHqU4T6o3jX3pTuW2jtG02RETwlhNckdygZA9k4m9WSgGnc3ojj2nYNd3rSLc3UjTJIp1VSdModGDHib0xgiodvZ0KX9nlkX5VENeOEHiA/ei+Ie3EPOtO21usaKiAKqKFUDkFUYUD0AArrQEE6G91PkWzELDEs/z0niOIfNr7Lj3Jqd0lewGSVJRjqSvInzU6H15017y7QuYbSZoYTNMsZ6rq9cudFJQnIxnOATnHnQFFdM2/ckm1AtvK6LZ5RWjYqesP8AesCD4gJ9nzpZul+0HcQ4S9QXCcusXCyj2+F/9p86qq8jcSMJAwfJ4g4IbizrkHXOfGu+w9kPdXMUEYy8rhF8snUnyAyT5CgLN6at+Pl8Nr8nWX5IcyGR0ZVeXVODJ0JQBu/m3lVS1s/Z270MNolqEVoUjEfC6hgwA1LKdCSck+ZquN+OguyeOSe3f5GUVnbOWhwo4mJX4kGn0T7GgIr+z1ul1ty9647EHYj85WHaP2UP3uKt3ero4stoAmeECQ/4sfYkH2h8X2s1Heh/enZ/yGC0gmCzKvbSTsO8jauVzo+p0wScAVZBNAZ+fo9tdi7WtZLu6VrcszxgoeMPHgpxhcjgDMp4h3jkKvqxv45kEkTpIjcmRgyn3GlZT6Ut7Pl+0pZFOYk+ah8OBCe19puJvcUzbv71XVk/HbTPEe8A9lv4kPZb3FAbDvjkBBzc49F5ufu09SKUquNByqL9He07i7sYrq6VFkkXshAQOrz2WwScFuemmOGpTQBXiaEOpVgCrAgg8iCMEEeGK90UBj7fvdY2G0JrbB4Q2Yj9aNtY/U409Qaf90+hS/vMM6/JYj9OYHiI/di+I+/CPOtG3uyYflMdw0SNIB1QkKgsoJ4lwx5dokafWp1oDNvS5d7QsnjsmupHtRAgjIATrFUcDCQr8ZBGME8uGqvrUHTZun8s2azquZbbMqeJXHzq/hHF6oKztu9uldXz8NtC8murAYRf4nPZX3NAXl+z9vb11m9m57ducpnvic6fhbI9GWrTnu1TQnU8lGrH0Ua+9Vd0adDD2EouZrg9bwlerh0TDDUM7DLd3IDBHM1aUFsqfCMZ5nmT6k6n3oCvd7uim32heC8uGeFFjAkRccUnBqGZteDs6YGScDUY1V7D2ts+xXq7W2Ma8iyqvE2O9mZuJven/fOQizfHeVHsWFcdztkxrbrIVBd8ksRkgZIAGeXKs6626V6pqaW7NvLMsQjBQ15dpx/8QIe5JP8Ab/Jq4PvhMw4o44yvdljn3GRrTzt/ZsLwtxhFODwtgAhsEjB9uVRHd63PCcjQtnHoNf8A75Vk6QvxVElHacexZE9Ua5Rb1RwO+F0OcC/c/wDWvJ32uP8AIX8L0oltlz8IHpp+lektB+9+Jv61SjjMU312Salf5SuekW7uJJra/hhxPauPgVyXQtkAjvAPEPRzX3o7ublZ7naEsBM905A41ccCA5IA7hkKPRBVki083/EaGsx4sftN/WrfTcRstTPf28+4j1K9bPISDe66P/46/c39a9Deu6/yYh6kj/lXt7NfDPqSf1Ne4IFwRgD0A76pvGYrPLXZJqV/lPK76tGQJo11/wAskn7jp+ddf/ECH6kn+z/5UwpYq94olICHU5OBhVzjPqMVYEVlGBgIgHgFGP0rU0fZisRBvaLc+azZDcqoNfKQvadvs3azCO4g7Z0SQgK/kBIpz7HSm7c/ohj2Zftco7zpwFY1IHHGWPaJxo/Z0yADqdO+l+99gsE8ckYC8XawNBxIwOQO7mKngrSwl1kpTrt4xfL6kNsIpKUeDOcFyr/Cc45jkR5EHUe9Vd+0Bvb1Fktoh+cuT2scxEpGfxNgegarPntFY5I1HJhow9GGvtyqpulHocuL6c3UFwJH4VXqpcLgKMAI408ThgNSdavkBn0GrX6Ldu7TvzLYLct1LQOHkkXrGiBHCvAxIOSSBgnlkjlVcbZ2BPaSdXcRPE/g4xnzB5MPME1o7oP3T+SbNErriW6xK3iEx8yv4SW+3QFKb2dEt/YZZo+uiH+LDllA8WXHEnuMedNW427Jv7+G3GeFmzIR9GNdZD92QPMith0ybM3dtkupbmKGOORh1ZdFClsHickDT4sDPPs0A8QQKiqigKqgKoHIADAA8gBXSiigCiiigOc8IZSp5EY/7+tJYtoHHDws0g0YKNMjvJOgB5+9Lq+UAkNq7/3jYB+gnLHgX5n2xXWzskiQJEixouiqgCqPQDQV3ooAooooBo3qtuO0kA7gG/CQT+WaN1G/6SMeGR9zGnWSMMpB5EEH0Ohpl3c+bLwnmrZH6H+R96zbXs8ZCT4STj91vRPH5qmux5jreRKyEOAy4yQeWmtRiyXU6Y05DlUouhlGH7p/Q1GrGs3TCztr7mS4fqs6BcmlCJXOMUpQVUpgdyZ8CUFK7qlfHWrrq3EesI5Erig1pW4pOBrWfdDJksWcrSFTcKHUMM6ZGcHmD99SkVGLUZuF/i/QVJq1tC/05/8Ab9CDEcV3ET3ug6y5t08/yZhn8lNSymG1j628aT6MYwPXkP8Akaf6tYF7SVlvJyyXdHd7nN25Rj2L1CiiitIgEe1NkQ3MZjnjSVDzV1DD1GeR8xrXxYHjACEOo0CtoQB4MND6Ee9LaKAQy7RGMDKyHRVYYOTpnwYDmcZ0FKoIQqhR3D3PiT5nnXvFfaAKKKKAKKKKAKKKKAKKKKAKKKKAKatoW5WRZV9G/T9NPup1ry6gjB76gvpV0MufFfRo6jLVZ8jcMARyNRx4erlK92dPQ6inqP5s4PwnlXPallxrxL8S8vMeFZmNqeIqzS+eHL19yauWrLLkxtXnShDSQPkZ++uyPWVTNInkhWr18Zq5B6+F6uuzcR6p8kNcAdTXqR68BC2FXm1ULZazyRIlkd9iQcUhfuGg9T/2/WnHaNxwpgczoP617hjWJAPD8z3mvMUXE3G3sK26aXTSqI9Z8fpnx9itKWtLWfA+bMs+rTHedT6+HtSyiitKquNcFCPBEUm5PNhRRRUh4FFFFAFFFFAFFFFAFFFFAFFFFAFFFFAFFcp7lUUs7BVHNmIAHqToKiO1elO1jJWIPcN/6Ywv4z/IGuJ2Rh1mWcPhL8S8qoN+n3fBEzoqpr/pMvH+BYbdfFu033tp+VMF3vdcP8d7MfKPsj/biqssZBcEblPw3iZ9aSXi35LLzL1kUEYNNU+0BCdXXh82A/noaomfaKt8Rlk/jc/96Tm5TujX3JNU7sQp74rJrnn+xpV/Cz/FZ/av8i8bnaVu+WWWJW+kpkQZ8xrzpCNsw/50X+on9apo3X7iD2/qa8GfyX7hWdZWpvW4PnkW4/DMUsnY/Be5df8AbsH+dD/qJ/WvLbfg/wA+H/UT+tUmWoVseFc7L6nf+2a/+R+CLqXbcBOOvh95EA9znlS6LeG2jBCTROx5t1iY9BryqihP5L9wr2Ln9xD7H+RqSqGz3xe/t7O44l8Mwf435GgbK8STtGSM+ADqf0NOwNZqFwnfGPYkUot79U+Bpo/4HP8ALFaNOJjWssu958fIqWfCzfVsf/lfpI0dmiqJst8bpPgvJPSXtD72zUi2f0oXSf3sUcy/WjPC38wfuFW44yD4mXd8OYqHVal5PzyXmWpRUW2P0j2c5ClzC/1ZRw6/xfD+dSgNmrUZxms4sw78Nbh5atsWn9T7RRRXRAFFFFAFFFFAFFFFAFFFFAFFNe2N5be1Hz0qofq82Pog1qD7Y6ZFGRbQlv35TgfgXU+5FQzuhDrM0cLozFYrfVB5dvBeLG3pMvml2gIGJ6uOMEKDoWYcRPrgge1QqbaeOzGAi+XM+9db/b8lzcyTy44zGfhGBoAF0+6mPjrNnHXbkuZ+g4KHR6o0yXVS7s+bFTS51Jz61846TcdHHUexNHpIp46OOk3HRx02I6SKeOjjpNx0cdNiOkinjo46TcdHHXmxQ6UKeOjjpNx0cde7EdJFPHRx0m46OOmxHSRTx16ScjUEj0pJx0cdNiOkjzb3wkIWQBs6BuRFWf0S7RYrcQFiVhZCme4PxZHplc+5qmY5sEHwINSTYu+M1jPK0IQhyvErjIPDnGoII+I1NUtnLWZj6TpeLolTBLN713p+W40JRVebG6YoXwLiNoj9Ze2n8mH3Gpxs7asU68UMiSL4qc49RzB9a0oWwn1WfA4nAYjDf1YNLt5ePAV0UUVIUgooooAooooApDtmweaFkjlaFiNHTGR9/d6YPnS6ivGs1kdQm4SUlxX3M8by7vXFrKRcAksSRJksr+YY8z5HWmetH7chgaB/lIUxBSz8XIAd/iD4Y1rO16yGRzGGCcR4AxywXOmT44rFxNCqlufE/T9CaUljq2pwyceLXB/zsEfHji81x+YpsudqxpoTk+C6/wDau22UcxnqwSeRxzx34/Ko3FsmVj8BHm2g/OrdEYyjm2ZulcZiKLdnRW23vzybX2HCTeT6qfef5AU8bhXAu9owW8y/NysVPAeFh2WIOTnvFNNvu6o+NifIaD7+ZqbdGGwAdqW7Rp/dtxswz2VAIJJ88496mzqzySMucNJut22WKKSzy3L0X6lwW3RXs9f8Ev8Axu5/Qil8W4divK1h91z+tPwozU+pFcj52WLxEuNkvFjWm6tovK1t/wDST+lepNjWyDPUQjw+bT+ldrjaqL38R8B/M91N7XZc5P3eFUb8bVX8sWm/QRdst7b8WfV2fF/lRf6af0r6thCDrFER/wDrT+lfRJXxpKobfLejvOXaKjsG2P8AgQH/APkn9K4ybpWbc7W3/wBJB+grxBtIpz1Xw8PSnK3vkf4WGfDv+6tKjF03bs1n2EblbDhJ+LGaXo/sG52sXsCv/tIptuuifZ7ZxG6fwSN+jZFTOvLg4OKt6kXyOo4zER4WS8WY4l3hbjbCjhycA5yBnQE95x5V1j3jH0kI9Dn9cU57R3bWORopI+F0JVhkggjn/Wmm53d+o3s39RVfOp7ssj6R16UpjrRmpr7P1XoOdtfpJ8La+B0P3Uud8tnyH6YqHDZ8qtojZHIj+oqVWnFwDi+LGvrUV0FFbmami8ZbiJONsHFr6NLzFaVMNxt07qeQSxO0CA6zDIz4hR9P9PGmjc4W/wArjF0MxE454UMfhLeK55+taGijCgKoAAGAAMAAcgAOQqHD0Kx6zfA703paeEiqYR3yXF8Psub7/M+QRlVALFiAAWbGT5nAAz6CulFFax+dt5hRRRQ8CiiigCvlfaYt69pypF1dsjPcSZCADRByaRidFA7s8z6GuZS1VmS01O2ahHn28F9X3EC6VN7usf5JEewhzKR9JxyT0Xv8/Sq7AzVn7F6IM9u7lOTqUj+/WQ/yHvU62TuxbW39zCin62Mt+M61mvD2XS1p7j7iGmcFo2lUYdObXFrcm+bz9kyj9n7h3s+qQOAfpP2B/uwakNl0K3Df3s0Uf8IZz/xH51clFWoYWETExHxFireqlH7Z+vsV5YdC1quDLJLL5dlFPsAT+dTPZGwYLVOCCNYweeBqfMsdW96cKKnjCMeCMe7GX37rJt+ngFI9qWrSR8KnBznHcfKllFeW1q2DhLgysnk80RW5jKgAqVI7joD6HlXFbrHPK+oP6jSpeRXF7GM80X7sfpWDPQ0k865+P8/QtLELmiNrfL9ZfvFfGvl+sPvH8qfzsiI/QH3mvq7JiH0B95rn/S8T+aPn7Hu2h2MjTTk8gT5nQfe2KVwWTOoCj7R0A9DzPtUgSzQclUe3867VJXobfnbPw9/2OZYjsR4iXAAJzgc/Hzr3RRW+lksiqMu3tz7W81niDMBgOOy4HhxDUjyNQ++6EYDnqp5U8nVXH5cJ/OrKorl1xlxRcpx2IoWVc2l4rwZSd/0MXaf3bwyjwyUb7mGPzqNbS3Ru7fWWCRQPpAcS/iXIFaRoxUMsPF8DVo+IMRW/nSl5P+fYy6lXP0Yb3dfF8nkPzsQ7JPN4xoPddAfLHnT3tjcazucl4VVj9OPsN65XQ+4NQu76M7m0lWeykEhQ8QVuy/pn4XBGh5c6rRqspnrLeuZr36SwWlKNjY9Sf4W+Gff2PnnkWoKKQ7H2j18Qcq0bcnRgQyMPiU5/I94waXVop5rM+JnBwk4y4oKKKK9OT//Z"/>
          <p:cNvSpPr>
            <a:spLocks noChangeAspect="1" noChangeArrowheads="1"/>
          </p:cNvSpPr>
          <p:nvPr/>
        </p:nvSpPr>
        <p:spPr bwMode="auto">
          <a:xfrm>
            <a:off x="63500" y="-876300"/>
            <a:ext cx="2286000" cy="1828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2" name="AutoShape 8" descr="data:image/jpeg;base64,/9j/4AAQSkZJRgABAQAAAQABAAD/2wCEAAkGBhQSEBUUExQUFBUVFRgWFhYVFxgYFxgYFxgWFBQXHBUXHSceFxokGRcUHy8iJCcpLS0sGB8xNTAqNSYrLikBCQoKDgwOGg8PGCwkHyMqNDIsMjAsKSksLSwsLDUsKSwsKi0sLy0sNiosLC4sNS8sLzUsNSw0KSwsKiksLCwsLP/AABEIAMAA8AMBIgACEQEDEQH/xAAcAAABBQEBAQAAAAAAAAAAAAAABAUGBwgDAgH/xABHEAACAQMBBAgBCQUHAgYDAAABAgMABBEhBQYSMQcTIkFRYXGBMhQjQlKCkZKhsQhicsHRFTNDU5OiwiThFyVjstLwRHOD/8QAGwEBAAMBAQEBAAAAAAAAAAAAAAMEBQIBBgf/xAA4EQACAgACBggEBQMFAAAAAAAAAQIDBBEFEhMhMUEUMlFxkaGx0QYiYYFCUsHh8DOi0hUWU3KS/9oADAMBAAIRAxEAPwC8aKKKAKKKKAKKKKAKKKKAKh/Sva3cmy5VsuMykrxCM4do89sLjXPLQcxkVJrraUcbKjMA754Ez23xqeFeZwPur584/wD6a+xc/wDFfz9qApr9nUzrLeRO7KkYQGFyQyyFmBbgPw6KQfPGeVXhVPb3Rf2Pt23v1yLe7+ZuSSThtAWJ9Aj/AGGq4AaA+0UUUAUUUUAUUUUAVSX7Qm0bpJbSOKV1jkVsJGxDNIGAyQupGGQDzzV2E1T+7Ef9sbenvST8msh1VuRyL6hWHd9d/tJQEz6K2uzsuH5bx9b2sdZnrOrz83x514seOuMZqXUj45E5jrB4ro3uvI+33V2t7xHzwsCVOGHep54K81ONdaA7UUUUAUUUUAUUUUAUUUUAUUUUAUUUUAUVFN6+k6x2fkTShpR/gxYeTPgRnCfaIrluJvkm14HlXii4JCjQhtR3oS4wTxLrpjvGuM0BJ5r5VOBlm+qoyffuX3xVDb5dP9y7NFaRfJgCVLyANNkaHs/DGfxHTnV/QwqowoAHgKzZ077p/JdodegxFdZfTkJRgSj3yG+0aAhVjvTcR3sd4ZHkmRw/E7Fi2OaknXBGRjwNa+2LtZLq3injOUlQOvoRnB8wcg+YrF9tatI4RFZ2Y4VVBZifAKNTVz7F3m2jsHZAFxaZDykQF3x1fEvEQ6LqMkEgZH0s40yBaPSNu4t9s2eFiobh442YgBZE7SksdFB1UnwJpn6GN6/lmzVVzmW2xC+upAHzTe66Z8VNZ73o39vNoH/qJmZc5Ea9mMeHYGh9Tk09dDW9nyLaSBmxFcYhk8ASfm29mxr4MaA1RRRRQBRRRQBRRRQEF6Y96vkWzXCHE1x8zHjmOIfOMPRc6+LCnPo53XGz9nQwYHHjjlPjI+ra9+NF9FFUF0072fLdpOqtmK2zCngWB+db3bT0UU2bqdJ19s/CxSloh/gy5eP0AzlPskUBqva+1EtoJJ5DhIkZ29FGcDzPIeZFZHuN9bo30t5HK8U0jliUYjTOiY5MoGBg6aVZ29O+V5tvY5FrZyhVlAuSjBweFeNVQDDMM4JGNMLzzVKSIQSCCCDgg6EHvBFAXXud+0LJlYr6HrMkASwDt5JwMxcmOv0SPQ1d8F4rHA0bvUjDD2Pd58qzZ0F7p/KtoiZxmK1xIc8jIf7oexBb7FaVmtlcYYA45eI8weYPpQHSvtRPfPfFNkwrLKWlV5Agj06zvLFWOMgAZw3lqKV7sb+2e0B/00ys2MmNuzIPHKHUjzGR50BIaKKKAKKKKAK+E1W+9vTpZWmUgJupRkYjOIwfOXv+yDVS3vTVfzXUcrsBFHIrG3QYjZQdVbOS+Rn4iddaA0x8v4v7sF/Pkn4+/wBs1XnTab6PZ4mgndFV8TrF2ew+Ap4/jwGwDqM8XlVi7OvknhSWM8SSIrofFWGR+RrztXZqXEEkMgykqMjDyYYPvQGKSc1P+hPez5HtJUc4iucRP4Bs/NN+I8Po5pin3Bu/l0tnFC8skTlTwrpj6LljoqsuDknvqz9z/wBnjBWS/l8D1MJ9+1L/ACUfaoC4dr7cgtYzJcSpEg73IGfIDmx8hk1SvSF0qbP2iYrQxyGAToz3GQjIAcMY0IJPZJyWxpnTkagvSts+eDak0c8skuDxRPIxYmJtUxnljUHHeDUQoDYu7G51nYpi1hRMjV/idh5yHUj8qN9t2lv7Ga2OMuuUJ+jIvajb8QGfImoz0I72/K9mrG7ZltcRN4lMfNN+EFfsGu+9nTLYWWVD/KJR/hwkEA+DSfCv5nyoDLtzbtG7I4KsjFWB5hlOGB8wQafNgbhXt4jSQQOyKpbjI4VPCCcKx+JtMYGdatXowWw2ve3dzPaoLnjWRYyxePgIC8XAdGbiHaJGO0NBmrrSMAAAAADAA5DHIYoCJdFm9fy/ZsUjHMqfNTePGgHaP8S8Le5qX1UGy/8AyfeN4Phtdo9uP6qy5OAPDtl1x4OtW/QBRRRQBUT6UN7P7P2bLKpxK46qHx43Bw32QGb7NSyqg21/5vvFHbfFa7P7cv1WkyCQfHtcCY8FegKT27und2gVriCSMOAVZh2TxDOOIacXiOdNcEDOyooLMxCqBzJJwAPMnFbauLVZEKOqurDDKwDKR4FToRVKdIWztm7FvrS6hty0pdnMCvwx8IBUSAEEqwcjhHLsnTSgLR3G3ZFhYQ24xxKuZCPpSN2pD6Z0HkBXDevo8sb8E3EK8eP75OxIPtj4sfvZFJt0+lOxv8LHL1cp/wAGXCPnwXXD/ZJpt6a97PkezWRTiW5zEniFI+db2U49XFAQ7o06Sdm7PEtmesVOvcrcsAwkGeFGYKMp2QOQI79M4q6bDaMc8YkidJEbkyMGU+4rE1TTolW6k2lFFbTSQhjxTFDp1a6vlT2ScaAkaEigF/TfvZ8s2k0aHMVrmJfAvn55vxAL9gVX0MzIwZSVYHIIJBBHIgjUGrj3x/Z7mUtJYy9cDk9VKQJPHST4X98H1qtbPc65a+js3ieKaRwvC6kEAnV8HmoAJyPCgL96GL+/n2eZribrVL8MIkHaKLoxMg1OW0BIPwnxqwFvwCA4KE/W5E+TDQ/r5V52RstLaCOCMYSJFRR5KMZPmeZ8zXvaN2kUTySkCNEZnJ5BVBLad+lAKaKzRs/p2vYbmRwFkt3kLLA/0EJ7Ko41XAwO8eVW3un0y2F7wqX+TynTq5iACfBZPhb8j5UBSvTNun8i2k5RcRXGZo/AEn5xfZtceDCoGK1Z0s7k/wBo2PCnCssTh42bQAHsyAkAkLw6/ZFMW6XQFaW+HuibqTnwnswg/wAAOX+0ceQoBh6Jek6K02W6XhdUhk4YWCM3GHyxiUgY4lIJwSNGHhTPvb+0FczZSzQWyfXbDzEf+1PbPrVwb9bmpebMktY0VCF4oAoCqsiaoABooOq+jGskSIVJBBBBwQeYI0IoC7ugPfl3nmtLiRnaX56NnYsxcACRSx1OVCkfwmrxrGG7d/LBdwywBmlSRWRVBJYg/DganIyPQ1e+93T3FbZiggkecABxMDGsTYyVYfEzA6EDA86A9dP+6PX2iXca5ktzhsDUxOQPfhfB+01Vtun0I315hpF+SxH6UoPGR+7F8X4uGmLeDpGvr2QPNO4CsGRE7EaspBUhBzIIBBOTWn9yN5Vv7CG5GMuuJAPoyL2ZB94JHkRQFeby9DkVpsi4+RvMZwoeRi5HWomWeMouF4cZIGDqo1NZ+rcJFZh3s6Kbn+1prezhaSMkSIRoiJJkqrOdFweIYOpC0BHuj7eg7P2hDca8AbhlA7420fTvwO0PNRWqdtb2WtpEJbieONGGVyclxzHCo1fu5Cqw3R/Z4iTD38nWtz6qLKoPJpPib24feoJ017pfIr8FAeomQGIEkhOABGjBPIL2SB3BhQC7pX6VYdo9WlvCy9TJxpcOeF88iFQfCCQpyTnsjQYq8dwN6BtDZ8NxpxleGUDukXR9O7J1HkRWPqtr9n3e3qbt7Nz2LgcSZ5CVB/yTI9VWgNE0UUUBH9+95xYWE1wccSriMHvkbSMY7xnU+QNUp0RdKFrYCVLpJA88nG9yO3nwDJ8QAJY5GdWOldf2g97euuks0PYtxxSY75WGg+yh+9zVRUBtTZm3oLiLrYZo5I8ZLqwIGmTn6unccVlDpE3qO0NozTg9jPBEPCNNE9M6t6tT70K7tPeX7As626Rt14RmUSK4KLExUjIYknHgpqXb3fs7HV7CXPf1Mx/JZR+jD3oCkAav3Y/RCdobKt2vLi4FxwFo2ZuMRxv2kQo3MYw3MHXGcACq93N6M7iTasVtdQSRqp62UMpwY0IJw3JgxKrkH6VamUUBlPezoiv7HLGProh/iw5YAeLLjiX3GPOrT/Z93S6m0e8cdu4PCmeYiQ8/tPk+irU+303kWwsZrlsZRewD9KQ9mNfxEZ8s1mndvpX2hZOSkxkQsWaKXtISTxNgc0yc/CRzoDWVUh08b9PDcW9vbOUlh+eeRfiUsOFEB7gV4iRyOVzUg3X6eLW5XhljkhnwcRqDIJGAJ4UKjJY4wAQOfM1nzeLa8l1dTTy/HI7Mw+rrovoBge1AWtuj+0PImEv4usXl10WFcebR/C3sR6GnDph6ToLjZqRWcnWC5b5wgEFUTDFGBAIYsV08AfGqKRCTgak6ADvrWO5O4cVtsqO0niSTiHHMrqGBkfVtD9XRQf3aAybU56Hd0vl20k41zFBiaTPI8J+bQ+r408Aasne39nqCXL2MnUP/AJUmWiPkG+JP93pUm6INyjs6xxIB10zl5CDkYGVjUN3jh1+2aAnJGaTWJwCh5ocDzX6B+7T2NKqifSVe3NtYS3NnwiWNctxLxfN57ZA5cS/FrnTioB+2ttqC1jMlxKkSD6TsB7DvY+Q1qj9n7jWO3Nq3c0FwyQKyuyBOGR2cHjZS2ioWB1IJyToNCap2xtye6k6y4leVz3uc48gOSjyGBT70Yb1/2ftKKVjiJz1c3h1bkAn7J4W+zQGmt2tybSwXFtCqHGC57UjernX25VTf7Q26XV3Ed6g7M3zcuO6RR2D9pBj7HnWgA1Vb0ub+bNazms3k66Vh2Vhw/VyLqjM+eEYPMZzjIxQGb6tzoc3ul2da3Uk8M7WWA4kRMqJchOEE4HaGATnAKjOM1OdxehjZ8Ucc7n5azqrq8gxFhgGBEXIjGPiJqf7V2NHcW0lu6jq5IzGQABgEYGB3Y0I9BQGet7enq8ucpbAWsR0yp4pSPOTGF+yB6muPQrvo1vtPglclLvCOWJPzmfmnJPM8RK5/fqDbe2M9pcy28nxxOUPnjkw8iMEetcdm2UssqpAjvIT2VjBLZGuQBrp40BtmoN0w7rC92Y4AHWwnrYvEkaMg8Sy5AHeQKfd3bi7ktITcRiGbq163iIY8eMMQq6DPPU6Z5GnSKxUHiOWb6zan27l9sUBnLdLoHvLnD3GLSI69scUpHlHns/aI9DUs366J4dn7PW5sA4uLSRZmkZuJ2UYycDCjhIVsAcg1XRXi4gV0ZGAZWBVgeRBGCD5EE0A2bp7wpfWcNynKRASPqsNHX2YEV93p2+llZzXL8okJA+s3JF92IHvVc9F9w2ztp3WyJCeAsZrUnvUjJHqU4T6o3jX3pTuW2jtG02RETwlhNckdygZA9k4m9WSgGnc3ojj2nYNd3rSLc3UjTJIp1VSdModGDHib0xgiodvZ0KX9nlkX5VENeOEHiA/ei+Ie3EPOtO21usaKiAKqKFUDkFUYUD0AArrQEE6G91PkWzELDEs/z0niOIfNr7Lj3Jqd0lewGSVJRjqSvInzU6H15017y7QuYbSZoYTNMsZ6rq9cudFJQnIxnOATnHnQFFdM2/ckm1AtvK6LZ5RWjYqesP8AesCD4gJ9nzpZul+0HcQ4S9QXCcusXCyj2+F/9p86qq8jcSMJAwfJ4g4IbizrkHXOfGu+w9kPdXMUEYy8rhF8snUnyAyT5CgLN6at+Pl8Nr8nWX5IcyGR0ZVeXVODJ0JQBu/m3lVS1s/Z270MNolqEVoUjEfC6hgwA1LKdCSck+ZquN+OguyeOSe3f5GUVnbOWhwo4mJX4kGn0T7GgIr+z1ul1ty9647EHYj85WHaP2UP3uKt3ero4stoAmeECQ/4sfYkH2h8X2s1Heh/enZ/yGC0gmCzKvbSTsO8jauVzo+p0wScAVZBNAZ+fo9tdi7WtZLu6VrcszxgoeMPHgpxhcjgDMp4h3jkKvqxv45kEkTpIjcmRgyn3GlZT6Ut7Pl+0pZFOYk+ah8OBCe19puJvcUzbv71XVk/HbTPEe8A9lv4kPZb3FAbDvjkBBzc49F5ufu09SKUquNByqL9He07i7sYrq6VFkkXshAQOrz2WwScFuemmOGpTQBXiaEOpVgCrAgg8iCMEEeGK90UBj7fvdY2G0JrbB4Q2Yj9aNtY/U409Qaf90+hS/vMM6/JYj9OYHiI/di+I+/CPOtG3uyYflMdw0SNIB1QkKgsoJ4lwx5dokafWp1oDNvS5d7QsnjsmupHtRAgjIATrFUcDCQr8ZBGME8uGqvrUHTZun8s2azquZbbMqeJXHzq/hHF6oKztu9uldXz8NtC8murAYRf4nPZX3NAXl+z9vb11m9m57ducpnvic6fhbI9GWrTnu1TQnU8lGrH0Ua+9Vd0adDD2EouZrg9bwlerh0TDDUM7DLd3IDBHM1aUFsqfCMZ5nmT6k6n3oCvd7uim32heC8uGeFFjAkRccUnBqGZteDs6YGScDUY1V7D2ts+xXq7W2Ma8iyqvE2O9mZuJven/fOQizfHeVHsWFcdztkxrbrIVBd8ksRkgZIAGeXKs6626V6pqaW7NvLMsQjBQ15dpx/8QIe5JP8Ab/Jq4PvhMw4o44yvdljn3GRrTzt/ZsLwtxhFODwtgAhsEjB9uVRHd63PCcjQtnHoNf8A75Vk6QvxVElHacexZE9Ua5Rb1RwO+F0OcC/c/wDWvJ32uP8AIX8L0oltlz8IHpp+lektB+9+Jv61SjjMU312Salf5SuekW7uJJra/hhxPauPgVyXQtkAjvAPEPRzX3o7ublZ7naEsBM905A41ccCA5IA7hkKPRBVki083/EaGsx4sftN/WrfTcRstTPf28+4j1K9bPISDe66P/46/c39a9Deu6/yYh6kj/lXt7NfDPqSf1Ne4IFwRgD0A76pvGYrPLXZJqV/lPK76tGQJo11/wAskn7jp+ddf/ECH6kn+z/5UwpYq94olICHU5OBhVzjPqMVYEVlGBgIgHgFGP0rU0fZisRBvaLc+azZDcqoNfKQvadvs3azCO4g7Z0SQgK/kBIpz7HSm7c/ohj2Zftco7zpwFY1IHHGWPaJxo/Z0yADqdO+l+99gsE8ckYC8XawNBxIwOQO7mKngrSwl1kpTrt4xfL6kNsIpKUeDOcFyr/Cc45jkR5EHUe9Vd+0Bvb1Fktoh+cuT2scxEpGfxNgegarPntFY5I1HJhow9GGvtyqpulHocuL6c3UFwJH4VXqpcLgKMAI408ThgNSdavkBn0GrX6Ldu7TvzLYLct1LQOHkkXrGiBHCvAxIOSSBgnlkjlVcbZ2BPaSdXcRPE/g4xnzB5MPME1o7oP3T+SbNErriW6xK3iEx8yv4SW+3QFKb2dEt/YZZo+uiH+LDllA8WXHEnuMedNW427Jv7+G3GeFmzIR9GNdZD92QPMith0ybM3dtkupbmKGOORh1ZdFClsHickDT4sDPPs0A8QQKiqigKqgKoHIADAA8gBXSiigCiiigOc8IZSp5EY/7+tJYtoHHDws0g0YKNMjvJOgB5+9Lq+UAkNq7/3jYB+gnLHgX5n2xXWzskiQJEixouiqgCqPQDQV3ooAooooBo3qtuO0kA7gG/CQT+WaN1G/6SMeGR9zGnWSMMpB5EEH0Ohpl3c+bLwnmrZH6H+R96zbXs8ZCT4STj91vRPH5qmux5jreRKyEOAy4yQeWmtRiyXU6Y05DlUouhlGH7p/Q1GrGs3TCztr7mS4fqs6BcmlCJXOMUpQVUpgdyZ8CUFK7qlfHWrrq3EesI5Erig1pW4pOBrWfdDJksWcrSFTcKHUMM6ZGcHmD99SkVGLUZuF/i/QVJq1tC/05/8Ab9CDEcV3ET3ug6y5t08/yZhn8lNSymG1j628aT6MYwPXkP8Akaf6tYF7SVlvJyyXdHd7nN25Rj2L1CiiitIgEe1NkQ3MZjnjSVDzV1DD1GeR8xrXxYHjACEOo0CtoQB4MND6Ee9LaKAQy7RGMDKyHRVYYOTpnwYDmcZ0FKoIQqhR3D3PiT5nnXvFfaAKKKKAKKKKAKKKKAKKKKAKKKKAKatoW5WRZV9G/T9NPup1ry6gjB76gvpV0MufFfRo6jLVZ8jcMARyNRx4erlK92dPQ6inqP5s4PwnlXPallxrxL8S8vMeFZmNqeIqzS+eHL19yauWrLLkxtXnShDSQPkZ++uyPWVTNInkhWr18Zq5B6+F6uuzcR6p8kNcAdTXqR68BC2FXm1ULZazyRIlkd9iQcUhfuGg9T/2/WnHaNxwpgczoP617hjWJAPD8z3mvMUXE3G3sK26aXTSqI9Z8fpnx9itKWtLWfA+bMs+rTHedT6+HtSyiitKquNcFCPBEUm5PNhRRRUh4FFFFAFFFFAFFFFAFFFFAFFFFAFFFFAFFcp7lUUs7BVHNmIAHqToKiO1elO1jJWIPcN/6Ywv4z/IGuJ2Rh1mWcPhL8S8qoN+n3fBEzoqpr/pMvH+BYbdfFu033tp+VMF3vdcP8d7MfKPsj/biqssZBcEblPw3iZ9aSXi35LLzL1kUEYNNU+0BCdXXh82A/noaomfaKt8Rlk/jc/96Tm5TujX3JNU7sQp74rJrnn+xpV/Cz/FZ/av8i8bnaVu+WWWJW+kpkQZ8xrzpCNsw/50X+on9apo3X7iD2/qa8GfyX7hWdZWpvW4PnkW4/DMUsnY/Be5df8AbsH+dD/qJ/WvLbfg/wA+H/UT+tUmWoVseFc7L6nf+2a/+R+CLqXbcBOOvh95EA9znlS6LeG2jBCTROx5t1iY9BryqihP5L9wr2Ln9xD7H+RqSqGz3xe/t7O44l8Mwf435GgbK8STtGSM+ADqf0NOwNZqFwnfGPYkUot79U+Bpo/4HP8ALFaNOJjWssu958fIqWfCzfVsf/lfpI0dmiqJst8bpPgvJPSXtD72zUi2f0oXSf3sUcy/WjPC38wfuFW44yD4mXd8OYqHVal5PzyXmWpRUW2P0j2c5ClzC/1ZRw6/xfD+dSgNmrUZxms4sw78Nbh5atsWn9T7RRRXRAFFFFAFFFFAFFFFAFFFFAFFNe2N5be1Hz0qofq82Pog1qD7Y6ZFGRbQlv35TgfgXU+5FQzuhDrM0cLozFYrfVB5dvBeLG3pMvml2gIGJ6uOMEKDoWYcRPrgge1QqbaeOzGAi+XM+9db/b8lzcyTy44zGfhGBoAF0+6mPjrNnHXbkuZ+g4KHR6o0yXVS7s+bFTS51Jz61846TcdHHUexNHpIp46OOk3HRx02I6SKeOjjpNx0cdNiOkinjo46TcdHHXmxQ6UKeOjjpNx0cde7EdJFPHRx0m46OOmxHSRTx16ScjUEj0pJx0cdNiOkjzb3wkIWQBs6BuRFWf0S7RYrcQFiVhZCme4PxZHplc+5qmY5sEHwINSTYu+M1jPK0IQhyvErjIPDnGoII+I1NUtnLWZj6TpeLolTBLN713p+W40JRVebG6YoXwLiNoj9Ze2n8mH3Gpxs7asU68UMiSL4qc49RzB9a0oWwn1WfA4nAYjDf1YNLt5ePAV0UUVIUgooooAooooApDtmweaFkjlaFiNHTGR9/d6YPnS6ivGs1kdQm4SUlxX3M8by7vXFrKRcAksSRJksr+YY8z5HWmetH7chgaB/lIUxBSz8XIAd/iD4Y1rO16yGRzGGCcR4AxywXOmT44rFxNCqlufE/T9CaUljq2pwyceLXB/zsEfHji81x+YpsudqxpoTk+C6/wDau22UcxnqwSeRxzx34/Ko3FsmVj8BHm2g/OrdEYyjm2ZulcZiKLdnRW23vzybX2HCTeT6qfef5AU8bhXAu9owW8y/NysVPAeFh2WIOTnvFNNvu6o+NifIaD7+ZqbdGGwAdqW7Rp/dtxswz2VAIJJ88496mzqzySMucNJut22WKKSzy3L0X6lwW3RXs9f8Ev8Axu5/Qil8W4divK1h91z+tPwozU+pFcj52WLxEuNkvFjWm6tovK1t/wDST+lepNjWyDPUQjw+bT+ldrjaqL38R8B/M91N7XZc5P3eFUb8bVX8sWm/QRdst7b8WfV2fF/lRf6af0r6thCDrFER/wDrT+lfRJXxpKobfLejvOXaKjsG2P8AgQH/APkn9K4ybpWbc7W3/wBJB+grxBtIpz1Xw8PSnK3vkf4WGfDv+6tKjF03bs1n2EblbDhJ+LGaXo/sG52sXsCv/tIptuuifZ7ZxG6fwSN+jZFTOvLg4OKt6kXyOo4zER4WS8WY4l3hbjbCjhycA5yBnQE95x5V1j3jH0kI9Dn9cU57R3bWORopI+F0JVhkggjn/Wmm53d+o3s39RVfOp7ssj6R16UpjrRmpr7P1XoOdtfpJ8La+B0P3Uud8tnyH6YqHDZ8qtojZHIj+oqVWnFwDi+LGvrUV0FFbmami8ZbiJONsHFr6NLzFaVMNxt07qeQSxO0CA6zDIz4hR9P9PGmjc4W/wArjF0MxE454UMfhLeK55+taGijCgKoAAGAAMAAcgAOQqHD0Kx6zfA703paeEiqYR3yXF8Psub7/M+QRlVALFiAAWbGT5nAAz6CulFFax+dt5hRRRQ8CiiigCvlfaYt69pypF1dsjPcSZCADRByaRidFA7s8z6GuZS1VmS01O2ahHn28F9X3EC6VN7usf5JEewhzKR9JxyT0Xv8/Sq7AzVn7F6IM9u7lOTqUj+/WQ/yHvU62TuxbW39zCin62Mt+M61mvD2XS1p7j7iGmcFo2lUYdObXFrcm+bz9kyj9n7h3s+qQOAfpP2B/uwakNl0K3Df3s0Uf8IZz/xH51clFWoYWETExHxFireqlH7Z+vsV5YdC1quDLJLL5dlFPsAT+dTPZGwYLVOCCNYweeBqfMsdW96cKKnjCMeCMe7GX37rJt+ngFI9qWrSR8KnBznHcfKllFeW1q2DhLgysnk80RW5jKgAqVI7joD6HlXFbrHPK+oP6jSpeRXF7GM80X7sfpWDPQ0k865+P8/QtLELmiNrfL9ZfvFfGvl+sPvH8qfzsiI/QH3mvq7JiH0B95rn/S8T+aPn7Hu2h2MjTTk8gT5nQfe2KVwWTOoCj7R0A9DzPtUgSzQclUe3867VJXobfnbPw9/2OZYjsR4iXAAJzgc/Hzr3RRW+lksiqMu3tz7W81niDMBgOOy4HhxDUjyNQ++6EYDnqp5U8nVXH5cJ/OrKorl1xlxRcpx2IoWVc2l4rwZSd/0MXaf3bwyjwyUb7mGPzqNbS3Ru7fWWCRQPpAcS/iXIFaRoxUMsPF8DVo+IMRW/nSl5P+fYy6lXP0Yb3dfF8nkPzsQ7JPN4xoPddAfLHnT3tjcazucl4VVj9OPsN65XQ+4NQu76M7m0lWeykEhQ8QVuy/pn4XBGh5c6rRqspnrLeuZr36SwWlKNjY9Sf4W+Gff2PnnkWoKKQ7H2j18Qcq0bcnRgQyMPiU5/I94waXVop5rM+JnBwk4y4oKKKK9OT//Z"/>
          <p:cNvSpPr>
            <a:spLocks noChangeAspect="1" noChangeArrowheads="1"/>
          </p:cNvSpPr>
          <p:nvPr/>
        </p:nvSpPr>
        <p:spPr bwMode="auto">
          <a:xfrm>
            <a:off x="63500" y="-876300"/>
            <a:ext cx="2286000" cy="1828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634" name="Picture 10" descr="http://www.carclipart.com/free_car_clipart/banner_with_room_for_text_over_the_winners_trophy_cup_and_two_checkered_flags_0515-1104-2101-4523_SM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152400"/>
            <a:ext cx="1752600" cy="140208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038600" y="1125379"/>
            <a:ext cx="7665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PROC 250</a:t>
            </a:r>
            <a:endParaRPr lang="en-US" sz="11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Wave the GREEN Flag </a:t>
            </a:r>
            <a:br>
              <a:rPr lang="en-US" dirty="0" smtClean="0"/>
            </a:br>
            <a:r>
              <a:rPr lang="en-US" dirty="0" smtClean="0"/>
              <a:t>to start Setting the Pace for the . . . . </a:t>
            </a:r>
            <a:endParaRPr lang="en-US" dirty="0"/>
          </a:p>
        </p:txBody>
      </p:sp>
      <p:pic>
        <p:nvPicPr>
          <p:cNvPr id="30722" name="Picture 2" descr="http://t3.gstatic.com/images?q=tbn:ANd9GcSP6Sd5Cyb2ibmy-mNEqfH9KvYzcSBJz98G31Ic_uWBTi0w-Ux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04800"/>
            <a:ext cx="1981200" cy="1342572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1828800" y="3200400"/>
            <a:ext cx="5562600" cy="3124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438400" y="3733800"/>
            <a:ext cx="4343400" cy="2057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500" b="1" dirty="0" smtClean="0">
                <a:solidFill>
                  <a:srgbClr val="FF0066"/>
                </a:solidFill>
              </a:rPr>
              <a:t>PROC 250</a:t>
            </a:r>
            <a:endParaRPr lang="en-US" sz="5500" b="1" dirty="0">
              <a:solidFill>
                <a:srgbClr val="FF0066"/>
              </a:solidFill>
            </a:endParaRPr>
          </a:p>
        </p:txBody>
      </p:sp>
      <p:pic>
        <p:nvPicPr>
          <p:cNvPr id="30728" name="Picture 8" descr="http://t0.gstatic.com/images?q=tbn:ANd9GcRE0NTk9oVscmv-bRAgk-5GLxbdeznH-JH9rHwHMLU4YTrbh2xh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5334000"/>
            <a:ext cx="1946638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14400" y="601218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Questions?</a:t>
            </a:r>
            <a:endParaRPr lang="en-US" sz="5400" dirty="0">
              <a:solidFill>
                <a:schemeClr val="tx1"/>
              </a:solidFill>
            </a:endParaRPr>
          </a:p>
        </p:txBody>
      </p:sp>
      <p:pic>
        <p:nvPicPr>
          <p:cNvPr id="9" name="Picture 10" descr="http://www.carclipart.com/free_car_clipart/banner_with_room_for_text_over_the_winners_trophy_cup_and_two_checkered_flags_0515-1104-2101-4523_SMU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209800"/>
            <a:ext cx="3810000" cy="3048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191000" y="4397822"/>
            <a:ext cx="1129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PROC 250</a:t>
            </a:r>
            <a:endParaRPr lang="en-US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ustom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009900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160</TotalTime>
  <Words>110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A NASCAR Victory is….  Setting the Pace</vt:lpstr>
      <vt:lpstr>What’s on TRACK for today</vt:lpstr>
      <vt:lpstr>Grants &amp; Matching Gifts Objectives</vt:lpstr>
      <vt:lpstr>Grants – The Superspeedway</vt:lpstr>
      <vt:lpstr>Matching Gifts – Pole Position</vt:lpstr>
      <vt:lpstr>Wave the GREEN Flag  to start Setting the Pace for the . . . . </vt:lpstr>
      <vt:lpstr>Questions?</vt:lpstr>
    </vt:vector>
  </TitlesOfParts>
  <Company>FEMA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NASCAR Victory is…. Setting the Pace</dc:title>
  <dc:creator>Quan Myles</dc:creator>
  <cp:lastModifiedBy>BJF</cp:lastModifiedBy>
  <cp:revision>21</cp:revision>
  <dcterms:created xsi:type="dcterms:W3CDTF">2012-05-11T00:27:21Z</dcterms:created>
  <dcterms:modified xsi:type="dcterms:W3CDTF">2012-05-11T18:47:15Z</dcterms:modified>
</cp:coreProperties>
</file>