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EA645-8B5A-478D-A7CC-E932C2DF76CB}" v="2" dt="2025-03-05T15:52:00.1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86901" autoAdjust="0"/>
  </p:normalViewPr>
  <p:slideViewPr>
    <p:cSldViewPr>
      <p:cViewPr varScale="1">
        <p:scale>
          <a:sx n="106" d="100"/>
          <a:sy n="106" d="100"/>
        </p:scale>
        <p:origin x="157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Murphy" userId="6b102b8920150b47" providerId="LiveId" clId="{269EA645-8B5A-478D-A7CC-E932C2DF76CB}"/>
    <pc:docChg chg="custSel modSld">
      <pc:chgData name="Melissa Murphy" userId="6b102b8920150b47" providerId="LiveId" clId="{269EA645-8B5A-478D-A7CC-E932C2DF76CB}" dt="2025-03-05T18:03:27.146" v="636" actId="20577"/>
      <pc:docMkLst>
        <pc:docMk/>
      </pc:docMkLst>
      <pc:sldChg chg="addSp modSp mod">
        <pc:chgData name="Melissa Murphy" userId="6b102b8920150b47" providerId="LiveId" clId="{269EA645-8B5A-478D-A7CC-E932C2DF76CB}" dt="2025-03-05T18:03:27.146" v="636" actId="20577"/>
        <pc:sldMkLst>
          <pc:docMk/>
          <pc:sldMk cId="0" sldId="256"/>
        </pc:sldMkLst>
        <pc:spChg chg="mod">
          <ac:chgData name="Melissa Murphy" userId="6b102b8920150b47" providerId="LiveId" clId="{269EA645-8B5A-478D-A7CC-E932C2DF76CB}" dt="2025-03-05T15:50:54.200" v="634" actId="207"/>
          <ac:spMkLst>
            <pc:docMk/>
            <pc:sldMk cId="0" sldId="256"/>
            <ac:spMk id="7" creationId="{00000000-0000-0000-0000-000000000000}"/>
          </ac:spMkLst>
        </pc:spChg>
        <pc:spChg chg="add mod">
          <ac:chgData name="Melissa Murphy" userId="6b102b8920150b47" providerId="LiveId" clId="{269EA645-8B5A-478D-A7CC-E932C2DF76CB}" dt="2025-03-05T15:45:49.279" v="432" actId="20577"/>
          <ac:spMkLst>
            <pc:docMk/>
            <pc:sldMk cId="0" sldId="256"/>
            <ac:spMk id="8" creationId="{C8BCFCDE-A11F-05A2-85ED-23BC9765A586}"/>
          </ac:spMkLst>
        </pc:spChg>
        <pc:spChg chg="mod">
          <ac:chgData name="Melissa Murphy" userId="6b102b8920150b47" providerId="LiveId" clId="{269EA645-8B5A-478D-A7CC-E932C2DF76CB}" dt="2025-03-05T15:47:43.801" v="571" actId="20577"/>
          <ac:spMkLst>
            <pc:docMk/>
            <pc:sldMk cId="0" sldId="256"/>
            <ac:spMk id="11" creationId="{00000000-0000-0000-0000-000000000000}"/>
          </ac:spMkLst>
        </pc:spChg>
        <pc:graphicFrameChg chg="modGraphic">
          <ac:chgData name="Melissa Murphy" userId="6b102b8920150b47" providerId="LiveId" clId="{269EA645-8B5A-478D-A7CC-E932C2DF76CB}" dt="2025-03-05T18:03:27.146" v="636" actId="20577"/>
          <ac:graphicFrameMkLst>
            <pc:docMk/>
            <pc:sldMk cId="0" sldId="256"/>
            <ac:graphicFrameMk id="9" creationId="{00000000-0000-0000-0000-000000000000}"/>
          </ac:graphicFrameMkLst>
        </pc:graphicFrameChg>
        <pc:picChg chg="mod">
          <ac:chgData name="Melissa Murphy" userId="6b102b8920150b47" providerId="LiveId" clId="{269EA645-8B5A-478D-A7CC-E932C2DF76CB}" dt="2025-03-05T14:17:05.296" v="65" actId="1076"/>
          <ac:picMkLst>
            <pc:docMk/>
            <pc:sldMk cId="0" sldId="256"/>
            <ac:picMk id="2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FD84-4830-4F81-BC69-54B4F6664D1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191000" cy="1752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Important Reminders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When filling out your calendar write either</a:t>
            </a:r>
          </a:p>
          <a:p>
            <a:r>
              <a:rPr lang="en-US" sz="1000" dirty="0">
                <a:solidFill>
                  <a:schemeClr val="tx1"/>
                </a:solidFill>
              </a:rPr>
              <a:t>B….Before School Care</a:t>
            </a:r>
          </a:p>
          <a:p>
            <a:r>
              <a:rPr lang="en-US" sz="1000" dirty="0">
                <a:solidFill>
                  <a:schemeClr val="tx1"/>
                </a:solidFill>
              </a:rPr>
              <a:t>A….After School Care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 Last minute Care Fee will be charged when calendar is not received or when adding unscheduled days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There is no refund for unused hours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Please provide a healthy snack and drink daily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If you have any changes to your schedule, please contact both Create &amp; Discover and your child’s school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228600"/>
            <a:ext cx="3886200" cy="141577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Monthly Programs</a:t>
            </a:r>
          </a:p>
          <a:p>
            <a:pPr algn="ctr"/>
            <a:r>
              <a:rPr lang="en-US" sz="1000" dirty="0"/>
              <a:t>Before School Care 6:30-8:30  $140 per month</a:t>
            </a:r>
          </a:p>
          <a:p>
            <a:pPr algn="ctr"/>
            <a:r>
              <a:rPr lang="en-US" sz="1000" dirty="0"/>
              <a:t>After School Care 3:00-6:00  $140 per month</a:t>
            </a:r>
          </a:p>
          <a:p>
            <a:pPr algn="ctr"/>
            <a:r>
              <a:rPr lang="en-US" sz="1200" b="1" dirty="0"/>
              <a:t>Daily Program</a:t>
            </a:r>
          </a:p>
          <a:p>
            <a:pPr algn="ctr"/>
            <a:r>
              <a:rPr lang="en-US" sz="1000" dirty="0"/>
              <a:t>Before School Care 6:30-8:30  $15 per day</a:t>
            </a:r>
          </a:p>
          <a:p>
            <a:pPr algn="ctr"/>
            <a:r>
              <a:rPr lang="en-US" sz="1000" dirty="0"/>
              <a:t>After School Care 3:00-6:00  $20 per day</a:t>
            </a:r>
          </a:p>
          <a:p>
            <a:pPr algn="ctr"/>
            <a:endParaRPr lang="en-US" sz="1200" b="1" dirty="0"/>
          </a:p>
          <a:p>
            <a:pPr algn="ctr"/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472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/>
          </a:p>
          <a:p>
            <a:r>
              <a:rPr lang="en-US" sz="1400" b="1" dirty="0"/>
              <a:t>Child’s Name_________________________________ </a:t>
            </a:r>
          </a:p>
          <a:p>
            <a:r>
              <a:rPr lang="en-US" sz="1400" b="1" dirty="0"/>
              <a:t>School___________________________  Grade______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143000"/>
            <a:ext cx="4572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 April Calendar </a:t>
            </a:r>
            <a:r>
              <a:rPr lang="en-US" sz="1000" b="1" dirty="0">
                <a:solidFill>
                  <a:srgbClr val="FF0000"/>
                </a:solidFill>
              </a:rPr>
              <a:t>Due by March 15, 2025 – Late fee of $25 if received after 3/20</a:t>
            </a:r>
            <a:endParaRPr 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13643"/>
              </p:ext>
            </p:extLst>
          </p:nvPr>
        </p:nvGraphicFramePr>
        <p:xfrm>
          <a:off x="1600200" y="1752602"/>
          <a:ext cx="6019800" cy="296848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25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Monday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Tuesday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Wednesday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Thursday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Friday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84">
                <a:tc>
                  <a:txBody>
                    <a:bodyPr/>
                    <a:lstStyle/>
                    <a:p>
                      <a:r>
                        <a:rPr lang="en-US" sz="1000"/>
                        <a:t>31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2 ** Early Dismissal</a:t>
                      </a:r>
                      <a:endParaRPr lang="en-US" sz="1000" b="1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1" baseline="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086">
                <a:tc>
                  <a:txBody>
                    <a:bodyPr/>
                    <a:lstStyle/>
                    <a:p>
                      <a:r>
                        <a:rPr lang="en-US" sz="1000" b="0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dirty="0"/>
                        <a:t>9</a:t>
                      </a:r>
                      <a:endParaRPr lang="en-US" sz="900" b="0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/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/>
                        <a:t>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ym typeface="Wingdings" pitchFamily="2" charset="2"/>
                        </a:rPr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086">
                <a:tc>
                  <a:txBody>
                    <a:bodyPr/>
                    <a:lstStyle/>
                    <a:p>
                      <a:r>
                        <a:rPr lang="en-US" sz="1000" dirty="0"/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/>
                        <a:t>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086">
                <a:tc>
                  <a:txBody>
                    <a:bodyPr/>
                    <a:lstStyle/>
                    <a:p>
                      <a:r>
                        <a:rPr lang="en-US" sz="1000" dirty="0"/>
                        <a:t>28 Vacation Day</a:t>
                      </a:r>
                    </a:p>
                    <a:p>
                      <a:r>
                        <a:rPr lang="en-US" sz="1000" dirty="0"/>
                        <a:t>No Care Available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29 Vacation Day</a:t>
                      </a:r>
                    </a:p>
                    <a:p>
                      <a:r>
                        <a:rPr lang="en-US" sz="1000" dirty="0"/>
                        <a:t>Care Available $30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/>
                        <a:t>30 Vacation Day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dirty="0"/>
                        <a:t>Care Available $30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1 Vacation Day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Care Available $30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 Vacation Day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Care Available $30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8200" y="4648200"/>
            <a:ext cx="42672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         Contact Information:	</a:t>
            </a:r>
            <a:r>
              <a:rPr lang="en-US" sz="1000" b="1" i="1" dirty="0"/>
              <a:t>               Please select one of the following:</a:t>
            </a:r>
          </a:p>
          <a:p>
            <a:endParaRPr lang="en-US" sz="1000" dirty="0"/>
          </a:p>
          <a:p>
            <a:r>
              <a:rPr lang="en-US" sz="1000" dirty="0"/>
              <a:t>  Create &amp; Discover Learning Center                     Set Schedule  </a:t>
            </a:r>
          </a:p>
          <a:p>
            <a:r>
              <a:rPr lang="en-US" sz="1000" dirty="0"/>
              <a:t>  Attn: Melissa Murphy                                  </a:t>
            </a:r>
            <a:r>
              <a:rPr lang="en-US" sz="900" dirty="0"/>
              <a:t>You will not be required to fill out a </a:t>
            </a:r>
          </a:p>
          <a:p>
            <a:r>
              <a:rPr lang="en-US" sz="1000" dirty="0"/>
              <a:t>  196 Main St.                                                  </a:t>
            </a:r>
            <a:r>
              <a:rPr lang="en-US" sz="900" dirty="0"/>
              <a:t> monthly calendar. </a:t>
            </a:r>
          </a:p>
          <a:p>
            <a:r>
              <a:rPr lang="en-US" sz="1000" dirty="0"/>
              <a:t>  Salem, New Hampshire 03079                            </a:t>
            </a:r>
          </a:p>
          <a:p>
            <a:r>
              <a:rPr lang="en-US" sz="1000" dirty="0"/>
              <a:t>  603-894-7251                                                         Varying monthly schedule</a:t>
            </a:r>
          </a:p>
          <a:p>
            <a:r>
              <a:rPr lang="en-US" sz="1000" dirty="0"/>
              <a:t>  Createandiscover@gmail.com                   </a:t>
            </a:r>
            <a:r>
              <a:rPr lang="en-US" sz="900" dirty="0"/>
              <a:t>You must  pass in a calendar every month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6019800"/>
            <a:ext cx="4267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** 4/2 is an Early Dismissal day.   Please mark that day with an</a:t>
            </a:r>
            <a:r>
              <a:rPr lang="en-US" sz="1000" b="1" dirty="0"/>
              <a:t> A </a:t>
            </a:r>
            <a:r>
              <a:rPr lang="en-US" sz="1000" dirty="0"/>
              <a:t>for afterschool care if you need your child to attend that day.  Additional fee will apply.  School vacation sign up located on this form 2/29-5/2</a:t>
            </a:r>
          </a:p>
          <a:p>
            <a:endParaRPr lang="en-US" sz="1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The Discovery Club</a:t>
            </a:r>
          </a:p>
        </p:txBody>
      </p:sp>
      <p:cxnSp>
        <p:nvCxnSpPr>
          <p:cNvPr id="18" name="Straight Connector 17"/>
          <p:cNvCxnSpPr>
            <a:stCxn id="10" idx="0"/>
            <a:endCxn id="10" idx="2"/>
          </p:cNvCxnSpPr>
          <p:nvPr/>
        </p:nvCxnSpPr>
        <p:spPr>
          <a:xfrm rot="16200000" flipH="1">
            <a:off x="6120080" y="5309919"/>
            <a:ext cx="132343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934200" y="49530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6934200" y="55626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343" y="1751258"/>
            <a:ext cx="1187146" cy="650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" r="236" b="7003"/>
          <a:stretch/>
        </p:blipFill>
        <p:spPr>
          <a:xfrm>
            <a:off x="7494538" y="2481504"/>
            <a:ext cx="1505294" cy="14967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BCFCDE-A11F-05A2-85ED-23BC9765A586}"/>
              </a:ext>
            </a:extLst>
          </p:cNvPr>
          <p:cNvSpPr txBox="1"/>
          <p:nvPr/>
        </p:nvSpPr>
        <p:spPr>
          <a:xfrm>
            <a:off x="324943" y="1905000"/>
            <a:ext cx="119905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u="sng" dirty="0"/>
              <a:t>Vacation Week sign Up</a:t>
            </a:r>
          </a:p>
          <a:p>
            <a:endParaRPr lang="en-US" sz="800" b="1" u="sng" dirty="0"/>
          </a:p>
          <a:p>
            <a:r>
              <a:rPr lang="en-US" sz="800" dirty="0"/>
              <a:t>7:00-5:30 @ Fisk School</a:t>
            </a:r>
          </a:p>
          <a:p>
            <a:endParaRPr lang="en-US" sz="800" dirty="0"/>
          </a:p>
          <a:p>
            <a:r>
              <a:rPr lang="en-US" sz="800" dirty="0"/>
              <a:t>Please circle the days your child will be attending.</a:t>
            </a:r>
          </a:p>
          <a:p>
            <a:endParaRPr lang="en-US" sz="800" dirty="0"/>
          </a:p>
          <a:p>
            <a:r>
              <a:rPr lang="en-US" sz="800" dirty="0"/>
              <a:t>Tuesday 4/29</a:t>
            </a:r>
          </a:p>
          <a:p>
            <a:endParaRPr lang="en-US" sz="800" dirty="0"/>
          </a:p>
          <a:p>
            <a:r>
              <a:rPr lang="en-US" sz="800" dirty="0"/>
              <a:t>Wednesday 4/30</a:t>
            </a:r>
          </a:p>
          <a:p>
            <a:endParaRPr lang="en-US" sz="800" dirty="0"/>
          </a:p>
          <a:p>
            <a:r>
              <a:rPr lang="en-US" sz="800" dirty="0"/>
              <a:t>Thursday 5/1</a:t>
            </a:r>
          </a:p>
          <a:p>
            <a:endParaRPr lang="en-US" sz="800" dirty="0"/>
          </a:p>
          <a:p>
            <a:r>
              <a:rPr lang="en-US" sz="800" dirty="0"/>
              <a:t>Friday 5/2</a:t>
            </a:r>
          </a:p>
          <a:p>
            <a:endParaRPr lang="en-US" sz="800" dirty="0"/>
          </a:p>
          <a:p>
            <a:r>
              <a:rPr lang="en-US" sz="800" dirty="0"/>
              <a:t>Total # days_________</a:t>
            </a:r>
          </a:p>
          <a:p>
            <a:endParaRPr lang="en-US" sz="800" dirty="0"/>
          </a:p>
          <a:p>
            <a:r>
              <a:rPr lang="en-US" sz="800" dirty="0"/>
              <a:t>Amount Due________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346</Words>
  <Application>Microsoft Office PowerPoint</Application>
  <PresentationFormat>On-screen Show (4:3)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</dc:creator>
  <cp:lastModifiedBy>Melissa Murphy</cp:lastModifiedBy>
  <cp:revision>52</cp:revision>
  <cp:lastPrinted>2025-03-05T15:52:00Z</cp:lastPrinted>
  <dcterms:created xsi:type="dcterms:W3CDTF">2015-03-09T18:39:52Z</dcterms:created>
  <dcterms:modified xsi:type="dcterms:W3CDTF">2025-03-05T18:03:37Z</dcterms:modified>
</cp:coreProperties>
</file>