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65" d="100"/>
          <a:sy n="165" d="100"/>
        </p:scale>
        <p:origin x="-856" y="43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62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96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6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2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40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9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30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62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41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789E8-1FD0-C54C-B1A7-B5F37136D76E}" type="datetimeFigureOut">
              <a:rPr lang="en-US" smtClean="0"/>
              <a:t>11/6/13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A48D4-5E12-0E49-AB02-DD66290E0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44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sleepsales.com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8671"/>
            <a:ext cx="5308683" cy="991946"/>
          </a:xfrm>
          <a:ln w="57150" cmpd="sng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                        </a:t>
            </a:r>
            <a:r>
              <a:rPr lang="en-US" sz="2800" dirty="0" smtClean="0"/>
              <a:t>Click to add 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557106" y="8216421"/>
            <a:ext cx="5615094" cy="583544"/>
            <a:chOff x="557106" y="8216421"/>
            <a:chExt cx="5615094" cy="583544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17869" y="8269477"/>
              <a:ext cx="1554331" cy="530488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557106" y="8216421"/>
              <a:ext cx="4261320" cy="530488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b="1" dirty="0" smtClean="0">
                  <a:solidFill>
                    <a:schemeClr val="tx2"/>
                  </a:solidFill>
                  <a:hlinkClick r:id="rId3"/>
                </a:rPr>
                <a:t>info@sleepsales.com</a:t>
              </a:r>
              <a:r>
                <a:rPr lang="en-US" sz="1100" b="1" dirty="0" smtClean="0">
                  <a:solidFill>
                    <a:schemeClr val="tx2"/>
                  </a:solidFill>
                </a:rPr>
                <a:t> |  Toll Free: 855.244.7533 | f: 855.201.3647</a:t>
              </a:r>
            </a:p>
            <a:p>
              <a:pPr algn="ctr"/>
              <a:r>
                <a:rPr lang="en-US" sz="1100" b="1" dirty="0" smtClean="0">
                  <a:solidFill>
                    <a:schemeClr val="tx2"/>
                  </a:solidFill>
                </a:rPr>
                <a:t>Please visit us on the web @ https://</a:t>
              </a:r>
              <a:r>
                <a:rPr lang="en-US" sz="1100" b="1" dirty="0" err="1" smtClean="0">
                  <a:solidFill>
                    <a:schemeClr val="tx2"/>
                  </a:solidFill>
                </a:rPr>
                <a:t>www.sleepsales.com</a:t>
              </a:r>
              <a:endParaRPr lang="en-US" sz="1100" b="1" dirty="0">
                <a:solidFill>
                  <a:schemeClr val="tx2"/>
                </a:solidFill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0421" y="571205"/>
            <a:ext cx="1207605" cy="845549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" y="1573262"/>
            <a:ext cx="5626100" cy="669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440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28</Words>
  <Application>Microsoft Macintosh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                       Click to add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your logo  </dc:title>
  <dc:creator>Claudia Jimenez</dc:creator>
  <cp:lastModifiedBy>Claudia Jimenez</cp:lastModifiedBy>
  <cp:revision>3</cp:revision>
  <dcterms:created xsi:type="dcterms:W3CDTF">2013-11-06T05:16:43Z</dcterms:created>
  <dcterms:modified xsi:type="dcterms:W3CDTF">2013-11-06T05:36:29Z</dcterms:modified>
</cp:coreProperties>
</file>