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2/14/2013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2/14/2013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2/14/2013</a:t>
            </a:fld>
            <a:endParaRPr lang="en-US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2/14/2013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2/14/2013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2/14/2013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2/14/2013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algn="r" eaLnBrk="1" latinLnBrk="0" hangingPunct="1"/>
            <a:fld id="{BC5217A8-0E06-4059-AC45-433E2E67A85D}" type="slidenum">
              <a:rPr kumimoji="0" lang="en-US" smtClean="0"/>
              <a:pPr algn="r" eaLnBrk="1" latinLnBrk="0" hangingPunct="1"/>
              <a:t>‹#›</a:t>
            </a:fld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Airway and Respiratory Care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Basic Airway</a:t>
            </a:r>
            <a:br>
              <a:rPr lang="en-US" dirty="0" smtClean="0"/>
            </a:br>
            <a:r>
              <a:rPr lang="en-US" dirty="0" smtClean="0"/>
              <a:t>Difficulty Breathing</a:t>
            </a:r>
            <a:br>
              <a:rPr lang="en-US" dirty="0" smtClean="0"/>
            </a:br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17220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Chapin Area Rescue Squad/February 2013/Bryce McCormick, EMT-P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496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Difficulty Breathing is a common response</a:t>
            </a:r>
          </a:p>
          <a:p>
            <a:endParaRPr lang="en-US" dirty="0"/>
          </a:p>
          <a:p>
            <a:r>
              <a:rPr lang="en-US" dirty="0" smtClean="0"/>
              <a:t>Methods to assist with breathing</a:t>
            </a:r>
          </a:p>
          <a:p>
            <a:endParaRPr lang="en-US" dirty="0"/>
          </a:p>
          <a:p>
            <a:r>
              <a:rPr lang="en-US" dirty="0" smtClean="0"/>
              <a:t>Treatment of difficulty breathing</a:t>
            </a:r>
          </a:p>
          <a:p>
            <a:endParaRPr lang="en-US" dirty="0"/>
          </a:p>
          <a:p>
            <a:r>
              <a:rPr lang="en-US" dirty="0" smtClean="0"/>
              <a:t>Problems with breathing are number one reason kids go into cardiac arrest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29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Anatomy of the Airway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447800"/>
            <a:ext cx="5334000" cy="5216512"/>
          </a:xfrm>
        </p:spPr>
      </p:pic>
    </p:spTree>
    <p:extLst>
      <p:ext uri="{BB962C8B-B14F-4D97-AF65-F5344CB8AC3E}">
        <p14:creationId xmlns:p14="http://schemas.microsoft.com/office/powerpoint/2010/main" val="115860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Open/Clear the Airway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Opening and Clearing the airway is primary concern</a:t>
            </a:r>
          </a:p>
          <a:p>
            <a:r>
              <a:rPr lang="en-US" dirty="0" smtClean="0"/>
              <a:t>Suctioning must be done to ensure a clear airway in both trauma and medical pts.</a:t>
            </a:r>
          </a:p>
          <a:p>
            <a:r>
              <a:rPr lang="en-US" dirty="0" smtClean="0"/>
              <a:t>Head-Tilt/Chin-Lift preferred method to open an airway</a:t>
            </a:r>
          </a:p>
          <a:p>
            <a:r>
              <a:rPr lang="en-US" dirty="0" smtClean="0"/>
              <a:t>Use of an OPA and NPA to assist with BLS securing of an airway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4684968"/>
            <a:ext cx="3486150" cy="21453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46756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Securing the Airway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BLS allows for use of </a:t>
            </a:r>
            <a:r>
              <a:rPr lang="en-US" dirty="0" err="1" smtClean="0"/>
              <a:t>Combi</a:t>
            </a:r>
            <a:r>
              <a:rPr lang="en-US" dirty="0" smtClean="0"/>
              <a:t>-tube or similar dual lumen airway device (Blind Insertion)</a:t>
            </a:r>
          </a:p>
          <a:p>
            <a:r>
              <a:rPr lang="en-US" dirty="0" smtClean="0"/>
              <a:t>ALS use of Endotracheal Tube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2876550"/>
            <a:ext cx="3048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876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Respiratory Emergencies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Bread and Butter- Difficulty Breathing</a:t>
            </a:r>
          </a:p>
          <a:p>
            <a:endParaRPr lang="en-US" dirty="0" smtClean="0"/>
          </a:p>
          <a:p>
            <a:r>
              <a:rPr lang="en-US" dirty="0" smtClean="0"/>
              <a:t>COPD</a:t>
            </a:r>
          </a:p>
          <a:p>
            <a:endParaRPr lang="en-US" dirty="0"/>
          </a:p>
          <a:p>
            <a:r>
              <a:rPr lang="en-US" dirty="0" smtClean="0"/>
              <a:t>Asthma</a:t>
            </a:r>
          </a:p>
          <a:p>
            <a:endParaRPr lang="en-US" dirty="0"/>
          </a:p>
          <a:p>
            <a:r>
              <a:rPr lang="en-US" dirty="0" smtClean="0"/>
              <a:t>Smoke Inhalation</a:t>
            </a:r>
          </a:p>
          <a:p>
            <a:endParaRPr lang="en-US" dirty="0"/>
          </a:p>
          <a:p>
            <a:r>
              <a:rPr lang="en-US" dirty="0" smtClean="0"/>
              <a:t>Cancer or Loss of Function</a:t>
            </a:r>
            <a:endParaRPr lang="en-US" dirty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70" y="4572000"/>
            <a:ext cx="3165613" cy="2133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85505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Lung Sounds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Upper Airway</a:t>
            </a:r>
          </a:p>
          <a:p>
            <a:pPr lvl="1"/>
            <a:r>
              <a:rPr lang="en-US" dirty="0" smtClean="0"/>
              <a:t>Stridor</a:t>
            </a:r>
          </a:p>
          <a:p>
            <a:endParaRPr lang="en-US" dirty="0"/>
          </a:p>
          <a:p>
            <a:r>
              <a:rPr lang="en-US" dirty="0" smtClean="0"/>
              <a:t>Lower Airway</a:t>
            </a:r>
          </a:p>
          <a:p>
            <a:pPr lvl="1"/>
            <a:r>
              <a:rPr lang="en-US" dirty="0" smtClean="0"/>
              <a:t>Wheezes	</a:t>
            </a:r>
          </a:p>
          <a:p>
            <a:pPr lvl="1"/>
            <a:r>
              <a:rPr lang="en-US" dirty="0" smtClean="0"/>
              <a:t>Crackles</a:t>
            </a:r>
          </a:p>
          <a:p>
            <a:pPr lvl="1"/>
            <a:r>
              <a:rPr lang="en-US" dirty="0" smtClean="0"/>
              <a:t>Rhonchi	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2059165"/>
            <a:ext cx="6096000" cy="45661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85232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OXYGEN!!!!!!</a:t>
            </a:r>
          </a:p>
          <a:p>
            <a:pPr lvl="1"/>
            <a:r>
              <a:rPr lang="en-US" dirty="0" smtClean="0"/>
              <a:t>Nasal Cannula</a:t>
            </a:r>
          </a:p>
          <a:p>
            <a:pPr lvl="1"/>
            <a:r>
              <a:rPr lang="en-US" dirty="0" smtClean="0"/>
              <a:t>Non-</a:t>
            </a:r>
            <a:r>
              <a:rPr lang="en-US" dirty="0" err="1" smtClean="0"/>
              <a:t>Rebreather</a:t>
            </a:r>
            <a:endParaRPr lang="en-US" dirty="0" smtClean="0"/>
          </a:p>
          <a:p>
            <a:pPr lvl="1"/>
            <a:r>
              <a:rPr lang="en-US" dirty="0" smtClean="0"/>
              <a:t>Assist ventilations with BVM</a:t>
            </a:r>
          </a:p>
          <a:p>
            <a:pPr marL="292608" lvl="1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895600"/>
            <a:ext cx="4114800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002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ALS 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Medications</a:t>
            </a:r>
          </a:p>
          <a:p>
            <a:endParaRPr lang="en-US" dirty="0"/>
          </a:p>
          <a:p>
            <a:r>
              <a:rPr lang="en-US" dirty="0" smtClean="0"/>
              <a:t>CPAP</a:t>
            </a:r>
          </a:p>
          <a:p>
            <a:endParaRPr lang="en-US" dirty="0"/>
          </a:p>
          <a:p>
            <a:r>
              <a:rPr lang="en-US" dirty="0" smtClean="0"/>
              <a:t>Intubation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895600"/>
            <a:ext cx="5105400" cy="378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749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 Difficulty breathing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Tripoding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Not able to speak in complete sentences</a:t>
            </a:r>
          </a:p>
          <a:p>
            <a:endParaRPr lang="en-US" dirty="0"/>
          </a:p>
          <a:p>
            <a:r>
              <a:rPr lang="en-US" dirty="0" smtClean="0"/>
              <a:t>Cyanosis</a:t>
            </a:r>
          </a:p>
          <a:p>
            <a:endParaRPr lang="en-US" dirty="0"/>
          </a:p>
          <a:p>
            <a:r>
              <a:rPr lang="en-US" dirty="0" smtClean="0"/>
              <a:t>Accessory muscle usage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971800"/>
            <a:ext cx="2514600" cy="37445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504116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31</TotalTime>
  <Words>173</Words>
  <Application>Microsoft Office PowerPoint</Application>
  <PresentationFormat>On-screen Show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Opulent</vt:lpstr>
      <vt:lpstr>Airway and Respiratory Care</vt:lpstr>
      <vt:lpstr>Anatomy of the Airway</vt:lpstr>
      <vt:lpstr>Open/Clear the Airway</vt:lpstr>
      <vt:lpstr>Securing the Airway</vt:lpstr>
      <vt:lpstr>Respiratory Emergencies</vt:lpstr>
      <vt:lpstr>Lung Sounds</vt:lpstr>
      <vt:lpstr>Initial Treatment</vt:lpstr>
      <vt:lpstr>ALS Interventions</vt:lpstr>
      <vt:lpstr>True Difficulty breathing</vt:lpstr>
      <vt:lpstr>conclusion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Airway and Respiratory Care</dc:title>
  <dc:creator>Byce McCormick</dc:creator>
  <cp:lastModifiedBy>Byce McCormick</cp:lastModifiedBy>
  <cp:revision>4</cp:revision>
  <dcterms:created xsi:type="dcterms:W3CDTF">2013-02-15T05:36:18Z</dcterms:created>
  <dcterms:modified xsi:type="dcterms:W3CDTF">2013-02-15T06:08:12Z</dcterms:modified>
</cp:coreProperties>
</file>