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media/image8.png" ContentType="image/png"/>
  <Override PartName="/ppt/media/image1.emf" ContentType="image/x-emf"/>
  <Override PartName="/ppt/media/image9.png" ContentType="image/png"/>
  <Override PartName="/ppt/media/image2.emf" ContentType="image/x-emf"/>
  <Override PartName="/ppt/media/image3.emf" ContentType="image/x-emf"/>
  <Override PartName="/ppt/media/image4.emf" ContentType="image/x-emf"/>
  <Override PartName="/ppt/media/image7.png" ContentType="image/png"/>
  <Override PartName="/ppt/media/image11.png" ContentType="image/png"/>
  <Override PartName="/ppt/media/image5.jpeg" ContentType="image/jpeg"/>
  <Override PartName="/ppt/media/image21.png" ContentType="image/png"/>
  <Override PartName="/ppt/media/image6.jpeg" ContentType="image/jpeg"/>
  <Override PartName="/ppt/media/image10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  <Override PartName="/ppt/media/image18.png" ContentType="image/png"/>
  <Override PartName="/ppt/media/image19.png" ContentType="image/png"/>
  <Override PartName="/ppt/media/image20.png" ContentType="image/png"/>
  <Override PartName="/ppt/media/image22.png" ContentType="image/png"/>
  <Override PartName="/ppt/slideLayouts/slideLayout3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10080625" cy="7559675"/>
  <p:notesSz cx="7772400" cy="100584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700560" y="1841040"/>
            <a:ext cx="8678880" cy="44532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8678880" cy="4453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4235040" cy="4453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 type="body"/>
          </p:nvPr>
        </p:nvSpPr>
        <p:spPr>
          <a:xfrm>
            <a:off x="5147640" y="1841040"/>
            <a:ext cx="4235040" cy="4453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subTitle"/>
          </p:nvPr>
        </p:nvSpPr>
        <p:spPr>
          <a:xfrm>
            <a:off x="700560" y="446040"/>
            <a:ext cx="8678880" cy="55630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5147640" y="1841040"/>
            <a:ext cx="4235040" cy="4453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700560" y="416736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4235040" cy="4453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514764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5147640" y="416736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514764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>
          <a:xfrm>
            <a:off x="700560" y="4167360"/>
            <a:ext cx="867888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867888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700560" y="4167360"/>
            <a:ext cx="867888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514764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 type="body"/>
          </p:nvPr>
        </p:nvSpPr>
        <p:spPr>
          <a:xfrm>
            <a:off x="700560" y="416736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 type="body"/>
          </p:nvPr>
        </p:nvSpPr>
        <p:spPr>
          <a:xfrm>
            <a:off x="5147640" y="416736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3634920" y="184104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 type="body"/>
          </p:nvPr>
        </p:nvSpPr>
        <p:spPr>
          <a:xfrm>
            <a:off x="6569280" y="184104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 type="body"/>
          </p:nvPr>
        </p:nvSpPr>
        <p:spPr>
          <a:xfrm>
            <a:off x="700560" y="416736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40" name="PlaceHolder 6"/>
          <p:cNvSpPr>
            <a:spLocks noGrp="1"/>
          </p:cNvSpPr>
          <p:nvPr>
            <p:ph type="body"/>
          </p:nvPr>
        </p:nvSpPr>
        <p:spPr>
          <a:xfrm>
            <a:off x="3634920" y="416736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41" name="PlaceHolder 7"/>
          <p:cNvSpPr>
            <a:spLocks noGrp="1"/>
          </p:cNvSpPr>
          <p:nvPr>
            <p:ph type="body"/>
          </p:nvPr>
        </p:nvSpPr>
        <p:spPr>
          <a:xfrm>
            <a:off x="6569280" y="416736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subTitle"/>
          </p:nvPr>
        </p:nvSpPr>
        <p:spPr>
          <a:xfrm>
            <a:off x="700560" y="1841040"/>
            <a:ext cx="8678880" cy="44532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8678880" cy="4453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4235040" cy="4453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5147640" y="1841040"/>
            <a:ext cx="4235040" cy="4453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subTitle"/>
          </p:nvPr>
        </p:nvSpPr>
        <p:spPr>
          <a:xfrm>
            <a:off x="700560" y="446040"/>
            <a:ext cx="8678880" cy="55630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5147640" y="1841040"/>
            <a:ext cx="4235040" cy="4453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700560" y="416736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4235040" cy="4453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514764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5147640" y="416736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514764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68" name="PlaceHolder 4"/>
          <p:cNvSpPr>
            <a:spLocks noGrp="1"/>
          </p:cNvSpPr>
          <p:nvPr>
            <p:ph type="body"/>
          </p:nvPr>
        </p:nvSpPr>
        <p:spPr>
          <a:xfrm>
            <a:off x="700560" y="4167360"/>
            <a:ext cx="867888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867888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700560" y="4167360"/>
            <a:ext cx="867888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 type="body"/>
          </p:nvPr>
        </p:nvSpPr>
        <p:spPr>
          <a:xfrm>
            <a:off x="514764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75" name="PlaceHolder 4"/>
          <p:cNvSpPr>
            <a:spLocks noGrp="1"/>
          </p:cNvSpPr>
          <p:nvPr>
            <p:ph type="body"/>
          </p:nvPr>
        </p:nvSpPr>
        <p:spPr>
          <a:xfrm>
            <a:off x="700560" y="416736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76" name="PlaceHolder 5"/>
          <p:cNvSpPr>
            <a:spLocks noGrp="1"/>
          </p:cNvSpPr>
          <p:nvPr>
            <p:ph type="body"/>
          </p:nvPr>
        </p:nvSpPr>
        <p:spPr>
          <a:xfrm>
            <a:off x="5147640" y="416736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79" name="PlaceHolder 3"/>
          <p:cNvSpPr>
            <a:spLocks noGrp="1"/>
          </p:cNvSpPr>
          <p:nvPr>
            <p:ph type="body"/>
          </p:nvPr>
        </p:nvSpPr>
        <p:spPr>
          <a:xfrm>
            <a:off x="3634920" y="184104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80" name="PlaceHolder 4"/>
          <p:cNvSpPr>
            <a:spLocks noGrp="1"/>
          </p:cNvSpPr>
          <p:nvPr>
            <p:ph type="body"/>
          </p:nvPr>
        </p:nvSpPr>
        <p:spPr>
          <a:xfrm>
            <a:off x="6569280" y="184104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81" name="PlaceHolder 5"/>
          <p:cNvSpPr>
            <a:spLocks noGrp="1"/>
          </p:cNvSpPr>
          <p:nvPr>
            <p:ph type="body"/>
          </p:nvPr>
        </p:nvSpPr>
        <p:spPr>
          <a:xfrm>
            <a:off x="700560" y="416736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82" name="PlaceHolder 6"/>
          <p:cNvSpPr>
            <a:spLocks noGrp="1"/>
          </p:cNvSpPr>
          <p:nvPr>
            <p:ph type="body"/>
          </p:nvPr>
        </p:nvSpPr>
        <p:spPr>
          <a:xfrm>
            <a:off x="3634920" y="416736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83" name="PlaceHolder 7"/>
          <p:cNvSpPr>
            <a:spLocks noGrp="1"/>
          </p:cNvSpPr>
          <p:nvPr>
            <p:ph type="body"/>
          </p:nvPr>
        </p:nvSpPr>
        <p:spPr>
          <a:xfrm>
            <a:off x="6569280" y="416736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 type="subTitle"/>
          </p:nvPr>
        </p:nvSpPr>
        <p:spPr>
          <a:xfrm>
            <a:off x="700560" y="1841040"/>
            <a:ext cx="8678880" cy="44532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8678880" cy="4453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4235040" cy="4453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5147640" y="1841040"/>
            <a:ext cx="4235040" cy="4453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subTitle"/>
          </p:nvPr>
        </p:nvSpPr>
        <p:spPr>
          <a:xfrm>
            <a:off x="700560" y="446040"/>
            <a:ext cx="8678880" cy="55630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5147640" y="1841040"/>
            <a:ext cx="4235040" cy="4453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02" name="PlaceHolder 4"/>
          <p:cNvSpPr>
            <a:spLocks noGrp="1"/>
          </p:cNvSpPr>
          <p:nvPr>
            <p:ph type="body"/>
          </p:nvPr>
        </p:nvSpPr>
        <p:spPr>
          <a:xfrm>
            <a:off x="700560" y="416736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4235040" cy="4453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514764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 type="body"/>
          </p:nvPr>
        </p:nvSpPr>
        <p:spPr>
          <a:xfrm>
            <a:off x="5147640" y="416736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514764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 type="body"/>
          </p:nvPr>
        </p:nvSpPr>
        <p:spPr>
          <a:xfrm>
            <a:off x="700560" y="4167360"/>
            <a:ext cx="867888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867888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 type="body"/>
          </p:nvPr>
        </p:nvSpPr>
        <p:spPr>
          <a:xfrm>
            <a:off x="700560" y="4167360"/>
            <a:ext cx="867888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 type="body"/>
          </p:nvPr>
        </p:nvSpPr>
        <p:spPr>
          <a:xfrm>
            <a:off x="514764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17" name="PlaceHolder 4"/>
          <p:cNvSpPr>
            <a:spLocks noGrp="1"/>
          </p:cNvSpPr>
          <p:nvPr>
            <p:ph type="body"/>
          </p:nvPr>
        </p:nvSpPr>
        <p:spPr>
          <a:xfrm>
            <a:off x="700560" y="416736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18" name="PlaceHolder 5"/>
          <p:cNvSpPr>
            <a:spLocks noGrp="1"/>
          </p:cNvSpPr>
          <p:nvPr>
            <p:ph type="body"/>
          </p:nvPr>
        </p:nvSpPr>
        <p:spPr>
          <a:xfrm>
            <a:off x="5147640" y="416736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21" name="PlaceHolder 3"/>
          <p:cNvSpPr>
            <a:spLocks noGrp="1"/>
          </p:cNvSpPr>
          <p:nvPr>
            <p:ph type="body"/>
          </p:nvPr>
        </p:nvSpPr>
        <p:spPr>
          <a:xfrm>
            <a:off x="3634920" y="184104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22" name="PlaceHolder 4"/>
          <p:cNvSpPr>
            <a:spLocks noGrp="1"/>
          </p:cNvSpPr>
          <p:nvPr>
            <p:ph type="body"/>
          </p:nvPr>
        </p:nvSpPr>
        <p:spPr>
          <a:xfrm>
            <a:off x="6569280" y="184104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23" name="PlaceHolder 5"/>
          <p:cNvSpPr>
            <a:spLocks noGrp="1"/>
          </p:cNvSpPr>
          <p:nvPr>
            <p:ph type="body"/>
          </p:nvPr>
        </p:nvSpPr>
        <p:spPr>
          <a:xfrm>
            <a:off x="700560" y="416736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24" name="PlaceHolder 6"/>
          <p:cNvSpPr>
            <a:spLocks noGrp="1"/>
          </p:cNvSpPr>
          <p:nvPr>
            <p:ph type="body"/>
          </p:nvPr>
        </p:nvSpPr>
        <p:spPr>
          <a:xfrm>
            <a:off x="3634920" y="416736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25" name="PlaceHolder 7"/>
          <p:cNvSpPr>
            <a:spLocks noGrp="1"/>
          </p:cNvSpPr>
          <p:nvPr>
            <p:ph type="body"/>
          </p:nvPr>
        </p:nvSpPr>
        <p:spPr>
          <a:xfrm>
            <a:off x="6569280" y="416736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133" name="PlaceHolder 2"/>
          <p:cNvSpPr>
            <a:spLocks noGrp="1"/>
          </p:cNvSpPr>
          <p:nvPr>
            <p:ph type="subTitle"/>
          </p:nvPr>
        </p:nvSpPr>
        <p:spPr>
          <a:xfrm>
            <a:off x="700560" y="1841040"/>
            <a:ext cx="8678880" cy="44532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135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8678880" cy="4453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137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4235040" cy="4453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38" name="PlaceHolder 3"/>
          <p:cNvSpPr>
            <a:spLocks noGrp="1"/>
          </p:cNvSpPr>
          <p:nvPr>
            <p:ph type="body"/>
          </p:nvPr>
        </p:nvSpPr>
        <p:spPr>
          <a:xfrm>
            <a:off x="5147640" y="1841040"/>
            <a:ext cx="4235040" cy="4453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subTitle"/>
          </p:nvPr>
        </p:nvSpPr>
        <p:spPr>
          <a:xfrm>
            <a:off x="700560" y="446040"/>
            <a:ext cx="8678880" cy="55630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43" name="PlaceHolder 3"/>
          <p:cNvSpPr>
            <a:spLocks noGrp="1"/>
          </p:cNvSpPr>
          <p:nvPr>
            <p:ph type="body"/>
          </p:nvPr>
        </p:nvSpPr>
        <p:spPr>
          <a:xfrm>
            <a:off x="5147640" y="1841040"/>
            <a:ext cx="4235040" cy="4453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44" name="PlaceHolder 4"/>
          <p:cNvSpPr>
            <a:spLocks noGrp="1"/>
          </p:cNvSpPr>
          <p:nvPr>
            <p:ph type="body"/>
          </p:nvPr>
        </p:nvSpPr>
        <p:spPr>
          <a:xfrm>
            <a:off x="700560" y="416736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4235040" cy="4453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 type="body"/>
          </p:nvPr>
        </p:nvSpPr>
        <p:spPr>
          <a:xfrm>
            <a:off x="514764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48" name="PlaceHolder 4"/>
          <p:cNvSpPr>
            <a:spLocks noGrp="1"/>
          </p:cNvSpPr>
          <p:nvPr>
            <p:ph type="body"/>
          </p:nvPr>
        </p:nvSpPr>
        <p:spPr>
          <a:xfrm>
            <a:off x="5147640" y="416736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51" name="PlaceHolder 3"/>
          <p:cNvSpPr>
            <a:spLocks noGrp="1"/>
          </p:cNvSpPr>
          <p:nvPr>
            <p:ph type="body"/>
          </p:nvPr>
        </p:nvSpPr>
        <p:spPr>
          <a:xfrm>
            <a:off x="514764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52" name="PlaceHolder 4"/>
          <p:cNvSpPr>
            <a:spLocks noGrp="1"/>
          </p:cNvSpPr>
          <p:nvPr>
            <p:ph type="body"/>
          </p:nvPr>
        </p:nvSpPr>
        <p:spPr>
          <a:xfrm>
            <a:off x="700560" y="4167360"/>
            <a:ext cx="867888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154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867888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55" name="PlaceHolder 3"/>
          <p:cNvSpPr>
            <a:spLocks noGrp="1"/>
          </p:cNvSpPr>
          <p:nvPr>
            <p:ph type="body"/>
          </p:nvPr>
        </p:nvSpPr>
        <p:spPr>
          <a:xfrm>
            <a:off x="700560" y="4167360"/>
            <a:ext cx="867888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157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58" name="PlaceHolder 3"/>
          <p:cNvSpPr>
            <a:spLocks noGrp="1"/>
          </p:cNvSpPr>
          <p:nvPr>
            <p:ph type="body"/>
          </p:nvPr>
        </p:nvSpPr>
        <p:spPr>
          <a:xfrm>
            <a:off x="5147640" y="184104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59" name="PlaceHolder 4"/>
          <p:cNvSpPr>
            <a:spLocks noGrp="1"/>
          </p:cNvSpPr>
          <p:nvPr>
            <p:ph type="body"/>
          </p:nvPr>
        </p:nvSpPr>
        <p:spPr>
          <a:xfrm>
            <a:off x="700560" y="416736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60" name="PlaceHolder 5"/>
          <p:cNvSpPr>
            <a:spLocks noGrp="1"/>
          </p:cNvSpPr>
          <p:nvPr>
            <p:ph type="body"/>
          </p:nvPr>
        </p:nvSpPr>
        <p:spPr>
          <a:xfrm>
            <a:off x="5147640" y="4167360"/>
            <a:ext cx="423504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162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63" name="PlaceHolder 3"/>
          <p:cNvSpPr>
            <a:spLocks noGrp="1"/>
          </p:cNvSpPr>
          <p:nvPr>
            <p:ph type="body"/>
          </p:nvPr>
        </p:nvSpPr>
        <p:spPr>
          <a:xfrm>
            <a:off x="3634920" y="184104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64" name="PlaceHolder 4"/>
          <p:cNvSpPr>
            <a:spLocks noGrp="1"/>
          </p:cNvSpPr>
          <p:nvPr>
            <p:ph type="body"/>
          </p:nvPr>
        </p:nvSpPr>
        <p:spPr>
          <a:xfrm>
            <a:off x="6569280" y="184104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65" name="PlaceHolder 5"/>
          <p:cNvSpPr>
            <a:spLocks noGrp="1"/>
          </p:cNvSpPr>
          <p:nvPr>
            <p:ph type="body"/>
          </p:nvPr>
        </p:nvSpPr>
        <p:spPr>
          <a:xfrm>
            <a:off x="700560" y="416736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66" name="PlaceHolder 6"/>
          <p:cNvSpPr>
            <a:spLocks noGrp="1"/>
          </p:cNvSpPr>
          <p:nvPr>
            <p:ph type="body"/>
          </p:nvPr>
        </p:nvSpPr>
        <p:spPr>
          <a:xfrm>
            <a:off x="3634920" y="416736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67" name="PlaceHolder 7"/>
          <p:cNvSpPr>
            <a:spLocks noGrp="1"/>
          </p:cNvSpPr>
          <p:nvPr>
            <p:ph type="body"/>
          </p:nvPr>
        </p:nvSpPr>
        <p:spPr>
          <a:xfrm>
            <a:off x="6569280" y="4167360"/>
            <a:ext cx="2794320" cy="21240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emf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emf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3.emf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image" Target="../media/image4.emf"/><Relationship Id="rId3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1.xml"/><Relationship Id="rId8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48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dt"/>
          </p:nvPr>
        </p:nvSpPr>
        <p:spPr>
          <a:xfrm>
            <a:off x="504000" y="6887160"/>
            <a:ext cx="2348280" cy="521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en-US" sz="1400" spc="-1" strike="noStrike">
                <a:solidFill>
                  <a:srgbClr val="dddddd"/>
                </a:solidFill>
                <a:latin typeface="DejaVu Sans"/>
              </a:rPr>
              <a:t> </a:t>
            </a:r>
            <a:endParaRPr b="0" lang="en-US" sz="1400" spc="-1" strike="noStrike">
              <a:solidFill>
                <a:srgbClr val="dddddd"/>
              </a:solidFill>
              <a:latin typeface="DejaVu Sans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ftr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ctr"/>
            <a:r>
              <a:rPr b="0" lang="en-US" sz="1400" spc="-1" strike="noStrike">
                <a:solidFill>
                  <a:srgbClr val="dddddd"/>
                </a:solidFill>
                <a:latin typeface="DejaVu Sans"/>
              </a:rPr>
              <a:t> </a:t>
            </a:r>
            <a:endParaRPr b="0" lang="en-US" sz="1400" spc="-1" strike="noStrike">
              <a:solidFill>
                <a:srgbClr val="dddddd"/>
              </a:solidFill>
              <a:latin typeface="DejaVu Sans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fld id="{1A539DF3-1330-44CB-93C7-042832B3E8B2}" type="slidenum">
              <a:rPr b="0" lang="en-US" sz="1400" spc="-1" strike="noStrike">
                <a:solidFill>
                  <a:srgbClr val="dddddd"/>
                </a:solidFill>
                <a:latin typeface="DejaVu Sans"/>
              </a:rPr>
              <a:t>6</a:t>
            </a:fld>
            <a:endParaRPr b="0" lang="en-US" sz="1400" spc="-1" strike="noStrike">
              <a:solidFill>
                <a:srgbClr val="dddddd"/>
              </a:solidFill>
              <a:latin typeface="DejaVu Sans"/>
            </a:endParaRPr>
          </a:p>
        </p:txBody>
      </p:sp>
      <p:pic>
        <p:nvPicPr>
          <p:cNvPr id="3" name="" descr=""/>
          <p:cNvPicPr/>
          <p:nvPr/>
        </p:nvPicPr>
        <p:blipFill>
          <a:blip r:embed="rId2"/>
          <a:stretch/>
        </p:blipFill>
        <p:spPr>
          <a:xfrm>
            <a:off x="-36000" y="0"/>
            <a:ext cx="10185840" cy="7596000"/>
          </a:xfrm>
          <a:prstGeom prst="rect">
            <a:avLst/>
          </a:prstGeom>
          <a:ln>
            <a:noFill/>
          </a:ln>
        </p:spPr>
      </p:pic>
      <p:sp>
        <p:nvSpPr>
          <p:cNvPr id="4" name="PlaceHolder 4"/>
          <p:cNvSpPr>
            <a:spLocks noGrp="1"/>
          </p:cNvSpPr>
          <p:nvPr>
            <p:ph type="body"/>
          </p:nvPr>
        </p:nvSpPr>
        <p:spPr>
          <a:xfrm>
            <a:off x="3745440" y="2548440"/>
            <a:ext cx="2561760" cy="2471400"/>
          </a:xfrm>
          <a:prstGeom prst="rect">
            <a:avLst/>
          </a:prstGeom>
        </p:spPr>
        <p:txBody>
          <a:bodyPr lIns="0" rIns="0" tIns="0" bIns="0">
            <a:normAutofit fontScale="11000"/>
          </a:bodyPr>
          <a:p>
            <a:pPr algn="ctr">
              <a:spcAft>
                <a:spcPts val="1417"/>
              </a:spcAft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Click to edit the outline text format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lvl="1" algn="ctr">
              <a:spcAft>
                <a:spcPts val="1134"/>
              </a:spcAft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Second Outline Level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lvl="2" algn="ctr">
              <a:spcAft>
                <a:spcPts val="850"/>
              </a:spcAft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Third Outline Level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lvl="3" algn="ctr">
              <a:spcAft>
                <a:spcPts val="567"/>
              </a:spcAft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Fourth Outline Level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lvl="4" algn="ctr">
              <a:spcAft>
                <a:spcPts val="283"/>
              </a:spcAft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Fifth Outline Level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lvl="5" algn="ctr">
              <a:spcAft>
                <a:spcPts val="283"/>
              </a:spcAft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Sixth Outline Level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lvl="6" algn="ctr">
              <a:spcAft>
                <a:spcPts val="283"/>
              </a:spcAft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Seventh Outline Level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5" name="PlaceHolder 5"/>
          <p:cNvSpPr>
            <a:spLocks noGrp="1"/>
          </p:cNvSpPr>
          <p:nvPr>
            <p:ph type="title"/>
          </p:nvPr>
        </p:nvSpPr>
        <p:spPr>
          <a:xfrm>
            <a:off x="504000" y="301320"/>
            <a:ext cx="403956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en-US" sz="4400" spc="-1" strike="noStrike">
                <a:solidFill>
                  <a:srgbClr val="ffffff"/>
                </a:solidFill>
                <a:latin typeface="DejaVu Sans"/>
              </a:rPr>
              <a:t>Click to edit the title text format</a:t>
            </a:r>
            <a:endParaRPr b="0" lang="en-US" sz="4400" spc="-1" strike="noStrike">
              <a:solidFill>
                <a:srgbClr val="ffffff"/>
              </a:solidFill>
              <a:latin typeface="DejaVu San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" descr=""/>
          <p:cNvPicPr/>
          <p:nvPr/>
        </p:nvPicPr>
        <p:blipFill>
          <a:blip r:embed="rId2"/>
          <a:stretch/>
        </p:blipFill>
        <p:spPr>
          <a:xfrm>
            <a:off x="-36720" y="0"/>
            <a:ext cx="10186560" cy="7598520"/>
          </a:xfrm>
          <a:prstGeom prst="rect">
            <a:avLst/>
          </a:prstGeom>
          <a:ln>
            <a:noFill/>
          </a:ln>
        </p:spPr>
      </p:pic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2848320" y="1382040"/>
            <a:ext cx="437040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en-US" sz="2800" spc="-1" strike="noStrike">
                <a:solidFill>
                  <a:srgbClr val="333333"/>
                </a:solidFill>
                <a:latin typeface="DejaVu Sans"/>
              </a:rPr>
              <a:t>Click to edit the title text format</a:t>
            </a:r>
            <a:endParaRPr b="0" lang="en-US" sz="28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2847960" y="2729520"/>
            <a:ext cx="4407840" cy="3392280"/>
          </a:xfrm>
          <a:prstGeom prst="rect">
            <a:avLst/>
          </a:prstGeom>
        </p:spPr>
        <p:txBody>
          <a:bodyPr lIns="0" rIns="0" tIns="0" bIns="0">
            <a:normAutofit fontScale="38000"/>
          </a:bodyPr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Click to edit the outline text format</a:t>
            </a:r>
            <a:endParaRPr b="0" lang="en-US" sz="2600" spc="-1" strike="noStrike">
              <a:solidFill>
                <a:srgbClr val="666666"/>
              </a:solidFill>
              <a:latin typeface="DejaVu Sans"/>
            </a:endParaRPr>
          </a:p>
          <a:p>
            <a:pPr lvl="1" marL="864000" indent="-324000">
              <a:spcAft>
                <a:spcPts val="1134"/>
              </a:spcAft>
              <a:buClr>
                <a:srgbClr val="666666"/>
              </a:buClr>
              <a:buSzPct val="75000"/>
              <a:buFont typeface="Symbol" charset="2"/>
              <a:buChar char=""/>
            </a:pP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Second Outline Level</a:t>
            </a:r>
            <a:endParaRPr b="0" lang="en-US" sz="2600" spc="-1" strike="noStrike">
              <a:solidFill>
                <a:srgbClr val="666666"/>
              </a:solidFill>
              <a:latin typeface="DejaVu Sans"/>
            </a:endParaRPr>
          </a:p>
          <a:p>
            <a:pPr lvl="2" marL="1296000" indent="-288000">
              <a:spcAft>
                <a:spcPts val="850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Third Outline Level</a:t>
            </a:r>
            <a:endParaRPr b="0" lang="en-US" sz="2600" spc="-1" strike="noStrike">
              <a:solidFill>
                <a:srgbClr val="666666"/>
              </a:solidFill>
              <a:latin typeface="DejaVu Sans"/>
            </a:endParaRPr>
          </a:p>
          <a:p>
            <a:pPr lvl="3" marL="1728000" indent="-216000">
              <a:spcAft>
                <a:spcPts val="567"/>
              </a:spcAft>
              <a:buClr>
                <a:srgbClr val="666666"/>
              </a:buClr>
              <a:buSzPct val="75000"/>
              <a:buFont typeface="Symbol" charset="2"/>
              <a:buChar char=""/>
            </a:pP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Fourth Outline Level</a:t>
            </a:r>
            <a:endParaRPr b="0" lang="en-US" sz="2600" spc="-1" strike="noStrike">
              <a:solidFill>
                <a:srgbClr val="666666"/>
              </a:solidFill>
              <a:latin typeface="DejaVu Sans"/>
            </a:endParaRPr>
          </a:p>
          <a:p>
            <a:pPr lvl="4" marL="2160000" indent="-216000">
              <a:spcAft>
                <a:spcPts val="283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Fifth Outline Level</a:t>
            </a:r>
            <a:endParaRPr b="0" lang="en-US" sz="2600" spc="-1" strike="noStrike">
              <a:solidFill>
                <a:srgbClr val="666666"/>
              </a:solidFill>
              <a:latin typeface="DejaVu Sans"/>
            </a:endParaRPr>
          </a:p>
          <a:p>
            <a:pPr lvl="5" marL="2592000" indent="-216000">
              <a:spcAft>
                <a:spcPts val="283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Sixth Outline Level</a:t>
            </a:r>
            <a:endParaRPr b="0" lang="en-US" sz="2600" spc="-1" strike="noStrike">
              <a:solidFill>
                <a:srgbClr val="666666"/>
              </a:solidFill>
              <a:latin typeface="DejaVu Sans"/>
            </a:endParaRPr>
          </a:p>
          <a:p>
            <a:pPr lvl="6" marL="3024000" indent="-216000">
              <a:spcAft>
                <a:spcPts val="283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Seventh Outline Level</a:t>
            </a:r>
            <a:endParaRPr b="0" lang="en-US" sz="26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45" name="PlaceHolder 3"/>
          <p:cNvSpPr>
            <a:spLocks noGrp="1"/>
          </p:cNvSpPr>
          <p:nvPr>
            <p:ph type="dt"/>
          </p:nvPr>
        </p:nvSpPr>
        <p:spPr>
          <a:xfrm>
            <a:off x="143280" y="7146720"/>
            <a:ext cx="2348280" cy="521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just"/>
            <a:r>
              <a:rPr b="0" lang="en-US" sz="1400" spc="-1" strike="noStrike">
                <a:solidFill>
                  <a:srgbClr val="dddddd"/>
                </a:solidFill>
                <a:latin typeface="DejaVu Sans"/>
              </a:rPr>
              <a:t>&lt;date/time&gt;</a:t>
            </a:r>
            <a:endParaRPr b="0" lang="en-US" sz="1400" spc="-1" strike="noStrike">
              <a:solidFill>
                <a:srgbClr val="dddddd"/>
              </a:solidFill>
              <a:latin typeface="DejaVu Sans"/>
            </a:endParaRPr>
          </a:p>
        </p:txBody>
      </p:sp>
      <p:sp>
        <p:nvSpPr>
          <p:cNvPr id="46" name="PlaceHolder 4"/>
          <p:cNvSpPr>
            <a:spLocks noGrp="1"/>
          </p:cNvSpPr>
          <p:nvPr>
            <p:ph type="ftr"/>
          </p:nvPr>
        </p:nvSpPr>
        <p:spPr>
          <a:xfrm>
            <a:off x="3447360" y="7146720"/>
            <a:ext cx="3195000" cy="521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ctr"/>
            <a:r>
              <a:rPr b="0" lang="en-US" sz="1400" spc="-1" strike="noStrike">
                <a:solidFill>
                  <a:srgbClr val="dddddd"/>
                </a:solidFill>
                <a:latin typeface="DejaVu Sans"/>
              </a:rPr>
              <a:t>&lt;footer&gt;</a:t>
            </a:r>
            <a:endParaRPr b="0" lang="en-US" sz="1400" spc="-1" strike="noStrike">
              <a:solidFill>
                <a:srgbClr val="dddddd"/>
              </a:solidFill>
              <a:latin typeface="DejaVu Sans"/>
            </a:endParaRPr>
          </a:p>
        </p:txBody>
      </p:sp>
      <p:sp>
        <p:nvSpPr>
          <p:cNvPr id="47" name="PlaceHolder 5"/>
          <p:cNvSpPr>
            <a:spLocks noGrp="1"/>
          </p:cNvSpPr>
          <p:nvPr>
            <p:ph type="sldNum"/>
          </p:nvPr>
        </p:nvSpPr>
        <p:spPr>
          <a:xfrm>
            <a:off x="7621560" y="7146720"/>
            <a:ext cx="2348280" cy="521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fld id="{4709EF2E-347E-4B5C-B5B8-4959BBA801F6}" type="slidenum">
              <a:rPr b="0" lang="en-US" sz="1400" spc="-1" strike="noStrike">
                <a:solidFill>
                  <a:srgbClr val="dddddd"/>
                </a:solidFill>
                <a:latin typeface="DejaVu Sans"/>
              </a:rPr>
              <a:t>&lt;number&gt;</a:t>
            </a:fld>
            <a:endParaRPr b="0" lang="en-US" sz="1400" spc="-1" strike="noStrike">
              <a:solidFill>
                <a:srgbClr val="dddddd"/>
              </a:solidFill>
              <a:latin typeface="DejaVu San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" descr=""/>
          <p:cNvPicPr/>
          <p:nvPr/>
        </p:nvPicPr>
        <p:blipFill>
          <a:blip r:embed="rId2"/>
          <a:stretch/>
        </p:blipFill>
        <p:spPr>
          <a:xfrm>
            <a:off x="-36720" y="0"/>
            <a:ext cx="10186560" cy="7598520"/>
          </a:xfrm>
          <a:prstGeom prst="rect">
            <a:avLst/>
          </a:prstGeom>
          <a:ln>
            <a:noFill/>
          </a:ln>
        </p:spPr>
      </p:pic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1765080" y="301320"/>
            <a:ext cx="659268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en-US" sz="2800" spc="-1" strike="noStrike">
                <a:solidFill>
                  <a:srgbClr val="333333"/>
                </a:solidFill>
                <a:latin typeface="DejaVu Sans"/>
              </a:rPr>
              <a:t>Click to edit the title text format</a:t>
            </a:r>
            <a:endParaRPr b="0" lang="en-US" sz="28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 type="body"/>
          </p:nvPr>
        </p:nvSpPr>
        <p:spPr>
          <a:xfrm>
            <a:off x="1765080" y="1769040"/>
            <a:ext cx="6592680" cy="4870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Click to edit the outline text format</a:t>
            </a:r>
            <a:endParaRPr b="0" lang="en-US" sz="2600" spc="-1" strike="noStrike">
              <a:solidFill>
                <a:srgbClr val="666666"/>
              </a:solidFill>
              <a:latin typeface="DejaVu Sans"/>
            </a:endParaRPr>
          </a:p>
          <a:p>
            <a:pPr lvl="1" marL="864000" indent="-324000">
              <a:spcAft>
                <a:spcPts val="1134"/>
              </a:spcAft>
              <a:buClr>
                <a:srgbClr val="666666"/>
              </a:buClr>
              <a:buSzPct val="75000"/>
              <a:buFont typeface="Symbol" charset="2"/>
              <a:buChar char=""/>
            </a:pPr>
            <a:r>
              <a:rPr b="0" lang="en-US" sz="2400" spc="-1" strike="noStrike">
                <a:solidFill>
                  <a:srgbClr val="666666"/>
                </a:solidFill>
                <a:latin typeface="DejaVu Sans"/>
              </a:rPr>
              <a:t>Second Outline Level</a:t>
            </a:r>
            <a:endParaRPr b="0" lang="en-US" sz="2400" spc="-1" strike="noStrike">
              <a:solidFill>
                <a:srgbClr val="666666"/>
              </a:solidFill>
              <a:latin typeface="DejaVu Sans"/>
            </a:endParaRPr>
          </a:p>
          <a:p>
            <a:pPr lvl="2" marL="1296000" indent="-288000">
              <a:spcAft>
                <a:spcPts val="850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666666"/>
                </a:solidFill>
                <a:latin typeface="DejaVu Sans"/>
              </a:rPr>
              <a:t>Third Outline Level</a:t>
            </a:r>
            <a:endParaRPr b="0" lang="en-US" sz="2000" spc="-1" strike="noStrike">
              <a:solidFill>
                <a:srgbClr val="666666"/>
              </a:solidFill>
              <a:latin typeface="DejaVu Sans"/>
            </a:endParaRPr>
          </a:p>
          <a:p>
            <a:pPr lvl="3" marL="1728000" indent="-216000">
              <a:spcAft>
                <a:spcPts val="567"/>
              </a:spcAft>
              <a:buClr>
                <a:srgbClr val="666666"/>
              </a:buClr>
              <a:buSzPct val="75000"/>
              <a:buFont typeface="Symbol" charset="2"/>
              <a:buChar char=""/>
            </a:pPr>
            <a:r>
              <a:rPr b="0" lang="en-US" sz="1600" spc="-1" strike="noStrike">
                <a:solidFill>
                  <a:srgbClr val="666666"/>
                </a:solidFill>
                <a:latin typeface="DejaVu Sans"/>
              </a:rPr>
              <a:t>Fourth Outline Level</a:t>
            </a:r>
            <a:endParaRPr b="0" lang="en-US" sz="1600" spc="-1" strike="noStrike">
              <a:solidFill>
                <a:srgbClr val="666666"/>
              </a:solidFill>
              <a:latin typeface="DejaVu Sans"/>
            </a:endParaRPr>
          </a:p>
          <a:p>
            <a:pPr lvl="4" marL="2160000" indent="-216000">
              <a:spcAft>
                <a:spcPts val="283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1600" spc="-1" strike="noStrike">
                <a:solidFill>
                  <a:srgbClr val="666666"/>
                </a:solidFill>
                <a:latin typeface="DejaVu Sans"/>
              </a:rPr>
              <a:t>Fifth Outline Level</a:t>
            </a:r>
            <a:endParaRPr b="0" lang="en-US" sz="1600" spc="-1" strike="noStrike">
              <a:solidFill>
                <a:srgbClr val="666666"/>
              </a:solidFill>
              <a:latin typeface="DejaVu Sans"/>
            </a:endParaRPr>
          </a:p>
          <a:p>
            <a:pPr lvl="5" marL="2592000" indent="-216000">
              <a:spcAft>
                <a:spcPts val="283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1600" spc="-1" strike="noStrike">
                <a:solidFill>
                  <a:srgbClr val="666666"/>
                </a:solidFill>
                <a:latin typeface="DejaVu Sans"/>
              </a:rPr>
              <a:t>Sixth Outline Level</a:t>
            </a:r>
            <a:endParaRPr b="0" lang="en-US" sz="1600" spc="-1" strike="noStrike">
              <a:solidFill>
                <a:srgbClr val="666666"/>
              </a:solidFill>
              <a:latin typeface="DejaVu Sans"/>
            </a:endParaRPr>
          </a:p>
          <a:p>
            <a:pPr lvl="6" marL="3024000" indent="-216000">
              <a:spcAft>
                <a:spcPts val="283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1600" spc="-1" strike="noStrike">
                <a:solidFill>
                  <a:srgbClr val="666666"/>
                </a:solidFill>
                <a:latin typeface="DejaVu Sans"/>
              </a:rPr>
              <a:t>Seventh Outline Level</a:t>
            </a:r>
            <a:endParaRPr b="0" lang="en-US" sz="16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87" name="PlaceHolder 3"/>
          <p:cNvSpPr>
            <a:spLocks noGrp="1"/>
          </p:cNvSpPr>
          <p:nvPr>
            <p:ph type="dt"/>
          </p:nvPr>
        </p:nvSpPr>
        <p:spPr>
          <a:xfrm>
            <a:off x="143280" y="7146720"/>
            <a:ext cx="2348280" cy="521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en-US" sz="1400" spc="-1" strike="noStrike">
                <a:solidFill>
                  <a:srgbClr val="dddddd"/>
                </a:solidFill>
                <a:latin typeface="DejaVu Sans"/>
              </a:rPr>
              <a:t>&lt;date/time&gt;</a:t>
            </a:r>
            <a:endParaRPr b="0" lang="en-US" sz="1400" spc="-1" strike="noStrike">
              <a:solidFill>
                <a:srgbClr val="dddddd"/>
              </a:solidFill>
              <a:latin typeface="DejaVu Sans"/>
            </a:endParaRPr>
          </a:p>
        </p:txBody>
      </p:sp>
      <p:sp>
        <p:nvSpPr>
          <p:cNvPr id="88" name="PlaceHolder 4"/>
          <p:cNvSpPr>
            <a:spLocks noGrp="1"/>
          </p:cNvSpPr>
          <p:nvPr>
            <p:ph type="ftr"/>
          </p:nvPr>
        </p:nvSpPr>
        <p:spPr>
          <a:xfrm>
            <a:off x="3447360" y="7146720"/>
            <a:ext cx="3195000" cy="521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ctr"/>
            <a:r>
              <a:rPr b="0" lang="en-US" sz="1400" spc="-1" strike="noStrike">
                <a:solidFill>
                  <a:srgbClr val="808080"/>
                </a:solidFill>
                <a:latin typeface="DejaVu Sans"/>
              </a:rPr>
              <a:t>&lt;footer&gt;</a:t>
            </a:r>
            <a:endParaRPr b="0" lang="en-US" sz="1400" spc="-1" strike="noStrike">
              <a:solidFill>
                <a:srgbClr val="808080"/>
              </a:solidFill>
              <a:latin typeface="DejaVu Sans"/>
            </a:endParaRPr>
          </a:p>
        </p:txBody>
      </p:sp>
      <p:sp>
        <p:nvSpPr>
          <p:cNvPr id="89" name="PlaceHolder 5"/>
          <p:cNvSpPr>
            <a:spLocks noGrp="1"/>
          </p:cNvSpPr>
          <p:nvPr>
            <p:ph type="sldNum"/>
          </p:nvPr>
        </p:nvSpPr>
        <p:spPr>
          <a:xfrm>
            <a:off x="7621560" y="7146720"/>
            <a:ext cx="2348280" cy="521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fld id="{45EF2015-BB34-4C78-BFEB-E4DB90759798}" type="slidenum">
              <a:rPr b="0" lang="en-US" sz="1400" spc="-1" strike="noStrike">
                <a:solidFill>
                  <a:srgbClr val="dddddd"/>
                </a:solidFill>
                <a:latin typeface="DejaVu Sans"/>
              </a:rPr>
              <a:t>&lt;number&gt;</a:t>
            </a:fld>
            <a:endParaRPr b="0" lang="en-US" sz="1400" spc="-1" strike="noStrike">
              <a:solidFill>
                <a:srgbClr val="dddddd"/>
              </a:solidFill>
              <a:latin typeface="DejaVu San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" descr=""/>
          <p:cNvPicPr/>
          <p:nvPr/>
        </p:nvPicPr>
        <p:blipFill>
          <a:blip r:embed="rId2"/>
          <a:stretch/>
        </p:blipFill>
        <p:spPr>
          <a:xfrm>
            <a:off x="-36720" y="0"/>
            <a:ext cx="10186560" cy="7598520"/>
          </a:xfrm>
          <a:prstGeom prst="rect">
            <a:avLst/>
          </a:prstGeom>
          <a:ln>
            <a:noFill/>
          </a:ln>
        </p:spPr>
      </p:pic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700560" y="446040"/>
            <a:ext cx="8678880" cy="11998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en-US" sz="4000" spc="-1" strike="noStrike">
                <a:solidFill>
                  <a:srgbClr val="333333"/>
                </a:solidFill>
                <a:latin typeface="DejaVu Sans"/>
              </a:rPr>
              <a:t>Click to edit the title text format</a:t>
            </a:r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128" name="PlaceHolder 2"/>
          <p:cNvSpPr>
            <a:spLocks noGrp="1"/>
          </p:cNvSpPr>
          <p:nvPr>
            <p:ph type="body"/>
          </p:nvPr>
        </p:nvSpPr>
        <p:spPr>
          <a:xfrm>
            <a:off x="700560" y="1841040"/>
            <a:ext cx="8678880" cy="4453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Click to edit the outline text format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lvl="1" marL="864000" indent="-324000">
              <a:spcAft>
                <a:spcPts val="1134"/>
              </a:spcAft>
              <a:buClr>
                <a:srgbClr val="666666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solidFill>
                  <a:srgbClr val="666666"/>
                </a:solidFill>
                <a:latin typeface="DejaVu Sans"/>
              </a:rPr>
              <a:t>Second Outline Level</a:t>
            </a:r>
            <a:endParaRPr b="0" lang="en-US" sz="2800" spc="-1" strike="noStrike">
              <a:solidFill>
                <a:srgbClr val="666666"/>
              </a:solidFill>
              <a:latin typeface="DejaVu Sans"/>
            </a:endParaRPr>
          </a:p>
          <a:p>
            <a:pPr lvl="2" marL="1296000" indent="-288000">
              <a:spcAft>
                <a:spcPts val="850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solidFill>
                  <a:srgbClr val="666666"/>
                </a:solidFill>
                <a:latin typeface="DejaVu Sans"/>
              </a:rPr>
              <a:t>Third Outline Level</a:t>
            </a:r>
            <a:endParaRPr b="0" lang="en-US" sz="2400" spc="-1" strike="noStrike">
              <a:solidFill>
                <a:srgbClr val="666666"/>
              </a:solidFill>
              <a:latin typeface="DejaVu Sans"/>
            </a:endParaRPr>
          </a:p>
          <a:p>
            <a:pPr lvl="3" marL="1728000" indent="-216000">
              <a:spcAft>
                <a:spcPts val="567"/>
              </a:spcAft>
              <a:buClr>
                <a:srgbClr val="666666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solidFill>
                  <a:srgbClr val="666666"/>
                </a:solidFill>
                <a:latin typeface="DejaVu Sans"/>
              </a:rPr>
              <a:t>Fourth Outline Level</a:t>
            </a:r>
            <a:endParaRPr b="0" lang="en-US" sz="2000" spc="-1" strike="noStrike">
              <a:solidFill>
                <a:srgbClr val="666666"/>
              </a:solidFill>
              <a:latin typeface="DejaVu Sans"/>
            </a:endParaRPr>
          </a:p>
          <a:p>
            <a:pPr lvl="4" marL="2160000" indent="-216000">
              <a:spcAft>
                <a:spcPts val="283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666666"/>
                </a:solidFill>
                <a:latin typeface="DejaVu Sans"/>
              </a:rPr>
              <a:t>Fifth Outline Level</a:t>
            </a:r>
            <a:endParaRPr b="0" lang="en-US" sz="2000" spc="-1" strike="noStrike">
              <a:solidFill>
                <a:srgbClr val="666666"/>
              </a:solidFill>
              <a:latin typeface="DejaVu Sans"/>
            </a:endParaRPr>
          </a:p>
          <a:p>
            <a:pPr lvl="5" marL="2592000" indent="-216000">
              <a:spcAft>
                <a:spcPts val="283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666666"/>
                </a:solidFill>
                <a:latin typeface="DejaVu Sans"/>
              </a:rPr>
              <a:t>Sixth Outline Level</a:t>
            </a:r>
            <a:endParaRPr b="0" lang="en-US" sz="2000" spc="-1" strike="noStrike">
              <a:solidFill>
                <a:srgbClr val="666666"/>
              </a:solidFill>
              <a:latin typeface="DejaVu Sans"/>
            </a:endParaRPr>
          </a:p>
          <a:p>
            <a:pPr lvl="6" marL="3024000" indent="-216000">
              <a:spcAft>
                <a:spcPts val="283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666666"/>
                </a:solidFill>
                <a:latin typeface="DejaVu Sans"/>
              </a:rPr>
              <a:t>Seventh Outline Level</a:t>
            </a:r>
            <a:endParaRPr b="0" lang="en-US" sz="20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29" name="PlaceHolder 3"/>
          <p:cNvSpPr>
            <a:spLocks noGrp="1"/>
          </p:cNvSpPr>
          <p:nvPr>
            <p:ph type="dt"/>
          </p:nvPr>
        </p:nvSpPr>
        <p:spPr>
          <a:xfrm>
            <a:off x="143280" y="7146720"/>
            <a:ext cx="2348280" cy="521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en-US" sz="1400" spc="-1" strike="noStrike">
                <a:solidFill>
                  <a:srgbClr val="dddddd"/>
                </a:solidFill>
                <a:latin typeface="DejaVu Sans"/>
              </a:rPr>
              <a:t>&lt;date/time&gt;</a:t>
            </a:r>
            <a:endParaRPr b="0" lang="en-US" sz="1400" spc="-1" strike="noStrike">
              <a:solidFill>
                <a:srgbClr val="dddddd"/>
              </a:solidFill>
              <a:latin typeface="DejaVu Sans"/>
            </a:endParaRPr>
          </a:p>
        </p:txBody>
      </p:sp>
      <p:sp>
        <p:nvSpPr>
          <p:cNvPr id="130" name="PlaceHolder 4"/>
          <p:cNvSpPr>
            <a:spLocks noGrp="1"/>
          </p:cNvSpPr>
          <p:nvPr>
            <p:ph type="ftr"/>
          </p:nvPr>
        </p:nvSpPr>
        <p:spPr>
          <a:xfrm>
            <a:off x="3447360" y="7146720"/>
            <a:ext cx="3195000" cy="521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ctr"/>
            <a:r>
              <a:rPr b="0" lang="en-US" sz="1400" spc="-1" strike="noStrike">
                <a:solidFill>
                  <a:srgbClr val="808080"/>
                </a:solidFill>
                <a:latin typeface="DejaVu Sans"/>
              </a:rPr>
              <a:t>&lt;footer&gt;</a:t>
            </a:r>
            <a:endParaRPr b="0" lang="en-US" sz="1400" spc="-1" strike="noStrike">
              <a:solidFill>
                <a:srgbClr val="808080"/>
              </a:solidFill>
              <a:latin typeface="DejaVu Sans"/>
            </a:endParaRPr>
          </a:p>
        </p:txBody>
      </p:sp>
      <p:sp>
        <p:nvSpPr>
          <p:cNvPr id="131" name="PlaceHolder 5"/>
          <p:cNvSpPr>
            <a:spLocks noGrp="1"/>
          </p:cNvSpPr>
          <p:nvPr>
            <p:ph type="sldNum"/>
          </p:nvPr>
        </p:nvSpPr>
        <p:spPr>
          <a:xfrm>
            <a:off x="7621560" y="7146720"/>
            <a:ext cx="2348280" cy="521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fld id="{6ACEFC7E-2ADE-4BCC-A500-2AFF42C3C4DA}" type="slidenum">
              <a:rPr b="0" lang="en-US" sz="1400" spc="-1" strike="noStrike">
                <a:solidFill>
                  <a:srgbClr val="dddddd"/>
                </a:solidFill>
                <a:latin typeface="DejaVu Sans"/>
              </a:rPr>
              <a:t>&lt;number&gt;</a:t>
            </a:fld>
            <a:endParaRPr b="0" lang="en-US" sz="1400" spc="-1" strike="noStrike">
              <a:solidFill>
                <a:srgbClr val="dddddd"/>
              </a:solidFill>
              <a:latin typeface="DejaVu San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image" Target="../media/image6.jpe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image" Target="../media/image10.png"/><Relationship Id="rId3" Type="http://schemas.openxmlformats.org/officeDocument/2006/relationships/slideLayout" Target="../slideLayouts/slideLayout15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image" Target="../media/image12.png"/><Relationship Id="rId3" Type="http://schemas.openxmlformats.org/officeDocument/2006/relationships/slideLayout" Target="../slideLayouts/slideLayout27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image" Target="../media/image14.png"/><Relationship Id="rId3" Type="http://schemas.openxmlformats.org/officeDocument/2006/relationships/slideLayout" Target="../slideLayouts/slideLayout39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hyperlink" Target="mailto:1-We@Krs" TargetMode="External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openxmlformats.org/officeDocument/2006/relationships/slideLayout" Target="../slideLayouts/slideLayout39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hyperlink" Target="mailto:99+1%3D100@krs" TargetMode="External"/><Relationship Id="rId2" Type="http://schemas.openxmlformats.org/officeDocument/2006/relationships/hyperlink" Target="mailto:each@seed" TargetMode="External"/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5" Type="http://schemas.openxmlformats.org/officeDocument/2006/relationships/slideLayout" Target="../slideLayouts/slideLayout39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image" Target="../media/image20.png"/><Relationship Id="rId3" Type="http://schemas.openxmlformats.org/officeDocument/2006/relationships/slideLayout" Target="../slideLayouts/slideLayout48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image" Target="../media/image22.png"/><Relationship Id="rId3" Type="http://schemas.openxmlformats.org/officeDocument/2006/relationships/slideLayout" Target="../slideLayouts/slideLayout48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TextShape 1"/>
          <p:cNvSpPr txBox="1"/>
          <p:nvPr/>
        </p:nvSpPr>
        <p:spPr>
          <a:xfrm>
            <a:off x="3745440" y="2124720"/>
            <a:ext cx="2561760" cy="3319200"/>
          </a:xfrm>
          <a:prstGeom prst="rect">
            <a:avLst/>
          </a:prstGeom>
          <a:pattFill prst="horz">
            <a:fgClr>
              <a:srgbClr val="000000"/>
            </a:fgClr>
            <a:bgClr>
              <a:srgbClr val="ffffff">
                <a:alpha val="0"/>
              </a:srgbClr>
            </a:bgClr>
          </a:pattFill>
          <a:ln>
            <a:solidFill>
              <a:srgbClr val="3465a4"/>
            </a:solidFill>
          </a:ln>
        </p:spPr>
        <p:txBody>
          <a:bodyPr lIns="0" rIns="0" tIns="0" bIns="0" anchor="ctr">
            <a:spAutoFit/>
          </a:bodyPr>
          <a:p>
            <a:pPr algn="ctr"/>
            <a:r>
              <a:rPr b="1" i="1" lang="en-US" sz="3200" spc="-1" strike="noStrike" u="sng">
                <a:solidFill>
                  <a:srgbClr val="666666"/>
                </a:solidFill>
                <a:uFillTx/>
                <a:latin typeface="DejaVu Sans"/>
              </a:rPr>
              <a:t>KRSTAL SUNCITY INFRA PROJEKTS PVT LTD-SITC &amp;NTph1-5</a:t>
            </a:r>
            <a:endParaRPr b="1" i="1" lang="en-US" sz="3200" spc="-1" strike="noStrike" u="sng">
              <a:solidFill>
                <a:srgbClr val="666666"/>
              </a:solidFill>
              <a:uFillTx/>
              <a:latin typeface="DejaVu Sans"/>
            </a:endParaRPr>
          </a:p>
        </p:txBody>
      </p:sp>
      <p:pic>
        <p:nvPicPr>
          <p:cNvPr id="169" name="" descr=""/>
          <p:cNvPicPr/>
          <p:nvPr/>
        </p:nvPicPr>
        <p:blipFill>
          <a:blip r:embed="rId1"/>
          <a:stretch/>
        </p:blipFill>
        <p:spPr>
          <a:xfrm>
            <a:off x="6400800" y="4604760"/>
            <a:ext cx="3682800" cy="3015720"/>
          </a:xfrm>
          <a:prstGeom prst="rect">
            <a:avLst/>
          </a:prstGeom>
          <a:ln>
            <a:noFill/>
          </a:ln>
        </p:spPr>
      </p:pic>
      <p:pic>
        <p:nvPicPr>
          <p:cNvPr id="170" name="" descr=""/>
          <p:cNvPicPr/>
          <p:nvPr/>
        </p:nvPicPr>
        <p:blipFill>
          <a:blip r:embed="rId2"/>
          <a:stretch/>
        </p:blipFill>
        <p:spPr>
          <a:xfrm>
            <a:off x="0" y="-2160"/>
            <a:ext cx="5577840" cy="2081520"/>
          </a:xfrm>
          <a:prstGeom prst="rect">
            <a:avLst/>
          </a:prstGeom>
          <a:ln>
            <a:noFill/>
          </a:ln>
        </p:spPr>
      </p:pic>
      <p:pic>
        <p:nvPicPr>
          <p:cNvPr id="171" name="" descr=""/>
          <p:cNvPicPr/>
          <p:nvPr/>
        </p:nvPicPr>
        <p:blipFill>
          <a:blip r:embed="rId3"/>
          <a:stretch/>
        </p:blipFill>
        <p:spPr>
          <a:xfrm>
            <a:off x="69120" y="5052240"/>
            <a:ext cx="3676320" cy="2628720"/>
          </a:xfrm>
          <a:prstGeom prst="rect">
            <a:avLst/>
          </a:prstGeom>
          <a:ln>
            <a:noFill/>
          </a:ln>
        </p:spPr>
      </p:pic>
      <p:pic>
        <p:nvPicPr>
          <p:cNvPr id="172" name="" descr=""/>
          <p:cNvPicPr/>
          <p:nvPr/>
        </p:nvPicPr>
        <p:blipFill>
          <a:blip r:embed="rId4"/>
          <a:stretch/>
        </p:blipFill>
        <p:spPr>
          <a:xfrm>
            <a:off x="7040880" y="-548640"/>
            <a:ext cx="3485880" cy="28191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TextShape 1"/>
          <p:cNvSpPr txBox="1"/>
          <p:nvPr/>
        </p:nvSpPr>
        <p:spPr>
          <a:xfrm>
            <a:off x="2687040" y="-14040"/>
            <a:ext cx="4741200" cy="15966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spAutoFit/>
          </a:bodyPr>
          <a:p>
            <a:pPr algn="ctr"/>
            <a:r>
              <a:rPr b="1" i="1" lang="en-US" sz="3600" spc="-1" strike="noStrike">
                <a:solidFill>
                  <a:srgbClr val="333333"/>
                </a:solidFill>
                <a:latin typeface="DejaVu Sans"/>
              </a:rPr>
              <a:t>DPR-INDEX-chapter1</a:t>
            </a:r>
            <a:br/>
            <a:r>
              <a:rPr b="1" i="1" lang="en-US" sz="3600" spc="-1" strike="noStrike">
                <a:solidFill>
                  <a:srgbClr val="333333"/>
                </a:solidFill>
                <a:latin typeface="DejaVu Sans"/>
              </a:rPr>
              <a:t>24x7x365x59mth</a:t>
            </a:r>
            <a:endParaRPr b="1" i="1" lang="en-US" sz="36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174" name="TextShape 2"/>
          <p:cNvSpPr txBox="1"/>
          <p:nvPr/>
        </p:nvSpPr>
        <p:spPr>
          <a:xfrm>
            <a:off x="-14040" y="2151720"/>
            <a:ext cx="10080000" cy="613692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/>
          </a:bodyPr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Arial"/>
              </a:rPr>
              <a:t>1-MOU@MPidc-alongwith the MoA,AoA,MCA regns</a:t>
            </a:r>
            <a:endParaRPr b="0" lang="en-US" sz="2600" spc="-1" strike="noStrike">
              <a:solidFill>
                <a:srgbClr val="666666"/>
              </a:solidFill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Arial"/>
              </a:rPr>
              <a:t>2-Terms-volumes,creations,incentives,taxes,subsidies,grants,jobs</a:t>
            </a:r>
            <a:endParaRPr b="0" lang="en-US" sz="2600" spc="-1" strike="noStrike">
              <a:solidFill>
                <a:srgbClr val="666666"/>
              </a:solidFill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Arial"/>
              </a:rPr>
              <a:t>3-REFERENCES</a:t>
            </a:r>
            <a:endParaRPr b="0" lang="en-US" sz="2600" spc="-1" strike="noStrike">
              <a:solidFill>
                <a:srgbClr val="666666"/>
              </a:solidFill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Arial"/>
              </a:rPr>
              <a:t>4-HOLDING/Parent &amp; Backgrounds-Existing &amp; New Registrations</a:t>
            </a:r>
            <a:endParaRPr b="0" lang="en-US" sz="2600" spc="-1" strike="noStrike">
              <a:solidFill>
                <a:srgbClr val="666666"/>
              </a:solidFill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Arial"/>
              </a:rPr>
              <a:t>5-SPV-SITC...Swastika International Trade Centre</a:t>
            </a:r>
            <a:endParaRPr b="0" lang="en-US" sz="2600" spc="-1" strike="noStrike">
              <a:solidFill>
                <a:srgbClr val="666666"/>
              </a:solidFill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Arial"/>
              </a:rPr>
              <a:t>6-SPV-NTph@NakshatraTownships,Phases1-2-3-4-5toBeNamed</a:t>
            </a:r>
            <a:endParaRPr b="0" lang="en-US" sz="2600" spc="-1" strike="noStrike">
              <a:solidFill>
                <a:srgbClr val="666666"/>
              </a:solidFill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Arial"/>
              </a:rPr>
              <a:t>7-REGISTRATION and Compliance Flow</a:t>
            </a:r>
            <a:endParaRPr b="0" lang="en-US" sz="2600" spc="-1" strike="noStrike">
              <a:solidFill>
                <a:srgbClr val="666666"/>
              </a:solidFill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Arial"/>
              </a:rPr>
              <a:t>8-Central Govt#terms, incentives,subsidies,infra,grants,volumes</a:t>
            </a:r>
            <a:endParaRPr b="0" lang="en-US" sz="2600" spc="-1" strike="noStrike">
              <a:solidFill>
                <a:srgbClr val="666666"/>
              </a:solidFill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Arial"/>
              </a:rPr>
              <a:t>9-Finance Process Flow &amp; Backups@SITC-explained in page 5</a:t>
            </a:r>
            <a:endParaRPr b="0" lang="en-US" sz="2600" spc="-1" strike="noStrike">
              <a:solidFill>
                <a:srgbClr val="666666"/>
              </a:solidFill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Arial"/>
              </a:rPr>
              <a:t>10-</a:t>
            </a:r>
            <a:r>
              <a:rPr b="0" lang="en-US" sz="2600" spc="-1" strike="noStrike">
                <a:solidFill>
                  <a:srgbClr val="666666"/>
                </a:solidFill>
                <a:latin typeface="Arial"/>
              </a:rPr>
              <a:t>Finance Process Flow &amp; Backups@NTph-explained in page 5</a:t>
            </a:r>
            <a:endParaRPr b="0" lang="en-US" sz="2600" spc="-1" strike="noStrike">
              <a:solidFill>
                <a:srgbClr val="666666"/>
              </a:solidFill>
              <a:latin typeface="Arial"/>
            </a:endParaRPr>
          </a:p>
        </p:txBody>
      </p:sp>
      <p:pic>
        <p:nvPicPr>
          <p:cNvPr id="175" name="" descr=""/>
          <p:cNvPicPr/>
          <p:nvPr/>
        </p:nvPicPr>
        <p:blipFill>
          <a:blip r:embed="rId1"/>
          <a:stretch/>
        </p:blipFill>
        <p:spPr>
          <a:xfrm>
            <a:off x="206640" y="-182880"/>
            <a:ext cx="2170800" cy="2194560"/>
          </a:xfrm>
          <a:prstGeom prst="rect">
            <a:avLst/>
          </a:prstGeom>
          <a:ln>
            <a:noFill/>
          </a:ln>
        </p:spPr>
      </p:pic>
      <p:pic>
        <p:nvPicPr>
          <p:cNvPr id="176" name="" descr=""/>
          <p:cNvPicPr/>
          <p:nvPr/>
        </p:nvPicPr>
        <p:blipFill>
          <a:blip r:embed="rId2"/>
          <a:stretch/>
        </p:blipFill>
        <p:spPr>
          <a:xfrm>
            <a:off x="7770600" y="32040"/>
            <a:ext cx="2309400" cy="24368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TextShape 1"/>
          <p:cNvSpPr txBox="1"/>
          <p:nvPr/>
        </p:nvSpPr>
        <p:spPr>
          <a:xfrm>
            <a:off x="1765080" y="301320"/>
            <a:ext cx="6592680" cy="12621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spAutoFit/>
          </a:bodyPr>
          <a:p>
            <a:pPr algn="ctr"/>
            <a:r>
              <a:rPr b="1" i="1" lang="en-US" sz="3600" spc="-1" strike="noStrike">
                <a:solidFill>
                  <a:srgbClr val="333333"/>
                </a:solidFill>
                <a:latin typeface="DejaVu Sans"/>
              </a:rPr>
              <a:t>DPR-INDEX-chapter1 </a:t>
            </a:r>
            <a:br/>
            <a:r>
              <a:rPr b="1" i="1" lang="en-US" sz="3600" spc="-1" strike="noStrike">
                <a:solidFill>
                  <a:srgbClr val="333333"/>
                </a:solidFill>
                <a:latin typeface="DejaVu Sans"/>
              </a:rPr>
              <a:t>24x7x365x59mth</a:t>
            </a:r>
            <a:endParaRPr b="0" lang="en-US" sz="36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178" name="TextShape 2"/>
          <p:cNvSpPr txBox="1"/>
          <p:nvPr/>
        </p:nvSpPr>
        <p:spPr>
          <a:xfrm>
            <a:off x="0" y="1769040"/>
            <a:ext cx="10080000" cy="57909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/>
          </a:bodyPr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11-CONSITUTION of the </a:t>
            </a: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	</a:t>
            </a: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consortium@SITC-Flow Process</a:t>
            </a:r>
            <a:endParaRPr b="0" lang="en-US" sz="26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12-</a:t>
            </a: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CONSITUTION of the </a:t>
            </a: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	</a:t>
            </a: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consortium@NTph-Flow Process</a:t>
            </a:r>
            <a:endParaRPr b="0" lang="en-US" sz="26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13-PRE-LAUNCH Flow Process</a:t>
            </a:r>
            <a:endParaRPr b="0" lang="en-US" sz="26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14-LAUNCH Process Flow</a:t>
            </a:r>
            <a:endParaRPr b="0" lang="en-US" sz="26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15-Existing prepared Prototype DPR &amp; DPR process flow</a:t>
            </a:r>
            <a:endParaRPr b="0" lang="en-US" sz="26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16-INTERNATIONAL/Global Launch flow process</a:t>
            </a:r>
            <a:endParaRPr b="0" lang="en-US" sz="26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17-Marketing Flow &amp; BackUps</a:t>
            </a:r>
            <a:endParaRPr b="0" lang="en-US" sz="26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18-HR &amp; ADMIN flow &amp; backups</a:t>
            </a:r>
            <a:endParaRPr b="0" lang="en-US" sz="26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19—MASTER PLAN FLOW PROCESS</a:t>
            </a:r>
            <a:endParaRPr b="0" lang="en-US" sz="26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20-ARCHITECTURE-DESIGNING &amp; LICENSING flow process</a:t>
            </a:r>
            <a:endParaRPr b="0" lang="en-US" sz="26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solidFill>
                  <a:srgbClr val="666666"/>
                </a:solidFill>
                <a:latin typeface="DejaVu Sans"/>
              </a:rPr>
              <a:t> </a:t>
            </a:r>
            <a:endParaRPr b="0" lang="en-US" sz="2600" spc="-1" strike="noStrike">
              <a:solidFill>
                <a:srgbClr val="666666"/>
              </a:solidFill>
              <a:latin typeface="DejaVu Sans"/>
            </a:endParaRPr>
          </a:p>
        </p:txBody>
      </p:sp>
      <p:pic>
        <p:nvPicPr>
          <p:cNvPr id="179" name="" descr=""/>
          <p:cNvPicPr/>
          <p:nvPr/>
        </p:nvPicPr>
        <p:blipFill>
          <a:blip r:embed="rId1"/>
          <a:stretch/>
        </p:blipFill>
        <p:spPr>
          <a:xfrm>
            <a:off x="7591680" y="-677160"/>
            <a:ext cx="3106800" cy="2963160"/>
          </a:xfrm>
          <a:prstGeom prst="rect">
            <a:avLst/>
          </a:prstGeom>
          <a:ln>
            <a:noFill/>
          </a:ln>
        </p:spPr>
      </p:pic>
      <p:pic>
        <p:nvPicPr>
          <p:cNvPr id="180" name="" descr=""/>
          <p:cNvPicPr/>
          <p:nvPr/>
        </p:nvPicPr>
        <p:blipFill>
          <a:blip r:embed="rId2"/>
          <a:stretch/>
        </p:blipFill>
        <p:spPr>
          <a:xfrm>
            <a:off x="0" y="-182880"/>
            <a:ext cx="2011680" cy="19897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TextShape 1"/>
          <p:cNvSpPr txBox="1"/>
          <p:nvPr/>
        </p:nvSpPr>
        <p:spPr>
          <a:xfrm>
            <a:off x="731520" y="182880"/>
            <a:ext cx="8678880" cy="119988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spAutoFit/>
          </a:bodyPr>
          <a:p>
            <a:pPr algn="ctr"/>
            <a:r>
              <a:rPr b="1" i="1" lang="en-US" sz="3600" spc="-1" strike="noStrike">
                <a:solidFill>
                  <a:srgbClr val="333333"/>
                </a:solidFill>
                <a:latin typeface="DejaVu Sans"/>
              </a:rPr>
              <a:t>DPR-INDEX-chapter1 </a:t>
            </a:r>
            <a:br/>
            <a:r>
              <a:rPr b="1" i="1" lang="en-US" sz="3600" spc="-1" strike="noStrike">
                <a:solidFill>
                  <a:srgbClr val="333333"/>
                </a:solidFill>
                <a:latin typeface="DejaVu Sans"/>
              </a:rPr>
              <a:t>24x7x365x59mth</a:t>
            </a:r>
            <a:endParaRPr b="0" lang="en-US" sz="36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182" name="TextShape 2"/>
          <p:cNvSpPr txBox="1"/>
          <p:nvPr/>
        </p:nvSpPr>
        <p:spPr>
          <a:xfrm>
            <a:off x="0" y="1841040"/>
            <a:ext cx="10080000" cy="57189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 fontScale="46000"/>
          </a:bodyPr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21-Material Suppliers,empanelment,tendering,JV,flow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22-Directors,Project Heads,Service Providers,process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23-SEGREGATIONS, SECTORS,SITC process flow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24-</a:t>
            </a: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SEGREGATIONS, SECTORS,NTph1-5 process flow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25-SITC#Actual construction process flow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26-NTph1-5</a:t>
            </a: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#Actual construction process flow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27-</a:t>
            </a: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SITC#finishing,handover,OC,CC, process flow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28-NTph1-5</a:t>
            </a: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#finishing,handover,OC,CC, process flow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29-</a:t>
            </a: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SITC#next &amp; others, process flow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30-NTph1-5</a:t>
            </a: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#next &amp; others, process flow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 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pic>
        <p:nvPicPr>
          <p:cNvPr id="183" name="" descr=""/>
          <p:cNvPicPr/>
          <p:nvPr/>
        </p:nvPicPr>
        <p:blipFill>
          <a:blip r:embed="rId1"/>
          <a:stretch/>
        </p:blipFill>
        <p:spPr>
          <a:xfrm>
            <a:off x="7521840" y="-336240"/>
            <a:ext cx="2885760" cy="2313360"/>
          </a:xfrm>
          <a:prstGeom prst="rect">
            <a:avLst/>
          </a:prstGeom>
          <a:ln>
            <a:noFill/>
          </a:ln>
        </p:spPr>
      </p:pic>
      <p:pic>
        <p:nvPicPr>
          <p:cNvPr id="184" name="" descr=""/>
          <p:cNvPicPr/>
          <p:nvPr/>
        </p:nvPicPr>
        <p:blipFill>
          <a:blip r:embed="rId2"/>
          <a:stretch/>
        </p:blipFill>
        <p:spPr>
          <a:xfrm>
            <a:off x="360" y="-87480"/>
            <a:ext cx="1828440" cy="25005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TextShape 1"/>
          <p:cNvSpPr txBox="1"/>
          <p:nvPr/>
        </p:nvSpPr>
        <p:spPr>
          <a:xfrm>
            <a:off x="1401120" y="457200"/>
            <a:ext cx="8678880" cy="119988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spAutoFit/>
          </a:bodyPr>
          <a:p>
            <a:pPr algn="ctr"/>
            <a:r>
              <a:rPr b="1" i="1" lang="en-US" sz="4000" spc="-1" strike="noStrike">
                <a:solidFill>
                  <a:srgbClr val="333333"/>
                </a:solidFill>
                <a:latin typeface="DejaVu Sans"/>
              </a:rPr>
              <a:t>EXPLANATION of Index Topics</a:t>
            </a:r>
            <a:endParaRPr b="1" i="1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186" name="TextShape 2"/>
          <p:cNvSpPr txBox="1"/>
          <p:nvPr/>
        </p:nvSpPr>
        <p:spPr>
          <a:xfrm>
            <a:off x="0" y="1841040"/>
            <a:ext cx="10080000" cy="57189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 fontScale="39000"/>
          </a:bodyPr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Here is an Example Description of  Index Topic numbers 9 &amp;10-Finance Process &amp; Backups   Flow-Similar for both SPVs-SITC &amp; NTph1-5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  <a:hlinkClick r:id="rId1"/>
              </a:rPr>
              <a:t>1-We@Krs</a:t>
            </a: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, bring in 10 crore inr equity/assets, each to these new SPVs,#SITC &amp; NTph1-5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2-Mpidc,Mpgov,EY,CII,FICCI,Assocham,Mccia,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Tie,Iod,others,together bring 10 cr and get 20 cr in 3 years,can exit If reqd after few months.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3-Central Govt infusion as per declarations=100 cr to start with multiple times, maybe&gt;10000cr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4-100 SMEcorporates @10 cr each, input get retuns of 100 cr revenues/turnover &amp; 30 cr profits in 4-5 years So 100x100 cr=10,000 cr revenue=20% equity of 1 spv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5-SMEcorporates who do not have 10 cr for input, but have around 50-100 cr current revenues, can join with 3 cr input and we raise funds on their financials and they will get 30 cr revenues &amp; 9 cr profits in 4-5yrs 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pic>
        <p:nvPicPr>
          <p:cNvPr id="187" name="" descr=""/>
          <p:cNvPicPr/>
          <p:nvPr/>
        </p:nvPicPr>
        <p:blipFill>
          <a:blip r:embed="rId2"/>
          <a:stretch/>
        </p:blipFill>
        <p:spPr>
          <a:xfrm>
            <a:off x="-174960" y="-248400"/>
            <a:ext cx="1638000" cy="2089440"/>
          </a:xfrm>
          <a:prstGeom prst="rect">
            <a:avLst/>
          </a:prstGeom>
          <a:ln>
            <a:noFill/>
          </a:ln>
        </p:spPr>
      </p:pic>
      <p:pic>
        <p:nvPicPr>
          <p:cNvPr id="188" name="" descr=""/>
          <p:cNvPicPr/>
          <p:nvPr/>
        </p:nvPicPr>
        <p:blipFill>
          <a:blip r:embed="rId3"/>
          <a:stretch/>
        </p:blipFill>
        <p:spPr>
          <a:xfrm>
            <a:off x="6527160" y="-182880"/>
            <a:ext cx="3552840" cy="10425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TextShape 1"/>
          <p:cNvSpPr txBox="1"/>
          <p:nvPr/>
        </p:nvSpPr>
        <p:spPr>
          <a:xfrm>
            <a:off x="1401120" y="457200"/>
            <a:ext cx="8678880" cy="119988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spAutoFit/>
          </a:bodyPr>
          <a:p>
            <a:pPr algn="ctr"/>
            <a:r>
              <a:rPr b="1" i="1" lang="en-US" sz="4000" spc="-1" strike="noStrike">
                <a:solidFill>
                  <a:srgbClr val="333333"/>
                </a:solidFill>
                <a:latin typeface="DejaVu Sans"/>
              </a:rPr>
              <a:t>EXPLANATION of Index Topics</a:t>
            </a:r>
            <a:endParaRPr b="1" i="1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190" name="TextShape 2"/>
          <p:cNvSpPr txBox="1"/>
          <p:nvPr/>
        </p:nvSpPr>
        <p:spPr>
          <a:xfrm>
            <a:off x="0" y="1841040"/>
            <a:ext cx="10080000" cy="57189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 fontScale="67000"/>
          </a:bodyPr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6-Project Finance from NBFC/MutualDebtFunds/Banks=1000 cr inr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7-PreSales token @1% of 50k cr=500 cr inr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8-bank guarantees of suppliers/mfg/tenders@1% of 10k cr=100 cr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9-StartUp listing on BSE &amp; Singapore/japan@5% equity=2500 cr inr But at Discount=1250 cr to be doubled in 4-5years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10-other </a:t>
            </a:r>
            <a:r>
              <a:rPr b="0" lang="en-US" sz="3200" spc="-1" strike="noStrike">
                <a:solidFill>
                  <a:srgbClr val="666666"/>
                </a:solidFill>
                <a:latin typeface="DejaVu Sans"/>
                <a:hlinkClick r:id="rId1"/>
              </a:rPr>
              <a:t>99+1=100@krs</a:t>
            </a: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=growth to 1 billion </a:t>
            </a:r>
            <a:r>
              <a:rPr b="0" lang="en-US" sz="3200" spc="-1" strike="noStrike">
                <a:solidFill>
                  <a:srgbClr val="666666"/>
                </a:solidFill>
                <a:latin typeface="DejaVu Sans"/>
                <a:hlinkClick r:id="rId2"/>
              </a:rPr>
              <a:t>each@seed</a:t>
            </a: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 capital from KRS=100 billion as backUps and our own hundreds of thousands of crores ,pending amounts to be realized, to be infused timely into similar indian and global projects apprpriately ASAP...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pic>
        <p:nvPicPr>
          <p:cNvPr id="191" name="" descr=""/>
          <p:cNvPicPr/>
          <p:nvPr/>
        </p:nvPicPr>
        <p:blipFill>
          <a:blip r:embed="rId3"/>
          <a:stretch/>
        </p:blipFill>
        <p:spPr>
          <a:xfrm>
            <a:off x="-174960" y="-248400"/>
            <a:ext cx="1638000" cy="2089440"/>
          </a:xfrm>
          <a:prstGeom prst="rect">
            <a:avLst/>
          </a:prstGeom>
          <a:ln>
            <a:noFill/>
          </a:ln>
        </p:spPr>
      </p:pic>
      <p:pic>
        <p:nvPicPr>
          <p:cNvPr id="192" name="" descr=""/>
          <p:cNvPicPr/>
          <p:nvPr/>
        </p:nvPicPr>
        <p:blipFill>
          <a:blip r:embed="rId4"/>
          <a:stretch/>
        </p:blipFill>
        <p:spPr>
          <a:xfrm>
            <a:off x="6527160" y="-182880"/>
            <a:ext cx="3552840" cy="10425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TextShape 1"/>
          <p:cNvSpPr txBox="1"/>
          <p:nvPr/>
        </p:nvSpPr>
        <p:spPr>
          <a:xfrm>
            <a:off x="-83520" y="-182880"/>
            <a:ext cx="8678880" cy="119988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spAutoFit/>
          </a:bodyPr>
          <a:p>
            <a:pPr algn="ctr"/>
            <a:r>
              <a:rPr b="1" i="1" lang="en-US" sz="4000" spc="-1" strike="noStrike" u="sng">
                <a:solidFill>
                  <a:srgbClr val="333333"/>
                </a:solidFill>
                <a:uFillTx/>
                <a:latin typeface="DejaVu Sans"/>
              </a:rPr>
              <a:t>DiGiTaL LaUnCh</a:t>
            </a:r>
            <a:endParaRPr b="1" i="1" lang="en-US" sz="4000" spc="-1" strike="noStrike" u="sng">
              <a:solidFill>
                <a:srgbClr val="333333"/>
              </a:solidFill>
              <a:uFillTx/>
              <a:latin typeface="DejaVu Sans"/>
            </a:endParaRPr>
          </a:p>
        </p:txBody>
      </p:sp>
      <p:sp>
        <p:nvSpPr>
          <p:cNvPr id="194" name="TextShape 2"/>
          <p:cNvSpPr txBox="1"/>
          <p:nvPr/>
        </p:nvSpPr>
        <p:spPr>
          <a:xfrm>
            <a:off x="700560" y="1841040"/>
            <a:ext cx="2794320" cy="2124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 fontScale="42000"/>
          </a:bodyPr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Own Websites,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Own Youtube Channel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Own Media Channels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95" name="TextShape 3"/>
          <p:cNvSpPr txBox="1"/>
          <p:nvPr/>
        </p:nvSpPr>
        <p:spPr>
          <a:xfrm>
            <a:off x="3634920" y="1841040"/>
            <a:ext cx="2794320" cy="2124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 fontScale="63000"/>
          </a:bodyPr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Our Links on central govt,state govt,cii,ficci,others websites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96" name="TextShape 4"/>
          <p:cNvSpPr txBox="1"/>
          <p:nvPr/>
        </p:nvSpPr>
        <p:spPr>
          <a:xfrm>
            <a:off x="6569280" y="1841040"/>
            <a:ext cx="2794320" cy="2124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 fontScale="80000"/>
          </a:bodyPr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Facebook business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Twitter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LinkedIn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97" name="TextShape 5"/>
          <p:cNvSpPr txBox="1"/>
          <p:nvPr/>
        </p:nvSpPr>
        <p:spPr>
          <a:xfrm>
            <a:off x="700560" y="4167360"/>
            <a:ext cx="2794320" cy="2124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 fontScale="52000"/>
          </a:bodyPr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INSTAGRAM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EMAIL TEMPLATES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GOOGLE ADWORDS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98" name="TextShape 6"/>
          <p:cNvSpPr txBox="1"/>
          <p:nvPr/>
        </p:nvSpPr>
        <p:spPr>
          <a:xfrm>
            <a:off x="3634920" y="4167360"/>
            <a:ext cx="2794320" cy="2124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 fontScale="42000"/>
          </a:bodyPr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PINTEREST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99ACRES/KRS NUMEROUNO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GMAIL/EMAIL</a:t>
            </a: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	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199" name="TextShape 7"/>
          <p:cNvSpPr txBox="1"/>
          <p:nvPr/>
        </p:nvSpPr>
        <p:spPr>
          <a:xfrm>
            <a:off x="6569280" y="4167360"/>
            <a:ext cx="2794320" cy="2124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 fontScale="67000"/>
          </a:bodyPr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TUMBLER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MESSENGER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TieUpSites&amp;Channels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pic>
        <p:nvPicPr>
          <p:cNvPr id="200" name="" descr=""/>
          <p:cNvPicPr/>
          <p:nvPr/>
        </p:nvPicPr>
        <p:blipFill>
          <a:blip r:embed="rId1"/>
          <a:stretch/>
        </p:blipFill>
        <p:spPr>
          <a:xfrm>
            <a:off x="6492240" y="-625680"/>
            <a:ext cx="3749040" cy="2728800"/>
          </a:xfrm>
          <a:prstGeom prst="rect">
            <a:avLst/>
          </a:prstGeom>
          <a:ln>
            <a:noFill/>
          </a:ln>
        </p:spPr>
      </p:pic>
      <p:pic>
        <p:nvPicPr>
          <p:cNvPr id="201" name="" descr=""/>
          <p:cNvPicPr/>
          <p:nvPr/>
        </p:nvPicPr>
        <p:blipFill>
          <a:blip r:embed="rId2"/>
          <a:stretch/>
        </p:blipFill>
        <p:spPr>
          <a:xfrm>
            <a:off x="-1870920" y="-230760"/>
            <a:ext cx="6226920" cy="23230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TextShape 1"/>
          <p:cNvSpPr txBox="1"/>
          <p:nvPr/>
        </p:nvSpPr>
        <p:spPr>
          <a:xfrm>
            <a:off x="2293920" y="903240"/>
            <a:ext cx="8678880" cy="119988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>
            <a:spAutoFit/>
          </a:bodyPr>
          <a:p>
            <a:pPr algn="ctr"/>
            <a:r>
              <a:rPr b="1" i="1" lang="en-US" sz="4000" spc="-1" strike="noStrike" u="sng">
                <a:solidFill>
                  <a:srgbClr val="333333"/>
                </a:solidFill>
                <a:uFillTx/>
                <a:latin typeface="DejaVu Sans"/>
              </a:rPr>
              <a:t>DiGiTaL LaUnCh</a:t>
            </a:r>
            <a:endParaRPr b="0" lang="en-US" sz="4000" spc="-1" strike="noStrike">
              <a:solidFill>
                <a:srgbClr val="333333"/>
              </a:solidFill>
              <a:latin typeface="DejaVu Sans"/>
            </a:endParaRPr>
          </a:p>
        </p:txBody>
      </p:sp>
      <p:sp>
        <p:nvSpPr>
          <p:cNvPr id="203" name="TextShape 2"/>
          <p:cNvSpPr txBox="1"/>
          <p:nvPr/>
        </p:nvSpPr>
        <p:spPr>
          <a:xfrm>
            <a:off x="700560" y="1841040"/>
            <a:ext cx="2794320" cy="2124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 fontScale="63000"/>
          </a:bodyPr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TieUp StockXchanges,GlobalChambers,GlobalGovts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204" name="TextShape 3"/>
          <p:cNvSpPr txBox="1"/>
          <p:nvPr/>
        </p:nvSpPr>
        <p:spPr>
          <a:xfrm>
            <a:off x="3634920" y="1841040"/>
            <a:ext cx="2794320" cy="2124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 fontScale="63000"/>
          </a:bodyPr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Own SocialMedia Channels/handles2beCreated</a:t>
            </a: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	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205" name="TextShape 4"/>
          <p:cNvSpPr txBox="1"/>
          <p:nvPr/>
        </p:nvSpPr>
        <p:spPr>
          <a:xfrm>
            <a:off x="6569280" y="1841040"/>
            <a:ext cx="2794320" cy="2124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 fontScale="61000"/>
          </a:bodyPr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QUORA/QQ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FLIKR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FOCUS.COM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YELP INC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206" name="TextShape 5"/>
          <p:cNvSpPr txBox="1"/>
          <p:nvPr/>
        </p:nvSpPr>
        <p:spPr>
          <a:xfrm>
            <a:off x="700560" y="4167360"/>
            <a:ext cx="2794320" cy="2124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 fontScale="49000"/>
          </a:bodyPr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IBIBO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MOUTHSHUT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REDDIT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XING-europe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207" name="TextShape 6"/>
          <p:cNvSpPr txBox="1"/>
          <p:nvPr/>
        </p:nvSpPr>
        <p:spPr>
          <a:xfrm>
            <a:off x="3634920" y="4167360"/>
            <a:ext cx="2794320" cy="2124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 fontScale="61000"/>
          </a:bodyPr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TIKTOK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TELEGRAM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WECHAT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WHATSAPPgroups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sp>
        <p:nvSpPr>
          <p:cNvPr id="208" name="TextShape 7"/>
          <p:cNvSpPr txBox="1"/>
          <p:nvPr/>
        </p:nvSpPr>
        <p:spPr>
          <a:xfrm>
            <a:off x="6569280" y="4167360"/>
            <a:ext cx="2794320" cy="2124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 fontScale="28000"/>
          </a:bodyPr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WIKIPEDIA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BAIDU,WEIBO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Train,Bus,Cable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  <a:p>
            <a:pPr marL="432000" indent="-324000">
              <a:spcAft>
                <a:spcPts val="1417"/>
              </a:spcAft>
              <a:buClr>
                <a:srgbClr val="666666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666666"/>
                </a:solidFill>
                <a:latin typeface="DejaVu Sans"/>
              </a:rPr>
              <a:t>BSE,NSE,AIRPORT,Banners,Boards</a:t>
            </a:r>
            <a:endParaRPr b="0" lang="en-US" sz="3200" spc="-1" strike="noStrike">
              <a:solidFill>
                <a:srgbClr val="666666"/>
              </a:solidFill>
              <a:latin typeface="DejaVu Sans"/>
            </a:endParaRPr>
          </a:p>
        </p:txBody>
      </p:sp>
      <p:pic>
        <p:nvPicPr>
          <p:cNvPr id="209" name="" descr=""/>
          <p:cNvPicPr/>
          <p:nvPr/>
        </p:nvPicPr>
        <p:blipFill>
          <a:blip r:embed="rId1"/>
          <a:stretch/>
        </p:blipFill>
        <p:spPr>
          <a:xfrm>
            <a:off x="8723520" y="312480"/>
            <a:ext cx="2446560" cy="7559640"/>
          </a:xfrm>
          <a:prstGeom prst="rect">
            <a:avLst/>
          </a:prstGeom>
          <a:ln>
            <a:noFill/>
          </a:ln>
        </p:spPr>
      </p:pic>
      <p:pic>
        <p:nvPicPr>
          <p:cNvPr id="210" name="" descr=""/>
          <p:cNvPicPr/>
          <p:nvPr/>
        </p:nvPicPr>
        <p:blipFill>
          <a:blip r:embed="rId2"/>
          <a:stretch/>
        </p:blipFill>
        <p:spPr>
          <a:xfrm>
            <a:off x="-731520" y="-572040"/>
            <a:ext cx="7498080" cy="23094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</TotalTime>
  <Application>LibreOffice/6.2.0.3$Windows_x86 LibreOffice_project/98c6a8a1c6c7b144ce3cc729e34964b47ce25d62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2019-09-20T02:11:28Z</dcterms:created>
  <dc:creator/>
  <dc:description/>
  <dc:language>en-US</dc:language>
  <cp:lastModifiedBy/>
  <dcterms:modified xsi:type="dcterms:W3CDTF">2019-09-20T04:38:49Z</dcterms:modified>
  <cp:revision>9</cp:revision>
  <dc:subject/>
  <dc:title>Focus</dc:title>
</cp:coreProperties>
</file>