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70"/>
    <p:restoredTop sz="94649"/>
  </p:normalViewPr>
  <p:slideViewPr>
    <p:cSldViewPr snapToGrid="0" snapToObjects="1">
      <p:cViewPr varScale="1">
        <p:scale>
          <a:sx n="78" d="100"/>
          <a:sy n="78" d="100"/>
        </p:scale>
        <p:origin x="-3336" y="-1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C76DF-3A2D-C34C-A536-5FE52515D85E}" type="datetimeFigureOut">
              <a:rPr lang="en-US" smtClean="0"/>
              <a:pPr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4E62-30C7-134B-9888-B49C1FFBCC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4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cholastic.com/bookclubs" TargetMode="External"/><Relationship Id="rId4" Type="http://schemas.openxmlformats.org/officeDocument/2006/relationships/hyperlink" Target="http://www.mercedmontessorischool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2373F2B1-CC57-8E4E-B33C-C931E6A32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64"/>
            <a:ext cx="7772400" cy="100546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7B8DC0C-1940-4D4E-978B-C2B402419A00}"/>
              </a:ext>
            </a:extLst>
          </p:cNvPr>
          <p:cNvSpPr txBox="1"/>
          <p:nvPr/>
        </p:nvSpPr>
        <p:spPr>
          <a:xfrm>
            <a:off x="209956" y="4154977"/>
            <a:ext cx="3646979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u="sng" dirty="0">
                <a:latin typeface="+mj-lt"/>
                <a:ea typeface="PBCaffeinateThenDominate Medium" charset="0"/>
                <a:cs typeface="PBCaffeinateThenDominate Medium" charset="0"/>
              </a:rPr>
              <a:t>Our Learning </a:t>
            </a:r>
            <a:r>
              <a:rPr lang="en-US" sz="2500" u="sng" dirty="0" smtClean="0">
                <a:latin typeface="+mj-lt"/>
                <a:ea typeface="PBCaffeinateThenDominate Medium" charset="0"/>
                <a:cs typeface="PBCaffeinateThenDominate Medium" charset="0"/>
              </a:rPr>
              <a:t>Goals</a:t>
            </a:r>
          </a:p>
          <a:p>
            <a:pPr algn="ctr">
              <a:lnSpc>
                <a:spcPct val="90000"/>
              </a:lnSpc>
            </a:pPr>
            <a:endParaRPr lang="en-US" sz="2500" u="sng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BIG SCHOOL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I CARE RULES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UNIVERSE &amp; PLANETS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CONTINENTS</a:t>
            </a: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LITTLE SCHOOL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COLORS</a:t>
            </a: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SHAPES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NUMBERS</a:t>
            </a:r>
          </a:p>
          <a:p>
            <a:pPr algn="ctr">
              <a:lnSpc>
                <a:spcPct val="90000"/>
              </a:lnSpc>
            </a:pPr>
            <a:endParaRPr lang="en-US" sz="20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r>
              <a:rPr lang="en-US" sz="20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LETTERS</a:t>
            </a:r>
          </a:p>
          <a:p>
            <a:pPr algn="ctr">
              <a:lnSpc>
                <a:spcPct val="90000"/>
              </a:lnSpc>
            </a:pPr>
            <a:r>
              <a:rPr lang="en-US" sz="2000" dirty="0" smtClean="0">
                <a:latin typeface="+mj-lt"/>
                <a:ea typeface="PBCaffeinateThenDominate Medium" charset="0"/>
                <a:cs typeface="PBCaffeinateThenDominate Medium" charset="0"/>
              </a:rPr>
              <a:t> M, R, T, A, H</a:t>
            </a:r>
            <a:endParaRPr lang="en-US" sz="2000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E0C70DC-C71E-C846-B31C-2A03A631CABD}"/>
              </a:ext>
            </a:extLst>
          </p:cNvPr>
          <p:cNvSpPr txBox="1"/>
          <p:nvPr/>
        </p:nvSpPr>
        <p:spPr>
          <a:xfrm>
            <a:off x="3904844" y="4053688"/>
            <a:ext cx="36955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ea typeface="PBCaffeinateThenDominate Medium" charset="0"/>
                <a:cs typeface="PBCaffeinateThenDominate Medium" charset="0"/>
              </a:rPr>
              <a:t>LUNCH BOX REMINDERS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Please put ice packs in lunchboxes.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Packing a nutritious lunch for your child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Helps build brain power. Lunches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Should include; protein, fruit, 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vegetables </a:t>
            </a:r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and dairy</a:t>
            </a:r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.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For more lunch box ideas check out the “Parent corner” tab on our website at </a:t>
            </a: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  <a:hlinkClick r:id="rId4"/>
              </a:rPr>
              <a:t>WWW.MERCEDMONTESSORISCHOOL.ORG</a:t>
            </a:r>
            <a:endParaRPr lang="en-US" sz="1400" dirty="0" smtClean="0">
              <a:ea typeface="PBCaffeinateThenDominate Medium" charset="0"/>
              <a:cs typeface="PBCaffeinateThenDominate Medium" charset="0"/>
            </a:endParaRPr>
          </a:p>
          <a:p>
            <a:pPr algn="ctr"/>
            <a:r>
              <a:rPr lang="en-US" sz="1400" dirty="0" smtClean="0">
                <a:ea typeface="PBCaffeinateThenDominate Medium" charset="0"/>
                <a:cs typeface="PBCaffeinateThenDominate Medium" charset="0"/>
              </a:rPr>
              <a:t>You will also find the monthly newsletter and our holiday schedule on our website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6393180-A06B-3C4F-AEAD-33E5D59E5FA3}"/>
              </a:ext>
            </a:extLst>
          </p:cNvPr>
          <p:cNvSpPr txBox="1"/>
          <p:nvPr/>
        </p:nvSpPr>
        <p:spPr>
          <a:xfrm>
            <a:off x="97536" y="1277273"/>
            <a:ext cx="5178907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b="1" u="sng" dirty="0" smtClean="0">
                <a:latin typeface="+mj-lt"/>
                <a:ea typeface="PBCaffeinateThenDominate Medium" charset="0"/>
                <a:cs typeface="PBCaffeinateThenDominate Medium" charset="0"/>
              </a:rPr>
              <a:t>HOLIDAY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latin typeface="+mj-lt"/>
                <a:ea typeface="PBCaffeinateThenDominate Medium" charset="0"/>
                <a:cs typeface="PBCaffeinateThenDominate Medium" charset="0"/>
              </a:rPr>
              <a:t>We will be closed Monday September 1</a:t>
            </a:r>
            <a:r>
              <a:rPr lang="en-US" sz="2400" baseline="30000" dirty="0" smtClean="0">
                <a:latin typeface="+mj-lt"/>
                <a:ea typeface="PBCaffeinateThenDominate Medium" charset="0"/>
                <a:cs typeface="PBCaffeinateThenDominate Medium" charset="0"/>
              </a:rPr>
              <a:t>st</a:t>
            </a:r>
            <a:r>
              <a:rPr lang="en-US" sz="2400" dirty="0" smtClean="0">
                <a:latin typeface="+mj-lt"/>
                <a:ea typeface="PBCaffeinateThenDominate Medium" charset="0"/>
                <a:cs typeface="PBCaffeinateThenDominate Medium" charset="0"/>
              </a:rPr>
              <a:t> for</a:t>
            </a:r>
          </a:p>
          <a:p>
            <a:pPr algn="ctr">
              <a:lnSpc>
                <a:spcPct val="90000"/>
              </a:lnSpc>
            </a:pPr>
            <a:r>
              <a:rPr lang="en-US" sz="2400" dirty="0" smtClean="0">
                <a:latin typeface="+mj-lt"/>
                <a:ea typeface="PBCaffeinateThenDominate Medium" charset="0"/>
                <a:cs typeface="PBCaffeinateThenDominate Medium" charset="0"/>
              </a:rPr>
              <a:t> Labor Day</a:t>
            </a:r>
            <a:endParaRPr lang="en-US" sz="2400" u="sng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endParaRPr lang="en-US" sz="24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endParaRPr lang="en-US" sz="1700" dirty="0" smtClean="0">
              <a:latin typeface="+mj-lt"/>
              <a:ea typeface="PBCaffeinateThenDominate Medium" charset="0"/>
              <a:cs typeface="PBCaffeinateThenDominate Medium" charset="0"/>
            </a:endParaRPr>
          </a:p>
          <a:p>
            <a:pPr algn="ctr">
              <a:lnSpc>
                <a:spcPct val="90000"/>
              </a:lnSpc>
            </a:pPr>
            <a:endParaRPr lang="en-US" sz="1700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B45F8B51-4F8B-9444-ADB1-EC2441B27315}"/>
              </a:ext>
            </a:extLst>
          </p:cNvPr>
          <p:cNvSpPr txBox="1"/>
          <p:nvPr/>
        </p:nvSpPr>
        <p:spPr>
          <a:xfrm>
            <a:off x="260275" y="2867209"/>
            <a:ext cx="7291083" cy="1186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u="sng" dirty="0" smtClean="0">
                <a:latin typeface="+mj-lt"/>
                <a:ea typeface="PBCaffeinateThenDominate Medium" charset="0"/>
                <a:cs typeface="PBCaffeinateThenDominate Medium" charset="0"/>
              </a:rPr>
              <a:t>HELPFUL HINTS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Please write you child name on all items brought to school: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Lunchboxes, water bottles, jackets and books. </a:t>
            </a:r>
          </a:p>
          <a:p>
            <a:pPr algn="ctr">
              <a:lnSpc>
                <a:spcPct val="90000"/>
              </a:lnSpc>
            </a:pPr>
            <a:r>
              <a:rPr lang="en-US" dirty="0" smtClean="0">
                <a:latin typeface="+mj-lt"/>
                <a:ea typeface="PBCaffeinateThenDominate Medium" charset="0"/>
                <a:cs typeface="PBCaffeinateThenDominate Medium" charset="0"/>
              </a:rPr>
              <a:t>Also please make sure your child has a change of clothes in their cubby.</a:t>
            </a:r>
            <a:endParaRPr lang="en-US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D65893A-1A4E-3548-A8B3-7610B1AED438}"/>
              </a:ext>
            </a:extLst>
          </p:cNvPr>
          <p:cNvSpPr txBox="1"/>
          <p:nvPr/>
        </p:nvSpPr>
        <p:spPr>
          <a:xfrm>
            <a:off x="60960" y="8574025"/>
            <a:ext cx="7674864" cy="1103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500" u="sng" dirty="0" smtClean="0">
                <a:latin typeface="+mj-lt"/>
                <a:ea typeface="PBCaffeinateThenDominate Medium" charset="0"/>
                <a:cs typeface="PBCaffeinateThenDominate Medium" charset="0"/>
              </a:rPr>
              <a:t>BOOK ORDERS</a:t>
            </a:r>
          </a:p>
          <a:p>
            <a:pPr algn="ctr">
              <a:lnSpc>
                <a:spcPct val="90000"/>
              </a:lnSpc>
            </a:pP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Each month we will hand our a book order flyer for you to choose age appropriate book</a:t>
            </a:r>
          </a:p>
          <a:p>
            <a:pPr algn="ctr">
              <a:lnSpc>
                <a:spcPct val="90000"/>
              </a:lnSpc>
            </a:pP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for you child's home library.  To order these book go to </a:t>
            </a: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  <a:hlinkClick r:id="rId5"/>
              </a:rPr>
              <a:t>www.scholastic.com/bookclubs</a:t>
            </a: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and use class code </a:t>
            </a:r>
            <a:r>
              <a:rPr lang="en-US" sz="1600" b="1" dirty="0" smtClean="0">
                <a:latin typeface="+mj-lt"/>
                <a:ea typeface="PBCaffeinateThenDominate Medium" charset="0"/>
                <a:cs typeface="PBCaffeinateThenDominate Medium" charset="0"/>
              </a:rPr>
              <a:t>NY986 </a:t>
            </a:r>
            <a:r>
              <a:rPr lang="en-US" sz="1600" dirty="0" smtClean="0">
                <a:latin typeface="+mj-lt"/>
                <a:ea typeface="PBCaffeinateThenDominate Medium" charset="0"/>
                <a:cs typeface="PBCaffeinateThenDominate Medium" charset="0"/>
              </a:rPr>
              <a:t> at checkout. Orders for September are Due 9/9/2025</a:t>
            </a:r>
            <a:endParaRPr lang="en-US" sz="1600" b="1" dirty="0">
              <a:latin typeface="+mj-lt"/>
              <a:ea typeface="PBCaffeinateThenDominate Medium" charset="0"/>
              <a:cs typeface="PBCaffeinateThenDominate Medium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94048" y="6638179"/>
            <a:ext cx="315772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ea typeface="PBCaffeinateThenDominate Medium" charset="0"/>
                <a:cs typeface="PBCaffeinateThenDominate Medium" charset="0"/>
              </a:rPr>
              <a:t>Dates to Remember</a:t>
            </a:r>
          </a:p>
          <a:p>
            <a:pPr algn="ctr"/>
            <a:endParaRPr lang="en-US" u="sng" dirty="0" smtClean="0">
              <a:ea typeface="PBCaffeinateThenDominate Medium" charset="0"/>
              <a:cs typeface="PBCaffeinateThenDominate Medium" charset="0"/>
            </a:endParaRPr>
          </a:p>
          <a:p>
            <a:pPr algn="ctr"/>
            <a:r>
              <a:rPr lang="en-US" dirty="0" smtClean="0">
                <a:ea typeface="PBCaffeinateThenDominate Medium" charset="0"/>
                <a:cs typeface="PBCaffeinateThenDominate Medium" charset="0"/>
              </a:rPr>
              <a:t>Picture day will be Wednesday September 17</a:t>
            </a:r>
            <a:r>
              <a:rPr lang="en-US" baseline="30000" dirty="0" smtClean="0">
                <a:ea typeface="PBCaffeinateThenDominate Medium" charset="0"/>
                <a:cs typeface="PBCaffeinateThenDominate Medium" charset="0"/>
              </a:rPr>
              <a:t>th</a:t>
            </a:r>
            <a:r>
              <a:rPr lang="en-US" dirty="0" smtClean="0">
                <a:ea typeface="PBCaffeinateThenDominate Medium" charset="0"/>
                <a:cs typeface="PBCaffeinateThenDominate Medium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57737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200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Alleah Rostohar</dc:creator>
  <cp:lastModifiedBy>mickeygjr@hotmail.com</cp:lastModifiedBy>
  <cp:revision>17</cp:revision>
  <dcterms:created xsi:type="dcterms:W3CDTF">2018-08-21T19:22:42Z</dcterms:created>
  <dcterms:modified xsi:type="dcterms:W3CDTF">2025-08-28T14:37:35Z</dcterms:modified>
</cp:coreProperties>
</file>