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2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8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9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92C380-185B-485C-8F74-22AD60035E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6" b="40676"/>
          <a:stretch/>
        </p:blipFill>
        <p:spPr>
          <a:xfrm>
            <a:off x="0" y="0"/>
            <a:ext cx="9017244" cy="4306957"/>
          </a:xfrm>
          <a:prstGeom prst="rect">
            <a:avLst/>
          </a:prstGeom>
        </p:spPr>
      </p:pic>
      <p:pic>
        <p:nvPicPr>
          <p:cNvPr id="6" name="04 4 Symphony No. 4 Mvt 2">
            <a:hlinkClick r:id="" action="ppaction://media"/>
            <a:extLst>
              <a:ext uri="{FF2B5EF4-FFF2-40B4-BE49-F238E27FC236}">
                <a16:creationId xmlns:a16="http://schemas.microsoft.com/office/drawing/2014/main" id="{65681A2D-9447-4431-9B34-2D0A44F67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2852" y="155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Meyer Hays</dc:creator>
  <cp:lastModifiedBy>Judy Meyer Hays</cp:lastModifiedBy>
  <cp:revision>5</cp:revision>
  <dcterms:created xsi:type="dcterms:W3CDTF">2017-10-26T04:39:12Z</dcterms:created>
  <dcterms:modified xsi:type="dcterms:W3CDTF">2017-10-26T04:52:52Z</dcterms:modified>
</cp:coreProperties>
</file>