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72" r:id="rId4"/>
    <p:sldId id="270" r:id="rId5"/>
    <p:sldId id="265" r:id="rId6"/>
    <p:sldId id="257" r:id="rId7"/>
    <p:sldId id="266" r:id="rId8"/>
    <p:sldId id="267" r:id="rId9"/>
    <p:sldId id="258" r:id="rId10"/>
    <p:sldId id="269" r:id="rId11"/>
    <p:sldId id="259" r:id="rId12"/>
    <p:sldId id="273" r:id="rId13"/>
    <p:sldId id="261" r:id="rId14"/>
    <p:sldId id="274" r:id="rId15"/>
    <p:sldId id="262" r:id="rId16"/>
    <p:sldId id="263" r:id="rId17"/>
    <p:sldId id="275" r:id="rId18"/>
    <p:sldId id="264" r:id="rId19"/>
    <p:sldId id="276" r:id="rId20"/>
    <p:sldId id="27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71" autoAdjust="0"/>
  </p:normalViewPr>
  <p:slideViewPr>
    <p:cSldViewPr>
      <p:cViewPr varScale="1">
        <p:scale>
          <a:sx n="63" d="100"/>
          <a:sy n="63" d="100"/>
        </p:scale>
        <p:origin x="18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396A3-CE45-C64F-A502-775AF73DE245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779D-9B58-0943-83CF-F864C5605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0F98-8F7D-42B3-A8B5-EAA7EC424FA0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C8E2-949D-48EE-8BE1-D223A17CA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95" y="3124200"/>
            <a:ext cx="7772400" cy="1828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Monotype Corsiva" panose="03010101010201010101" pitchFamily="66" charset="0"/>
              </a:rPr>
              <a:t>“It’s All About </a:t>
            </a:r>
            <a:br>
              <a:rPr lang="en-US" sz="6000" dirty="0" smtClean="0">
                <a:latin typeface="Monotype Corsiva" panose="03010101010201010101" pitchFamily="66" charset="0"/>
              </a:rPr>
            </a:br>
            <a:r>
              <a:rPr lang="en-US" sz="6000" dirty="0" smtClean="0">
                <a:latin typeface="Monotype Corsiva" panose="03010101010201010101" pitchFamily="66" charset="0"/>
              </a:rPr>
              <a:t>Classical Music”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410200"/>
            <a:ext cx="6400800" cy="82790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5100" dirty="0"/>
              <a:t>A </a:t>
            </a:r>
            <a:r>
              <a:rPr lang="en-US" sz="5100" dirty="0" err="1"/>
              <a:t>Mr.McSymphony</a:t>
            </a:r>
            <a:r>
              <a:rPr lang="en-US" sz="5100" dirty="0"/>
              <a:t>™ Program</a:t>
            </a:r>
          </a:p>
          <a:p>
            <a:r>
              <a:rPr lang="en-US" sz="5100" dirty="0"/>
              <a:t>©2015 all right reserved</a:t>
            </a:r>
          </a:p>
          <a:p>
            <a:endParaRPr lang="en-US" sz="7200" dirty="0" smtClean="0"/>
          </a:p>
          <a:p>
            <a:endParaRPr 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0795" y="1901907"/>
            <a:ext cx="6096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</a:t>
            </a:r>
            <a:r>
              <a:rPr lang="en-US" sz="4800" dirty="0" smtClean="0"/>
              <a:t>Mr.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</a:rPr>
              <a:t>McSymphony</a:t>
            </a:r>
            <a:r>
              <a:rPr lang="en-US" sz="4800" dirty="0" smtClean="0"/>
              <a:t>™’s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1"/>
            <a:ext cx="1392195" cy="121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80867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Sponsored by “The Steinway Society of Riverside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8E2-949D-48EE-8BE1-D223A17CA4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sz="5400" dirty="0" smtClean="0"/>
              <a:t>Wolfgang Amadeus Mozart	</a:t>
            </a:r>
            <a:r>
              <a:rPr lang="en-US" sz="4400" dirty="0" smtClean="0"/>
              <a:t>				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029200" cy="4648200"/>
          </a:xfr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56566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 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61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114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Jupiter – </a:t>
            </a:r>
            <a:br>
              <a:rPr lang="en-US" dirty="0" smtClean="0"/>
            </a:br>
            <a:r>
              <a:rPr lang="en-US" dirty="0" smtClean="0"/>
              <a:t>Roman God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Name of Mozart’s Symphony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0"/>
            <a:ext cx="3048000" cy="4907796"/>
          </a:xfr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CAN YOU NAME THE PLANETS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solarviews.com/huge/misc/solar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79408"/>
            <a:ext cx="7600950" cy="43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718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4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4800" dirty="0" smtClean="0"/>
              <a:t>Ludwig Van Beethoven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1"/>
            <a:ext cx="3276600" cy="4419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96139"/>
            <a:ext cx="3276600" cy="3847461"/>
          </a:xfrm>
        </p:spPr>
      </p:pic>
      <p:sp>
        <p:nvSpPr>
          <p:cNvPr id="3" name="TextBox 2"/>
          <p:cNvSpPr txBox="1"/>
          <p:nvPr/>
        </p:nvSpPr>
        <p:spPr>
          <a:xfrm>
            <a:off x="4800600" y="5943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He had a hearing problem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4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    			 </a:t>
            </a:r>
            <a:r>
              <a:rPr lang="en-US" sz="5400" dirty="0" smtClean="0"/>
              <a:t>FELIX 				MENDELSSOHN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     Felix’s Studio</a:t>
            </a:r>
            <a:endParaRPr lang="en-US" sz="3600" dirty="0"/>
          </a:p>
        </p:txBody>
      </p:sp>
      <p:pic>
        <p:nvPicPr>
          <p:cNvPr id="22" name="Content Placeholder 21" descr="room furnished in early nineteenth century style, with striped runner on floor; walls painted peach and wall on right hung with small pictures; in the right foreground a square piano, in left rear before a window a reading stand, in right rear a desk, all in dark wood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895600"/>
            <a:ext cx="3713558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	 HE WROTE THE FAMOUS</a:t>
            </a:r>
          </a:p>
          <a:p>
            <a:r>
              <a:rPr lang="en-US" dirty="0" smtClean="0"/>
              <a:t>                  “WEDDING MARCH”</a:t>
            </a:r>
            <a:endParaRPr lang="en-US" dirty="0"/>
          </a:p>
        </p:txBody>
      </p:sp>
      <p:pic>
        <p:nvPicPr>
          <p:cNvPr id="3078" name="Picture 6" descr="http://www.posters.ws/images/891293/felix_mendelssohn_and_wedding_marc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405" y="2640012"/>
            <a:ext cx="3810595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6000" dirty="0" smtClean="0"/>
              <a:t>Frederic Chopin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24000"/>
            <a:ext cx="2819400" cy="507062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2400" dirty="0" smtClean="0"/>
              <a:t>1810-1849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505200" cy="44135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6348" y="1681163"/>
            <a:ext cx="4280452" cy="823912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z="2400" dirty="0" smtClean="0"/>
              <a:t>A Polish Stamp in his honor</a:t>
            </a:r>
            <a:endParaRPr lang="en-US" sz="2400" dirty="0"/>
          </a:p>
        </p:txBody>
      </p:sp>
      <p:pic>
        <p:nvPicPr>
          <p:cNvPr id="4100" name="Picture 4" descr="http://thumbs.dreamstime.com/z/frederic-chopin-post-stamp-53066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4025348" cy="32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3246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5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          </a:t>
            </a:r>
            <a:r>
              <a:rPr lang="en-US" sz="4400" dirty="0" smtClean="0"/>
              <a:t>Claude </a:t>
            </a:r>
            <a:r>
              <a:rPr lang="en-US" sz="4400" dirty="0" err="1" smtClean="0"/>
              <a:t>Achille</a:t>
            </a:r>
            <a:r>
              <a:rPr lang="en-US" sz="4400" dirty="0" smtClean="0"/>
              <a:t> Debussy’s</a:t>
            </a:r>
            <a:br>
              <a:rPr lang="en-US" sz="4400" dirty="0" smtClean="0"/>
            </a:br>
            <a:r>
              <a:rPr lang="en-US" sz="4400" dirty="0" smtClean="0"/>
              <a:t>                 “Clair de Lune”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" y="2133600"/>
            <a:ext cx="3581399" cy="4612407"/>
          </a:xfrm>
        </p:spPr>
      </p:pic>
      <p:pic>
        <p:nvPicPr>
          <p:cNvPr id="1026" name="Picture 2" descr="http://s2.imslp.org/images/thumb/pdfs/38/26d82597060be701346d35f1951bda7cefeb0b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23" y="2819400"/>
            <a:ext cx="3581400" cy="3926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133600"/>
            <a:ext cx="2667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400" dirty="0" smtClean="0"/>
              <a:t>THE SCORE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3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               Sergei Prokofiev’s</a:t>
            </a:r>
            <a:br>
              <a:rPr lang="en-US" sz="4400" dirty="0" smtClean="0"/>
            </a:br>
            <a:r>
              <a:rPr lang="en-US" sz="4400" dirty="0" smtClean="0"/>
              <a:t>            “Peter and the Wolf”</a:t>
            </a:r>
            <a:endParaRPr lang="en-US" sz="4400" dirty="0"/>
          </a:p>
        </p:txBody>
      </p:sp>
      <p:pic>
        <p:nvPicPr>
          <p:cNvPr id="5126" name="Picture 6" descr="http://1.bp.blogspot.com/-iM8LpuqD0bE/Td5whrzehGI/AAAAAAAABWQ/W-WGdQgG5w0/s1600/PETER%2BAND%2BTHE%2BWOLF%2BPROKOFI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114800" cy="487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symus.org/ExplorerConcert/Peter-And-The-Wolf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718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3246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9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4800" dirty="0" smtClean="0"/>
              <a:t>Aaron Copland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352800" cy="4343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4007147" cy="2642394"/>
          </a:xfrm>
        </p:spPr>
      </p:pic>
      <p:sp>
        <p:nvSpPr>
          <p:cNvPr id="2" name="TextBox 1"/>
          <p:cNvSpPr txBox="1"/>
          <p:nvPr/>
        </p:nvSpPr>
        <p:spPr>
          <a:xfrm>
            <a:off x="4495800" y="2667000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“Prairie Night” from “Billy The Kid”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/>
              <a:t>        MODEST MUSSORGSKY</a:t>
            </a:r>
            <a:endParaRPr lang="en-US" sz="4800" dirty="0"/>
          </a:p>
        </p:txBody>
      </p:sp>
      <p:pic>
        <p:nvPicPr>
          <p:cNvPr id="1026" name="Picture 2" descr="http://media-1.web.britannica.com/eb-media/90/9890-004-CB169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333750" cy="43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http://blogs.wfmt.com/offmic/files/2013/07/800px-Mendelssohn_Unknown_Watercolour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01326" cy="43965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82326" y="6225381"/>
            <a:ext cx="437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“A Night on Bald Mountain”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		COMPOSER LIST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ON A CLEAN SHEET OF WHITE PAPER, WRITE THE NUMBERS FROM  ONE TO ELEVEN VERTICALLY DOWN THE LEFT SIDE OF THE PAPER. </a:t>
            </a:r>
          </a:p>
          <a:p>
            <a:pPr>
              <a:buNone/>
            </a:pPr>
            <a:r>
              <a:rPr lang="en-US" sz="2400" dirty="0" smtClean="0"/>
              <a:t>2.  SKIP A SPACE BETWEEN EACH NUMBER.</a:t>
            </a:r>
          </a:p>
          <a:p>
            <a:pPr>
              <a:buNone/>
            </a:pPr>
            <a:r>
              <a:rPr lang="en-US" sz="2400" dirty="0" smtClean="0"/>
              <a:t>3.  CIRCLE THE NUMBERS 1,5,7 &amp; 10. THESE WILL BE THE</a:t>
            </a:r>
          </a:p>
          <a:p>
            <a:pPr>
              <a:buNone/>
            </a:pPr>
            <a:r>
              <a:rPr lang="en-US" sz="2400" dirty="0" smtClean="0"/>
              <a:t>    COMPOSERS IN THE MYSTERY COMPOSER TEST AT THE END OF THE PROGRAM</a:t>
            </a:r>
          </a:p>
          <a:p>
            <a:pPr>
              <a:buNone/>
            </a:pPr>
            <a:r>
              <a:rPr lang="en-US" sz="2400" dirty="0" smtClean="0"/>
              <a:t>4.  AS THE COMPOSER’S NAME APPEAR ON THE SCREEN WRITE HIS NAME TO THE NEXT AVAILABLE NUMBER STARTING WITH THE NUMBER 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0960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2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4800" dirty="0" smtClean="0"/>
              <a:t>Mystery Composers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09800"/>
            <a:ext cx="3886200" cy="41227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#1. Hint- This piece is</a:t>
            </a:r>
          </a:p>
          <a:p>
            <a:pPr marL="0" indent="0">
              <a:buNone/>
            </a:pPr>
            <a:r>
              <a:rPr lang="en-US" sz="2400" dirty="0" smtClean="0"/>
              <a:t>       titled   “SPRING”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#2.  Hint-First great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“American Composer”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38862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#3. All of his works feature</a:t>
            </a:r>
          </a:p>
          <a:p>
            <a:pPr marL="0" indent="0">
              <a:buNone/>
            </a:pPr>
            <a:r>
              <a:rPr lang="en-US" sz="2400" dirty="0" smtClean="0"/>
              <a:t>        the  “PIANO”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#4. Took lessons from</a:t>
            </a:r>
          </a:p>
          <a:p>
            <a:pPr marL="0" indent="0">
              <a:buNone/>
            </a:pPr>
            <a:r>
              <a:rPr lang="en-US" sz="2400" dirty="0" smtClean="0"/>
              <a:t>      “ Haydn and Mozart”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3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1"/>
            <a:ext cx="6858000" cy="838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Cooper Black" panose="0208090404030B020404" pitchFamily="18" charset="0"/>
              </a:rPr>
              <a:t>The End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36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“It’s All About Classical Music”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                MUSIC PERIODS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</a:t>
            </a:r>
          </a:p>
          <a:p>
            <a:pPr marL="0" indent="0" algn="ctr">
              <a:buNone/>
            </a:pPr>
            <a:r>
              <a:rPr lang="en-US" sz="4000" dirty="0" smtClean="0"/>
              <a:t>BAROQUE- 1550-1750</a:t>
            </a:r>
          </a:p>
          <a:p>
            <a:pPr marL="0" indent="0" algn="ctr">
              <a:buNone/>
            </a:pPr>
            <a:r>
              <a:rPr lang="en-US" sz="4000" dirty="0" smtClean="0"/>
              <a:t>CLASSICAL- 1750-1850</a:t>
            </a:r>
          </a:p>
          <a:p>
            <a:pPr marL="0" indent="0" algn="ctr">
              <a:buNone/>
            </a:pPr>
            <a:r>
              <a:rPr lang="en-US" sz="4000" dirty="0" smtClean="0"/>
              <a:t>    MODERN PERIODS- AFTER 1850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 Map of World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6294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56566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193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</a:t>
            </a:r>
            <a:r>
              <a:rPr lang="en-US" sz="4900" dirty="0" smtClean="0"/>
              <a:t>Vivaldi’s</a:t>
            </a:r>
            <a:br>
              <a:rPr lang="en-US" sz="4900" dirty="0" smtClean="0"/>
            </a:br>
            <a:r>
              <a:rPr lang="en-US" sz="4900" dirty="0" smtClean="0"/>
              <a:t>                “</a:t>
            </a:r>
            <a:r>
              <a:rPr lang="en-US" sz="4000" dirty="0" smtClean="0"/>
              <a:t>THE FOUR SEASONS”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3634274" cy="4343400"/>
          </a:xfrm>
        </p:spPr>
      </p:pic>
      <p:sp>
        <p:nvSpPr>
          <p:cNvPr id="3" name="TextBox 2"/>
          <p:cNvSpPr txBox="1"/>
          <p:nvPr/>
        </p:nvSpPr>
        <p:spPr>
          <a:xfrm>
            <a:off x="5181600" y="3048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BAROQUE MUSIC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 Antonio Vivaldi</a:t>
            </a:r>
            <a:br>
              <a:rPr lang="en-US" sz="4800" dirty="0" smtClean="0"/>
            </a:br>
            <a:r>
              <a:rPr lang="en-US" sz="4800" dirty="0" smtClean="0"/>
              <a:t>“The Four Seasons”</a:t>
            </a:r>
            <a:endParaRPr lang="en-US" sz="4800" dirty="0"/>
          </a:p>
        </p:txBody>
      </p:sp>
      <p:pic>
        <p:nvPicPr>
          <p:cNvPr id="1026" name="Picture 2" descr="C:\Users\Carrie\Pictures\Steinway pix\Viollin w bow cross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93788" cy="32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Coq5HgQZPdVEEYHzd8hhQ2D7G3KAVvWOSZD92ktDzhJas1XMp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2005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181600"/>
            <a:ext cx="381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sounds come from violins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/>
              <a:t>         George </a:t>
            </a:r>
            <a:r>
              <a:rPr lang="en-US" sz="4800" dirty="0" err="1" smtClean="0"/>
              <a:t>Frideric</a:t>
            </a:r>
            <a:r>
              <a:rPr lang="en-US" sz="4800" dirty="0" smtClean="0"/>
              <a:t> Handel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4191000" cy="4800600"/>
          </a:xfrm>
        </p:spPr>
      </p:pic>
      <p:sp>
        <p:nvSpPr>
          <p:cNvPr id="3" name="TextBox 2"/>
          <p:cNvSpPr txBox="1"/>
          <p:nvPr/>
        </p:nvSpPr>
        <p:spPr>
          <a:xfrm>
            <a:off x="5410200" y="2895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BAROQUE MUSIC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/>
              <a:t>        Franz Joseph Haydn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53340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7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4800" dirty="0" smtClean="0"/>
              <a:t>Cello – a large violin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Carrie\Pictures\Steinway pix\Cello played by 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8862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7526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CELLO IS ONE OF FOUR</a:t>
            </a:r>
          </a:p>
          <a:p>
            <a:r>
              <a:rPr lang="en-US" sz="3200" dirty="0" smtClean="0"/>
              <a:t> 4 STRING INSTRUMENTS IN A SYMPHONY ORCHESTRA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346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Cooper Black</vt:lpstr>
      <vt:lpstr>Monotype Corsiva</vt:lpstr>
      <vt:lpstr>Office Theme</vt:lpstr>
      <vt:lpstr>“It’s All About  Classical Music”</vt:lpstr>
      <vt:lpstr>  COMPOSER LIST</vt:lpstr>
      <vt:lpstr>                MUSIC PERIODS</vt:lpstr>
      <vt:lpstr> Map of World</vt:lpstr>
      <vt:lpstr>                                      Vivaldi’s                 “THE FOUR SEASONS” </vt:lpstr>
      <vt:lpstr> Antonio Vivaldi “The Four Seasons”</vt:lpstr>
      <vt:lpstr>         George Frideric Handel</vt:lpstr>
      <vt:lpstr>        Franz Joseph Haydn</vt:lpstr>
      <vt:lpstr>                   Cello – a large violin</vt:lpstr>
      <vt:lpstr>       Wolfgang Amadeus Mozart     </vt:lpstr>
      <vt:lpstr>Jupiter –  Roman God  Name of Mozart’s Symphony</vt:lpstr>
      <vt:lpstr>              CAN YOU NAME THE PLANETS?</vt:lpstr>
      <vt:lpstr>           Ludwig Van Beethoven</vt:lpstr>
      <vt:lpstr>             FELIX     MENDELSSOHN</vt:lpstr>
      <vt:lpstr>                Frederic Chopin</vt:lpstr>
      <vt:lpstr>             Claude Achille Debussy’s                  “Clair de Lune”</vt:lpstr>
      <vt:lpstr>               Sergei Prokofiev’s             “Peter and the Wolf”</vt:lpstr>
      <vt:lpstr>                        Aaron Copland</vt:lpstr>
      <vt:lpstr>        MODEST MUSSORGSKY</vt:lpstr>
      <vt:lpstr>                Mystery Composers</vt:lpstr>
      <vt:lpstr>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Music</dc:title>
  <dc:creator>Carolyn</dc:creator>
  <cp:lastModifiedBy>Stephen Battaglia</cp:lastModifiedBy>
  <cp:revision>57</cp:revision>
  <dcterms:created xsi:type="dcterms:W3CDTF">2015-06-10T16:59:04Z</dcterms:created>
  <dcterms:modified xsi:type="dcterms:W3CDTF">2016-01-19T21:49:59Z</dcterms:modified>
</cp:coreProperties>
</file>