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4" r:id="rId8"/>
    <p:sldId id="263" r:id="rId9"/>
    <p:sldId id="265" r:id="rId10"/>
    <p:sldId id="261" r:id="rId11"/>
    <p:sldId id="274" r:id="rId12"/>
    <p:sldId id="275" r:id="rId13"/>
    <p:sldId id="266" r:id="rId14"/>
    <p:sldId id="267" r:id="rId15"/>
    <p:sldId id="268" r:id="rId16"/>
    <p:sldId id="276" r:id="rId17"/>
    <p:sldId id="278" r:id="rId18"/>
    <p:sldId id="279" r:id="rId19"/>
    <p:sldId id="269" r:id="rId20"/>
    <p:sldId id="272" r:id="rId21"/>
    <p:sldId id="270" r:id="rId22"/>
    <p:sldId id="277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102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61898AB-7EA8-4BA9-A5AA-96BE4D4B93C1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81C9D89-2B7C-47F2-877C-DD7841FE8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lagokulam.org/kids/stories/dashavatara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FF66"/>
                </a:solidFill>
              </a:rPr>
              <a:t>DASHAVATARA</a:t>
            </a:r>
            <a:endParaRPr lang="en-US" sz="6600" dirty="0">
              <a:solidFill>
                <a:srgbClr val="FFFF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The Ten Incarnations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VAMANA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(Dwarf)</a:t>
            </a:r>
            <a:endParaRPr lang="en-US" dirty="0"/>
          </a:p>
        </p:txBody>
      </p:sp>
      <p:pic>
        <p:nvPicPr>
          <p:cNvPr id="71682" name="Picture 6" descr="Vaman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2923" y="2010662"/>
            <a:ext cx="2603747" cy="446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TRIVIA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Matsya</a:t>
            </a:r>
            <a:r>
              <a:rPr lang="en-US" dirty="0" smtClean="0"/>
              <a:t> mean in Sanskrit?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FISH</a:t>
            </a:r>
          </a:p>
          <a:p>
            <a:endParaRPr lang="en-US" dirty="0" smtClean="0"/>
          </a:p>
          <a:p>
            <a:r>
              <a:rPr lang="en-US" dirty="0" smtClean="0"/>
              <a:t>What does </a:t>
            </a:r>
            <a:r>
              <a:rPr lang="en-US" dirty="0" err="1" smtClean="0"/>
              <a:t>Kurma</a:t>
            </a:r>
            <a:r>
              <a:rPr lang="en-US" dirty="0" smtClean="0"/>
              <a:t> mean in Sanskrit?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TURTLE</a:t>
            </a:r>
          </a:p>
          <a:p>
            <a:endParaRPr lang="en-US" dirty="0" smtClean="0"/>
          </a:p>
          <a:p>
            <a:r>
              <a:rPr lang="en-US" dirty="0" smtClean="0"/>
              <a:t>What does </a:t>
            </a:r>
            <a:r>
              <a:rPr lang="en-US" dirty="0" err="1" smtClean="0"/>
              <a:t>Varaha</a:t>
            </a:r>
            <a:r>
              <a:rPr lang="en-US" dirty="0" smtClean="0"/>
              <a:t> mean in Sanskrit?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BOAR</a:t>
            </a:r>
            <a:endParaRPr lang="en-US" dirty="0">
              <a:solidFill>
                <a:srgbClr val="375B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TRIVIA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Nara mean in Sanskrit?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MAN</a:t>
            </a:r>
          </a:p>
          <a:p>
            <a:endParaRPr lang="en-US" dirty="0" smtClean="0"/>
          </a:p>
          <a:p>
            <a:r>
              <a:rPr lang="en-US" dirty="0" smtClean="0"/>
              <a:t>What does </a:t>
            </a:r>
            <a:r>
              <a:rPr lang="en-US" dirty="0" err="1" smtClean="0"/>
              <a:t>Simha</a:t>
            </a:r>
            <a:r>
              <a:rPr lang="en-US" dirty="0" smtClean="0"/>
              <a:t> mean in Sanskrit?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LION</a:t>
            </a:r>
          </a:p>
          <a:p>
            <a:endParaRPr lang="en-US" dirty="0" smtClean="0"/>
          </a:p>
          <a:p>
            <a:r>
              <a:rPr lang="en-US" dirty="0" smtClean="0"/>
              <a:t>What is the </a:t>
            </a:r>
            <a:r>
              <a:rPr lang="en-US" dirty="0" err="1" smtClean="0"/>
              <a:t>Avatara</a:t>
            </a:r>
            <a:r>
              <a:rPr lang="en-US" dirty="0" smtClean="0"/>
              <a:t> that follows </a:t>
            </a:r>
            <a:r>
              <a:rPr lang="en-US" dirty="0" err="1" smtClean="0"/>
              <a:t>Narasimha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VAMANA</a:t>
            </a:r>
          </a:p>
          <a:p>
            <a:endParaRPr lang="en-US" dirty="0">
              <a:solidFill>
                <a:srgbClr val="375B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PARASHURAMA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(</a:t>
            </a:r>
            <a:r>
              <a:rPr lang="en-US" dirty="0" err="1" smtClean="0"/>
              <a:t>parashu</a:t>
            </a:r>
            <a:r>
              <a:rPr lang="en-US" dirty="0" smtClean="0"/>
              <a:t>=axe;  Rama = name of God) </a:t>
            </a:r>
          </a:p>
          <a:p>
            <a:pPr algn="ctr">
              <a:buNone/>
            </a:pPr>
            <a:endParaRPr lang="en-US" dirty="0"/>
          </a:p>
        </p:txBody>
      </p:sp>
      <p:pic>
        <p:nvPicPr>
          <p:cNvPr id="76802" name="Picture 7" descr="Parashuram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3041" y="1982915"/>
            <a:ext cx="2469364" cy="465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9978"/>
          </a:xfrm>
        </p:spPr>
        <p:txBody>
          <a:bodyPr/>
          <a:lstStyle/>
          <a:p>
            <a:r>
              <a:rPr lang="en-US" dirty="0" smtClean="0"/>
              <a:t>RAMA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616"/>
            <a:ext cx="8229600" cy="5074744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Rama = handsome </a:t>
            </a:r>
          </a:p>
          <a:p>
            <a:pPr algn="ctr">
              <a:buNone/>
            </a:pPr>
            <a:endParaRPr lang="en-US" dirty="0"/>
          </a:p>
        </p:txBody>
      </p:sp>
      <p:pic>
        <p:nvPicPr>
          <p:cNvPr id="77826" name="Picture 8" descr="Ram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7111" y="1944743"/>
            <a:ext cx="2375294" cy="460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9978"/>
          </a:xfrm>
        </p:spPr>
        <p:txBody>
          <a:bodyPr/>
          <a:lstStyle/>
          <a:p>
            <a:r>
              <a:rPr lang="en-US" dirty="0" smtClean="0"/>
              <a:t>KRISHNA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616"/>
            <a:ext cx="8229600" cy="5074744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Krishna = Dark </a:t>
            </a:r>
          </a:p>
          <a:p>
            <a:pPr algn="ctr">
              <a:buNone/>
            </a:pPr>
            <a:endParaRPr lang="en-US" dirty="0"/>
          </a:p>
        </p:txBody>
      </p:sp>
      <p:pic>
        <p:nvPicPr>
          <p:cNvPr id="78850" name="Picture 9" descr="Krishn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4998" y="1923316"/>
            <a:ext cx="3358466" cy="408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4082"/>
          </a:xfrm>
        </p:spPr>
        <p:txBody>
          <a:bodyPr/>
          <a:lstStyle/>
          <a:p>
            <a:r>
              <a:rPr lang="en-US" dirty="0" smtClean="0"/>
              <a:t>Some Observations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40" y="1310640"/>
            <a:ext cx="8788400" cy="5415280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n-US" dirty="0" err="1" smtClean="0">
                <a:solidFill>
                  <a:srgbClr val="375BB0"/>
                </a:solidFill>
              </a:rPr>
              <a:t>Parashurama</a:t>
            </a:r>
            <a:r>
              <a:rPr lang="en-US" dirty="0" smtClean="0">
                <a:solidFill>
                  <a:srgbClr val="375BB0"/>
                </a:solidFill>
              </a:rPr>
              <a:t>: </a:t>
            </a:r>
            <a:r>
              <a:rPr lang="en-US" dirty="0" smtClean="0"/>
              <a:t>Man with a crude weapon – used to defend himself against predators; </a:t>
            </a:r>
            <a:r>
              <a:rPr lang="en-US" dirty="0" err="1" smtClean="0"/>
              <a:t>Parashurama</a:t>
            </a:r>
            <a:r>
              <a:rPr lang="en-US" dirty="0" smtClean="0"/>
              <a:t> is known for his wrath and fury – aggressive man.</a:t>
            </a:r>
          </a:p>
          <a:p>
            <a:pPr>
              <a:spcAft>
                <a:spcPts val="2400"/>
              </a:spcAft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Rama: </a:t>
            </a:r>
            <a:r>
              <a:rPr lang="en-US" dirty="0" smtClean="0"/>
              <a:t>Man with a much more refined skill and weapon – bow and arrow to defend himself; Rama is known for his pure and uncorrupt disposition.</a:t>
            </a:r>
          </a:p>
          <a:p>
            <a:pPr>
              <a:spcAft>
                <a:spcPts val="2400"/>
              </a:spcAft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Krishna: </a:t>
            </a:r>
            <a:r>
              <a:rPr lang="en-US" dirty="0" smtClean="0"/>
              <a:t>Man with shrewdness in politics and warfare – a musical instrument, flute is also played by Krishna. A politically </a:t>
            </a:r>
            <a:r>
              <a:rPr lang="en-US" dirty="0" err="1" smtClean="0"/>
              <a:t>savy</a:t>
            </a:r>
            <a:r>
              <a:rPr lang="en-US" dirty="0" smtClean="0"/>
              <a:t> and manipulative, yet, refined and cultured man.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TRIVIA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first </a:t>
            </a:r>
            <a:r>
              <a:rPr lang="en-US" dirty="0" err="1" smtClean="0"/>
              <a:t>avatara</a:t>
            </a:r>
            <a:r>
              <a:rPr lang="en-US" dirty="0" smtClean="0"/>
              <a:t> of Vishnu?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MATSYA</a:t>
            </a:r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err="1" smtClean="0"/>
              <a:t>avatara</a:t>
            </a:r>
            <a:r>
              <a:rPr lang="en-US" dirty="0" smtClean="0"/>
              <a:t> comes after </a:t>
            </a:r>
            <a:r>
              <a:rPr lang="en-US" dirty="0" err="1" smtClean="0"/>
              <a:t>Kurmaavatara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VARAHA</a:t>
            </a:r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err="1" smtClean="0"/>
              <a:t>avatara</a:t>
            </a:r>
            <a:r>
              <a:rPr lang="en-US" dirty="0" smtClean="0"/>
              <a:t> comes after </a:t>
            </a:r>
            <a:r>
              <a:rPr lang="en-US" dirty="0" err="1" smtClean="0"/>
              <a:t>Vamanaavatara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PARASHURAMA</a:t>
            </a:r>
          </a:p>
          <a:p>
            <a:endParaRPr lang="en-US" dirty="0">
              <a:solidFill>
                <a:srgbClr val="375B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TRIVIA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err="1" smtClean="0"/>
              <a:t>avatara</a:t>
            </a:r>
            <a:r>
              <a:rPr lang="en-US" dirty="0" smtClean="0"/>
              <a:t> comes after Rama </a:t>
            </a:r>
            <a:r>
              <a:rPr lang="en-US" dirty="0" err="1" smtClean="0"/>
              <a:t>avatara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KRISHNA</a:t>
            </a:r>
          </a:p>
          <a:p>
            <a:endParaRPr lang="en-US" dirty="0" smtClean="0"/>
          </a:p>
          <a:p>
            <a:r>
              <a:rPr lang="en-US" dirty="0" smtClean="0"/>
              <a:t>What does </a:t>
            </a:r>
            <a:r>
              <a:rPr lang="en-US" dirty="0" err="1" smtClean="0"/>
              <a:t>parashu</a:t>
            </a:r>
            <a:r>
              <a:rPr lang="en-US" dirty="0" smtClean="0"/>
              <a:t> mean?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AXE</a:t>
            </a:r>
          </a:p>
          <a:p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dirty="0" smtClean="0"/>
              <a:t>What is Rama’s weapon?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BOW &amp; ARROW</a:t>
            </a:r>
          </a:p>
          <a:p>
            <a:endParaRPr lang="en-US" dirty="0">
              <a:solidFill>
                <a:srgbClr val="375B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9978"/>
          </a:xfrm>
        </p:spPr>
        <p:txBody>
          <a:bodyPr/>
          <a:lstStyle/>
          <a:p>
            <a:r>
              <a:rPr lang="en-US" dirty="0" smtClean="0"/>
              <a:t>BUDDHA AVATARA</a:t>
            </a:r>
            <a:endParaRPr lang="en-US" dirty="0"/>
          </a:p>
        </p:txBody>
      </p:sp>
      <p:pic>
        <p:nvPicPr>
          <p:cNvPr id="4" name="Content Placeholder 3" descr="Buddha_2774.jpg"/>
          <p:cNvPicPr>
            <a:picLocks noGrp="1" noChangeAspect="1"/>
          </p:cNvPicPr>
          <p:nvPr>
            <p:ph idx="1"/>
          </p:nvPr>
        </p:nvPicPr>
        <p:blipFill>
          <a:blip r:embed="rId2"/>
          <a:srcRect l="-61403" r="-61403"/>
          <a:stretch>
            <a:fillRect/>
          </a:stretch>
        </p:blipFill>
        <p:spPr>
          <a:xfrm>
            <a:off x="457200" y="1235075"/>
            <a:ext cx="8229600" cy="5073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135802"/>
          </a:xfrm>
        </p:spPr>
        <p:txBody>
          <a:bodyPr>
            <a:normAutofit fontScale="90000"/>
          </a:bodyPr>
          <a:lstStyle/>
          <a:p>
            <a:r>
              <a:rPr lang="en-US" sz="6000" dirty="0" err="1" smtClean="0">
                <a:solidFill>
                  <a:srgbClr val="FFFF00"/>
                </a:solidFill>
              </a:rPr>
              <a:t>Dashavatara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err="1" smtClean="0">
                <a:solidFill>
                  <a:srgbClr val="FFFF00"/>
                </a:solidFill>
              </a:rPr>
              <a:t>Dasha</a:t>
            </a:r>
            <a:r>
              <a:rPr lang="en-US" dirty="0" smtClean="0">
                <a:solidFill>
                  <a:srgbClr val="FFFF00"/>
                </a:solidFill>
              </a:rPr>
              <a:t> – Ten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err="1" smtClean="0">
                <a:solidFill>
                  <a:srgbClr val="FFFF00"/>
                </a:solidFill>
              </a:rPr>
              <a:t>Avatara</a:t>
            </a:r>
            <a:r>
              <a:rPr lang="en-US" dirty="0" smtClean="0">
                <a:solidFill>
                  <a:srgbClr val="FFFF00"/>
                </a:solidFill>
              </a:rPr>
              <a:t> – Incarnation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979" y="2410440"/>
            <a:ext cx="8207699" cy="42094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The Ten Incarnations of Lord Vishnu 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According to Hindu mythology Lord Vishnu, the protector of the universe incarnated in various life forms. </a:t>
            </a:r>
          </a:p>
          <a:p>
            <a:r>
              <a:rPr lang="en-US" dirty="0" smtClean="0"/>
              <a:t>Whenever Dharma was threatened Vishnu is said to have taken a life form or an ‘</a:t>
            </a:r>
            <a:r>
              <a:rPr lang="en-US" dirty="0" err="1" smtClean="0"/>
              <a:t>avatara</a:t>
            </a:r>
            <a:r>
              <a:rPr lang="en-US" dirty="0" smtClean="0"/>
              <a:t>’ to restore order and protect people against evil elements in society.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BALARAMA AVATARA</a:t>
            </a:r>
            <a:endParaRPr lang="en-US" dirty="0"/>
          </a:p>
        </p:txBody>
      </p:sp>
      <p:pic>
        <p:nvPicPr>
          <p:cNvPr id="4" name="Content Placeholder 3" descr="Balarama.jpg"/>
          <p:cNvPicPr>
            <a:picLocks noGrp="1" noChangeAspect="1"/>
          </p:cNvPicPr>
          <p:nvPr>
            <p:ph idx="1"/>
          </p:nvPr>
        </p:nvPicPr>
        <p:blipFill>
          <a:blip r:embed="rId2"/>
          <a:srcRect l="-62548" r="-62548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9978"/>
          </a:xfrm>
        </p:spPr>
        <p:txBody>
          <a:bodyPr/>
          <a:lstStyle/>
          <a:p>
            <a:r>
              <a:rPr lang="en-US" dirty="0" smtClean="0"/>
              <a:t>KALKI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616"/>
            <a:ext cx="8229600" cy="5074744"/>
          </a:xfrm>
        </p:spPr>
        <p:txBody>
          <a:bodyPr/>
          <a:lstStyle/>
          <a:p>
            <a:pPr algn="ctr">
              <a:buNone/>
            </a:pPr>
            <a:endParaRPr lang="en-US" dirty="0"/>
          </a:p>
        </p:txBody>
      </p:sp>
      <p:pic>
        <p:nvPicPr>
          <p:cNvPr id="80898" name="Picture 10" descr="Kalki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4344" y="1948534"/>
            <a:ext cx="2584443" cy="416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4082"/>
          </a:xfrm>
        </p:spPr>
        <p:txBody>
          <a:bodyPr/>
          <a:lstStyle/>
          <a:p>
            <a:r>
              <a:rPr lang="en-US" smtClean="0"/>
              <a:t>Some Observations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40" y="1310640"/>
            <a:ext cx="8788400" cy="5415280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dirty="0" smtClean="0">
                <a:solidFill>
                  <a:srgbClr val="375BB0"/>
                </a:solidFill>
              </a:rPr>
              <a:t>Buddha: </a:t>
            </a:r>
            <a:r>
              <a:rPr lang="en-US" dirty="0" smtClean="0"/>
              <a:t>Man who gave up warfare and sought peace and renunciation.</a:t>
            </a:r>
          </a:p>
          <a:p>
            <a:pPr>
              <a:spcAft>
                <a:spcPts val="2400"/>
              </a:spcAft>
            </a:pP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Balarama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en-US" dirty="0" smtClean="0"/>
              <a:t>Man who was skilled in agriculture and cultivation of land for his survival.</a:t>
            </a:r>
          </a:p>
          <a:p>
            <a:pPr>
              <a:spcAft>
                <a:spcPts val="2400"/>
              </a:spcAft>
            </a:pP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Kalki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en-US" dirty="0" smtClean="0">
                <a:solidFill>
                  <a:srgbClr val="FFFFFF"/>
                </a:solidFill>
              </a:rPr>
              <a:t>Man yet to come - </a:t>
            </a:r>
            <a:r>
              <a:rPr lang="en-US" dirty="0" smtClean="0"/>
              <a:t>the mission of </a:t>
            </a:r>
            <a:r>
              <a:rPr lang="en-US" dirty="0" err="1" smtClean="0"/>
              <a:t>KalkiAvatara</a:t>
            </a:r>
            <a:r>
              <a:rPr lang="en-US" dirty="0" smtClean="0"/>
              <a:t> is to re-establish the religious principles, which have disappeared in the iron age of hypocrisy and quarrel.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440" y="121920"/>
            <a:ext cx="8229600" cy="70072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QUESTIONS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440" y="822642"/>
            <a:ext cx="8229600" cy="59134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List the first five </a:t>
            </a:r>
            <a:r>
              <a:rPr lang="en-US" dirty="0" err="1" smtClean="0"/>
              <a:t>avataras</a:t>
            </a:r>
            <a:r>
              <a:rPr lang="en-US" dirty="0" smtClean="0"/>
              <a:t> of Vishnu in order.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MATSYA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KURMA</a:t>
            </a:r>
            <a:endParaRPr lang="en-US" dirty="0" smtClean="0"/>
          </a:p>
          <a:p>
            <a:r>
              <a:rPr lang="en-US" dirty="0" smtClean="0">
                <a:solidFill>
                  <a:srgbClr val="375BB0"/>
                </a:solidFill>
              </a:rPr>
              <a:t>VARAHA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NARASIMHA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VAMANA</a:t>
            </a:r>
          </a:p>
          <a:p>
            <a:r>
              <a:rPr lang="en-US" dirty="0" smtClean="0"/>
              <a:t>Complete the list…..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PARASHURAMA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RAMA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KRISHNA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BUDDHA/BALARAMA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KALKI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>
              <a:solidFill>
                <a:srgbClr val="375B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Ten Incarnations of Lord Vishnu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err="1" smtClean="0">
                <a:solidFill>
                  <a:srgbClr val="FFFF00"/>
                </a:solidFill>
              </a:rPr>
              <a:t>Matsya</a:t>
            </a:r>
            <a:r>
              <a:rPr lang="en-US" dirty="0" smtClean="0">
                <a:solidFill>
                  <a:srgbClr val="FFFF00"/>
                </a:solidFill>
              </a:rPr>
              <a:t> (Fish)</a:t>
            </a:r>
          </a:p>
          <a:p>
            <a:pPr lvl="0"/>
            <a:r>
              <a:rPr lang="en-US" dirty="0" err="1" smtClean="0">
                <a:solidFill>
                  <a:srgbClr val="FFFF00"/>
                </a:solidFill>
              </a:rPr>
              <a:t>Kurma</a:t>
            </a:r>
            <a:r>
              <a:rPr lang="en-US" dirty="0" smtClean="0">
                <a:solidFill>
                  <a:srgbClr val="FFFF00"/>
                </a:solidFill>
              </a:rPr>
              <a:t> (Turtle)</a:t>
            </a:r>
          </a:p>
          <a:p>
            <a:pPr lvl="0"/>
            <a:r>
              <a:rPr lang="en-US" dirty="0" err="1" smtClean="0">
                <a:solidFill>
                  <a:srgbClr val="FFFF00"/>
                </a:solidFill>
              </a:rPr>
              <a:t>Varaha</a:t>
            </a:r>
            <a:r>
              <a:rPr lang="en-US" dirty="0" smtClean="0">
                <a:solidFill>
                  <a:srgbClr val="FFFF00"/>
                </a:solidFill>
              </a:rPr>
              <a:t> (Boar)</a:t>
            </a:r>
          </a:p>
          <a:p>
            <a:pPr lvl="0"/>
            <a:r>
              <a:rPr lang="en-US" dirty="0" err="1" smtClean="0">
                <a:solidFill>
                  <a:srgbClr val="FFFF00"/>
                </a:solidFill>
              </a:rPr>
              <a:t>Narasimha</a:t>
            </a:r>
            <a:r>
              <a:rPr lang="en-US" dirty="0" smtClean="0">
                <a:solidFill>
                  <a:srgbClr val="FFFF00"/>
                </a:solidFill>
              </a:rPr>
              <a:t> (half man and half lion)</a:t>
            </a:r>
          </a:p>
          <a:p>
            <a:pPr lvl="0"/>
            <a:r>
              <a:rPr lang="en-US" dirty="0" err="1" smtClean="0">
                <a:solidFill>
                  <a:srgbClr val="FFFF00"/>
                </a:solidFill>
              </a:rPr>
              <a:t>Vamana</a:t>
            </a:r>
            <a:r>
              <a:rPr lang="en-US" dirty="0" smtClean="0">
                <a:solidFill>
                  <a:srgbClr val="FFFF00"/>
                </a:solidFill>
              </a:rPr>
              <a:t> (short/dwarf man)</a:t>
            </a:r>
          </a:p>
          <a:p>
            <a:pPr lvl="0"/>
            <a:r>
              <a:rPr lang="en-US" dirty="0" err="1" smtClean="0">
                <a:solidFill>
                  <a:srgbClr val="FFFF00"/>
                </a:solidFill>
              </a:rPr>
              <a:t>Parashurama</a:t>
            </a:r>
            <a:r>
              <a:rPr lang="en-US" dirty="0" smtClean="0">
                <a:solidFill>
                  <a:srgbClr val="FFFF00"/>
                </a:solidFill>
              </a:rPr>
              <a:t> (</a:t>
            </a:r>
            <a:r>
              <a:rPr lang="en-US" dirty="0" err="1" smtClean="0">
                <a:solidFill>
                  <a:srgbClr val="FFFF00"/>
                </a:solidFill>
              </a:rPr>
              <a:t>parashu</a:t>
            </a:r>
            <a:r>
              <a:rPr lang="en-US" dirty="0" smtClean="0">
                <a:solidFill>
                  <a:srgbClr val="FFFF00"/>
                </a:solidFill>
              </a:rPr>
              <a:t>-axe; Rama = name of God)</a:t>
            </a:r>
          </a:p>
          <a:p>
            <a:pPr lvl="0"/>
            <a:r>
              <a:rPr lang="en-US" dirty="0" smtClean="0">
                <a:solidFill>
                  <a:srgbClr val="FFFF00"/>
                </a:solidFill>
              </a:rPr>
              <a:t>Rama</a:t>
            </a:r>
          </a:p>
          <a:p>
            <a:pPr lvl="0"/>
            <a:r>
              <a:rPr lang="en-US" dirty="0" smtClean="0">
                <a:solidFill>
                  <a:srgbClr val="FFFF00"/>
                </a:solidFill>
              </a:rPr>
              <a:t>Krishna</a:t>
            </a:r>
          </a:p>
          <a:p>
            <a:pPr lvl="0"/>
            <a:r>
              <a:rPr lang="en-US" dirty="0" smtClean="0">
                <a:solidFill>
                  <a:srgbClr val="FFFF00"/>
                </a:solidFill>
              </a:rPr>
              <a:t>Buddha (or </a:t>
            </a:r>
            <a:r>
              <a:rPr lang="en-US" dirty="0" err="1" smtClean="0">
                <a:solidFill>
                  <a:srgbClr val="FFFF00"/>
                </a:solidFill>
              </a:rPr>
              <a:t>Balarama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</a:p>
          <a:p>
            <a:pPr lvl="0"/>
            <a:r>
              <a:rPr lang="en-US" dirty="0" err="1" smtClean="0">
                <a:solidFill>
                  <a:srgbClr val="FFFF00"/>
                </a:solidFill>
              </a:rPr>
              <a:t>Kalki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814"/>
            <a:ext cx="8229600" cy="970824"/>
          </a:xfrm>
        </p:spPr>
        <p:txBody>
          <a:bodyPr>
            <a:normAutofit fontScale="90000"/>
          </a:bodyPr>
          <a:lstStyle/>
          <a:p>
            <a:r>
              <a:rPr lang="en-US" sz="3111" dirty="0" smtClean="0">
                <a:solidFill>
                  <a:srgbClr val="FFFF00"/>
                </a:solidFill>
              </a:rPr>
              <a:t>THE FIRST SIX INCARNATIONS OF VISHNU  DARWIN'S THEORY OF EVOLUTION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6375"/>
            <a:ext cx="8229600" cy="532648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u="sng" dirty="0" smtClean="0">
                <a:solidFill>
                  <a:srgbClr val="CEB966"/>
                </a:solidFill>
                <a:hlinkClick r:id="rId2"/>
              </a:rPr>
              <a:t>Matsya</a:t>
            </a:r>
            <a:r>
              <a:rPr lang="en-US" dirty="0" smtClean="0"/>
              <a:t> (Fish)</a:t>
            </a:r>
          </a:p>
          <a:p>
            <a:pPr>
              <a:buNone/>
            </a:pPr>
            <a:r>
              <a:rPr lang="en-US" dirty="0" smtClean="0"/>
              <a:t>Life starts in water (600 million-400 million years ago) </a:t>
            </a:r>
          </a:p>
          <a:p>
            <a:pPr>
              <a:buNone/>
            </a:pPr>
            <a:r>
              <a:rPr lang="en-US" u="sng" dirty="0" smtClean="0">
                <a:hlinkClick r:id="rId2"/>
              </a:rPr>
              <a:t>Kurma</a:t>
            </a:r>
            <a:r>
              <a:rPr lang="en-US" dirty="0" smtClean="0"/>
              <a:t> (Turtle)				</a:t>
            </a:r>
          </a:p>
          <a:p>
            <a:pPr>
              <a:buNone/>
            </a:pPr>
            <a:r>
              <a:rPr lang="en-US" dirty="0" smtClean="0"/>
              <a:t>The first amphibians emerge (100 million years ago) </a:t>
            </a:r>
          </a:p>
          <a:p>
            <a:pPr>
              <a:buNone/>
            </a:pPr>
            <a:r>
              <a:rPr lang="en-US" u="sng" dirty="0" smtClean="0">
                <a:hlinkClick r:id="rId2"/>
              </a:rPr>
              <a:t>Varaha</a:t>
            </a:r>
            <a:r>
              <a:rPr lang="en-US" dirty="0" smtClean="0"/>
              <a:t> (Boar)				</a:t>
            </a:r>
          </a:p>
          <a:p>
            <a:pPr>
              <a:buNone/>
            </a:pPr>
            <a:r>
              <a:rPr lang="en-US" dirty="0" smtClean="0"/>
              <a:t>The first mammals evolve (60 million years ago)</a:t>
            </a:r>
          </a:p>
          <a:p>
            <a:pPr>
              <a:buNone/>
            </a:pPr>
            <a:r>
              <a:rPr lang="en-US" u="sng" dirty="0" smtClean="0">
                <a:hlinkClick r:id="rId2"/>
              </a:rPr>
              <a:t>Narasimha</a:t>
            </a:r>
            <a:r>
              <a:rPr lang="en-US" dirty="0" smtClean="0"/>
              <a:t> (half man-half lion) 	</a:t>
            </a:r>
          </a:p>
          <a:p>
            <a:pPr>
              <a:buNone/>
            </a:pPr>
            <a:r>
              <a:rPr lang="en-US" dirty="0" smtClean="0"/>
              <a:t>Half man-half animal appear (30 million years ago)</a:t>
            </a:r>
          </a:p>
          <a:p>
            <a:pPr>
              <a:buNone/>
            </a:pPr>
            <a:r>
              <a:rPr lang="en-US" u="sng" dirty="0" smtClean="0">
                <a:hlinkClick r:id="rId2"/>
              </a:rPr>
              <a:t>Vamana</a:t>
            </a:r>
            <a:r>
              <a:rPr lang="en-US" dirty="0" smtClean="0"/>
              <a:t> (short man)	</a:t>
            </a:r>
          </a:p>
          <a:p>
            <a:pPr>
              <a:buNone/>
            </a:pPr>
            <a:r>
              <a:rPr lang="en-US" dirty="0" smtClean="0"/>
              <a:t>Homo Erectus, upright, yet short and weaponless </a:t>
            </a:r>
          </a:p>
          <a:p>
            <a:pPr>
              <a:buNone/>
            </a:pPr>
            <a:r>
              <a:rPr lang="en-US" dirty="0" smtClean="0"/>
              <a:t>(5 million - 2 million years ago)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TRIVIA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Dasha</a:t>
            </a:r>
            <a:r>
              <a:rPr lang="en-US" dirty="0" smtClean="0"/>
              <a:t> mean in Sanskrit?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TEN</a:t>
            </a:r>
          </a:p>
          <a:p>
            <a:endParaRPr lang="en-US" dirty="0" smtClean="0"/>
          </a:p>
          <a:p>
            <a:r>
              <a:rPr lang="en-US" dirty="0" smtClean="0"/>
              <a:t>What does </a:t>
            </a:r>
            <a:r>
              <a:rPr lang="en-US" dirty="0" err="1" smtClean="0"/>
              <a:t>Avatara</a:t>
            </a:r>
            <a:r>
              <a:rPr lang="en-US" dirty="0" smtClean="0"/>
              <a:t> mean in Sanskrit?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INCARNATION</a:t>
            </a:r>
          </a:p>
          <a:p>
            <a:endParaRPr lang="en-US" dirty="0" smtClean="0"/>
          </a:p>
          <a:p>
            <a:r>
              <a:rPr lang="en-US" dirty="0" err="1" smtClean="0"/>
              <a:t>Dashavataras</a:t>
            </a:r>
            <a:r>
              <a:rPr lang="en-US" dirty="0" smtClean="0"/>
              <a:t> are incarnations of _________.</a:t>
            </a:r>
          </a:p>
          <a:p>
            <a:r>
              <a:rPr lang="en-US" dirty="0" smtClean="0">
                <a:solidFill>
                  <a:srgbClr val="375BB0"/>
                </a:solidFill>
              </a:rPr>
              <a:t>LORD VISHNU</a:t>
            </a:r>
            <a:endParaRPr lang="en-US" dirty="0">
              <a:solidFill>
                <a:srgbClr val="375B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MATSYA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100"/>
            <a:ext cx="8229600" cy="5098260"/>
          </a:xfrm>
        </p:spPr>
        <p:txBody>
          <a:bodyPr/>
          <a:lstStyle/>
          <a:p>
            <a:pPr algn="ctr">
              <a:buNone/>
            </a:pPr>
            <a:r>
              <a:rPr lang="en-US" dirty="0" err="1" smtClean="0">
                <a:solidFill>
                  <a:srgbClr val="FFFF66"/>
                </a:solidFill>
              </a:rPr>
              <a:t>Matsya</a:t>
            </a:r>
            <a:r>
              <a:rPr lang="en-US" dirty="0" smtClean="0">
                <a:solidFill>
                  <a:srgbClr val="FFFF66"/>
                </a:solidFill>
              </a:rPr>
              <a:t> - Fish</a:t>
            </a:r>
            <a:endParaRPr lang="en-US" dirty="0">
              <a:solidFill>
                <a:srgbClr val="FFFF66"/>
              </a:solidFill>
            </a:endParaRPr>
          </a:p>
        </p:txBody>
      </p:sp>
      <p:pic>
        <p:nvPicPr>
          <p:cNvPr id="70658" name="Picture 2" descr="Matsy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3693" y="1849723"/>
            <a:ext cx="2810372" cy="4735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KURMA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100"/>
            <a:ext cx="8229600" cy="5098260"/>
          </a:xfrm>
        </p:spPr>
        <p:txBody>
          <a:bodyPr/>
          <a:lstStyle/>
          <a:p>
            <a:pPr algn="ctr">
              <a:buNone/>
            </a:pPr>
            <a:r>
              <a:rPr lang="en-US" dirty="0" err="1" smtClean="0">
                <a:solidFill>
                  <a:srgbClr val="FFFF66"/>
                </a:solidFill>
              </a:rPr>
              <a:t>Kurma</a:t>
            </a:r>
            <a:r>
              <a:rPr lang="en-US" dirty="0" smtClean="0">
                <a:solidFill>
                  <a:srgbClr val="FFFF66"/>
                </a:solidFill>
              </a:rPr>
              <a:t> - Turtle</a:t>
            </a:r>
            <a:endParaRPr lang="en-US" dirty="0">
              <a:solidFill>
                <a:srgbClr val="FFFF66"/>
              </a:solidFill>
            </a:endParaRPr>
          </a:p>
        </p:txBody>
      </p:sp>
      <p:pic>
        <p:nvPicPr>
          <p:cNvPr id="74754" name="Picture 3" descr="Kurm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7481" y="1888131"/>
            <a:ext cx="3165932" cy="471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VARAHA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100"/>
            <a:ext cx="8229600" cy="5098260"/>
          </a:xfrm>
        </p:spPr>
        <p:txBody>
          <a:bodyPr/>
          <a:lstStyle/>
          <a:p>
            <a:pPr algn="ctr">
              <a:buNone/>
            </a:pPr>
            <a:r>
              <a:rPr lang="en-US" dirty="0" err="1" smtClean="0">
                <a:solidFill>
                  <a:srgbClr val="FFFF66"/>
                </a:solidFill>
              </a:rPr>
              <a:t>Varaha</a:t>
            </a:r>
            <a:r>
              <a:rPr lang="en-US" dirty="0" smtClean="0">
                <a:solidFill>
                  <a:srgbClr val="FFFF66"/>
                </a:solidFill>
              </a:rPr>
              <a:t> - Boar</a:t>
            </a:r>
            <a:endParaRPr lang="en-US" dirty="0">
              <a:solidFill>
                <a:srgbClr val="FFFF66"/>
              </a:solidFill>
            </a:endParaRPr>
          </a:p>
        </p:txBody>
      </p:sp>
      <p:pic>
        <p:nvPicPr>
          <p:cNvPr id="73730" name="Picture 4" descr="Varah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7991" y="1879925"/>
            <a:ext cx="2810697" cy="4778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1846"/>
          </a:xfrm>
        </p:spPr>
        <p:txBody>
          <a:bodyPr/>
          <a:lstStyle/>
          <a:p>
            <a:r>
              <a:rPr lang="en-US" dirty="0" smtClean="0"/>
              <a:t>NARASIMHA AVATARA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484"/>
            <a:ext cx="8229600" cy="5262876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FFFF66"/>
                </a:solidFill>
              </a:rPr>
              <a:t>Nara – Man 	</a:t>
            </a:r>
            <a:r>
              <a:rPr lang="en-US" dirty="0" err="1" smtClean="0">
                <a:solidFill>
                  <a:srgbClr val="FFFF66"/>
                </a:solidFill>
              </a:rPr>
              <a:t>Simha</a:t>
            </a:r>
            <a:r>
              <a:rPr lang="en-US" dirty="0" smtClean="0">
                <a:solidFill>
                  <a:srgbClr val="FFFF66"/>
                </a:solidFill>
              </a:rPr>
              <a:t> - Lion</a:t>
            </a:r>
            <a:endParaRPr lang="en-US" dirty="0">
              <a:solidFill>
                <a:srgbClr val="FFFF66"/>
              </a:solidFill>
            </a:endParaRPr>
          </a:p>
        </p:txBody>
      </p:sp>
      <p:pic>
        <p:nvPicPr>
          <p:cNvPr id="75778" name="Picture 5" descr="Narasimha Ava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4444" y="1932139"/>
            <a:ext cx="3709510" cy="4377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101</TotalTime>
  <Words>488</Words>
  <Application>Microsoft Macintosh PowerPoint</Application>
  <PresentationFormat>On-screen Show (4:3)</PresentationFormat>
  <Paragraphs>116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Apex</vt:lpstr>
      <vt:lpstr>DASHAVATARA</vt:lpstr>
      <vt:lpstr>Dashavatara Dasha – Ten  Avatara – Incarnation </vt:lpstr>
      <vt:lpstr>Ten Incarnations of Lord Vishnu</vt:lpstr>
      <vt:lpstr>THE FIRST SIX INCARNATIONS OF VISHNU  DARWIN'S THEORY OF EVOLUTION  </vt:lpstr>
      <vt:lpstr>TRIVIA</vt:lpstr>
      <vt:lpstr>MATSYA AVATARA</vt:lpstr>
      <vt:lpstr>KURMA AVATARA</vt:lpstr>
      <vt:lpstr>VARAHA AVATARA</vt:lpstr>
      <vt:lpstr>NARASIMHA AVATARA</vt:lpstr>
      <vt:lpstr>VAMANA AVATARA</vt:lpstr>
      <vt:lpstr>TRIVIA</vt:lpstr>
      <vt:lpstr>TRIVIA</vt:lpstr>
      <vt:lpstr>PARASHURAMA AVATARA</vt:lpstr>
      <vt:lpstr>RAMA AVATARA</vt:lpstr>
      <vt:lpstr>KRISHNA AVATARA</vt:lpstr>
      <vt:lpstr>Some Observations </vt:lpstr>
      <vt:lpstr>TRIVIA</vt:lpstr>
      <vt:lpstr>TRIVIA</vt:lpstr>
      <vt:lpstr>BUDDHA AVATARA</vt:lpstr>
      <vt:lpstr>BALARAMA AVATARA</vt:lpstr>
      <vt:lpstr>KALKI AVATARA</vt:lpstr>
      <vt:lpstr>Some Observations </vt:lpstr>
      <vt:lpstr>QUESTIONS</vt:lpstr>
    </vt:vector>
  </TitlesOfParts>
  <Company>Medical College of Georgia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DASHAVATARA</dc:title>
  <dc:creator>Surekha Prasad</dc:creator>
  <cp:lastModifiedBy>Dr Narayana Rao</cp:lastModifiedBy>
  <cp:revision>6</cp:revision>
  <dcterms:created xsi:type="dcterms:W3CDTF">2014-06-10T02:50:03Z</dcterms:created>
  <dcterms:modified xsi:type="dcterms:W3CDTF">2014-06-10T04:05:49Z</dcterms:modified>
</cp:coreProperties>
</file>