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
  </p:notesMasterIdLst>
  <p:handoutMasterIdLst>
    <p:handoutMasterId r:id="rId12"/>
  </p:handoutMasterIdLst>
  <p:sldIdLst>
    <p:sldId id="262" r:id="rId2"/>
    <p:sldId id="340" r:id="rId3"/>
    <p:sldId id="344" r:id="rId4"/>
    <p:sldId id="328" r:id="rId5"/>
    <p:sldId id="342" r:id="rId6"/>
    <p:sldId id="343" r:id="rId7"/>
    <p:sldId id="339" r:id="rId8"/>
    <p:sldId id="345" r:id="rId9"/>
    <p:sldId id="336" r:id="rId10"/>
  </p:sldIdLst>
  <p:sldSz cx="9144000" cy="6858000" type="screen4x3"/>
  <p:notesSz cx="6794500" cy="9931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9BBB59"/>
    <a:srgbClr val="4BACC6"/>
    <a:srgbClr val="F79646"/>
    <a:srgbClr val="8064A2"/>
    <a:srgbClr val="005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647" autoAdjust="0"/>
    <p:restoredTop sz="98757" autoAdjust="0"/>
  </p:normalViewPr>
  <p:slideViewPr>
    <p:cSldViewPr>
      <p:cViewPr>
        <p:scale>
          <a:sx n="80" d="100"/>
          <a:sy n="80" d="100"/>
        </p:scale>
        <p:origin x="-600" y="-6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ristopher\Desktop\AKI%20Data\High%20level%20overview.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hristopher\Desktop\AKI%20Data\High%20level%20overview.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333333"/>
                </a:solidFill>
                <a:latin typeface="Calibri"/>
                <a:ea typeface="Calibri"/>
                <a:cs typeface="Calibri"/>
              </a:defRPr>
            </a:pPr>
            <a:r>
              <a:rPr lang="en-GB" sz="1200"/>
              <a:t>No. of patients affected by AKI (IP Areas)</a:t>
            </a:r>
          </a:p>
        </c:rich>
      </c:tx>
      <c:layout/>
      <c:overlay val="0"/>
      <c:spPr>
        <a:noFill/>
        <a:ln w="25400">
          <a:noFill/>
        </a:ln>
      </c:spPr>
    </c:title>
    <c:autoTitleDeleted val="0"/>
    <c:plotArea>
      <c:layout/>
      <c:barChart>
        <c:barDir val="col"/>
        <c:grouping val="stacked"/>
        <c:varyColors val="0"/>
        <c:ser>
          <c:idx val="0"/>
          <c:order val="0"/>
          <c:tx>
            <c:v>AKI Stage 1</c:v>
          </c:tx>
          <c:spPr>
            <a:solidFill>
              <a:srgbClr val="00B050"/>
            </a:solidFill>
            <a:ln w="25400">
              <a:noFill/>
            </a:ln>
          </c:spPr>
          <c:invertIfNegative val="0"/>
          <c:dPt>
            <c:idx val="1"/>
            <c:invertIfNegative val="0"/>
            <c:bubble3D val="0"/>
            <c:spPr>
              <a:solidFill>
                <a:srgbClr val="00B050"/>
              </a:solidFill>
              <a:ln>
                <a:solidFill>
                  <a:srgbClr val="92D050"/>
                </a:solidFill>
              </a:ln>
              <a:effectLst/>
            </c:spPr>
            <c:extLst xmlns:c16r2="http://schemas.microsoft.com/office/drawing/2015/06/chart">
              <c:ext xmlns:c16="http://schemas.microsoft.com/office/drawing/2014/chart" uri="{C3380CC4-5D6E-409C-BE32-E72D297353CC}">
                <c16:uniqueId val="{00000001-79DB-4BDD-9F4E-5B07A076E88A}"/>
              </c:ext>
            </c:extLst>
          </c:dPt>
          <c:dLbls>
            <c:spPr>
              <a:noFill/>
              <a:ln w="25400">
                <a:noFill/>
              </a:ln>
            </c:spPr>
            <c:txPr>
              <a:bodyPr wrap="square" lIns="38100" tIns="19050" rIns="38100" bIns="19050" anchor="ctr">
                <a:spAutoFit/>
              </a:bodyPr>
              <a:lstStyle/>
              <a:p>
                <a:pPr>
                  <a:defRPr sz="1000" b="0" i="0" u="none" strike="noStrike" baseline="0">
                    <a:solidFill>
                      <a:schemeClr val="bg1"/>
                    </a:solidFill>
                    <a:latin typeface="Calibri"/>
                    <a:ea typeface="Calibri"/>
                    <a:cs typeface="Calibri"/>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Lit>
              <c:ptCount val="5"/>
              <c:pt idx="0">
                <c:v>Oct-16</c:v>
              </c:pt>
              <c:pt idx="1">
                <c:v> Nov-16</c:v>
              </c:pt>
              <c:pt idx="2">
                <c:v> Dec-16</c:v>
              </c:pt>
              <c:pt idx="3">
                <c:v> Jan-17</c:v>
              </c:pt>
              <c:pt idx="4">
                <c:v> Feb-17</c:v>
              </c:pt>
            </c:strLit>
          </c:cat>
          <c:val>
            <c:numRef>
              <c:f>(IP!$AB$10,IP!$AF$10,IP!$AJ$10,IP!$AN$10,IP!$AR$10)</c:f>
              <c:numCache>
                <c:formatCode>General</c:formatCode>
                <c:ptCount val="5"/>
                <c:pt idx="0">
                  <c:v>106</c:v>
                </c:pt>
                <c:pt idx="1">
                  <c:v>115</c:v>
                </c:pt>
                <c:pt idx="2">
                  <c:v>104</c:v>
                </c:pt>
                <c:pt idx="3">
                  <c:v>110</c:v>
                </c:pt>
                <c:pt idx="4">
                  <c:v>97</c:v>
                </c:pt>
              </c:numCache>
            </c:numRef>
          </c:val>
          <c:extLst xmlns:c16r2="http://schemas.microsoft.com/office/drawing/2015/06/chart">
            <c:ext xmlns:c16="http://schemas.microsoft.com/office/drawing/2014/chart" uri="{C3380CC4-5D6E-409C-BE32-E72D297353CC}">
              <c16:uniqueId val="{00000002-79DB-4BDD-9F4E-5B07A076E88A}"/>
            </c:ext>
          </c:extLst>
        </c:ser>
        <c:ser>
          <c:idx val="1"/>
          <c:order val="1"/>
          <c:tx>
            <c:v>AKI Stage 2</c:v>
          </c:tx>
          <c:spPr>
            <a:solidFill>
              <a:srgbClr val="FFC000"/>
            </a:solidFill>
            <a:ln w="25400">
              <a:noFill/>
            </a:ln>
          </c:spPr>
          <c:invertIfNegative val="0"/>
          <c:dLbls>
            <c:spPr>
              <a:noFill/>
              <a:ln w="25400">
                <a:noFill/>
              </a:ln>
            </c:spPr>
            <c:txPr>
              <a:bodyPr wrap="square" lIns="38100" tIns="19050" rIns="38100" bIns="19050" anchor="ctr">
                <a:spAutoFit/>
              </a:bodyPr>
              <a:lstStyle/>
              <a:p>
                <a:pPr>
                  <a:defRPr sz="1000" b="0" i="0" u="none" strike="noStrike" baseline="0">
                    <a:solidFill>
                      <a:schemeClr val="bg1"/>
                    </a:solidFill>
                    <a:latin typeface="Calibri"/>
                    <a:ea typeface="Calibri"/>
                    <a:cs typeface="Calibri"/>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Lit>
              <c:ptCount val="5"/>
              <c:pt idx="0">
                <c:v>Oct-16</c:v>
              </c:pt>
              <c:pt idx="1">
                <c:v> Nov-16</c:v>
              </c:pt>
              <c:pt idx="2">
                <c:v> Dec-16</c:v>
              </c:pt>
              <c:pt idx="3">
                <c:v> Jan-17</c:v>
              </c:pt>
              <c:pt idx="4">
                <c:v> Feb-17</c:v>
              </c:pt>
            </c:strLit>
          </c:cat>
          <c:val>
            <c:numRef>
              <c:f>(IP!$AC$10,IP!$AG$10,IP!$AK$10,IP!$AO$10,IP!$AS$10)</c:f>
              <c:numCache>
                <c:formatCode>General</c:formatCode>
                <c:ptCount val="5"/>
                <c:pt idx="0">
                  <c:v>32</c:v>
                </c:pt>
                <c:pt idx="1">
                  <c:v>26</c:v>
                </c:pt>
                <c:pt idx="2">
                  <c:v>30</c:v>
                </c:pt>
                <c:pt idx="3">
                  <c:v>23</c:v>
                </c:pt>
                <c:pt idx="4">
                  <c:v>26</c:v>
                </c:pt>
              </c:numCache>
            </c:numRef>
          </c:val>
          <c:extLst xmlns:c16r2="http://schemas.microsoft.com/office/drawing/2015/06/chart">
            <c:ext xmlns:c16="http://schemas.microsoft.com/office/drawing/2014/chart" uri="{C3380CC4-5D6E-409C-BE32-E72D297353CC}">
              <c16:uniqueId val="{00000003-79DB-4BDD-9F4E-5B07A076E88A}"/>
            </c:ext>
          </c:extLst>
        </c:ser>
        <c:ser>
          <c:idx val="2"/>
          <c:order val="2"/>
          <c:tx>
            <c:v>AKI Stage 3</c:v>
          </c:tx>
          <c:spPr>
            <a:solidFill>
              <a:srgbClr val="FF0000"/>
            </a:solidFill>
            <a:ln w="25400">
              <a:noFill/>
            </a:ln>
          </c:spPr>
          <c:invertIfNegative val="0"/>
          <c:dLbls>
            <c:spPr>
              <a:noFill/>
              <a:ln w="25400">
                <a:noFill/>
              </a:ln>
            </c:spPr>
            <c:txPr>
              <a:bodyPr wrap="square" lIns="38100" tIns="19050" rIns="38100" bIns="19050" anchor="ctr">
                <a:spAutoFit/>
              </a:bodyPr>
              <a:lstStyle/>
              <a:p>
                <a:pPr>
                  <a:defRPr sz="1000" b="0" i="0" u="none" strike="noStrike" baseline="0">
                    <a:solidFill>
                      <a:schemeClr val="bg1"/>
                    </a:solidFill>
                    <a:latin typeface="Calibri"/>
                    <a:ea typeface="Calibri"/>
                    <a:cs typeface="Calibri"/>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Lit>
              <c:ptCount val="5"/>
              <c:pt idx="0">
                <c:v>Oct-16</c:v>
              </c:pt>
              <c:pt idx="1">
                <c:v> Nov-16</c:v>
              </c:pt>
              <c:pt idx="2">
                <c:v> Dec-16</c:v>
              </c:pt>
              <c:pt idx="3">
                <c:v> Jan-17</c:v>
              </c:pt>
              <c:pt idx="4">
                <c:v> Feb-17</c:v>
              </c:pt>
            </c:strLit>
          </c:cat>
          <c:val>
            <c:numRef>
              <c:f>(IP!$AD$10,IP!$AH$10,IP!$AL$10,IP!$AP$10,IP!$AT$10)</c:f>
              <c:numCache>
                <c:formatCode>General</c:formatCode>
                <c:ptCount val="5"/>
                <c:pt idx="0">
                  <c:v>21</c:v>
                </c:pt>
                <c:pt idx="1">
                  <c:v>15</c:v>
                </c:pt>
                <c:pt idx="2">
                  <c:v>17</c:v>
                </c:pt>
                <c:pt idx="3">
                  <c:v>20</c:v>
                </c:pt>
                <c:pt idx="4">
                  <c:v>16</c:v>
                </c:pt>
              </c:numCache>
            </c:numRef>
          </c:val>
          <c:extLst xmlns:c16r2="http://schemas.microsoft.com/office/drawing/2015/06/chart">
            <c:ext xmlns:c16="http://schemas.microsoft.com/office/drawing/2014/chart" uri="{C3380CC4-5D6E-409C-BE32-E72D297353CC}">
              <c16:uniqueId val="{00000004-79DB-4BDD-9F4E-5B07A076E88A}"/>
            </c:ext>
          </c:extLst>
        </c:ser>
        <c:dLbls>
          <c:showLegendKey val="0"/>
          <c:showVal val="0"/>
          <c:showCatName val="0"/>
          <c:showSerName val="0"/>
          <c:showPercent val="0"/>
          <c:showBubbleSize val="0"/>
        </c:dLbls>
        <c:gapWidth val="50"/>
        <c:overlap val="100"/>
        <c:axId val="131758720"/>
        <c:axId val="131785088"/>
      </c:barChart>
      <c:catAx>
        <c:axId val="13175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sz="900" b="0" i="0" u="none" strike="noStrike" baseline="0">
                <a:solidFill>
                  <a:srgbClr val="333333"/>
                </a:solidFill>
                <a:latin typeface="Calibri"/>
                <a:ea typeface="Calibri"/>
                <a:cs typeface="Calibri"/>
              </a:defRPr>
            </a:pPr>
            <a:endParaRPr lang="en-US"/>
          </a:p>
        </c:txPr>
        <c:crossAx val="131785088"/>
        <c:crosses val="autoZero"/>
        <c:auto val="1"/>
        <c:lblAlgn val="ctr"/>
        <c:lblOffset val="100"/>
        <c:noMultiLvlLbl val="0"/>
      </c:catAx>
      <c:valAx>
        <c:axId val="131785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1000" b="0" i="0" u="none" strike="noStrike" baseline="0">
                    <a:solidFill>
                      <a:srgbClr val="333333"/>
                    </a:solidFill>
                    <a:latin typeface="Calibri"/>
                    <a:ea typeface="Calibri"/>
                    <a:cs typeface="Calibri"/>
                  </a:defRPr>
                </a:pPr>
                <a:r>
                  <a:rPr lang="en-US"/>
                  <a:t>Number of affected patients</a:t>
                </a:r>
              </a:p>
            </c:rich>
          </c:tx>
          <c:layout/>
          <c:overlay val="0"/>
          <c:spPr>
            <a:noFill/>
            <a:ln w="25400">
              <a:noFill/>
            </a:ln>
          </c:spPr>
        </c:title>
        <c:numFmt formatCode="General"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131758720"/>
        <c:crosses val="autoZero"/>
        <c:crossBetween val="between"/>
      </c:valAx>
      <c:spPr>
        <a:noFill/>
        <a:ln w="25400">
          <a:noFill/>
        </a:ln>
      </c:spPr>
    </c:plotArea>
    <c:legend>
      <c:legendPos val="b"/>
      <c:layout/>
      <c:overlay val="0"/>
      <c:spPr>
        <a:noFill/>
        <a:ln w="25400">
          <a:noFill/>
        </a:ln>
      </c:spPr>
      <c:txPr>
        <a:bodyPr/>
        <a:lstStyle/>
        <a:p>
          <a:pPr>
            <a:defRPr sz="825" b="0" i="0" u="none" strike="noStrike" baseline="0">
              <a:solidFill>
                <a:srgbClr val="333333"/>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Calibri"/>
                <a:ea typeface="Calibri"/>
                <a:cs typeface="Calibri"/>
              </a:defRPr>
            </a:pPr>
            <a:r>
              <a:rPr lang="en-GB" sz="1200"/>
              <a:t>AKI Summary (IP Areas)</a:t>
            </a:r>
          </a:p>
        </c:rich>
      </c:tx>
      <c:layout/>
      <c:overlay val="0"/>
    </c:title>
    <c:autoTitleDeleted val="0"/>
    <c:plotArea>
      <c:layout/>
      <c:lineChart>
        <c:grouping val="standard"/>
        <c:varyColors val="0"/>
        <c:ser>
          <c:idx val="0"/>
          <c:order val="0"/>
          <c:tx>
            <c:v>Total Number of AKI Alerts</c:v>
          </c:tx>
          <c:spPr>
            <a:ln w="28575" cap="rnd">
              <a:solidFill>
                <a:schemeClr val="accent1"/>
              </a:solidFill>
              <a:round/>
            </a:ln>
            <a:effectLst/>
          </c:spPr>
          <c:marker>
            <c:symbol val="none"/>
          </c:marker>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Lit>
              <c:ptCount val="5"/>
              <c:pt idx="0">
                <c:v>Oct-16</c:v>
              </c:pt>
              <c:pt idx="1">
                <c:v> Nov-16</c:v>
              </c:pt>
              <c:pt idx="2">
                <c:v> Dec-16</c:v>
              </c:pt>
              <c:pt idx="3">
                <c:v> Jan-17</c:v>
              </c:pt>
              <c:pt idx="4">
                <c:v> Feb-17</c:v>
              </c:pt>
            </c:strLit>
          </c:cat>
          <c:val>
            <c:numRef>
              <c:f>(IP!$P$16,IP!$R$16,IP!$T$16,IP!$V$16,IP!$X$16)</c:f>
              <c:numCache>
                <c:formatCode>General</c:formatCode>
                <c:ptCount val="5"/>
                <c:pt idx="0">
                  <c:v>351</c:v>
                </c:pt>
                <c:pt idx="1">
                  <c:v>337</c:v>
                </c:pt>
                <c:pt idx="2">
                  <c:v>280</c:v>
                </c:pt>
                <c:pt idx="3">
                  <c:v>325</c:v>
                </c:pt>
                <c:pt idx="4">
                  <c:v>295</c:v>
                </c:pt>
              </c:numCache>
            </c:numRef>
          </c:val>
          <c:smooth val="0"/>
          <c:extLst xmlns:c16r2="http://schemas.microsoft.com/office/drawing/2015/06/chart">
            <c:ext xmlns:c16="http://schemas.microsoft.com/office/drawing/2014/chart" uri="{C3380CC4-5D6E-409C-BE32-E72D297353CC}">
              <c16:uniqueId val="{00000000-6253-45D3-8C2A-0B20777121BD}"/>
            </c:ext>
          </c:extLst>
        </c:ser>
        <c:ser>
          <c:idx val="1"/>
          <c:order val="1"/>
          <c:tx>
            <c:v>Total Number of patients affected by AKI</c:v>
          </c:tx>
          <c:spPr>
            <a:ln>
              <a:solidFill>
                <a:srgbClr val="7030A0"/>
              </a:solidFill>
            </a:ln>
          </c:spPr>
          <c:marker>
            <c:symbol val="none"/>
          </c:marker>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Lit>
              <c:ptCount val="5"/>
              <c:pt idx="0">
                <c:v>Oct-16</c:v>
              </c:pt>
              <c:pt idx="1">
                <c:v> Nov-16</c:v>
              </c:pt>
              <c:pt idx="2">
                <c:v> Dec-16</c:v>
              </c:pt>
              <c:pt idx="3">
                <c:v> Jan-17</c:v>
              </c:pt>
              <c:pt idx="4">
                <c:v> Feb-17</c:v>
              </c:pt>
            </c:strLit>
          </c:cat>
          <c:val>
            <c:numRef>
              <c:f>(IP!$Q$16,IP!$S$16,IP!$U$16,IP!$W$16,IP!$Y$16)</c:f>
              <c:numCache>
                <c:formatCode>General</c:formatCode>
                <c:ptCount val="5"/>
                <c:pt idx="0">
                  <c:v>121</c:v>
                </c:pt>
                <c:pt idx="1">
                  <c:v>131</c:v>
                </c:pt>
                <c:pt idx="2">
                  <c:v>119</c:v>
                </c:pt>
                <c:pt idx="3">
                  <c:v>122</c:v>
                </c:pt>
                <c:pt idx="4">
                  <c:v>110</c:v>
                </c:pt>
              </c:numCache>
            </c:numRef>
          </c:val>
          <c:smooth val="0"/>
          <c:extLst xmlns:c16r2="http://schemas.microsoft.com/office/drawing/2015/06/chart">
            <c:ext xmlns:c16="http://schemas.microsoft.com/office/drawing/2014/chart" uri="{C3380CC4-5D6E-409C-BE32-E72D297353CC}">
              <c16:uniqueId val="{00000001-6253-45D3-8C2A-0B20777121BD}"/>
            </c:ext>
          </c:extLst>
        </c:ser>
        <c:dLbls>
          <c:showLegendKey val="0"/>
          <c:showVal val="0"/>
          <c:showCatName val="0"/>
          <c:showSerName val="0"/>
          <c:showPercent val="0"/>
          <c:showBubbleSize val="0"/>
        </c:dLbls>
        <c:marker val="1"/>
        <c:smooth val="0"/>
        <c:axId val="132927872"/>
        <c:axId val="132929408"/>
      </c:lineChart>
      <c:catAx>
        <c:axId val="132927872"/>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2700000" vert="horz"/>
          <a:lstStyle/>
          <a:p>
            <a:pPr>
              <a:defRPr sz="900" b="0" i="0" u="none" strike="noStrike" baseline="0">
                <a:solidFill>
                  <a:srgbClr val="333333"/>
                </a:solidFill>
                <a:latin typeface="Calibri"/>
                <a:ea typeface="Calibri"/>
                <a:cs typeface="Calibri"/>
              </a:defRPr>
            </a:pPr>
            <a:endParaRPr lang="en-US"/>
          </a:p>
        </c:txPr>
        <c:crossAx val="132929408"/>
        <c:crosses val="autoZero"/>
        <c:auto val="0"/>
        <c:lblAlgn val="ctr"/>
        <c:lblOffset val="100"/>
        <c:noMultiLvlLbl val="0"/>
      </c:catAx>
      <c:valAx>
        <c:axId val="132929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132927872"/>
        <c:crosses val="autoZero"/>
        <c:crossBetween val="between"/>
      </c:valAx>
      <c:spPr>
        <a:noFill/>
        <a:ln w="25400">
          <a:noFill/>
        </a:ln>
      </c:spPr>
    </c:plotArea>
    <c:legend>
      <c:legendPos val="b"/>
      <c:layout/>
      <c:overlay val="0"/>
      <c:txPr>
        <a:bodyPr/>
        <a:lstStyle/>
        <a:p>
          <a:pPr>
            <a:defRPr sz="920"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5C0D24-23ED-4696-B9AA-362C91FADD15}" type="doc">
      <dgm:prSet loTypeId="urn:microsoft.com/office/officeart/2005/8/layout/hChevron3" loCatId="process" qsTypeId="urn:microsoft.com/office/officeart/2005/8/quickstyle/simple1" qsCatId="simple" csTypeId="urn:microsoft.com/office/officeart/2005/8/colors/colorful1" csCatId="colorful" phldr="1"/>
      <dgm:spPr/>
    </dgm:pt>
    <dgm:pt modelId="{58EA30F3-FDA6-4E00-8077-16EDFA90CD86}">
      <dgm:prSet phldrT="[Text]"/>
      <dgm:spPr/>
      <dgm:t>
        <a:bodyPr/>
        <a:lstStyle/>
        <a:p>
          <a:r>
            <a:rPr lang="en-GB" dirty="0"/>
            <a:t>March 2016</a:t>
          </a:r>
        </a:p>
      </dgm:t>
    </dgm:pt>
    <dgm:pt modelId="{6EB96C13-DFEB-41F1-93C9-C84827A3C555}" type="parTrans" cxnId="{70156D1C-28D2-41DF-B217-CD99967A2EE3}">
      <dgm:prSet/>
      <dgm:spPr/>
      <dgm:t>
        <a:bodyPr/>
        <a:lstStyle/>
        <a:p>
          <a:endParaRPr lang="en-GB"/>
        </a:p>
      </dgm:t>
    </dgm:pt>
    <dgm:pt modelId="{B714F963-FD01-429E-95F7-7371BA729086}" type="sibTrans" cxnId="{70156D1C-28D2-41DF-B217-CD99967A2EE3}">
      <dgm:prSet/>
      <dgm:spPr/>
      <dgm:t>
        <a:bodyPr/>
        <a:lstStyle/>
        <a:p>
          <a:endParaRPr lang="en-GB"/>
        </a:p>
      </dgm:t>
    </dgm:pt>
    <dgm:pt modelId="{7B931DA2-9B74-4B3B-91B7-BF61A2351C91}">
      <dgm:prSet phldrT="[Text]"/>
      <dgm:spPr/>
      <dgm:t>
        <a:bodyPr/>
        <a:lstStyle/>
        <a:p>
          <a:r>
            <a:rPr lang="en-GB" dirty="0"/>
            <a:t>April </a:t>
          </a:r>
        </a:p>
      </dgm:t>
    </dgm:pt>
    <dgm:pt modelId="{FF8A19CF-FEE0-465B-BADD-AD2304ABD09D}" type="parTrans" cxnId="{8CE79C49-C7A7-48AF-8A7E-86688A94277C}">
      <dgm:prSet/>
      <dgm:spPr/>
      <dgm:t>
        <a:bodyPr/>
        <a:lstStyle/>
        <a:p>
          <a:endParaRPr lang="en-GB"/>
        </a:p>
      </dgm:t>
    </dgm:pt>
    <dgm:pt modelId="{0BA4ABAF-68B8-4D6E-B6CB-7FF0F3B9AAB9}" type="sibTrans" cxnId="{8CE79C49-C7A7-48AF-8A7E-86688A94277C}">
      <dgm:prSet/>
      <dgm:spPr/>
      <dgm:t>
        <a:bodyPr/>
        <a:lstStyle/>
        <a:p>
          <a:endParaRPr lang="en-GB"/>
        </a:p>
      </dgm:t>
    </dgm:pt>
    <dgm:pt modelId="{C84B45C0-6315-4CBD-9725-2DE2A0B54838}">
      <dgm:prSet phldrT="[Text]"/>
      <dgm:spPr/>
      <dgm:t>
        <a:bodyPr/>
        <a:lstStyle/>
        <a:p>
          <a:r>
            <a:rPr lang="en-GB" dirty="0"/>
            <a:t>May</a:t>
          </a:r>
        </a:p>
      </dgm:t>
    </dgm:pt>
    <dgm:pt modelId="{1E0FF741-4A57-4F92-A54F-33D07DBBAC25}" type="parTrans" cxnId="{7824F6E3-EF5B-4C30-B692-E6673B956FF7}">
      <dgm:prSet/>
      <dgm:spPr/>
      <dgm:t>
        <a:bodyPr/>
        <a:lstStyle/>
        <a:p>
          <a:endParaRPr lang="en-GB"/>
        </a:p>
      </dgm:t>
    </dgm:pt>
    <dgm:pt modelId="{C77E07B8-BF30-4D44-9BDB-C87647711D8E}" type="sibTrans" cxnId="{7824F6E3-EF5B-4C30-B692-E6673B956FF7}">
      <dgm:prSet/>
      <dgm:spPr/>
      <dgm:t>
        <a:bodyPr/>
        <a:lstStyle/>
        <a:p>
          <a:endParaRPr lang="en-GB"/>
        </a:p>
      </dgm:t>
    </dgm:pt>
    <dgm:pt modelId="{CB9720A4-7B8C-44C9-B3A1-DAFDFEAFFF44}">
      <dgm:prSet/>
      <dgm:spPr/>
      <dgm:t>
        <a:bodyPr/>
        <a:lstStyle/>
        <a:p>
          <a:r>
            <a:rPr lang="en-GB" dirty="0"/>
            <a:t>June</a:t>
          </a:r>
        </a:p>
      </dgm:t>
    </dgm:pt>
    <dgm:pt modelId="{3EE10A8C-7816-4ABB-86CF-E6837D8C7F29}" type="parTrans" cxnId="{45758AB0-671C-42E5-8803-55015F0E8726}">
      <dgm:prSet/>
      <dgm:spPr/>
      <dgm:t>
        <a:bodyPr/>
        <a:lstStyle/>
        <a:p>
          <a:endParaRPr lang="en-GB"/>
        </a:p>
      </dgm:t>
    </dgm:pt>
    <dgm:pt modelId="{D2E3D17C-CCAE-4984-A714-4E59977085CE}" type="sibTrans" cxnId="{45758AB0-671C-42E5-8803-55015F0E8726}">
      <dgm:prSet/>
      <dgm:spPr/>
      <dgm:t>
        <a:bodyPr/>
        <a:lstStyle/>
        <a:p>
          <a:endParaRPr lang="en-GB"/>
        </a:p>
      </dgm:t>
    </dgm:pt>
    <dgm:pt modelId="{348C0013-AB76-4354-BDBA-66D63DC6CC6A}">
      <dgm:prSet/>
      <dgm:spPr/>
      <dgm:t>
        <a:bodyPr/>
        <a:lstStyle/>
        <a:p>
          <a:r>
            <a:rPr lang="en-GB" dirty="0"/>
            <a:t>July</a:t>
          </a:r>
        </a:p>
      </dgm:t>
    </dgm:pt>
    <dgm:pt modelId="{2EB0F566-8DDE-4297-9175-5B608D222A39}" type="parTrans" cxnId="{1C87DAF8-A962-4E0C-A18A-2666E781E2FF}">
      <dgm:prSet/>
      <dgm:spPr/>
      <dgm:t>
        <a:bodyPr/>
        <a:lstStyle/>
        <a:p>
          <a:endParaRPr lang="en-GB"/>
        </a:p>
      </dgm:t>
    </dgm:pt>
    <dgm:pt modelId="{3744A238-A3E8-4B61-B2F3-5CDCB48AB1D3}" type="sibTrans" cxnId="{1C87DAF8-A962-4E0C-A18A-2666E781E2FF}">
      <dgm:prSet/>
      <dgm:spPr/>
      <dgm:t>
        <a:bodyPr/>
        <a:lstStyle/>
        <a:p>
          <a:endParaRPr lang="en-GB"/>
        </a:p>
      </dgm:t>
    </dgm:pt>
    <dgm:pt modelId="{0BA01ED5-8E95-442B-82AA-40368B1BC6F0}">
      <dgm:prSet/>
      <dgm:spPr>
        <a:solidFill>
          <a:schemeClr val="bg1">
            <a:lumMod val="50000"/>
          </a:schemeClr>
        </a:solidFill>
      </dgm:spPr>
      <dgm:t>
        <a:bodyPr/>
        <a:lstStyle/>
        <a:p>
          <a:r>
            <a:rPr lang="en-GB" dirty="0"/>
            <a:t>August</a:t>
          </a:r>
        </a:p>
      </dgm:t>
    </dgm:pt>
    <dgm:pt modelId="{AC2DEB63-D066-4E59-9174-897CE44F89DA}" type="parTrans" cxnId="{D37A5CCF-4E64-4B9C-843B-EFCAAFC7B1DB}">
      <dgm:prSet/>
      <dgm:spPr/>
      <dgm:t>
        <a:bodyPr/>
        <a:lstStyle/>
        <a:p>
          <a:endParaRPr lang="en-GB"/>
        </a:p>
      </dgm:t>
    </dgm:pt>
    <dgm:pt modelId="{3F1762B9-BF92-48C6-8656-6283A8749847}" type="sibTrans" cxnId="{D37A5CCF-4E64-4B9C-843B-EFCAAFC7B1DB}">
      <dgm:prSet/>
      <dgm:spPr/>
      <dgm:t>
        <a:bodyPr/>
        <a:lstStyle/>
        <a:p>
          <a:endParaRPr lang="en-GB"/>
        </a:p>
      </dgm:t>
    </dgm:pt>
    <dgm:pt modelId="{1EF9E563-3A4B-4CEE-B91F-079721E67E60}">
      <dgm:prSet/>
      <dgm:spPr/>
      <dgm:t>
        <a:bodyPr/>
        <a:lstStyle/>
        <a:p>
          <a:r>
            <a:rPr lang="en-GB" dirty="0"/>
            <a:t>September</a:t>
          </a:r>
        </a:p>
      </dgm:t>
    </dgm:pt>
    <dgm:pt modelId="{8BA312BC-6F23-4461-9A9D-1D936900ADA3}" type="parTrans" cxnId="{3C046039-34D7-4D4D-A83D-873619EC3F6A}">
      <dgm:prSet/>
      <dgm:spPr/>
      <dgm:t>
        <a:bodyPr/>
        <a:lstStyle/>
        <a:p>
          <a:endParaRPr lang="en-GB"/>
        </a:p>
      </dgm:t>
    </dgm:pt>
    <dgm:pt modelId="{B499F469-B169-41E5-9278-D478FC0E7FCF}" type="sibTrans" cxnId="{3C046039-34D7-4D4D-A83D-873619EC3F6A}">
      <dgm:prSet/>
      <dgm:spPr/>
      <dgm:t>
        <a:bodyPr/>
        <a:lstStyle/>
        <a:p>
          <a:endParaRPr lang="en-GB"/>
        </a:p>
      </dgm:t>
    </dgm:pt>
    <dgm:pt modelId="{4C44D8B0-AF17-4953-B7AB-2147B302E3FE}">
      <dgm:prSet/>
      <dgm:spPr>
        <a:solidFill>
          <a:srgbClr val="8064A2"/>
        </a:solidFill>
      </dgm:spPr>
      <dgm:t>
        <a:bodyPr/>
        <a:lstStyle/>
        <a:p>
          <a:r>
            <a:rPr lang="en-GB" dirty="0"/>
            <a:t>October</a:t>
          </a:r>
        </a:p>
      </dgm:t>
    </dgm:pt>
    <dgm:pt modelId="{1D4EF51B-6D51-4328-B2BF-B1E070A6D2A2}" type="parTrans" cxnId="{787C1A62-52C2-4B96-868E-86AFB30408CC}">
      <dgm:prSet/>
      <dgm:spPr/>
      <dgm:t>
        <a:bodyPr/>
        <a:lstStyle/>
        <a:p>
          <a:endParaRPr lang="en-GB"/>
        </a:p>
      </dgm:t>
    </dgm:pt>
    <dgm:pt modelId="{3B0C6C5E-E3CF-48D7-8EC6-C06C51DD5C56}" type="sibTrans" cxnId="{787C1A62-52C2-4B96-868E-86AFB30408CC}">
      <dgm:prSet/>
      <dgm:spPr/>
      <dgm:t>
        <a:bodyPr/>
        <a:lstStyle/>
        <a:p>
          <a:endParaRPr lang="en-GB"/>
        </a:p>
      </dgm:t>
    </dgm:pt>
    <dgm:pt modelId="{AB79B38C-5441-4F50-B545-DB085121D5F6}">
      <dgm:prSet/>
      <dgm:spPr/>
      <dgm:t>
        <a:bodyPr/>
        <a:lstStyle/>
        <a:p>
          <a:r>
            <a:rPr lang="en-GB" dirty="0"/>
            <a:t>February 2017</a:t>
          </a:r>
        </a:p>
      </dgm:t>
    </dgm:pt>
    <dgm:pt modelId="{DE984601-2AF2-4B39-9F0F-99B26B2F330B}" type="parTrans" cxnId="{185FCCA4-AA97-4E6E-AAAC-BB6F2E50CB4A}">
      <dgm:prSet/>
      <dgm:spPr/>
      <dgm:t>
        <a:bodyPr/>
        <a:lstStyle/>
        <a:p>
          <a:endParaRPr lang="en-GB"/>
        </a:p>
      </dgm:t>
    </dgm:pt>
    <dgm:pt modelId="{DA11191B-206A-4A9B-ADE6-9921C2BD490D}" type="sibTrans" cxnId="{185FCCA4-AA97-4E6E-AAAC-BB6F2E50CB4A}">
      <dgm:prSet/>
      <dgm:spPr/>
      <dgm:t>
        <a:bodyPr/>
        <a:lstStyle/>
        <a:p>
          <a:endParaRPr lang="en-GB"/>
        </a:p>
      </dgm:t>
    </dgm:pt>
    <dgm:pt modelId="{68B0F840-D606-48FF-9214-FF6F0C8C31F5}">
      <dgm:prSet/>
      <dgm:spPr/>
      <dgm:t>
        <a:bodyPr/>
        <a:lstStyle/>
        <a:p>
          <a:r>
            <a:rPr lang="en-GB" dirty="0"/>
            <a:t>April</a:t>
          </a:r>
        </a:p>
      </dgm:t>
    </dgm:pt>
    <dgm:pt modelId="{3398EA48-D37E-4238-8C20-D21F2960BE83}" type="parTrans" cxnId="{7CD89A3C-081C-49E7-8716-9568699EE503}">
      <dgm:prSet/>
      <dgm:spPr/>
      <dgm:t>
        <a:bodyPr/>
        <a:lstStyle/>
        <a:p>
          <a:endParaRPr lang="en-GB"/>
        </a:p>
      </dgm:t>
    </dgm:pt>
    <dgm:pt modelId="{4088084B-216D-419F-880F-AD7CEE8364BC}" type="sibTrans" cxnId="{7CD89A3C-081C-49E7-8716-9568699EE503}">
      <dgm:prSet/>
      <dgm:spPr/>
      <dgm:t>
        <a:bodyPr/>
        <a:lstStyle/>
        <a:p>
          <a:endParaRPr lang="en-GB"/>
        </a:p>
      </dgm:t>
    </dgm:pt>
    <dgm:pt modelId="{6AEDE65C-AF15-46F6-B8CE-0859015E1AAE}" type="pres">
      <dgm:prSet presAssocID="{685C0D24-23ED-4696-B9AA-362C91FADD15}" presName="Name0" presStyleCnt="0">
        <dgm:presLayoutVars>
          <dgm:dir/>
          <dgm:resizeHandles val="exact"/>
        </dgm:presLayoutVars>
      </dgm:prSet>
      <dgm:spPr/>
    </dgm:pt>
    <dgm:pt modelId="{A285F19B-03F1-4DED-875C-7F487F99F0D1}" type="pres">
      <dgm:prSet presAssocID="{58EA30F3-FDA6-4E00-8077-16EDFA90CD86}" presName="parTxOnly" presStyleLbl="node1" presStyleIdx="0" presStyleCnt="10">
        <dgm:presLayoutVars>
          <dgm:bulletEnabled val="1"/>
        </dgm:presLayoutVars>
      </dgm:prSet>
      <dgm:spPr/>
      <dgm:t>
        <a:bodyPr/>
        <a:lstStyle/>
        <a:p>
          <a:endParaRPr lang="en-GB"/>
        </a:p>
      </dgm:t>
    </dgm:pt>
    <dgm:pt modelId="{DF1FFC7D-5F4F-4209-9CC7-D6C7166604DF}" type="pres">
      <dgm:prSet presAssocID="{B714F963-FD01-429E-95F7-7371BA729086}" presName="parSpace" presStyleCnt="0"/>
      <dgm:spPr/>
    </dgm:pt>
    <dgm:pt modelId="{EDD88034-F499-47C7-9E7D-4273E3E19625}" type="pres">
      <dgm:prSet presAssocID="{7B931DA2-9B74-4B3B-91B7-BF61A2351C91}" presName="parTxOnly" presStyleLbl="node1" presStyleIdx="1" presStyleCnt="10">
        <dgm:presLayoutVars>
          <dgm:bulletEnabled val="1"/>
        </dgm:presLayoutVars>
      </dgm:prSet>
      <dgm:spPr/>
      <dgm:t>
        <a:bodyPr/>
        <a:lstStyle/>
        <a:p>
          <a:endParaRPr lang="en-GB"/>
        </a:p>
      </dgm:t>
    </dgm:pt>
    <dgm:pt modelId="{7D33CD66-20C9-4136-8CBA-54BAE97D2448}" type="pres">
      <dgm:prSet presAssocID="{0BA4ABAF-68B8-4D6E-B6CB-7FF0F3B9AAB9}" presName="parSpace" presStyleCnt="0"/>
      <dgm:spPr/>
    </dgm:pt>
    <dgm:pt modelId="{7F7FD315-A1A0-4CF9-AC92-4DD88C9C8A35}" type="pres">
      <dgm:prSet presAssocID="{C84B45C0-6315-4CBD-9725-2DE2A0B54838}" presName="parTxOnly" presStyleLbl="node1" presStyleIdx="2" presStyleCnt="10">
        <dgm:presLayoutVars>
          <dgm:bulletEnabled val="1"/>
        </dgm:presLayoutVars>
      </dgm:prSet>
      <dgm:spPr/>
      <dgm:t>
        <a:bodyPr/>
        <a:lstStyle/>
        <a:p>
          <a:endParaRPr lang="en-GB"/>
        </a:p>
      </dgm:t>
    </dgm:pt>
    <dgm:pt modelId="{41DEE652-67ED-417C-AFC7-8414C5D773A6}" type="pres">
      <dgm:prSet presAssocID="{C77E07B8-BF30-4D44-9BDB-C87647711D8E}" presName="parSpace" presStyleCnt="0"/>
      <dgm:spPr/>
    </dgm:pt>
    <dgm:pt modelId="{4C1EBABC-0E1E-4529-8D96-1E8FF3FCEFE2}" type="pres">
      <dgm:prSet presAssocID="{CB9720A4-7B8C-44C9-B3A1-DAFDFEAFFF44}" presName="parTxOnly" presStyleLbl="node1" presStyleIdx="3" presStyleCnt="10">
        <dgm:presLayoutVars>
          <dgm:bulletEnabled val="1"/>
        </dgm:presLayoutVars>
      </dgm:prSet>
      <dgm:spPr/>
      <dgm:t>
        <a:bodyPr/>
        <a:lstStyle/>
        <a:p>
          <a:endParaRPr lang="en-GB"/>
        </a:p>
      </dgm:t>
    </dgm:pt>
    <dgm:pt modelId="{E0E5E8E6-182E-41D3-A5F9-69C170534B7B}" type="pres">
      <dgm:prSet presAssocID="{D2E3D17C-CCAE-4984-A714-4E59977085CE}" presName="parSpace" presStyleCnt="0"/>
      <dgm:spPr/>
    </dgm:pt>
    <dgm:pt modelId="{97309598-C00B-4826-BBEF-21CB8CBDCF66}" type="pres">
      <dgm:prSet presAssocID="{348C0013-AB76-4354-BDBA-66D63DC6CC6A}" presName="parTxOnly" presStyleLbl="node1" presStyleIdx="4" presStyleCnt="10">
        <dgm:presLayoutVars>
          <dgm:bulletEnabled val="1"/>
        </dgm:presLayoutVars>
      </dgm:prSet>
      <dgm:spPr/>
      <dgm:t>
        <a:bodyPr/>
        <a:lstStyle/>
        <a:p>
          <a:endParaRPr lang="en-GB"/>
        </a:p>
      </dgm:t>
    </dgm:pt>
    <dgm:pt modelId="{89785C0E-F0A6-40B3-9D3A-35C44F91B8F4}" type="pres">
      <dgm:prSet presAssocID="{3744A238-A3E8-4B61-B2F3-5CDCB48AB1D3}" presName="parSpace" presStyleCnt="0"/>
      <dgm:spPr/>
    </dgm:pt>
    <dgm:pt modelId="{142A4ED7-ADDE-4AF5-B30F-17E5B14980DE}" type="pres">
      <dgm:prSet presAssocID="{0BA01ED5-8E95-442B-82AA-40368B1BC6F0}" presName="parTxOnly" presStyleLbl="node1" presStyleIdx="5" presStyleCnt="10">
        <dgm:presLayoutVars>
          <dgm:bulletEnabled val="1"/>
        </dgm:presLayoutVars>
      </dgm:prSet>
      <dgm:spPr/>
      <dgm:t>
        <a:bodyPr/>
        <a:lstStyle/>
        <a:p>
          <a:endParaRPr lang="en-GB"/>
        </a:p>
      </dgm:t>
    </dgm:pt>
    <dgm:pt modelId="{042F62FF-10FF-4864-B2F7-3CDBABA95933}" type="pres">
      <dgm:prSet presAssocID="{3F1762B9-BF92-48C6-8656-6283A8749847}" presName="parSpace" presStyleCnt="0"/>
      <dgm:spPr/>
    </dgm:pt>
    <dgm:pt modelId="{4A798393-5D2A-47AC-AE85-0F337A46422B}" type="pres">
      <dgm:prSet presAssocID="{1EF9E563-3A4B-4CEE-B91F-079721E67E60}" presName="parTxOnly" presStyleLbl="node1" presStyleIdx="6" presStyleCnt="10">
        <dgm:presLayoutVars>
          <dgm:bulletEnabled val="1"/>
        </dgm:presLayoutVars>
      </dgm:prSet>
      <dgm:spPr/>
      <dgm:t>
        <a:bodyPr/>
        <a:lstStyle/>
        <a:p>
          <a:endParaRPr lang="en-GB"/>
        </a:p>
      </dgm:t>
    </dgm:pt>
    <dgm:pt modelId="{C7B80B4B-4293-4DC7-8423-6CC54C9A7C80}" type="pres">
      <dgm:prSet presAssocID="{B499F469-B169-41E5-9278-D478FC0E7FCF}" presName="parSpace" presStyleCnt="0"/>
      <dgm:spPr/>
    </dgm:pt>
    <dgm:pt modelId="{36105F8C-9BE7-404D-B7D2-46B7A824F7AB}" type="pres">
      <dgm:prSet presAssocID="{4C44D8B0-AF17-4953-B7AB-2147B302E3FE}" presName="parTxOnly" presStyleLbl="node1" presStyleIdx="7" presStyleCnt="10">
        <dgm:presLayoutVars>
          <dgm:bulletEnabled val="1"/>
        </dgm:presLayoutVars>
      </dgm:prSet>
      <dgm:spPr/>
      <dgm:t>
        <a:bodyPr/>
        <a:lstStyle/>
        <a:p>
          <a:endParaRPr lang="en-GB"/>
        </a:p>
      </dgm:t>
    </dgm:pt>
    <dgm:pt modelId="{FED7ED88-EDD6-4120-B62C-D6D84374696A}" type="pres">
      <dgm:prSet presAssocID="{3B0C6C5E-E3CF-48D7-8EC6-C06C51DD5C56}" presName="parSpace" presStyleCnt="0"/>
      <dgm:spPr/>
    </dgm:pt>
    <dgm:pt modelId="{E027565B-D711-4F83-86FA-24CA1FE05612}" type="pres">
      <dgm:prSet presAssocID="{AB79B38C-5441-4F50-B545-DB085121D5F6}" presName="parTxOnly" presStyleLbl="node1" presStyleIdx="8" presStyleCnt="10">
        <dgm:presLayoutVars>
          <dgm:bulletEnabled val="1"/>
        </dgm:presLayoutVars>
      </dgm:prSet>
      <dgm:spPr/>
      <dgm:t>
        <a:bodyPr/>
        <a:lstStyle/>
        <a:p>
          <a:endParaRPr lang="en-GB"/>
        </a:p>
      </dgm:t>
    </dgm:pt>
    <dgm:pt modelId="{FDCFE050-17A8-4969-820E-0B5BB87C2B20}" type="pres">
      <dgm:prSet presAssocID="{DA11191B-206A-4A9B-ADE6-9921C2BD490D}" presName="parSpace" presStyleCnt="0"/>
      <dgm:spPr/>
    </dgm:pt>
    <dgm:pt modelId="{1BD615DE-7DA8-48A5-A009-511A8719ECAC}" type="pres">
      <dgm:prSet presAssocID="{68B0F840-D606-48FF-9214-FF6F0C8C31F5}" presName="parTxOnly" presStyleLbl="node1" presStyleIdx="9" presStyleCnt="10">
        <dgm:presLayoutVars>
          <dgm:bulletEnabled val="1"/>
        </dgm:presLayoutVars>
      </dgm:prSet>
      <dgm:spPr/>
      <dgm:t>
        <a:bodyPr/>
        <a:lstStyle/>
        <a:p>
          <a:endParaRPr lang="en-GB"/>
        </a:p>
      </dgm:t>
    </dgm:pt>
  </dgm:ptLst>
  <dgm:cxnLst>
    <dgm:cxn modelId="{8D4B91AC-E593-4BE1-8C8A-179F4270CB2F}" type="presOf" srcId="{CB9720A4-7B8C-44C9-B3A1-DAFDFEAFFF44}" destId="{4C1EBABC-0E1E-4529-8D96-1E8FF3FCEFE2}" srcOrd="0" destOrd="0" presId="urn:microsoft.com/office/officeart/2005/8/layout/hChevron3"/>
    <dgm:cxn modelId="{3C046039-34D7-4D4D-A83D-873619EC3F6A}" srcId="{685C0D24-23ED-4696-B9AA-362C91FADD15}" destId="{1EF9E563-3A4B-4CEE-B91F-079721E67E60}" srcOrd="6" destOrd="0" parTransId="{8BA312BC-6F23-4461-9A9D-1D936900ADA3}" sibTransId="{B499F469-B169-41E5-9278-D478FC0E7FCF}"/>
    <dgm:cxn modelId="{F345ACA9-476A-45C9-BDE7-95E3FC37F9F7}" type="presOf" srcId="{4C44D8B0-AF17-4953-B7AB-2147B302E3FE}" destId="{36105F8C-9BE7-404D-B7D2-46B7A824F7AB}" srcOrd="0" destOrd="0" presId="urn:microsoft.com/office/officeart/2005/8/layout/hChevron3"/>
    <dgm:cxn modelId="{363A9347-8831-4929-9A81-F9EA4754DA76}" type="presOf" srcId="{68B0F840-D606-48FF-9214-FF6F0C8C31F5}" destId="{1BD615DE-7DA8-48A5-A009-511A8719ECAC}" srcOrd="0" destOrd="0" presId="urn:microsoft.com/office/officeart/2005/8/layout/hChevron3"/>
    <dgm:cxn modelId="{7CD89A3C-081C-49E7-8716-9568699EE503}" srcId="{685C0D24-23ED-4696-B9AA-362C91FADD15}" destId="{68B0F840-D606-48FF-9214-FF6F0C8C31F5}" srcOrd="9" destOrd="0" parTransId="{3398EA48-D37E-4238-8C20-D21F2960BE83}" sibTransId="{4088084B-216D-419F-880F-AD7CEE8364BC}"/>
    <dgm:cxn modelId="{494AC484-54F9-45F9-A718-186FC7D330D0}" type="presOf" srcId="{0BA01ED5-8E95-442B-82AA-40368B1BC6F0}" destId="{142A4ED7-ADDE-4AF5-B30F-17E5B14980DE}" srcOrd="0" destOrd="0" presId="urn:microsoft.com/office/officeart/2005/8/layout/hChevron3"/>
    <dgm:cxn modelId="{5892649F-8499-4059-836B-0BA1F164F44E}" type="presOf" srcId="{AB79B38C-5441-4F50-B545-DB085121D5F6}" destId="{E027565B-D711-4F83-86FA-24CA1FE05612}" srcOrd="0" destOrd="0" presId="urn:microsoft.com/office/officeart/2005/8/layout/hChevron3"/>
    <dgm:cxn modelId="{787C1A62-52C2-4B96-868E-86AFB30408CC}" srcId="{685C0D24-23ED-4696-B9AA-362C91FADD15}" destId="{4C44D8B0-AF17-4953-B7AB-2147B302E3FE}" srcOrd="7" destOrd="0" parTransId="{1D4EF51B-6D51-4328-B2BF-B1E070A6D2A2}" sibTransId="{3B0C6C5E-E3CF-48D7-8EC6-C06C51DD5C56}"/>
    <dgm:cxn modelId="{95773BF6-F825-4A42-9F26-9F0D9DF2A847}" type="presOf" srcId="{348C0013-AB76-4354-BDBA-66D63DC6CC6A}" destId="{97309598-C00B-4826-BBEF-21CB8CBDCF66}" srcOrd="0" destOrd="0" presId="urn:microsoft.com/office/officeart/2005/8/layout/hChevron3"/>
    <dgm:cxn modelId="{8DE55ECA-A07D-4E4E-9273-60AE1536E10D}" type="presOf" srcId="{1EF9E563-3A4B-4CEE-B91F-079721E67E60}" destId="{4A798393-5D2A-47AC-AE85-0F337A46422B}" srcOrd="0" destOrd="0" presId="urn:microsoft.com/office/officeart/2005/8/layout/hChevron3"/>
    <dgm:cxn modelId="{9DC465AF-A1F8-4219-98EA-35788F419A60}" type="presOf" srcId="{7B931DA2-9B74-4B3B-91B7-BF61A2351C91}" destId="{EDD88034-F499-47C7-9E7D-4273E3E19625}" srcOrd="0" destOrd="0" presId="urn:microsoft.com/office/officeart/2005/8/layout/hChevron3"/>
    <dgm:cxn modelId="{7920A952-65B9-4227-890E-F24A42DC7B4E}" type="presOf" srcId="{C84B45C0-6315-4CBD-9725-2DE2A0B54838}" destId="{7F7FD315-A1A0-4CF9-AC92-4DD88C9C8A35}" srcOrd="0" destOrd="0" presId="urn:microsoft.com/office/officeart/2005/8/layout/hChevron3"/>
    <dgm:cxn modelId="{D37A5CCF-4E64-4B9C-843B-EFCAAFC7B1DB}" srcId="{685C0D24-23ED-4696-B9AA-362C91FADD15}" destId="{0BA01ED5-8E95-442B-82AA-40368B1BC6F0}" srcOrd="5" destOrd="0" parTransId="{AC2DEB63-D066-4E59-9174-897CE44F89DA}" sibTransId="{3F1762B9-BF92-48C6-8656-6283A8749847}"/>
    <dgm:cxn modelId="{70156D1C-28D2-41DF-B217-CD99967A2EE3}" srcId="{685C0D24-23ED-4696-B9AA-362C91FADD15}" destId="{58EA30F3-FDA6-4E00-8077-16EDFA90CD86}" srcOrd="0" destOrd="0" parTransId="{6EB96C13-DFEB-41F1-93C9-C84827A3C555}" sibTransId="{B714F963-FD01-429E-95F7-7371BA729086}"/>
    <dgm:cxn modelId="{185FCCA4-AA97-4E6E-AAAC-BB6F2E50CB4A}" srcId="{685C0D24-23ED-4696-B9AA-362C91FADD15}" destId="{AB79B38C-5441-4F50-B545-DB085121D5F6}" srcOrd="8" destOrd="0" parTransId="{DE984601-2AF2-4B39-9F0F-99B26B2F330B}" sibTransId="{DA11191B-206A-4A9B-ADE6-9921C2BD490D}"/>
    <dgm:cxn modelId="{45758AB0-671C-42E5-8803-55015F0E8726}" srcId="{685C0D24-23ED-4696-B9AA-362C91FADD15}" destId="{CB9720A4-7B8C-44C9-B3A1-DAFDFEAFFF44}" srcOrd="3" destOrd="0" parTransId="{3EE10A8C-7816-4ABB-86CF-E6837D8C7F29}" sibTransId="{D2E3D17C-CCAE-4984-A714-4E59977085CE}"/>
    <dgm:cxn modelId="{CB804423-7F1B-4C51-8A20-5BC041B27F7C}" type="presOf" srcId="{58EA30F3-FDA6-4E00-8077-16EDFA90CD86}" destId="{A285F19B-03F1-4DED-875C-7F487F99F0D1}" srcOrd="0" destOrd="0" presId="urn:microsoft.com/office/officeart/2005/8/layout/hChevron3"/>
    <dgm:cxn modelId="{68D5265A-63EB-4524-9A33-523A404AFDDA}" type="presOf" srcId="{685C0D24-23ED-4696-B9AA-362C91FADD15}" destId="{6AEDE65C-AF15-46F6-B8CE-0859015E1AAE}" srcOrd="0" destOrd="0" presId="urn:microsoft.com/office/officeart/2005/8/layout/hChevron3"/>
    <dgm:cxn modelId="{7824F6E3-EF5B-4C30-B692-E6673B956FF7}" srcId="{685C0D24-23ED-4696-B9AA-362C91FADD15}" destId="{C84B45C0-6315-4CBD-9725-2DE2A0B54838}" srcOrd="2" destOrd="0" parTransId="{1E0FF741-4A57-4F92-A54F-33D07DBBAC25}" sibTransId="{C77E07B8-BF30-4D44-9BDB-C87647711D8E}"/>
    <dgm:cxn modelId="{8CE79C49-C7A7-48AF-8A7E-86688A94277C}" srcId="{685C0D24-23ED-4696-B9AA-362C91FADD15}" destId="{7B931DA2-9B74-4B3B-91B7-BF61A2351C91}" srcOrd="1" destOrd="0" parTransId="{FF8A19CF-FEE0-465B-BADD-AD2304ABD09D}" sibTransId="{0BA4ABAF-68B8-4D6E-B6CB-7FF0F3B9AAB9}"/>
    <dgm:cxn modelId="{1C87DAF8-A962-4E0C-A18A-2666E781E2FF}" srcId="{685C0D24-23ED-4696-B9AA-362C91FADD15}" destId="{348C0013-AB76-4354-BDBA-66D63DC6CC6A}" srcOrd="4" destOrd="0" parTransId="{2EB0F566-8DDE-4297-9175-5B608D222A39}" sibTransId="{3744A238-A3E8-4B61-B2F3-5CDCB48AB1D3}"/>
    <dgm:cxn modelId="{61402707-4081-4733-9E23-F072F1245742}" type="presParOf" srcId="{6AEDE65C-AF15-46F6-B8CE-0859015E1AAE}" destId="{A285F19B-03F1-4DED-875C-7F487F99F0D1}" srcOrd="0" destOrd="0" presId="urn:microsoft.com/office/officeart/2005/8/layout/hChevron3"/>
    <dgm:cxn modelId="{69611629-244D-44A0-A501-F5E5073E3219}" type="presParOf" srcId="{6AEDE65C-AF15-46F6-B8CE-0859015E1AAE}" destId="{DF1FFC7D-5F4F-4209-9CC7-D6C7166604DF}" srcOrd="1" destOrd="0" presId="urn:microsoft.com/office/officeart/2005/8/layout/hChevron3"/>
    <dgm:cxn modelId="{975FA52B-DBC5-4A7D-ABE0-DE3DD2BBD63E}" type="presParOf" srcId="{6AEDE65C-AF15-46F6-B8CE-0859015E1AAE}" destId="{EDD88034-F499-47C7-9E7D-4273E3E19625}" srcOrd="2" destOrd="0" presId="urn:microsoft.com/office/officeart/2005/8/layout/hChevron3"/>
    <dgm:cxn modelId="{15BBB881-F100-4F71-B973-B1AE2EF52E65}" type="presParOf" srcId="{6AEDE65C-AF15-46F6-B8CE-0859015E1AAE}" destId="{7D33CD66-20C9-4136-8CBA-54BAE97D2448}" srcOrd="3" destOrd="0" presId="urn:microsoft.com/office/officeart/2005/8/layout/hChevron3"/>
    <dgm:cxn modelId="{0E904D29-A2B3-4D9D-B7BA-48A5E5516CCE}" type="presParOf" srcId="{6AEDE65C-AF15-46F6-B8CE-0859015E1AAE}" destId="{7F7FD315-A1A0-4CF9-AC92-4DD88C9C8A35}" srcOrd="4" destOrd="0" presId="urn:microsoft.com/office/officeart/2005/8/layout/hChevron3"/>
    <dgm:cxn modelId="{3B737315-8742-481A-BEFA-61F1E4F2752B}" type="presParOf" srcId="{6AEDE65C-AF15-46F6-B8CE-0859015E1AAE}" destId="{41DEE652-67ED-417C-AFC7-8414C5D773A6}" srcOrd="5" destOrd="0" presId="urn:microsoft.com/office/officeart/2005/8/layout/hChevron3"/>
    <dgm:cxn modelId="{4E08F16A-9A43-4F71-95A8-BC0AE2757891}" type="presParOf" srcId="{6AEDE65C-AF15-46F6-B8CE-0859015E1AAE}" destId="{4C1EBABC-0E1E-4529-8D96-1E8FF3FCEFE2}" srcOrd="6" destOrd="0" presId="urn:microsoft.com/office/officeart/2005/8/layout/hChevron3"/>
    <dgm:cxn modelId="{0FBBD983-A73F-40DE-80CC-4912D535DD1E}" type="presParOf" srcId="{6AEDE65C-AF15-46F6-B8CE-0859015E1AAE}" destId="{E0E5E8E6-182E-41D3-A5F9-69C170534B7B}" srcOrd="7" destOrd="0" presId="urn:microsoft.com/office/officeart/2005/8/layout/hChevron3"/>
    <dgm:cxn modelId="{455923CB-13B7-4218-96F4-EAA4B9CB7835}" type="presParOf" srcId="{6AEDE65C-AF15-46F6-B8CE-0859015E1AAE}" destId="{97309598-C00B-4826-BBEF-21CB8CBDCF66}" srcOrd="8" destOrd="0" presId="urn:microsoft.com/office/officeart/2005/8/layout/hChevron3"/>
    <dgm:cxn modelId="{C447132A-B54F-41EA-92F7-4DC523AF02D8}" type="presParOf" srcId="{6AEDE65C-AF15-46F6-B8CE-0859015E1AAE}" destId="{89785C0E-F0A6-40B3-9D3A-35C44F91B8F4}" srcOrd="9" destOrd="0" presId="urn:microsoft.com/office/officeart/2005/8/layout/hChevron3"/>
    <dgm:cxn modelId="{609D88EA-21BB-43A1-A2F2-3E73F806CB3B}" type="presParOf" srcId="{6AEDE65C-AF15-46F6-B8CE-0859015E1AAE}" destId="{142A4ED7-ADDE-4AF5-B30F-17E5B14980DE}" srcOrd="10" destOrd="0" presId="urn:microsoft.com/office/officeart/2005/8/layout/hChevron3"/>
    <dgm:cxn modelId="{ED68D064-BA43-4D77-AF13-352F03D52EBE}" type="presParOf" srcId="{6AEDE65C-AF15-46F6-B8CE-0859015E1AAE}" destId="{042F62FF-10FF-4864-B2F7-3CDBABA95933}" srcOrd="11" destOrd="0" presId="urn:microsoft.com/office/officeart/2005/8/layout/hChevron3"/>
    <dgm:cxn modelId="{8413A6ED-2DAA-4D3C-B6B5-263ED3AA6B4C}" type="presParOf" srcId="{6AEDE65C-AF15-46F6-B8CE-0859015E1AAE}" destId="{4A798393-5D2A-47AC-AE85-0F337A46422B}" srcOrd="12" destOrd="0" presId="urn:microsoft.com/office/officeart/2005/8/layout/hChevron3"/>
    <dgm:cxn modelId="{225237E4-B542-482B-BC2D-49568273559B}" type="presParOf" srcId="{6AEDE65C-AF15-46F6-B8CE-0859015E1AAE}" destId="{C7B80B4B-4293-4DC7-8423-6CC54C9A7C80}" srcOrd="13" destOrd="0" presId="urn:microsoft.com/office/officeart/2005/8/layout/hChevron3"/>
    <dgm:cxn modelId="{3A6B94E1-3DF0-460D-991A-00EFD6DBA792}" type="presParOf" srcId="{6AEDE65C-AF15-46F6-B8CE-0859015E1AAE}" destId="{36105F8C-9BE7-404D-B7D2-46B7A824F7AB}" srcOrd="14" destOrd="0" presId="urn:microsoft.com/office/officeart/2005/8/layout/hChevron3"/>
    <dgm:cxn modelId="{9BA9A056-B025-432A-97EC-3EE0A9DA914E}" type="presParOf" srcId="{6AEDE65C-AF15-46F6-B8CE-0859015E1AAE}" destId="{FED7ED88-EDD6-4120-B62C-D6D84374696A}" srcOrd="15" destOrd="0" presId="urn:microsoft.com/office/officeart/2005/8/layout/hChevron3"/>
    <dgm:cxn modelId="{DFD94F7B-B411-4962-8154-B6D84088BFC0}" type="presParOf" srcId="{6AEDE65C-AF15-46F6-B8CE-0859015E1AAE}" destId="{E027565B-D711-4F83-86FA-24CA1FE05612}" srcOrd="16" destOrd="0" presId="urn:microsoft.com/office/officeart/2005/8/layout/hChevron3"/>
    <dgm:cxn modelId="{9945D919-42F0-4609-B860-3DEC5A9A9EFA}" type="presParOf" srcId="{6AEDE65C-AF15-46F6-B8CE-0859015E1AAE}" destId="{FDCFE050-17A8-4969-820E-0B5BB87C2B20}" srcOrd="17" destOrd="0" presId="urn:microsoft.com/office/officeart/2005/8/layout/hChevron3"/>
    <dgm:cxn modelId="{8BC987F3-F761-419F-A313-AC77BAE6B069}" type="presParOf" srcId="{6AEDE65C-AF15-46F6-B8CE-0859015E1AAE}" destId="{1BD615DE-7DA8-48A5-A009-511A8719ECAC}" srcOrd="1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730F6EC-53F5-4906-8941-DD28EDCE1C55}"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740F3DDD-885A-4A45-B5DC-D12A29E305C2}">
      <dgm:prSet phldrT="[Text]" custT="1"/>
      <dgm:spPr/>
      <dgm:t>
        <a:bodyPr/>
        <a:lstStyle/>
        <a:p>
          <a:r>
            <a:rPr lang="en-GB" sz="1200" dirty="0"/>
            <a:t>Once AKI Alert generated by pathology system all AKI Stage 2 and 3 will generate an automated email to the Critical Care Outreach Team</a:t>
          </a:r>
        </a:p>
      </dgm:t>
    </dgm:pt>
    <dgm:pt modelId="{D9192995-D50C-4CCE-962A-D9D6A997FF7F}" type="parTrans" cxnId="{788B45A9-8293-4A56-B2FD-724C45AD014B}">
      <dgm:prSet/>
      <dgm:spPr/>
      <dgm:t>
        <a:bodyPr/>
        <a:lstStyle/>
        <a:p>
          <a:endParaRPr lang="en-GB"/>
        </a:p>
      </dgm:t>
    </dgm:pt>
    <dgm:pt modelId="{E4263A15-ED84-44B5-A001-2608F1A162FD}" type="sibTrans" cxnId="{788B45A9-8293-4A56-B2FD-724C45AD014B}">
      <dgm:prSet/>
      <dgm:spPr/>
      <dgm:t>
        <a:bodyPr/>
        <a:lstStyle/>
        <a:p>
          <a:endParaRPr lang="en-GB"/>
        </a:p>
      </dgm:t>
    </dgm:pt>
    <dgm:pt modelId="{77ACFEB2-67FE-4B18-9C9F-A8D7DF770D52}">
      <dgm:prSet phldrT="[Text]" custT="1"/>
      <dgm:spPr/>
      <dgm:t>
        <a:bodyPr/>
        <a:lstStyle/>
        <a:p>
          <a:r>
            <a:rPr lang="en-GB" sz="1200" dirty="0"/>
            <a:t>Outreach team will be notified of email via audio alert on their mobile tablet.  </a:t>
          </a:r>
        </a:p>
        <a:p>
          <a:r>
            <a:rPr lang="en-GB" sz="1200" dirty="0"/>
            <a:t>On receipt of the email they will follow the following process:</a:t>
          </a:r>
        </a:p>
      </dgm:t>
    </dgm:pt>
    <dgm:pt modelId="{DD6397F3-802D-40FF-A1BF-17BC2CFA1EE4}" type="parTrans" cxnId="{55BFBC00-CDA5-4FB1-B3E4-7D2654D8EA2A}">
      <dgm:prSet/>
      <dgm:spPr/>
      <dgm:t>
        <a:bodyPr/>
        <a:lstStyle/>
        <a:p>
          <a:endParaRPr lang="en-GB"/>
        </a:p>
      </dgm:t>
    </dgm:pt>
    <dgm:pt modelId="{591A9E2F-F873-4EBA-86D1-53267E48241D}" type="sibTrans" cxnId="{55BFBC00-CDA5-4FB1-B3E4-7D2654D8EA2A}">
      <dgm:prSet/>
      <dgm:spPr/>
      <dgm:t>
        <a:bodyPr/>
        <a:lstStyle/>
        <a:p>
          <a:endParaRPr lang="en-GB"/>
        </a:p>
      </dgm:t>
    </dgm:pt>
    <dgm:pt modelId="{22D38B99-921D-4C05-84C6-69D683D905B4}">
      <dgm:prSet phldrT="[Text]" custT="1"/>
      <dgm:spPr/>
      <dgm:t>
        <a:bodyPr/>
        <a:lstStyle/>
        <a:p>
          <a:endParaRPr lang="en-GB" sz="1200" dirty="0"/>
        </a:p>
        <a:p>
          <a:r>
            <a:rPr lang="en-GB" sz="1200" dirty="0"/>
            <a:t>These actions ensure prompt recognition and management of affected patients</a:t>
          </a:r>
        </a:p>
      </dgm:t>
    </dgm:pt>
    <dgm:pt modelId="{D80872D9-4F05-4A77-9DD8-6B8ABDC5B2F6}" type="parTrans" cxnId="{4ECBDAE9-148B-490C-A12B-7B14A7C04812}">
      <dgm:prSet/>
      <dgm:spPr/>
      <dgm:t>
        <a:bodyPr/>
        <a:lstStyle/>
        <a:p>
          <a:endParaRPr lang="en-GB"/>
        </a:p>
      </dgm:t>
    </dgm:pt>
    <dgm:pt modelId="{07EDEB6E-A65E-463D-B195-97A7A47975AC}" type="sibTrans" cxnId="{4ECBDAE9-148B-490C-A12B-7B14A7C04812}">
      <dgm:prSet/>
      <dgm:spPr/>
      <dgm:t>
        <a:bodyPr/>
        <a:lstStyle/>
        <a:p>
          <a:endParaRPr lang="en-GB"/>
        </a:p>
      </dgm:t>
    </dgm:pt>
    <dgm:pt modelId="{111E8FB1-2918-4B5D-BC4E-FD0576522B4A}">
      <dgm:prSet/>
      <dgm:spPr/>
      <dgm:t>
        <a:bodyPr/>
        <a:lstStyle/>
        <a:p>
          <a:r>
            <a:rPr lang="en-GB" b="1" dirty="0" smtClean="0"/>
            <a:t>Hospital </a:t>
          </a:r>
          <a:r>
            <a:rPr lang="en-GB" b="1" dirty="0"/>
            <a:t>Inpatient</a:t>
          </a:r>
          <a:endParaRPr lang="en-GB" dirty="0"/>
        </a:p>
      </dgm:t>
    </dgm:pt>
    <dgm:pt modelId="{35693B97-BC80-417A-A403-EC12632D015E}" type="parTrans" cxnId="{D154F777-BC95-492A-BC5B-91AEB4485D6A}">
      <dgm:prSet/>
      <dgm:spPr/>
      <dgm:t>
        <a:bodyPr/>
        <a:lstStyle/>
        <a:p>
          <a:endParaRPr lang="en-GB"/>
        </a:p>
      </dgm:t>
    </dgm:pt>
    <dgm:pt modelId="{078EF247-38C0-44FF-8D84-8B0E952B65A1}" type="sibTrans" cxnId="{D154F777-BC95-492A-BC5B-91AEB4485D6A}">
      <dgm:prSet/>
      <dgm:spPr/>
      <dgm:t>
        <a:bodyPr/>
        <a:lstStyle/>
        <a:p>
          <a:endParaRPr lang="en-GB"/>
        </a:p>
      </dgm:t>
    </dgm:pt>
    <dgm:pt modelId="{C29A12EC-8183-495E-A5D9-6EC552758AFF}">
      <dgm:prSet/>
      <dgm:spPr/>
      <dgm:t>
        <a:bodyPr/>
        <a:lstStyle/>
        <a:p>
          <a:r>
            <a:rPr lang="en-GB" dirty="0"/>
            <a:t>If outreach team is unavailable they will inform the responsible team of the AKI alert, in hours this will be the patient's parent team and out of hours is the on call </a:t>
          </a:r>
          <a:r>
            <a:rPr lang="en-GB" dirty="0" smtClean="0"/>
            <a:t>team.</a:t>
          </a:r>
          <a:endParaRPr lang="en-GB" dirty="0"/>
        </a:p>
      </dgm:t>
    </dgm:pt>
    <dgm:pt modelId="{F3E1237D-EF8B-4773-BDE3-C1AE81CF1854}" type="parTrans" cxnId="{46BD2A95-C89F-47CB-8DB7-3CCB4F74629F}">
      <dgm:prSet/>
      <dgm:spPr/>
      <dgm:t>
        <a:bodyPr/>
        <a:lstStyle/>
        <a:p>
          <a:endParaRPr lang="en-GB"/>
        </a:p>
      </dgm:t>
    </dgm:pt>
    <dgm:pt modelId="{500CB624-8473-46A5-B7F6-43734FEC54D1}" type="sibTrans" cxnId="{46BD2A95-C89F-47CB-8DB7-3CCB4F74629F}">
      <dgm:prSet/>
      <dgm:spPr/>
      <dgm:t>
        <a:bodyPr/>
        <a:lstStyle/>
        <a:p>
          <a:endParaRPr lang="en-GB"/>
        </a:p>
      </dgm:t>
    </dgm:pt>
    <dgm:pt modelId="{5244401A-3305-44D9-A7AF-280B1C643789}">
      <dgm:prSet custT="1"/>
      <dgm:spPr/>
      <dgm:t>
        <a:bodyPr/>
        <a:lstStyle/>
        <a:p>
          <a:r>
            <a:rPr lang="en-GB" sz="1100" dirty="0"/>
            <a:t>The email alert consists of:</a:t>
          </a:r>
        </a:p>
      </dgm:t>
    </dgm:pt>
    <dgm:pt modelId="{6F4C4E91-7E42-4AC6-B900-DD44FF10FA11}" type="parTrans" cxnId="{E724C43D-B0A7-4D7D-A61F-41BC61430D7B}">
      <dgm:prSet/>
      <dgm:spPr/>
      <dgm:t>
        <a:bodyPr/>
        <a:lstStyle/>
        <a:p>
          <a:endParaRPr lang="en-GB"/>
        </a:p>
      </dgm:t>
    </dgm:pt>
    <dgm:pt modelId="{FC4408E0-1A30-4521-BF51-2D950CFE97D1}" type="sibTrans" cxnId="{E724C43D-B0A7-4D7D-A61F-41BC61430D7B}">
      <dgm:prSet/>
      <dgm:spPr/>
      <dgm:t>
        <a:bodyPr/>
        <a:lstStyle/>
        <a:p>
          <a:endParaRPr lang="en-GB"/>
        </a:p>
      </dgm:t>
    </dgm:pt>
    <dgm:pt modelId="{396CF8C0-5D2F-4832-A173-AE22E3CCD9F0}">
      <dgm:prSet custT="1"/>
      <dgm:spPr/>
      <dgm:t>
        <a:bodyPr/>
        <a:lstStyle/>
        <a:p>
          <a:r>
            <a:rPr lang="en-GB" sz="1100" dirty="0"/>
            <a:t>- AKI Stage</a:t>
          </a:r>
        </a:p>
      </dgm:t>
    </dgm:pt>
    <dgm:pt modelId="{3AA386D8-4B4B-4749-BE48-27020543860E}" type="parTrans" cxnId="{88E92855-C7E8-4062-9E0B-BC3793E3632C}">
      <dgm:prSet/>
      <dgm:spPr/>
      <dgm:t>
        <a:bodyPr/>
        <a:lstStyle/>
        <a:p>
          <a:endParaRPr lang="en-GB"/>
        </a:p>
      </dgm:t>
    </dgm:pt>
    <dgm:pt modelId="{4D3E9D81-B087-455A-97A6-A72E7EE7CC4B}" type="sibTrans" cxnId="{88E92855-C7E8-4062-9E0B-BC3793E3632C}">
      <dgm:prSet/>
      <dgm:spPr/>
      <dgm:t>
        <a:bodyPr/>
        <a:lstStyle/>
        <a:p>
          <a:endParaRPr lang="en-GB"/>
        </a:p>
      </dgm:t>
    </dgm:pt>
    <dgm:pt modelId="{3E92C88A-4C7B-4C02-8234-B43CCF2A1F6E}">
      <dgm:prSet custT="1"/>
      <dgm:spPr/>
      <dgm:t>
        <a:bodyPr/>
        <a:lstStyle/>
        <a:p>
          <a:r>
            <a:rPr lang="en-GB" sz="1100" dirty="0"/>
            <a:t>- Patient Name, Hospital Number, Date of Birth</a:t>
          </a:r>
        </a:p>
      </dgm:t>
    </dgm:pt>
    <dgm:pt modelId="{A4981F61-EB3A-4A66-8C8C-05DC6B8768D4}" type="parTrans" cxnId="{F93DBF43-79D8-4B5D-8C89-6E719E0BDB97}">
      <dgm:prSet/>
      <dgm:spPr/>
      <dgm:t>
        <a:bodyPr/>
        <a:lstStyle/>
        <a:p>
          <a:endParaRPr lang="en-GB"/>
        </a:p>
      </dgm:t>
    </dgm:pt>
    <dgm:pt modelId="{46B54DAD-B29B-4D7B-929C-095452EE43FF}" type="sibTrans" cxnId="{F93DBF43-79D8-4B5D-8C89-6E719E0BDB97}">
      <dgm:prSet/>
      <dgm:spPr/>
      <dgm:t>
        <a:bodyPr/>
        <a:lstStyle/>
        <a:p>
          <a:endParaRPr lang="en-GB"/>
        </a:p>
      </dgm:t>
    </dgm:pt>
    <dgm:pt modelId="{A489D384-A9E0-4D98-9EC0-73A98FB81FEF}">
      <dgm:prSet custT="1"/>
      <dgm:spPr/>
      <dgm:t>
        <a:bodyPr/>
        <a:lstStyle/>
        <a:p>
          <a:r>
            <a:rPr lang="en-GB" sz="1100" dirty="0"/>
            <a:t>- Patient Location</a:t>
          </a:r>
        </a:p>
      </dgm:t>
    </dgm:pt>
    <dgm:pt modelId="{702D2CA2-76B2-4383-8697-0AD123371AEE}" type="parTrans" cxnId="{2B3B12E9-D605-47CF-BAD3-5AD44F3A3C8C}">
      <dgm:prSet/>
      <dgm:spPr/>
      <dgm:t>
        <a:bodyPr/>
        <a:lstStyle/>
        <a:p>
          <a:endParaRPr lang="en-GB"/>
        </a:p>
      </dgm:t>
    </dgm:pt>
    <dgm:pt modelId="{887D9531-AE0C-4006-B2E2-CAEE59E30ECF}" type="sibTrans" cxnId="{2B3B12E9-D605-47CF-BAD3-5AD44F3A3C8C}">
      <dgm:prSet/>
      <dgm:spPr/>
      <dgm:t>
        <a:bodyPr/>
        <a:lstStyle/>
        <a:p>
          <a:endParaRPr lang="en-GB"/>
        </a:p>
      </dgm:t>
    </dgm:pt>
    <dgm:pt modelId="{C0A85CF6-353A-46A6-9330-FD1DBFFD626D}">
      <dgm:prSet custT="1"/>
      <dgm:spPr/>
      <dgm:t>
        <a:bodyPr/>
        <a:lstStyle/>
        <a:p>
          <a:r>
            <a:rPr lang="en-GB" sz="1100" dirty="0"/>
            <a:t>-Click through function to view blood results </a:t>
          </a:r>
        </a:p>
      </dgm:t>
    </dgm:pt>
    <dgm:pt modelId="{14563AFA-FAE6-4E7F-A16D-9C2597A7153B}" type="parTrans" cxnId="{63D690AA-E348-41FE-A3C8-558D2573421C}">
      <dgm:prSet/>
      <dgm:spPr/>
      <dgm:t>
        <a:bodyPr/>
        <a:lstStyle/>
        <a:p>
          <a:endParaRPr lang="en-GB"/>
        </a:p>
      </dgm:t>
    </dgm:pt>
    <dgm:pt modelId="{BFE9D74D-9457-4E5C-8BE2-8F88917CA88B}" type="sibTrans" cxnId="{63D690AA-E348-41FE-A3C8-558D2573421C}">
      <dgm:prSet/>
      <dgm:spPr/>
      <dgm:t>
        <a:bodyPr/>
        <a:lstStyle/>
        <a:p>
          <a:endParaRPr lang="en-GB"/>
        </a:p>
      </dgm:t>
    </dgm:pt>
    <dgm:pt modelId="{AA31698A-F61D-4125-9EB8-21F54B8FF1E5}">
      <dgm:prSet/>
      <dgm:spPr/>
      <dgm:t>
        <a:bodyPr/>
        <a:lstStyle/>
        <a:p>
          <a:r>
            <a:rPr lang="en-GB" dirty="0"/>
            <a:t>If outreach team available they will review patient, ensure AKI bundle is implemented and ensure medical and nursing team are aware of the AKI alert</a:t>
          </a:r>
        </a:p>
      </dgm:t>
    </dgm:pt>
    <dgm:pt modelId="{29CE49B8-5B0A-4C3E-813B-D6F0EC9F497E}" type="parTrans" cxnId="{908F2147-8055-4905-B1B5-88F6800D0A13}">
      <dgm:prSet/>
      <dgm:spPr/>
      <dgm:t>
        <a:bodyPr/>
        <a:lstStyle/>
        <a:p>
          <a:endParaRPr lang="en-GB"/>
        </a:p>
      </dgm:t>
    </dgm:pt>
    <dgm:pt modelId="{AE21B7E7-46A6-44DF-935A-C091F31BE534}" type="sibTrans" cxnId="{908F2147-8055-4905-B1B5-88F6800D0A13}">
      <dgm:prSet/>
      <dgm:spPr/>
      <dgm:t>
        <a:bodyPr/>
        <a:lstStyle/>
        <a:p>
          <a:endParaRPr lang="en-GB"/>
        </a:p>
      </dgm:t>
    </dgm:pt>
    <dgm:pt modelId="{D2F58D45-BC56-48CF-97DA-11273C180B12}" type="pres">
      <dgm:prSet presAssocID="{4730F6EC-53F5-4906-8941-DD28EDCE1C55}" presName="linearFlow" presStyleCnt="0">
        <dgm:presLayoutVars>
          <dgm:dir/>
          <dgm:animLvl val="lvl"/>
          <dgm:resizeHandles val="exact"/>
        </dgm:presLayoutVars>
      </dgm:prSet>
      <dgm:spPr/>
      <dgm:t>
        <a:bodyPr/>
        <a:lstStyle/>
        <a:p>
          <a:endParaRPr lang="en-GB"/>
        </a:p>
      </dgm:t>
    </dgm:pt>
    <dgm:pt modelId="{D11228B5-8A4D-4680-A972-ABFC80277252}" type="pres">
      <dgm:prSet presAssocID="{740F3DDD-885A-4A45-B5DC-D12A29E305C2}" presName="composite" presStyleCnt="0"/>
      <dgm:spPr/>
    </dgm:pt>
    <dgm:pt modelId="{464409AA-6F61-4152-8DC1-593044BE2164}" type="pres">
      <dgm:prSet presAssocID="{740F3DDD-885A-4A45-B5DC-D12A29E305C2}" presName="parTx" presStyleLbl="node1" presStyleIdx="0" presStyleCnt="3">
        <dgm:presLayoutVars>
          <dgm:chMax val="0"/>
          <dgm:chPref val="0"/>
          <dgm:bulletEnabled val="1"/>
        </dgm:presLayoutVars>
      </dgm:prSet>
      <dgm:spPr/>
      <dgm:t>
        <a:bodyPr/>
        <a:lstStyle/>
        <a:p>
          <a:endParaRPr lang="en-GB"/>
        </a:p>
      </dgm:t>
    </dgm:pt>
    <dgm:pt modelId="{F4B319A1-7E81-4171-A937-2717315CB2E7}" type="pres">
      <dgm:prSet presAssocID="{740F3DDD-885A-4A45-B5DC-D12A29E305C2}" presName="parSh" presStyleLbl="node1" presStyleIdx="0" presStyleCnt="3" custScaleX="97101" custLinFactNeighborX="28241" custLinFactNeighborY="-17123"/>
      <dgm:spPr/>
      <dgm:t>
        <a:bodyPr/>
        <a:lstStyle/>
        <a:p>
          <a:endParaRPr lang="en-GB"/>
        </a:p>
      </dgm:t>
    </dgm:pt>
    <dgm:pt modelId="{C60E1B13-C169-4D66-91F0-5FD2ED097B5C}" type="pres">
      <dgm:prSet presAssocID="{740F3DDD-885A-4A45-B5DC-D12A29E305C2}" presName="desTx" presStyleLbl="fgAcc1" presStyleIdx="0" presStyleCnt="3" custScaleX="111736" custScaleY="50424" custLinFactNeighborX="34880" custLinFactNeighborY="-27409">
        <dgm:presLayoutVars>
          <dgm:bulletEnabled val="1"/>
        </dgm:presLayoutVars>
      </dgm:prSet>
      <dgm:spPr/>
      <dgm:t>
        <a:bodyPr/>
        <a:lstStyle/>
        <a:p>
          <a:endParaRPr lang="en-GB"/>
        </a:p>
      </dgm:t>
    </dgm:pt>
    <dgm:pt modelId="{5E0EFDCF-A56E-41D3-ADFD-833210F0EA46}" type="pres">
      <dgm:prSet presAssocID="{E4263A15-ED84-44B5-A001-2608F1A162FD}" presName="sibTrans" presStyleLbl="sibTrans2D1" presStyleIdx="0" presStyleCnt="2"/>
      <dgm:spPr/>
      <dgm:t>
        <a:bodyPr/>
        <a:lstStyle/>
        <a:p>
          <a:endParaRPr lang="en-GB"/>
        </a:p>
      </dgm:t>
    </dgm:pt>
    <dgm:pt modelId="{8FB8D319-352A-4870-BAA8-4065EBAE2777}" type="pres">
      <dgm:prSet presAssocID="{E4263A15-ED84-44B5-A001-2608F1A162FD}" presName="connTx" presStyleLbl="sibTrans2D1" presStyleIdx="0" presStyleCnt="2"/>
      <dgm:spPr/>
      <dgm:t>
        <a:bodyPr/>
        <a:lstStyle/>
        <a:p>
          <a:endParaRPr lang="en-GB"/>
        </a:p>
      </dgm:t>
    </dgm:pt>
    <dgm:pt modelId="{E50C71B2-C80E-4291-BB1E-72ED4C7C168C}" type="pres">
      <dgm:prSet presAssocID="{77ACFEB2-67FE-4B18-9C9F-A8D7DF770D52}" presName="composite" presStyleCnt="0"/>
      <dgm:spPr/>
    </dgm:pt>
    <dgm:pt modelId="{DFC2BBB3-F827-4666-8A7F-2DFEA30C2F0A}" type="pres">
      <dgm:prSet presAssocID="{77ACFEB2-67FE-4B18-9C9F-A8D7DF770D52}" presName="parTx" presStyleLbl="node1" presStyleIdx="0" presStyleCnt="3">
        <dgm:presLayoutVars>
          <dgm:chMax val="0"/>
          <dgm:chPref val="0"/>
          <dgm:bulletEnabled val="1"/>
        </dgm:presLayoutVars>
      </dgm:prSet>
      <dgm:spPr/>
      <dgm:t>
        <a:bodyPr/>
        <a:lstStyle/>
        <a:p>
          <a:endParaRPr lang="en-GB"/>
        </a:p>
      </dgm:t>
    </dgm:pt>
    <dgm:pt modelId="{836DC0F7-CC3B-4AEC-AD3F-2A8AB0257BE1}" type="pres">
      <dgm:prSet presAssocID="{77ACFEB2-67FE-4B18-9C9F-A8D7DF770D52}" presName="parSh" presStyleLbl="node1" presStyleIdx="1" presStyleCnt="3"/>
      <dgm:spPr/>
      <dgm:t>
        <a:bodyPr/>
        <a:lstStyle/>
        <a:p>
          <a:endParaRPr lang="en-GB"/>
        </a:p>
      </dgm:t>
    </dgm:pt>
    <dgm:pt modelId="{F7AADFFA-714A-43B1-90DE-EE5EA6123A10}" type="pres">
      <dgm:prSet presAssocID="{77ACFEB2-67FE-4B18-9C9F-A8D7DF770D52}" presName="desTx" presStyleLbl="fgAcc1" presStyleIdx="1" presStyleCnt="3" custScaleY="69545" custLinFactNeighborX="-6930" custLinFactNeighborY="-13068">
        <dgm:presLayoutVars>
          <dgm:bulletEnabled val="1"/>
        </dgm:presLayoutVars>
      </dgm:prSet>
      <dgm:spPr/>
      <dgm:t>
        <a:bodyPr/>
        <a:lstStyle/>
        <a:p>
          <a:endParaRPr lang="en-GB"/>
        </a:p>
      </dgm:t>
    </dgm:pt>
    <dgm:pt modelId="{9D293C80-7486-4286-BEC7-5DF26E6D03FD}" type="pres">
      <dgm:prSet presAssocID="{591A9E2F-F873-4EBA-86D1-53267E48241D}" presName="sibTrans" presStyleLbl="sibTrans2D1" presStyleIdx="1" presStyleCnt="2" custScaleX="129833"/>
      <dgm:spPr/>
      <dgm:t>
        <a:bodyPr/>
        <a:lstStyle/>
        <a:p>
          <a:endParaRPr lang="en-GB"/>
        </a:p>
      </dgm:t>
    </dgm:pt>
    <dgm:pt modelId="{88BFF0EE-F188-46CE-A5C2-1439397259FE}" type="pres">
      <dgm:prSet presAssocID="{591A9E2F-F873-4EBA-86D1-53267E48241D}" presName="connTx" presStyleLbl="sibTrans2D1" presStyleIdx="1" presStyleCnt="2"/>
      <dgm:spPr/>
      <dgm:t>
        <a:bodyPr/>
        <a:lstStyle/>
        <a:p>
          <a:endParaRPr lang="en-GB"/>
        </a:p>
      </dgm:t>
    </dgm:pt>
    <dgm:pt modelId="{35D2306B-34F5-4898-944D-3B46421D38DF}" type="pres">
      <dgm:prSet presAssocID="{22D38B99-921D-4C05-84C6-69D683D905B4}" presName="composite" presStyleCnt="0"/>
      <dgm:spPr/>
    </dgm:pt>
    <dgm:pt modelId="{01651DB7-9F07-4C00-BD08-63790A2F2083}" type="pres">
      <dgm:prSet presAssocID="{22D38B99-921D-4C05-84C6-69D683D905B4}" presName="parTx" presStyleLbl="node1" presStyleIdx="1" presStyleCnt="3">
        <dgm:presLayoutVars>
          <dgm:chMax val="0"/>
          <dgm:chPref val="0"/>
          <dgm:bulletEnabled val="1"/>
        </dgm:presLayoutVars>
      </dgm:prSet>
      <dgm:spPr/>
      <dgm:t>
        <a:bodyPr/>
        <a:lstStyle/>
        <a:p>
          <a:endParaRPr lang="en-GB"/>
        </a:p>
      </dgm:t>
    </dgm:pt>
    <dgm:pt modelId="{2A15151C-C3E5-4BD5-942A-376719A867F0}" type="pres">
      <dgm:prSet presAssocID="{22D38B99-921D-4C05-84C6-69D683D905B4}" presName="parSh" presStyleLbl="node1" presStyleIdx="2" presStyleCnt="3" custScaleX="60162" custLinFactNeighborX="-31455" custLinFactNeighborY="-6080"/>
      <dgm:spPr/>
      <dgm:t>
        <a:bodyPr/>
        <a:lstStyle/>
        <a:p>
          <a:endParaRPr lang="en-GB"/>
        </a:p>
      </dgm:t>
    </dgm:pt>
    <dgm:pt modelId="{D3C99BDF-AF18-46CE-85E2-44041F4832BA}" type="pres">
      <dgm:prSet presAssocID="{22D38B99-921D-4C05-84C6-69D683D905B4}" presName="desTx" presStyleLbl="fgAcc1" presStyleIdx="2" presStyleCnt="3" custScaleX="68302" custScaleY="68302">
        <dgm:presLayoutVars>
          <dgm:bulletEnabled val="1"/>
        </dgm:presLayoutVars>
      </dgm:prSet>
      <dgm:spPr>
        <a:noFill/>
        <a:ln>
          <a:noFill/>
        </a:ln>
      </dgm:spPr>
    </dgm:pt>
  </dgm:ptLst>
  <dgm:cxnLst>
    <dgm:cxn modelId="{2E85D2BD-FB6A-4431-AF6F-D8B009E5D164}" type="presOf" srcId="{591A9E2F-F873-4EBA-86D1-53267E48241D}" destId="{9D293C80-7486-4286-BEC7-5DF26E6D03FD}" srcOrd="0" destOrd="0" presId="urn:microsoft.com/office/officeart/2005/8/layout/process3"/>
    <dgm:cxn modelId="{21BD03A3-A855-4E16-854F-2F0649EDF1B0}" type="presOf" srcId="{5244401A-3305-44D9-A7AF-280B1C643789}" destId="{C60E1B13-C169-4D66-91F0-5FD2ED097B5C}" srcOrd="0" destOrd="0" presId="urn:microsoft.com/office/officeart/2005/8/layout/process3"/>
    <dgm:cxn modelId="{6E571580-4E9D-486E-9BD0-0D43D9C3EA99}" type="presOf" srcId="{77ACFEB2-67FE-4B18-9C9F-A8D7DF770D52}" destId="{836DC0F7-CC3B-4AEC-AD3F-2A8AB0257BE1}" srcOrd="1" destOrd="0" presId="urn:microsoft.com/office/officeart/2005/8/layout/process3"/>
    <dgm:cxn modelId="{5EA8A93A-9991-4EA7-90A2-C70296FA9275}" type="presOf" srcId="{4730F6EC-53F5-4906-8941-DD28EDCE1C55}" destId="{D2F58D45-BC56-48CF-97DA-11273C180B12}" srcOrd="0" destOrd="0" presId="urn:microsoft.com/office/officeart/2005/8/layout/process3"/>
    <dgm:cxn modelId="{788B45A9-8293-4A56-B2FD-724C45AD014B}" srcId="{4730F6EC-53F5-4906-8941-DD28EDCE1C55}" destId="{740F3DDD-885A-4A45-B5DC-D12A29E305C2}" srcOrd="0" destOrd="0" parTransId="{D9192995-D50C-4CCE-962A-D9D6A997FF7F}" sibTransId="{E4263A15-ED84-44B5-A001-2608F1A162FD}"/>
    <dgm:cxn modelId="{FA78C953-4C80-4D40-BABE-B2ECEF81768F}" type="presOf" srcId="{77ACFEB2-67FE-4B18-9C9F-A8D7DF770D52}" destId="{DFC2BBB3-F827-4666-8A7F-2DFEA30C2F0A}" srcOrd="0" destOrd="0" presId="urn:microsoft.com/office/officeart/2005/8/layout/process3"/>
    <dgm:cxn modelId="{746D131A-7AFA-4ECE-BE54-0A6380F844DF}" type="presOf" srcId="{740F3DDD-885A-4A45-B5DC-D12A29E305C2}" destId="{464409AA-6F61-4152-8DC1-593044BE2164}" srcOrd="0" destOrd="0" presId="urn:microsoft.com/office/officeart/2005/8/layout/process3"/>
    <dgm:cxn modelId="{7D5F5B48-A20C-4A98-9869-DB35E77626C2}" type="presOf" srcId="{591A9E2F-F873-4EBA-86D1-53267E48241D}" destId="{88BFF0EE-F188-46CE-A5C2-1439397259FE}" srcOrd="1" destOrd="0" presId="urn:microsoft.com/office/officeart/2005/8/layout/process3"/>
    <dgm:cxn modelId="{5A01CBC4-A526-462C-9142-ED53FAB59D0A}" type="presOf" srcId="{E4263A15-ED84-44B5-A001-2608F1A162FD}" destId="{5E0EFDCF-A56E-41D3-ADFD-833210F0EA46}" srcOrd="0" destOrd="0" presId="urn:microsoft.com/office/officeart/2005/8/layout/process3"/>
    <dgm:cxn modelId="{416F05B0-44FF-4E84-AC00-18DF9FD82243}" type="presOf" srcId="{C0A85CF6-353A-46A6-9330-FD1DBFFD626D}" destId="{C60E1B13-C169-4D66-91F0-5FD2ED097B5C}" srcOrd="0" destOrd="4" presId="urn:microsoft.com/office/officeart/2005/8/layout/process3"/>
    <dgm:cxn modelId="{55BFBC00-CDA5-4FB1-B3E4-7D2654D8EA2A}" srcId="{4730F6EC-53F5-4906-8941-DD28EDCE1C55}" destId="{77ACFEB2-67FE-4B18-9C9F-A8D7DF770D52}" srcOrd="1" destOrd="0" parTransId="{DD6397F3-802D-40FF-A1BF-17BC2CFA1EE4}" sibTransId="{591A9E2F-F873-4EBA-86D1-53267E48241D}"/>
    <dgm:cxn modelId="{88E92855-C7E8-4062-9E0B-BC3793E3632C}" srcId="{740F3DDD-885A-4A45-B5DC-D12A29E305C2}" destId="{396CF8C0-5D2F-4832-A173-AE22E3CCD9F0}" srcOrd="1" destOrd="0" parTransId="{3AA386D8-4B4B-4749-BE48-27020543860E}" sibTransId="{4D3E9D81-B087-455A-97A6-A72E7EE7CC4B}"/>
    <dgm:cxn modelId="{634575C3-4042-451F-9794-DE3F506C7D46}" type="presOf" srcId="{111E8FB1-2918-4B5D-BC4E-FD0576522B4A}" destId="{F7AADFFA-714A-43B1-90DE-EE5EA6123A10}" srcOrd="0" destOrd="0" presId="urn:microsoft.com/office/officeart/2005/8/layout/process3"/>
    <dgm:cxn modelId="{8DBA025A-8211-43C2-B847-0EC526BBA547}" type="presOf" srcId="{AA31698A-F61D-4125-9EB8-21F54B8FF1E5}" destId="{F7AADFFA-714A-43B1-90DE-EE5EA6123A10}" srcOrd="0" destOrd="1" presId="urn:microsoft.com/office/officeart/2005/8/layout/process3"/>
    <dgm:cxn modelId="{63D690AA-E348-41FE-A3C8-558D2573421C}" srcId="{740F3DDD-885A-4A45-B5DC-D12A29E305C2}" destId="{C0A85CF6-353A-46A6-9330-FD1DBFFD626D}" srcOrd="4" destOrd="0" parTransId="{14563AFA-FAE6-4E7F-A16D-9C2597A7153B}" sibTransId="{BFE9D74D-9457-4E5C-8BE2-8F88917CA88B}"/>
    <dgm:cxn modelId="{B5C498A5-D610-41DA-9913-57E1AD0306AF}" type="presOf" srcId="{E4263A15-ED84-44B5-A001-2608F1A162FD}" destId="{8FB8D319-352A-4870-BAA8-4065EBAE2777}" srcOrd="1" destOrd="0" presId="urn:microsoft.com/office/officeart/2005/8/layout/process3"/>
    <dgm:cxn modelId="{D3D24BCC-54CE-460B-9933-46221AE751B8}" type="presOf" srcId="{22D38B99-921D-4C05-84C6-69D683D905B4}" destId="{01651DB7-9F07-4C00-BD08-63790A2F2083}" srcOrd="0" destOrd="0" presId="urn:microsoft.com/office/officeart/2005/8/layout/process3"/>
    <dgm:cxn modelId="{D154F777-BC95-492A-BC5B-91AEB4485D6A}" srcId="{77ACFEB2-67FE-4B18-9C9F-A8D7DF770D52}" destId="{111E8FB1-2918-4B5D-BC4E-FD0576522B4A}" srcOrd="0" destOrd="0" parTransId="{35693B97-BC80-417A-A403-EC12632D015E}" sibTransId="{078EF247-38C0-44FF-8D84-8B0E952B65A1}"/>
    <dgm:cxn modelId="{658F1AA1-835F-4109-B39E-7F297934D4CB}" type="presOf" srcId="{396CF8C0-5D2F-4832-A173-AE22E3CCD9F0}" destId="{C60E1B13-C169-4D66-91F0-5FD2ED097B5C}" srcOrd="0" destOrd="1" presId="urn:microsoft.com/office/officeart/2005/8/layout/process3"/>
    <dgm:cxn modelId="{F93DBF43-79D8-4B5D-8C89-6E719E0BDB97}" srcId="{740F3DDD-885A-4A45-B5DC-D12A29E305C2}" destId="{3E92C88A-4C7B-4C02-8234-B43CCF2A1F6E}" srcOrd="2" destOrd="0" parTransId="{A4981F61-EB3A-4A66-8C8C-05DC6B8768D4}" sibTransId="{46B54DAD-B29B-4D7B-929C-095452EE43FF}"/>
    <dgm:cxn modelId="{4ECBDAE9-148B-490C-A12B-7B14A7C04812}" srcId="{4730F6EC-53F5-4906-8941-DD28EDCE1C55}" destId="{22D38B99-921D-4C05-84C6-69D683D905B4}" srcOrd="2" destOrd="0" parTransId="{D80872D9-4F05-4A77-9DD8-6B8ABDC5B2F6}" sibTransId="{07EDEB6E-A65E-463D-B195-97A7A47975AC}"/>
    <dgm:cxn modelId="{6E30B7CD-8A58-4B13-88A2-6BCDAEC6F367}" type="presOf" srcId="{3E92C88A-4C7B-4C02-8234-B43CCF2A1F6E}" destId="{C60E1B13-C169-4D66-91F0-5FD2ED097B5C}" srcOrd="0" destOrd="2" presId="urn:microsoft.com/office/officeart/2005/8/layout/process3"/>
    <dgm:cxn modelId="{908F2147-8055-4905-B1B5-88F6800D0A13}" srcId="{77ACFEB2-67FE-4B18-9C9F-A8D7DF770D52}" destId="{AA31698A-F61D-4125-9EB8-21F54B8FF1E5}" srcOrd="1" destOrd="0" parTransId="{29CE49B8-5B0A-4C3E-813B-D6F0EC9F497E}" sibTransId="{AE21B7E7-46A6-44DF-935A-C091F31BE534}"/>
    <dgm:cxn modelId="{99320145-203A-4397-8518-9C04FBC70470}" type="presOf" srcId="{22D38B99-921D-4C05-84C6-69D683D905B4}" destId="{2A15151C-C3E5-4BD5-942A-376719A867F0}" srcOrd="1" destOrd="0" presId="urn:microsoft.com/office/officeart/2005/8/layout/process3"/>
    <dgm:cxn modelId="{46BD2A95-C89F-47CB-8DB7-3CCB4F74629F}" srcId="{77ACFEB2-67FE-4B18-9C9F-A8D7DF770D52}" destId="{C29A12EC-8183-495E-A5D9-6EC552758AFF}" srcOrd="2" destOrd="0" parTransId="{F3E1237D-EF8B-4773-BDE3-C1AE81CF1854}" sibTransId="{500CB624-8473-46A5-B7F6-43734FEC54D1}"/>
    <dgm:cxn modelId="{3B12F29D-E2D2-42CE-9EBB-F0A5CFE63644}" type="presOf" srcId="{740F3DDD-885A-4A45-B5DC-D12A29E305C2}" destId="{F4B319A1-7E81-4171-A937-2717315CB2E7}" srcOrd="1" destOrd="0" presId="urn:microsoft.com/office/officeart/2005/8/layout/process3"/>
    <dgm:cxn modelId="{E724C43D-B0A7-4D7D-A61F-41BC61430D7B}" srcId="{740F3DDD-885A-4A45-B5DC-D12A29E305C2}" destId="{5244401A-3305-44D9-A7AF-280B1C643789}" srcOrd="0" destOrd="0" parTransId="{6F4C4E91-7E42-4AC6-B900-DD44FF10FA11}" sibTransId="{FC4408E0-1A30-4521-BF51-2D950CFE97D1}"/>
    <dgm:cxn modelId="{2B3B12E9-D605-47CF-BAD3-5AD44F3A3C8C}" srcId="{740F3DDD-885A-4A45-B5DC-D12A29E305C2}" destId="{A489D384-A9E0-4D98-9EC0-73A98FB81FEF}" srcOrd="3" destOrd="0" parTransId="{702D2CA2-76B2-4383-8697-0AD123371AEE}" sibTransId="{887D9531-AE0C-4006-B2E2-CAEE59E30ECF}"/>
    <dgm:cxn modelId="{EE67C10B-2E94-4CF6-8FEE-94ED3923FD97}" type="presOf" srcId="{C29A12EC-8183-495E-A5D9-6EC552758AFF}" destId="{F7AADFFA-714A-43B1-90DE-EE5EA6123A10}" srcOrd="0" destOrd="2" presId="urn:microsoft.com/office/officeart/2005/8/layout/process3"/>
    <dgm:cxn modelId="{1DB3A38A-7754-44E1-9A62-C390752F1FC5}" type="presOf" srcId="{A489D384-A9E0-4D98-9EC0-73A98FB81FEF}" destId="{C60E1B13-C169-4D66-91F0-5FD2ED097B5C}" srcOrd="0" destOrd="3" presId="urn:microsoft.com/office/officeart/2005/8/layout/process3"/>
    <dgm:cxn modelId="{5474FE11-D527-4DC1-83D5-B632C621C3CE}" type="presParOf" srcId="{D2F58D45-BC56-48CF-97DA-11273C180B12}" destId="{D11228B5-8A4D-4680-A972-ABFC80277252}" srcOrd="0" destOrd="0" presId="urn:microsoft.com/office/officeart/2005/8/layout/process3"/>
    <dgm:cxn modelId="{3A9CFAC6-4DF6-45B3-8068-3D396EDA04AD}" type="presParOf" srcId="{D11228B5-8A4D-4680-A972-ABFC80277252}" destId="{464409AA-6F61-4152-8DC1-593044BE2164}" srcOrd="0" destOrd="0" presId="urn:microsoft.com/office/officeart/2005/8/layout/process3"/>
    <dgm:cxn modelId="{DD4462BC-352C-4658-84A4-671A66CA4133}" type="presParOf" srcId="{D11228B5-8A4D-4680-A972-ABFC80277252}" destId="{F4B319A1-7E81-4171-A937-2717315CB2E7}" srcOrd="1" destOrd="0" presId="urn:microsoft.com/office/officeart/2005/8/layout/process3"/>
    <dgm:cxn modelId="{7940CBC4-1B24-4DA9-9EE0-D313E2651132}" type="presParOf" srcId="{D11228B5-8A4D-4680-A972-ABFC80277252}" destId="{C60E1B13-C169-4D66-91F0-5FD2ED097B5C}" srcOrd="2" destOrd="0" presId="urn:microsoft.com/office/officeart/2005/8/layout/process3"/>
    <dgm:cxn modelId="{937CF985-3D00-4199-B940-A934E02BAB9B}" type="presParOf" srcId="{D2F58D45-BC56-48CF-97DA-11273C180B12}" destId="{5E0EFDCF-A56E-41D3-ADFD-833210F0EA46}" srcOrd="1" destOrd="0" presId="urn:microsoft.com/office/officeart/2005/8/layout/process3"/>
    <dgm:cxn modelId="{957A857D-3159-4B22-AECD-98CDF5ADA479}" type="presParOf" srcId="{5E0EFDCF-A56E-41D3-ADFD-833210F0EA46}" destId="{8FB8D319-352A-4870-BAA8-4065EBAE2777}" srcOrd="0" destOrd="0" presId="urn:microsoft.com/office/officeart/2005/8/layout/process3"/>
    <dgm:cxn modelId="{2F97C152-73BB-447C-81F8-BC664A8B8E5F}" type="presParOf" srcId="{D2F58D45-BC56-48CF-97DA-11273C180B12}" destId="{E50C71B2-C80E-4291-BB1E-72ED4C7C168C}" srcOrd="2" destOrd="0" presId="urn:microsoft.com/office/officeart/2005/8/layout/process3"/>
    <dgm:cxn modelId="{9FA0CC4F-FBF9-4372-A866-38E360FE3684}" type="presParOf" srcId="{E50C71B2-C80E-4291-BB1E-72ED4C7C168C}" destId="{DFC2BBB3-F827-4666-8A7F-2DFEA30C2F0A}" srcOrd="0" destOrd="0" presId="urn:microsoft.com/office/officeart/2005/8/layout/process3"/>
    <dgm:cxn modelId="{4BB4B7FB-7CDF-4F22-BFA0-E107BACBD32F}" type="presParOf" srcId="{E50C71B2-C80E-4291-BB1E-72ED4C7C168C}" destId="{836DC0F7-CC3B-4AEC-AD3F-2A8AB0257BE1}" srcOrd="1" destOrd="0" presId="urn:microsoft.com/office/officeart/2005/8/layout/process3"/>
    <dgm:cxn modelId="{4141EBB7-73CA-4AE0-AF45-9B53C54F6621}" type="presParOf" srcId="{E50C71B2-C80E-4291-BB1E-72ED4C7C168C}" destId="{F7AADFFA-714A-43B1-90DE-EE5EA6123A10}" srcOrd="2" destOrd="0" presId="urn:microsoft.com/office/officeart/2005/8/layout/process3"/>
    <dgm:cxn modelId="{BBC9FF29-1476-48A8-9EB9-83ECC26C737E}" type="presParOf" srcId="{D2F58D45-BC56-48CF-97DA-11273C180B12}" destId="{9D293C80-7486-4286-BEC7-5DF26E6D03FD}" srcOrd="3" destOrd="0" presId="urn:microsoft.com/office/officeart/2005/8/layout/process3"/>
    <dgm:cxn modelId="{4F2805DB-D672-41B4-ABEF-05381E371B79}" type="presParOf" srcId="{9D293C80-7486-4286-BEC7-5DF26E6D03FD}" destId="{88BFF0EE-F188-46CE-A5C2-1439397259FE}" srcOrd="0" destOrd="0" presId="urn:microsoft.com/office/officeart/2005/8/layout/process3"/>
    <dgm:cxn modelId="{5E05711A-5794-4F2D-9F2C-47FF568F11EC}" type="presParOf" srcId="{D2F58D45-BC56-48CF-97DA-11273C180B12}" destId="{35D2306B-34F5-4898-944D-3B46421D38DF}" srcOrd="4" destOrd="0" presId="urn:microsoft.com/office/officeart/2005/8/layout/process3"/>
    <dgm:cxn modelId="{900D254F-C9E0-4538-9683-40ED086C6638}" type="presParOf" srcId="{35D2306B-34F5-4898-944D-3B46421D38DF}" destId="{01651DB7-9F07-4C00-BD08-63790A2F2083}" srcOrd="0" destOrd="0" presId="urn:microsoft.com/office/officeart/2005/8/layout/process3"/>
    <dgm:cxn modelId="{C2124CFD-466C-4053-A9A7-C1E0D675ED93}" type="presParOf" srcId="{35D2306B-34F5-4898-944D-3B46421D38DF}" destId="{2A15151C-C3E5-4BD5-942A-376719A867F0}" srcOrd="1" destOrd="0" presId="urn:microsoft.com/office/officeart/2005/8/layout/process3"/>
    <dgm:cxn modelId="{057FDC70-B382-4842-9731-C9535553869C}" type="presParOf" srcId="{35D2306B-34F5-4898-944D-3B46421D38DF}" destId="{D3C99BDF-AF18-46CE-85E2-44041F4832BA}"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5F19B-03F1-4DED-875C-7F487F99F0D1}">
      <dsp:nvSpPr>
        <dsp:cNvPr id="0" name=""/>
        <dsp:cNvSpPr/>
      </dsp:nvSpPr>
      <dsp:spPr>
        <a:xfrm>
          <a:off x="108" y="1803906"/>
          <a:ext cx="1088874" cy="43554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44500">
            <a:lnSpc>
              <a:spcPct val="90000"/>
            </a:lnSpc>
            <a:spcBef>
              <a:spcPct val="0"/>
            </a:spcBef>
            <a:spcAft>
              <a:spcPct val="35000"/>
            </a:spcAft>
          </a:pPr>
          <a:r>
            <a:rPr lang="en-GB" sz="1000" kern="1200" dirty="0"/>
            <a:t>March 2016</a:t>
          </a:r>
        </a:p>
      </dsp:txBody>
      <dsp:txXfrm>
        <a:off x="108" y="1803906"/>
        <a:ext cx="979987" cy="435549"/>
      </dsp:txXfrm>
    </dsp:sp>
    <dsp:sp modelId="{EDD88034-F499-47C7-9E7D-4273E3E19625}">
      <dsp:nvSpPr>
        <dsp:cNvPr id="0" name=""/>
        <dsp:cNvSpPr/>
      </dsp:nvSpPr>
      <dsp:spPr>
        <a:xfrm>
          <a:off x="871208" y="1803906"/>
          <a:ext cx="1088874" cy="435549"/>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GB" sz="1000" kern="1200" dirty="0"/>
            <a:t>April </a:t>
          </a:r>
        </a:p>
      </dsp:txBody>
      <dsp:txXfrm>
        <a:off x="1088983" y="1803906"/>
        <a:ext cx="653325" cy="435549"/>
      </dsp:txXfrm>
    </dsp:sp>
    <dsp:sp modelId="{7F7FD315-A1A0-4CF9-AC92-4DD88C9C8A35}">
      <dsp:nvSpPr>
        <dsp:cNvPr id="0" name=""/>
        <dsp:cNvSpPr/>
      </dsp:nvSpPr>
      <dsp:spPr>
        <a:xfrm>
          <a:off x="1742308" y="1803906"/>
          <a:ext cx="1088874" cy="435549"/>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GB" sz="1000" kern="1200" dirty="0"/>
            <a:t>May</a:t>
          </a:r>
        </a:p>
      </dsp:txBody>
      <dsp:txXfrm>
        <a:off x="1960083" y="1803906"/>
        <a:ext cx="653325" cy="435549"/>
      </dsp:txXfrm>
    </dsp:sp>
    <dsp:sp modelId="{4C1EBABC-0E1E-4529-8D96-1E8FF3FCEFE2}">
      <dsp:nvSpPr>
        <dsp:cNvPr id="0" name=""/>
        <dsp:cNvSpPr/>
      </dsp:nvSpPr>
      <dsp:spPr>
        <a:xfrm>
          <a:off x="2613408" y="1803906"/>
          <a:ext cx="1088874" cy="435549"/>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GB" sz="1000" kern="1200" dirty="0"/>
            <a:t>June</a:t>
          </a:r>
        </a:p>
      </dsp:txBody>
      <dsp:txXfrm>
        <a:off x="2831183" y="1803906"/>
        <a:ext cx="653325" cy="435549"/>
      </dsp:txXfrm>
    </dsp:sp>
    <dsp:sp modelId="{97309598-C00B-4826-BBEF-21CB8CBDCF66}">
      <dsp:nvSpPr>
        <dsp:cNvPr id="0" name=""/>
        <dsp:cNvSpPr/>
      </dsp:nvSpPr>
      <dsp:spPr>
        <a:xfrm>
          <a:off x="3484508" y="1803906"/>
          <a:ext cx="1088874" cy="435549"/>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GB" sz="1000" kern="1200" dirty="0"/>
            <a:t>July</a:t>
          </a:r>
        </a:p>
      </dsp:txBody>
      <dsp:txXfrm>
        <a:off x="3702283" y="1803906"/>
        <a:ext cx="653325" cy="435549"/>
      </dsp:txXfrm>
    </dsp:sp>
    <dsp:sp modelId="{142A4ED7-ADDE-4AF5-B30F-17E5B14980DE}">
      <dsp:nvSpPr>
        <dsp:cNvPr id="0" name=""/>
        <dsp:cNvSpPr/>
      </dsp:nvSpPr>
      <dsp:spPr>
        <a:xfrm>
          <a:off x="4355608" y="1803906"/>
          <a:ext cx="1088874" cy="435549"/>
        </a:xfrm>
        <a:prstGeom prst="chevron">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GB" sz="1000" kern="1200" dirty="0"/>
            <a:t>August</a:t>
          </a:r>
        </a:p>
      </dsp:txBody>
      <dsp:txXfrm>
        <a:off x="4573383" y="1803906"/>
        <a:ext cx="653325" cy="435549"/>
      </dsp:txXfrm>
    </dsp:sp>
    <dsp:sp modelId="{4A798393-5D2A-47AC-AE85-0F337A46422B}">
      <dsp:nvSpPr>
        <dsp:cNvPr id="0" name=""/>
        <dsp:cNvSpPr/>
      </dsp:nvSpPr>
      <dsp:spPr>
        <a:xfrm>
          <a:off x="5226708" y="1803906"/>
          <a:ext cx="1088874" cy="435549"/>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GB" sz="1000" kern="1200" dirty="0"/>
            <a:t>September</a:t>
          </a:r>
        </a:p>
      </dsp:txBody>
      <dsp:txXfrm>
        <a:off x="5444483" y="1803906"/>
        <a:ext cx="653325" cy="435549"/>
      </dsp:txXfrm>
    </dsp:sp>
    <dsp:sp modelId="{36105F8C-9BE7-404D-B7D2-46B7A824F7AB}">
      <dsp:nvSpPr>
        <dsp:cNvPr id="0" name=""/>
        <dsp:cNvSpPr/>
      </dsp:nvSpPr>
      <dsp:spPr>
        <a:xfrm>
          <a:off x="6097808" y="1803906"/>
          <a:ext cx="1088874" cy="435549"/>
        </a:xfrm>
        <a:prstGeom prst="chevron">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GB" sz="1000" kern="1200" dirty="0"/>
            <a:t>October</a:t>
          </a:r>
        </a:p>
      </dsp:txBody>
      <dsp:txXfrm>
        <a:off x="6315583" y="1803906"/>
        <a:ext cx="653325" cy="435549"/>
      </dsp:txXfrm>
    </dsp:sp>
    <dsp:sp modelId="{E027565B-D711-4F83-86FA-24CA1FE05612}">
      <dsp:nvSpPr>
        <dsp:cNvPr id="0" name=""/>
        <dsp:cNvSpPr/>
      </dsp:nvSpPr>
      <dsp:spPr>
        <a:xfrm>
          <a:off x="6968908" y="1803906"/>
          <a:ext cx="1088874" cy="435549"/>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GB" sz="1000" kern="1200" dirty="0"/>
            <a:t>February 2017</a:t>
          </a:r>
        </a:p>
      </dsp:txBody>
      <dsp:txXfrm>
        <a:off x="7186683" y="1803906"/>
        <a:ext cx="653325" cy="435549"/>
      </dsp:txXfrm>
    </dsp:sp>
    <dsp:sp modelId="{1BD615DE-7DA8-48A5-A009-511A8719ECAC}">
      <dsp:nvSpPr>
        <dsp:cNvPr id="0" name=""/>
        <dsp:cNvSpPr/>
      </dsp:nvSpPr>
      <dsp:spPr>
        <a:xfrm>
          <a:off x="7840008" y="1803906"/>
          <a:ext cx="1088874" cy="435549"/>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GB" sz="1000" kern="1200" dirty="0"/>
            <a:t>April</a:t>
          </a:r>
        </a:p>
      </dsp:txBody>
      <dsp:txXfrm>
        <a:off x="8057783" y="1803906"/>
        <a:ext cx="653325" cy="435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319A1-7E81-4171-A937-2717315CB2E7}">
      <dsp:nvSpPr>
        <dsp:cNvPr id="0" name=""/>
        <dsp:cNvSpPr/>
      </dsp:nvSpPr>
      <dsp:spPr>
        <a:xfrm>
          <a:off x="743479" y="0"/>
          <a:ext cx="2549481" cy="1302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GB" sz="1200" kern="1200" dirty="0"/>
            <a:t>Once AKI Alert generated by pathology system all AKI Stage 2 and 3 will generate an automated email to the Critical Care Outreach Team</a:t>
          </a:r>
        </a:p>
      </dsp:txBody>
      <dsp:txXfrm>
        <a:off x="743479" y="0"/>
        <a:ext cx="2549481" cy="868259"/>
      </dsp:txXfrm>
    </dsp:sp>
    <dsp:sp modelId="{C60E1B13-C169-4D66-91F0-5FD2ED097B5C}">
      <dsp:nvSpPr>
        <dsp:cNvPr id="0" name=""/>
        <dsp:cNvSpPr/>
      </dsp:nvSpPr>
      <dsp:spPr>
        <a:xfrm>
          <a:off x="1263437" y="970237"/>
          <a:ext cx="2933737" cy="16296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GB" sz="1100" kern="1200" dirty="0"/>
            <a:t>The email alert consists of:</a:t>
          </a:r>
        </a:p>
        <a:p>
          <a:pPr marL="57150" lvl="1" indent="-57150" algn="l" defTabSz="488950">
            <a:lnSpc>
              <a:spcPct val="90000"/>
            </a:lnSpc>
            <a:spcBef>
              <a:spcPct val="0"/>
            </a:spcBef>
            <a:spcAft>
              <a:spcPct val="15000"/>
            </a:spcAft>
            <a:buChar char="••"/>
          </a:pPr>
          <a:r>
            <a:rPr lang="en-GB" sz="1100" kern="1200" dirty="0"/>
            <a:t>- AKI Stage</a:t>
          </a:r>
        </a:p>
        <a:p>
          <a:pPr marL="57150" lvl="1" indent="-57150" algn="l" defTabSz="488950">
            <a:lnSpc>
              <a:spcPct val="90000"/>
            </a:lnSpc>
            <a:spcBef>
              <a:spcPct val="0"/>
            </a:spcBef>
            <a:spcAft>
              <a:spcPct val="15000"/>
            </a:spcAft>
            <a:buChar char="••"/>
          </a:pPr>
          <a:r>
            <a:rPr lang="en-GB" sz="1100" kern="1200" dirty="0"/>
            <a:t>- Patient Name, Hospital Number, Date of Birth</a:t>
          </a:r>
        </a:p>
        <a:p>
          <a:pPr marL="57150" lvl="1" indent="-57150" algn="l" defTabSz="488950">
            <a:lnSpc>
              <a:spcPct val="90000"/>
            </a:lnSpc>
            <a:spcBef>
              <a:spcPct val="0"/>
            </a:spcBef>
            <a:spcAft>
              <a:spcPct val="15000"/>
            </a:spcAft>
            <a:buChar char="••"/>
          </a:pPr>
          <a:r>
            <a:rPr lang="en-GB" sz="1100" kern="1200" dirty="0"/>
            <a:t>- Patient Location</a:t>
          </a:r>
        </a:p>
        <a:p>
          <a:pPr marL="57150" lvl="1" indent="-57150" algn="l" defTabSz="488950">
            <a:lnSpc>
              <a:spcPct val="90000"/>
            </a:lnSpc>
            <a:spcBef>
              <a:spcPct val="0"/>
            </a:spcBef>
            <a:spcAft>
              <a:spcPct val="15000"/>
            </a:spcAft>
            <a:buChar char="••"/>
          </a:pPr>
          <a:r>
            <a:rPr lang="en-GB" sz="1100" kern="1200" dirty="0"/>
            <a:t>-Click through function to view blood results </a:t>
          </a:r>
        </a:p>
      </dsp:txBody>
      <dsp:txXfrm>
        <a:off x="1311168" y="1017968"/>
        <a:ext cx="2838275" cy="1534191"/>
      </dsp:txXfrm>
    </dsp:sp>
    <dsp:sp modelId="{5E0EFDCF-A56E-41D3-ADFD-833210F0EA46}">
      <dsp:nvSpPr>
        <dsp:cNvPr id="0" name=""/>
        <dsp:cNvSpPr/>
      </dsp:nvSpPr>
      <dsp:spPr>
        <a:xfrm rot="30485">
          <a:off x="3553638" y="123347"/>
          <a:ext cx="552683" cy="6536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3553641" y="253351"/>
        <a:ext cx="386878" cy="392219"/>
      </dsp:txXfrm>
    </dsp:sp>
    <dsp:sp modelId="{836DC0F7-CC3B-4AEC-AD3F-2A8AB0257BE1}">
      <dsp:nvSpPr>
        <dsp:cNvPr id="0" name=""/>
        <dsp:cNvSpPr/>
      </dsp:nvSpPr>
      <dsp:spPr>
        <a:xfrm>
          <a:off x="4335717" y="32193"/>
          <a:ext cx="2625597" cy="1302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GB" sz="1200" kern="1200" dirty="0"/>
            <a:t>Outreach team will be notified of email via audio alert on their mobile tablet.  </a:t>
          </a:r>
        </a:p>
        <a:p>
          <a:pPr lvl="0" algn="l" defTabSz="533400">
            <a:lnSpc>
              <a:spcPct val="90000"/>
            </a:lnSpc>
            <a:spcBef>
              <a:spcPct val="0"/>
            </a:spcBef>
            <a:spcAft>
              <a:spcPct val="35000"/>
            </a:spcAft>
          </a:pPr>
          <a:r>
            <a:rPr lang="en-GB" sz="1200" kern="1200" dirty="0"/>
            <a:t>On receipt of the email they will follow the following process:</a:t>
          </a:r>
        </a:p>
      </dsp:txBody>
      <dsp:txXfrm>
        <a:off x="4335717" y="32193"/>
        <a:ext cx="2625597" cy="868259"/>
      </dsp:txXfrm>
    </dsp:sp>
    <dsp:sp modelId="{F7AADFFA-714A-43B1-90DE-EE5EA6123A10}">
      <dsp:nvSpPr>
        <dsp:cNvPr id="0" name=""/>
        <dsp:cNvSpPr/>
      </dsp:nvSpPr>
      <dsp:spPr>
        <a:xfrm>
          <a:off x="4691536" y="970245"/>
          <a:ext cx="2625597" cy="22476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b="1" kern="1200" dirty="0" smtClean="0"/>
            <a:t>Hospital </a:t>
          </a:r>
          <a:r>
            <a:rPr lang="en-GB" sz="1200" b="1" kern="1200" dirty="0"/>
            <a:t>Inpatient</a:t>
          </a:r>
          <a:endParaRPr lang="en-GB" sz="1200" kern="1200" dirty="0"/>
        </a:p>
        <a:p>
          <a:pPr marL="114300" lvl="1" indent="-114300" algn="l" defTabSz="533400">
            <a:lnSpc>
              <a:spcPct val="90000"/>
            </a:lnSpc>
            <a:spcBef>
              <a:spcPct val="0"/>
            </a:spcBef>
            <a:spcAft>
              <a:spcPct val="15000"/>
            </a:spcAft>
            <a:buChar char="••"/>
          </a:pPr>
          <a:r>
            <a:rPr lang="en-GB" sz="1200" kern="1200" dirty="0"/>
            <a:t>If outreach team available they will review patient, ensure AKI bundle is implemented and ensure medical and nursing team are aware of the AKI alert</a:t>
          </a:r>
        </a:p>
        <a:p>
          <a:pPr marL="114300" lvl="1" indent="-114300" algn="l" defTabSz="533400">
            <a:lnSpc>
              <a:spcPct val="90000"/>
            </a:lnSpc>
            <a:spcBef>
              <a:spcPct val="0"/>
            </a:spcBef>
            <a:spcAft>
              <a:spcPct val="15000"/>
            </a:spcAft>
            <a:buChar char="••"/>
          </a:pPr>
          <a:r>
            <a:rPr lang="en-GB" sz="1200" kern="1200" dirty="0"/>
            <a:t>If outreach team is unavailable they will inform the responsible team of the AKI alert, in hours this will be the patient's parent team and out of hours is the on call </a:t>
          </a:r>
          <a:r>
            <a:rPr lang="en-GB" sz="1200" kern="1200" dirty="0" smtClean="0"/>
            <a:t>team.</a:t>
          </a:r>
          <a:endParaRPr lang="en-GB" sz="1200" kern="1200" dirty="0"/>
        </a:p>
      </dsp:txBody>
      <dsp:txXfrm>
        <a:off x="4757367" y="1036076"/>
        <a:ext cx="2493935" cy="2115962"/>
      </dsp:txXfrm>
    </dsp:sp>
    <dsp:sp modelId="{9D293C80-7486-4286-BEC7-5DF26E6D03FD}">
      <dsp:nvSpPr>
        <dsp:cNvPr id="0" name=""/>
        <dsp:cNvSpPr/>
      </dsp:nvSpPr>
      <dsp:spPr>
        <a:xfrm rot="21561424">
          <a:off x="7092281" y="120313"/>
          <a:ext cx="527296" cy="6536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7092286" y="251940"/>
        <a:ext cx="369107" cy="392219"/>
      </dsp:txXfrm>
    </dsp:sp>
    <dsp:sp modelId="{2A15151C-C3E5-4BD5-942A-376719A867F0}">
      <dsp:nvSpPr>
        <dsp:cNvPr id="0" name=""/>
        <dsp:cNvSpPr/>
      </dsp:nvSpPr>
      <dsp:spPr>
        <a:xfrm>
          <a:off x="7727557" y="0"/>
          <a:ext cx="1579611" cy="1302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endParaRPr lang="en-GB" sz="1200" kern="1200" dirty="0"/>
        </a:p>
        <a:p>
          <a:pPr lvl="0" algn="l" defTabSz="533400">
            <a:lnSpc>
              <a:spcPct val="90000"/>
            </a:lnSpc>
            <a:spcBef>
              <a:spcPct val="0"/>
            </a:spcBef>
            <a:spcAft>
              <a:spcPct val="35000"/>
            </a:spcAft>
          </a:pPr>
          <a:r>
            <a:rPr lang="en-GB" sz="1200" kern="1200" dirty="0"/>
            <a:t>These actions ensure prompt recognition and management of affected patients</a:t>
          </a:r>
        </a:p>
      </dsp:txBody>
      <dsp:txXfrm>
        <a:off x="7727557" y="0"/>
        <a:ext cx="1579611" cy="868259"/>
      </dsp:txXfrm>
    </dsp:sp>
    <dsp:sp modelId="{D3C99BDF-AF18-46CE-85E2-44041F4832BA}">
      <dsp:nvSpPr>
        <dsp:cNvPr id="0" name=""/>
        <dsp:cNvSpPr/>
      </dsp:nvSpPr>
      <dsp:spPr>
        <a:xfrm>
          <a:off x="8984350" y="1422719"/>
          <a:ext cx="1793335" cy="220745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C5029071-8AAD-4544-A186-BFF9591985F1}" type="datetimeFigureOut">
              <a:rPr lang="en-GB" smtClean="0"/>
              <a:t>02/11/2017</a:t>
            </a:fld>
            <a:endParaRPr lang="en-GB"/>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F284C0FD-4635-494F-9A85-832211A6250F}" type="slidenum">
              <a:rPr lang="en-GB" smtClean="0"/>
              <a:t>‹#›</a:t>
            </a:fld>
            <a:endParaRPr lang="en-GB"/>
          </a:p>
        </p:txBody>
      </p:sp>
    </p:spTree>
    <p:extLst>
      <p:ext uri="{BB962C8B-B14F-4D97-AF65-F5344CB8AC3E}">
        <p14:creationId xmlns:p14="http://schemas.microsoft.com/office/powerpoint/2010/main" val="920172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E9AAB71-443B-4ACF-A050-A521AD765DCF}" type="datetimeFigureOut">
              <a:rPr lang="en-GB"/>
              <a:pPr>
                <a:defRPr/>
              </a:pPr>
              <a:t>02/11/2017</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BEFC28DB-8BFB-4F8D-B589-9559AB6D6465}" type="slidenum">
              <a:rPr lang="en-GB" altLang="en-US"/>
              <a:pPr/>
              <a:t>‹#›</a:t>
            </a:fld>
            <a:endParaRPr lang="en-GB" altLang="en-US"/>
          </a:p>
        </p:txBody>
      </p:sp>
    </p:spTree>
    <p:extLst>
      <p:ext uri="{BB962C8B-B14F-4D97-AF65-F5344CB8AC3E}">
        <p14:creationId xmlns:p14="http://schemas.microsoft.com/office/powerpoint/2010/main" val="1936922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 slide Chris &amp; Claire</a:t>
            </a:r>
            <a:endParaRPr lang="en-GB" dirty="0"/>
          </a:p>
        </p:txBody>
      </p:sp>
      <p:sp>
        <p:nvSpPr>
          <p:cNvPr id="4" name="Slide Number Placeholder 3"/>
          <p:cNvSpPr>
            <a:spLocks noGrp="1"/>
          </p:cNvSpPr>
          <p:nvPr>
            <p:ph type="sldNum" sz="quarter" idx="10"/>
          </p:nvPr>
        </p:nvSpPr>
        <p:spPr/>
        <p:txBody>
          <a:bodyPr/>
          <a:lstStyle/>
          <a:p>
            <a:fld id="{BEFC28DB-8BFB-4F8D-B589-9559AB6D6465}" type="slidenum">
              <a:rPr lang="en-GB" altLang="en-US" smtClean="0"/>
              <a:pPr/>
              <a:t>1</a:t>
            </a:fld>
            <a:endParaRPr lang="en-GB" altLang="en-US"/>
          </a:p>
        </p:txBody>
      </p:sp>
    </p:spTree>
    <p:extLst>
      <p:ext uri="{BB962C8B-B14F-4D97-AF65-F5344CB8AC3E}">
        <p14:creationId xmlns:p14="http://schemas.microsoft.com/office/powerpoint/2010/main" val="1202774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Chris</a:t>
            </a:r>
            <a:endParaRPr lang="en-GB" dirty="0"/>
          </a:p>
        </p:txBody>
      </p:sp>
      <p:sp>
        <p:nvSpPr>
          <p:cNvPr id="4" name="Slide Number Placeholder 3"/>
          <p:cNvSpPr>
            <a:spLocks noGrp="1"/>
          </p:cNvSpPr>
          <p:nvPr>
            <p:ph type="sldNum" sz="quarter" idx="10"/>
          </p:nvPr>
        </p:nvSpPr>
        <p:spPr/>
        <p:txBody>
          <a:bodyPr/>
          <a:lstStyle/>
          <a:p>
            <a:fld id="{BEFC28DB-8BFB-4F8D-B589-9559AB6D6465}" type="slidenum">
              <a:rPr lang="en-GB" altLang="en-US" smtClean="0"/>
              <a:pPr/>
              <a:t>2</a:t>
            </a:fld>
            <a:endParaRPr lang="en-GB" altLang="en-US"/>
          </a:p>
        </p:txBody>
      </p:sp>
    </p:spTree>
    <p:extLst>
      <p:ext uri="{BB962C8B-B14F-4D97-AF65-F5344CB8AC3E}">
        <p14:creationId xmlns:p14="http://schemas.microsoft.com/office/powerpoint/2010/main" val="3188132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Claire</a:t>
            </a:r>
            <a:r>
              <a:rPr lang="en-GB" baseline="0" dirty="0" smtClean="0"/>
              <a:t> – link in incident re patient deterioration on CDU due to failure to recognise</a:t>
            </a:r>
            <a:endParaRPr lang="en-GB" dirty="0"/>
          </a:p>
        </p:txBody>
      </p:sp>
      <p:sp>
        <p:nvSpPr>
          <p:cNvPr id="4" name="Slide Number Placeholder 3"/>
          <p:cNvSpPr>
            <a:spLocks noGrp="1"/>
          </p:cNvSpPr>
          <p:nvPr>
            <p:ph type="sldNum" sz="quarter" idx="10"/>
          </p:nvPr>
        </p:nvSpPr>
        <p:spPr/>
        <p:txBody>
          <a:bodyPr/>
          <a:lstStyle/>
          <a:p>
            <a:fld id="{BEFC28DB-8BFB-4F8D-B589-9559AB6D6465}" type="slidenum">
              <a:rPr lang="en-GB" altLang="en-US" smtClean="0"/>
              <a:pPr/>
              <a:t>3</a:t>
            </a:fld>
            <a:endParaRPr lang="en-GB" altLang="en-US"/>
          </a:p>
        </p:txBody>
      </p:sp>
    </p:spTree>
    <p:extLst>
      <p:ext uri="{BB962C8B-B14F-4D97-AF65-F5344CB8AC3E}">
        <p14:creationId xmlns:p14="http://schemas.microsoft.com/office/powerpoint/2010/main" val="3082757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Chris</a:t>
            </a:r>
            <a:endParaRPr lang="en-GB" dirty="0"/>
          </a:p>
        </p:txBody>
      </p:sp>
      <p:sp>
        <p:nvSpPr>
          <p:cNvPr id="4" name="Slide Number Placeholder 3"/>
          <p:cNvSpPr>
            <a:spLocks noGrp="1"/>
          </p:cNvSpPr>
          <p:nvPr>
            <p:ph type="sldNum" sz="quarter" idx="10"/>
          </p:nvPr>
        </p:nvSpPr>
        <p:spPr/>
        <p:txBody>
          <a:bodyPr/>
          <a:lstStyle/>
          <a:p>
            <a:fld id="{BEFC28DB-8BFB-4F8D-B589-9559AB6D6465}" type="slidenum">
              <a:rPr lang="en-GB" altLang="en-US" smtClean="0"/>
              <a:pPr/>
              <a:t>4</a:t>
            </a:fld>
            <a:endParaRPr lang="en-GB" altLang="en-US"/>
          </a:p>
        </p:txBody>
      </p:sp>
    </p:spTree>
    <p:extLst>
      <p:ext uri="{BB962C8B-B14F-4D97-AF65-F5344CB8AC3E}">
        <p14:creationId xmlns:p14="http://schemas.microsoft.com/office/powerpoint/2010/main" val="3979896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Claire</a:t>
            </a:r>
            <a:endParaRPr lang="en-GB" dirty="0"/>
          </a:p>
        </p:txBody>
      </p:sp>
      <p:sp>
        <p:nvSpPr>
          <p:cNvPr id="4" name="Slide Number Placeholder 3"/>
          <p:cNvSpPr>
            <a:spLocks noGrp="1"/>
          </p:cNvSpPr>
          <p:nvPr>
            <p:ph type="sldNum" sz="quarter" idx="10"/>
          </p:nvPr>
        </p:nvSpPr>
        <p:spPr/>
        <p:txBody>
          <a:bodyPr/>
          <a:lstStyle/>
          <a:p>
            <a:fld id="{BEFC28DB-8BFB-4F8D-B589-9559AB6D6465}" type="slidenum">
              <a:rPr lang="en-GB" altLang="en-US" smtClean="0"/>
              <a:pPr/>
              <a:t>5</a:t>
            </a:fld>
            <a:endParaRPr lang="en-GB" altLang="en-US"/>
          </a:p>
        </p:txBody>
      </p:sp>
    </p:spTree>
    <p:extLst>
      <p:ext uri="{BB962C8B-B14F-4D97-AF65-F5344CB8AC3E}">
        <p14:creationId xmlns:p14="http://schemas.microsoft.com/office/powerpoint/2010/main" val="256058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Chris</a:t>
            </a:r>
            <a:endParaRPr lang="en-GB" dirty="0"/>
          </a:p>
        </p:txBody>
      </p:sp>
      <p:sp>
        <p:nvSpPr>
          <p:cNvPr id="4" name="Slide Number Placeholder 3"/>
          <p:cNvSpPr>
            <a:spLocks noGrp="1"/>
          </p:cNvSpPr>
          <p:nvPr>
            <p:ph type="sldNum" sz="quarter" idx="10"/>
          </p:nvPr>
        </p:nvSpPr>
        <p:spPr/>
        <p:txBody>
          <a:bodyPr/>
          <a:lstStyle/>
          <a:p>
            <a:fld id="{BEFC28DB-8BFB-4F8D-B589-9559AB6D6465}" type="slidenum">
              <a:rPr lang="en-GB" altLang="en-US" smtClean="0"/>
              <a:pPr/>
              <a:t>6</a:t>
            </a:fld>
            <a:endParaRPr lang="en-GB" altLang="en-US"/>
          </a:p>
        </p:txBody>
      </p:sp>
    </p:spTree>
    <p:extLst>
      <p:ext uri="{BB962C8B-B14F-4D97-AF65-F5344CB8AC3E}">
        <p14:creationId xmlns:p14="http://schemas.microsoft.com/office/powerpoint/2010/main" val="4215752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Chris</a:t>
            </a:r>
            <a:endParaRPr lang="en-GB" dirty="0"/>
          </a:p>
        </p:txBody>
      </p:sp>
      <p:sp>
        <p:nvSpPr>
          <p:cNvPr id="4" name="Slide Number Placeholder 3"/>
          <p:cNvSpPr>
            <a:spLocks noGrp="1"/>
          </p:cNvSpPr>
          <p:nvPr>
            <p:ph type="sldNum" sz="quarter" idx="10"/>
          </p:nvPr>
        </p:nvSpPr>
        <p:spPr/>
        <p:txBody>
          <a:bodyPr/>
          <a:lstStyle/>
          <a:p>
            <a:fld id="{BEFC28DB-8BFB-4F8D-B589-9559AB6D6465}" type="slidenum">
              <a:rPr lang="en-GB" altLang="en-US" smtClean="0"/>
              <a:pPr/>
              <a:t>7</a:t>
            </a:fld>
            <a:endParaRPr lang="en-GB" altLang="en-US"/>
          </a:p>
        </p:txBody>
      </p:sp>
    </p:spTree>
    <p:extLst>
      <p:ext uri="{BB962C8B-B14F-4D97-AF65-F5344CB8AC3E}">
        <p14:creationId xmlns:p14="http://schemas.microsoft.com/office/powerpoint/2010/main" val="2968799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Claire</a:t>
            </a:r>
            <a:endParaRPr lang="en-GB" dirty="0"/>
          </a:p>
        </p:txBody>
      </p:sp>
      <p:sp>
        <p:nvSpPr>
          <p:cNvPr id="4" name="Slide Number Placeholder 3"/>
          <p:cNvSpPr>
            <a:spLocks noGrp="1"/>
          </p:cNvSpPr>
          <p:nvPr>
            <p:ph type="sldNum" sz="quarter" idx="10"/>
          </p:nvPr>
        </p:nvSpPr>
        <p:spPr/>
        <p:txBody>
          <a:bodyPr/>
          <a:lstStyle/>
          <a:p>
            <a:fld id="{BEFC28DB-8BFB-4F8D-B589-9559AB6D6465}" type="slidenum">
              <a:rPr lang="en-GB" altLang="en-US" smtClean="0"/>
              <a:pPr/>
              <a:t>8</a:t>
            </a:fld>
            <a:endParaRPr lang="en-GB" altLang="en-US"/>
          </a:p>
        </p:txBody>
      </p:sp>
    </p:spTree>
    <p:extLst>
      <p:ext uri="{BB962C8B-B14F-4D97-AF65-F5344CB8AC3E}">
        <p14:creationId xmlns:p14="http://schemas.microsoft.com/office/powerpoint/2010/main" val="1857230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016D2E0-ECA0-486C-9E7E-DE140DD337EB}" type="datetimeFigureOut">
              <a:rPr lang="en-GB"/>
              <a:pPr>
                <a:defRPr/>
              </a:pPr>
              <a:t>02/11/2017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D704E55B-8898-4EB2-A9E7-0BA839CA50E4}" type="slidenum">
              <a:rPr lang="en-GB" altLang="en-US"/>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94E0E9E-22C6-4DF9-87AA-87666F94D2EF}" type="datetimeFigureOut">
              <a:rPr lang="en-GB"/>
              <a:pPr>
                <a:defRPr/>
              </a:pPr>
              <a:t>02/11/2017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39F7CF4-2308-4DCC-BF5F-E87C33CCB779}" type="slidenum">
              <a:rPr lang="en-GB" altLang="en-US"/>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349DD6F-A587-4EEE-8AE8-0FFF4A485FE1}" type="datetimeFigureOut">
              <a:rPr lang="en-GB"/>
              <a:pPr>
                <a:defRPr/>
              </a:pPr>
              <a:t>02/11/2017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DE870CF9-E538-434B-8B46-E6E91CE854A6}" type="slidenum">
              <a:rPr lang="en-GB" altLang="en-US"/>
              <a:pPr/>
              <a:t>‹#›</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a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67544" y="2025774"/>
            <a:ext cx="6324600" cy="683146"/>
          </a:xfrm>
          <a:prstGeom prst="rect">
            <a:avLst/>
          </a:prstGeom>
        </p:spPr>
        <p:txBody>
          <a:bodyPr/>
          <a:lstStyle>
            <a:lvl1pPr marL="0" marR="0" indent="0" algn="l" defTabSz="342900" rtl="0" eaLnBrk="1" fontAlgn="auto" latinLnBrk="0" hangingPunct="1">
              <a:lnSpc>
                <a:spcPct val="100000"/>
              </a:lnSpc>
              <a:spcBef>
                <a:spcPct val="0"/>
              </a:spcBef>
              <a:spcAft>
                <a:spcPts val="0"/>
              </a:spcAft>
              <a:buClrTx/>
              <a:buSzTx/>
              <a:buFontTx/>
              <a:buNone/>
              <a:tabLst/>
              <a:defRPr kumimoji="0" lang="en-US" sz="2400" b="0" i="0" u="none" strike="noStrike" kern="1200" cap="none" spc="0" normalizeH="0" baseline="0" noProof="0"/>
            </a:lvl1pPr>
          </a:lstStyle>
          <a:p>
            <a:pPr lvl="0"/>
            <a:r>
              <a:rPr lang="en-US" noProof="0"/>
              <a:t>Click to edit Master text styles</a:t>
            </a:r>
          </a:p>
        </p:txBody>
      </p:sp>
      <p:sp>
        <p:nvSpPr>
          <p:cNvPr id="11" name="Text Placeholder 10"/>
          <p:cNvSpPr>
            <a:spLocks noGrp="1"/>
          </p:cNvSpPr>
          <p:nvPr>
            <p:ph type="body" sz="quarter" idx="11"/>
          </p:nvPr>
        </p:nvSpPr>
        <p:spPr>
          <a:xfrm>
            <a:off x="468313" y="2708277"/>
            <a:ext cx="6324600" cy="792163"/>
          </a:xfrm>
          <a:prstGeom prst="rect">
            <a:avLst/>
          </a:prstGeom>
        </p:spPr>
        <p:txBody>
          <a:bodyPr/>
          <a:lstStyle>
            <a:lvl1pPr marL="0" marR="0" indent="0" algn="l" defTabSz="342900" rtl="0" eaLnBrk="1" fontAlgn="auto" latinLnBrk="0" hangingPunct="1">
              <a:lnSpc>
                <a:spcPct val="100000"/>
              </a:lnSpc>
              <a:spcBef>
                <a:spcPct val="0"/>
              </a:spcBef>
              <a:spcAft>
                <a:spcPts val="0"/>
              </a:spcAft>
              <a:buClrTx/>
              <a:buSzTx/>
              <a:buFontTx/>
              <a:buNone/>
              <a:tabLst/>
              <a:defRPr kumimoji="0" lang="en-US" sz="2400" b="0" i="0" u="none" strike="noStrike" kern="1200" cap="none" spc="0" normalizeH="0" baseline="0" noProof="0"/>
            </a:lvl1pPr>
          </a:lstStyle>
          <a:p>
            <a:pPr lvl="0"/>
            <a:r>
              <a:rPr lang="en-US" noProof="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rd pa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67544" y="404664"/>
            <a:ext cx="6768751" cy="683146"/>
          </a:xfrm>
          <a:prstGeom prst="rect">
            <a:avLst/>
          </a:prstGeom>
        </p:spPr>
        <p:txBody>
          <a:bodyPr/>
          <a:lstStyle>
            <a:lvl1pPr marL="0" marR="0" indent="0" algn="l" defTabSz="342900" rtl="0" eaLnBrk="1" fontAlgn="auto" latinLnBrk="0" hangingPunct="1">
              <a:lnSpc>
                <a:spcPct val="100000"/>
              </a:lnSpc>
              <a:spcBef>
                <a:spcPct val="0"/>
              </a:spcBef>
              <a:spcAft>
                <a:spcPts val="0"/>
              </a:spcAft>
              <a:buClrTx/>
              <a:buSzTx/>
              <a:buFontTx/>
              <a:buNone/>
              <a:tabLst/>
              <a:defRPr kumimoji="0" lang="en-US" sz="2400" b="0" i="0" u="none" strike="noStrike" kern="1200" cap="none" spc="0" normalizeH="0" baseline="0" noProof="0"/>
            </a:lvl1pPr>
          </a:lstStyle>
          <a:p>
            <a:pPr lvl="0"/>
            <a:r>
              <a:rPr lang="en-US" noProof="0"/>
              <a:t>Click to edit Master text styles</a:t>
            </a:r>
          </a:p>
        </p:txBody>
      </p:sp>
      <p:sp>
        <p:nvSpPr>
          <p:cNvPr id="11" name="Text Placeholder 10"/>
          <p:cNvSpPr>
            <a:spLocks noGrp="1"/>
          </p:cNvSpPr>
          <p:nvPr>
            <p:ph type="body" sz="quarter" idx="11"/>
          </p:nvPr>
        </p:nvSpPr>
        <p:spPr>
          <a:xfrm>
            <a:off x="468313" y="1340768"/>
            <a:ext cx="6767983" cy="5184576"/>
          </a:xfrm>
          <a:prstGeom prst="rect">
            <a:avLst/>
          </a:prstGeom>
        </p:spPr>
        <p:txBody>
          <a:bodyPr/>
          <a:lstStyle>
            <a:lvl1pPr marL="0" marR="0" indent="0" algn="l" defTabSz="342900" rtl="0" eaLnBrk="1" fontAlgn="auto" latinLnBrk="0" hangingPunct="1">
              <a:lnSpc>
                <a:spcPct val="100000"/>
              </a:lnSpc>
              <a:spcBef>
                <a:spcPct val="0"/>
              </a:spcBef>
              <a:spcAft>
                <a:spcPts val="0"/>
              </a:spcAft>
              <a:buClrTx/>
              <a:buSzTx/>
              <a:buFontTx/>
              <a:buNone/>
              <a:tabLst/>
              <a:defRPr kumimoji="0" lang="en-US" sz="2100" b="0" i="0" u="none" strike="noStrike" kern="1200" cap="none" spc="0" normalizeH="0" baseline="0" noProof="0"/>
            </a:lvl1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810E7E8-F652-4EDA-A871-F3163A9974B4}" type="datetimeFigureOut">
              <a:rPr lang="en-GB"/>
              <a:pPr>
                <a:defRPr/>
              </a:pPr>
              <a:t>02/11/2017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2F50B3A-FA52-4AB1-AFF7-672D377C21AB}" type="slidenum">
              <a:rPr lang="en-GB" altLang="en-US"/>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D415790-43EA-4FB4-9B36-ECD510C88FA5}" type="datetimeFigureOut">
              <a:rPr lang="en-GB"/>
              <a:pPr>
                <a:defRPr/>
              </a:pPr>
              <a:t>02/11/2017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0387995-6988-433F-ACE9-563E093D4864}" type="slidenum">
              <a:rPr lang="en-GB" altLang="en-US"/>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DA6BB840-2DF1-4888-A4BE-A56382110F1D}" type="datetimeFigureOut">
              <a:rPr lang="en-GB"/>
              <a:pPr>
                <a:defRPr/>
              </a:pPr>
              <a:t>02/11/2017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C0A0762B-DFD0-468D-A1A4-01A231A07CE4}" type="slidenum">
              <a:rPr lang="en-GB" altLang="en-US"/>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E962F269-2418-4DBC-B2BA-AC92916440BD}" type="datetimeFigureOut">
              <a:rPr lang="en-GB"/>
              <a:pPr>
                <a:defRPr/>
              </a:pPr>
              <a:t>02/11/2017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3F256CC5-258B-42BE-803C-615552287ECB}" type="slidenum">
              <a:rPr lang="en-GB" altLang="en-US"/>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CAA4776-285D-4CAF-9A8A-6675E6B76E75}" type="datetimeFigureOut">
              <a:rPr lang="en-GB"/>
              <a:pPr>
                <a:defRPr/>
              </a:pPr>
              <a:t>02/11/2017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CAA187E3-C9A1-4C5E-92BA-29A2365A8548}" type="slidenum">
              <a:rPr lang="en-GB" altLang="en-US"/>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E80B47B-B8AA-4808-98FA-96E84A4D2D1F}" type="datetimeFigureOut">
              <a:rPr lang="en-GB"/>
              <a:pPr>
                <a:defRPr/>
              </a:pPr>
              <a:t>02/11/2017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BC5AC0DE-92DA-45B7-A849-016A879C4D76}" type="slidenum">
              <a:rPr lang="en-GB" altLang="en-US"/>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C00BC4-37D7-40EB-901C-643CB75904A0}" type="datetimeFigureOut">
              <a:rPr lang="en-GB"/>
              <a:pPr>
                <a:defRPr/>
              </a:pPr>
              <a:t>02/11/2017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5977460A-A516-4213-9F01-C1F5D334E898}" type="slidenum">
              <a:rPr lang="en-GB" altLang="en-US"/>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35DC421-309B-4200-BB6A-CC0E238E88CE}" type="datetimeFigureOut">
              <a:rPr lang="en-GB"/>
              <a:pPr>
                <a:defRPr/>
              </a:pPr>
              <a:t>02/11/2017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98C71B80-28D1-41D7-818A-DE6A720F52E7}" type="slidenum">
              <a:rPr lang="en-GB" altLang="en-US"/>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BCD1F88-7A95-4DAF-A9BA-DBF9023B3B00}" type="datetimeFigureOut">
              <a:rPr lang="en-GB"/>
              <a:pPr>
                <a:defRPr/>
              </a:pPr>
              <a:t>02/11/2017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3464D297-B3B8-496C-B1D7-0F0A9B05DE1A}"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Footer Placeholder 3"/>
          <p:cNvSpPr>
            <a:spLocks noGrp="1"/>
          </p:cNvSpPr>
          <p:nvPr/>
        </p:nvSpPr>
        <p:spPr bwMode="auto">
          <a:xfrm>
            <a:off x="2619375" y="6270625"/>
            <a:ext cx="2895600" cy="365125"/>
          </a:xfrm>
          <a:prstGeom prst="rect">
            <a:avLst/>
          </a:prstGeom>
          <a:noFill/>
          <a:ln w="9525">
            <a:noFill/>
            <a:miter lim="800000"/>
            <a:headEnd/>
            <a:tailEnd/>
          </a:ln>
        </p:spPr>
        <p:txBody>
          <a:bodyPr anchor="ctr"/>
          <a:lstStyle/>
          <a:p>
            <a:pPr algn="ctr" defTabSz="457200" eaLnBrk="1" hangingPunct="1"/>
            <a:r>
              <a:rPr lang="en-GB" sz="1200" b="1" i="1">
                <a:solidFill>
                  <a:srgbClr val="898989"/>
                </a:solidFill>
                <a:latin typeface="Calibri" pitchFamily="34" charset="0"/>
              </a:rPr>
              <a:t>A Journey of  Continuous Improvement</a:t>
            </a:r>
            <a:endParaRPr lang="en-US" sz="1200" b="1" i="1">
              <a:solidFill>
                <a:srgbClr val="898989"/>
              </a:solidFill>
              <a:latin typeface="Calibri" pitchFamily="34" charset="0"/>
            </a:endParaRPr>
          </a:p>
        </p:txBody>
      </p:sp>
      <p:pic>
        <p:nvPicPr>
          <p:cNvPr id="2" name="Picture 2" descr="Acute Kidney Inju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708920"/>
            <a:ext cx="3535209" cy="324596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a:spLocks noGrp="1"/>
          </p:cNvSpPr>
          <p:nvPr>
            <p:ph type="body" sz="quarter" idx="10"/>
          </p:nvPr>
        </p:nvSpPr>
        <p:spPr>
          <a:xfrm>
            <a:off x="-229593" y="1052736"/>
            <a:ext cx="9373593" cy="1871663"/>
          </a:xfrm>
        </p:spPr>
        <p:txBody>
          <a:bodyPr/>
          <a:lstStyle/>
          <a:p>
            <a:pPr algn="ctr" fontAlgn="base">
              <a:spcAft>
                <a:spcPct val="0"/>
              </a:spcAft>
            </a:pPr>
            <a:r>
              <a:rPr lang="en-GB" altLang="en-US" sz="4200" dirty="0" smtClean="0">
                <a:solidFill>
                  <a:srgbClr val="005B9C"/>
                </a:solidFill>
              </a:rPr>
              <a:t>Acute</a:t>
            </a:r>
            <a:r>
              <a:rPr lang="en-GB" altLang="en-US" sz="4200" b="1" dirty="0" smtClean="0">
                <a:solidFill>
                  <a:srgbClr val="005B9C"/>
                </a:solidFill>
              </a:rPr>
              <a:t> </a:t>
            </a:r>
            <a:r>
              <a:rPr lang="en-GB" altLang="en-US" sz="4200" dirty="0">
                <a:solidFill>
                  <a:srgbClr val="005B9C"/>
                </a:solidFill>
              </a:rPr>
              <a:t>Kidney Injury</a:t>
            </a:r>
          </a:p>
        </p:txBody>
      </p:sp>
      <p:sp>
        <p:nvSpPr>
          <p:cNvPr id="6" name="Title 1"/>
          <p:cNvSpPr>
            <a:spLocks noGrp="1"/>
          </p:cNvSpPr>
          <p:nvPr/>
        </p:nvSpPr>
        <p:spPr bwMode="auto">
          <a:xfrm>
            <a:off x="4355975" y="3102446"/>
            <a:ext cx="4788025" cy="902618"/>
          </a:xfrm>
          <a:prstGeom prst="rect">
            <a:avLst/>
          </a:prstGeom>
          <a:solidFill>
            <a:srgbClr val="0067B8"/>
          </a:solidFill>
          <a:ln w="28575">
            <a:noFill/>
            <a:miter lim="800000"/>
            <a:headEnd/>
            <a:tailEnd/>
          </a:ln>
        </p:spPr>
        <p:style>
          <a:lnRef idx="2">
            <a:schemeClr val="accent1"/>
          </a:lnRef>
          <a:fillRef idx="1">
            <a:schemeClr val="lt1"/>
          </a:fillRef>
          <a:effectRef idx="0">
            <a:schemeClr val="accent1"/>
          </a:effectRef>
          <a:fontRef idx="minor">
            <a:schemeClr val="dk1"/>
          </a:fontRef>
        </p:style>
        <p:txBody>
          <a:bodyPr anchor="ctr">
            <a:normAutofit fontScale="70000" lnSpcReduction="20000"/>
          </a:bodyPr>
          <a:lstStyle>
            <a:lvl1pPr algn="l" defTabSz="457200" rtl="0" eaLnBrk="0" fontAlgn="base" hangingPunct="0">
              <a:spcBef>
                <a:spcPct val="0"/>
              </a:spcBef>
              <a:spcAft>
                <a:spcPct val="0"/>
              </a:spcAft>
              <a:defRPr sz="3200" b="1" kern="1200">
                <a:solidFill>
                  <a:srgbClr val="0067B8"/>
                </a:solidFill>
                <a:latin typeface="+mn-lt"/>
                <a:ea typeface="+mn-ea"/>
                <a:cs typeface="+mn-cs"/>
              </a:defRPr>
            </a:lvl1pPr>
            <a:lvl2pPr algn="ctr" defTabSz="457200" rtl="0" eaLnBrk="0" fontAlgn="base" hangingPunct="0">
              <a:spcBef>
                <a:spcPct val="0"/>
              </a:spcBef>
              <a:spcAft>
                <a:spcPct val="0"/>
              </a:spcAft>
              <a:defRPr sz="4400">
                <a:solidFill>
                  <a:schemeClr val="dk1"/>
                </a:solidFill>
                <a:latin typeface="+mn-lt"/>
                <a:ea typeface="+mn-ea"/>
                <a:cs typeface="+mn-cs"/>
              </a:defRPr>
            </a:lvl2pPr>
            <a:lvl3pPr algn="ctr" defTabSz="457200" rtl="0" eaLnBrk="0" fontAlgn="base" hangingPunct="0">
              <a:spcBef>
                <a:spcPct val="0"/>
              </a:spcBef>
              <a:spcAft>
                <a:spcPct val="0"/>
              </a:spcAft>
              <a:defRPr sz="4400">
                <a:solidFill>
                  <a:schemeClr val="dk1"/>
                </a:solidFill>
                <a:latin typeface="+mn-lt"/>
                <a:ea typeface="+mn-ea"/>
                <a:cs typeface="+mn-cs"/>
              </a:defRPr>
            </a:lvl3pPr>
            <a:lvl4pPr algn="ctr" defTabSz="457200" rtl="0" eaLnBrk="0" fontAlgn="base" hangingPunct="0">
              <a:spcBef>
                <a:spcPct val="0"/>
              </a:spcBef>
              <a:spcAft>
                <a:spcPct val="0"/>
              </a:spcAft>
              <a:defRPr sz="4400">
                <a:solidFill>
                  <a:schemeClr val="dk1"/>
                </a:solidFill>
                <a:latin typeface="+mn-lt"/>
                <a:ea typeface="+mn-ea"/>
                <a:cs typeface="+mn-cs"/>
              </a:defRPr>
            </a:lvl4pPr>
            <a:lvl5pPr algn="ctr" defTabSz="457200" rtl="0" eaLnBrk="0" fontAlgn="base" hangingPunct="0">
              <a:spcBef>
                <a:spcPct val="0"/>
              </a:spcBef>
              <a:spcAft>
                <a:spcPct val="0"/>
              </a:spcAft>
              <a:defRPr sz="4400">
                <a:solidFill>
                  <a:schemeClr val="dk1"/>
                </a:solidFill>
                <a:latin typeface="+mn-lt"/>
                <a:ea typeface="+mn-ea"/>
                <a:cs typeface="+mn-cs"/>
              </a:defRPr>
            </a:lvl5pPr>
            <a:lvl6pPr marL="457200" algn="ctr" defTabSz="457200" rtl="0" fontAlgn="base">
              <a:spcBef>
                <a:spcPct val="0"/>
              </a:spcBef>
              <a:spcAft>
                <a:spcPct val="0"/>
              </a:spcAft>
              <a:defRPr sz="4400">
                <a:solidFill>
                  <a:schemeClr val="dk1"/>
                </a:solidFill>
                <a:latin typeface="+mn-lt"/>
                <a:ea typeface="+mn-ea"/>
                <a:cs typeface="+mn-cs"/>
              </a:defRPr>
            </a:lvl6pPr>
            <a:lvl7pPr marL="914400" algn="ctr" defTabSz="457200" rtl="0" fontAlgn="base">
              <a:spcBef>
                <a:spcPct val="0"/>
              </a:spcBef>
              <a:spcAft>
                <a:spcPct val="0"/>
              </a:spcAft>
              <a:defRPr sz="4400">
                <a:solidFill>
                  <a:schemeClr val="dk1"/>
                </a:solidFill>
                <a:latin typeface="+mn-lt"/>
                <a:ea typeface="+mn-ea"/>
                <a:cs typeface="+mn-cs"/>
              </a:defRPr>
            </a:lvl7pPr>
            <a:lvl8pPr marL="1371600" algn="ctr" defTabSz="457200" rtl="0" fontAlgn="base">
              <a:spcBef>
                <a:spcPct val="0"/>
              </a:spcBef>
              <a:spcAft>
                <a:spcPct val="0"/>
              </a:spcAft>
              <a:defRPr sz="4400">
                <a:solidFill>
                  <a:schemeClr val="dk1"/>
                </a:solidFill>
                <a:latin typeface="+mn-lt"/>
                <a:ea typeface="+mn-ea"/>
                <a:cs typeface="+mn-cs"/>
              </a:defRPr>
            </a:lvl8pPr>
            <a:lvl9pPr marL="1828800" algn="ctr" defTabSz="457200" rtl="0" fontAlgn="base">
              <a:spcBef>
                <a:spcPct val="0"/>
              </a:spcBef>
              <a:spcAft>
                <a:spcPct val="0"/>
              </a:spcAft>
              <a:defRPr sz="4400">
                <a:solidFill>
                  <a:schemeClr val="dk1"/>
                </a:solidFill>
                <a:latin typeface="+mn-lt"/>
                <a:ea typeface="+mn-ea"/>
                <a:cs typeface="+mn-cs"/>
              </a:defRPr>
            </a:lvl9pPr>
          </a:lstStyle>
          <a:p>
            <a:pPr eaLnBrk="1" hangingPunct="1">
              <a:defRPr/>
            </a:pPr>
            <a:r>
              <a:rPr lang="en-GB" b="0" dirty="0">
                <a:solidFill>
                  <a:schemeClr val="bg1"/>
                </a:solidFill>
              </a:rPr>
              <a:t>Chris </a:t>
            </a:r>
            <a:r>
              <a:rPr lang="en-GB" b="0" dirty="0" smtClean="0">
                <a:solidFill>
                  <a:schemeClr val="bg1"/>
                </a:solidFill>
              </a:rPr>
              <a:t>Meally</a:t>
            </a:r>
          </a:p>
          <a:p>
            <a:pPr eaLnBrk="1" hangingPunct="1">
              <a:defRPr/>
            </a:pPr>
            <a:r>
              <a:rPr lang="en-GB" b="0" dirty="0" smtClean="0">
                <a:solidFill>
                  <a:schemeClr val="bg1"/>
                </a:solidFill>
              </a:rPr>
              <a:t>Alison Bakewell</a:t>
            </a:r>
            <a:endParaRPr lang="en-GB" b="0" dirty="0">
              <a:solidFill>
                <a:schemeClr val="bg1"/>
              </a:solidFill>
            </a:endParaRPr>
          </a:p>
          <a:p>
            <a:pPr eaLnBrk="1" hangingPunct="1">
              <a:defRPr/>
            </a:pPr>
            <a:r>
              <a:rPr lang="en-GB" b="0" dirty="0">
                <a:solidFill>
                  <a:schemeClr val="bg1"/>
                </a:solidFill>
              </a:rPr>
              <a:t>Claire Hayward</a:t>
            </a:r>
          </a:p>
        </p:txBody>
      </p:sp>
      <p:sp>
        <p:nvSpPr>
          <p:cNvPr id="9" name="Title 1"/>
          <p:cNvSpPr>
            <a:spLocks noGrp="1"/>
          </p:cNvSpPr>
          <p:nvPr/>
        </p:nvSpPr>
        <p:spPr bwMode="auto">
          <a:xfrm>
            <a:off x="4355975" y="4043598"/>
            <a:ext cx="3888433" cy="897570"/>
          </a:xfrm>
          <a:prstGeom prst="rect">
            <a:avLst/>
          </a:prstGeom>
          <a:solidFill>
            <a:srgbClr val="92D050"/>
          </a:solidFill>
          <a:ln w="28575">
            <a:noFill/>
            <a:miter lim="800000"/>
            <a:headEnd/>
            <a:tailEnd/>
          </a:ln>
        </p:spPr>
        <p:style>
          <a:lnRef idx="2">
            <a:schemeClr val="accent1"/>
          </a:lnRef>
          <a:fillRef idx="1">
            <a:schemeClr val="lt1"/>
          </a:fillRef>
          <a:effectRef idx="0">
            <a:schemeClr val="accent1"/>
          </a:effectRef>
          <a:fontRef idx="minor">
            <a:schemeClr val="dk1"/>
          </a:fontRef>
        </p:style>
        <p:txBody>
          <a:bodyPr anchor="ctr">
            <a:normAutofit fontScale="92500" lnSpcReduction="20000"/>
          </a:bodyPr>
          <a:lstStyle>
            <a:lvl1pPr algn="l" defTabSz="457200" rtl="0" eaLnBrk="0" fontAlgn="base" hangingPunct="0">
              <a:spcBef>
                <a:spcPct val="0"/>
              </a:spcBef>
              <a:spcAft>
                <a:spcPct val="0"/>
              </a:spcAft>
              <a:defRPr sz="3200" b="1" kern="1200">
                <a:solidFill>
                  <a:srgbClr val="0067B8"/>
                </a:solidFill>
                <a:latin typeface="+mn-lt"/>
                <a:ea typeface="+mn-ea"/>
                <a:cs typeface="+mn-cs"/>
              </a:defRPr>
            </a:lvl1pPr>
            <a:lvl2pPr algn="ctr" defTabSz="457200" rtl="0" eaLnBrk="0" fontAlgn="base" hangingPunct="0">
              <a:spcBef>
                <a:spcPct val="0"/>
              </a:spcBef>
              <a:spcAft>
                <a:spcPct val="0"/>
              </a:spcAft>
              <a:defRPr sz="4400">
                <a:solidFill>
                  <a:schemeClr val="dk1"/>
                </a:solidFill>
                <a:latin typeface="+mn-lt"/>
                <a:ea typeface="+mn-ea"/>
                <a:cs typeface="+mn-cs"/>
              </a:defRPr>
            </a:lvl2pPr>
            <a:lvl3pPr algn="ctr" defTabSz="457200" rtl="0" eaLnBrk="0" fontAlgn="base" hangingPunct="0">
              <a:spcBef>
                <a:spcPct val="0"/>
              </a:spcBef>
              <a:spcAft>
                <a:spcPct val="0"/>
              </a:spcAft>
              <a:defRPr sz="4400">
                <a:solidFill>
                  <a:schemeClr val="dk1"/>
                </a:solidFill>
                <a:latin typeface="+mn-lt"/>
                <a:ea typeface="+mn-ea"/>
                <a:cs typeface="+mn-cs"/>
              </a:defRPr>
            </a:lvl3pPr>
            <a:lvl4pPr algn="ctr" defTabSz="457200" rtl="0" eaLnBrk="0" fontAlgn="base" hangingPunct="0">
              <a:spcBef>
                <a:spcPct val="0"/>
              </a:spcBef>
              <a:spcAft>
                <a:spcPct val="0"/>
              </a:spcAft>
              <a:defRPr sz="4400">
                <a:solidFill>
                  <a:schemeClr val="dk1"/>
                </a:solidFill>
                <a:latin typeface="+mn-lt"/>
                <a:ea typeface="+mn-ea"/>
                <a:cs typeface="+mn-cs"/>
              </a:defRPr>
            </a:lvl4pPr>
            <a:lvl5pPr algn="ctr" defTabSz="457200" rtl="0" eaLnBrk="0" fontAlgn="base" hangingPunct="0">
              <a:spcBef>
                <a:spcPct val="0"/>
              </a:spcBef>
              <a:spcAft>
                <a:spcPct val="0"/>
              </a:spcAft>
              <a:defRPr sz="4400">
                <a:solidFill>
                  <a:schemeClr val="dk1"/>
                </a:solidFill>
                <a:latin typeface="+mn-lt"/>
                <a:ea typeface="+mn-ea"/>
                <a:cs typeface="+mn-cs"/>
              </a:defRPr>
            </a:lvl5pPr>
            <a:lvl6pPr marL="457200" algn="ctr" defTabSz="457200" rtl="0" fontAlgn="base">
              <a:spcBef>
                <a:spcPct val="0"/>
              </a:spcBef>
              <a:spcAft>
                <a:spcPct val="0"/>
              </a:spcAft>
              <a:defRPr sz="4400">
                <a:solidFill>
                  <a:schemeClr val="dk1"/>
                </a:solidFill>
                <a:latin typeface="+mn-lt"/>
                <a:ea typeface="+mn-ea"/>
                <a:cs typeface="+mn-cs"/>
              </a:defRPr>
            </a:lvl6pPr>
            <a:lvl7pPr marL="914400" algn="ctr" defTabSz="457200" rtl="0" fontAlgn="base">
              <a:spcBef>
                <a:spcPct val="0"/>
              </a:spcBef>
              <a:spcAft>
                <a:spcPct val="0"/>
              </a:spcAft>
              <a:defRPr sz="4400">
                <a:solidFill>
                  <a:schemeClr val="dk1"/>
                </a:solidFill>
                <a:latin typeface="+mn-lt"/>
                <a:ea typeface="+mn-ea"/>
                <a:cs typeface="+mn-cs"/>
              </a:defRPr>
            </a:lvl7pPr>
            <a:lvl8pPr marL="1371600" algn="ctr" defTabSz="457200" rtl="0" fontAlgn="base">
              <a:spcBef>
                <a:spcPct val="0"/>
              </a:spcBef>
              <a:spcAft>
                <a:spcPct val="0"/>
              </a:spcAft>
              <a:defRPr sz="4400">
                <a:solidFill>
                  <a:schemeClr val="dk1"/>
                </a:solidFill>
                <a:latin typeface="+mn-lt"/>
                <a:ea typeface="+mn-ea"/>
                <a:cs typeface="+mn-cs"/>
              </a:defRPr>
            </a:lvl8pPr>
            <a:lvl9pPr marL="1828800" algn="ctr" defTabSz="457200" rtl="0" fontAlgn="base">
              <a:spcBef>
                <a:spcPct val="0"/>
              </a:spcBef>
              <a:spcAft>
                <a:spcPct val="0"/>
              </a:spcAft>
              <a:defRPr sz="4400">
                <a:solidFill>
                  <a:schemeClr val="dk1"/>
                </a:solidFill>
                <a:latin typeface="+mn-lt"/>
                <a:ea typeface="+mn-ea"/>
                <a:cs typeface="+mn-cs"/>
              </a:defRPr>
            </a:lvl9pPr>
          </a:lstStyle>
          <a:p>
            <a:pPr eaLnBrk="1" hangingPunct="1">
              <a:defRPr/>
            </a:pPr>
            <a:endParaRPr lang="en-GB" b="0" dirty="0">
              <a:solidFill>
                <a:schemeClr val="bg1"/>
              </a:solidFill>
            </a:endParaRPr>
          </a:p>
          <a:p>
            <a:pPr eaLnBrk="1" hangingPunct="1">
              <a:defRPr/>
            </a:pPr>
            <a:r>
              <a:rPr lang="en-GB" b="0" dirty="0">
                <a:solidFill>
                  <a:schemeClr val="bg1"/>
                </a:solidFill>
              </a:rPr>
              <a:t>        @GEHNHSNEWS</a:t>
            </a:r>
          </a:p>
          <a:p>
            <a:pPr algn="ctr" eaLnBrk="1" hangingPunct="1">
              <a:defRPr/>
            </a:pPr>
            <a:endParaRPr lang="en-GB" dirty="0">
              <a:solidFill>
                <a:schemeClr val="bg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5" y="4082527"/>
            <a:ext cx="888044" cy="722276"/>
          </a:xfrm>
          <a:prstGeom prst="rect">
            <a:avLst/>
          </a:prstGeom>
        </p:spPr>
      </p:pic>
      <p:sp>
        <p:nvSpPr>
          <p:cNvPr id="10" name="Title 1"/>
          <p:cNvSpPr>
            <a:spLocks noGrp="1"/>
          </p:cNvSpPr>
          <p:nvPr/>
        </p:nvSpPr>
        <p:spPr bwMode="auto">
          <a:xfrm>
            <a:off x="6372200" y="5993420"/>
            <a:ext cx="864097" cy="897570"/>
          </a:xfrm>
          <a:prstGeom prst="rect">
            <a:avLst/>
          </a:prstGeom>
          <a:solidFill>
            <a:srgbClr val="92D050"/>
          </a:solidFill>
          <a:ln w="28575">
            <a:noFill/>
            <a:miter lim="800000"/>
            <a:headEnd/>
            <a:tailEnd/>
          </a:ln>
        </p:spPr>
        <p:style>
          <a:lnRef idx="2">
            <a:schemeClr val="accent1"/>
          </a:lnRef>
          <a:fillRef idx="1">
            <a:schemeClr val="lt1"/>
          </a:fillRef>
          <a:effectRef idx="0">
            <a:schemeClr val="accent1"/>
          </a:effectRef>
          <a:fontRef idx="minor">
            <a:schemeClr val="dk1"/>
          </a:fontRef>
        </p:style>
        <p:txBody>
          <a:bodyPr anchor="ctr">
            <a:normAutofit/>
          </a:bodyPr>
          <a:lstStyle>
            <a:lvl1pPr algn="l" defTabSz="457200" rtl="0" eaLnBrk="0" fontAlgn="base" hangingPunct="0">
              <a:spcBef>
                <a:spcPct val="0"/>
              </a:spcBef>
              <a:spcAft>
                <a:spcPct val="0"/>
              </a:spcAft>
              <a:defRPr sz="3200" b="1" kern="1200">
                <a:solidFill>
                  <a:srgbClr val="0067B8"/>
                </a:solidFill>
                <a:latin typeface="+mn-lt"/>
                <a:ea typeface="+mn-ea"/>
                <a:cs typeface="+mn-cs"/>
              </a:defRPr>
            </a:lvl1pPr>
            <a:lvl2pPr algn="ctr" defTabSz="457200" rtl="0" eaLnBrk="0" fontAlgn="base" hangingPunct="0">
              <a:spcBef>
                <a:spcPct val="0"/>
              </a:spcBef>
              <a:spcAft>
                <a:spcPct val="0"/>
              </a:spcAft>
              <a:defRPr sz="4400">
                <a:solidFill>
                  <a:schemeClr val="dk1"/>
                </a:solidFill>
                <a:latin typeface="+mn-lt"/>
                <a:ea typeface="+mn-ea"/>
                <a:cs typeface="+mn-cs"/>
              </a:defRPr>
            </a:lvl2pPr>
            <a:lvl3pPr algn="ctr" defTabSz="457200" rtl="0" eaLnBrk="0" fontAlgn="base" hangingPunct="0">
              <a:spcBef>
                <a:spcPct val="0"/>
              </a:spcBef>
              <a:spcAft>
                <a:spcPct val="0"/>
              </a:spcAft>
              <a:defRPr sz="4400">
                <a:solidFill>
                  <a:schemeClr val="dk1"/>
                </a:solidFill>
                <a:latin typeface="+mn-lt"/>
                <a:ea typeface="+mn-ea"/>
                <a:cs typeface="+mn-cs"/>
              </a:defRPr>
            </a:lvl3pPr>
            <a:lvl4pPr algn="ctr" defTabSz="457200" rtl="0" eaLnBrk="0" fontAlgn="base" hangingPunct="0">
              <a:spcBef>
                <a:spcPct val="0"/>
              </a:spcBef>
              <a:spcAft>
                <a:spcPct val="0"/>
              </a:spcAft>
              <a:defRPr sz="4400">
                <a:solidFill>
                  <a:schemeClr val="dk1"/>
                </a:solidFill>
                <a:latin typeface="+mn-lt"/>
                <a:ea typeface="+mn-ea"/>
                <a:cs typeface="+mn-cs"/>
              </a:defRPr>
            </a:lvl4pPr>
            <a:lvl5pPr algn="ctr" defTabSz="457200" rtl="0" eaLnBrk="0" fontAlgn="base" hangingPunct="0">
              <a:spcBef>
                <a:spcPct val="0"/>
              </a:spcBef>
              <a:spcAft>
                <a:spcPct val="0"/>
              </a:spcAft>
              <a:defRPr sz="4400">
                <a:solidFill>
                  <a:schemeClr val="dk1"/>
                </a:solidFill>
                <a:latin typeface="+mn-lt"/>
                <a:ea typeface="+mn-ea"/>
                <a:cs typeface="+mn-cs"/>
              </a:defRPr>
            </a:lvl5pPr>
            <a:lvl6pPr marL="457200" algn="ctr" defTabSz="457200" rtl="0" fontAlgn="base">
              <a:spcBef>
                <a:spcPct val="0"/>
              </a:spcBef>
              <a:spcAft>
                <a:spcPct val="0"/>
              </a:spcAft>
              <a:defRPr sz="4400">
                <a:solidFill>
                  <a:schemeClr val="dk1"/>
                </a:solidFill>
                <a:latin typeface="+mn-lt"/>
                <a:ea typeface="+mn-ea"/>
                <a:cs typeface="+mn-cs"/>
              </a:defRPr>
            </a:lvl6pPr>
            <a:lvl7pPr marL="914400" algn="ctr" defTabSz="457200" rtl="0" fontAlgn="base">
              <a:spcBef>
                <a:spcPct val="0"/>
              </a:spcBef>
              <a:spcAft>
                <a:spcPct val="0"/>
              </a:spcAft>
              <a:defRPr sz="4400">
                <a:solidFill>
                  <a:schemeClr val="dk1"/>
                </a:solidFill>
                <a:latin typeface="+mn-lt"/>
                <a:ea typeface="+mn-ea"/>
                <a:cs typeface="+mn-cs"/>
              </a:defRPr>
            </a:lvl7pPr>
            <a:lvl8pPr marL="1371600" algn="ctr" defTabSz="457200" rtl="0" fontAlgn="base">
              <a:spcBef>
                <a:spcPct val="0"/>
              </a:spcBef>
              <a:spcAft>
                <a:spcPct val="0"/>
              </a:spcAft>
              <a:defRPr sz="4400">
                <a:solidFill>
                  <a:schemeClr val="dk1"/>
                </a:solidFill>
                <a:latin typeface="+mn-lt"/>
                <a:ea typeface="+mn-ea"/>
                <a:cs typeface="+mn-cs"/>
              </a:defRPr>
            </a:lvl8pPr>
            <a:lvl9pPr marL="1828800" algn="ctr" defTabSz="457200" rtl="0" fontAlgn="base">
              <a:spcBef>
                <a:spcPct val="0"/>
              </a:spcBef>
              <a:spcAft>
                <a:spcPct val="0"/>
              </a:spcAft>
              <a:defRPr sz="4400">
                <a:solidFill>
                  <a:schemeClr val="dk1"/>
                </a:solidFill>
                <a:latin typeface="+mn-lt"/>
                <a:ea typeface="+mn-ea"/>
                <a:cs typeface="+mn-cs"/>
              </a:defRPr>
            </a:lvl9pPr>
          </a:lstStyle>
          <a:p>
            <a:pPr eaLnBrk="1" hangingPunct="1">
              <a:defRPr/>
            </a:pPr>
            <a:endParaRPr lang="en-GB" b="0" dirty="0">
              <a:solidFill>
                <a:schemeClr val="bg1"/>
              </a:solidFill>
            </a:endParaRPr>
          </a:p>
          <a:p>
            <a:pPr algn="ctr" eaLnBrk="1" hangingPunct="1">
              <a:defRPr/>
            </a:pPr>
            <a:endParaRPr lang="en-GB"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4427983" y="1435075"/>
            <a:ext cx="4258817" cy="5505475"/>
          </a:xfrm>
        </p:spPr>
        <p:txBody>
          <a:bodyPr/>
          <a:lstStyle/>
          <a:p>
            <a:r>
              <a:rPr lang="en-GB" sz="1800" dirty="0"/>
              <a:t>Kidneys are important to our wellbeing, looking after our bodies through the production of urine to get rid of excess water &amp;</a:t>
            </a:r>
            <a:r>
              <a:rPr lang="en-GB" sz="1800" dirty="0" smtClean="0"/>
              <a:t> </a:t>
            </a:r>
            <a:r>
              <a:rPr lang="en-GB" sz="1800" dirty="0"/>
              <a:t>toxins.</a:t>
            </a:r>
          </a:p>
          <a:p>
            <a:r>
              <a:rPr lang="en-GB" sz="1800" dirty="0"/>
              <a:t>AKI is a sudden &amp; recent reduction kidney function that causes them to not work properly. It can range from minor loss of kidney function to complete kidney failure.</a:t>
            </a:r>
          </a:p>
          <a:p>
            <a:r>
              <a:rPr lang="en-GB" sz="1800" dirty="0"/>
              <a:t>It is not caused as a result of a physical blow to the body.</a:t>
            </a:r>
          </a:p>
          <a:p>
            <a:r>
              <a:rPr lang="en-GB" sz="1800" dirty="0"/>
              <a:t>100,000 deaths a year are associated with AKI, up to 1/3 of those deaths could be avoided.</a:t>
            </a:r>
          </a:p>
          <a:p>
            <a:r>
              <a:rPr lang="en-GB" sz="1800" dirty="0"/>
              <a:t>1 in 5 people admitted to hospital as an emergency has AKI.</a:t>
            </a:r>
          </a:p>
          <a:p>
            <a:endParaRPr lang="en-GB" sz="1800" dirty="0"/>
          </a:p>
        </p:txBody>
      </p:sp>
      <p:sp>
        <p:nvSpPr>
          <p:cNvPr id="5" name="Title 1"/>
          <p:cNvSpPr>
            <a:spLocks noGrp="1"/>
          </p:cNvSpPr>
          <p:nvPr/>
        </p:nvSpPr>
        <p:spPr bwMode="auto">
          <a:xfrm>
            <a:off x="433388" y="274638"/>
            <a:ext cx="8229600" cy="850900"/>
          </a:xfrm>
          <a:prstGeom prst="rect">
            <a:avLst/>
          </a:prstGeom>
          <a:solidFill>
            <a:srgbClr val="0067B8"/>
          </a:solidFill>
          <a:ln w="28575">
            <a:solidFill>
              <a:srgbClr val="A0CE62"/>
            </a:solidFill>
            <a:miter lim="800000"/>
            <a:headEnd/>
            <a:tailEnd/>
          </a:ln>
        </p:spPr>
        <p:style>
          <a:lnRef idx="2">
            <a:schemeClr val="accent1"/>
          </a:lnRef>
          <a:fillRef idx="1">
            <a:schemeClr val="lt1"/>
          </a:fillRef>
          <a:effectRef idx="0">
            <a:schemeClr val="accent1"/>
          </a:effectRef>
          <a:fontRef idx="minor">
            <a:schemeClr val="dk1"/>
          </a:fontRef>
        </p:style>
        <p:txBody>
          <a:bodyPr anchor="ctr">
            <a:normAutofit/>
          </a:bodyPr>
          <a:lstStyle>
            <a:lvl1pPr algn="l" defTabSz="457200" rtl="0" eaLnBrk="0" fontAlgn="base" hangingPunct="0">
              <a:spcBef>
                <a:spcPct val="0"/>
              </a:spcBef>
              <a:spcAft>
                <a:spcPct val="0"/>
              </a:spcAft>
              <a:defRPr sz="3200" b="1" kern="1200">
                <a:solidFill>
                  <a:srgbClr val="0067B8"/>
                </a:solidFill>
                <a:latin typeface="+mn-lt"/>
                <a:ea typeface="+mn-ea"/>
                <a:cs typeface="+mn-cs"/>
              </a:defRPr>
            </a:lvl1pPr>
            <a:lvl2pPr algn="ctr" defTabSz="457200" rtl="0" eaLnBrk="0" fontAlgn="base" hangingPunct="0">
              <a:spcBef>
                <a:spcPct val="0"/>
              </a:spcBef>
              <a:spcAft>
                <a:spcPct val="0"/>
              </a:spcAft>
              <a:defRPr sz="4400">
                <a:solidFill>
                  <a:schemeClr val="dk1"/>
                </a:solidFill>
                <a:latin typeface="+mn-lt"/>
                <a:ea typeface="+mn-ea"/>
                <a:cs typeface="+mn-cs"/>
              </a:defRPr>
            </a:lvl2pPr>
            <a:lvl3pPr algn="ctr" defTabSz="457200" rtl="0" eaLnBrk="0" fontAlgn="base" hangingPunct="0">
              <a:spcBef>
                <a:spcPct val="0"/>
              </a:spcBef>
              <a:spcAft>
                <a:spcPct val="0"/>
              </a:spcAft>
              <a:defRPr sz="4400">
                <a:solidFill>
                  <a:schemeClr val="dk1"/>
                </a:solidFill>
                <a:latin typeface="+mn-lt"/>
                <a:ea typeface="+mn-ea"/>
                <a:cs typeface="+mn-cs"/>
              </a:defRPr>
            </a:lvl3pPr>
            <a:lvl4pPr algn="ctr" defTabSz="457200" rtl="0" eaLnBrk="0" fontAlgn="base" hangingPunct="0">
              <a:spcBef>
                <a:spcPct val="0"/>
              </a:spcBef>
              <a:spcAft>
                <a:spcPct val="0"/>
              </a:spcAft>
              <a:defRPr sz="4400">
                <a:solidFill>
                  <a:schemeClr val="dk1"/>
                </a:solidFill>
                <a:latin typeface="+mn-lt"/>
                <a:ea typeface="+mn-ea"/>
                <a:cs typeface="+mn-cs"/>
              </a:defRPr>
            </a:lvl4pPr>
            <a:lvl5pPr algn="ctr" defTabSz="457200" rtl="0" eaLnBrk="0" fontAlgn="base" hangingPunct="0">
              <a:spcBef>
                <a:spcPct val="0"/>
              </a:spcBef>
              <a:spcAft>
                <a:spcPct val="0"/>
              </a:spcAft>
              <a:defRPr sz="4400">
                <a:solidFill>
                  <a:schemeClr val="dk1"/>
                </a:solidFill>
                <a:latin typeface="+mn-lt"/>
                <a:ea typeface="+mn-ea"/>
                <a:cs typeface="+mn-cs"/>
              </a:defRPr>
            </a:lvl5pPr>
            <a:lvl6pPr marL="457200" algn="ctr" defTabSz="457200" rtl="0" fontAlgn="base">
              <a:spcBef>
                <a:spcPct val="0"/>
              </a:spcBef>
              <a:spcAft>
                <a:spcPct val="0"/>
              </a:spcAft>
              <a:defRPr sz="4400">
                <a:solidFill>
                  <a:schemeClr val="dk1"/>
                </a:solidFill>
                <a:latin typeface="+mn-lt"/>
                <a:ea typeface="+mn-ea"/>
                <a:cs typeface="+mn-cs"/>
              </a:defRPr>
            </a:lvl6pPr>
            <a:lvl7pPr marL="914400" algn="ctr" defTabSz="457200" rtl="0" fontAlgn="base">
              <a:spcBef>
                <a:spcPct val="0"/>
              </a:spcBef>
              <a:spcAft>
                <a:spcPct val="0"/>
              </a:spcAft>
              <a:defRPr sz="4400">
                <a:solidFill>
                  <a:schemeClr val="dk1"/>
                </a:solidFill>
                <a:latin typeface="+mn-lt"/>
                <a:ea typeface="+mn-ea"/>
                <a:cs typeface="+mn-cs"/>
              </a:defRPr>
            </a:lvl7pPr>
            <a:lvl8pPr marL="1371600" algn="ctr" defTabSz="457200" rtl="0" fontAlgn="base">
              <a:spcBef>
                <a:spcPct val="0"/>
              </a:spcBef>
              <a:spcAft>
                <a:spcPct val="0"/>
              </a:spcAft>
              <a:defRPr sz="4400">
                <a:solidFill>
                  <a:schemeClr val="dk1"/>
                </a:solidFill>
                <a:latin typeface="+mn-lt"/>
                <a:ea typeface="+mn-ea"/>
                <a:cs typeface="+mn-cs"/>
              </a:defRPr>
            </a:lvl8pPr>
            <a:lvl9pPr marL="1828800" algn="ctr" defTabSz="457200" rtl="0" fontAlgn="base">
              <a:spcBef>
                <a:spcPct val="0"/>
              </a:spcBef>
              <a:spcAft>
                <a:spcPct val="0"/>
              </a:spcAft>
              <a:defRPr sz="4400">
                <a:solidFill>
                  <a:schemeClr val="dk1"/>
                </a:solidFill>
                <a:latin typeface="+mn-lt"/>
                <a:ea typeface="+mn-ea"/>
                <a:cs typeface="+mn-cs"/>
              </a:defRPr>
            </a:lvl9pPr>
          </a:lstStyle>
          <a:p>
            <a:pPr algn="ctr" eaLnBrk="1" hangingPunct="1">
              <a:defRPr/>
            </a:pPr>
            <a:r>
              <a:rPr lang="en-GB" dirty="0">
                <a:solidFill>
                  <a:schemeClr val="bg1"/>
                </a:solidFill>
              </a:rPr>
              <a:t>Acute Kidney Injury (AKI) is…</a:t>
            </a:r>
          </a:p>
        </p:txBody>
      </p:sp>
      <p:graphicFrame>
        <p:nvGraphicFramePr>
          <p:cNvPr id="6" name="Table 5"/>
          <p:cNvGraphicFramePr>
            <a:graphicFrameLocks noGrp="1"/>
          </p:cNvGraphicFramePr>
          <p:nvPr/>
        </p:nvGraphicFramePr>
        <p:xfrm>
          <a:off x="273050" y="6581775"/>
          <a:ext cx="8586795" cy="123825"/>
        </p:xfrm>
        <a:graphic>
          <a:graphicData uri="http://schemas.openxmlformats.org/drawingml/2006/table">
            <a:tbl>
              <a:tblPr/>
              <a:tblGrid>
                <a:gridCol w="478450">
                  <a:extLst>
                    <a:ext uri="{9D8B030D-6E8A-4147-A177-3AD203B41FA5}">
                      <a16:colId xmlns:a16="http://schemas.microsoft.com/office/drawing/2014/main" xmlns="" val="20000"/>
                    </a:ext>
                  </a:extLst>
                </a:gridCol>
                <a:gridCol w="478450">
                  <a:extLst>
                    <a:ext uri="{9D8B030D-6E8A-4147-A177-3AD203B41FA5}">
                      <a16:colId xmlns:a16="http://schemas.microsoft.com/office/drawing/2014/main" xmlns="" val="20001"/>
                    </a:ext>
                  </a:extLst>
                </a:gridCol>
                <a:gridCol w="478450">
                  <a:extLst>
                    <a:ext uri="{9D8B030D-6E8A-4147-A177-3AD203B41FA5}">
                      <a16:colId xmlns:a16="http://schemas.microsoft.com/office/drawing/2014/main" xmlns="" val="20002"/>
                    </a:ext>
                  </a:extLst>
                </a:gridCol>
                <a:gridCol w="476763">
                  <a:extLst>
                    <a:ext uri="{9D8B030D-6E8A-4147-A177-3AD203B41FA5}">
                      <a16:colId xmlns:a16="http://schemas.microsoft.com/office/drawing/2014/main" xmlns="" val="20003"/>
                    </a:ext>
                  </a:extLst>
                </a:gridCol>
                <a:gridCol w="476763">
                  <a:extLst>
                    <a:ext uri="{9D8B030D-6E8A-4147-A177-3AD203B41FA5}">
                      <a16:colId xmlns:a16="http://schemas.microsoft.com/office/drawing/2014/main" xmlns="" val="20004"/>
                    </a:ext>
                  </a:extLst>
                </a:gridCol>
                <a:gridCol w="476763">
                  <a:extLst>
                    <a:ext uri="{9D8B030D-6E8A-4147-A177-3AD203B41FA5}">
                      <a16:colId xmlns:a16="http://schemas.microsoft.com/office/drawing/2014/main" xmlns="" val="20005"/>
                    </a:ext>
                  </a:extLst>
                </a:gridCol>
                <a:gridCol w="476763">
                  <a:extLst>
                    <a:ext uri="{9D8B030D-6E8A-4147-A177-3AD203B41FA5}">
                      <a16:colId xmlns:a16="http://schemas.microsoft.com/office/drawing/2014/main" xmlns="" val="20006"/>
                    </a:ext>
                  </a:extLst>
                </a:gridCol>
                <a:gridCol w="476763">
                  <a:extLst>
                    <a:ext uri="{9D8B030D-6E8A-4147-A177-3AD203B41FA5}">
                      <a16:colId xmlns:a16="http://schemas.microsoft.com/office/drawing/2014/main" xmlns="" val="20007"/>
                    </a:ext>
                  </a:extLst>
                </a:gridCol>
                <a:gridCol w="476763">
                  <a:extLst>
                    <a:ext uri="{9D8B030D-6E8A-4147-A177-3AD203B41FA5}">
                      <a16:colId xmlns:a16="http://schemas.microsoft.com/office/drawing/2014/main" xmlns="" val="20008"/>
                    </a:ext>
                  </a:extLst>
                </a:gridCol>
                <a:gridCol w="476763">
                  <a:extLst>
                    <a:ext uri="{9D8B030D-6E8A-4147-A177-3AD203B41FA5}">
                      <a16:colId xmlns:a16="http://schemas.microsoft.com/office/drawing/2014/main" xmlns="" val="20009"/>
                    </a:ext>
                  </a:extLst>
                </a:gridCol>
                <a:gridCol w="476763">
                  <a:extLst>
                    <a:ext uri="{9D8B030D-6E8A-4147-A177-3AD203B41FA5}">
                      <a16:colId xmlns:a16="http://schemas.microsoft.com/office/drawing/2014/main" xmlns="" val="20010"/>
                    </a:ext>
                  </a:extLst>
                </a:gridCol>
                <a:gridCol w="476763">
                  <a:extLst>
                    <a:ext uri="{9D8B030D-6E8A-4147-A177-3AD203B41FA5}">
                      <a16:colId xmlns:a16="http://schemas.microsoft.com/office/drawing/2014/main" xmlns="" val="20011"/>
                    </a:ext>
                  </a:extLst>
                </a:gridCol>
                <a:gridCol w="476763">
                  <a:extLst>
                    <a:ext uri="{9D8B030D-6E8A-4147-A177-3AD203B41FA5}">
                      <a16:colId xmlns:a16="http://schemas.microsoft.com/office/drawing/2014/main" xmlns="" val="20012"/>
                    </a:ext>
                  </a:extLst>
                </a:gridCol>
                <a:gridCol w="476763">
                  <a:extLst>
                    <a:ext uri="{9D8B030D-6E8A-4147-A177-3AD203B41FA5}">
                      <a16:colId xmlns:a16="http://schemas.microsoft.com/office/drawing/2014/main" xmlns="" val="20013"/>
                    </a:ext>
                  </a:extLst>
                </a:gridCol>
                <a:gridCol w="476763">
                  <a:extLst>
                    <a:ext uri="{9D8B030D-6E8A-4147-A177-3AD203B41FA5}">
                      <a16:colId xmlns:a16="http://schemas.microsoft.com/office/drawing/2014/main" xmlns="" val="20014"/>
                    </a:ext>
                  </a:extLst>
                </a:gridCol>
                <a:gridCol w="476763">
                  <a:extLst>
                    <a:ext uri="{9D8B030D-6E8A-4147-A177-3AD203B41FA5}">
                      <a16:colId xmlns:a16="http://schemas.microsoft.com/office/drawing/2014/main" xmlns="" val="20015"/>
                    </a:ext>
                  </a:extLst>
                </a:gridCol>
                <a:gridCol w="476763">
                  <a:extLst>
                    <a:ext uri="{9D8B030D-6E8A-4147-A177-3AD203B41FA5}">
                      <a16:colId xmlns:a16="http://schemas.microsoft.com/office/drawing/2014/main" xmlns="" val="20016"/>
                    </a:ext>
                  </a:extLst>
                </a:gridCol>
                <a:gridCol w="476763">
                  <a:extLst>
                    <a:ext uri="{9D8B030D-6E8A-4147-A177-3AD203B41FA5}">
                      <a16:colId xmlns:a16="http://schemas.microsoft.com/office/drawing/2014/main" xmlns="" val="20017"/>
                    </a:ext>
                  </a:extLst>
                </a:gridCol>
              </a:tblGrid>
              <a:tr h="123825">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extLst>
                  <a:ext uri="{0D108BD9-81ED-4DB2-BD59-A6C34878D82A}">
                    <a16:rowId xmlns:a16="http://schemas.microsoft.com/office/drawing/2014/main" xmlns="" val="10000"/>
                  </a:ext>
                </a:extLst>
              </a:tr>
            </a:tbl>
          </a:graphicData>
        </a:graphic>
      </p:graphicFrame>
      <p:pic>
        <p:nvPicPr>
          <p:cNvPr id="2052" name="Picture 4" descr="https://pbs.twimg.com/media/CwVovpWXAAE3ps-.jpg:large"/>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a:stretch/>
        </p:blipFill>
        <p:spPr bwMode="auto">
          <a:xfrm>
            <a:off x="473794" y="2204392"/>
            <a:ext cx="3812232" cy="3317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804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sz="half" idx="1"/>
          </p:nvPr>
        </p:nvSpPr>
        <p:spPr>
          <a:xfrm>
            <a:off x="457200" y="1600200"/>
            <a:ext cx="4185330" cy="4525963"/>
          </a:xfrm>
        </p:spPr>
        <p:txBody>
          <a:bodyPr/>
          <a:lstStyle/>
          <a:p>
            <a:pPr eaLnBrk="1" hangingPunct="1"/>
            <a:r>
              <a:rPr lang="en-GB" altLang="en-US" sz="1800" dirty="0"/>
              <a:t>Serves population of 290,000 in Nuneaton, Bedworth, North Warwickshire and Hinckley &amp; </a:t>
            </a:r>
            <a:r>
              <a:rPr lang="en-GB" altLang="en-US" sz="1800" dirty="0" smtClean="0"/>
              <a:t>Bosworth</a:t>
            </a:r>
          </a:p>
          <a:p>
            <a:pPr eaLnBrk="1" hangingPunct="1"/>
            <a:r>
              <a:rPr lang="en-GB" altLang="en-US" sz="1800" dirty="0" smtClean="0"/>
              <a:t>Integrated </a:t>
            </a:r>
            <a:r>
              <a:rPr lang="en-GB" altLang="en-US" sz="1800" dirty="0"/>
              <a:t>acute, community and primary care </a:t>
            </a:r>
            <a:r>
              <a:rPr lang="en-GB" altLang="en-US" sz="1800" dirty="0" smtClean="0"/>
              <a:t>provider with </a:t>
            </a:r>
            <a:r>
              <a:rPr lang="en-GB" altLang="en-US" sz="1800" dirty="0"/>
              <a:t>352 beds.</a:t>
            </a:r>
          </a:p>
          <a:p>
            <a:pPr eaLnBrk="1" hangingPunct="1"/>
            <a:r>
              <a:rPr lang="en-GB" altLang="en-US" sz="1800" dirty="0" smtClean="0"/>
              <a:t>1 of 11 Keogh Trusts placed in ‘Special Measure’ – In Jan 2014 the Trust had made significant improvement and is now rated ‘Good’ overall by CQC</a:t>
            </a:r>
            <a:endParaRPr lang="en-GB" altLang="en-US" sz="1800" dirty="0"/>
          </a:p>
          <a:p>
            <a:pPr eaLnBrk="1" hangingPunct="1"/>
            <a:r>
              <a:rPr lang="en-GB" altLang="en-US" sz="1800" dirty="0" smtClean="0"/>
              <a:t>No dedicated renal team on site</a:t>
            </a:r>
          </a:p>
          <a:p>
            <a:pPr lvl="1" eaLnBrk="1" hangingPunct="1"/>
            <a:r>
              <a:rPr lang="en-GB" altLang="en-US" sz="1800" dirty="0" smtClean="0"/>
              <a:t>Potential increased </a:t>
            </a:r>
            <a:r>
              <a:rPr lang="en-GB" altLang="en-US" sz="1800" dirty="0"/>
              <a:t>risk </a:t>
            </a:r>
            <a:r>
              <a:rPr lang="en-GB" altLang="en-US" sz="1800" dirty="0" smtClean="0"/>
              <a:t>of delay in </a:t>
            </a:r>
            <a:r>
              <a:rPr lang="en-GB" altLang="en-US" sz="1800" dirty="0"/>
              <a:t>recognition and </a:t>
            </a:r>
            <a:r>
              <a:rPr lang="en-GB" altLang="en-US" sz="1800" dirty="0" smtClean="0"/>
              <a:t>treatment to our patients.</a:t>
            </a:r>
            <a:endParaRPr lang="en-GB" altLang="en-US" sz="1800" dirty="0"/>
          </a:p>
        </p:txBody>
      </p:sp>
      <p:graphicFrame>
        <p:nvGraphicFramePr>
          <p:cNvPr id="6" name="Table 5"/>
          <p:cNvGraphicFramePr>
            <a:graphicFrameLocks noGrp="1"/>
          </p:cNvGraphicFramePr>
          <p:nvPr/>
        </p:nvGraphicFramePr>
        <p:xfrm>
          <a:off x="273050" y="6581775"/>
          <a:ext cx="8586795" cy="123825"/>
        </p:xfrm>
        <a:graphic>
          <a:graphicData uri="http://schemas.openxmlformats.org/drawingml/2006/table">
            <a:tbl>
              <a:tblPr/>
              <a:tblGrid>
                <a:gridCol w="478450">
                  <a:extLst>
                    <a:ext uri="{9D8B030D-6E8A-4147-A177-3AD203B41FA5}">
                      <a16:colId xmlns:a16="http://schemas.microsoft.com/office/drawing/2014/main" xmlns="" val="20000"/>
                    </a:ext>
                  </a:extLst>
                </a:gridCol>
                <a:gridCol w="478450">
                  <a:extLst>
                    <a:ext uri="{9D8B030D-6E8A-4147-A177-3AD203B41FA5}">
                      <a16:colId xmlns:a16="http://schemas.microsoft.com/office/drawing/2014/main" xmlns="" val="20001"/>
                    </a:ext>
                  </a:extLst>
                </a:gridCol>
                <a:gridCol w="478450">
                  <a:extLst>
                    <a:ext uri="{9D8B030D-6E8A-4147-A177-3AD203B41FA5}">
                      <a16:colId xmlns:a16="http://schemas.microsoft.com/office/drawing/2014/main" xmlns="" val="20002"/>
                    </a:ext>
                  </a:extLst>
                </a:gridCol>
                <a:gridCol w="476763">
                  <a:extLst>
                    <a:ext uri="{9D8B030D-6E8A-4147-A177-3AD203B41FA5}">
                      <a16:colId xmlns:a16="http://schemas.microsoft.com/office/drawing/2014/main" xmlns="" val="20003"/>
                    </a:ext>
                  </a:extLst>
                </a:gridCol>
                <a:gridCol w="476763">
                  <a:extLst>
                    <a:ext uri="{9D8B030D-6E8A-4147-A177-3AD203B41FA5}">
                      <a16:colId xmlns:a16="http://schemas.microsoft.com/office/drawing/2014/main" xmlns="" val="20004"/>
                    </a:ext>
                  </a:extLst>
                </a:gridCol>
                <a:gridCol w="476763">
                  <a:extLst>
                    <a:ext uri="{9D8B030D-6E8A-4147-A177-3AD203B41FA5}">
                      <a16:colId xmlns:a16="http://schemas.microsoft.com/office/drawing/2014/main" xmlns="" val="20005"/>
                    </a:ext>
                  </a:extLst>
                </a:gridCol>
                <a:gridCol w="476763">
                  <a:extLst>
                    <a:ext uri="{9D8B030D-6E8A-4147-A177-3AD203B41FA5}">
                      <a16:colId xmlns:a16="http://schemas.microsoft.com/office/drawing/2014/main" xmlns="" val="20006"/>
                    </a:ext>
                  </a:extLst>
                </a:gridCol>
                <a:gridCol w="476763">
                  <a:extLst>
                    <a:ext uri="{9D8B030D-6E8A-4147-A177-3AD203B41FA5}">
                      <a16:colId xmlns:a16="http://schemas.microsoft.com/office/drawing/2014/main" xmlns="" val="20007"/>
                    </a:ext>
                  </a:extLst>
                </a:gridCol>
                <a:gridCol w="476763">
                  <a:extLst>
                    <a:ext uri="{9D8B030D-6E8A-4147-A177-3AD203B41FA5}">
                      <a16:colId xmlns:a16="http://schemas.microsoft.com/office/drawing/2014/main" xmlns="" val="20008"/>
                    </a:ext>
                  </a:extLst>
                </a:gridCol>
                <a:gridCol w="476763">
                  <a:extLst>
                    <a:ext uri="{9D8B030D-6E8A-4147-A177-3AD203B41FA5}">
                      <a16:colId xmlns:a16="http://schemas.microsoft.com/office/drawing/2014/main" xmlns="" val="20009"/>
                    </a:ext>
                  </a:extLst>
                </a:gridCol>
                <a:gridCol w="476763">
                  <a:extLst>
                    <a:ext uri="{9D8B030D-6E8A-4147-A177-3AD203B41FA5}">
                      <a16:colId xmlns:a16="http://schemas.microsoft.com/office/drawing/2014/main" xmlns="" val="20010"/>
                    </a:ext>
                  </a:extLst>
                </a:gridCol>
                <a:gridCol w="476763">
                  <a:extLst>
                    <a:ext uri="{9D8B030D-6E8A-4147-A177-3AD203B41FA5}">
                      <a16:colId xmlns:a16="http://schemas.microsoft.com/office/drawing/2014/main" xmlns="" val="20011"/>
                    </a:ext>
                  </a:extLst>
                </a:gridCol>
                <a:gridCol w="476763">
                  <a:extLst>
                    <a:ext uri="{9D8B030D-6E8A-4147-A177-3AD203B41FA5}">
                      <a16:colId xmlns:a16="http://schemas.microsoft.com/office/drawing/2014/main" xmlns="" val="20012"/>
                    </a:ext>
                  </a:extLst>
                </a:gridCol>
                <a:gridCol w="476763">
                  <a:extLst>
                    <a:ext uri="{9D8B030D-6E8A-4147-A177-3AD203B41FA5}">
                      <a16:colId xmlns:a16="http://schemas.microsoft.com/office/drawing/2014/main" xmlns="" val="20013"/>
                    </a:ext>
                  </a:extLst>
                </a:gridCol>
                <a:gridCol w="476763">
                  <a:extLst>
                    <a:ext uri="{9D8B030D-6E8A-4147-A177-3AD203B41FA5}">
                      <a16:colId xmlns:a16="http://schemas.microsoft.com/office/drawing/2014/main" xmlns="" val="20014"/>
                    </a:ext>
                  </a:extLst>
                </a:gridCol>
                <a:gridCol w="476763">
                  <a:extLst>
                    <a:ext uri="{9D8B030D-6E8A-4147-A177-3AD203B41FA5}">
                      <a16:colId xmlns:a16="http://schemas.microsoft.com/office/drawing/2014/main" xmlns="" val="20015"/>
                    </a:ext>
                  </a:extLst>
                </a:gridCol>
                <a:gridCol w="476763">
                  <a:extLst>
                    <a:ext uri="{9D8B030D-6E8A-4147-A177-3AD203B41FA5}">
                      <a16:colId xmlns:a16="http://schemas.microsoft.com/office/drawing/2014/main" xmlns="" val="20016"/>
                    </a:ext>
                  </a:extLst>
                </a:gridCol>
                <a:gridCol w="476763">
                  <a:extLst>
                    <a:ext uri="{9D8B030D-6E8A-4147-A177-3AD203B41FA5}">
                      <a16:colId xmlns:a16="http://schemas.microsoft.com/office/drawing/2014/main" xmlns="" val="20017"/>
                    </a:ext>
                  </a:extLst>
                </a:gridCol>
              </a:tblGrid>
              <a:tr h="123825">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extLst>
                  <a:ext uri="{0D108BD9-81ED-4DB2-BD59-A6C34878D82A}">
                    <a16:rowId xmlns:a16="http://schemas.microsoft.com/office/drawing/2014/main" xmlns="" val="10000"/>
                  </a:ext>
                </a:extLst>
              </a:tr>
            </a:tbl>
          </a:graphicData>
        </a:graphic>
      </p:graphicFrame>
      <p:sp>
        <p:nvSpPr>
          <p:cNvPr id="7" name="Title 1"/>
          <p:cNvSpPr>
            <a:spLocks noGrp="1"/>
          </p:cNvSpPr>
          <p:nvPr>
            <p:ph type="title"/>
          </p:nvPr>
        </p:nvSpPr>
        <p:spPr bwMode="auto">
          <a:prstGeom prst="rect">
            <a:avLst/>
          </a:prstGeom>
          <a:solidFill>
            <a:srgbClr val="0067B8"/>
          </a:solidFill>
          <a:ln w="28575">
            <a:solidFill>
              <a:srgbClr val="A0CE62"/>
            </a:solidFill>
            <a:miter lim="800000"/>
            <a:headEnd/>
            <a:tailEnd/>
          </a:ln>
        </p:spPr>
        <p:style>
          <a:lnRef idx="2">
            <a:schemeClr val="accent1"/>
          </a:lnRef>
          <a:fillRef idx="1">
            <a:schemeClr val="lt1"/>
          </a:fillRef>
          <a:effectRef idx="0">
            <a:schemeClr val="accent1"/>
          </a:effectRef>
          <a:fontRef idx="minor">
            <a:schemeClr val="dk1"/>
          </a:fontRef>
        </p:style>
        <p:txBody>
          <a:bodyPr anchor="ctr">
            <a:normAutofit/>
          </a:bodyPr>
          <a:lstStyle>
            <a:lvl1pPr algn="l" defTabSz="457200" rtl="0" eaLnBrk="0" fontAlgn="base" hangingPunct="0">
              <a:spcBef>
                <a:spcPct val="0"/>
              </a:spcBef>
              <a:spcAft>
                <a:spcPct val="0"/>
              </a:spcAft>
              <a:defRPr sz="3200" b="1" kern="1200">
                <a:solidFill>
                  <a:srgbClr val="0067B8"/>
                </a:solidFill>
                <a:latin typeface="+mn-lt"/>
                <a:ea typeface="+mn-ea"/>
                <a:cs typeface="+mn-cs"/>
              </a:defRPr>
            </a:lvl1pPr>
            <a:lvl2pPr algn="ctr" defTabSz="457200" rtl="0" eaLnBrk="0" fontAlgn="base" hangingPunct="0">
              <a:spcBef>
                <a:spcPct val="0"/>
              </a:spcBef>
              <a:spcAft>
                <a:spcPct val="0"/>
              </a:spcAft>
              <a:defRPr sz="4400">
                <a:solidFill>
                  <a:schemeClr val="dk1"/>
                </a:solidFill>
                <a:latin typeface="+mn-lt"/>
                <a:ea typeface="+mn-ea"/>
                <a:cs typeface="+mn-cs"/>
              </a:defRPr>
            </a:lvl2pPr>
            <a:lvl3pPr algn="ctr" defTabSz="457200" rtl="0" eaLnBrk="0" fontAlgn="base" hangingPunct="0">
              <a:spcBef>
                <a:spcPct val="0"/>
              </a:spcBef>
              <a:spcAft>
                <a:spcPct val="0"/>
              </a:spcAft>
              <a:defRPr sz="4400">
                <a:solidFill>
                  <a:schemeClr val="dk1"/>
                </a:solidFill>
                <a:latin typeface="+mn-lt"/>
                <a:ea typeface="+mn-ea"/>
                <a:cs typeface="+mn-cs"/>
              </a:defRPr>
            </a:lvl3pPr>
            <a:lvl4pPr algn="ctr" defTabSz="457200" rtl="0" eaLnBrk="0" fontAlgn="base" hangingPunct="0">
              <a:spcBef>
                <a:spcPct val="0"/>
              </a:spcBef>
              <a:spcAft>
                <a:spcPct val="0"/>
              </a:spcAft>
              <a:defRPr sz="4400">
                <a:solidFill>
                  <a:schemeClr val="dk1"/>
                </a:solidFill>
                <a:latin typeface="+mn-lt"/>
                <a:ea typeface="+mn-ea"/>
                <a:cs typeface="+mn-cs"/>
              </a:defRPr>
            </a:lvl4pPr>
            <a:lvl5pPr algn="ctr" defTabSz="457200" rtl="0" eaLnBrk="0" fontAlgn="base" hangingPunct="0">
              <a:spcBef>
                <a:spcPct val="0"/>
              </a:spcBef>
              <a:spcAft>
                <a:spcPct val="0"/>
              </a:spcAft>
              <a:defRPr sz="4400">
                <a:solidFill>
                  <a:schemeClr val="dk1"/>
                </a:solidFill>
                <a:latin typeface="+mn-lt"/>
                <a:ea typeface="+mn-ea"/>
                <a:cs typeface="+mn-cs"/>
              </a:defRPr>
            </a:lvl5pPr>
            <a:lvl6pPr marL="457200" algn="ctr" defTabSz="457200" rtl="0" fontAlgn="base">
              <a:spcBef>
                <a:spcPct val="0"/>
              </a:spcBef>
              <a:spcAft>
                <a:spcPct val="0"/>
              </a:spcAft>
              <a:defRPr sz="4400">
                <a:solidFill>
                  <a:schemeClr val="dk1"/>
                </a:solidFill>
                <a:latin typeface="+mn-lt"/>
                <a:ea typeface="+mn-ea"/>
                <a:cs typeface="+mn-cs"/>
              </a:defRPr>
            </a:lvl6pPr>
            <a:lvl7pPr marL="914400" algn="ctr" defTabSz="457200" rtl="0" fontAlgn="base">
              <a:spcBef>
                <a:spcPct val="0"/>
              </a:spcBef>
              <a:spcAft>
                <a:spcPct val="0"/>
              </a:spcAft>
              <a:defRPr sz="4400">
                <a:solidFill>
                  <a:schemeClr val="dk1"/>
                </a:solidFill>
                <a:latin typeface="+mn-lt"/>
                <a:ea typeface="+mn-ea"/>
                <a:cs typeface="+mn-cs"/>
              </a:defRPr>
            </a:lvl7pPr>
            <a:lvl8pPr marL="1371600" algn="ctr" defTabSz="457200" rtl="0" fontAlgn="base">
              <a:spcBef>
                <a:spcPct val="0"/>
              </a:spcBef>
              <a:spcAft>
                <a:spcPct val="0"/>
              </a:spcAft>
              <a:defRPr sz="4400">
                <a:solidFill>
                  <a:schemeClr val="dk1"/>
                </a:solidFill>
                <a:latin typeface="+mn-lt"/>
                <a:ea typeface="+mn-ea"/>
                <a:cs typeface="+mn-cs"/>
              </a:defRPr>
            </a:lvl8pPr>
            <a:lvl9pPr marL="1828800" algn="ctr" defTabSz="457200" rtl="0" fontAlgn="base">
              <a:spcBef>
                <a:spcPct val="0"/>
              </a:spcBef>
              <a:spcAft>
                <a:spcPct val="0"/>
              </a:spcAft>
              <a:defRPr sz="4400">
                <a:solidFill>
                  <a:schemeClr val="dk1"/>
                </a:solidFill>
                <a:latin typeface="+mn-lt"/>
                <a:ea typeface="+mn-ea"/>
                <a:cs typeface="+mn-cs"/>
              </a:defRPr>
            </a:lvl9pPr>
          </a:lstStyle>
          <a:p>
            <a:pPr algn="ctr" eaLnBrk="1" hangingPunct="1">
              <a:defRPr/>
            </a:pPr>
            <a:r>
              <a:rPr lang="en-GB" dirty="0">
                <a:solidFill>
                  <a:schemeClr val="bg1"/>
                </a:solidFill>
              </a:rPr>
              <a:t>George Eliot Hospital</a:t>
            </a:r>
          </a:p>
        </p:txBody>
      </p:sp>
      <p:pic>
        <p:nvPicPr>
          <p:cNvPr id="8" name="Picture 46" descr="http://i.dailymail.co.uk/i/pix/2016/04/07/12/32ECE1C100000578-0-image-a-29_1460028382497.jpg"/>
          <p:cNvPicPr>
            <a:picLocks noChangeAspect="1" noChangeArrowheads="1"/>
          </p:cNvPicPr>
          <p:nvPr/>
        </p:nvPicPr>
        <p:blipFill rotWithShape="1">
          <a:blip r:embed="rId3">
            <a:extLst>
              <a:ext uri="{28A0092B-C50C-407E-A947-70E740481C1C}">
                <a14:useLocalDpi xmlns:a14="http://schemas.microsoft.com/office/drawing/2010/main" val="0"/>
              </a:ext>
            </a:extLst>
          </a:blip>
          <a:srcRect b="4240"/>
          <a:stretch/>
        </p:blipFill>
        <p:spPr bwMode="auto">
          <a:xfrm>
            <a:off x="4642530" y="2458140"/>
            <a:ext cx="4044270" cy="2583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1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191000" cy="4525963"/>
          </a:xfrm>
        </p:spPr>
        <p:txBody>
          <a:bodyPr rtlCol="0">
            <a:normAutofit/>
          </a:bodyPr>
          <a:lstStyle/>
          <a:p>
            <a:pPr lvl="1" eaLnBrk="1" fontAlgn="auto" hangingPunct="1">
              <a:spcAft>
                <a:spcPts val="0"/>
              </a:spcAft>
              <a:buFont typeface="Arial" panose="020B0604020202020204" pitchFamily="34" charset="0"/>
              <a:buChar char="•"/>
              <a:defRPr/>
            </a:pPr>
            <a:r>
              <a:rPr lang="en-GB" sz="1800" dirty="0" smtClean="0"/>
              <a:t>Lack </a:t>
            </a:r>
            <a:r>
              <a:rPr lang="en-GB" sz="1800" dirty="0"/>
              <a:t>of clear lead driving AKI within the </a:t>
            </a:r>
            <a:r>
              <a:rPr lang="en-GB" sz="1800" dirty="0" smtClean="0"/>
              <a:t>Trust</a:t>
            </a:r>
            <a:r>
              <a:rPr lang="en-GB" sz="1800" dirty="0"/>
              <a:t>.</a:t>
            </a:r>
          </a:p>
          <a:p>
            <a:pPr lvl="1" eaLnBrk="1" fontAlgn="auto" hangingPunct="1">
              <a:spcAft>
                <a:spcPts val="0"/>
              </a:spcAft>
              <a:buFont typeface="Arial" panose="020B0604020202020204" pitchFamily="34" charset="0"/>
              <a:buChar char="•"/>
              <a:defRPr/>
            </a:pPr>
            <a:r>
              <a:rPr lang="en-GB" sz="1800" dirty="0"/>
              <a:t>Aware that without </a:t>
            </a:r>
            <a:r>
              <a:rPr lang="en-GB" sz="1800" dirty="0" smtClean="0"/>
              <a:t>an onsite </a:t>
            </a:r>
            <a:r>
              <a:rPr lang="en-GB" sz="1800" dirty="0"/>
              <a:t>renal team patients could be a risk of deteriorating if not recognised in a timely manner.</a:t>
            </a:r>
          </a:p>
          <a:p>
            <a:pPr lvl="1" eaLnBrk="1" fontAlgn="auto" hangingPunct="1">
              <a:spcAft>
                <a:spcPts val="0"/>
              </a:spcAft>
              <a:buFont typeface="Arial" panose="020B0604020202020204" pitchFamily="34" charset="0"/>
              <a:buChar char="•"/>
              <a:defRPr/>
            </a:pPr>
            <a:r>
              <a:rPr lang="en-GB" sz="1800" dirty="0"/>
              <a:t>Frustration with current management of </a:t>
            </a:r>
            <a:r>
              <a:rPr lang="en-GB" sz="1800" dirty="0" smtClean="0"/>
              <a:t>AKI and previous care bundle.</a:t>
            </a:r>
          </a:p>
          <a:p>
            <a:pPr lvl="1" eaLnBrk="1" fontAlgn="auto" hangingPunct="1">
              <a:spcAft>
                <a:spcPts val="0"/>
              </a:spcAft>
              <a:buFont typeface="Arial" panose="020B0604020202020204" pitchFamily="34" charset="0"/>
              <a:buChar char="•"/>
              <a:defRPr/>
            </a:pPr>
            <a:r>
              <a:rPr lang="en-GB" sz="1800" dirty="0" smtClean="0"/>
              <a:t>Wanted </a:t>
            </a:r>
            <a:r>
              <a:rPr lang="en-GB" sz="1800" dirty="0"/>
              <a:t>to integrate the systems we use to drive change and improve patient safety.</a:t>
            </a:r>
          </a:p>
          <a:p>
            <a:pPr lvl="1" eaLnBrk="1" fontAlgn="auto" hangingPunct="1">
              <a:spcAft>
                <a:spcPts val="0"/>
              </a:spcAft>
              <a:buFont typeface="Arial" panose="020B0604020202020204" pitchFamily="34" charset="0"/>
              <a:buChar char="•"/>
              <a:defRPr/>
            </a:pPr>
            <a:r>
              <a:rPr lang="en-GB" sz="1800" dirty="0"/>
              <a:t>National recommendations for AKI that required implementation.</a:t>
            </a:r>
          </a:p>
        </p:txBody>
      </p:sp>
      <p:pic>
        <p:nvPicPr>
          <p:cNvPr id="5" name="Content Placeholder 4"/>
          <p:cNvPicPr>
            <a:picLocks noGrp="1" noChangeAspect="1"/>
          </p:cNvPicPr>
          <p:nvPr>
            <p:ph sz="half" idx="2"/>
          </p:nvPr>
        </p:nvPicPr>
        <p:blipFill>
          <a:blip r:embed="rId3"/>
          <a:stretch>
            <a:fillRect/>
          </a:stretch>
        </p:blipFill>
        <p:spPr>
          <a:xfrm>
            <a:off x="4821245" y="2718355"/>
            <a:ext cx="4038600" cy="2270603"/>
          </a:xfrm>
          <a:prstGeom prst="rect">
            <a:avLst/>
          </a:prstGeom>
        </p:spPr>
      </p:pic>
      <p:graphicFrame>
        <p:nvGraphicFramePr>
          <p:cNvPr id="6" name="Table 5"/>
          <p:cNvGraphicFramePr>
            <a:graphicFrameLocks noGrp="1"/>
          </p:cNvGraphicFramePr>
          <p:nvPr/>
        </p:nvGraphicFramePr>
        <p:xfrm>
          <a:off x="273050" y="6581775"/>
          <a:ext cx="8586795" cy="123825"/>
        </p:xfrm>
        <a:graphic>
          <a:graphicData uri="http://schemas.openxmlformats.org/drawingml/2006/table">
            <a:tbl>
              <a:tblPr/>
              <a:tblGrid>
                <a:gridCol w="478450">
                  <a:extLst>
                    <a:ext uri="{9D8B030D-6E8A-4147-A177-3AD203B41FA5}">
                      <a16:colId xmlns:a16="http://schemas.microsoft.com/office/drawing/2014/main" xmlns="" val="20000"/>
                    </a:ext>
                  </a:extLst>
                </a:gridCol>
                <a:gridCol w="478450">
                  <a:extLst>
                    <a:ext uri="{9D8B030D-6E8A-4147-A177-3AD203B41FA5}">
                      <a16:colId xmlns:a16="http://schemas.microsoft.com/office/drawing/2014/main" xmlns="" val="20001"/>
                    </a:ext>
                  </a:extLst>
                </a:gridCol>
                <a:gridCol w="478450">
                  <a:extLst>
                    <a:ext uri="{9D8B030D-6E8A-4147-A177-3AD203B41FA5}">
                      <a16:colId xmlns:a16="http://schemas.microsoft.com/office/drawing/2014/main" xmlns="" val="20002"/>
                    </a:ext>
                  </a:extLst>
                </a:gridCol>
                <a:gridCol w="476763">
                  <a:extLst>
                    <a:ext uri="{9D8B030D-6E8A-4147-A177-3AD203B41FA5}">
                      <a16:colId xmlns:a16="http://schemas.microsoft.com/office/drawing/2014/main" xmlns="" val="20003"/>
                    </a:ext>
                  </a:extLst>
                </a:gridCol>
                <a:gridCol w="476763">
                  <a:extLst>
                    <a:ext uri="{9D8B030D-6E8A-4147-A177-3AD203B41FA5}">
                      <a16:colId xmlns:a16="http://schemas.microsoft.com/office/drawing/2014/main" xmlns="" val="20004"/>
                    </a:ext>
                  </a:extLst>
                </a:gridCol>
                <a:gridCol w="476763">
                  <a:extLst>
                    <a:ext uri="{9D8B030D-6E8A-4147-A177-3AD203B41FA5}">
                      <a16:colId xmlns:a16="http://schemas.microsoft.com/office/drawing/2014/main" xmlns="" val="20005"/>
                    </a:ext>
                  </a:extLst>
                </a:gridCol>
                <a:gridCol w="476763">
                  <a:extLst>
                    <a:ext uri="{9D8B030D-6E8A-4147-A177-3AD203B41FA5}">
                      <a16:colId xmlns:a16="http://schemas.microsoft.com/office/drawing/2014/main" xmlns="" val="20006"/>
                    </a:ext>
                  </a:extLst>
                </a:gridCol>
                <a:gridCol w="476763">
                  <a:extLst>
                    <a:ext uri="{9D8B030D-6E8A-4147-A177-3AD203B41FA5}">
                      <a16:colId xmlns:a16="http://schemas.microsoft.com/office/drawing/2014/main" xmlns="" val="20007"/>
                    </a:ext>
                  </a:extLst>
                </a:gridCol>
                <a:gridCol w="476763">
                  <a:extLst>
                    <a:ext uri="{9D8B030D-6E8A-4147-A177-3AD203B41FA5}">
                      <a16:colId xmlns:a16="http://schemas.microsoft.com/office/drawing/2014/main" xmlns="" val="20008"/>
                    </a:ext>
                  </a:extLst>
                </a:gridCol>
                <a:gridCol w="476763">
                  <a:extLst>
                    <a:ext uri="{9D8B030D-6E8A-4147-A177-3AD203B41FA5}">
                      <a16:colId xmlns:a16="http://schemas.microsoft.com/office/drawing/2014/main" xmlns="" val="20009"/>
                    </a:ext>
                  </a:extLst>
                </a:gridCol>
                <a:gridCol w="476763">
                  <a:extLst>
                    <a:ext uri="{9D8B030D-6E8A-4147-A177-3AD203B41FA5}">
                      <a16:colId xmlns:a16="http://schemas.microsoft.com/office/drawing/2014/main" xmlns="" val="20010"/>
                    </a:ext>
                  </a:extLst>
                </a:gridCol>
                <a:gridCol w="476763">
                  <a:extLst>
                    <a:ext uri="{9D8B030D-6E8A-4147-A177-3AD203B41FA5}">
                      <a16:colId xmlns:a16="http://schemas.microsoft.com/office/drawing/2014/main" xmlns="" val="20011"/>
                    </a:ext>
                  </a:extLst>
                </a:gridCol>
                <a:gridCol w="476763">
                  <a:extLst>
                    <a:ext uri="{9D8B030D-6E8A-4147-A177-3AD203B41FA5}">
                      <a16:colId xmlns:a16="http://schemas.microsoft.com/office/drawing/2014/main" xmlns="" val="20012"/>
                    </a:ext>
                  </a:extLst>
                </a:gridCol>
                <a:gridCol w="476763">
                  <a:extLst>
                    <a:ext uri="{9D8B030D-6E8A-4147-A177-3AD203B41FA5}">
                      <a16:colId xmlns:a16="http://schemas.microsoft.com/office/drawing/2014/main" xmlns="" val="20013"/>
                    </a:ext>
                  </a:extLst>
                </a:gridCol>
                <a:gridCol w="476763">
                  <a:extLst>
                    <a:ext uri="{9D8B030D-6E8A-4147-A177-3AD203B41FA5}">
                      <a16:colId xmlns:a16="http://schemas.microsoft.com/office/drawing/2014/main" xmlns="" val="20014"/>
                    </a:ext>
                  </a:extLst>
                </a:gridCol>
                <a:gridCol w="476763">
                  <a:extLst>
                    <a:ext uri="{9D8B030D-6E8A-4147-A177-3AD203B41FA5}">
                      <a16:colId xmlns:a16="http://schemas.microsoft.com/office/drawing/2014/main" xmlns="" val="20015"/>
                    </a:ext>
                  </a:extLst>
                </a:gridCol>
                <a:gridCol w="476763">
                  <a:extLst>
                    <a:ext uri="{9D8B030D-6E8A-4147-A177-3AD203B41FA5}">
                      <a16:colId xmlns:a16="http://schemas.microsoft.com/office/drawing/2014/main" xmlns="" val="20016"/>
                    </a:ext>
                  </a:extLst>
                </a:gridCol>
                <a:gridCol w="476763">
                  <a:extLst>
                    <a:ext uri="{9D8B030D-6E8A-4147-A177-3AD203B41FA5}">
                      <a16:colId xmlns:a16="http://schemas.microsoft.com/office/drawing/2014/main" xmlns="" val="20017"/>
                    </a:ext>
                  </a:extLst>
                </a:gridCol>
              </a:tblGrid>
              <a:tr h="123825">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extLst>
                  <a:ext uri="{0D108BD9-81ED-4DB2-BD59-A6C34878D82A}">
                    <a16:rowId xmlns:a16="http://schemas.microsoft.com/office/drawing/2014/main" xmlns="" val="10000"/>
                  </a:ext>
                </a:extLst>
              </a:tr>
            </a:tbl>
          </a:graphicData>
        </a:graphic>
      </p:graphicFrame>
      <p:sp>
        <p:nvSpPr>
          <p:cNvPr id="7" name="Title 1"/>
          <p:cNvSpPr>
            <a:spLocks noGrp="1"/>
          </p:cNvSpPr>
          <p:nvPr/>
        </p:nvSpPr>
        <p:spPr bwMode="auto">
          <a:xfrm>
            <a:off x="433388" y="274638"/>
            <a:ext cx="8229600" cy="850900"/>
          </a:xfrm>
          <a:prstGeom prst="rect">
            <a:avLst/>
          </a:prstGeom>
          <a:solidFill>
            <a:srgbClr val="0067B8"/>
          </a:solidFill>
          <a:ln w="28575">
            <a:solidFill>
              <a:srgbClr val="A0CE62"/>
            </a:solidFill>
            <a:miter lim="800000"/>
            <a:headEnd/>
            <a:tailEnd/>
          </a:ln>
        </p:spPr>
        <p:style>
          <a:lnRef idx="2">
            <a:schemeClr val="accent1"/>
          </a:lnRef>
          <a:fillRef idx="1">
            <a:schemeClr val="lt1"/>
          </a:fillRef>
          <a:effectRef idx="0">
            <a:schemeClr val="accent1"/>
          </a:effectRef>
          <a:fontRef idx="minor">
            <a:schemeClr val="dk1"/>
          </a:fontRef>
        </p:style>
        <p:txBody>
          <a:bodyPr anchor="ctr">
            <a:normAutofit/>
          </a:bodyPr>
          <a:lstStyle>
            <a:lvl1pPr algn="l" defTabSz="457200" rtl="0" eaLnBrk="0" fontAlgn="base" hangingPunct="0">
              <a:spcBef>
                <a:spcPct val="0"/>
              </a:spcBef>
              <a:spcAft>
                <a:spcPct val="0"/>
              </a:spcAft>
              <a:defRPr sz="3200" b="1" kern="1200">
                <a:solidFill>
                  <a:srgbClr val="0067B8"/>
                </a:solidFill>
                <a:latin typeface="+mn-lt"/>
                <a:ea typeface="+mn-ea"/>
                <a:cs typeface="+mn-cs"/>
              </a:defRPr>
            </a:lvl1pPr>
            <a:lvl2pPr algn="ctr" defTabSz="457200" rtl="0" eaLnBrk="0" fontAlgn="base" hangingPunct="0">
              <a:spcBef>
                <a:spcPct val="0"/>
              </a:spcBef>
              <a:spcAft>
                <a:spcPct val="0"/>
              </a:spcAft>
              <a:defRPr sz="4400">
                <a:solidFill>
                  <a:schemeClr val="dk1"/>
                </a:solidFill>
                <a:latin typeface="+mn-lt"/>
                <a:ea typeface="+mn-ea"/>
                <a:cs typeface="+mn-cs"/>
              </a:defRPr>
            </a:lvl2pPr>
            <a:lvl3pPr algn="ctr" defTabSz="457200" rtl="0" eaLnBrk="0" fontAlgn="base" hangingPunct="0">
              <a:spcBef>
                <a:spcPct val="0"/>
              </a:spcBef>
              <a:spcAft>
                <a:spcPct val="0"/>
              </a:spcAft>
              <a:defRPr sz="4400">
                <a:solidFill>
                  <a:schemeClr val="dk1"/>
                </a:solidFill>
                <a:latin typeface="+mn-lt"/>
                <a:ea typeface="+mn-ea"/>
                <a:cs typeface="+mn-cs"/>
              </a:defRPr>
            </a:lvl3pPr>
            <a:lvl4pPr algn="ctr" defTabSz="457200" rtl="0" eaLnBrk="0" fontAlgn="base" hangingPunct="0">
              <a:spcBef>
                <a:spcPct val="0"/>
              </a:spcBef>
              <a:spcAft>
                <a:spcPct val="0"/>
              </a:spcAft>
              <a:defRPr sz="4400">
                <a:solidFill>
                  <a:schemeClr val="dk1"/>
                </a:solidFill>
                <a:latin typeface="+mn-lt"/>
                <a:ea typeface="+mn-ea"/>
                <a:cs typeface="+mn-cs"/>
              </a:defRPr>
            </a:lvl4pPr>
            <a:lvl5pPr algn="ctr" defTabSz="457200" rtl="0" eaLnBrk="0" fontAlgn="base" hangingPunct="0">
              <a:spcBef>
                <a:spcPct val="0"/>
              </a:spcBef>
              <a:spcAft>
                <a:spcPct val="0"/>
              </a:spcAft>
              <a:defRPr sz="4400">
                <a:solidFill>
                  <a:schemeClr val="dk1"/>
                </a:solidFill>
                <a:latin typeface="+mn-lt"/>
                <a:ea typeface="+mn-ea"/>
                <a:cs typeface="+mn-cs"/>
              </a:defRPr>
            </a:lvl5pPr>
            <a:lvl6pPr marL="457200" algn="ctr" defTabSz="457200" rtl="0" fontAlgn="base">
              <a:spcBef>
                <a:spcPct val="0"/>
              </a:spcBef>
              <a:spcAft>
                <a:spcPct val="0"/>
              </a:spcAft>
              <a:defRPr sz="4400">
                <a:solidFill>
                  <a:schemeClr val="dk1"/>
                </a:solidFill>
                <a:latin typeface="+mn-lt"/>
                <a:ea typeface="+mn-ea"/>
                <a:cs typeface="+mn-cs"/>
              </a:defRPr>
            </a:lvl6pPr>
            <a:lvl7pPr marL="914400" algn="ctr" defTabSz="457200" rtl="0" fontAlgn="base">
              <a:spcBef>
                <a:spcPct val="0"/>
              </a:spcBef>
              <a:spcAft>
                <a:spcPct val="0"/>
              </a:spcAft>
              <a:defRPr sz="4400">
                <a:solidFill>
                  <a:schemeClr val="dk1"/>
                </a:solidFill>
                <a:latin typeface="+mn-lt"/>
                <a:ea typeface="+mn-ea"/>
                <a:cs typeface="+mn-cs"/>
              </a:defRPr>
            </a:lvl7pPr>
            <a:lvl8pPr marL="1371600" algn="ctr" defTabSz="457200" rtl="0" fontAlgn="base">
              <a:spcBef>
                <a:spcPct val="0"/>
              </a:spcBef>
              <a:spcAft>
                <a:spcPct val="0"/>
              </a:spcAft>
              <a:defRPr sz="4400">
                <a:solidFill>
                  <a:schemeClr val="dk1"/>
                </a:solidFill>
                <a:latin typeface="+mn-lt"/>
                <a:ea typeface="+mn-ea"/>
                <a:cs typeface="+mn-cs"/>
              </a:defRPr>
            </a:lvl8pPr>
            <a:lvl9pPr marL="1828800" algn="ctr" defTabSz="457200" rtl="0" fontAlgn="base">
              <a:spcBef>
                <a:spcPct val="0"/>
              </a:spcBef>
              <a:spcAft>
                <a:spcPct val="0"/>
              </a:spcAft>
              <a:defRPr sz="4400">
                <a:solidFill>
                  <a:schemeClr val="dk1"/>
                </a:solidFill>
                <a:latin typeface="+mn-lt"/>
                <a:ea typeface="+mn-ea"/>
                <a:cs typeface="+mn-cs"/>
              </a:defRPr>
            </a:lvl9pPr>
          </a:lstStyle>
          <a:p>
            <a:pPr algn="ctr" eaLnBrk="1" hangingPunct="1">
              <a:defRPr/>
            </a:pPr>
            <a:r>
              <a:rPr lang="en-GB" dirty="0">
                <a:solidFill>
                  <a:schemeClr val="bg1"/>
                </a:solidFill>
              </a:rPr>
              <a:t>Context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73050" y="6581775"/>
          <a:ext cx="8586795" cy="123825"/>
        </p:xfrm>
        <a:graphic>
          <a:graphicData uri="http://schemas.openxmlformats.org/drawingml/2006/table">
            <a:tbl>
              <a:tblPr/>
              <a:tblGrid>
                <a:gridCol w="478450">
                  <a:extLst>
                    <a:ext uri="{9D8B030D-6E8A-4147-A177-3AD203B41FA5}">
                      <a16:colId xmlns:a16="http://schemas.microsoft.com/office/drawing/2014/main" xmlns="" val="20000"/>
                    </a:ext>
                  </a:extLst>
                </a:gridCol>
                <a:gridCol w="478450">
                  <a:extLst>
                    <a:ext uri="{9D8B030D-6E8A-4147-A177-3AD203B41FA5}">
                      <a16:colId xmlns:a16="http://schemas.microsoft.com/office/drawing/2014/main" xmlns="" val="20001"/>
                    </a:ext>
                  </a:extLst>
                </a:gridCol>
                <a:gridCol w="478450">
                  <a:extLst>
                    <a:ext uri="{9D8B030D-6E8A-4147-A177-3AD203B41FA5}">
                      <a16:colId xmlns:a16="http://schemas.microsoft.com/office/drawing/2014/main" xmlns="" val="20002"/>
                    </a:ext>
                  </a:extLst>
                </a:gridCol>
                <a:gridCol w="476763">
                  <a:extLst>
                    <a:ext uri="{9D8B030D-6E8A-4147-A177-3AD203B41FA5}">
                      <a16:colId xmlns:a16="http://schemas.microsoft.com/office/drawing/2014/main" xmlns="" val="20003"/>
                    </a:ext>
                  </a:extLst>
                </a:gridCol>
                <a:gridCol w="476763">
                  <a:extLst>
                    <a:ext uri="{9D8B030D-6E8A-4147-A177-3AD203B41FA5}">
                      <a16:colId xmlns:a16="http://schemas.microsoft.com/office/drawing/2014/main" xmlns="" val="20004"/>
                    </a:ext>
                  </a:extLst>
                </a:gridCol>
                <a:gridCol w="476763">
                  <a:extLst>
                    <a:ext uri="{9D8B030D-6E8A-4147-A177-3AD203B41FA5}">
                      <a16:colId xmlns:a16="http://schemas.microsoft.com/office/drawing/2014/main" xmlns="" val="20005"/>
                    </a:ext>
                  </a:extLst>
                </a:gridCol>
                <a:gridCol w="476763">
                  <a:extLst>
                    <a:ext uri="{9D8B030D-6E8A-4147-A177-3AD203B41FA5}">
                      <a16:colId xmlns:a16="http://schemas.microsoft.com/office/drawing/2014/main" xmlns="" val="20006"/>
                    </a:ext>
                  </a:extLst>
                </a:gridCol>
                <a:gridCol w="476763">
                  <a:extLst>
                    <a:ext uri="{9D8B030D-6E8A-4147-A177-3AD203B41FA5}">
                      <a16:colId xmlns:a16="http://schemas.microsoft.com/office/drawing/2014/main" xmlns="" val="20007"/>
                    </a:ext>
                  </a:extLst>
                </a:gridCol>
                <a:gridCol w="476763">
                  <a:extLst>
                    <a:ext uri="{9D8B030D-6E8A-4147-A177-3AD203B41FA5}">
                      <a16:colId xmlns:a16="http://schemas.microsoft.com/office/drawing/2014/main" xmlns="" val="20008"/>
                    </a:ext>
                  </a:extLst>
                </a:gridCol>
                <a:gridCol w="476763">
                  <a:extLst>
                    <a:ext uri="{9D8B030D-6E8A-4147-A177-3AD203B41FA5}">
                      <a16:colId xmlns:a16="http://schemas.microsoft.com/office/drawing/2014/main" xmlns="" val="20009"/>
                    </a:ext>
                  </a:extLst>
                </a:gridCol>
                <a:gridCol w="476763">
                  <a:extLst>
                    <a:ext uri="{9D8B030D-6E8A-4147-A177-3AD203B41FA5}">
                      <a16:colId xmlns:a16="http://schemas.microsoft.com/office/drawing/2014/main" xmlns="" val="20010"/>
                    </a:ext>
                  </a:extLst>
                </a:gridCol>
                <a:gridCol w="476763">
                  <a:extLst>
                    <a:ext uri="{9D8B030D-6E8A-4147-A177-3AD203B41FA5}">
                      <a16:colId xmlns:a16="http://schemas.microsoft.com/office/drawing/2014/main" xmlns="" val="20011"/>
                    </a:ext>
                  </a:extLst>
                </a:gridCol>
                <a:gridCol w="476763">
                  <a:extLst>
                    <a:ext uri="{9D8B030D-6E8A-4147-A177-3AD203B41FA5}">
                      <a16:colId xmlns:a16="http://schemas.microsoft.com/office/drawing/2014/main" xmlns="" val="20012"/>
                    </a:ext>
                  </a:extLst>
                </a:gridCol>
                <a:gridCol w="476763">
                  <a:extLst>
                    <a:ext uri="{9D8B030D-6E8A-4147-A177-3AD203B41FA5}">
                      <a16:colId xmlns:a16="http://schemas.microsoft.com/office/drawing/2014/main" xmlns="" val="20013"/>
                    </a:ext>
                  </a:extLst>
                </a:gridCol>
                <a:gridCol w="476763">
                  <a:extLst>
                    <a:ext uri="{9D8B030D-6E8A-4147-A177-3AD203B41FA5}">
                      <a16:colId xmlns:a16="http://schemas.microsoft.com/office/drawing/2014/main" xmlns="" val="20014"/>
                    </a:ext>
                  </a:extLst>
                </a:gridCol>
                <a:gridCol w="476763">
                  <a:extLst>
                    <a:ext uri="{9D8B030D-6E8A-4147-A177-3AD203B41FA5}">
                      <a16:colId xmlns:a16="http://schemas.microsoft.com/office/drawing/2014/main" xmlns="" val="20015"/>
                    </a:ext>
                  </a:extLst>
                </a:gridCol>
                <a:gridCol w="476763">
                  <a:extLst>
                    <a:ext uri="{9D8B030D-6E8A-4147-A177-3AD203B41FA5}">
                      <a16:colId xmlns:a16="http://schemas.microsoft.com/office/drawing/2014/main" xmlns="" val="20016"/>
                    </a:ext>
                  </a:extLst>
                </a:gridCol>
                <a:gridCol w="476763">
                  <a:extLst>
                    <a:ext uri="{9D8B030D-6E8A-4147-A177-3AD203B41FA5}">
                      <a16:colId xmlns:a16="http://schemas.microsoft.com/office/drawing/2014/main" xmlns="" val="20017"/>
                    </a:ext>
                  </a:extLst>
                </a:gridCol>
              </a:tblGrid>
              <a:tr h="123825">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extLst>
                  <a:ext uri="{0D108BD9-81ED-4DB2-BD59-A6C34878D82A}">
                    <a16:rowId xmlns:a16="http://schemas.microsoft.com/office/drawing/2014/main" xmlns="" val="10000"/>
                  </a:ext>
                </a:extLst>
              </a:tr>
            </a:tbl>
          </a:graphicData>
        </a:graphic>
      </p:graphicFrame>
      <p:sp>
        <p:nvSpPr>
          <p:cNvPr id="7" name="Title 1"/>
          <p:cNvSpPr>
            <a:spLocks noGrp="1"/>
          </p:cNvSpPr>
          <p:nvPr/>
        </p:nvSpPr>
        <p:spPr bwMode="auto">
          <a:xfrm>
            <a:off x="433388" y="274638"/>
            <a:ext cx="8229600" cy="850900"/>
          </a:xfrm>
          <a:prstGeom prst="rect">
            <a:avLst/>
          </a:prstGeom>
          <a:solidFill>
            <a:srgbClr val="0067B8"/>
          </a:solidFill>
          <a:ln w="28575">
            <a:solidFill>
              <a:srgbClr val="A0CE62"/>
            </a:solidFill>
            <a:miter lim="800000"/>
            <a:headEnd/>
            <a:tailEnd/>
          </a:ln>
        </p:spPr>
        <p:style>
          <a:lnRef idx="2">
            <a:schemeClr val="accent1"/>
          </a:lnRef>
          <a:fillRef idx="1">
            <a:schemeClr val="lt1"/>
          </a:fillRef>
          <a:effectRef idx="0">
            <a:schemeClr val="accent1"/>
          </a:effectRef>
          <a:fontRef idx="minor">
            <a:schemeClr val="dk1"/>
          </a:fontRef>
        </p:style>
        <p:txBody>
          <a:bodyPr anchor="ctr">
            <a:normAutofit/>
          </a:bodyPr>
          <a:lstStyle>
            <a:lvl1pPr algn="l" defTabSz="457200" rtl="0" eaLnBrk="0" fontAlgn="base" hangingPunct="0">
              <a:spcBef>
                <a:spcPct val="0"/>
              </a:spcBef>
              <a:spcAft>
                <a:spcPct val="0"/>
              </a:spcAft>
              <a:defRPr sz="3200" b="1" kern="1200">
                <a:solidFill>
                  <a:srgbClr val="0067B8"/>
                </a:solidFill>
                <a:latin typeface="+mn-lt"/>
                <a:ea typeface="+mn-ea"/>
                <a:cs typeface="+mn-cs"/>
              </a:defRPr>
            </a:lvl1pPr>
            <a:lvl2pPr algn="ctr" defTabSz="457200" rtl="0" eaLnBrk="0" fontAlgn="base" hangingPunct="0">
              <a:spcBef>
                <a:spcPct val="0"/>
              </a:spcBef>
              <a:spcAft>
                <a:spcPct val="0"/>
              </a:spcAft>
              <a:defRPr sz="4400">
                <a:solidFill>
                  <a:schemeClr val="dk1"/>
                </a:solidFill>
                <a:latin typeface="+mn-lt"/>
                <a:ea typeface="+mn-ea"/>
                <a:cs typeface="+mn-cs"/>
              </a:defRPr>
            </a:lvl2pPr>
            <a:lvl3pPr algn="ctr" defTabSz="457200" rtl="0" eaLnBrk="0" fontAlgn="base" hangingPunct="0">
              <a:spcBef>
                <a:spcPct val="0"/>
              </a:spcBef>
              <a:spcAft>
                <a:spcPct val="0"/>
              </a:spcAft>
              <a:defRPr sz="4400">
                <a:solidFill>
                  <a:schemeClr val="dk1"/>
                </a:solidFill>
                <a:latin typeface="+mn-lt"/>
                <a:ea typeface="+mn-ea"/>
                <a:cs typeface="+mn-cs"/>
              </a:defRPr>
            </a:lvl3pPr>
            <a:lvl4pPr algn="ctr" defTabSz="457200" rtl="0" eaLnBrk="0" fontAlgn="base" hangingPunct="0">
              <a:spcBef>
                <a:spcPct val="0"/>
              </a:spcBef>
              <a:spcAft>
                <a:spcPct val="0"/>
              </a:spcAft>
              <a:defRPr sz="4400">
                <a:solidFill>
                  <a:schemeClr val="dk1"/>
                </a:solidFill>
                <a:latin typeface="+mn-lt"/>
                <a:ea typeface="+mn-ea"/>
                <a:cs typeface="+mn-cs"/>
              </a:defRPr>
            </a:lvl4pPr>
            <a:lvl5pPr algn="ctr" defTabSz="457200" rtl="0" eaLnBrk="0" fontAlgn="base" hangingPunct="0">
              <a:spcBef>
                <a:spcPct val="0"/>
              </a:spcBef>
              <a:spcAft>
                <a:spcPct val="0"/>
              </a:spcAft>
              <a:defRPr sz="4400">
                <a:solidFill>
                  <a:schemeClr val="dk1"/>
                </a:solidFill>
                <a:latin typeface="+mn-lt"/>
                <a:ea typeface="+mn-ea"/>
                <a:cs typeface="+mn-cs"/>
              </a:defRPr>
            </a:lvl5pPr>
            <a:lvl6pPr marL="457200" algn="ctr" defTabSz="457200" rtl="0" fontAlgn="base">
              <a:spcBef>
                <a:spcPct val="0"/>
              </a:spcBef>
              <a:spcAft>
                <a:spcPct val="0"/>
              </a:spcAft>
              <a:defRPr sz="4400">
                <a:solidFill>
                  <a:schemeClr val="dk1"/>
                </a:solidFill>
                <a:latin typeface="+mn-lt"/>
                <a:ea typeface="+mn-ea"/>
                <a:cs typeface="+mn-cs"/>
              </a:defRPr>
            </a:lvl6pPr>
            <a:lvl7pPr marL="914400" algn="ctr" defTabSz="457200" rtl="0" fontAlgn="base">
              <a:spcBef>
                <a:spcPct val="0"/>
              </a:spcBef>
              <a:spcAft>
                <a:spcPct val="0"/>
              </a:spcAft>
              <a:defRPr sz="4400">
                <a:solidFill>
                  <a:schemeClr val="dk1"/>
                </a:solidFill>
                <a:latin typeface="+mn-lt"/>
                <a:ea typeface="+mn-ea"/>
                <a:cs typeface="+mn-cs"/>
              </a:defRPr>
            </a:lvl7pPr>
            <a:lvl8pPr marL="1371600" algn="ctr" defTabSz="457200" rtl="0" fontAlgn="base">
              <a:spcBef>
                <a:spcPct val="0"/>
              </a:spcBef>
              <a:spcAft>
                <a:spcPct val="0"/>
              </a:spcAft>
              <a:defRPr sz="4400">
                <a:solidFill>
                  <a:schemeClr val="dk1"/>
                </a:solidFill>
                <a:latin typeface="+mn-lt"/>
                <a:ea typeface="+mn-ea"/>
                <a:cs typeface="+mn-cs"/>
              </a:defRPr>
            </a:lvl8pPr>
            <a:lvl9pPr marL="1828800" algn="ctr" defTabSz="457200" rtl="0" fontAlgn="base">
              <a:spcBef>
                <a:spcPct val="0"/>
              </a:spcBef>
              <a:spcAft>
                <a:spcPct val="0"/>
              </a:spcAft>
              <a:defRPr sz="4400">
                <a:solidFill>
                  <a:schemeClr val="dk1"/>
                </a:solidFill>
                <a:latin typeface="+mn-lt"/>
                <a:ea typeface="+mn-ea"/>
                <a:cs typeface="+mn-cs"/>
              </a:defRPr>
            </a:lvl9pPr>
          </a:lstStyle>
          <a:p>
            <a:pPr algn="ctr" eaLnBrk="1" hangingPunct="1">
              <a:defRPr/>
            </a:pPr>
            <a:r>
              <a:rPr lang="en-GB" dirty="0">
                <a:solidFill>
                  <a:schemeClr val="bg1"/>
                </a:solidFill>
              </a:rPr>
              <a:t>Timeframe</a:t>
            </a:r>
          </a:p>
        </p:txBody>
      </p:sp>
      <p:graphicFrame>
        <p:nvGraphicFramePr>
          <p:cNvPr id="2" name="Diagram 1"/>
          <p:cNvGraphicFramePr/>
          <p:nvPr>
            <p:extLst>
              <p:ext uri="{D42A27DB-BD31-4B8C-83A1-F6EECF244321}">
                <p14:modId xmlns:p14="http://schemas.microsoft.com/office/powerpoint/2010/main" val="614509396"/>
              </p:ext>
            </p:extLst>
          </p:nvPr>
        </p:nvGraphicFramePr>
        <p:xfrm>
          <a:off x="101951" y="1803499"/>
          <a:ext cx="8928992" cy="4043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4490618" y="1417638"/>
            <a:ext cx="1377526" cy="20925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chemeClr val="bg1"/>
                </a:solidFill>
              </a:rPr>
              <a:t>NHSI release Patient safety alert regarding AKI</a:t>
            </a:r>
          </a:p>
          <a:p>
            <a:pPr marL="171450" indent="-171450">
              <a:buFont typeface="Arial" panose="020B0604020202020204" pitchFamily="34" charset="0"/>
              <a:buChar char="•"/>
            </a:pPr>
            <a:r>
              <a:rPr lang="en-GB" sz="1100" dirty="0">
                <a:solidFill>
                  <a:schemeClr val="bg1"/>
                </a:solidFill>
              </a:rPr>
              <a:t>Plan in place to ensure compliance with this alert</a:t>
            </a:r>
          </a:p>
        </p:txBody>
      </p:sp>
      <p:sp>
        <p:nvSpPr>
          <p:cNvPr id="9" name="Rectangle 8"/>
          <p:cNvSpPr/>
          <p:nvPr/>
        </p:nvSpPr>
        <p:spPr>
          <a:xfrm>
            <a:off x="6034187" y="1417638"/>
            <a:ext cx="1715992" cy="2092507"/>
          </a:xfrm>
          <a:prstGeom prst="rect">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chemeClr val="bg1"/>
                </a:solidFill>
              </a:rPr>
              <a:t>Launch of AKI Strategy</a:t>
            </a:r>
          </a:p>
          <a:p>
            <a:pPr marL="171450" indent="-171450">
              <a:buFont typeface="Arial" panose="020B0604020202020204" pitchFamily="34" charset="0"/>
              <a:buChar char="•"/>
            </a:pPr>
            <a:r>
              <a:rPr lang="en-GB" sz="1100" dirty="0" err="1">
                <a:solidFill>
                  <a:schemeClr val="bg1"/>
                </a:solidFill>
              </a:rPr>
              <a:t>Comms</a:t>
            </a:r>
            <a:r>
              <a:rPr lang="en-GB" sz="1100" dirty="0">
                <a:solidFill>
                  <a:schemeClr val="bg1"/>
                </a:solidFill>
              </a:rPr>
              <a:t> release, posters, video, social media</a:t>
            </a:r>
          </a:p>
          <a:p>
            <a:pPr marL="171450" indent="-171450">
              <a:buFont typeface="Arial" panose="020B0604020202020204" pitchFamily="34" charset="0"/>
              <a:buChar char="•"/>
            </a:pPr>
            <a:r>
              <a:rPr lang="en-GB" sz="1100" dirty="0">
                <a:solidFill>
                  <a:schemeClr val="bg1"/>
                </a:solidFill>
              </a:rPr>
              <a:t>Retweets by </a:t>
            </a:r>
            <a:r>
              <a:rPr lang="en-GB" sz="1100" dirty="0" err="1">
                <a:solidFill>
                  <a:schemeClr val="bg1"/>
                </a:solidFill>
              </a:rPr>
              <a:t>ThinkKidneys</a:t>
            </a:r>
            <a:endParaRPr lang="en-GB" sz="1100" dirty="0">
              <a:solidFill>
                <a:schemeClr val="bg1"/>
              </a:solidFill>
            </a:endParaRPr>
          </a:p>
          <a:p>
            <a:pPr marL="171450" indent="-171450">
              <a:buFont typeface="Arial" panose="020B0604020202020204" pitchFamily="34" charset="0"/>
              <a:buChar char="•"/>
            </a:pPr>
            <a:r>
              <a:rPr lang="en-GB" sz="1100" dirty="0">
                <a:solidFill>
                  <a:schemeClr val="bg1"/>
                </a:solidFill>
              </a:rPr>
              <a:t>AKI alerting system in use </a:t>
            </a:r>
          </a:p>
          <a:p>
            <a:pPr marL="171450" indent="-171450">
              <a:buFont typeface="Arial" panose="020B0604020202020204" pitchFamily="34" charset="0"/>
              <a:buChar char="•"/>
            </a:pPr>
            <a:r>
              <a:rPr lang="en-GB" sz="1100" dirty="0">
                <a:solidFill>
                  <a:schemeClr val="bg1"/>
                </a:solidFill>
              </a:rPr>
              <a:t>Began presenting monthly AKI data to mortality </a:t>
            </a:r>
            <a:r>
              <a:rPr lang="en-GB" sz="1100" dirty="0" smtClean="0">
                <a:solidFill>
                  <a:schemeClr val="bg1"/>
                </a:solidFill>
              </a:rPr>
              <a:t>meeting</a:t>
            </a:r>
            <a:endParaRPr lang="en-GB" sz="1100" dirty="0">
              <a:solidFill>
                <a:schemeClr val="bg1"/>
              </a:solidFill>
            </a:endParaRPr>
          </a:p>
        </p:txBody>
      </p:sp>
      <p:sp>
        <p:nvSpPr>
          <p:cNvPr id="10" name="Rectangle 9"/>
          <p:cNvSpPr/>
          <p:nvPr/>
        </p:nvSpPr>
        <p:spPr>
          <a:xfrm>
            <a:off x="7896428" y="1417638"/>
            <a:ext cx="1247572" cy="2079403"/>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chemeClr val="bg1"/>
                </a:solidFill>
              </a:rPr>
              <a:t>NHSI publish AKI QI project on their website as a learning tool </a:t>
            </a:r>
          </a:p>
          <a:p>
            <a:pPr marL="171450" indent="-171450">
              <a:buFont typeface="Arial" panose="020B0604020202020204" pitchFamily="34" charset="0"/>
              <a:buChar char="•"/>
            </a:pPr>
            <a:r>
              <a:rPr lang="en-GB" sz="1100" dirty="0">
                <a:solidFill>
                  <a:schemeClr val="bg1"/>
                </a:solidFill>
              </a:rPr>
              <a:t>Production of annual AKI report</a:t>
            </a:r>
          </a:p>
        </p:txBody>
      </p:sp>
      <p:sp>
        <p:nvSpPr>
          <p:cNvPr id="11" name="Rectangle 10"/>
          <p:cNvSpPr/>
          <p:nvPr/>
        </p:nvSpPr>
        <p:spPr>
          <a:xfrm>
            <a:off x="7039926" y="4168730"/>
            <a:ext cx="1420506" cy="1880666"/>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chemeClr val="bg1"/>
                </a:solidFill>
              </a:rPr>
              <a:t>Appointment of AKI lead</a:t>
            </a:r>
          </a:p>
          <a:p>
            <a:pPr marL="171450" indent="-171450">
              <a:buFont typeface="Arial" panose="020B0604020202020204" pitchFamily="34" charset="0"/>
              <a:buChar char="•"/>
            </a:pPr>
            <a:r>
              <a:rPr lang="en-GB" sz="1100" dirty="0">
                <a:solidFill>
                  <a:schemeClr val="bg1"/>
                </a:solidFill>
              </a:rPr>
              <a:t>Launch of deteriorating patient group where AKI feeds into</a:t>
            </a:r>
          </a:p>
        </p:txBody>
      </p:sp>
      <p:sp>
        <p:nvSpPr>
          <p:cNvPr id="12" name="Rectangle 11"/>
          <p:cNvSpPr/>
          <p:nvPr/>
        </p:nvSpPr>
        <p:spPr>
          <a:xfrm>
            <a:off x="5336132" y="4168729"/>
            <a:ext cx="1396108" cy="2356091"/>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chemeClr val="bg1"/>
                </a:solidFill>
              </a:rPr>
              <a:t>Production of AKI Video</a:t>
            </a:r>
          </a:p>
          <a:p>
            <a:pPr marL="171450" indent="-171450">
              <a:buFont typeface="Arial" panose="020B0604020202020204" pitchFamily="34" charset="0"/>
              <a:buChar char="•"/>
            </a:pPr>
            <a:r>
              <a:rPr lang="en-GB" sz="1100" dirty="0">
                <a:solidFill>
                  <a:schemeClr val="bg1"/>
                </a:solidFill>
              </a:rPr>
              <a:t>Arrival of AKI bundle from print company</a:t>
            </a:r>
          </a:p>
          <a:p>
            <a:pPr marL="171450" indent="-171450">
              <a:buFont typeface="Arial" panose="020B0604020202020204" pitchFamily="34" charset="0"/>
              <a:buChar char="•"/>
            </a:pPr>
            <a:r>
              <a:rPr lang="en-GB" sz="1100" dirty="0">
                <a:solidFill>
                  <a:schemeClr val="bg1"/>
                </a:solidFill>
              </a:rPr>
              <a:t>Ratification of AKI local policy</a:t>
            </a:r>
          </a:p>
          <a:p>
            <a:pPr marL="171450" indent="-171450">
              <a:buFont typeface="Arial" panose="020B0604020202020204" pitchFamily="34" charset="0"/>
              <a:buChar char="•"/>
            </a:pPr>
            <a:r>
              <a:rPr lang="en-GB" sz="1100" dirty="0">
                <a:solidFill>
                  <a:schemeClr val="bg1"/>
                </a:solidFill>
              </a:rPr>
              <a:t>Creation of Patient information leaflet for those affected by AKI</a:t>
            </a:r>
          </a:p>
        </p:txBody>
      </p:sp>
      <p:sp>
        <p:nvSpPr>
          <p:cNvPr id="13" name="Rectangle 12"/>
          <p:cNvSpPr/>
          <p:nvPr/>
        </p:nvSpPr>
        <p:spPr>
          <a:xfrm>
            <a:off x="611560" y="1417638"/>
            <a:ext cx="1656184" cy="2082299"/>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171450" indent="-171450">
              <a:buFont typeface="Arial" panose="020B0604020202020204" pitchFamily="34" charset="0"/>
              <a:buChar char="•"/>
            </a:pPr>
            <a:r>
              <a:rPr lang="en-GB" sz="1100" dirty="0">
                <a:solidFill>
                  <a:schemeClr val="bg1"/>
                </a:solidFill>
              </a:rPr>
              <a:t>Chris stepped forward as AKI lead</a:t>
            </a:r>
          </a:p>
          <a:p>
            <a:pPr marL="171450" indent="-171450">
              <a:buFont typeface="Arial" panose="020B0604020202020204" pitchFamily="34" charset="0"/>
              <a:buChar char="•"/>
            </a:pPr>
            <a:r>
              <a:rPr lang="en-GB" sz="1100" dirty="0" smtClean="0">
                <a:solidFill>
                  <a:schemeClr val="bg1"/>
                </a:solidFill>
              </a:rPr>
              <a:t>Implemented </a:t>
            </a:r>
            <a:r>
              <a:rPr lang="en-GB" sz="1100" dirty="0">
                <a:solidFill>
                  <a:schemeClr val="bg1"/>
                </a:solidFill>
              </a:rPr>
              <a:t>AKI algorithm to the laboratory IT system</a:t>
            </a:r>
          </a:p>
          <a:p>
            <a:pPr marL="171450" indent="-171450">
              <a:buFont typeface="Arial" panose="020B0604020202020204" pitchFamily="34" charset="0"/>
              <a:buChar char="•"/>
            </a:pPr>
            <a:r>
              <a:rPr lang="en-GB" sz="1100" dirty="0">
                <a:solidFill>
                  <a:schemeClr val="bg1"/>
                </a:solidFill>
              </a:rPr>
              <a:t>Reviewed previous NHS patient safety alerts into AKI to formalise a strategy</a:t>
            </a:r>
          </a:p>
        </p:txBody>
      </p:sp>
      <p:sp>
        <p:nvSpPr>
          <p:cNvPr id="14" name="Rectangle 13"/>
          <p:cNvSpPr/>
          <p:nvPr/>
        </p:nvSpPr>
        <p:spPr>
          <a:xfrm>
            <a:off x="86988" y="4209868"/>
            <a:ext cx="1547663" cy="1695886"/>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171450" indent="-171450">
              <a:buFont typeface="Arial" panose="020B0604020202020204" pitchFamily="34" charset="0"/>
              <a:buChar char="•"/>
            </a:pPr>
            <a:r>
              <a:rPr lang="en-GB" sz="1100" dirty="0" smtClean="0">
                <a:solidFill>
                  <a:schemeClr val="bg1"/>
                </a:solidFill>
              </a:rPr>
              <a:t>During monthly mortality meeting made a presentation into AKI and </a:t>
            </a:r>
            <a:r>
              <a:rPr lang="en-GB" sz="1100" dirty="0">
                <a:solidFill>
                  <a:schemeClr val="bg1"/>
                </a:solidFill>
              </a:rPr>
              <a:t>urged </a:t>
            </a:r>
            <a:r>
              <a:rPr lang="en-GB" sz="1100" dirty="0" smtClean="0">
                <a:solidFill>
                  <a:schemeClr val="bg1"/>
                </a:solidFill>
              </a:rPr>
              <a:t>Trust </a:t>
            </a:r>
            <a:r>
              <a:rPr lang="en-GB" sz="1100" dirty="0">
                <a:solidFill>
                  <a:schemeClr val="bg1"/>
                </a:solidFill>
              </a:rPr>
              <a:t>to focus on this important area</a:t>
            </a:r>
          </a:p>
        </p:txBody>
      </p:sp>
      <p:sp>
        <p:nvSpPr>
          <p:cNvPr id="15" name="Rectangle 14"/>
          <p:cNvSpPr/>
          <p:nvPr/>
        </p:nvSpPr>
        <p:spPr>
          <a:xfrm>
            <a:off x="1794138" y="4173154"/>
            <a:ext cx="1409709" cy="2351667"/>
          </a:xfrm>
          <a:prstGeom prst="rect">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smtClean="0">
                <a:solidFill>
                  <a:schemeClr val="bg1"/>
                </a:solidFill>
              </a:rPr>
              <a:t>Outlined AKI </a:t>
            </a:r>
            <a:r>
              <a:rPr lang="en-GB" sz="1100" dirty="0">
                <a:solidFill>
                  <a:schemeClr val="bg1"/>
                </a:solidFill>
              </a:rPr>
              <a:t>strategy and changes required</a:t>
            </a:r>
          </a:p>
          <a:p>
            <a:pPr marL="171450" indent="-171450">
              <a:buFont typeface="Arial" panose="020B0604020202020204" pitchFamily="34" charset="0"/>
              <a:buChar char="•"/>
            </a:pPr>
            <a:r>
              <a:rPr lang="en-GB" sz="1100" dirty="0">
                <a:solidFill>
                  <a:schemeClr val="bg1"/>
                </a:solidFill>
              </a:rPr>
              <a:t>Reviewed national recommendation on management of AKI from NICE &amp; Think Kidneys</a:t>
            </a:r>
          </a:p>
          <a:p>
            <a:pPr marL="171450" indent="-171450">
              <a:buFont typeface="Arial" panose="020B0604020202020204" pitchFamily="34" charset="0"/>
              <a:buChar char="•"/>
            </a:pPr>
            <a:r>
              <a:rPr lang="en-GB" sz="1100" dirty="0">
                <a:solidFill>
                  <a:schemeClr val="bg1"/>
                </a:solidFill>
              </a:rPr>
              <a:t>Reached out to other trusts regarding AKI </a:t>
            </a:r>
          </a:p>
        </p:txBody>
      </p:sp>
      <p:sp>
        <p:nvSpPr>
          <p:cNvPr id="16" name="Rectangle 15"/>
          <p:cNvSpPr/>
          <p:nvPr/>
        </p:nvSpPr>
        <p:spPr>
          <a:xfrm>
            <a:off x="2716638" y="1417638"/>
            <a:ext cx="1423314" cy="2092507"/>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smtClean="0">
                <a:solidFill>
                  <a:schemeClr val="bg1"/>
                </a:solidFill>
              </a:rPr>
              <a:t>AKI steering group was formed, made up of Chris, Claire &amp; Ali</a:t>
            </a:r>
            <a:endParaRPr lang="en-GB" sz="1100" dirty="0">
              <a:solidFill>
                <a:schemeClr val="bg1"/>
              </a:solidFill>
            </a:endParaRPr>
          </a:p>
          <a:p>
            <a:pPr marL="171450" indent="-171450">
              <a:buFont typeface="Arial" panose="020B0604020202020204" pitchFamily="34" charset="0"/>
              <a:buChar char="•"/>
            </a:pPr>
            <a:r>
              <a:rPr lang="en-GB" sz="1100" dirty="0">
                <a:solidFill>
                  <a:schemeClr val="bg1"/>
                </a:solidFill>
              </a:rPr>
              <a:t>Drafted AKI local policy and care bundle</a:t>
            </a:r>
          </a:p>
        </p:txBody>
      </p:sp>
      <p:sp>
        <p:nvSpPr>
          <p:cNvPr id="17" name="Rectangle 16"/>
          <p:cNvSpPr/>
          <p:nvPr/>
        </p:nvSpPr>
        <p:spPr>
          <a:xfrm>
            <a:off x="3563888" y="4168730"/>
            <a:ext cx="1512168" cy="2356090"/>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chemeClr val="bg1"/>
                </a:solidFill>
              </a:rPr>
              <a:t>Meeting with MD &amp; DON to outline proposed AKI </a:t>
            </a:r>
            <a:r>
              <a:rPr lang="en-GB" sz="1100" dirty="0" smtClean="0">
                <a:solidFill>
                  <a:schemeClr val="bg1"/>
                </a:solidFill>
              </a:rPr>
              <a:t>strategy and </a:t>
            </a:r>
            <a:r>
              <a:rPr lang="en-GB" sz="1100" dirty="0">
                <a:solidFill>
                  <a:schemeClr val="bg1"/>
                </a:solidFill>
              </a:rPr>
              <a:t>formalise next steps</a:t>
            </a:r>
          </a:p>
          <a:p>
            <a:pPr marL="171450" indent="-171450">
              <a:buFont typeface="Arial" panose="020B0604020202020204" pitchFamily="34" charset="0"/>
              <a:buChar char="•"/>
            </a:pPr>
            <a:r>
              <a:rPr lang="en-GB" sz="1100" dirty="0" smtClean="0">
                <a:solidFill>
                  <a:schemeClr val="bg1"/>
                </a:solidFill>
              </a:rPr>
              <a:t>Identified Outreach </a:t>
            </a:r>
            <a:r>
              <a:rPr lang="en-GB" sz="1100" dirty="0">
                <a:solidFill>
                  <a:schemeClr val="bg1"/>
                </a:solidFill>
              </a:rPr>
              <a:t>team </a:t>
            </a:r>
            <a:r>
              <a:rPr lang="en-GB" sz="1100" dirty="0" smtClean="0">
                <a:solidFill>
                  <a:schemeClr val="bg1"/>
                </a:solidFill>
              </a:rPr>
              <a:t>as response </a:t>
            </a:r>
            <a:r>
              <a:rPr lang="en-GB" sz="1100" dirty="0">
                <a:solidFill>
                  <a:schemeClr val="bg1"/>
                </a:solidFill>
              </a:rPr>
              <a:t>team for AKI S2,3</a:t>
            </a:r>
          </a:p>
          <a:p>
            <a:pPr marL="171450" indent="-171450">
              <a:buFont typeface="Arial" panose="020B0604020202020204" pitchFamily="34" charset="0"/>
              <a:buChar char="•"/>
            </a:pPr>
            <a:r>
              <a:rPr lang="en-GB" sz="1100" dirty="0">
                <a:solidFill>
                  <a:schemeClr val="bg1"/>
                </a:solidFill>
              </a:rPr>
              <a:t>Worked with IT to plan out an automated alerting system</a:t>
            </a:r>
          </a:p>
        </p:txBody>
      </p:sp>
    </p:spTree>
    <p:extLst>
      <p:ext uri="{BB962C8B-B14F-4D97-AF65-F5344CB8AC3E}">
        <p14:creationId xmlns:p14="http://schemas.microsoft.com/office/powerpoint/2010/main" val="1660597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defRPr/>
            </a:pPr>
            <a:endParaRPr lang="en-GB" sz="1800" dirty="0"/>
          </a:p>
          <a:p>
            <a:pPr marL="0" indent="0">
              <a:buFont typeface="Wingdings" pitchFamily="2" charset="2"/>
              <a:buNone/>
              <a:defRPr/>
            </a:pPr>
            <a:endParaRPr lang="en-GB" sz="1800" dirty="0"/>
          </a:p>
        </p:txBody>
      </p:sp>
      <p:graphicFrame>
        <p:nvGraphicFramePr>
          <p:cNvPr id="5" name="Table 4"/>
          <p:cNvGraphicFramePr>
            <a:graphicFrameLocks noGrp="1"/>
          </p:cNvGraphicFramePr>
          <p:nvPr/>
        </p:nvGraphicFramePr>
        <p:xfrm>
          <a:off x="273050" y="6581775"/>
          <a:ext cx="8586795" cy="123825"/>
        </p:xfrm>
        <a:graphic>
          <a:graphicData uri="http://schemas.openxmlformats.org/drawingml/2006/table">
            <a:tbl>
              <a:tblPr/>
              <a:tblGrid>
                <a:gridCol w="478450">
                  <a:extLst>
                    <a:ext uri="{9D8B030D-6E8A-4147-A177-3AD203B41FA5}">
                      <a16:colId xmlns:a16="http://schemas.microsoft.com/office/drawing/2014/main" xmlns="" val="20000"/>
                    </a:ext>
                  </a:extLst>
                </a:gridCol>
                <a:gridCol w="478450">
                  <a:extLst>
                    <a:ext uri="{9D8B030D-6E8A-4147-A177-3AD203B41FA5}">
                      <a16:colId xmlns:a16="http://schemas.microsoft.com/office/drawing/2014/main" xmlns="" val="20001"/>
                    </a:ext>
                  </a:extLst>
                </a:gridCol>
                <a:gridCol w="478450">
                  <a:extLst>
                    <a:ext uri="{9D8B030D-6E8A-4147-A177-3AD203B41FA5}">
                      <a16:colId xmlns:a16="http://schemas.microsoft.com/office/drawing/2014/main" xmlns="" val="20002"/>
                    </a:ext>
                  </a:extLst>
                </a:gridCol>
                <a:gridCol w="476763">
                  <a:extLst>
                    <a:ext uri="{9D8B030D-6E8A-4147-A177-3AD203B41FA5}">
                      <a16:colId xmlns:a16="http://schemas.microsoft.com/office/drawing/2014/main" xmlns="" val="20003"/>
                    </a:ext>
                  </a:extLst>
                </a:gridCol>
                <a:gridCol w="476763">
                  <a:extLst>
                    <a:ext uri="{9D8B030D-6E8A-4147-A177-3AD203B41FA5}">
                      <a16:colId xmlns:a16="http://schemas.microsoft.com/office/drawing/2014/main" xmlns="" val="20004"/>
                    </a:ext>
                  </a:extLst>
                </a:gridCol>
                <a:gridCol w="476763">
                  <a:extLst>
                    <a:ext uri="{9D8B030D-6E8A-4147-A177-3AD203B41FA5}">
                      <a16:colId xmlns:a16="http://schemas.microsoft.com/office/drawing/2014/main" xmlns="" val="20005"/>
                    </a:ext>
                  </a:extLst>
                </a:gridCol>
                <a:gridCol w="476763">
                  <a:extLst>
                    <a:ext uri="{9D8B030D-6E8A-4147-A177-3AD203B41FA5}">
                      <a16:colId xmlns:a16="http://schemas.microsoft.com/office/drawing/2014/main" xmlns="" val="20006"/>
                    </a:ext>
                  </a:extLst>
                </a:gridCol>
                <a:gridCol w="476763">
                  <a:extLst>
                    <a:ext uri="{9D8B030D-6E8A-4147-A177-3AD203B41FA5}">
                      <a16:colId xmlns:a16="http://schemas.microsoft.com/office/drawing/2014/main" xmlns="" val="20007"/>
                    </a:ext>
                  </a:extLst>
                </a:gridCol>
                <a:gridCol w="476763">
                  <a:extLst>
                    <a:ext uri="{9D8B030D-6E8A-4147-A177-3AD203B41FA5}">
                      <a16:colId xmlns:a16="http://schemas.microsoft.com/office/drawing/2014/main" xmlns="" val="20008"/>
                    </a:ext>
                  </a:extLst>
                </a:gridCol>
                <a:gridCol w="476763">
                  <a:extLst>
                    <a:ext uri="{9D8B030D-6E8A-4147-A177-3AD203B41FA5}">
                      <a16:colId xmlns:a16="http://schemas.microsoft.com/office/drawing/2014/main" xmlns="" val="20009"/>
                    </a:ext>
                  </a:extLst>
                </a:gridCol>
                <a:gridCol w="476763">
                  <a:extLst>
                    <a:ext uri="{9D8B030D-6E8A-4147-A177-3AD203B41FA5}">
                      <a16:colId xmlns:a16="http://schemas.microsoft.com/office/drawing/2014/main" xmlns="" val="20010"/>
                    </a:ext>
                  </a:extLst>
                </a:gridCol>
                <a:gridCol w="476763">
                  <a:extLst>
                    <a:ext uri="{9D8B030D-6E8A-4147-A177-3AD203B41FA5}">
                      <a16:colId xmlns:a16="http://schemas.microsoft.com/office/drawing/2014/main" xmlns="" val="20011"/>
                    </a:ext>
                  </a:extLst>
                </a:gridCol>
                <a:gridCol w="476763">
                  <a:extLst>
                    <a:ext uri="{9D8B030D-6E8A-4147-A177-3AD203B41FA5}">
                      <a16:colId xmlns:a16="http://schemas.microsoft.com/office/drawing/2014/main" xmlns="" val="20012"/>
                    </a:ext>
                  </a:extLst>
                </a:gridCol>
                <a:gridCol w="476763">
                  <a:extLst>
                    <a:ext uri="{9D8B030D-6E8A-4147-A177-3AD203B41FA5}">
                      <a16:colId xmlns:a16="http://schemas.microsoft.com/office/drawing/2014/main" xmlns="" val="20013"/>
                    </a:ext>
                  </a:extLst>
                </a:gridCol>
                <a:gridCol w="476763">
                  <a:extLst>
                    <a:ext uri="{9D8B030D-6E8A-4147-A177-3AD203B41FA5}">
                      <a16:colId xmlns:a16="http://schemas.microsoft.com/office/drawing/2014/main" xmlns="" val="20014"/>
                    </a:ext>
                  </a:extLst>
                </a:gridCol>
                <a:gridCol w="476763">
                  <a:extLst>
                    <a:ext uri="{9D8B030D-6E8A-4147-A177-3AD203B41FA5}">
                      <a16:colId xmlns:a16="http://schemas.microsoft.com/office/drawing/2014/main" xmlns="" val="20015"/>
                    </a:ext>
                  </a:extLst>
                </a:gridCol>
                <a:gridCol w="476763">
                  <a:extLst>
                    <a:ext uri="{9D8B030D-6E8A-4147-A177-3AD203B41FA5}">
                      <a16:colId xmlns:a16="http://schemas.microsoft.com/office/drawing/2014/main" xmlns="" val="20016"/>
                    </a:ext>
                  </a:extLst>
                </a:gridCol>
                <a:gridCol w="476763">
                  <a:extLst>
                    <a:ext uri="{9D8B030D-6E8A-4147-A177-3AD203B41FA5}">
                      <a16:colId xmlns:a16="http://schemas.microsoft.com/office/drawing/2014/main" xmlns="" val="20017"/>
                    </a:ext>
                  </a:extLst>
                </a:gridCol>
              </a:tblGrid>
              <a:tr h="123825">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extLst>
                  <a:ext uri="{0D108BD9-81ED-4DB2-BD59-A6C34878D82A}">
                    <a16:rowId xmlns:a16="http://schemas.microsoft.com/office/drawing/2014/main" xmlns="" val="10000"/>
                  </a:ext>
                </a:extLst>
              </a:tr>
            </a:tbl>
          </a:graphicData>
        </a:graphic>
      </p:graphicFrame>
      <p:sp>
        <p:nvSpPr>
          <p:cNvPr id="6" name="Title 1"/>
          <p:cNvSpPr>
            <a:spLocks noGrp="1"/>
          </p:cNvSpPr>
          <p:nvPr/>
        </p:nvSpPr>
        <p:spPr bwMode="auto">
          <a:xfrm>
            <a:off x="482280" y="426889"/>
            <a:ext cx="8229600" cy="850900"/>
          </a:xfrm>
          <a:prstGeom prst="rect">
            <a:avLst/>
          </a:prstGeom>
          <a:solidFill>
            <a:srgbClr val="0067B8"/>
          </a:solidFill>
          <a:ln w="28575">
            <a:solidFill>
              <a:srgbClr val="A0CE62"/>
            </a:solidFill>
            <a:miter lim="800000"/>
            <a:headEnd/>
            <a:tailEnd/>
          </a:ln>
        </p:spPr>
        <p:style>
          <a:lnRef idx="2">
            <a:schemeClr val="accent1"/>
          </a:lnRef>
          <a:fillRef idx="1">
            <a:schemeClr val="lt1"/>
          </a:fillRef>
          <a:effectRef idx="0">
            <a:schemeClr val="accent1"/>
          </a:effectRef>
          <a:fontRef idx="minor">
            <a:schemeClr val="dk1"/>
          </a:fontRef>
        </p:style>
        <p:txBody>
          <a:bodyPr anchor="ctr">
            <a:normAutofit/>
          </a:bodyPr>
          <a:lstStyle>
            <a:lvl1pPr algn="l" defTabSz="457200" rtl="0" eaLnBrk="0" fontAlgn="base" hangingPunct="0">
              <a:spcBef>
                <a:spcPct val="0"/>
              </a:spcBef>
              <a:spcAft>
                <a:spcPct val="0"/>
              </a:spcAft>
              <a:defRPr sz="3200" b="1" kern="1200">
                <a:solidFill>
                  <a:srgbClr val="0067B8"/>
                </a:solidFill>
                <a:latin typeface="+mn-lt"/>
                <a:ea typeface="+mn-ea"/>
                <a:cs typeface="+mn-cs"/>
              </a:defRPr>
            </a:lvl1pPr>
            <a:lvl2pPr algn="ctr" defTabSz="457200" rtl="0" eaLnBrk="0" fontAlgn="base" hangingPunct="0">
              <a:spcBef>
                <a:spcPct val="0"/>
              </a:spcBef>
              <a:spcAft>
                <a:spcPct val="0"/>
              </a:spcAft>
              <a:defRPr sz="4400">
                <a:solidFill>
                  <a:schemeClr val="dk1"/>
                </a:solidFill>
                <a:latin typeface="+mn-lt"/>
                <a:ea typeface="+mn-ea"/>
                <a:cs typeface="+mn-cs"/>
              </a:defRPr>
            </a:lvl2pPr>
            <a:lvl3pPr algn="ctr" defTabSz="457200" rtl="0" eaLnBrk="0" fontAlgn="base" hangingPunct="0">
              <a:spcBef>
                <a:spcPct val="0"/>
              </a:spcBef>
              <a:spcAft>
                <a:spcPct val="0"/>
              </a:spcAft>
              <a:defRPr sz="4400">
                <a:solidFill>
                  <a:schemeClr val="dk1"/>
                </a:solidFill>
                <a:latin typeface="+mn-lt"/>
                <a:ea typeface="+mn-ea"/>
                <a:cs typeface="+mn-cs"/>
              </a:defRPr>
            </a:lvl3pPr>
            <a:lvl4pPr algn="ctr" defTabSz="457200" rtl="0" eaLnBrk="0" fontAlgn="base" hangingPunct="0">
              <a:spcBef>
                <a:spcPct val="0"/>
              </a:spcBef>
              <a:spcAft>
                <a:spcPct val="0"/>
              </a:spcAft>
              <a:defRPr sz="4400">
                <a:solidFill>
                  <a:schemeClr val="dk1"/>
                </a:solidFill>
                <a:latin typeface="+mn-lt"/>
                <a:ea typeface="+mn-ea"/>
                <a:cs typeface="+mn-cs"/>
              </a:defRPr>
            </a:lvl4pPr>
            <a:lvl5pPr algn="ctr" defTabSz="457200" rtl="0" eaLnBrk="0" fontAlgn="base" hangingPunct="0">
              <a:spcBef>
                <a:spcPct val="0"/>
              </a:spcBef>
              <a:spcAft>
                <a:spcPct val="0"/>
              </a:spcAft>
              <a:defRPr sz="4400">
                <a:solidFill>
                  <a:schemeClr val="dk1"/>
                </a:solidFill>
                <a:latin typeface="+mn-lt"/>
                <a:ea typeface="+mn-ea"/>
                <a:cs typeface="+mn-cs"/>
              </a:defRPr>
            </a:lvl5pPr>
            <a:lvl6pPr marL="457200" algn="ctr" defTabSz="457200" rtl="0" fontAlgn="base">
              <a:spcBef>
                <a:spcPct val="0"/>
              </a:spcBef>
              <a:spcAft>
                <a:spcPct val="0"/>
              </a:spcAft>
              <a:defRPr sz="4400">
                <a:solidFill>
                  <a:schemeClr val="dk1"/>
                </a:solidFill>
                <a:latin typeface="+mn-lt"/>
                <a:ea typeface="+mn-ea"/>
                <a:cs typeface="+mn-cs"/>
              </a:defRPr>
            </a:lvl6pPr>
            <a:lvl7pPr marL="914400" algn="ctr" defTabSz="457200" rtl="0" fontAlgn="base">
              <a:spcBef>
                <a:spcPct val="0"/>
              </a:spcBef>
              <a:spcAft>
                <a:spcPct val="0"/>
              </a:spcAft>
              <a:defRPr sz="4400">
                <a:solidFill>
                  <a:schemeClr val="dk1"/>
                </a:solidFill>
                <a:latin typeface="+mn-lt"/>
                <a:ea typeface="+mn-ea"/>
                <a:cs typeface="+mn-cs"/>
              </a:defRPr>
            </a:lvl7pPr>
            <a:lvl8pPr marL="1371600" algn="ctr" defTabSz="457200" rtl="0" fontAlgn="base">
              <a:spcBef>
                <a:spcPct val="0"/>
              </a:spcBef>
              <a:spcAft>
                <a:spcPct val="0"/>
              </a:spcAft>
              <a:defRPr sz="4400">
                <a:solidFill>
                  <a:schemeClr val="dk1"/>
                </a:solidFill>
                <a:latin typeface="+mn-lt"/>
                <a:ea typeface="+mn-ea"/>
                <a:cs typeface="+mn-cs"/>
              </a:defRPr>
            </a:lvl8pPr>
            <a:lvl9pPr marL="1828800" algn="ctr" defTabSz="457200" rtl="0" fontAlgn="base">
              <a:spcBef>
                <a:spcPct val="0"/>
              </a:spcBef>
              <a:spcAft>
                <a:spcPct val="0"/>
              </a:spcAft>
              <a:defRPr sz="4400">
                <a:solidFill>
                  <a:schemeClr val="dk1"/>
                </a:solidFill>
                <a:latin typeface="+mn-lt"/>
                <a:ea typeface="+mn-ea"/>
                <a:cs typeface="+mn-cs"/>
              </a:defRPr>
            </a:lvl9pPr>
          </a:lstStyle>
          <a:p>
            <a:pPr algn="ctr" eaLnBrk="1" hangingPunct="1">
              <a:defRPr/>
            </a:pPr>
            <a:r>
              <a:rPr lang="en-GB" dirty="0">
                <a:solidFill>
                  <a:schemeClr val="bg1"/>
                </a:solidFill>
              </a:rPr>
              <a:t>AKI Response Algorithm</a:t>
            </a:r>
          </a:p>
        </p:txBody>
      </p:sp>
      <p:graphicFrame>
        <p:nvGraphicFramePr>
          <p:cNvPr id="9" name="Diagram 8"/>
          <p:cNvGraphicFramePr/>
          <p:nvPr>
            <p:extLst>
              <p:ext uri="{D42A27DB-BD31-4B8C-83A1-F6EECF244321}">
                <p14:modId xmlns:p14="http://schemas.microsoft.com/office/powerpoint/2010/main" val="703753302"/>
              </p:ext>
            </p:extLst>
          </p:nvPr>
        </p:nvGraphicFramePr>
        <p:xfrm>
          <a:off x="-540568" y="1988840"/>
          <a:ext cx="10779670"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4789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404279782"/>
              </p:ext>
            </p:extLst>
          </p:nvPr>
        </p:nvGraphicFramePr>
        <p:xfrm>
          <a:off x="4566447" y="4024781"/>
          <a:ext cx="4402832" cy="2628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nvGraphicFramePr>
        <p:xfrm>
          <a:off x="273050" y="6581775"/>
          <a:ext cx="8586795" cy="123825"/>
        </p:xfrm>
        <a:graphic>
          <a:graphicData uri="http://schemas.openxmlformats.org/drawingml/2006/table">
            <a:tbl>
              <a:tblPr/>
              <a:tblGrid>
                <a:gridCol w="478450">
                  <a:extLst>
                    <a:ext uri="{9D8B030D-6E8A-4147-A177-3AD203B41FA5}">
                      <a16:colId xmlns:a16="http://schemas.microsoft.com/office/drawing/2014/main" xmlns="" val="20000"/>
                    </a:ext>
                  </a:extLst>
                </a:gridCol>
                <a:gridCol w="478450">
                  <a:extLst>
                    <a:ext uri="{9D8B030D-6E8A-4147-A177-3AD203B41FA5}">
                      <a16:colId xmlns:a16="http://schemas.microsoft.com/office/drawing/2014/main" xmlns="" val="20001"/>
                    </a:ext>
                  </a:extLst>
                </a:gridCol>
                <a:gridCol w="478450">
                  <a:extLst>
                    <a:ext uri="{9D8B030D-6E8A-4147-A177-3AD203B41FA5}">
                      <a16:colId xmlns:a16="http://schemas.microsoft.com/office/drawing/2014/main" xmlns="" val="20002"/>
                    </a:ext>
                  </a:extLst>
                </a:gridCol>
                <a:gridCol w="476763">
                  <a:extLst>
                    <a:ext uri="{9D8B030D-6E8A-4147-A177-3AD203B41FA5}">
                      <a16:colId xmlns:a16="http://schemas.microsoft.com/office/drawing/2014/main" xmlns="" val="20003"/>
                    </a:ext>
                  </a:extLst>
                </a:gridCol>
                <a:gridCol w="476763">
                  <a:extLst>
                    <a:ext uri="{9D8B030D-6E8A-4147-A177-3AD203B41FA5}">
                      <a16:colId xmlns:a16="http://schemas.microsoft.com/office/drawing/2014/main" xmlns="" val="20004"/>
                    </a:ext>
                  </a:extLst>
                </a:gridCol>
                <a:gridCol w="476763">
                  <a:extLst>
                    <a:ext uri="{9D8B030D-6E8A-4147-A177-3AD203B41FA5}">
                      <a16:colId xmlns:a16="http://schemas.microsoft.com/office/drawing/2014/main" xmlns="" val="20005"/>
                    </a:ext>
                  </a:extLst>
                </a:gridCol>
                <a:gridCol w="476763">
                  <a:extLst>
                    <a:ext uri="{9D8B030D-6E8A-4147-A177-3AD203B41FA5}">
                      <a16:colId xmlns:a16="http://schemas.microsoft.com/office/drawing/2014/main" xmlns="" val="20006"/>
                    </a:ext>
                  </a:extLst>
                </a:gridCol>
                <a:gridCol w="476763">
                  <a:extLst>
                    <a:ext uri="{9D8B030D-6E8A-4147-A177-3AD203B41FA5}">
                      <a16:colId xmlns:a16="http://schemas.microsoft.com/office/drawing/2014/main" xmlns="" val="20007"/>
                    </a:ext>
                  </a:extLst>
                </a:gridCol>
                <a:gridCol w="476763">
                  <a:extLst>
                    <a:ext uri="{9D8B030D-6E8A-4147-A177-3AD203B41FA5}">
                      <a16:colId xmlns:a16="http://schemas.microsoft.com/office/drawing/2014/main" xmlns="" val="20008"/>
                    </a:ext>
                  </a:extLst>
                </a:gridCol>
                <a:gridCol w="476763">
                  <a:extLst>
                    <a:ext uri="{9D8B030D-6E8A-4147-A177-3AD203B41FA5}">
                      <a16:colId xmlns:a16="http://schemas.microsoft.com/office/drawing/2014/main" xmlns="" val="20009"/>
                    </a:ext>
                  </a:extLst>
                </a:gridCol>
                <a:gridCol w="476763">
                  <a:extLst>
                    <a:ext uri="{9D8B030D-6E8A-4147-A177-3AD203B41FA5}">
                      <a16:colId xmlns:a16="http://schemas.microsoft.com/office/drawing/2014/main" xmlns="" val="20010"/>
                    </a:ext>
                  </a:extLst>
                </a:gridCol>
                <a:gridCol w="476763">
                  <a:extLst>
                    <a:ext uri="{9D8B030D-6E8A-4147-A177-3AD203B41FA5}">
                      <a16:colId xmlns:a16="http://schemas.microsoft.com/office/drawing/2014/main" xmlns="" val="20011"/>
                    </a:ext>
                  </a:extLst>
                </a:gridCol>
                <a:gridCol w="476763">
                  <a:extLst>
                    <a:ext uri="{9D8B030D-6E8A-4147-A177-3AD203B41FA5}">
                      <a16:colId xmlns:a16="http://schemas.microsoft.com/office/drawing/2014/main" xmlns="" val="20012"/>
                    </a:ext>
                  </a:extLst>
                </a:gridCol>
                <a:gridCol w="476763">
                  <a:extLst>
                    <a:ext uri="{9D8B030D-6E8A-4147-A177-3AD203B41FA5}">
                      <a16:colId xmlns:a16="http://schemas.microsoft.com/office/drawing/2014/main" xmlns="" val="20013"/>
                    </a:ext>
                  </a:extLst>
                </a:gridCol>
                <a:gridCol w="476763">
                  <a:extLst>
                    <a:ext uri="{9D8B030D-6E8A-4147-A177-3AD203B41FA5}">
                      <a16:colId xmlns:a16="http://schemas.microsoft.com/office/drawing/2014/main" xmlns="" val="20014"/>
                    </a:ext>
                  </a:extLst>
                </a:gridCol>
                <a:gridCol w="476763">
                  <a:extLst>
                    <a:ext uri="{9D8B030D-6E8A-4147-A177-3AD203B41FA5}">
                      <a16:colId xmlns:a16="http://schemas.microsoft.com/office/drawing/2014/main" xmlns="" val="20015"/>
                    </a:ext>
                  </a:extLst>
                </a:gridCol>
                <a:gridCol w="476763">
                  <a:extLst>
                    <a:ext uri="{9D8B030D-6E8A-4147-A177-3AD203B41FA5}">
                      <a16:colId xmlns:a16="http://schemas.microsoft.com/office/drawing/2014/main" xmlns="" val="20016"/>
                    </a:ext>
                  </a:extLst>
                </a:gridCol>
                <a:gridCol w="476763">
                  <a:extLst>
                    <a:ext uri="{9D8B030D-6E8A-4147-A177-3AD203B41FA5}">
                      <a16:colId xmlns:a16="http://schemas.microsoft.com/office/drawing/2014/main" xmlns="" val="20017"/>
                    </a:ext>
                  </a:extLst>
                </a:gridCol>
              </a:tblGrid>
              <a:tr h="123825">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extLst>
                  <a:ext uri="{0D108BD9-81ED-4DB2-BD59-A6C34878D82A}">
                    <a16:rowId xmlns:a16="http://schemas.microsoft.com/office/drawing/2014/main" xmlns="" val="10000"/>
                  </a:ext>
                </a:extLst>
              </a:tr>
            </a:tbl>
          </a:graphicData>
        </a:graphic>
      </p:graphicFrame>
      <p:sp>
        <p:nvSpPr>
          <p:cNvPr id="6" name="Title 1"/>
          <p:cNvSpPr>
            <a:spLocks noGrp="1"/>
          </p:cNvSpPr>
          <p:nvPr/>
        </p:nvSpPr>
        <p:spPr bwMode="auto">
          <a:xfrm>
            <a:off x="451647" y="536576"/>
            <a:ext cx="8229600" cy="850900"/>
          </a:xfrm>
          <a:prstGeom prst="rect">
            <a:avLst/>
          </a:prstGeom>
          <a:solidFill>
            <a:srgbClr val="0067B8"/>
          </a:solidFill>
          <a:ln w="28575">
            <a:solidFill>
              <a:srgbClr val="A0CE62"/>
            </a:solidFill>
            <a:miter lim="800000"/>
            <a:headEnd/>
            <a:tailEnd/>
          </a:ln>
        </p:spPr>
        <p:style>
          <a:lnRef idx="2">
            <a:schemeClr val="accent1"/>
          </a:lnRef>
          <a:fillRef idx="1">
            <a:schemeClr val="lt1"/>
          </a:fillRef>
          <a:effectRef idx="0">
            <a:schemeClr val="accent1"/>
          </a:effectRef>
          <a:fontRef idx="minor">
            <a:schemeClr val="dk1"/>
          </a:fontRef>
        </p:style>
        <p:txBody>
          <a:bodyPr anchor="ctr">
            <a:normAutofit/>
          </a:bodyPr>
          <a:lstStyle>
            <a:lvl1pPr algn="l" defTabSz="457200" rtl="0" eaLnBrk="0" fontAlgn="base" hangingPunct="0">
              <a:spcBef>
                <a:spcPct val="0"/>
              </a:spcBef>
              <a:spcAft>
                <a:spcPct val="0"/>
              </a:spcAft>
              <a:defRPr sz="3200" b="1" kern="1200">
                <a:solidFill>
                  <a:srgbClr val="0067B8"/>
                </a:solidFill>
                <a:latin typeface="+mn-lt"/>
                <a:ea typeface="+mn-ea"/>
                <a:cs typeface="+mn-cs"/>
              </a:defRPr>
            </a:lvl1pPr>
            <a:lvl2pPr algn="ctr" defTabSz="457200" rtl="0" eaLnBrk="0" fontAlgn="base" hangingPunct="0">
              <a:spcBef>
                <a:spcPct val="0"/>
              </a:spcBef>
              <a:spcAft>
                <a:spcPct val="0"/>
              </a:spcAft>
              <a:defRPr sz="4400">
                <a:solidFill>
                  <a:schemeClr val="dk1"/>
                </a:solidFill>
                <a:latin typeface="+mn-lt"/>
                <a:ea typeface="+mn-ea"/>
                <a:cs typeface="+mn-cs"/>
              </a:defRPr>
            </a:lvl2pPr>
            <a:lvl3pPr algn="ctr" defTabSz="457200" rtl="0" eaLnBrk="0" fontAlgn="base" hangingPunct="0">
              <a:spcBef>
                <a:spcPct val="0"/>
              </a:spcBef>
              <a:spcAft>
                <a:spcPct val="0"/>
              </a:spcAft>
              <a:defRPr sz="4400">
                <a:solidFill>
                  <a:schemeClr val="dk1"/>
                </a:solidFill>
                <a:latin typeface="+mn-lt"/>
                <a:ea typeface="+mn-ea"/>
                <a:cs typeface="+mn-cs"/>
              </a:defRPr>
            </a:lvl3pPr>
            <a:lvl4pPr algn="ctr" defTabSz="457200" rtl="0" eaLnBrk="0" fontAlgn="base" hangingPunct="0">
              <a:spcBef>
                <a:spcPct val="0"/>
              </a:spcBef>
              <a:spcAft>
                <a:spcPct val="0"/>
              </a:spcAft>
              <a:defRPr sz="4400">
                <a:solidFill>
                  <a:schemeClr val="dk1"/>
                </a:solidFill>
                <a:latin typeface="+mn-lt"/>
                <a:ea typeface="+mn-ea"/>
                <a:cs typeface="+mn-cs"/>
              </a:defRPr>
            </a:lvl4pPr>
            <a:lvl5pPr algn="ctr" defTabSz="457200" rtl="0" eaLnBrk="0" fontAlgn="base" hangingPunct="0">
              <a:spcBef>
                <a:spcPct val="0"/>
              </a:spcBef>
              <a:spcAft>
                <a:spcPct val="0"/>
              </a:spcAft>
              <a:defRPr sz="4400">
                <a:solidFill>
                  <a:schemeClr val="dk1"/>
                </a:solidFill>
                <a:latin typeface="+mn-lt"/>
                <a:ea typeface="+mn-ea"/>
                <a:cs typeface="+mn-cs"/>
              </a:defRPr>
            </a:lvl5pPr>
            <a:lvl6pPr marL="457200" algn="ctr" defTabSz="457200" rtl="0" fontAlgn="base">
              <a:spcBef>
                <a:spcPct val="0"/>
              </a:spcBef>
              <a:spcAft>
                <a:spcPct val="0"/>
              </a:spcAft>
              <a:defRPr sz="4400">
                <a:solidFill>
                  <a:schemeClr val="dk1"/>
                </a:solidFill>
                <a:latin typeface="+mn-lt"/>
                <a:ea typeface="+mn-ea"/>
                <a:cs typeface="+mn-cs"/>
              </a:defRPr>
            </a:lvl6pPr>
            <a:lvl7pPr marL="914400" algn="ctr" defTabSz="457200" rtl="0" fontAlgn="base">
              <a:spcBef>
                <a:spcPct val="0"/>
              </a:spcBef>
              <a:spcAft>
                <a:spcPct val="0"/>
              </a:spcAft>
              <a:defRPr sz="4400">
                <a:solidFill>
                  <a:schemeClr val="dk1"/>
                </a:solidFill>
                <a:latin typeface="+mn-lt"/>
                <a:ea typeface="+mn-ea"/>
                <a:cs typeface="+mn-cs"/>
              </a:defRPr>
            </a:lvl7pPr>
            <a:lvl8pPr marL="1371600" algn="ctr" defTabSz="457200" rtl="0" fontAlgn="base">
              <a:spcBef>
                <a:spcPct val="0"/>
              </a:spcBef>
              <a:spcAft>
                <a:spcPct val="0"/>
              </a:spcAft>
              <a:defRPr sz="4400">
                <a:solidFill>
                  <a:schemeClr val="dk1"/>
                </a:solidFill>
                <a:latin typeface="+mn-lt"/>
                <a:ea typeface="+mn-ea"/>
                <a:cs typeface="+mn-cs"/>
              </a:defRPr>
            </a:lvl8pPr>
            <a:lvl9pPr marL="1828800" algn="ctr" defTabSz="457200" rtl="0" fontAlgn="base">
              <a:spcBef>
                <a:spcPct val="0"/>
              </a:spcBef>
              <a:spcAft>
                <a:spcPct val="0"/>
              </a:spcAft>
              <a:defRPr sz="4400">
                <a:solidFill>
                  <a:schemeClr val="dk1"/>
                </a:solidFill>
                <a:latin typeface="+mn-lt"/>
                <a:ea typeface="+mn-ea"/>
                <a:cs typeface="+mn-cs"/>
              </a:defRPr>
            </a:lvl9pPr>
          </a:lstStyle>
          <a:p>
            <a:pPr algn="ctr" eaLnBrk="1" hangingPunct="1">
              <a:defRPr/>
            </a:pPr>
            <a:r>
              <a:rPr lang="en-GB" dirty="0">
                <a:solidFill>
                  <a:schemeClr val="bg1"/>
                </a:solidFill>
              </a:rPr>
              <a:t>Notable Improvements</a:t>
            </a:r>
          </a:p>
        </p:txBody>
      </p:sp>
      <p:graphicFrame>
        <p:nvGraphicFramePr>
          <p:cNvPr id="8" name="Chart 7"/>
          <p:cNvGraphicFramePr>
            <a:graphicFrameLocks/>
          </p:cNvGraphicFramePr>
          <p:nvPr>
            <p:extLst>
              <p:ext uri="{D42A27DB-BD31-4B8C-83A1-F6EECF244321}">
                <p14:modId xmlns:p14="http://schemas.microsoft.com/office/powerpoint/2010/main" val="2433163085"/>
              </p:ext>
            </p:extLst>
          </p:nvPr>
        </p:nvGraphicFramePr>
        <p:xfrm>
          <a:off x="163615" y="1417638"/>
          <a:ext cx="4402832" cy="2619375"/>
        </p:xfrm>
        <a:graphic>
          <a:graphicData uri="http://schemas.openxmlformats.org/drawingml/2006/chart">
            <c:chart xmlns:c="http://schemas.openxmlformats.org/drawingml/2006/chart" xmlns:r="http://schemas.openxmlformats.org/officeDocument/2006/relationships" r:id="rId4"/>
          </a:graphicData>
        </a:graphic>
      </p:graphicFrame>
      <p:sp>
        <p:nvSpPr>
          <p:cNvPr id="3" name="Content Placeholder 2"/>
          <p:cNvSpPr>
            <a:spLocks noGrp="1"/>
          </p:cNvSpPr>
          <p:nvPr>
            <p:ph sz="half" idx="2"/>
          </p:nvPr>
        </p:nvSpPr>
        <p:spPr>
          <a:xfrm>
            <a:off x="4648200" y="1417638"/>
            <a:ext cx="4038600" cy="4708525"/>
          </a:xfrm>
        </p:spPr>
        <p:txBody>
          <a:bodyPr/>
          <a:lstStyle/>
          <a:p>
            <a:r>
              <a:rPr lang="en-GB" sz="1600" dirty="0"/>
              <a:t>Downward trend in </a:t>
            </a:r>
            <a:r>
              <a:rPr lang="en-GB" sz="1600" dirty="0" smtClean="0"/>
              <a:t>AKI</a:t>
            </a:r>
          </a:p>
          <a:p>
            <a:r>
              <a:rPr lang="en-GB" sz="1600" dirty="0" smtClean="0"/>
              <a:t>↓ </a:t>
            </a:r>
            <a:r>
              <a:rPr lang="en-GB" sz="1600" dirty="0"/>
              <a:t>Total AKI alerts for </a:t>
            </a:r>
            <a:r>
              <a:rPr lang="en-GB" sz="1600" dirty="0" smtClean="0"/>
              <a:t>inpatients</a:t>
            </a:r>
          </a:p>
          <a:p>
            <a:pPr lvl="1"/>
            <a:r>
              <a:rPr lang="en-GB" sz="1600" dirty="0"/>
              <a:t>↓</a:t>
            </a:r>
            <a:r>
              <a:rPr lang="en-GB" sz="1600" b="1" dirty="0"/>
              <a:t>15.95% reduction </a:t>
            </a:r>
            <a:r>
              <a:rPr lang="en-GB" sz="1600" dirty="0"/>
              <a:t>in total number of </a:t>
            </a:r>
            <a:r>
              <a:rPr lang="en-GB" sz="1600" b="1" dirty="0"/>
              <a:t>AKI alerts </a:t>
            </a:r>
            <a:r>
              <a:rPr lang="en-GB" sz="1600" dirty="0"/>
              <a:t>generated by </a:t>
            </a:r>
            <a:r>
              <a:rPr lang="en-GB" sz="1600" dirty="0" smtClean="0"/>
              <a:t>inpatients </a:t>
            </a:r>
            <a:r>
              <a:rPr lang="en-GB" sz="1600" dirty="0"/>
              <a:t>(351</a:t>
            </a:r>
            <a:r>
              <a:rPr lang="en-GB" sz="1600" dirty="0">
                <a:sym typeface="Wingdings" panose="05000000000000000000" pitchFamily="2" charset="2"/>
              </a:rPr>
              <a:t>295</a:t>
            </a:r>
            <a:r>
              <a:rPr lang="en-GB" sz="1600" dirty="0" smtClean="0">
                <a:sym typeface="Wingdings" panose="05000000000000000000" pitchFamily="2" charset="2"/>
              </a:rPr>
              <a:t>).</a:t>
            </a:r>
          </a:p>
          <a:p>
            <a:r>
              <a:rPr lang="en-GB" sz="1600" dirty="0" smtClean="0"/>
              <a:t>↓ </a:t>
            </a:r>
            <a:r>
              <a:rPr lang="en-GB" sz="1600" dirty="0"/>
              <a:t>Number of affected </a:t>
            </a:r>
            <a:r>
              <a:rPr lang="en-GB" sz="1600" dirty="0" smtClean="0"/>
              <a:t>inpatients</a:t>
            </a:r>
            <a:endParaRPr lang="en-GB" sz="1600" dirty="0"/>
          </a:p>
          <a:p>
            <a:pPr lvl="1"/>
            <a:r>
              <a:rPr lang="en-GB" sz="1600" dirty="0" smtClean="0"/>
              <a:t>↓</a:t>
            </a:r>
            <a:r>
              <a:rPr lang="en-GB" sz="1600" b="1" dirty="0"/>
              <a:t>9.09% reduction </a:t>
            </a:r>
            <a:r>
              <a:rPr lang="en-GB" sz="1600" dirty="0"/>
              <a:t>in total number of </a:t>
            </a:r>
            <a:r>
              <a:rPr lang="en-GB" sz="1600" b="1" dirty="0"/>
              <a:t>inpatients affected by AKI </a:t>
            </a:r>
            <a:r>
              <a:rPr lang="en-GB" sz="1600" dirty="0"/>
              <a:t>(121</a:t>
            </a:r>
            <a:r>
              <a:rPr lang="en-GB" sz="1600" dirty="0">
                <a:sym typeface="Wingdings" panose="05000000000000000000" pitchFamily="2" charset="2"/>
              </a:rPr>
              <a:t>110).</a:t>
            </a:r>
            <a:endParaRPr lang="en-GB" sz="1600" dirty="0"/>
          </a:p>
          <a:p>
            <a:pPr marL="0" indent="0">
              <a:buNone/>
            </a:pPr>
            <a:endParaRPr lang="en-GB" dirty="0"/>
          </a:p>
        </p:txBody>
      </p:sp>
      <p:sp>
        <p:nvSpPr>
          <p:cNvPr id="12" name="Content Placeholder 2"/>
          <p:cNvSpPr>
            <a:spLocks noGrp="1"/>
          </p:cNvSpPr>
          <p:nvPr>
            <p:ph sz="half" idx="2"/>
          </p:nvPr>
        </p:nvSpPr>
        <p:spPr>
          <a:xfrm>
            <a:off x="273050" y="4037013"/>
            <a:ext cx="4120354" cy="2544763"/>
          </a:xfrm>
        </p:spPr>
        <p:txBody>
          <a:bodyPr/>
          <a:lstStyle/>
          <a:p>
            <a:r>
              <a:rPr lang="en-GB" sz="1600" dirty="0"/>
              <a:t>Reduction in number of patients affected by all stages of AKI with greatest reduction seen in the most severe stage (AKI stage 3</a:t>
            </a:r>
            <a:r>
              <a:rPr lang="en-GB" sz="1600" dirty="0" smtClean="0"/>
              <a:t>)</a:t>
            </a:r>
            <a:endParaRPr lang="en-GB" sz="1600" dirty="0"/>
          </a:p>
          <a:p>
            <a:pPr lvl="1"/>
            <a:r>
              <a:rPr lang="en-GB" sz="1500" dirty="0"/>
              <a:t>↓</a:t>
            </a:r>
            <a:r>
              <a:rPr lang="en-GB" sz="1500" b="1" dirty="0"/>
              <a:t>8.49% reduction </a:t>
            </a:r>
            <a:r>
              <a:rPr lang="en-GB" sz="1500" dirty="0"/>
              <a:t>in pts affected by </a:t>
            </a:r>
            <a:r>
              <a:rPr lang="en-GB" sz="1500" dirty="0" smtClean="0"/>
              <a:t>           </a:t>
            </a:r>
            <a:r>
              <a:rPr lang="en-GB" sz="1500" b="1" dirty="0" smtClean="0"/>
              <a:t>AKI </a:t>
            </a:r>
            <a:r>
              <a:rPr lang="en-GB" sz="1500" b="1" dirty="0"/>
              <a:t>stage 1 </a:t>
            </a:r>
            <a:r>
              <a:rPr lang="en-GB" sz="1500" dirty="0"/>
              <a:t>(106</a:t>
            </a:r>
            <a:r>
              <a:rPr lang="en-GB" sz="1500" dirty="0">
                <a:sym typeface="Wingdings" panose="05000000000000000000" pitchFamily="2" charset="2"/>
              </a:rPr>
              <a:t>97).</a:t>
            </a:r>
            <a:endParaRPr lang="en-GB" sz="1500" b="1" dirty="0"/>
          </a:p>
          <a:p>
            <a:pPr lvl="1"/>
            <a:r>
              <a:rPr lang="en-GB" sz="1500" dirty="0"/>
              <a:t>↓</a:t>
            </a:r>
            <a:r>
              <a:rPr lang="en-GB" sz="1500" b="1" dirty="0"/>
              <a:t>18.75% reduction </a:t>
            </a:r>
            <a:r>
              <a:rPr lang="en-GB" sz="1500" dirty="0"/>
              <a:t>in pts affected by </a:t>
            </a:r>
            <a:r>
              <a:rPr lang="en-GB" sz="1500" b="1" dirty="0"/>
              <a:t>AKI stage 2 </a:t>
            </a:r>
            <a:r>
              <a:rPr lang="en-GB" sz="1500" dirty="0"/>
              <a:t>(32</a:t>
            </a:r>
            <a:r>
              <a:rPr lang="en-GB" sz="1500" dirty="0">
                <a:sym typeface="Wingdings" panose="05000000000000000000" pitchFamily="2" charset="2"/>
              </a:rPr>
              <a:t>26).</a:t>
            </a:r>
            <a:endParaRPr lang="en-GB" sz="1500" b="1" dirty="0"/>
          </a:p>
          <a:p>
            <a:pPr lvl="1"/>
            <a:r>
              <a:rPr lang="en-GB" sz="1500" dirty="0"/>
              <a:t>↓</a:t>
            </a:r>
            <a:r>
              <a:rPr lang="en-GB" sz="1500" b="1" dirty="0"/>
              <a:t>23.81% reduction </a:t>
            </a:r>
            <a:r>
              <a:rPr lang="en-GB" sz="1500" dirty="0"/>
              <a:t>in pts affected by </a:t>
            </a:r>
            <a:r>
              <a:rPr lang="en-GB" sz="1500" b="1" dirty="0"/>
              <a:t>AKI stage 3 </a:t>
            </a:r>
            <a:r>
              <a:rPr lang="en-GB" sz="1500" dirty="0"/>
              <a:t>(21</a:t>
            </a:r>
            <a:r>
              <a:rPr lang="en-GB" sz="1500" dirty="0">
                <a:sym typeface="Wingdings" panose="05000000000000000000" pitchFamily="2" charset="2"/>
              </a:rPr>
              <a:t>16).</a:t>
            </a:r>
            <a:endParaRPr lang="en-GB" sz="1500" b="1" dirty="0"/>
          </a:p>
          <a:p>
            <a:endParaRPr lang="en-GB" sz="1600" dirty="0"/>
          </a:p>
          <a:p>
            <a:pPr marL="0" indent="0">
              <a:buNone/>
            </a:pPr>
            <a:endParaRPr lang="en-GB" sz="1600" dirty="0"/>
          </a:p>
        </p:txBody>
      </p:sp>
    </p:spTree>
    <p:extLst>
      <p:ext uri="{BB962C8B-B14F-4D97-AF65-F5344CB8AC3E}">
        <p14:creationId xmlns:p14="http://schemas.microsoft.com/office/powerpoint/2010/main" val="3367160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3388" y="1480964"/>
            <a:ext cx="4316536" cy="5044380"/>
          </a:xfrm>
        </p:spPr>
        <p:txBody>
          <a:bodyPr rtlCol="0">
            <a:normAutofit/>
          </a:bodyPr>
          <a:lstStyle/>
          <a:p>
            <a:pPr eaLnBrk="1" fontAlgn="auto" hangingPunct="1">
              <a:spcAft>
                <a:spcPts val="0"/>
              </a:spcAft>
              <a:buFont typeface="Arial" panose="020B0604020202020204" pitchFamily="34" charset="0"/>
              <a:buChar char="•"/>
              <a:defRPr/>
            </a:pPr>
            <a:r>
              <a:rPr lang="en-GB" sz="1600" dirty="0" smtClean="0"/>
              <a:t>Less patients affected by AKI.</a:t>
            </a:r>
          </a:p>
          <a:p>
            <a:pPr eaLnBrk="1" fontAlgn="auto" hangingPunct="1">
              <a:spcAft>
                <a:spcPts val="0"/>
              </a:spcAft>
              <a:buFont typeface="Arial" panose="020B0604020202020204" pitchFamily="34" charset="0"/>
              <a:buChar char="•"/>
              <a:defRPr/>
            </a:pPr>
            <a:r>
              <a:rPr lang="en-GB" sz="1600" dirty="0"/>
              <a:t>No incidents of failure to recognise AKI patients since launch of strategy.</a:t>
            </a:r>
          </a:p>
          <a:p>
            <a:pPr eaLnBrk="1" fontAlgn="auto" hangingPunct="1">
              <a:spcAft>
                <a:spcPts val="0"/>
              </a:spcAft>
              <a:buFont typeface="Arial" panose="020B0604020202020204" pitchFamily="34" charset="0"/>
              <a:buChar char="•"/>
              <a:defRPr/>
            </a:pPr>
            <a:r>
              <a:rPr lang="en-GB" sz="1600" dirty="0" smtClean="0"/>
              <a:t>Improved </a:t>
            </a:r>
            <a:r>
              <a:rPr lang="en-GB" sz="1600" dirty="0"/>
              <a:t>patient and staff </a:t>
            </a:r>
            <a:r>
              <a:rPr lang="en-GB" sz="1600" dirty="0" smtClean="0"/>
              <a:t>awareness, senior commitment and buy in.</a:t>
            </a:r>
          </a:p>
          <a:p>
            <a:pPr eaLnBrk="1" fontAlgn="auto" hangingPunct="1">
              <a:spcAft>
                <a:spcPts val="0"/>
              </a:spcAft>
              <a:buFont typeface="Arial" panose="020B0604020202020204" pitchFamily="34" charset="0"/>
              <a:buChar char="•"/>
              <a:defRPr/>
            </a:pPr>
            <a:r>
              <a:rPr lang="en-GB" sz="1600" dirty="0" smtClean="0"/>
              <a:t>Automated alerts with 24/7 response team  </a:t>
            </a:r>
            <a:r>
              <a:rPr lang="en-GB" sz="1600" dirty="0"/>
              <a:t>leading to quicker recognition and response.</a:t>
            </a:r>
          </a:p>
          <a:p>
            <a:pPr eaLnBrk="1" fontAlgn="auto" hangingPunct="1">
              <a:spcAft>
                <a:spcPts val="0"/>
              </a:spcAft>
              <a:buFont typeface="Arial" panose="020B0604020202020204" pitchFamily="34" charset="0"/>
              <a:buChar char="•"/>
              <a:defRPr/>
            </a:pPr>
            <a:r>
              <a:rPr lang="en-GB" altLang="en-US" sz="1600" dirty="0" smtClean="0"/>
              <a:t>Quantitative data to </a:t>
            </a:r>
            <a:r>
              <a:rPr lang="en-GB" altLang="en-US" sz="1600" dirty="0"/>
              <a:t>improve patient safety, detect trends </a:t>
            </a:r>
            <a:r>
              <a:rPr lang="en-GB" altLang="en-US" sz="1600" dirty="0" smtClean="0"/>
              <a:t>earlier and inform staff about processes of care and outcomes</a:t>
            </a:r>
            <a:endParaRPr lang="en-GB" altLang="en-US" sz="1600" dirty="0"/>
          </a:p>
          <a:p>
            <a:r>
              <a:rPr lang="en-GB" sz="1600" dirty="0"/>
              <a:t>Improved relationships with </a:t>
            </a:r>
            <a:r>
              <a:rPr lang="en-GB" sz="1600" dirty="0" smtClean="0"/>
              <a:t>our local tertiary centre </a:t>
            </a:r>
            <a:r>
              <a:rPr lang="en-GB" sz="1600" dirty="0"/>
              <a:t>UHCW.</a:t>
            </a:r>
          </a:p>
          <a:p>
            <a:r>
              <a:rPr lang="en-GB" altLang="en-US" sz="1600" dirty="0" smtClean="0"/>
              <a:t>NHSI </a:t>
            </a:r>
            <a:r>
              <a:rPr lang="en-GB" altLang="en-US" sz="1600" dirty="0"/>
              <a:t>published project work on their website.</a:t>
            </a:r>
          </a:p>
          <a:p>
            <a:r>
              <a:rPr lang="en-GB" altLang="en-US" sz="1600" dirty="0" smtClean="0"/>
              <a:t>Formation </a:t>
            </a:r>
            <a:r>
              <a:rPr lang="en-GB" altLang="en-US" sz="1600" dirty="0"/>
              <a:t>of Deteriorating Patient Group.</a:t>
            </a:r>
          </a:p>
          <a:p>
            <a:pPr eaLnBrk="1" fontAlgn="auto" hangingPunct="1">
              <a:spcAft>
                <a:spcPts val="0"/>
              </a:spcAft>
              <a:buFont typeface="Arial" panose="020B0604020202020204" pitchFamily="34" charset="0"/>
              <a:buChar char="•"/>
              <a:defRPr/>
            </a:pPr>
            <a:r>
              <a:rPr lang="en-GB" sz="1600" dirty="0" smtClean="0"/>
              <a:t>Change at an organisational level.</a:t>
            </a:r>
            <a:endParaRPr lang="en-GB" sz="1600" dirty="0"/>
          </a:p>
          <a:p>
            <a:pPr eaLnBrk="1" fontAlgn="auto" hangingPunct="1">
              <a:spcAft>
                <a:spcPts val="0"/>
              </a:spcAft>
              <a:buFont typeface="Arial" panose="020B0604020202020204" pitchFamily="34" charset="0"/>
              <a:buChar char="•"/>
              <a:defRPr/>
            </a:pPr>
            <a:endParaRPr lang="en-GB" sz="1800" dirty="0"/>
          </a:p>
          <a:p>
            <a:pPr eaLnBrk="1" fontAlgn="auto" hangingPunct="1">
              <a:spcAft>
                <a:spcPts val="0"/>
              </a:spcAft>
              <a:buFont typeface="Arial" panose="020B0604020202020204" pitchFamily="34" charset="0"/>
              <a:buChar char="•"/>
              <a:defRPr/>
            </a:pPr>
            <a:endParaRPr lang="en-GB" dirty="0"/>
          </a:p>
        </p:txBody>
      </p:sp>
      <p:graphicFrame>
        <p:nvGraphicFramePr>
          <p:cNvPr id="6" name="Table 5"/>
          <p:cNvGraphicFramePr>
            <a:graphicFrameLocks noGrp="1"/>
          </p:cNvGraphicFramePr>
          <p:nvPr/>
        </p:nvGraphicFramePr>
        <p:xfrm>
          <a:off x="273050" y="6581775"/>
          <a:ext cx="8586795" cy="123825"/>
        </p:xfrm>
        <a:graphic>
          <a:graphicData uri="http://schemas.openxmlformats.org/drawingml/2006/table">
            <a:tbl>
              <a:tblPr/>
              <a:tblGrid>
                <a:gridCol w="478450">
                  <a:extLst>
                    <a:ext uri="{9D8B030D-6E8A-4147-A177-3AD203B41FA5}">
                      <a16:colId xmlns:a16="http://schemas.microsoft.com/office/drawing/2014/main" xmlns="" val="20000"/>
                    </a:ext>
                  </a:extLst>
                </a:gridCol>
                <a:gridCol w="478450">
                  <a:extLst>
                    <a:ext uri="{9D8B030D-6E8A-4147-A177-3AD203B41FA5}">
                      <a16:colId xmlns:a16="http://schemas.microsoft.com/office/drawing/2014/main" xmlns="" val="20001"/>
                    </a:ext>
                  </a:extLst>
                </a:gridCol>
                <a:gridCol w="478450">
                  <a:extLst>
                    <a:ext uri="{9D8B030D-6E8A-4147-A177-3AD203B41FA5}">
                      <a16:colId xmlns:a16="http://schemas.microsoft.com/office/drawing/2014/main" xmlns="" val="20002"/>
                    </a:ext>
                  </a:extLst>
                </a:gridCol>
                <a:gridCol w="476763">
                  <a:extLst>
                    <a:ext uri="{9D8B030D-6E8A-4147-A177-3AD203B41FA5}">
                      <a16:colId xmlns:a16="http://schemas.microsoft.com/office/drawing/2014/main" xmlns="" val="20003"/>
                    </a:ext>
                  </a:extLst>
                </a:gridCol>
                <a:gridCol w="476763">
                  <a:extLst>
                    <a:ext uri="{9D8B030D-6E8A-4147-A177-3AD203B41FA5}">
                      <a16:colId xmlns:a16="http://schemas.microsoft.com/office/drawing/2014/main" xmlns="" val="20004"/>
                    </a:ext>
                  </a:extLst>
                </a:gridCol>
                <a:gridCol w="476763">
                  <a:extLst>
                    <a:ext uri="{9D8B030D-6E8A-4147-A177-3AD203B41FA5}">
                      <a16:colId xmlns:a16="http://schemas.microsoft.com/office/drawing/2014/main" xmlns="" val="20005"/>
                    </a:ext>
                  </a:extLst>
                </a:gridCol>
                <a:gridCol w="476763">
                  <a:extLst>
                    <a:ext uri="{9D8B030D-6E8A-4147-A177-3AD203B41FA5}">
                      <a16:colId xmlns:a16="http://schemas.microsoft.com/office/drawing/2014/main" xmlns="" val="20006"/>
                    </a:ext>
                  </a:extLst>
                </a:gridCol>
                <a:gridCol w="476763">
                  <a:extLst>
                    <a:ext uri="{9D8B030D-6E8A-4147-A177-3AD203B41FA5}">
                      <a16:colId xmlns:a16="http://schemas.microsoft.com/office/drawing/2014/main" xmlns="" val="20007"/>
                    </a:ext>
                  </a:extLst>
                </a:gridCol>
                <a:gridCol w="476763">
                  <a:extLst>
                    <a:ext uri="{9D8B030D-6E8A-4147-A177-3AD203B41FA5}">
                      <a16:colId xmlns:a16="http://schemas.microsoft.com/office/drawing/2014/main" xmlns="" val="20008"/>
                    </a:ext>
                  </a:extLst>
                </a:gridCol>
                <a:gridCol w="476763">
                  <a:extLst>
                    <a:ext uri="{9D8B030D-6E8A-4147-A177-3AD203B41FA5}">
                      <a16:colId xmlns:a16="http://schemas.microsoft.com/office/drawing/2014/main" xmlns="" val="20009"/>
                    </a:ext>
                  </a:extLst>
                </a:gridCol>
                <a:gridCol w="476763">
                  <a:extLst>
                    <a:ext uri="{9D8B030D-6E8A-4147-A177-3AD203B41FA5}">
                      <a16:colId xmlns:a16="http://schemas.microsoft.com/office/drawing/2014/main" xmlns="" val="20010"/>
                    </a:ext>
                  </a:extLst>
                </a:gridCol>
                <a:gridCol w="476763">
                  <a:extLst>
                    <a:ext uri="{9D8B030D-6E8A-4147-A177-3AD203B41FA5}">
                      <a16:colId xmlns:a16="http://schemas.microsoft.com/office/drawing/2014/main" xmlns="" val="20011"/>
                    </a:ext>
                  </a:extLst>
                </a:gridCol>
                <a:gridCol w="476763">
                  <a:extLst>
                    <a:ext uri="{9D8B030D-6E8A-4147-A177-3AD203B41FA5}">
                      <a16:colId xmlns:a16="http://schemas.microsoft.com/office/drawing/2014/main" xmlns="" val="20012"/>
                    </a:ext>
                  </a:extLst>
                </a:gridCol>
                <a:gridCol w="476763">
                  <a:extLst>
                    <a:ext uri="{9D8B030D-6E8A-4147-A177-3AD203B41FA5}">
                      <a16:colId xmlns:a16="http://schemas.microsoft.com/office/drawing/2014/main" xmlns="" val="20013"/>
                    </a:ext>
                  </a:extLst>
                </a:gridCol>
                <a:gridCol w="476763">
                  <a:extLst>
                    <a:ext uri="{9D8B030D-6E8A-4147-A177-3AD203B41FA5}">
                      <a16:colId xmlns:a16="http://schemas.microsoft.com/office/drawing/2014/main" xmlns="" val="20014"/>
                    </a:ext>
                  </a:extLst>
                </a:gridCol>
                <a:gridCol w="476763">
                  <a:extLst>
                    <a:ext uri="{9D8B030D-6E8A-4147-A177-3AD203B41FA5}">
                      <a16:colId xmlns:a16="http://schemas.microsoft.com/office/drawing/2014/main" xmlns="" val="20015"/>
                    </a:ext>
                  </a:extLst>
                </a:gridCol>
                <a:gridCol w="476763">
                  <a:extLst>
                    <a:ext uri="{9D8B030D-6E8A-4147-A177-3AD203B41FA5}">
                      <a16:colId xmlns:a16="http://schemas.microsoft.com/office/drawing/2014/main" xmlns="" val="20016"/>
                    </a:ext>
                  </a:extLst>
                </a:gridCol>
                <a:gridCol w="476763">
                  <a:extLst>
                    <a:ext uri="{9D8B030D-6E8A-4147-A177-3AD203B41FA5}">
                      <a16:colId xmlns:a16="http://schemas.microsoft.com/office/drawing/2014/main" xmlns="" val="20017"/>
                    </a:ext>
                  </a:extLst>
                </a:gridCol>
              </a:tblGrid>
              <a:tr h="123825">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tc>
                  <a:txBody>
                    <a:bodyPr/>
                    <a:lstStyle/>
                    <a:p>
                      <a:pPr>
                        <a:spcAft>
                          <a:spcPts val="0"/>
                        </a:spcAft>
                      </a:pPr>
                      <a:endParaRPr lang="en-GB" sz="60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0CE62"/>
                    </a:solidFill>
                  </a:tcPr>
                </a:tc>
                <a:tc>
                  <a:txBody>
                    <a:bodyPr/>
                    <a:lstStyle/>
                    <a:p>
                      <a:pPr>
                        <a:spcAft>
                          <a:spcPts val="0"/>
                        </a:spcAft>
                      </a:pPr>
                      <a:endParaRPr lang="en-GB" sz="600" dirty="0">
                        <a:solidFill>
                          <a:srgbClr val="1F497D"/>
                        </a:solidFill>
                        <a:latin typeface="Calibri"/>
                        <a:ea typeface="Calibri"/>
                        <a:cs typeface="Times New Roman"/>
                      </a:endParaRPr>
                    </a:p>
                  </a:txBody>
                  <a:tcPr marL="91441" marR="91441"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578BE"/>
                    </a:solidFill>
                  </a:tcPr>
                </a:tc>
                <a:extLst>
                  <a:ext uri="{0D108BD9-81ED-4DB2-BD59-A6C34878D82A}">
                    <a16:rowId xmlns:a16="http://schemas.microsoft.com/office/drawing/2014/main" xmlns="" val="10000"/>
                  </a:ext>
                </a:extLst>
              </a:tr>
            </a:tbl>
          </a:graphicData>
        </a:graphic>
      </p:graphicFrame>
      <p:sp>
        <p:nvSpPr>
          <p:cNvPr id="7" name="Title 1"/>
          <p:cNvSpPr>
            <a:spLocks noGrp="1"/>
          </p:cNvSpPr>
          <p:nvPr/>
        </p:nvSpPr>
        <p:spPr bwMode="auto">
          <a:xfrm>
            <a:off x="433388" y="274638"/>
            <a:ext cx="8229600" cy="850900"/>
          </a:xfrm>
          <a:prstGeom prst="rect">
            <a:avLst/>
          </a:prstGeom>
          <a:solidFill>
            <a:srgbClr val="0067B8"/>
          </a:solidFill>
          <a:ln w="28575">
            <a:solidFill>
              <a:srgbClr val="A0CE62"/>
            </a:solidFill>
            <a:miter lim="800000"/>
            <a:headEnd/>
            <a:tailEnd/>
          </a:ln>
        </p:spPr>
        <p:style>
          <a:lnRef idx="2">
            <a:schemeClr val="accent1"/>
          </a:lnRef>
          <a:fillRef idx="1">
            <a:schemeClr val="lt1"/>
          </a:fillRef>
          <a:effectRef idx="0">
            <a:schemeClr val="accent1"/>
          </a:effectRef>
          <a:fontRef idx="minor">
            <a:schemeClr val="dk1"/>
          </a:fontRef>
        </p:style>
        <p:txBody>
          <a:bodyPr anchor="ctr">
            <a:normAutofit/>
          </a:bodyPr>
          <a:lstStyle>
            <a:lvl1pPr algn="l" defTabSz="457200" rtl="0" eaLnBrk="0" fontAlgn="base" hangingPunct="0">
              <a:spcBef>
                <a:spcPct val="0"/>
              </a:spcBef>
              <a:spcAft>
                <a:spcPct val="0"/>
              </a:spcAft>
              <a:defRPr sz="3200" b="1" kern="1200">
                <a:solidFill>
                  <a:srgbClr val="0067B8"/>
                </a:solidFill>
                <a:latin typeface="+mn-lt"/>
                <a:ea typeface="+mn-ea"/>
                <a:cs typeface="+mn-cs"/>
              </a:defRPr>
            </a:lvl1pPr>
            <a:lvl2pPr algn="ctr" defTabSz="457200" rtl="0" eaLnBrk="0" fontAlgn="base" hangingPunct="0">
              <a:spcBef>
                <a:spcPct val="0"/>
              </a:spcBef>
              <a:spcAft>
                <a:spcPct val="0"/>
              </a:spcAft>
              <a:defRPr sz="4400">
                <a:solidFill>
                  <a:schemeClr val="dk1"/>
                </a:solidFill>
                <a:latin typeface="+mn-lt"/>
                <a:ea typeface="+mn-ea"/>
                <a:cs typeface="+mn-cs"/>
              </a:defRPr>
            </a:lvl2pPr>
            <a:lvl3pPr algn="ctr" defTabSz="457200" rtl="0" eaLnBrk="0" fontAlgn="base" hangingPunct="0">
              <a:spcBef>
                <a:spcPct val="0"/>
              </a:spcBef>
              <a:spcAft>
                <a:spcPct val="0"/>
              </a:spcAft>
              <a:defRPr sz="4400">
                <a:solidFill>
                  <a:schemeClr val="dk1"/>
                </a:solidFill>
                <a:latin typeface="+mn-lt"/>
                <a:ea typeface="+mn-ea"/>
                <a:cs typeface="+mn-cs"/>
              </a:defRPr>
            </a:lvl3pPr>
            <a:lvl4pPr algn="ctr" defTabSz="457200" rtl="0" eaLnBrk="0" fontAlgn="base" hangingPunct="0">
              <a:spcBef>
                <a:spcPct val="0"/>
              </a:spcBef>
              <a:spcAft>
                <a:spcPct val="0"/>
              </a:spcAft>
              <a:defRPr sz="4400">
                <a:solidFill>
                  <a:schemeClr val="dk1"/>
                </a:solidFill>
                <a:latin typeface="+mn-lt"/>
                <a:ea typeface="+mn-ea"/>
                <a:cs typeface="+mn-cs"/>
              </a:defRPr>
            </a:lvl4pPr>
            <a:lvl5pPr algn="ctr" defTabSz="457200" rtl="0" eaLnBrk="0" fontAlgn="base" hangingPunct="0">
              <a:spcBef>
                <a:spcPct val="0"/>
              </a:spcBef>
              <a:spcAft>
                <a:spcPct val="0"/>
              </a:spcAft>
              <a:defRPr sz="4400">
                <a:solidFill>
                  <a:schemeClr val="dk1"/>
                </a:solidFill>
                <a:latin typeface="+mn-lt"/>
                <a:ea typeface="+mn-ea"/>
                <a:cs typeface="+mn-cs"/>
              </a:defRPr>
            </a:lvl5pPr>
            <a:lvl6pPr marL="457200" algn="ctr" defTabSz="457200" rtl="0" fontAlgn="base">
              <a:spcBef>
                <a:spcPct val="0"/>
              </a:spcBef>
              <a:spcAft>
                <a:spcPct val="0"/>
              </a:spcAft>
              <a:defRPr sz="4400">
                <a:solidFill>
                  <a:schemeClr val="dk1"/>
                </a:solidFill>
                <a:latin typeface="+mn-lt"/>
                <a:ea typeface="+mn-ea"/>
                <a:cs typeface="+mn-cs"/>
              </a:defRPr>
            </a:lvl6pPr>
            <a:lvl7pPr marL="914400" algn="ctr" defTabSz="457200" rtl="0" fontAlgn="base">
              <a:spcBef>
                <a:spcPct val="0"/>
              </a:spcBef>
              <a:spcAft>
                <a:spcPct val="0"/>
              </a:spcAft>
              <a:defRPr sz="4400">
                <a:solidFill>
                  <a:schemeClr val="dk1"/>
                </a:solidFill>
                <a:latin typeface="+mn-lt"/>
                <a:ea typeface="+mn-ea"/>
                <a:cs typeface="+mn-cs"/>
              </a:defRPr>
            </a:lvl7pPr>
            <a:lvl8pPr marL="1371600" algn="ctr" defTabSz="457200" rtl="0" fontAlgn="base">
              <a:spcBef>
                <a:spcPct val="0"/>
              </a:spcBef>
              <a:spcAft>
                <a:spcPct val="0"/>
              </a:spcAft>
              <a:defRPr sz="4400">
                <a:solidFill>
                  <a:schemeClr val="dk1"/>
                </a:solidFill>
                <a:latin typeface="+mn-lt"/>
                <a:ea typeface="+mn-ea"/>
                <a:cs typeface="+mn-cs"/>
              </a:defRPr>
            </a:lvl8pPr>
            <a:lvl9pPr marL="1828800" algn="ctr" defTabSz="457200" rtl="0" fontAlgn="base">
              <a:spcBef>
                <a:spcPct val="0"/>
              </a:spcBef>
              <a:spcAft>
                <a:spcPct val="0"/>
              </a:spcAft>
              <a:defRPr sz="4400">
                <a:solidFill>
                  <a:schemeClr val="dk1"/>
                </a:solidFill>
                <a:latin typeface="+mn-lt"/>
                <a:ea typeface="+mn-ea"/>
                <a:cs typeface="+mn-cs"/>
              </a:defRPr>
            </a:lvl9pPr>
          </a:lstStyle>
          <a:p>
            <a:pPr algn="ctr" eaLnBrk="1" hangingPunct="1">
              <a:defRPr/>
            </a:pPr>
            <a:r>
              <a:rPr lang="en-GB" dirty="0">
                <a:solidFill>
                  <a:schemeClr val="bg1"/>
                </a:solidFill>
              </a:rPr>
              <a:t>Positive outcomes</a:t>
            </a:r>
          </a:p>
        </p:txBody>
      </p:sp>
      <p:pic>
        <p:nvPicPr>
          <p:cNvPr id="8" name="Picture 2" descr="https://pbs.twimg.com/media/C6eOOFcWgAEGQG9.jpg:large"/>
          <p:cNvPicPr>
            <a:picLocks noChangeAspect="1" noChangeArrowheads="1"/>
          </p:cNvPicPr>
          <p:nvPr/>
        </p:nvPicPr>
        <p:blipFill rotWithShape="1">
          <a:blip r:embed="rId3">
            <a:extLst>
              <a:ext uri="{28A0092B-C50C-407E-A947-70E740481C1C}">
                <a14:useLocalDpi xmlns:a14="http://schemas.microsoft.com/office/drawing/2010/main" val="0"/>
              </a:ext>
            </a:extLst>
          </a:blip>
          <a:srcRect r="8070"/>
          <a:stretch/>
        </p:blipFill>
        <p:spPr bwMode="auto">
          <a:xfrm>
            <a:off x="4749924" y="1480964"/>
            <a:ext cx="3990197" cy="288032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sz="half" idx="1"/>
          </p:nvPr>
        </p:nvSpPr>
        <p:spPr>
          <a:xfrm>
            <a:off x="4840981" y="4581128"/>
            <a:ext cx="3808081" cy="1872208"/>
          </a:xfrm>
        </p:spPr>
        <p:txBody>
          <a:bodyPr rtlCol="0">
            <a:normAutofit lnSpcReduction="10000"/>
          </a:bodyPr>
          <a:lstStyle/>
          <a:p>
            <a:pPr marL="0" indent="0" eaLnBrk="1" fontAlgn="auto" hangingPunct="1">
              <a:spcAft>
                <a:spcPts val="0"/>
              </a:spcAft>
              <a:buNone/>
              <a:defRPr/>
            </a:pPr>
            <a:r>
              <a:rPr lang="en-GB" sz="1500" b="1" i="1" dirty="0"/>
              <a:t>“The AKI alerting process gets the outreach team to the patient sometimes before the patient even triggers a concern, to enable them to be quickly reviewed, speeding up  bundle completion  and leading to better outcomes for our patients.”</a:t>
            </a:r>
          </a:p>
          <a:p>
            <a:pPr eaLnBrk="1" fontAlgn="auto" hangingPunct="1">
              <a:spcAft>
                <a:spcPts val="0"/>
              </a:spcAft>
              <a:buFont typeface="Arial" panose="020B0604020202020204" pitchFamily="34" charset="0"/>
              <a:buChar char="•"/>
              <a:defRPr/>
            </a:pPr>
            <a:endParaRPr lang="en-GB" sz="1050" i="1" dirty="0"/>
          </a:p>
          <a:p>
            <a:pPr marL="0" indent="0" eaLnBrk="1" fontAlgn="auto" hangingPunct="1">
              <a:spcAft>
                <a:spcPts val="0"/>
              </a:spcAft>
              <a:buNone/>
              <a:defRPr/>
            </a:pPr>
            <a:r>
              <a:rPr lang="en-GB" sz="1050" dirty="0" smtClean="0"/>
              <a:t>Alison Bakewell, Lead </a:t>
            </a:r>
            <a:r>
              <a:rPr lang="en-GB" sz="1050" dirty="0"/>
              <a:t>for Critical Care </a:t>
            </a:r>
            <a:r>
              <a:rPr lang="en-GB" sz="1050" dirty="0" smtClean="0"/>
              <a:t>Outreach, Matron </a:t>
            </a:r>
            <a:r>
              <a:rPr lang="en-GB" sz="1050" dirty="0"/>
              <a:t>for Patient Safety</a:t>
            </a:r>
          </a:p>
          <a:p>
            <a:pPr marL="0" indent="0" eaLnBrk="1" fontAlgn="auto" hangingPunct="1">
              <a:spcAft>
                <a:spcPts val="0"/>
              </a:spcAft>
              <a:buNone/>
              <a:defRPr/>
            </a:pPr>
            <a:endParaRPr lang="en-GB" dirty="0"/>
          </a:p>
        </p:txBody>
      </p:sp>
    </p:spTree>
    <p:extLst>
      <p:ext uri="{BB962C8B-B14F-4D97-AF65-F5344CB8AC3E}">
        <p14:creationId xmlns:p14="http://schemas.microsoft.com/office/powerpoint/2010/main" val="2620887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txBox="1">
            <a:spLocks/>
          </p:cNvSpPr>
          <p:nvPr/>
        </p:nvSpPr>
        <p:spPr>
          <a:xfrm>
            <a:off x="685800" y="1600200"/>
            <a:ext cx="7772400" cy="3314700"/>
          </a:xfrm>
          <a:prstGeom prst="rect">
            <a:avLst/>
          </a:prstGeom>
        </p:spPr>
        <p:txBody>
          <a:bodyPr anchor="ctr">
            <a:normAutofit/>
          </a:bodyPr>
          <a:lstStyle/>
          <a:p>
            <a:pPr eaLnBrk="1" fontAlgn="auto" hangingPunct="1">
              <a:spcBef>
                <a:spcPts val="0"/>
              </a:spcBef>
              <a:spcAft>
                <a:spcPts val="0"/>
              </a:spcAft>
              <a:defRPr/>
            </a:pPr>
            <a:endParaRPr lang="en-US" sz="2400" dirty="0">
              <a:solidFill>
                <a:srgbClr val="0067B8"/>
              </a:solidFill>
              <a:latin typeface="+mj-lt"/>
              <a:ea typeface="+mj-ea"/>
              <a:cs typeface="+mj-cs"/>
            </a:endParaRPr>
          </a:p>
        </p:txBody>
      </p:sp>
      <p:sp>
        <p:nvSpPr>
          <p:cNvPr id="5" name="TextBox 4"/>
          <p:cNvSpPr txBox="1"/>
          <p:nvPr/>
        </p:nvSpPr>
        <p:spPr>
          <a:xfrm>
            <a:off x="468313" y="1673225"/>
            <a:ext cx="8280400" cy="3808413"/>
          </a:xfrm>
          <a:prstGeom prst="rect">
            <a:avLst/>
          </a:prstGeom>
          <a:noFill/>
        </p:spPr>
        <p:txBody>
          <a:bodyPr/>
          <a:lstStyle/>
          <a:p>
            <a:pPr eaLnBrk="1" fontAlgn="auto" hangingPunct="1">
              <a:spcBef>
                <a:spcPts val="0"/>
              </a:spcBef>
              <a:spcAft>
                <a:spcPts val="0"/>
              </a:spcAft>
              <a:defRPr/>
            </a:pPr>
            <a:r>
              <a:rPr lang="en-GB" sz="2100" dirty="0">
                <a:solidFill>
                  <a:schemeClr val="tx1">
                    <a:lumMod val="85000"/>
                    <a:lumOff val="15000"/>
                  </a:schemeClr>
                </a:solidFill>
                <a:latin typeface="+mn-lt"/>
              </a:rPr>
              <a:t>										</a:t>
            </a:r>
            <a:r>
              <a:rPr lang="en-GB" sz="2100">
                <a:solidFill>
                  <a:schemeClr val="tx1">
                    <a:lumMod val="85000"/>
                    <a:lumOff val="15000"/>
                  </a:schemeClr>
                </a:solidFill>
                <a:latin typeface="+mn-lt"/>
              </a:rPr>
              <a:t>	</a:t>
            </a:r>
            <a:endParaRPr lang="en-GB" sz="1500" dirty="0">
              <a:solidFill>
                <a:schemeClr val="tx1">
                  <a:lumMod val="85000"/>
                  <a:lumOff val="15000"/>
                </a:schemeClr>
              </a:solidFill>
              <a:latin typeface="+mn-lt"/>
            </a:endParaRPr>
          </a:p>
          <a:p>
            <a:pPr eaLnBrk="1" fontAlgn="auto" hangingPunct="1">
              <a:spcBef>
                <a:spcPts val="0"/>
              </a:spcBef>
              <a:spcAft>
                <a:spcPts val="0"/>
              </a:spcAft>
              <a:defRPr/>
            </a:pPr>
            <a:endParaRPr lang="en-GB" sz="1500" dirty="0">
              <a:solidFill>
                <a:schemeClr val="tx1">
                  <a:lumMod val="85000"/>
                  <a:lumOff val="15000"/>
                </a:schemeClr>
              </a:solidFill>
              <a:latin typeface="+mn-lt"/>
            </a:endParaRPr>
          </a:p>
          <a:p>
            <a:pPr eaLnBrk="1" fontAlgn="auto" hangingPunct="1">
              <a:spcBef>
                <a:spcPts val="0"/>
              </a:spcBef>
              <a:spcAft>
                <a:spcPts val="0"/>
              </a:spcAft>
              <a:defRPr/>
            </a:pPr>
            <a:endParaRPr lang="en-GB" sz="1500" dirty="0">
              <a:solidFill>
                <a:schemeClr val="tx1">
                  <a:lumMod val="85000"/>
                  <a:lumOff val="15000"/>
                </a:schemeClr>
              </a:solidFill>
              <a:latin typeface="+mn-lt"/>
            </a:endParaRPr>
          </a:p>
        </p:txBody>
      </p:sp>
      <p:pic>
        <p:nvPicPr>
          <p:cNvPr id="28676" name="Picture 4" descr="http://rlaquest.raj.nic.in/Images/questions2.jpg"/>
          <p:cNvPicPr>
            <a:picLocks noChangeAspect="1" noChangeArrowheads="1"/>
          </p:cNvPicPr>
          <p:nvPr/>
        </p:nvPicPr>
        <p:blipFill>
          <a:blip r:embed="rId3" cstate="print"/>
          <a:srcRect/>
          <a:stretch>
            <a:fillRect/>
          </a:stretch>
        </p:blipFill>
        <p:spPr bwMode="auto">
          <a:xfrm>
            <a:off x="2128838" y="1673225"/>
            <a:ext cx="4775200" cy="2778125"/>
          </a:xfrm>
          <a:prstGeom prst="rect">
            <a:avLst/>
          </a:prstGeom>
          <a:noFill/>
          <a:ln w="9525">
            <a:noFill/>
            <a:miter lim="800000"/>
            <a:headEnd/>
            <a:tailEnd/>
          </a:ln>
        </p:spPr>
      </p:pic>
      <p:sp>
        <p:nvSpPr>
          <p:cNvPr id="28677" name="Rectangle 2"/>
          <p:cNvSpPr>
            <a:spLocks noChangeArrowheads="1"/>
          </p:cNvSpPr>
          <p:nvPr/>
        </p:nvSpPr>
        <p:spPr bwMode="auto">
          <a:xfrm>
            <a:off x="4232275" y="5419725"/>
            <a:ext cx="320675" cy="258763"/>
          </a:xfrm>
          <a:prstGeom prst="rect">
            <a:avLst/>
          </a:prstGeom>
          <a:solidFill>
            <a:srgbClr val="0070C0"/>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GB" altLang="en-US" sz="1350"/>
          </a:p>
        </p:txBody>
      </p:sp>
      <p:sp>
        <p:nvSpPr>
          <p:cNvPr id="28678" name="Rectangle 3"/>
          <p:cNvSpPr>
            <a:spLocks noChangeArrowheads="1"/>
          </p:cNvSpPr>
          <p:nvPr/>
        </p:nvSpPr>
        <p:spPr bwMode="auto">
          <a:xfrm>
            <a:off x="2154238" y="5437188"/>
            <a:ext cx="320675" cy="257175"/>
          </a:xfrm>
          <a:prstGeom prst="rect">
            <a:avLst/>
          </a:prstGeom>
          <a:solidFill>
            <a:srgbClr val="92D050"/>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GB" altLang="en-US" sz="1350"/>
          </a:p>
        </p:txBody>
      </p:sp>
      <p:sp>
        <p:nvSpPr>
          <p:cNvPr id="28679" name="Rectangle 4"/>
          <p:cNvSpPr>
            <a:spLocks noChangeArrowheads="1"/>
          </p:cNvSpPr>
          <p:nvPr/>
        </p:nvSpPr>
        <p:spPr bwMode="auto">
          <a:xfrm>
            <a:off x="2549525" y="5437188"/>
            <a:ext cx="320675" cy="257175"/>
          </a:xfrm>
          <a:prstGeom prst="rect">
            <a:avLst/>
          </a:prstGeom>
          <a:solidFill>
            <a:srgbClr val="0070C0"/>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GB" altLang="en-US" sz="1350"/>
          </a:p>
        </p:txBody>
      </p:sp>
      <p:sp>
        <p:nvSpPr>
          <p:cNvPr id="28680" name="Rectangle 5"/>
          <p:cNvSpPr>
            <a:spLocks noChangeArrowheads="1"/>
          </p:cNvSpPr>
          <p:nvPr/>
        </p:nvSpPr>
        <p:spPr bwMode="auto">
          <a:xfrm>
            <a:off x="2965450" y="5437188"/>
            <a:ext cx="320675" cy="257175"/>
          </a:xfrm>
          <a:prstGeom prst="rect">
            <a:avLst/>
          </a:prstGeom>
          <a:solidFill>
            <a:srgbClr val="92D050"/>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GB" altLang="en-US" sz="1350"/>
          </a:p>
        </p:txBody>
      </p:sp>
      <p:sp>
        <p:nvSpPr>
          <p:cNvPr id="28681" name="Rectangle 6"/>
          <p:cNvSpPr>
            <a:spLocks noChangeArrowheads="1"/>
          </p:cNvSpPr>
          <p:nvPr/>
        </p:nvSpPr>
        <p:spPr bwMode="auto">
          <a:xfrm>
            <a:off x="3806825" y="5437188"/>
            <a:ext cx="320675" cy="257175"/>
          </a:xfrm>
          <a:prstGeom prst="rect">
            <a:avLst/>
          </a:prstGeom>
          <a:solidFill>
            <a:srgbClr val="92D050"/>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GB" altLang="en-US" sz="1350"/>
          </a:p>
        </p:txBody>
      </p:sp>
      <p:sp>
        <p:nvSpPr>
          <p:cNvPr id="28682" name="Rectangle 7"/>
          <p:cNvSpPr>
            <a:spLocks noChangeArrowheads="1"/>
          </p:cNvSpPr>
          <p:nvPr/>
        </p:nvSpPr>
        <p:spPr bwMode="auto">
          <a:xfrm>
            <a:off x="4225925" y="5437188"/>
            <a:ext cx="320675" cy="257175"/>
          </a:xfrm>
          <a:prstGeom prst="rect">
            <a:avLst/>
          </a:prstGeom>
          <a:solidFill>
            <a:srgbClr val="0070C0"/>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GB" altLang="en-US" sz="1350"/>
          </a:p>
        </p:txBody>
      </p:sp>
      <p:sp>
        <p:nvSpPr>
          <p:cNvPr id="28683" name="Rectangle 8"/>
          <p:cNvSpPr>
            <a:spLocks noChangeArrowheads="1"/>
          </p:cNvSpPr>
          <p:nvPr/>
        </p:nvSpPr>
        <p:spPr bwMode="auto">
          <a:xfrm>
            <a:off x="5480050" y="5419725"/>
            <a:ext cx="319088" cy="258763"/>
          </a:xfrm>
          <a:prstGeom prst="rect">
            <a:avLst/>
          </a:prstGeom>
          <a:solidFill>
            <a:srgbClr val="92D050"/>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GB" altLang="en-US" sz="1350"/>
          </a:p>
        </p:txBody>
      </p:sp>
      <p:sp>
        <p:nvSpPr>
          <p:cNvPr id="28684" name="Rectangle 9"/>
          <p:cNvSpPr>
            <a:spLocks noChangeArrowheads="1"/>
          </p:cNvSpPr>
          <p:nvPr/>
        </p:nvSpPr>
        <p:spPr bwMode="auto">
          <a:xfrm>
            <a:off x="5886450" y="5419725"/>
            <a:ext cx="320675" cy="258763"/>
          </a:xfrm>
          <a:prstGeom prst="rect">
            <a:avLst/>
          </a:prstGeom>
          <a:solidFill>
            <a:srgbClr val="0070C0"/>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GB" altLang="en-US" sz="1350"/>
          </a:p>
        </p:txBody>
      </p:sp>
      <p:sp>
        <p:nvSpPr>
          <p:cNvPr id="28685" name="Rectangle 10"/>
          <p:cNvSpPr>
            <a:spLocks noChangeArrowheads="1"/>
          </p:cNvSpPr>
          <p:nvPr/>
        </p:nvSpPr>
        <p:spPr bwMode="auto">
          <a:xfrm>
            <a:off x="6300788" y="5419725"/>
            <a:ext cx="320675" cy="258763"/>
          </a:xfrm>
          <a:prstGeom prst="rect">
            <a:avLst/>
          </a:prstGeom>
          <a:solidFill>
            <a:srgbClr val="92D050"/>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GB" altLang="en-US" sz="1350"/>
          </a:p>
        </p:txBody>
      </p:sp>
      <p:sp>
        <p:nvSpPr>
          <p:cNvPr id="28686" name="Rectangle 11"/>
          <p:cNvSpPr>
            <a:spLocks noChangeArrowheads="1"/>
          </p:cNvSpPr>
          <p:nvPr/>
        </p:nvSpPr>
        <p:spPr bwMode="auto">
          <a:xfrm>
            <a:off x="6708775" y="5419725"/>
            <a:ext cx="320675" cy="258763"/>
          </a:xfrm>
          <a:prstGeom prst="rect">
            <a:avLst/>
          </a:prstGeom>
          <a:solidFill>
            <a:srgbClr val="0070C0"/>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GB" altLang="en-US" sz="1350"/>
          </a:p>
        </p:txBody>
      </p:sp>
      <p:sp>
        <p:nvSpPr>
          <p:cNvPr id="28687" name="Rectangle 2"/>
          <p:cNvSpPr>
            <a:spLocks noChangeArrowheads="1"/>
          </p:cNvSpPr>
          <p:nvPr/>
        </p:nvSpPr>
        <p:spPr bwMode="auto">
          <a:xfrm>
            <a:off x="3371850" y="5437188"/>
            <a:ext cx="320675" cy="257175"/>
          </a:xfrm>
          <a:prstGeom prst="rect">
            <a:avLst/>
          </a:prstGeom>
          <a:solidFill>
            <a:srgbClr val="0070C0"/>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GB" altLang="en-US" sz="1350"/>
          </a:p>
        </p:txBody>
      </p:sp>
      <p:sp>
        <p:nvSpPr>
          <p:cNvPr id="28688" name="Rectangle 3"/>
          <p:cNvSpPr>
            <a:spLocks noChangeArrowheads="1"/>
          </p:cNvSpPr>
          <p:nvPr/>
        </p:nvSpPr>
        <p:spPr bwMode="auto">
          <a:xfrm>
            <a:off x="2963863" y="5419725"/>
            <a:ext cx="320675" cy="258763"/>
          </a:xfrm>
          <a:prstGeom prst="rect">
            <a:avLst/>
          </a:prstGeom>
          <a:solidFill>
            <a:srgbClr val="92D050"/>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GB" altLang="en-US" sz="1350"/>
          </a:p>
        </p:txBody>
      </p:sp>
      <p:sp>
        <p:nvSpPr>
          <p:cNvPr id="28689" name="Rectangle 4"/>
          <p:cNvSpPr>
            <a:spLocks noChangeArrowheads="1"/>
          </p:cNvSpPr>
          <p:nvPr/>
        </p:nvSpPr>
        <p:spPr bwMode="auto">
          <a:xfrm>
            <a:off x="3357563" y="5419725"/>
            <a:ext cx="320675" cy="258763"/>
          </a:xfrm>
          <a:prstGeom prst="rect">
            <a:avLst/>
          </a:prstGeom>
          <a:solidFill>
            <a:srgbClr val="0070C0"/>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GB" altLang="en-US" sz="1350"/>
          </a:p>
        </p:txBody>
      </p:sp>
      <p:sp>
        <p:nvSpPr>
          <p:cNvPr id="28690" name="Rectangle 5"/>
          <p:cNvSpPr>
            <a:spLocks noChangeArrowheads="1"/>
          </p:cNvSpPr>
          <p:nvPr/>
        </p:nvSpPr>
        <p:spPr bwMode="auto">
          <a:xfrm>
            <a:off x="3775075" y="5419725"/>
            <a:ext cx="319088" cy="258763"/>
          </a:xfrm>
          <a:prstGeom prst="rect">
            <a:avLst/>
          </a:prstGeom>
          <a:solidFill>
            <a:srgbClr val="92D050"/>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GB" altLang="en-US" sz="1350"/>
          </a:p>
        </p:txBody>
      </p:sp>
      <p:sp>
        <p:nvSpPr>
          <p:cNvPr id="28691" name="Rectangle 6"/>
          <p:cNvSpPr>
            <a:spLocks noChangeArrowheads="1"/>
          </p:cNvSpPr>
          <p:nvPr/>
        </p:nvSpPr>
        <p:spPr bwMode="auto">
          <a:xfrm>
            <a:off x="4614863" y="5419725"/>
            <a:ext cx="320675" cy="258763"/>
          </a:xfrm>
          <a:prstGeom prst="rect">
            <a:avLst/>
          </a:prstGeom>
          <a:solidFill>
            <a:srgbClr val="92D050"/>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GB" altLang="en-US" sz="1350"/>
          </a:p>
        </p:txBody>
      </p:sp>
      <p:sp>
        <p:nvSpPr>
          <p:cNvPr id="28692" name="Rectangle 7"/>
          <p:cNvSpPr>
            <a:spLocks noChangeArrowheads="1"/>
          </p:cNvSpPr>
          <p:nvPr/>
        </p:nvSpPr>
        <p:spPr bwMode="auto">
          <a:xfrm>
            <a:off x="5018088" y="5419725"/>
            <a:ext cx="320675" cy="258763"/>
          </a:xfrm>
          <a:prstGeom prst="rect">
            <a:avLst/>
          </a:prstGeom>
          <a:solidFill>
            <a:srgbClr val="0070C0"/>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GB" altLang="en-US" sz="1350"/>
          </a:p>
        </p:txBody>
      </p:sp>
      <p:sp>
        <p:nvSpPr>
          <p:cNvPr id="33813" name="Footer Placeholder 3"/>
          <p:cNvSpPr>
            <a:spLocks noGrp="1"/>
          </p:cNvSpPr>
          <p:nvPr/>
        </p:nvSpPr>
        <p:spPr bwMode="auto">
          <a:xfrm>
            <a:off x="3244850" y="6183313"/>
            <a:ext cx="2895600" cy="365125"/>
          </a:xfrm>
          <a:prstGeom prst="rect">
            <a:avLst/>
          </a:prstGeom>
          <a:noFill/>
          <a:ln w="9525">
            <a:noFill/>
            <a:miter lim="800000"/>
            <a:headEnd/>
            <a:tailEnd/>
          </a:ln>
        </p:spPr>
        <p:txBody>
          <a:bodyPr anchor="ctr"/>
          <a:lstStyle/>
          <a:p>
            <a:pPr algn="ctr" defTabSz="457200" eaLnBrk="1" hangingPunct="1"/>
            <a:r>
              <a:rPr lang="en-GB" sz="1200">
                <a:solidFill>
                  <a:srgbClr val="898989"/>
                </a:solidFill>
                <a:latin typeface="Calibri" pitchFamily="34" charset="0"/>
              </a:rPr>
              <a:t>A journey of continuous improvement</a:t>
            </a:r>
            <a:endParaRPr lang="en-US" sz="1200">
              <a:solidFill>
                <a:srgbClr val="898989"/>
              </a:solidFill>
              <a:latin typeface="Calibri"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14000"/>
    </mc:Choice>
    <mc:Fallback xmlns="">
      <p:transition advTm="14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2.4|3.3|4.3|2.1|3.3|2.4|2.9|2.3|2.2|4.7|2|1.8|3.1|2.9|2.9|1|1.1|0.9|4.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1003</Words>
  <Application>Microsoft Office PowerPoint</Application>
  <PresentationFormat>On-screen Show (4:3)</PresentationFormat>
  <Paragraphs>121</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George Eliot Hospital</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2017-05-11T00:02:13Z</dcterms:created>
  <dcterms:modified xsi:type="dcterms:W3CDTF">2017-11-02T19:05:34Z</dcterms:modified>
</cp:coreProperties>
</file>