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4269751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1055492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2807158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1697280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828831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11831709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2155248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1850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699633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2445186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0F63BC-0995-4838-A5A6-83034F60C2B6}" type="datetimeFigureOut">
              <a:rPr lang="en-US" smtClean="0"/>
              <a:t>11/14/2017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F25775-7E4D-413B-933C-EF56AC40AA8D}" type="slidenum">
              <a:rPr lang="en-US" smtClean="0"/>
              <a:t>‹#›</a:t>
            </a:fld>
            <a:endParaRPr lang="en-US" dirty="0"/>
          </a:p>
        </p:txBody>
      </p:sp>
    </p:spTree>
    <p:extLst>
      <p:ext uri="{BB962C8B-B14F-4D97-AF65-F5344CB8AC3E}">
        <p14:creationId xmlns:p14="http://schemas.microsoft.com/office/powerpoint/2010/main" val="3386978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0F63BC-0995-4838-A5A6-83034F60C2B6}" type="datetimeFigureOut">
              <a:rPr lang="en-US" smtClean="0"/>
              <a:t>11/14/2017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F25775-7E4D-413B-933C-EF56AC40AA8D}" type="slidenum">
              <a:rPr lang="en-US" smtClean="0"/>
              <a:t>‹#›</a:t>
            </a:fld>
            <a:endParaRPr lang="en-US" dirty="0"/>
          </a:p>
        </p:txBody>
      </p:sp>
    </p:spTree>
    <p:extLst>
      <p:ext uri="{BB962C8B-B14F-4D97-AF65-F5344CB8AC3E}">
        <p14:creationId xmlns:p14="http://schemas.microsoft.com/office/powerpoint/2010/main" val="41786848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www.whatifjustask.com/carer-hub.html" TargetMode="External"/><Relationship Id="rId2" Type="http://schemas.openxmlformats.org/officeDocument/2006/relationships/hyperlink" Target="https://www.whatifjustask.com/what-if-just-a.s.k.html" TargetMode="External"/><Relationship Id="rId1" Type="http://schemas.openxmlformats.org/officeDocument/2006/relationships/slideLayout" Target="../slideLayouts/slideLayout8.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b="1" dirty="0" smtClean="0"/>
              <a:t>CAREER PATHING</a:t>
            </a:r>
            <a:endParaRPr lang="en-US" sz="9600" b="1" dirty="0"/>
          </a:p>
        </p:txBody>
      </p:sp>
      <p:sp>
        <p:nvSpPr>
          <p:cNvPr id="3" name="Subtitle 2"/>
          <p:cNvSpPr>
            <a:spLocks noGrp="1"/>
          </p:cNvSpPr>
          <p:nvPr>
            <p:ph type="subTitle" idx="1"/>
          </p:nvPr>
        </p:nvSpPr>
        <p:spPr/>
        <p:txBody>
          <a:bodyPr>
            <a:normAutofit/>
          </a:bodyPr>
          <a:lstStyle/>
          <a:p>
            <a:r>
              <a:rPr lang="en-US" sz="4000" b="1" dirty="0" smtClean="0"/>
              <a:t>Navigating the Future of Your Career</a:t>
            </a:r>
            <a:endParaRPr lang="en-US" sz="4000" b="1"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49871" y="4429919"/>
            <a:ext cx="3233958" cy="2377440"/>
          </a:xfrm>
          <a:prstGeom prst="rect">
            <a:avLst/>
          </a:prstGeom>
        </p:spPr>
      </p:pic>
    </p:spTree>
    <p:extLst>
      <p:ext uri="{BB962C8B-B14F-4D97-AF65-F5344CB8AC3E}">
        <p14:creationId xmlns:p14="http://schemas.microsoft.com/office/powerpoint/2010/main" val="26564156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t>What is Career Pathing?</a:t>
            </a:r>
            <a:endParaRPr lang="en-US" b="1" dirty="0"/>
          </a:p>
        </p:txBody>
      </p:sp>
      <p:sp>
        <p:nvSpPr>
          <p:cNvPr id="5" name="Content Placeholder 4"/>
          <p:cNvSpPr>
            <a:spLocks noGrp="1"/>
          </p:cNvSpPr>
          <p:nvPr>
            <p:ph idx="1"/>
          </p:nvPr>
        </p:nvSpPr>
        <p:spPr/>
        <p:txBody>
          <a:bodyPr/>
          <a:lstStyle/>
          <a:p>
            <a:r>
              <a:rPr lang="en-US" dirty="0" smtClean="0"/>
              <a:t>Career pathing is the process used by an employee to chart a course within an organization or company for his or her career and development.</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5314" y="3198067"/>
            <a:ext cx="4572000" cy="3429000"/>
          </a:xfrm>
          <a:prstGeom prst="rect">
            <a:avLst/>
          </a:prstGeom>
        </p:spPr>
      </p:pic>
    </p:spTree>
    <p:extLst>
      <p:ext uri="{BB962C8B-B14F-4D97-AF65-F5344CB8AC3E}">
        <p14:creationId xmlns:p14="http://schemas.microsoft.com/office/powerpoint/2010/main" val="4211960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t>Elements of Career Pathing</a:t>
            </a:r>
            <a:endParaRPr lang="en-US" sz="3600" b="1"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There are elements that are required for you to move upward in your career choices.  The details may be different but the element are the same for all.  The elements include:</a:t>
            </a:r>
          </a:p>
          <a:p>
            <a:r>
              <a:rPr lang="en-US" dirty="0" smtClean="0"/>
              <a:t>Knowledge – It is the awareness or familiarity one must have in order to move to the next level.</a:t>
            </a:r>
          </a:p>
          <a:p>
            <a:r>
              <a:rPr lang="en-US" dirty="0" smtClean="0"/>
              <a:t>Skills – This is the ability or capabilities one needs to get to the next level</a:t>
            </a:r>
          </a:p>
          <a:p>
            <a:r>
              <a:rPr lang="en-US" dirty="0" smtClean="0"/>
              <a:t>Personal Characteristics – These are the behaviors, temperament and emotions that are needed to get to the next level.</a:t>
            </a:r>
          </a:p>
          <a:p>
            <a:r>
              <a:rPr lang="en-US" dirty="0" smtClean="0"/>
              <a:t>Experience – It is the application of knowledge and skills that is needed for career choice.</a:t>
            </a:r>
            <a:endParaRPr lang="en-US" dirty="0"/>
          </a:p>
        </p:txBody>
      </p:sp>
      <p:sp>
        <p:nvSpPr>
          <p:cNvPr id="5" name="Text Placeholder 4"/>
          <p:cNvSpPr>
            <a:spLocks noGrp="1"/>
          </p:cNvSpPr>
          <p:nvPr>
            <p:ph type="body" sz="half" idx="2"/>
          </p:nvPr>
        </p:nvSpPr>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787" y="2057400"/>
            <a:ext cx="3932237" cy="3708918"/>
          </a:xfrm>
          <a:prstGeom prst="rect">
            <a:avLst/>
          </a:prstGeom>
        </p:spPr>
      </p:pic>
    </p:spTree>
    <p:extLst>
      <p:ext uri="{BB962C8B-B14F-4D97-AF65-F5344CB8AC3E}">
        <p14:creationId xmlns:p14="http://schemas.microsoft.com/office/powerpoint/2010/main" val="299591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t>Requirement of You in Career Pathing</a:t>
            </a:r>
            <a:endParaRPr lang="en-US" b="1" dirty="0"/>
          </a:p>
        </p:txBody>
      </p:sp>
      <p:sp>
        <p:nvSpPr>
          <p:cNvPr id="6" name="Content Placeholder 5"/>
          <p:cNvSpPr>
            <a:spLocks noGrp="1"/>
          </p:cNvSpPr>
          <p:nvPr>
            <p:ph idx="1"/>
          </p:nvPr>
        </p:nvSpPr>
        <p:spPr/>
        <p:txBody>
          <a:bodyPr>
            <a:normAutofit fontScale="62500" lnSpcReduction="20000"/>
          </a:bodyPr>
          <a:lstStyle/>
          <a:p>
            <a:pPr marL="0" indent="0">
              <a:buNone/>
            </a:pPr>
            <a:r>
              <a:rPr lang="en-US" dirty="0" smtClean="0"/>
              <a:t>What is required of you in the process? You must do an honest assessment of how your abilities line up with what is needed for the career choice or goal.  You will need to do the following:</a:t>
            </a:r>
          </a:p>
          <a:p>
            <a:r>
              <a:rPr lang="en-US" b="1" u="sng" dirty="0" smtClean="0"/>
              <a:t>Career Goals </a:t>
            </a:r>
            <a:r>
              <a:rPr lang="en-US" dirty="0" smtClean="0"/>
              <a:t>– Truly understand your career goals.</a:t>
            </a:r>
          </a:p>
          <a:p>
            <a:r>
              <a:rPr lang="en-US" b="1" u="sng" dirty="0" smtClean="0"/>
              <a:t>Skills </a:t>
            </a:r>
            <a:r>
              <a:rPr lang="en-US" dirty="0" smtClean="0"/>
              <a:t>– Evaluate your current skills and see how they compare to what is needed.  Put a plan together to close the gaps that you discover.</a:t>
            </a:r>
          </a:p>
          <a:p>
            <a:r>
              <a:rPr lang="en-US" b="1" u="sng" dirty="0" smtClean="0"/>
              <a:t>Needed Knowledge </a:t>
            </a:r>
            <a:r>
              <a:rPr lang="en-US" dirty="0" smtClean="0"/>
              <a:t>– Evaluate your current knowledge of the job or jobs that you are interested in that are related to your career goals.  How does your knowledge stack up to what is needed?</a:t>
            </a:r>
          </a:p>
          <a:p>
            <a:r>
              <a:rPr lang="en-US" b="1" u="sng" dirty="0" smtClean="0"/>
              <a:t>Experience </a:t>
            </a:r>
            <a:r>
              <a:rPr lang="en-US" dirty="0" smtClean="0"/>
              <a:t>– Look at the experience requirements needed in your career goals.  Ask how does one get that experience if they do not have it.</a:t>
            </a:r>
          </a:p>
          <a:p>
            <a:r>
              <a:rPr lang="en-US" b="1" u="sng" dirty="0" smtClean="0"/>
              <a:t>Personal Characteristics </a:t>
            </a:r>
            <a:r>
              <a:rPr lang="en-US" dirty="0" smtClean="0"/>
              <a:t>– Look at the requirements and ask yourself do you have them.</a:t>
            </a:r>
            <a:endParaRPr lang="en-US" dirty="0"/>
          </a:p>
        </p:txBody>
      </p:sp>
      <p:sp>
        <p:nvSpPr>
          <p:cNvPr id="7" name="Text Placeholder 6"/>
          <p:cNvSpPr>
            <a:spLocks noGrp="1"/>
          </p:cNvSpPr>
          <p:nvPr>
            <p:ph type="body" sz="half" idx="2"/>
          </p:nvPr>
        </p:nvSpPr>
        <p:spPr/>
        <p:txBody>
          <a:bodyPr/>
          <a:lstStyle/>
          <a:p>
            <a:endParaRPr lang="en-US" dirty="0"/>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79089" y="2416240"/>
            <a:ext cx="2708257" cy="2834640"/>
          </a:xfrm>
          <a:prstGeom prst="rect">
            <a:avLst/>
          </a:prstGeom>
        </p:spPr>
      </p:pic>
    </p:spTree>
    <p:extLst>
      <p:ext uri="{BB962C8B-B14F-4D97-AF65-F5344CB8AC3E}">
        <p14:creationId xmlns:p14="http://schemas.microsoft.com/office/powerpoint/2010/main" val="4744176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pPr algn="ctr"/>
            <a:r>
              <a:rPr lang="en-US" b="1" dirty="0" smtClean="0"/>
              <a:t>Assistance is always Needed when it comes to Careers </a:t>
            </a:r>
            <a:endParaRPr lang="en-US" b="1" dirty="0"/>
          </a:p>
        </p:txBody>
      </p:sp>
      <p:sp>
        <p:nvSpPr>
          <p:cNvPr id="6" name="Content Placeholder 5"/>
          <p:cNvSpPr>
            <a:spLocks noGrp="1"/>
          </p:cNvSpPr>
          <p:nvPr>
            <p:ph idx="1"/>
          </p:nvPr>
        </p:nvSpPr>
        <p:spPr/>
        <p:txBody>
          <a:bodyPr>
            <a:normAutofit fontScale="77500" lnSpcReduction="20000"/>
          </a:bodyPr>
          <a:lstStyle/>
          <a:p>
            <a:pPr marL="0" indent="0">
              <a:buNone/>
            </a:pPr>
            <a:r>
              <a:rPr lang="en-US" dirty="0" smtClean="0"/>
              <a:t>In most companies and organizations there are individuals that can help you with your career pathing.  However you can began this process before you ever start working.</a:t>
            </a:r>
          </a:p>
          <a:p>
            <a:r>
              <a:rPr lang="en-US" dirty="0" smtClean="0"/>
              <a:t>Utilize the What IF? Just A.S.K Worksheet at </a:t>
            </a:r>
            <a:r>
              <a:rPr lang="en-US" dirty="0" smtClean="0">
                <a:hlinkClick r:id="rId2"/>
              </a:rPr>
              <a:t>https://www.whatifjustask.com/what-if-just-a.s.k.html</a:t>
            </a:r>
            <a:endParaRPr lang="en-US" dirty="0" smtClean="0"/>
          </a:p>
          <a:p>
            <a:r>
              <a:rPr lang="en-US" dirty="0" smtClean="0"/>
              <a:t>Connect with a mentor or sponsor who has been in or understands your career aspirations</a:t>
            </a:r>
          </a:p>
          <a:p>
            <a:r>
              <a:rPr lang="en-US" dirty="0" smtClean="0"/>
              <a:t>Get a career coach or someone who will be honest with you and push you to reach your goals</a:t>
            </a:r>
          </a:p>
          <a:p>
            <a:r>
              <a:rPr lang="en-US" dirty="0" smtClean="0"/>
              <a:t>Utilize our career hub section at </a:t>
            </a:r>
            <a:r>
              <a:rPr lang="en-US" dirty="0" smtClean="0">
                <a:hlinkClick r:id="rId3"/>
              </a:rPr>
              <a:t>https://www.whatifjustask.com/carer-hub.html</a:t>
            </a:r>
            <a:r>
              <a:rPr lang="en-US" dirty="0" smtClean="0"/>
              <a:t> </a:t>
            </a:r>
            <a:endParaRPr lang="en-US" dirty="0"/>
          </a:p>
        </p:txBody>
      </p:sp>
      <p:sp>
        <p:nvSpPr>
          <p:cNvPr id="7" name="Text Placeholder 6"/>
          <p:cNvSpPr>
            <a:spLocks noGrp="1"/>
          </p:cNvSpPr>
          <p:nvPr>
            <p:ph type="body" sz="half" idx="2"/>
          </p:nvPr>
        </p:nvSpPr>
        <p:spPr/>
        <p:txBody>
          <a:bodyPr/>
          <a:lstStyle/>
          <a:p>
            <a:endParaRPr lang="en-US"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9787" y="2062161"/>
            <a:ext cx="3931920" cy="3931920"/>
          </a:xfrm>
          <a:prstGeom prst="rect">
            <a:avLst/>
          </a:prstGeom>
        </p:spPr>
      </p:pic>
    </p:spTree>
    <p:extLst>
      <p:ext uri="{BB962C8B-B14F-4D97-AF65-F5344CB8AC3E}">
        <p14:creationId xmlns:p14="http://schemas.microsoft.com/office/powerpoint/2010/main" val="1377785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Your Future is Bright</a:t>
            </a:r>
            <a:endParaRPr lang="en-US" b="1" dirty="0"/>
          </a:p>
        </p:txBody>
      </p:sp>
      <p:sp>
        <p:nvSpPr>
          <p:cNvPr id="5" name="Content Placeholder 4"/>
          <p:cNvSpPr>
            <a:spLocks noGrp="1"/>
          </p:cNvSpPr>
          <p:nvPr>
            <p:ph idx="1"/>
          </p:nvPr>
        </p:nvSpPr>
        <p:spPr>
          <a:xfrm>
            <a:off x="754223" y="1349764"/>
            <a:ext cx="10515600" cy="4351338"/>
          </a:xfrm>
        </p:spPr>
        <p:txBody>
          <a:bodyPr>
            <a:normAutofit/>
          </a:bodyPr>
          <a:lstStyle/>
          <a:p>
            <a:r>
              <a:rPr lang="en-US" sz="4400" dirty="0" smtClean="0"/>
              <a:t>Your dreams, career goals, community goals and personal goals are there for you to achieve.  Just believe in you and ask. </a:t>
            </a:r>
          </a:p>
          <a:p>
            <a:pPr marL="0" indent="0" algn="ctr">
              <a:buNone/>
            </a:pPr>
            <a:r>
              <a:rPr lang="en-US" sz="4400" dirty="0" smtClean="0"/>
              <a:t> </a:t>
            </a:r>
            <a:r>
              <a:rPr lang="en-US" sz="4400" b="1" dirty="0" smtClean="0">
                <a:solidFill>
                  <a:srgbClr val="FF0000"/>
                </a:solidFill>
              </a:rPr>
              <a:t>What If?</a:t>
            </a:r>
            <a:endParaRPr lang="en-US" sz="4400" b="1" dirty="0">
              <a:solidFill>
                <a:srgbClr val="FF0000"/>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3262" y="4170784"/>
            <a:ext cx="5705475" cy="2514957"/>
          </a:xfrm>
          <a:prstGeom prst="rect">
            <a:avLst/>
          </a:prstGeom>
        </p:spPr>
      </p:pic>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11396" y="5943600"/>
            <a:ext cx="1452759" cy="914400"/>
          </a:xfrm>
          <a:prstGeom prst="rect">
            <a:avLst/>
          </a:prstGeom>
        </p:spPr>
      </p:pic>
    </p:spTree>
    <p:extLst>
      <p:ext uri="{BB962C8B-B14F-4D97-AF65-F5344CB8AC3E}">
        <p14:creationId xmlns:p14="http://schemas.microsoft.com/office/powerpoint/2010/main" val="42407689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TotalTime>
  <Words>438</Words>
  <Application>Microsoft Office PowerPoint</Application>
  <PresentationFormat>Widescreen</PresentationFormat>
  <Paragraphs>26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CAREER PATHING</vt:lpstr>
      <vt:lpstr>What is Career Pathing?</vt:lpstr>
      <vt:lpstr>Elements of Career Pathing</vt:lpstr>
      <vt:lpstr>Requirement of You in Career Pathing</vt:lpstr>
      <vt:lpstr>Assistance is always Needed when it comes to Careers </vt:lpstr>
      <vt:lpstr>Your Future is Bright</vt:lpstr>
    </vt:vector>
  </TitlesOfParts>
  <Company>Wayne Farms LLC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Brooks, Rodney</dc:creator>
  <cp:lastModifiedBy>Brooks, Rodney</cp:lastModifiedBy>
  <cp:revision>10</cp:revision>
  <dcterms:created xsi:type="dcterms:W3CDTF">2017-10-20T14:13:19Z</dcterms:created>
  <dcterms:modified xsi:type="dcterms:W3CDTF">2017-11-14T16:35:10Z</dcterms:modified>
</cp:coreProperties>
</file>