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27"/>
  </p:notesMasterIdLst>
  <p:sldIdLst>
    <p:sldId id="256" r:id="rId2"/>
    <p:sldId id="364" r:id="rId3"/>
    <p:sldId id="381" r:id="rId4"/>
    <p:sldId id="361" r:id="rId5"/>
    <p:sldId id="365" r:id="rId6"/>
    <p:sldId id="362" r:id="rId7"/>
    <p:sldId id="363" r:id="rId8"/>
    <p:sldId id="383" r:id="rId9"/>
    <p:sldId id="374" r:id="rId10"/>
    <p:sldId id="379" r:id="rId11"/>
    <p:sldId id="377" r:id="rId12"/>
    <p:sldId id="366" r:id="rId13"/>
    <p:sldId id="370" r:id="rId14"/>
    <p:sldId id="376" r:id="rId15"/>
    <p:sldId id="372" r:id="rId16"/>
    <p:sldId id="378" r:id="rId17"/>
    <p:sldId id="368" r:id="rId18"/>
    <p:sldId id="367" r:id="rId19"/>
    <p:sldId id="373" r:id="rId20"/>
    <p:sldId id="359" r:id="rId21"/>
    <p:sldId id="360" r:id="rId22"/>
    <p:sldId id="353" r:id="rId23"/>
    <p:sldId id="354" r:id="rId24"/>
    <p:sldId id="380" r:id="rId25"/>
    <p:sldId id="3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2" d="100"/>
          <a:sy n="132" d="100"/>
        </p:scale>
        <p:origin x="-26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4F734B-ED6E-1D41-A814-A5966D9ED77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8370CA7B-1814-394D-966F-868669BE869F}">
      <dgm:prSet phldrT="[Text]" custT="1"/>
      <dgm:spPr/>
      <dgm:t>
        <a:bodyPr/>
        <a:lstStyle/>
        <a:p>
          <a:r>
            <a:rPr lang="en-US" sz="2400" b="1" dirty="0" smtClean="0">
              <a:solidFill>
                <a:srgbClr val="FF0000"/>
              </a:solidFill>
            </a:rPr>
            <a:t>Pastor</a:t>
          </a:r>
        </a:p>
        <a:p>
          <a:r>
            <a:rPr lang="en-US" sz="1300" dirty="0" smtClean="0"/>
            <a:t>(Chief of Mission)</a:t>
          </a:r>
          <a:endParaRPr lang="en-US" sz="1300" dirty="0"/>
        </a:p>
      </dgm:t>
    </dgm:pt>
    <dgm:pt modelId="{5E931AF6-8ECE-0845-A690-6E06C8FE7080}" type="parTrans" cxnId="{C761D6B0-08BE-8B43-9A44-928E3C0E37DB}">
      <dgm:prSet/>
      <dgm:spPr/>
      <dgm:t>
        <a:bodyPr/>
        <a:lstStyle/>
        <a:p>
          <a:endParaRPr lang="en-US"/>
        </a:p>
      </dgm:t>
    </dgm:pt>
    <dgm:pt modelId="{0B41F4D2-F81D-6B4E-B614-E4871E8415DB}" type="sibTrans" cxnId="{C761D6B0-08BE-8B43-9A44-928E3C0E37DB}">
      <dgm:prSet/>
      <dgm:spPr/>
      <dgm:t>
        <a:bodyPr/>
        <a:lstStyle/>
        <a:p>
          <a:endParaRPr lang="en-US"/>
        </a:p>
      </dgm:t>
    </dgm:pt>
    <dgm:pt modelId="{29954CF6-FE5B-B243-962B-D17572A0A516}" type="asst">
      <dgm:prSet phldrT="[Text]" custT="1"/>
      <dgm:spPr/>
      <dgm:t>
        <a:bodyPr/>
        <a:lstStyle/>
        <a:p>
          <a:endParaRPr lang="en-US" sz="2400" b="1" dirty="0" smtClean="0"/>
        </a:p>
        <a:p>
          <a:r>
            <a:rPr lang="en-US" sz="2000" b="1" dirty="0" smtClean="0">
              <a:solidFill>
                <a:srgbClr val="FF0000"/>
              </a:solidFill>
            </a:rPr>
            <a:t>Elders</a:t>
          </a:r>
        </a:p>
        <a:p>
          <a:r>
            <a:rPr lang="en-US" sz="1200" dirty="0" smtClean="0"/>
            <a:t>(Deputy Chiefs of the Mission</a:t>
          </a:r>
          <a:r>
            <a:rPr lang="en-US" sz="1400" dirty="0" smtClean="0"/>
            <a:t>)</a:t>
          </a:r>
        </a:p>
        <a:p>
          <a:endParaRPr lang="en-US" sz="1300" dirty="0"/>
        </a:p>
      </dgm:t>
    </dgm:pt>
    <dgm:pt modelId="{DF2579D7-9B6C-384A-BDBD-A3BAECC0C843}" type="parTrans" cxnId="{A8C8C980-1391-3643-93C2-9E3F30FA5A5C}">
      <dgm:prSet/>
      <dgm:spPr/>
      <dgm:t>
        <a:bodyPr/>
        <a:lstStyle/>
        <a:p>
          <a:endParaRPr lang="en-US"/>
        </a:p>
      </dgm:t>
    </dgm:pt>
    <dgm:pt modelId="{0C1514A8-E076-5F45-ACC7-BDBCB37DA212}" type="sibTrans" cxnId="{A8C8C980-1391-3643-93C2-9E3F30FA5A5C}">
      <dgm:prSet/>
      <dgm:spPr/>
      <dgm:t>
        <a:bodyPr/>
        <a:lstStyle/>
        <a:p>
          <a:endParaRPr lang="en-US"/>
        </a:p>
      </dgm:t>
    </dgm:pt>
    <dgm:pt modelId="{A064F946-FC25-C04A-AF01-57AFF6488AF4}">
      <dgm:prSet phldrT="[Text]" custT="1"/>
      <dgm:spPr/>
      <dgm:t>
        <a:bodyPr/>
        <a:lstStyle/>
        <a:p>
          <a:r>
            <a:rPr lang="en-US" sz="1800" b="1" dirty="0" smtClean="0">
              <a:solidFill>
                <a:srgbClr val="FF0000"/>
              </a:solidFill>
            </a:rPr>
            <a:t>Church Member</a:t>
          </a:r>
        </a:p>
        <a:p>
          <a:r>
            <a:rPr lang="en-US" sz="1400" dirty="0" smtClean="0"/>
            <a:t>(Foreign Service Officer</a:t>
          </a:r>
          <a:r>
            <a:rPr lang="en-US" sz="1800" dirty="0" smtClean="0"/>
            <a:t>)</a:t>
          </a:r>
          <a:endParaRPr lang="en-US" sz="1800" dirty="0"/>
        </a:p>
      </dgm:t>
    </dgm:pt>
    <dgm:pt modelId="{98D8C7B2-22F4-B649-B066-A87429279D26}" type="parTrans" cxnId="{D2BBBC81-C458-0D47-8373-C24A25733F4F}">
      <dgm:prSet/>
      <dgm:spPr/>
      <dgm:t>
        <a:bodyPr/>
        <a:lstStyle/>
        <a:p>
          <a:endParaRPr lang="en-US"/>
        </a:p>
      </dgm:t>
    </dgm:pt>
    <dgm:pt modelId="{E4030DB4-6922-9341-85CF-F3AEFB3111E7}" type="sibTrans" cxnId="{D2BBBC81-C458-0D47-8373-C24A25733F4F}">
      <dgm:prSet/>
      <dgm:spPr/>
      <dgm:t>
        <a:bodyPr/>
        <a:lstStyle/>
        <a:p>
          <a:endParaRPr lang="en-US"/>
        </a:p>
      </dgm:t>
    </dgm:pt>
    <dgm:pt modelId="{4B9085FE-4443-8846-94A0-1A68B15A22C2}">
      <dgm:prSet phldrT="[Text]" custT="1"/>
      <dgm:spPr/>
      <dgm:t>
        <a:bodyPr/>
        <a:lstStyle/>
        <a:p>
          <a:r>
            <a:rPr lang="en-US" sz="1800" b="1" dirty="0" smtClean="0">
              <a:solidFill>
                <a:srgbClr val="FF0000"/>
              </a:solidFill>
            </a:rPr>
            <a:t>Church Member</a:t>
          </a:r>
        </a:p>
        <a:p>
          <a:r>
            <a:rPr lang="en-US" sz="1400" dirty="0" smtClean="0"/>
            <a:t>(Foreign Service Officer)</a:t>
          </a:r>
          <a:endParaRPr lang="en-US" sz="1400" dirty="0"/>
        </a:p>
      </dgm:t>
    </dgm:pt>
    <dgm:pt modelId="{A267F0FD-30FA-A84C-A302-BE79B77A987C}" type="parTrans" cxnId="{FEE78A86-E005-3C49-B90E-EF606DC0C1CA}">
      <dgm:prSet/>
      <dgm:spPr/>
      <dgm:t>
        <a:bodyPr/>
        <a:lstStyle/>
        <a:p>
          <a:endParaRPr lang="en-US"/>
        </a:p>
      </dgm:t>
    </dgm:pt>
    <dgm:pt modelId="{49CFB78A-7893-9444-B550-13051DC03C06}" type="sibTrans" cxnId="{FEE78A86-E005-3C49-B90E-EF606DC0C1CA}">
      <dgm:prSet/>
      <dgm:spPr/>
      <dgm:t>
        <a:bodyPr/>
        <a:lstStyle/>
        <a:p>
          <a:endParaRPr lang="en-US"/>
        </a:p>
      </dgm:t>
    </dgm:pt>
    <dgm:pt modelId="{91C84EBF-0597-EA42-B296-A6D2C5FD4342}">
      <dgm:prSet phldrT="[Text]" custT="1"/>
      <dgm:spPr/>
      <dgm:t>
        <a:bodyPr/>
        <a:lstStyle/>
        <a:p>
          <a:r>
            <a:rPr lang="en-US" sz="1800" b="1" dirty="0" smtClean="0">
              <a:solidFill>
                <a:srgbClr val="FF0000"/>
              </a:solidFill>
            </a:rPr>
            <a:t>Church Member</a:t>
          </a:r>
        </a:p>
        <a:p>
          <a:r>
            <a:rPr lang="en-US" sz="1400" dirty="0" smtClean="0"/>
            <a:t>(Foreign Service Officer)</a:t>
          </a:r>
          <a:endParaRPr lang="en-US" sz="1400" dirty="0"/>
        </a:p>
      </dgm:t>
    </dgm:pt>
    <dgm:pt modelId="{E8548BC4-489F-F144-91CB-FF7EEDEDEC16}" type="parTrans" cxnId="{B69133C9-094A-2E4C-9034-7DB1BCDCE6F0}">
      <dgm:prSet/>
      <dgm:spPr/>
      <dgm:t>
        <a:bodyPr/>
        <a:lstStyle/>
        <a:p>
          <a:endParaRPr lang="en-US"/>
        </a:p>
      </dgm:t>
    </dgm:pt>
    <dgm:pt modelId="{1E90DE44-C971-0746-8DB4-934B3AC99F5F}" type="sibTrans" cxnId="{B69133C9-094A-2E4C-9034-7DB1BCDCE6F0}">
      <dgm:prSet/>
      <dgm:spPr/>
      <dgm:t>
        <a:bodyPr/>
        <a:lstStyle/>
        <a:p>
          <a:endParaRPr lang="en-US"/>
        </a:p>
      </dgm:t>
    </dgm:pt>
    <dgm:pt modelId="{F261FF3D-340B-7540-A495-9256D939A815}" type="asst">
      <dgm:prSet custT="1"/>
      <dgm:spPr/>
      <dgm:t>
        <a:bodyPr/>
        <a:lstStyle/>
        <a:p>
          <a:r>
            <a:rPr lang="en-US" sz="2000" b="1" dirty="0" smtClean="0">
              <a:solidFill>
                <a:srgbClr val="FF0000"/>
              </a:solidFill>
            </a:rPr>
            <a:t>Church Staff</a:t>
          </a:r>
        </a:p>
        <a:p>
          <a:r>
            <a:rPr lang="en-US" sz="1400" dirty="0" smtClean="0"/>
            <a:t>(Specialists)</a:t>
          </a:r>
          <a:endParaRPr lang="en-US" sz="1400" dirty="0"/>
        </a:p>
      </dgm:t>
    </dgm:pt>
    <dgm:pt modelId="{98AF55EF-BA0E-C84D-A459-B80487B30C9E}" type="parTrans" cxnId="{DFFA2B79-31CC-6448-B341-4C77308A5BD2}">
      <dgm:prSet/>
      <dgm:spPr/>
      <dgm:t>
        <a:bodyPr/>
        <a:lstStyle/>
        <a:p>
          <a:endParaRPr lang="en-US"/>
        </a:p>
      </dgm:t>
    </dgm:pt>
    <dgm:pt modelId="{5EA626A7-2BAE-9E42-8EFE-42FDA488F7F9}" type="sibTrans" cxnId="{DFFA2B79-31CC-6448-B341-4C77308A5BD2}">
      <dgm:prSet/>
      <dgm:spPr/>
      <dgm:t>
        <a:bodyPr/>
        <a:lstStyle/>
        <a:p>
          <a:endParaRPr lang="en-US"/>
        </a:p>
      </dgm:t>
    </dgm:pt>
    <dgm:pt modelId="{3A559042-8A9D-E146-A1F7-69C8FBF207A6}">
      <dgm:prSet custT="1"/>
      <dgm:spPr/>
      <dgm:t>
        <a:bodyPr/>
        <a:lstStyle/>
        <a:p>
          <a:r>
            <a:rPr lang="en-US" sz="1800" b="1" dirty="0" smtClean="0">
              <a:solidFill>
                <a:srgbClr val="FF0000"/>
              </a:solidFill>
            </a:rPr>
            <a:t>Church Member</a:t>
          </a:r>
        </a:p>
        <a:p>
          <a:r>
            <a:rPr lang="en-US" sz="1400" dirty="0" smtClean="0"/>
            <a:t>(Foreign Service Officer)</a:t>
          </a:r>
          <a:endParaRPr lang="en-US" sz="1400" dirty="0"/>
        </a:p>
      </dgm:t>
    </dgm:pt>
    <dgm:pt modelId="{E847C701-D992-084B-B202-0B772848075E}" type="parTrans" cxnId="{5CD72A32-3634-0B43-86AA-AE0700C12287}">
      <dgm:prSet/>
      <dgm:spPr/>
      <dgm:t>
        <a:bodyPr/>
        <a:lstStyle/>
        <a:p>
          <a:endParaRPr lang="en-US"/>
        </a:p>
      </dgm:t>
    </dgm:pt>
    <dgm:pt modelId="{7F02679D-0FC4-934E-8A49-187EF6C071D4}" type="sibTrans" cxnId="{5CD72A32-3634-0B43-86AA-AE0700C12287}">
      <dgm:prSet/>
      <dgm:spPr/>
      <dgm:t>
        <a:bodyPr/>
        <a:lstStyle/>
        <a:p>
          <a:endParaRPr lang="en-US"/>
        </a:p>
      </dgm:t>
    </dgm:pt>
    <dgm:pt modelId="{16664E7F-9646-684A-9BD5-2E31479C321B}" type="pres">
      <dgm:prSet presAssocID="{414F734B-ED6E-1D41-A814-A5966D9ED771}" presName="hierChild1" presStyleCnt="0">
        <dgm:presLayoutVars>
          <dgm:orgChart val="1"/>
          <dgm:chPref val="1"/>
          <dgm:dir/>
          <dgm:animOne val="branch"/>
          <dgm:animLvl val="lvl"/>
          <dgm:resizeHandles/>
        </dgm:presLayoutVars>
      </dgm:prSet>
      <dgm:spPr/>
      <dgm:t>
        <a:bodyPr/>
        <a:lstStyle/>
        <a:p>
          <a:endParaRPr lang="en-US"/>
        </a:p>
      </dgm:t>
    </dgm:pt>
    <dgm:pt modelId="{0B1FE014-20FE-954F-A488-1C9FFFCDA64F}" type="pres">
      <dgm:prSet presAssocID="{8370CA7B-1814-394D-966F-868669BE869F}" presName="hierRoot1" presStyleCnt="0">
        <dgm:presLayoutVars>
          <dgm:hierBranch val="init"/>
        </dgm:presLayoutVars>
      </dgm:prSet>
      <dgm:spPr/>
    </dgm:pt>
    <dgm:pt modelId="{AEB2BBA7-7134-3C48-B3A0-257F29CBB561}" type="pres">
      <dgm:prSet presAssocID="{8370CA7B-1814-394D-966F-868669BE869F}" presName="rootComposite1" presStyleCnt="0"/>
      <dgm:spPr/>
    </dgm:pt>
    <dgm:pt modelId="{E90AF4F3-C68C-304A-9503-EE57CCF1D961}" type="pres">
      <dgm:prSet presAssocID="{8370CA7B-1814-394D-966F-868669BE869F}" presName="rootText1" presStyleLbl="node0" presStyleIdx="0" presStyleCnt="1">
        <dgm:presLayoutVars>
          <dgm:chPref val="3"/>
        </dgm:presLayoutVars>
      </dgm:prSet>
      <dgm:spPr/>
      <dgm:t>
        <a:bodyPr/>
        <a:lstStyle/>
        <a:p>
          <a:endParaRPr lang="en-US"/>
        </a:p>
      </dgm:t>
    </dgm:pt>
    <dgm:pt modelId="{923124C1-6D9E-C042-89EE-A3997D4913ED}" type="pres">
      <dgm:prSet presAssocID="{8370CA7B-1814-394D-966F-868669BE869F}" presName="rootConnector1" presStyleLbl="node1" presStyleIdx="0" presStyleCnt="0"/>
      <dgm:spPr/>
      <dgm:t>
        <a:bodyPr/>
        <a:lstStyle/>
        <a:p>
          <a:endParaRPr lang="en-US"/>
        </a:p>
      </dgm:t>
    </dgm:pt>
    <dgm:pt modelId="{DEAD7A3F-8673-9549-B943-64AF0F8052FA}" type="pres">
      <dgm:prSet presAssocID="{8370CA7B-1814-394D-966F-868669BE869F}" presName="hierChild2" presStyleCnt="0"/>
      <dgm:spPr/>
    </dgm:pt>
    <dgm:pt modelId="{F2239000-7C21-8C49-A1D3-9F0AD2705306}" type="pres">
      <dgm:prSet presAssocID="{98D8C7B2-22F4-B649-B066-A87429279D26}" presName="Name37" presStyleLbl="parChTrans1D2" presStyleIdx="0" presStyleCnt="6"/>
      <dgm:spPr/>
      <dgm:t>
        <a:bodyPr/>
        <a:lstStyle/>
        <a:p>
          <a:endParaRPr lang="en-US"/>
        </a:p>
      </dgm:t>
    </dgm:pt>
    <dgm:pt modelId="{9F56BEC3-7410-3342-A7A0-09855EEEA73D}" type="pres">
      <dgm:prSet presAssocID="{A064F946-FC25-C04A-AF01-57AFF6488AF4}" presName="hierRoot2" presStyleCnt="0">
        <dgm:presLayoutVars>
          <dgm:hierBranch val="init"/>
        </dgm:presLayoutVars>
      </dgm:prSet>
      <dgm:spPr/>
    </dgm:pt>
    <dgm:pt modelId="{024E33A2-FDB2-9942-B81F-36854872C781}" type="pres">
      <dgm:prSet presAssocID="{A064F946-FC25-C04A-AF01-57AFF6488AF4}" presName="rootComposite" presStyleCnt="0"/>
      <dgm:spPr/>
    </dgm:pt>
    <dgm:pt modelId="{9651B555-9A31-B246-8DDC-F3D8677668B0}" type="pres">
      <dgm:prSet presAssocID="{A064F946-FC25-C04A-AF01-57AFF6488AF4}" presName="rootText" presStyleLbl="node2" presStyleIdx="0" presStyleCnt="4">
        <dgm:presLayoutVars>
          <dgm:chPref val="3"/>
        </dgm:presLayoutVars>
      </dgm:prSet>
      <dgm:spPr/>
      <dgm:t>
        <a:bodyPr/>
        <a:lstStyle/>
        <a:p>
          <a:endParaRPr lang="en-US"/>
        </a:p>
      </dgm:t>
    </dgm:pt>
    <dgm:pt modelId="{EEF6D828-1066-344B-A19D-B06D4D49517B}" type="pres">
      <dgm:prSet presAssocID="{A064F946-FC25-C04A-AF01-57AFF6488AF4}" presName="rootConnector" presStyleLbl="node2" presStyleIdx="0" presStyleCnt="4"/>
      <dgm:spPr/>
      <dgm:t>
        <a:bodyPr/>
        <a:lstStyle/>
        <a:p>
          <a:endParaRPr lang="en-US"/>
        </a:p>
      </dgm:t>
    </dgm:pt>
    <dgm:pt modelId="{A7629132-A9B0-5244-8BC1-7AB0CB37567C}" type="pres">
      <dgm:prSet presAssocID="{A064F946-FC25-C04A-AF01-57AFF6488AF4}" presName="hierChild4" presStyleCnt="0"/>
      <dgm:spPr/>
    </dgm:pt>
    <dgm:pt modelId="{73E7C319-BAAA-3648-B13A-EE7F75CDD070}" type="pres">
      <dgm:prSet presAssocID="{A064F946-FC25-C04A-AF01-57AFF6488AF4}" presName="hierChild5" presStyleCnt="0"/>
      <dgm:spPr/>
    </dgm:pt>
    <dgm:pt modelId="{8A4C3540-B144-BF46-8191-A43D91084DC2}" type="pres">
      <dgm:prSet presAssocID="{A267F0FD-30FA-A84C-A302-BE79B77A987C}" presName="Name37" presStyleLbl="parChTrans1D2" presStyleIdx="1" presStyleCnt="6"/>
      <dgm:spPr/>
      <dgm:t>
        <a:bodyPr/>
        <a:lstStyle/>
        <a:p>
          <a:endParaRPr lang="en-US"/>
        </a:p>
      </dgm:t>
    </dgm:pt>
    <dgm:pt modelId="{0CF4DE0D-D101-7745-9656-1C7AEC4D5873}" type="pres">
      <dgm:prSet presAssocID="{4B9085FE-4443-8846-94A0-1A68B15A22C2}" presName="hierRoot2" presStyleCnt="0">
        <dgm:presLayoutVars>
          <dgm:hierBranch val="init"/>
        </dgm:presLayoutVars>
      </dgm:prSet>
      <dgm:spPr/>
    </dgm:pt>
    <dgm:pt modelId="{54A35FFD-9AF7-994C-A0D1-3F602051504A}" type="pres">
      <dgm:prSet presAssocID="{4B9085FE-4443-8846-94A0-1A68B15A22C2}" presName="rootComposite" presStyleCnt="0"/>
      <dgm:spPr/>
    </dgm:pt>
    <dgm:pt modelId="{F4894809-5181-5A44-96E2-DC3B81220D43}" type="pres">
      <dgm:prSet presAssocID="{4B9085FE-4443-8846-94A0-1A68B15A22C2}" presName="rootText" presStyleLbl="node2" presStyleIdx="1" presStyleCnt="4">
        <dgm:presLayoutVars>
          <dgm:chPref val="3"/>
        </dgm:presLayoutVars>
      </dgm:prSet>
      <dgm:spPr/>
      <dgm:t>
        <a:bodyPr/>
        <a:lstStyle/>
        <a:p>
          <a:endParaRPr lang="en-US"/>
        </a:p>
      </dgm:t>
    </dgm:pt>
    <dgm:pt modelId="{79509C37-F860-984B-AB13-CA2E98FE93EE}" type="pres">
      <dgm:prSet presAssocID="{4B9085FE-4443-8846-94A0-1A68B15A22C2}" presName="rootConnector" presStyleLbl="node2" presStyleIdx="1" presStyleCnt="4"/>
      <dgm:spPr/>
      <dgm:t>
        <a:bodyPr/>
        <a:lstStyle/>
        <a:p>
          <a:endParaRPr lang="en-US"/>
        </a:p>
      </dgm:t>
    </dgm:pt>
    <dgm:pt modelId="{8894B4B2-5A24-9B47-93FD-FCEBC103D979}" type="pres">
      <dgm:prSet presAssocID="{4B9085FE-4443-8846-94A0-1A68B15A22C2}" presName="hierChild4" presStyleCnt="0"/>
      <dgm:spPr/>
    </dgm:pt>
    <dgm:pt modelId="{498428A4-D794-194E-9A5C-F6D8C79A4352}" type="pres">
      <dgm:prSet presAssocID="{4B9085FE-4443-8846-94A0-1A68B15A22C2}" presName="hierChild5" presStyleCnt="0"/>
      <dgm:spPr/>
    </dgm:pt>
    <dgm:pt modelId="{BBA7F1EA-A07E-8948-A009-0A854559ED5D}" type="pres">
      <dgm:prSet presAssocID="{E8548BC4-489F-F144-91CB-FF7EEDEDEC16}" presName="Name37" presStyleLbl="parChTrans1D2" presStyleIdx="2" presStyleCnt="6"/>
      <dgm:spPr/>
      <dgm:t>
        <a:bodyPr/>
        <a:lstStyle/>
        <a:p>
          <a:endParaRPr lang="en-US"/>
        </a:p>
      </dgm:t>
    </dgm:pt>
    <dgm:pt modelId="{CA5464E1-DF3B-1748-847B-7AE569BF179F}" type="pres">
      <dgm:prSet presAssocID="{91C84EBF-0597-EA42-B296-A6D2C5FD4342}" presName="hierRoot2" presStyleCnt="0">
        <dgm:presLayoutVars>
          <dgm:hierBranch val="init"/>
        </dgm:presLayoutVars>
      </dgm:prSet>
      <dgm:spPr/>
    </dgm:pt>
    <dgm:pt modelId="{9F1EAED1-5E78-FF42-875C-DCC3966136D8}" type="pres">
      <dgm:prSet presAssocID="{91C84EBF-0597-EA42-B296-A6D2C5FD4342}" presName="rootComposite" presStyleCnt="0"/>
      <dgm:spPr/>
    </dgm:pt>
    <dgm:pt modelId="{AB6E72DE-D23A-B148-B186-F874B7941FD0}" type="pres">
      <dgm:prSet presAssocID="{91C84EBF-0597-EA42-B296-A6D2C5FD4342}" presName="rootText" presStyleLbl="node2" presStyleIdx="2" presStyleCnt="4">
        <dgm:presLayoutVars>
          <dgm:chPref val="3"/>
        </dgm:presLayoutVars>
      </dgm:prSet>
      <dgm:spPr/>
      <dgm:t>
        <a:bodyPr/>
        <a:lstStyle/>
        <a:p>
          <a:endParaRPr lang="en-US"/>
        </a:p>
      </dgm:t>
    </dgm:pt>
    <dgm:pt modelId="{FE6A0EFB-1D82-4044-9412-1980803C5A27}" type="pres">
      <dgm:prSet presAssocID="{91C84EBF-0597-EA42-B296-A6D2C5FD4342}" presName="rootConnector" presStyleLbl="node2" presStyleIdx="2" presStyleCnt="4"/>
      <dgm:spPr/>
      <dgm:t>
        <a:bodyPr/>
        <a:lstStyle/>
        <a:p>
          <a:endParaRPr lang="en-US"/>
        </a:p>
      </dgm:t>
    </dgm:pt>
    <dgm:pt modelId="{461FBFB6-AD57-BB4F-97C6-19DF4C52BD62}" type="pres">
      <dgm:prSet presAssocID="{91C84EBF-0597-EA42-B296-A6D2C5FD4342}" presName="hierChild4" presStyleCnt="0"/>
      <dgm:spPr/>
    </dgm:pt>
    <dgm:pt modelId="{F832D193-FB35-5B4D-9C17-0702EDF6B327}" type="pres">
      <dgm:prSet presAssocID="{91C84EBF-0597-EA42-B296-A6D2C5FD4342}" presName="hierChild5" presStyleCnt="0"/>
      <dgm:spPr/>
    </dgm:pt>
    <dgm:pt modelId="{2BCE0D26-9E50-2048-A5EA-F246F02B7559}" type="pres">
      <dgm:prSet presAssocID="{E847C701-D992-084B-B202-0B772848075E}" presName="Name37" presStyleLbl="parChTrans1D2" presStyleIdx="3" presStyleCnt="6"/>
      <dgm:spPr/>
      <dgm:t>
        <a:bodyPr/>
        <a:lstStyle/>
        <a:p>
          <a:endParaRPr lang="en-US"/>
        </a:p>
      </dgm:t>
    </dgm:pt>
    <dgm:pt modelId="{EAA5F3D3-5D29-B342-9E0F-C6117732FE67}" type="pres">
      <dgm:prSet presAssocID="{3A559042-8A9D-E146-A1F7-69C8FBF207A6}" presName="hierRoot2" presStyleCnt="0">
        <dgm:presLayoutVars>
          <dgm:hierBranch val="init"/>
        </dgm:presLayoutVars>
      </dgm:prSet>
      <dgm:spPr/>
    </dgm:pt>
    <dgm:pt modelId="{CEA31CA7-0BB4-FA47-AD23-C53622B0097E}" type="pres">
      <dgm:prSet presAssocID="{3A559042-8A9D-E146-A1F7-69C8FBF207A6}" presName="rootComposite" presStyleCnt="0"/>
      <dgm:spPr/>
    </dgm:pt>
    <dgm:pt modelId="{A1B4AC4E-0D72-8345-8FAD-D9B42253582F}" type="pres">
      <dgm:prSet presAssocID="{3A559042-8A9D-E146-A1F7-69C8FBF207A6}" presName="rootText" presStyleLbl="node2" presStyleIdx="3" presStyleCnt="4">
        <dgm:presLayoutVars>
          <dgm:chPref val="3"/>
        </dgm:presLayoutVars>
      </dgm:prSet>
      <dgm:spPr/>
      <dgm:t>
        <a:bodyPr/>
        <a:lstStyle/>
        <a:p>
          <a:endParaRPr lang="en-US"/>
        </a:p>
      </dgm:t>
    </dgm:pt>
    <dgm:pt modelId="{4815E3FD-84DA-ED47-AB69-1DEA26C086EA}" type="pres">
      <dgm:prSet presAssocID="{3A559042-8A9D-E146-A1F7-69C8FBF207A6}" presName="rootConnector" presStyleLbl="node2" presStyleIdx="3" presStyleCnt="4"/>
      <dgm:spPr/>
      <dgm:t>
        <a:bodyPr/>
        <a:lstStyle/>
        <a:p>
          <a:endParaRPr lang="en-US"/>
        </a:p>
      </dgm:t>
    </dgm:pt>
    <dgm:pt modelId="{35D26C96-F929-9446-9910-14B398347A1A}" type="pres">
      <dgm:prSet presAssocID="{3A559042-8A9D-E146-A1F7-69C8FBF207A6}" presName="hierChild4" presStyleCnt="0"/>
      <dgm:spPr/>
    </dgm:pt>
    <dgm:pt modelId="{F11B31CD-74BB-C44A-BB52-4DA6368A9923}" type="pres">
      <dgm:prSet presAssocID="{3A559042-8A9D-E146-A1F7-69C8FBF207A6}" presName="hierChild5" presStyleCnt="0"/>
      <dgm:spPr/>
    </dgm:pt>
    <dgm:pt modelId="{5681EE7C-1500-FE4D-860E-35718F8340A6}" type="pres">
      <dgm:prSet presAssocID="{8370CA7B-1814-394D-966F-868669BE869F}" presName="hierChild3" presStyleCnt="0"/>
      <dgm:spPr/>
    </dgm:pt>
    <dgm:pt modelId="{7C854C4D-8B13-FD48-887B-2CC20D54DBA3}" type="pres">
      <dgm:prSet presAssocID="{DF2579D7-9B6C-384A-BDBD-A3BAECC0C843}" presName="Name111" presStyleLbl="parChTrans1D2" presStyleIdx="4" presStyleCnt="6"/>
      <dgm:spPr/>
      <dgm:t>
        <a:bodyPr/>
        <a:lstStyle/>
        <a:p>
          <a:endParaRPr lang="en-US"/>
        </a:p>
      </dgm:t>
    </dgm:pt>
    <dgm:pt modelId="{EEABFC79-86C0-284E-9CC0-DCA9935C4F0D}" type="pres">
      <dgm:prSet presAssocID="{29954CF6-FE5B-B243-962B-D17572A0A516}" presName="hierRoot3" presStyleCnt="0">
        <dgm:presLayoutVars>
          <dgm:hierBranch val="init"/>
        </dgm:presLayoutVars>
      </dgm:prSet>
      <dgm:spPr/>
    </dgm:pt>
    <dgm:pt modelId="{D49EBCDB-CC63-394B-9698-2E6A62EA1CBB}" type="pres">
      <dgm:prSet presAssocID="{29954CF6-FE5B-B243-962B-D17572A0A516}" presName="rootComposite3" presStyleCnt="0"/>
      <dgm:spPr/>
    </dgm:pt>
    <dgm:pt modelId="{56D2F21E-FEF6-B642-8FA3-507F5930B73E}" type="pres">
      <dgm:prSet presAssocID="{29954CF6-FE5B-B243-962B-D17572A0A516}" presName="rootText3" presStyleLbl="asst1" presStyleIdx="0" presStyleCnt="2">
        <dgm:presLayoutVars>
          <dgm:chPref val="3"/>
        </dgm:presLayoutVars>
      </dgm:prSet>
      <dgm:spPr/>
      <dgm:t>
        <a:bodyPr/>
        <a:lstStyle/>
        <a:p>
          <a:endParaRPr lang="en-US"/>
        </a:p>
      </dgm:t>
    </dgm:pt>
    <dgm:pt modelId="{92FCD0BC-4E10-EE4A-86FB-974DB3B98907}" type="pres">
      <dgm:prSet presAssocID="{29954CF6-FE5B-B243-962B-D17572A0A516}" presName="rootConnector3" presStyleLbl="asst1" presStyleIdx="0" presStyleCnt="2"/>
      <dgm:spPr/>
      <dgm:t>
        <a:bodyPr/>
        <a:lstStyle/>
        <a:p>
          <a:endParaRPr lang="en-US"/>
        </a:p>
      </dgm:t>
    </dgm:pt>
    <dgm:pt modelId="{A4E74CAB-3FEB-7F45-A6CB-0ECACDEA9B66}" type="pres">
      <dgm:prSet presAssocID="{29954CF6-FE5B-B243-962B-D17572A0A516}" presName="hierChild6" presStyleCnt="0"/>
      <dgm:spPr/>
    </dgm:pt>
    <dgm:pt modelId="{DC0C1743-CB19-4945-ACC4-121729DBF187}" type="pres">
      <dgm:prSet presAssocID="{29954CF6-FE5B-B243-962B-D17572A0A516}" presName="hierChild7" presStyleCnt="0"/>
      <dgm:spPr/>
    </dgm:pt>
    <dgm:pt modelId="{765FFED3-FDC7-CE44-B6CA-117AFC7225C2}" type="pres">
      <dgm:prSet presAssocID="{98AF55EF-BA0E-C84D-A459-B80487B30C9E}" presName="Name111" presStyleLbl="parChTrans1D2" presStyleIdx="5" presStyleCnt="6"/>
      <dgm:spPr/>
      <dgm:t>
        <a:bodyPr/>
        <a:lstStyle/>
        <a:p>
          <a:endParaRPr lang="en-US"/>
        </a:p>
      </dgm:t>
    </dgm:pt>
    <dgm:pt modelId="{B0989022-EDF4-5140-9D87-3E5968B7C07E}" type="pres">
      <dgm:prSet presAssocID="{F261FF3D-340B-7540-A495-9256D939A815}" presName="hierRoot3" presStyleCnt="0">
        <dgm:presLayoutVars>
          <dgm:hierBranch val="init"/>
        </dgm:presLayoutVars>
      </dgm:prSet>
      <dgm:spPr/>
    </dgm:pt>
    <dgm:pt modelId="{171E5E54-873C-CF4C-8F03-129FEBF38EF3}" type="pres">
      <dgm:prSet presAssocID="{F261FF3D-340B-7540-A495-9256D939A815}" presName="rootComposite3" presStyleCnt="0"/>
      <dgm:spPr/>
    </dgm:pt>
    <dgm:pt modelId="{7F8E66E4-8CD0-974F-9E70-798C87DDFBF3}" type="pres">
      <dgm:prSet presAssocID="{F261FF3D-340B-7540-A495-9256D939A815}" presName="rootText3" presStyleLbl="asst1" presStyleIdx="1" presStyleCnt="2">
        <dgm:presLayoutVars>
          <dgm:chPref val="3"/>
        </dgm:presLayoutVars>
      </dgm:prSet>
      <dgm:spPr/>
      <dgm:t>
        <a:bodyPr/>
        <a:lstStyle/>
        <a:p>
          <a:endParaRPr lang="en-US"/>
        </a:p>
      </dgm:t>
    </dgm:pt>
    <dgm:pt modelId="{40D43DC3-7DC1-9F40-8E21-89FBCDDEE6CC}" type="pres">
      <dgm:prSet presAssocID="{F261FF3D-340B-7540-A495-9256D939A815}" presName="rootConnector3" presStyleLbl="asst1" presStyleIdx="1" presStyleCnt="2"/>
      <dgm:spPr/>
      <dgm:t>
        <a:bodyPr/>
        <a:lstStyle/>
        <a:p>
          <a:endParaRPr lang="en-US"/>
        </a:p>
      </dgm:t>
    </dgm:pt>
    <dgm:pt modelId="{5E08608A-BD5C-E646-8C2B-EF7447512159}" type="pres">
      <dgm:prSet presAssocID="{F261FF3D-340B-7540-A495-9256D939A815}" presName="hierChild6" presStyleCnt="0"/>
      <dgm:spPr/>
    </dgm:pt>
    <dgm:pt modelId="{0A6653B5-DA76-1547-848A-5990E1FC426A}" type="pres">
      <dgm:prSet presAssocID="{F261FF3D-340B-7540-A495-9256D939A815}" presName="hierChild7" presStyleCnt="0"/>
      <dgm:spPr/>
    </dgm:pt>
  </dgm:ptLst>
  <dgm:cxnLst>
    <dgm:cxn modelId="{6348EFA4-FD2E-134D-A463-F620F7E2AE99}" type="presOf" srcId="{98AF55EF-BA0E-C84D-A459-B80487B30C9E}" destId="{765FFED3-FDC7-CE44-B6CA-117AFC7225C2}" srcOrd="0" destOrd="0" presId="urn:microsoft.com/office/officeart/2005/8/layout/orgChart1"/>
    <dgm:cxn modelId="{FEE78A86-E005-3C49-B90E-EF606DC0C1CA}" srcId="{8370CA7B-1814-394D-966F-868669BE869F}" destId="{4B9085FE-4443-8846-94A0-1A68B15A22C2}" srcOrd="3" destOrd="0" parTransId="{A267F0FD-30FA-A84C-A302-BE79B77A987C}" sibTransId="{49CFB78A-7893-9444-B550-13051DC03C06}"/>
    <dgm:cxn modelId="{E96EDE4F-0224-F244-98DF-063FA19DFBE7}" type="presOf" srcId="{91C84EBF-0597-EA42-B296-A6D2C5FD4342}" destId="{FE6A0EFB-1D82-4044-9412-1980803C5A27}" srcOrd="1" destOrd="0" presId="urn:microsoft.com/office/officeart/2005/8/layout/orgChart1"/>
    <dgm:cxn modelId="{2193834D-29FE-8549-901B-47F690A1D017}" type="presOf" srcId="{DF2579D7-9B6C-384A-BDBD-A3BAECC0C843}" destId="{7C854C4D-8B13-FD48-887B-2CC20D54DBA3}" srcOrd="0" destOrd="0" presId="urn:microsoft.com/office/officeart/2005/8/layout/orgChart1"/>
    <dgm:cxn modelId="{DFFA2B79-31CC-6448-B341-4C77308A5BD2}" srcId="{8370CA7B-1814-394D-966F-868669BE869F}" destId="{F261FF3D-340B-7540-A495-9256D939A815}" srcOrd="1" destOrd="0" parTransId="{98AF55EF-BA0E-C84D-A459-B80487B30C9E}" sibTransId="{5EA626A7-2BAE-9E42-8EFE-42FDA488F7F9}"/>
    <dgm:cxn modelId="{B69133C9-094A-2E4C-9034-7DB1BCDCE6F0}" srcId="{8370CA7B-1814-394D-966F-868669BE869F}" destId="{91C84EBF-0597-EA42-B296-A6D2C5FD4342}" srcOrd="4" destOrd="0" parTransId="{E8548BC4-489F-F144-91CB-FF7EEDEDEC16}" sibTransId="{1E90DE44-C971-0746-8DB4-934B3AC99F5F}"/>
    <dgm:cxn modelId="{D2BBBC81-C458-0D47-8373-C24A25733F4F}" srcId="{8370CA7B-1814-394D-966F-868669BE869F}" destId="{A064F946-FC25-C04A-AF01-57AFF6488AF4}" srcOrd="2" destOrd="0" parTransId="{98D8C7B2-22F4-B649-B066-A87429279D26}" sibTransId="{E4030DB4-6922-9341-85CF-F3AEFB3111E7}"/>
    <dgm:cxn modelId="{70147D98-63DA-514F-B280-DFFA879CA458}" type="presOf" srcId="{29954CF6-FE5B-B243-962B-D17572A0A516}" destId="{56D2F21E-FEF6-B642-8FA3-507F5930B73E}" srcOrd="0" destOrd="0" presId="urn:microsoft.com/office/officeart/2005/8/layout/orgChart1"/>
    <dgm:cxn modelId="{5CD72A32-3634-0B43-86AA-AE0700C12287}" srcId="{8370CA7B-1814-394D-966F-868669BE869F}" destId="{3A559042-8A9D-E146-A1F7-69C8FBF207A6}" srcOrd="5" destOrd="0" parTransId="{E847C701-D992-084B-B202-0B772848075E}" sibTransId="{7F02679D-0FC4-934E-8A49-187EF6C071D4}"/>
    <dgm:cxn modelId="{A8C8C980-1391-3643-93C2-9E3F30FA5A5C}" srcId="{8370CA7B-1814-394D-966F-868669BE869F}" destId="{29954CF6-FE5B-B243-962B-D17572A0A516}" srcOrd="0" destOrd="0" parTransId="{DF2579D7-9B6C-384A-BDBD-A3BAECC0C843}" sibTransId="{0C1514A8-E076-5F45-ACC7-BDBCB37DA212}"/>
    <dgm:cxn modelId="{1D909A6E-7483-6347-B719-419E1D21511A}" type="presOf" srcId="{E8548BC4-489F-F144-91CB-FF7EEDEDEC16}" destId="{BBA7F1EA-A07E-8948-A009-0A854559ED5D}" srcOrd="0" destOrd="0" presId="urn:microsoft.com/office/officeart/2005/8/layout/orgChart1"/>
    <dgm:cxn modelId="{EFBBF9A2-1CE7-3743-B175-45E1FB4E8A43}" type="presOf" srcId="{A064F946-FC25-C04A-AF01-57AFF6488AF4}" destId="{9651B555-9A31-B246-8DDC-F3D8677668B0}" srcOrd="0" destOrd="0" presId="urn:microsoft.com/office/officeart/2005/8/layout/orgChart1"/>
    <dgm:cxn modelId="{05610AFB-9495-5749-A942-F9D83FA67CDA}" type="presOf" srcId="{3A559042-8A9D-E146-A1F7-69C8FBF207A6}" destId="{4815E3FD-84DA-ED47-AB69-1DEA26C086EA}" srcOrd="1" destOrd="0" presId="urn:microsoft.com/office/officeart/2005/8/layout/orgChart1"/>
    <dgm:cxn modelId="{E48E9805-DBE0-4F4D-BB3C-39978E76988B}" type="presOf" srcId="{A267F0FD-30FA-A84C-A302-BE79B77A987C}" destId="{8A4C3540-B144-BF46-8191-A43D91084DC2}" srcOrd="0" destOrd="0" presId="urn:microsoft.com/office/officeart/2005/8/layout/orgChart1"/>
    <dgm:cxn modelId="{7852001E-8A6C-CA49-B88D-E1201BE660BF}" type="presOf" srcId="{E847C701-D992-084B-B202-0B772848075E}" destId="{2BCE0D26-9E50-2048-A5EA-F246F02B7559}" srcOrd="0" destOrd="0" presId="urn:microsoft.com/office/officeart/2005/8/layout/orgChart1"/>
    <dgm:cxn modelId="{DA8E5748-AB15-FC4F-815E-BBFD5328E355}" type="presOf" srcId="{4B9085FE-4443-8846-94A0-1A68B15A22C2}" destId="{F4894809-5181-5A44-96E2-DC3B81220D43}" srcOrd="0" destOrd="0" presId="urn:microsoft.com/office/officeart/2005/8/layout/orgChart1"/>
    <dgm:cxn modelId="{C761D6B0-08BE-8B43-9A44-928E3C0E37DB}" srcId="{414F734B-ED6E-1D41-A814-A5966D9ED771}" destId="{8370CA7B-1814-394D-966F-868669BE869F}" srcOrd="0" destOrd="0" parTransId="{5E931AF6-8ECE-0845-A690-6E06C8FE7080}" sibTransId="{0B41F4D2-F81D-6B4E-B614-E4871E8415DB}"/>
    <dgm:cxn modelId="{D5EA4F26-2B94-DE42-881F-8EF7A067DEF5}" type="presOf" srcId="{91C84EBF-0597-EA42-B296-A6D2C5FD4342}" destId="{AB6E72DE-D23A-B148-B186-F874B7941FD0}" srcOrd="0" destOrd="0" presId="urn:microsoft.com/office/officeart/2005/8/layout/orgChart1"/>
    <dgm:cxn modelId="{AE157CF2-AAE5-AA48-8417-E804B51300A4}" type="presOf" srcId="{414F734B-ED6E-1D41-A814-A5966D9ED771}" destId="{16664E7F-9646-684A-9BD5-2E31479C321B}" srcOrd="0" destOrd="0" presId="urn:microsoft.com/office/officeart/2005/8/layout/orgChart1"/>
    <dgm:cxn modelId="{9E62F0D5-140D-8546-A24C-A9541F558F04}" type="presOf" srcId="{A064F946-FC25-C04A-AF01-57AFF6488AF4}" destId="{EEF6D828-1066-344B-A19D-B06D4D49517B}" srcOrd="1" destOrd="0" presId="urn:microsoft.com/office/officeart/2005/8/layout/orgChart1"/>
    <dgm:cxn modelId="{55C946B7-1D3B-2247-B3E9-7B8F4E96CD87}" type="presOf" srcId="{F261FF3D-340B-7540-A495-9256D939A815}" destId="{7F8E66E4-8CD0-974F-9E70-798C87DDFBF3}" srcOrd="0" destOrd="0" presId="urn:microsoft.com/office/officeart/2005/8/layout/orgChart1"/>
    <dgm:cxn modelId="{D06114FA-0717-2441-A785-E1333191B9B2}" type="presOf" srcId="{3A559042-8A9D-E146-A1F7-69C8FBF207A6}" destId="{A1B4AC4E-0D72-8345-8FAD-D9B42253582F}" srcOrd="0" destOrd="0" presId="urn:microsoft.com/office/officeart/2005/8/layout/orgChart1"/>
    <dgm:cxn modelId="{09081574-B75B-1040-8DEC-EAAAA2DCAF5A}" type="presOf" srcId="{98D8C7B2-22F4-B649-B066-A87429279D26}" destId="{F2239000-7C21-8C49-A1D3-9F0AD2705306}" srcOrd="0" destOrd="0" presId="urn:microsoft.com/office/officeart/2005/8/layout/orgChart1"/>
    <dgm:cxn modelId="{2AEE78CA-5E44-F946-83CA-7C9DFC649290}" type="presOf" srcId="{29954CF6-FE5B-B243-962B-D17572A0A516}" destId="{92FCD0BC-4E10-EE4A-86FB-974DB3B98907}" srcOrd="1" destOrd="0" presId="urn:microsoft.com/office/officeart/2005/8/layout/orgChart1"/>
    <dgm:cxn modelId="{CA4C9888-E303-2247-B30B-5ECFAF5CB01C}" type="presOf" srcId="{8370CA7B-1814-394D-966F-868669BE869F}" destId="{923124C1-6D9E-C042-89EE-A3997D4913ED}" srcOrd="1" destOrd="0" presId="urn:microsoft.com/office/officeart/2005/8/layout/orgChart1"/>
    <dgm:cxn modelId="{75B8AC5F-636C-B64D-B641-90F1C65EAFC4}" type="presOf" srcId="{8370CA7B-1814-394D-966F-868669BE869F}" destId="{E90AF4F3-C68C-304A-9503-EE57CCF1D961}" srcOrd="0" destOrd="0" presId="urn:microsoft.com/office/officeart/2005/8/layout/orgChart1"/>
    <dgm:cxn modelId="{09B63783-35ED-7E43-AD2C-CF0A5365E856}" type="presOf" srcId="{4B9085FE-4443-8846-94A0-1A68B15A22C2}" destId="{79509C37-F860-984B-AB13-CA2E98FE93EE}" srcOrd="1" destOrd="0" presId="urn:microsoft.com/office/officeart/2005/8/layout/orgChart1"/>
    <dgm:cxn modelId="{C66E57D2-2F7E-5646-8EB7-C2EEA347B531}" type="presOf" srcId="{F261FF3D-340B-7540-A495-9256D939A815}" destId="{40D43DC3-7DC1-9F40-8E21-89FBCDDEE6CC}" srcOrd="1" destOrd="0" presId="urn:microsoft.com/office/officeart/2005/8/layout/orgChart1"/>
    <dgm:cxn modelId="{CCBC0B52-997E-4541-BFAA-EB2257C5576A}" type="presParOf" srcId="{16664E7F-9646-684A-9BD5-2E31479C321B}" destId="{0B1FE014-20FE-954F-A488-1C9FFFCDA64F}" srcOrd="0" destOrd="0" presId="urn:microsoft.com/office/officeart/2005/8/layout/orgChart1"/>
    <dgm:cxn modelId="{2FCD74EB-5CFF-E245-B597-4C95C8BFA2B5}" type="presParOf" srcId="{0B1FE014-20FE-954F-A488-1C9FFFCDA64F}" destId="{AEB2BBA7-7134-3C48-B3A0-257F29CBB561}" srcOrd="0" destOrd="0" presId="urn:microsoft.com/office/officeart/2005/8/layout/orgChart1"/>
    <dgm:cxn modelId="{F3FA6333-CFA9-8F47-B547-4FF57D810485}" type="presParOf" srcId="{AEB2BBA7-7134-3C48-B3A0-257F29CBB561}" destId="{E90AF4F3-C68C-304A-9503-EE57CCF1D961}" srcOrd="0" destOrd="0" presId="urn:microsoft.com/office/officeart/2005/8/layout/orgChart1"/>
    <dgm:cxn modelId="{E1AE6027-9813-1C45-A742-0F71464C7260}" type="presParOf" srcId="{AEB2BBA7-7134-3C48-B3A0-257F29CBB561}" destId="{923124C1-6D9E-C042-89EE-A3997D4913ED}" srcOrd="1" destOrd="0" presId="urn:microsoft.com/office/officeart/2005/8/layout/orgChart1"/>
    <dgm:cxn modelId="{44142AB7-6B36-E54D-AAD8-583944009481}" type="presParOf" srcId="{0B1FE014-20FE-954F-A488-1C9FFFCDA64F}" destId="{DEAD7A3F-8673-9549-B943-64AF0F8052FA}" srcOrd="1" destOrd="0" presId="urn:microsoft.com/office/officeart/2005/8/layout/orgChart1"/>
    <dgm:cxn modelId="{42F960E5-8C4D-F348-8A08-1544BA2EE452}" type="presParOf" srcId="{DEAD7A3F-8673-9549-B943-64AF0F8052FA}" destId="{F2239000-7C21-8C49-A1D3-9F0AD2705306}" srcOrd="0" destOrd="0" presId="urn:microsoft.com/office/officeart/2005/8/layout/orgChart1"/>
    <dgm:cxn modelId="{877BF675-4A3C-5B45-91F4-48985AA23424}" type="presParOf" srcId="{DEAD7A3F-8673-9549-B943-64AF0F8052FA}" destId="{9F56BEC3-7410-3342-A7A0-09855EEEA73D}" srcOrd="1" destOrd="0" presId="urn:microsoft.com/office/officeart/2005/8/layout/orgChart1"/>
    <dgm:cxn modelId="{2FF0BF9D-9065-4942-8EB6-8C5FCE4234E9}" type="presParOf" srcId="{9F56BEC3-7410-3342-A7A0-09855EEEA73D}" destId="{024E33A2-FDB2-9942-B81F-36854872C781}" srcOrd="0" destOrd="0" presId="urn:microsoft.com/office/officeart/2005/8/layout/orgChart1"/>
    <dgm:cxn modelId="{4C9A6ABB-FBCD-7545-B6E4-D1ACC13E52C3}" type="presParOf" srcId="{024E33A2-FDB2-9942-B81F-36854872C781}" destId="{9651B555-9A31-B246-8DDC-F3D8677668B0}" srcOrd="0" destOrd="0" presId="urn:microsoft.com/office/officeart/2005/8/layout/orgChart1"/>
    <dgm:cxn modelId="{9121E50C-5DDC-0247-977C-1B4D0433D7A3}" type="presParOf" srcId="{024E33A2-FDB2-9942-B81F-36854872C781}" destId="{EEF6D828-1066-344B-A19D-B06D4D49517B}" srcOrd="1" destOrd="0" presId="urn:microsoft.com/office/officeart/2005/8/layout/orgChart1"/>
    <dgm:cxn modelId="{CB761A0C-5181-B04B-975D-3A08A8A334F1}" type="presParOf" srcId="{9F56BEC3-7410-3342-A7A0-09855EEEA73D}" destId="{A7629132-A9B0-5244-8BC1-7AB0CB37567C}" srcOrd="1" destOrd="0" presId="urn:microsoft.com/office/officeart/2005/8/layout/orgChart1"/>
    <dgm:cxn modelId="{2CEBD11F-90AB-4947-A179-B5902496C062}" type="presParOf" srcId="{9F56BEC3-7410-3342-A7A0-09855EEEA73D}" destId="{73E7C319-BAAA-3648-B13A-EE7F75CDD070}" srcOrd="2" destOrd="0" presId="urn:microsoft.com/office/officeart/2005/8/layout/orgChart1"/>
    <dgm:cxn modelId="{ABF70C6A-6D2B-4A4C-B7A7-81A1CF24BDCF}" type="presParOf" srcId="{DEAD7A3F-8673-9549-B943-64AF0F8052FA}" destId="{8A4C3540-B144-BF46-8191-A43D91084DC2}" srcOrd="2" destOrd="0" presId="urn:microsoft.com/office/officeart/2005/8/layout/orgChart1"/>
    <dgm:cxn modelId="{B742908A-B203-EE47-A370-648ED7B29D60}" type="presParOf" srcId="{DEAD7A3F-8673-9549-B943-64AF0F8052FA}" destId="{0CF4DE0D-D101-7745-9656-1C7AEC4D5873}" srcOrd="3" destOrd="0" presId="urn:microsoft.com/office/officeart/2005/8/layout/orgChart1"/>
    <dgm:cxn modelId="{E9E44006-76BC-9B4B-B189-3AEB7EBE86BD}" type="presParOf" srcId="{0CF4DE0D-D101-7745-9656-1C7AEC4D5873}" destId="{54A35FFD-9AF7-994C-A0D1-3F602051504A}" srcOrd="0" destOrd="0" presId="urn:microsoft.com/office/officeart/2005/8/layout/orgChart1"/>
    <dgm:cxn modelId="{5C62A617-8755-F84E-B2E4-9785BC60053B}" type="presParOf" srcId="{54A35FFD-9AF7-994C-A0D1-3F602051504A}" destId="{F4894809-5181-5A44-96E2-DC3B81220D43}" srcOrd="0" destOrd="0" presId="urn:microsoft.com/office/officeart/2005/8/layout/orgChart1"/>
    <dgm:cxn modelId="{C4244ADE-2A41-824B-BC26-1F482647A6C2}" type="presParOf" srcId="{54A35FFD-9AF7-994C-A0D1-3F602051504A}" destId="{79509C37-F860-984B-AB13-CA2E98FE93EE}" srcOrd="1" destOrd="0" presId="urn:microsoft.com/office/officeart/2005/8/layout/orgChart1"/>
    <dgm:cxn modelId="{92341B3E-447F-7A48-B449-7B24142547F1}" type="presParOf" srcId="{0CF4DE0D-D101-7745-9656-1C7AEC4D5873}" destId="{8894B4B2-5A24-9B47-93FD-FCEBC103D979}" srcOrd="1" destOrd="0" presId="urn:microsoft.com/office/officeart/2005/8/layout/orgChart1"/>
    <dgm:cxn modelId="{55F6A253-E51A-7F45-8B74-DE360168FD86}" type="presParOf" srcId="{0CF4DE0D-D101-7745-9656-1C7AEC4D5873}" destId="{498428A4-D794-194E-9A5C-F6D8C79A4352}" srcOrd="2" destOrd="0" presId="urn:microsoft.com/office/officeart/2005/8/layout/orgChart1"/>
    <dgm:cxn modelId="{2F1B062C-5142-BF45-ADC3-FD65CB0CE270}" type="presParOf" srcId="{DEAD7A3F-8673-9549-B943-64AF0F8052FA}" destId="{BBA7F1EA-A07E-8948-A009-0A854559ED5D}" srcOrd="4" destOrd="0" presId="urn:microsoft.com/office/officeart/2005/8/layout/orgChart1"/>
    <dgm:cxn modelId="{9AD9018E-A3CE-154C-8F0E-A259A68AC434}" type="presParOf" srcId="{DEAD7A3F-8673-9549-B943-64AF0F8052FA}" destId="{CA5464E1-DF3B-1748-847B-7AE569BF179F}" srcOrd="5" destOrd="0" presId="urn:microsoft.com/office/officeart/2005/8/layout/orgChart1"/>
    <dgm:cxn modelId="{D5B315A5-9880-A94A-883B-8F19CFA781B9}" type="presParOf" srcId="{CA5464E1-DF3B-1748-847B-7AE569BF179F}" destId="{9F1EAED1-5E78-FF42-875C-DCC3966136D8}" srcOrd="0" destOrd="0" presId="urn:microsoft.com/office/officeart/2005/8/layout/orgChart1"/>
    <dgm:cxn modelId="{DF994296-855D-074F-BA8A-F856E25B635C}" type="presParOf" srcId="{9F1EAED1-5E78-FF42-875C-DCC3966136D8}" destId="{AB6E72DE-D23A-B148-B186-F874B7941FD0}" srcOrd="0" destOrd="0" presId="urn:microsoft.com/office/officeart/2005/8/layout/orgChart1"/>
    <dgm:cxn modelId="{CA2C07CE-1615-434A-9DD5-16C995107CA1}" type="presParOf" srcId="{9F1EAED1-5E78-FF42-875C-DCC3966136D8}" destId="{FE6A0EFB-1D82-4044-9412-1980803C5A27}" srcOrd="1" destOrd="0" presId="urn:microsoft.com/office/officeart/2005/8/layout/orgChart1"/>
    <dgm:cxn modelId="{6BAD3C3C-7699-834F-9FDA-F19E32D9EB8C}" type="presParOf" srcId="{CA5464E1-DF3B-1748-847B-7AE569BF179F}" destId="{461FBFB6-AD57-BB4F-97C6-19DF4C52BD62}" srcOrd="1" destOrd="0" presId="urn:microsoft.com/office/officeart/2005/8/layout/orgChart1"/>
    <dgm:cxn modelId="{B96ED7CE-62CE-1140-B55E-CAF008431F59}" type="presParOf" srcId="{CA5464E1-DF3B-1748-847B-7AE569BF179F}" destId="{F832D193-FB35-5B4D-9C17-0702EDF6B327}" srcOrd="2" destOrd="0" presId="urn:microsoft.com/office/officeart/2005/8/layout/orgChart1"/>
    <dgm:cxn modelId="{DC3EB093-C69D-4147-AC89-24114E5DFECE}" type="presParOf" srcId="{DEAD7A3F-8673-9549-B943-64AF0F8052FA}" destId="{2BCE0D26-9E50-2048-A5EA-F246F02B7559}" srcOrd="6" destOrd="0" presId="urn:microsoft.com/office/officeart/2005/8/layout/orgChart1"/>
    <dgm:cxn modelId="{E3863A33-57B8-4342-90CE-3F5AC53B9B70}" type="presParOf" srcId="{DEAD7A3F-8673-9549-B943-64AF0F8052FA}" destId="{EAA5F3D3-5D29-B342-9E0F-C6117732FE67}" srcOrd="7" destOrd="0" presId="urn:microsoft.com/office/officeart/2005/8/layout/orgChart1"/>
    <dgm:cxn modelId="{F3C86FD1-0BBC-5943-B71C-3E2650FAC2A4}" type="presParOf" srcId="{EAA5F3D3-5D29-B342-9E0F-C6117732FE67}" destId="{CEA31CA7-0BB4-FA47-AD23-C53622B0097E}" srcOrd="0" destOrd="0" presId="urn:microsoft.com/office/officeart/2005/8/layout/orgChart1"/>
    <dgm:cxn modelId="{C7F58240-EFD8-7945-828B-B41C05C650FB}" type="presParOf" srcId="{CEA31CA7-0BB4-FA47-AD23-C53622B0097E}" destId="{A1B4AC4E-0D72-8345-8FAD-D9B42253582F}" srcOrd="0" destOrd="0" presId="urn:microsoft.com/office/officeart/2005/8/layout/orgChart1"/>
    <dgm:cxn modelId="{9F124C21-2CCB-C846-9BEB-08CDBB101015}" type="presParOf" srcId="{CEA31CA7-0BB4-FA47-AD23-C53622B0097E}" destId="{4815E3FD-84DA-ED47-AB69-1DEA26C086EA}" srcOrd="1" destOrd="0" presId="urn:microsoft.com/office/officeart/2005/8/layout/orgChart1"/>
    <dgm:cxn modelId="{22EF3FA4-10D9-B542-B550-9BC3B8E80233}" type="presParOf" srcId="{EAA5F3D3-5D29-B342-9E0F-C6117732FE67}" destId="{35D26C96-F929-9446-9910-14B398347A1A}" srcOrd="1" destOrd="0" presId="urn:microsoft.com/office/officeart/2005/8/layout/orgChart1"/>
    <dgm:cxn modelId="{6FE6F32E-D209-4A4B-A0DE-9C0C98201569}" type="presParOf" srcId="{EAA5F3D3-5D29-B342-9E0F-C6117732FE67}" destId="{F11B31CD-74BB-C44A-BB52-4DA6368A9923}" srcOrd="2" destOrd="0" presId="urn:microsoft.com/office/officeart/2005/8/layout/orgChart1"/>
    <dgm:cxn modelId="{49123BBB-F268-0E47-B2FF-74D0706D5337}" type="presParOf" srcId="{0B1FE014-20FE-954F-A488-1C9FFFCDA64F}" destId="{5681EE7C-1500-FE4D-860E-35718F8340A6}" srcOrd="2" destOrd="0" presId="urn:microsoft.com/office/officeart/2005/8/layout/orgChart1"/>
    <dgm:cxn modelId="{A0BECB49-F072-3F40-91DE-D029BFF61C6F}" type="presParOf" srcId="{5681EE7C-1500-FE4D-860E-35718F8340A6}" destId="{7C854C4D-8B13-FD48-887B-2CC20D54DBA3}" srcOrd="0" destOrd="0" presId="urn:microsoft.com/office/officeart/2005/8/layout/orgChart1"/>
    <dgm:cxn modelId="{503BE0E6-9D15-3B42-B082-3A1D1027D2DF}" type="presParOf" srcId="{5681EE7C-1500-FE4D-860E-35718F8340A6}" destId="{EEABFC79-86C0-284E-9CC0-DCA9935C4F0D}" srcOrd="1" destOrd="0" presId="urn:microsoft.com/office/officeart/2005/8/layout/orgChart1"/>
    <dgm:cxn modelId="{2D6B1C4B-3BA2-684B-990E-C46366EAB4CB}" type="presParOf" srcId="{EEABFC79-86C0-284E-9CC0-DCA9935C4F0D}" destId="{D49EBCDB-CC63-394B-9698-2E6A62EA1CBB}" srcOrd="0" destOrd="0" presId="urn:microsoft.com/office/officeart/2005/8/layout/orgChart1"/>
    <dgm:cxn modelId="{A931CF9A-02FB-E74B-A70C-E6971DACA955}" type="presParOf" srcId="{D49EBCDB-CC63-394B-9698-2E6A62EA1CBB}" destId="{56D2F21E-FEF6-B642-8FA3-507F5930B73E}" srcOrd="0" destOrd="0" presId="urn:microsoft.com/office/officeart/2005/8/layout/orgChart1"/>
    <dgm:cxn modelId="{338EEC1A-44A6-7B4E-9506-A4BAB19CAC16}" type="presParOf" srcId="{D49EBCDB-CC63-394B-9698-2E6A62EA1CBB}" destId="{92FCD0BC-4E10-EE4A-86FB-974DB3B98907}" srcOrd="1" destOrd="0" presId="urn:microsoft.com/office/officeart/2005/8/layout/orgChart1"/>
    <dgm:cxn modelId="{39276664-4F24-954E-9304-FE742113146C}" type="presParOf" srcId="{EEABFC79-86C0-284E-9CC0-DCA9935C4F0D}" destId="{A4E74CAB-3FEB-7F45-A6CB-0ECACDEA9B66}" srcOrd="1" destOrd="0" presId="urn:microsoft.com/office/officeart/2005/8/layout/orgChart1"/>
    <dgm:cxn modelId="{C765B0A6-30A3-FE41-8FE0-F07E27FEABE0}" type="presParOf" srcId="{EEABFC79-86C0-284E-9CC0-DCA9935C4F0D}" destId="{DC0C1743-CB19-4945-ACC4-121729DBF187}" srcOrd="2" destOrd="0" presId="urn:microsoft.com/office/officeart/2005/8/layout/orgChart1"/>
    <dgm:cxn modelId="{7BFDDB16-C340-8A41-883E-8413C499760F}" type="presParOf" srcId="{5681EE7C-1500-FE4D-860E-35718F8340A6}" destId="{765FFED3-FDC7-CE44-B6CA-117AFC7225C2}" srcOrd="2" destOrd="0" presId="urn:microsoft.com/office/officeart/2005/8/layout/orgChart1"/>
    <dgm:cxn modelId="{99979B7A-D1EE-844F-BF32-D4BE2CF86767}" type="presParOf" srcId="{5681EE7C-1500-FE4D-860E-35718F8340A6}" destId="{B0989022-EDF4-5140-9D87-3E5968B7C07E}" srcOrd="3" destOrd="0" presId="urn:microsoft.com/office/officeart/2005/8/layout/orgChart1"/>
    <dgm:cxn modelId="{82D020CD-6F87-B94D-9CD9-8EACEE453716}" type="presParOf" srcId="{B0989022-EDF4-5140-9D87-3E5968B7C07E}" destId="{171E5E54-873C-CF4C-8F03-129FEBF38EF3}" srcOrd="0" destOrd="0" presId="urn:microsoft.com/office/officeart/2005/8/layout/orgChart1"/>
    <dgm:cxn modelId="{ED2117F1-0A22-8740-9484-D9731FCCBF39}" type="presParOf" srcId="{171E5E54-873C-CF4C-8F03-129FEBF38EF3}" destId="{7F8E66E4-8CD0-974F-9E70-798C87DDFBF3}" srcOrd="0" destOrd="0" presId="urn:microsoft.com/office/officeart/2005/8/layout/orgChart1"/>
    <dgm:cxn modelId="{765D5FBB-B94C-CC47-BA4E-9DE200130914}" type="presParOf" srcId="{171E5E54-873C-CF4C-8F03-129FEBF38EF3}" destId="{40D43DC3-7DC1-9F40-8E21-89FBCDDEE6CC}" srcOrd="1" destOrd="0" presId="urn:microsoft.com/office/officeart/2005/8/layout/orgChart1"/>
    <dgm:cxn modelId="{877B4B68-B8D9-364B-99BC-B31353D205FE}" type="presParOf" srcId="{B0989022-EDF4-5140-9D87-3E5968B7C07E}" destId="{5E08608A-BD5C-E646-8C2B-EF7447512159}" srcOrd="1" destOrd="0" presId="urn:microsoft.com/office/officeart/2005/8/layout/orgChart1"/>
    <dgm:cxn modelId="{850B9B26-729B-0E49-8B0E-9FEFE1C1CFE1}" type="presParOf" srcId="{B0989022-EDF4-5140-9D87-3E5968B7C07E}" destId="{0A6653B5-DA76-1547-848A-5990E1FC426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CCB26-A7F2-6148-BB34-E8536B5D74F4}"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2EB3E7DC-95DF-7546-8AEE-15FB3BAD56EB}">
      <dgm:prSet phldrT="[Text]"/>
      <dgm:spPr/>
      <dgm:t>
        <a:bodyPr/>
        <a:lstStyle/>
        <a:p>
          <a:r>
            <a:rPr lang="en-US" b="1" dirty="0" smtClean="0">
              <a:solidFill>
                <a:srgbClr val="FF0000"/>
              </a:solidFill>
            </a:rPr>
            <a:t>Ambassador</a:t>
          </a:r>
          <a:endParaRPr lang="en-US" b="1" dirty="0">
            <a:solidFill>
              <a:srgbClr val="FF0000"/>
            </a:solidFill>
          </a:endParaRPr>
        </a:p>
      </dgm:t>
    </dgm:pt>
    <dgm:pt modelId="{A8D31518-DB27-7243-AB3E-0CF99836A5F9}" type="parTrans" cxnId="{F756D84E-1373-4E41-A4F8-306E0D562436}">
      <dgm:prSet/>
      <dgm:spPr/>
      <dgm:t>
        <a:bodyPr/>
        <a:lstStyle/>
        <a:p>
          <a:endParaRPr lang="en-US"/>
        </a:p>
      </dgm:t>
    </dgm:pt>
    <dgm:pt modelId="{ED3856A3-BA28-CA41-91E2-78E3D6BBA205}" type="sibTrans" cxnId="{F756D84E-1373-4E41-A4F8-306E0D562436}">
      <dgm:prSet/>
      <dgm:spPr/>
      <dgm:t>
        <a:bodyPr/>
        <a:lstStyle/>
        <a:p>
          <a:endParaRPr lang="en-US"/>
        </a:p>
      </dgm:t>
    </dgm:pt>
    <dgm:pt modelId="{490E441D-F30C-0247-91F3-1600A33BC73E}">
      <dgm:prSet phldrT="[Text]"/>
      <dgm:spPr/>
      <dgm:t>
        <a:bodyPr/>
        <a:lstStyle/>
        <a:p>
          <a:r>
            <a:rPr lang="en-US" dirty="0" smtClean="0"/>
            <a:t>Family </a:t>
          </a:r>
          <a:endParaRPr lang="en-US" dirty="0"/>
        </a:p>
      </dgm:t>
    </dgm:pt>
    <dgm:pt modelId="{8599D0B4-73B8-BE4F-B93E-B969210FC9A8}" type="parTrans" cxnId="{AD602685-B25F-7A4F-B251-742392D3ECA0}">
      <dgm:prSet/>
      <dgm:spPr/>
      <dgm:t>
        <a:bodyPr/>
        <a:lstStyle/>
        <a:p>
          <a:endParaRPr lang="en-US"/>
        </a:p>
      </dgm:t>
    </dgm:pt>
    <dgm:pt modelId="{49A95575-BB55-594E-B750-CF9B1DBCD264}" type="sibTrans" cxnId="{AD602685-B25F-7A4F-B251-742392D3ECA0}">
      <dgm:prSet/>
      <dgm:spPr/>
      <dgm:t>
        <a:bodyPr/>
        <a:lstStyle/>
        <a:p>
          <a:endParaRPr lang="en-US"/>
        </a:p>
      </dgm:t>
    </dgm:pt>
    <dgm:pt modelId="{51360197-2BA7-1642-A860-E70DDC743089}">
      <dgm:prSet phldrT="[Text]"/>
      <dgm:spPr/>
      <dgm:t>
        <a:bodyPr/>
        <a:lstStyle/>
        <a:p>
          <a:r>
            <a:rPr lang="en-US" dirty="0" smtClean="0"/>
            <a:t>Workplace</a:t>
          </a:r>
          <a:endParaRPr lang="en-US" dirty="0"/>
        </a:p>
      </dgm:t>
    </dgm:pt>
    <dgm:pt modelId="{75FE89A0-EFEA-8540-B36A-C3E84E37DB61}" type="parTrans" cxnId="{5D4D3395-24F6-0C4F-AAAE-FC4DB21722F9}">
      <dgm:prSet/>
      <dgm:spPr/>
      <dgm:t>
        <a:bodyPr/>
        <a:lstStyle/>
        <a:p>
          <a:endParaRPr lang="en-US"/>
        </a:p>
      </dgm:t>
    </dgm:pt>
    <dgm:pt modelId="{E500961D-FEE8-684B-A9C8-FDAB88DEB3BE}" type="sibTrans" cxnId="{5D4D3395-24F6-0C4F-AAAE-FC4DB21722F9}">
      <dgm:prSet/>
      <dgm:spPr/>
      <dgm:t>
        <a:bodyPr/>
        <a:lstStyle/>
        <a:p>
          <a:endParaRPr lang="en-US"/>
        </a:p>
      </dgm:t>
    </dgm:pt>
    <dgm:pt modelId="{D4C009A7-4AF9-3E41-BB80-FD8CA2B55689}">
      <dgm:prSet phldrT="[Text]"/>
      <dgm:spPr/>
      <dgm:t>
        <a:bodyPr/>
        <a:lstStyle/>
        <a:p>
          <a:r>
            <a:rPr lang="en-US" dirty="0" smtClean="0"/>
            <a:t>Nation</a:t>
          </a:r>
          <a:endParaRPr lang="en-US" dirty="0"/>
        </a:p>
      </dgm:t>
    </dgm:pt>
    <dgm:pt modelId="{5F20DBDC-2825-9A4A-A2FE-F482DD65A2AF}" type="parTrans" cxnId="{55ED57E9-34FD-8241-A1B2-6343636844F1}">
      <dgm:prSet/>
      <dgm:spPr/>
      <dgm:t>
        <a:bodyPr/>
        <a:lstStyle/>
        <a:p>
          <a:endParaRPr lang="en-US"/>
        </a:p>
      </dgm:t>
    </dgm:pt>
    <dgm:pt modelId="{AF00F042-DD40-7943-88CD-A976E18EA8FA}" type="sibTrans" cxnId="{55ED57E9-34FD-8241-A1B2-6343636844F1}">
      <dgm:prSet/>
      <dgm:spPr/>
      <dgm:t>
        <a:bodyPr/>
        <a:lstStyle/>
        <a:p>
          <a:endParaRPr lang="en-US"/>
        </a:p>
      </dgm:t>
    </dgm:pt>
    <dgm:pt modelId="{29CB1165-77E0-ED44-A1B2-62E88B227B18}" type="pres">
      <dgm:prSet presAssocID="{1A7CCB26-A7F2-6148-BB34-E8536B5D74F4}" presName="hierChild1" presStyleCnt="0">
        <dgm:presLayoutVars>
          <dgm:orgChart val="1"/>
          <dgm:chPref val="1"/>
          <dgm:dir/>
          <dgm:animOne val="branch"/>
          <dgm:animLvl val="lvl"/>
          <dgm:resizeHandles/>
        </dgm:presLayoutVars>
      </dgm:prSet>
      <dgm:spPr/>
    </dgm:pt>
    <dgm:pt modelId="{4556821E-46CC-2948-B228-E6C2B07033AA}" type="pres">
      <dgm:prSet presAssocID="{2EB3E7DC-95DF-7546-8AEE-15FB3BAD56EB}" presName="hierRoot1" presStyleCnt="0">
        <dgm:presLayoutVars>
          <dgm:hierBranch val="init"/>
        </dgm:presLayoutVars>
      </dgm:prSet>
      <dgm:spPr/>
    </dgm:pt>
    <dgm:pt modelId="{2E6006C5-3FCE-3243-8D1D-39785A911D2B}" type="pres">
      <dgm:prSet presAssocID="{2EB3E7DC-95DF-7546-8AEE-15FB3BAD56EB}" presName="rootComposite1" presStyleCnt="0"/>
      <dgm:spPr/>
    </dgm:pt>
    <dgm:pt modelId="{1632E724-DFC2-9546-AE4E-071AFB2BC8E7}" type="pres">
      <dgm:prSet presAssocID="{2EB3E7DC-95DF-7546-8AEE-15FB3BAD56EB}" presName="rootText1" presStyleLbl="node0" presStyleIdx="0" presStyleCnt="1">
        <dgm:presLayoutVars>
          <dgm:chPref val="3"/>
        </dgm:presLayoutVars>
      </dgm:prSet>
      <dgm:spPr/>
    </dgm:pt>
    <dgm:pt modelId="{3BF0D463-0A84-E843-BDFD-2B476A63978B}" type="pres">
      <dgm:prSet presAssocID="{2EB3E7DC-95DF-7546-8AEE-15FB3BAD56EB}" presName="rootConnector1" presStyleLbl="node1" presStyleIdx="0" presStyleCnt="0"/>
      <dgm:spPr/>
    </dgm:pt>
    <dgm:pt modelId="{29C55FBB-514F-A445-8F76-91FBE53995A4}" type="pres">
      <dgm:prSet presAssocID="{2EB3E7DC-95DF-7546-8AEE-15FB3BAD56EB}" presName="hierChild2" presStyleCnt="0"/>
      <dgm:spPr/>
    </dgm:pt>
    <dgm:pt modelId="{43C0939B-6D18-D145-B756-5224982F7334}" type="pres">
      <dgm:prSet presAssocID="{8599D0B4-73B8-BE4F-B93E-B969210FC9A8}" presName="Name37" presStyleLbl="parChTrans1D2" presStyleIdx="0" presStyleCnt="3"/>
      <dgm:spPr/>
    </dgm:pt>
    <dgm:pt modelId="{D47E5C4C-F51A-DF40-AD2B-69202A2F6BB6}" type="pres">
      <dgm:prSet presAssocID="{490E441D-F30C-0247-91F3-1600A33BC73E}" presName="hierRoot2" presStyleCnt="0">
        <dgm:presLayoutVars>
          <dgm:hierBranch val="init"/>
        </dgm:presLayoutVars>
      </dgm:prSet>
      <dgm:spPr/>
    </dgm:pt>
    <dgm:pt modelId="{F033E9BF-B562-AE48-95BB-7DC00273C259}" type="pres">
      <dgm:prSet presAssocID="{490E441D-F30C-0247-91F3-1600A33BC73E}" presName="rootComposite" presStyleCnt="0"/>
      <dgm:spPr/>
    </dgm:pt>
    <dgm:pt modelId="{DEEABA44-A0F3-7B4C-B6D3-B36ACBC58E03}" type="pres">
      <dgm:prSet presAssocID="{490E441D-F30C-0247-91F3-1600A33BC73E}" presName="rootText" presStyleLbl="node2" presStyleIdx="0" presStyleCnt="3">
        <dgm:presLayoutVars>
          <dgm:chPref val="3"/>
        </dgm:presLayoutVars>
      </dgm:prSet>
      <dgm:spPr/>
      <dgm:t>
        <a:bodyPr/>
        <a:lstStyle/>
        <a:p>
          <a:endParaRPr lang="en-US"/>
        </a:p>
      </dgm:t>
    </dgm:pt>
    <dgm:pt modelId="{36CA4B53-4A37-3345-B414-CE001B9AED8C}" type="pres">
      <dgm:prSet presAssocID="{490E441D-F30C-0247-91F3-1600A33BC73E}" presName="rootConnector" presStyleLbl="node2" presStyleIdx="0" presStyleCnt="3"/>
      <dgm:spPr/>
    </dgm:pt>
    <dgm:pt modelId="{6EE8C54E-3E50-2142-9BE6-D18FEFAF9759}" type="pres">
      <dgm:prSet presAssocID="{490E441D-F30C-0247-91F3-1600A33BC73E}" presName="hierChild4" presStyleCnt="0"/>
      <dgm:spPr/>
    </dgm:pt>
    <dgm:pt modelId="{B16E1EC3-B129-3743-AE02-AC91019A5DDD}" type="pres">
      <dgm:prSet presAssocID="{490E441D-F30C-0247-91F3-1600A33BC73E}" presName="hierChild5" presStyleCnt="0"/>
      <dgm:spPr/>
    </dgm:pt>
    <dgm:pt modelId="{FD7DA76F-01BC-DE48-AA19-4A19BC1122F4}" type="pres">
      <dgm:prSet presAssocID="{75FE89A0-EFEA-8540-B36A-C3E84E37DB61}" presName="Name37" presStyleLbl="parChTrans1D2" presStyleIdx="1" presStyleCnt="3"/>
      <dgm:spPr/>
    </dgm:pt>
    <dgm:pt modelId="{BAA74B0B-44BF-3E40-AF52-85B1D4F31B9C}" type="pres">
      <dgm:prSet presAssocID="{51360197-2BA7-1642-A860-E70DDC743089}" presName="hierRoot2" presStyleCnt="0">
        <dgm:presLayoutVars>
          <dgm:hierBranch val="init"/>
        </dgm:presLayoutVars>
      </dgm:prSet>
      <dgm:spPr/>
    </dgm:pt>
    <dgm:pt modelId="{E3F39E73-E324-A74F-89AC-BB942D19B177}" type="pres">
      <dgm:prSet presAssocID="{51360197-2BA7-1642-A860-E70DDC743089}" presName="rootComposite" presStyleCnt="0"/>
      <dgm:spPr/>
    </dgm:pt>
    <dgm:pt modelId="{20E53046-3B39-2647-9F03-4517A2864BAD}" type="pres">
      <dgm:prSet presAssocID="{51360197-2BA7-1642-A860-E70DDC743089}" presName="rootText" presStyleLbl="node2" presStyleIdx="1" presStyleCnt="3">
        <dgm:presLayoutVars>
          <dgm:chPref val="3"/>
        </dgm:presLayoutVars>
      </dgm:prSet>
      <dgm:spPr/>
    </dgm:pt>
    <dgm:pt modelId="{BEC50C4E-24EE-EE44-9631-29EFC18FA6D1}" type="pres">
      <dgm:prSet presAssocID="{51360197-2BA7-1642-A860-E70DDC743089}" presName="rootConnector" presStyleLbl="node2" presStyleIdx="1" presStyleCnt="3"/>
      <dgm:spPr/>
    </dgm:pt>
    <dgm:pt modelId="{7A605A29-760E-574B-9A05-3BA9503D3FCE}" type="pres">
      <dgm:prSet presAssocID="{51360197-2BA7-1642-A860-E70DDC743089}" presName="hierChild4" presStyleCnt="0"/>
      <dgm:spPr/>
    </dgm:pt>
    <dgm:pt modelId="{3F871E09-B3F6-1A4F-972F-8B6B6DA52B1D}" type="pres">
      <dgm:prSet presAssocID="{51360197-2BA7-1642-A860-E70DDC743089}" presName="hierChild5" presStyleCnt="0"/>
      <dgm:spPr/>
    </dgm:pt>
    <dgm:pt modelId="{3FA97647-56BC-9946-80F2-9A7063DED356}" type="pres">
      <dgm:prSet presAssocID="{5F20DBDC-2825-9A4A-A2FE-F482DD65A2AF}" presName="Name37" presStyleLbl="parChTrans1D2" presStyleIdx="2" presStyleCnt="3"/>
      <dgm:spPr/>
    </dgm:pt>
    <dgm:pt modelId="{699B8724-6128-D94B-806A-D67962098D16}" type="pres">
      <dgm:prSet presAssocID="{D4C009A7-4AF9-3E41-BB80-FD8CA2B55689}" presName="hierRoot2" presStyleCnt="0">
        <dgm:presLayoutVars>
          <dgm:hierBranch val="init"/>
        </dgm:presLayoutVars>
      </dgm:prSet>
      <dgm:spPr/>
    </dgm:pt>
    <dgm:pt modelId="{A46DF4E7-FF6C-7E41-A00C-C71A596927F2}" type="pres">
      <dgm:prSet presAssocID="{D4C009A7-4AF9-3E41-BB80-FD8CA2B55689}" presName="rootComposite" presStyleCnt="0"/>
      <dgm:spPr/>
    </dgm:pt>
    <dgm:pt modelId="{8A4B1B6E-D388-ED4B-B229-6BE9D13D9B05}" type="pres">
      <dgm:prSet presAssocID="{D4C009A7-4AF9-3E41-BB80-FD8CA2B55689}" presName="rootText" presStyleLbl="node2" presStyleIdx="2" presStyleCnt="3">
        <dgm:presLayoutVars>
          <dgm:chPref val="3"/>
        </dgm:presLayoutVars>
      </dgm:prSet>
      <dgm:spPr/>
      <dgm:t>
        <a:bodyPr/>
        <a:lstStyle/>
        <a:p>
          <a:endParaRPr lang="en-US"/>
        </a:p>
      </dgm:t>
    </dgm:pt>
    <dgm:pt modelId="{2B4709F8-FED8-3F40-A208-823F414FC898}" type="pres">
      <dgm:prSet presAssocID="{D4C009A7-4AF9-3E41-BB80-FD8CA2B55689}" presName="rootConnector" presStyleLbl="node2" presStyleIdx="2" presStyleCnt="3"/>
      <dgm:spPr/>
    </dgm:pt>
    <dgm:pt modelId="{2B68390B-535D-1343-87C2-83184736D780}" type="pres">
      <dgm:prSet presAssocID="{D4C009A7-4AF9-3E41-BB80-FD8CA2B55689}" presName="hierChild4" presStyleCnt="0"/>
      <dgm:spPr/>
    </dgm:pt>
    <dgm:pt modelId="{87E134BD-A008-8D40-A936-E8EF784A5D7D}" type="pres">
      <dgm:prSet presAssocID="{D4C009A7-4AF9-3E41-BB80-FD8CA2B55689}" presName="hierChild5" presStyleCnt="0"/>
      <dgm:spPr/>
    </dgm:pt>
    <dgm:pt modelId="{F3D6FC31-5EC5-6348-A816-69BE93500001}" type="pres">
      <dgm:prSet presAssocID="{2EB3E7DC-95DF-7546-8AEE-15FB3BAD56EB}" presName="hierChild3" presStyleCnt="0"/>
      <dgm:spPr/>
    </dgm:pt>
  </dgm:ptLst>
  <dgm:cxnLst>
    <dgm:cxn modelId="{2192A975-16C0-584E-B107-868A003CB03E}" type="presOf" srcId="{2EB3E7DC-95DF-7546-8AEE-15FB3BAD56EB}" destId="{3BF0D463-0A84-E843-BDFD-2B476A63978B}" srcOrd="1" destOrd="0" presId="urn:microsoft.com/office/officeart/2005/8/layout/orgChart1"/>
    <dgm:cxn modelId="{5D4D3395-24F6-0C4F-AAAE-FC4DB21722F9}" srcId="{2EB3E7DC-95DF-7546-8AEE-15FB3BAD56EB}" destId="{51360197-2BA7-1642-A860-E70DDC743089}" srcOrd="1" destOrd="0" parTransId="{75FE89A0-EFEA-8540-B36A-C3E84E37DB61}" sibTransId="{E500961D-FEE8-684B-A9C8-FDAB88DEB3BE}"/>
    <dgm:cxn modelId="{AD602685-B25F-7A4F-B251-742392D3ECA0}" srcId="{2EB3E7DC-95DF-7546-8AEE-15FB3BAD56EB}" destId="{490E441D-F30C-0247-91F3-1600A33BC73E}" srcOrd="0" destOrd="0" parTransId="{8599D0B4-73B8-BE4F-B93E-B969210FC9A8}" sibTransId="{49A95575-BB55-594E-B750-CF9B1DBCD264}"/>
    <dgm:cxn modelId="{F756D84E-1373-4E41-A4F8-306E0D562436}" srcId="{1A7CCB26-A7F2-6148-BB34-E8536B5D74F4}" destId="{2EB3E7DC-95DF-7546-8AEE-15FB3BAD56EB}" srcOrd="0" destOrd="0" parTransId="{A8D31518-DB27-7243-AB3E-0CF99836A5F9}" sibTransId="{ED3856A3-BA28-CA41-91E2-78E3D6BBA205}"/>
    <dgm:cxn modelId="{55ED57E9-34FD-8241-A1B2-6343636844F1}" srcId="{2EB3E7DC-95DF-7546-8AEE-15FB3BAD56EB}" destId="{D4C009A7-4AF9-3E41-BB80-FD8CA2B55689}" srcOrd="2" destOrd="0" parTransId="{5F20DBDC-2825-9A4A-A2FE-F482DD65A2AF}" sibTransId="{AF00F042-DD40-7943-88CD-A976E18EA8FA}"/>
    <dgm:cxn modelId="{707A7238-BE5B-0E41-90BF-A53209B8B90D}" type="presOf" srcId="{1A7CCB26-A7F2-6148-BB34-E8536B5D74F4}" destId="{29CB1165-77E0-ED44-A1B2-62E88B227B18}" srcOrd="0" destOrd="0" presId="urn:microsoft.com/office/officeart/2005/8/layout/orgChart1"/>
    <dgm:cxn modelId="{D38F9582-CD6D-5E48-8DAE-0D90BD08CCF5}" type="presOf" srcId="{5F20DBDC-2825-9A4A-A2FE-F482DD65A2AF}" destId="{3FA97647-56BC-9946-80F2-9A7063DED356}" srcOrd="0" destOrd="0" presId="urn:microsoft.com/office/officeart/2005/8/layout/orgChart1"/>
    <dgm:cxn modelId="{4630697B-803D-3C4F-9277-59057F55C8DF}" type="presOf" srcId="{2EB3E7DC-95DF-7546-8AEE-15FB3BAD56EB}" destId="{1632E724-DFC2-9546-AE4E-071AFB2BC8E7}" srcOrd="0" destOrd="0" presId="urn:microsoft.com/office/officeart/2005/8/layout/orgChart1"/>
    <dgm:cxn modelId="{8208CA31-50E0-C64F-9EDE-B0FFCAC935F3}" type="presOf" srcId="{8599D0B4-73B8-BE4F-B93E-B969210FC9A8}" destId="{43C0939B-6D18-D145-B756-5224982F7334}" srcOrd="0" destOrd="0" presId="urn:microsoft.com/office/officeart/2005/8/layout/orgChart1"/>
    <dgm:cxn modelId="{DE7B5075-9190-5044-96BC-868DEBCED8E1}" type="presOf" srcId="{490E441D-F30C-0247-91F3-1600A33BC73E}" destId="{36CA4B53-4A37-3345-B414-CE001B9AED8C}" srcOrd="1" destOrd="0" presId="urn:microsoft.com/office/officeart/2005/8/layout/orgChart1"/>
    <dgm:cxn modelId="{80209FB3-000E-D04D-ACA8-750CF314553C}" type="presOf" srcId="{75FE89A0-EFEA-8540-B36A-C3E84E37DB61}" destId="{FD7DA76F-01BC-DE48-AA19-4A19BC1122F4}" srcOrd="0" destOrd="0" presId="urn:microsoft.com/office/officeart/2005/8/layout/orgChart1"/>
    <dgm:cxn modelId="{850C9020-4C36-034D-9507-D27F3E2DC63B}" type="presOf" srcId="{D4C009A7-4AF9-3E41-BB80-FD8CA2B55689}" destId="{2B4709F8-FED8-3F40-A208-823F414FC898}" srcOrd="1" destOrd="0" presId="urn:microsoft.com/office/officeart/2005/8/layout/orgChart1"/>
    <dgm:cxn modelId="{B13CBE77-A071-5A40-AD7E-BC551817BC68}" type="presOf" srcId="{490E441D-F30C-0247-91F3-1600A33BC73E}" destId="{DEEABA44-A0F3-7B4C-B6D3-B36ACBC58E03}" srcOrd="0" destOrd="0" presId="urn:microsoft.com/office/officeart/2005/8/layout/orgChart1"/>
    <dgm:cxn modelId="{000ACE35-E440-ED48-9B16-6500AA9DDFD6}" type="presOf" srcId="{51360197-2BA7-1642-A860-E70DDC743089}" destId="{20E53046-3B39-2647-9F03-4517A2864BAD}" srcOrd="0" destOrd="0" presId="urn:microsoft.com/office/officeart/2005/8/layout/orgChart1"/>
    <dgm:cxn modelId="{56D5D225-EC75-A04F-B1EB-BA770B4C88E4}" type="presOf" srcId="{51360197-2BA7-1642-A860-E70DDC743089}" destId="{BEC50C4E-24EE-EE44-9631-29EFC18FA6D1}" srcOrd="1" destOrd="0" presId="urn:microsoft.com/office/officeart/2005/8/layout/orgChart1"/>
    <dgm:cxn modelId="{1B14A3A8-4F36-2B41-A236-0BD91D9968B3}" type="presOf" srcId="{D4C009A7-4AF9-3E41-BB80-FD8CA2B55689}" destId="{8A4B1B6E-D388-ED4B-B229-6BE9D13D9B05}" srcOrd="0" destOrd="0" presId="urn:microsoft.com/office/officeart/2005/8/layout/orgChart1"/>
    <dgm:cxn modelId="{1244CC66-11DF-5146-9791-A243C39AF7DE}" type="presParOf" srcId="{29CB1165-77E0-ED44-A1B2-62E88B227B18}" destId="{4556821E-46CC-2948-B228-E6C2B07033AA}" srcOrd="0" destOrd="0" presId="urn:microsoft.com/office/officeart/2005/8/layout/orgChart1"/>
    <dgm:cxn modelId="{A97C48F4-60B4-4649-9C78-392CAAC35FE3}" type="presParOf" srcId="{4556821E-46CC-2948-B228-E6C2B07033AA}" destId="{2E6006C5-3FCE-3243-8D1D-39785A911D2B}" srcOrd="0" destOrd="0" presId="urn:microsoft.com/office/officeart/2005/8/layout/orgChart1"/>
    <dgm:cxn modelId="{1DBE332E-1B3A-024C-A026-225DA761BBE6}" type="presParOf" srcId="{2E6006C5-3FCE-3243-8D1D-39785A911D2B}" destId="{1632E724-DFC2-9546-AE4E-071AFB2BC8E7}" srcOrd="0" destOrd="0" presId="urn:microsoft.com/office/officeart/2005/8/layout/orgChart1"/>
    <dgm:cxn modelId="{77293828-F2C5-F64C-AD4F-07743B169BDB}" type="presParOf" srcId="{2E6006C5-3FCE-3243-8D1D-39785A911D2B}" destId="{3BF0D463-0A84-E843-BDFD-2B476A63978B}" srcOrd="1" destOrd="0" presId="urn:microsoft.com/office/officeart/2005/8/layout/orgChart1"/>
    <dgm:cxn modelId="{5E0C4F1F-1AA0-7446-9A96-767636AD3B5E}" type="presParOf" srcId="{4556821E-46CC-2948-B228-E6C2B07033AA}" destId="{29C55FBB-514F-A445-8F76-91FBE53995A4}" srcOrd="1" destOrd="0" presId="urn:microsoft.com/office/officeart/2005/8/layout/orgChart1"/>
    <dgm:cxn modelId="{2F04D075-37C7-1B40-95FB-BDECBCFA94F4}" type="presParOf" srcId="{29C55FBB-514F-A445-8F76-91FBE53995A4}" destId="{43C0939B-6D18-D145-B756-5224982F7334}" srcOrd="0" destOrd="0" presId="urn:microsoft.com/office/officeart/2005/8/layout/orgChart1"/>
    <dgm:cxn modelId="{B5BCE535-D900-734C-A47A-CE98B12F7EA2}" type="presParOf" srcId="{29C55FBB-514F-A445-8F76-91FBE53995A4}" destId="{D47E5C4C-F51A-DF40-AD2B-69202A2F6BB6}" srcOrd="1" destOrd="0" presId="urn:microsoft.com/office/officeart/2005/8/layout/orgChart1"/>
    <dgm:cxn modelId="{B1A769A3-76E9-AE48-9EB8-EAFC5F4F3BC6}" type="presParOf" srcId="{D47E5C4C-F51A-DF40-AD2B-69202A2F6BB6}" destId="{F033E9BF-B562-AE48-95BB-7DC00273C259}" srcOrd="0" destOrd="0" presId="urn:microsoft.com/office/officeart/2005/8/layout/orgChart1"/>
    <dgm:cxn modelId="{FEBD5C01-8FF6-C04B-8BD9-786F0E4927A3}" type="presParOf" srcId="{F033E9BF-B562-AE48-95BB-7DC00273C259}" destId="{DEEABA44-A0F3-7B4C-B6D3-B36ACBC58E03}" srcOrd="0" destOrd="0" presId="urn:microsoft.com/office/officeart/2005/8/layout/orgChart1"/>
    <dgm:cxn modelId="{2E1942A8-6F7D-AC45-931E-59C597BD0046}" type="presParOf" srcId="{F033E9BF-B562-AE48-95BB-7DC00273C259}" destId="{36CA4B53-4A37-3345-B414-CE001B9AED8C}" srcOrd="1" destOrd="0" presId="urn:microsoft.com/office/officeart/2005/8/layout/orgChart1"/>
    <dgm:cxn modelId="{C63F05E7-BEEC-2248-843F-8E4EA1998433}" type="presParOf" srcId="{D47E5C4C-F51A-DF40-AD2B-69202A2F6BB6}" destId="{6EE8C54E-3E50-2142-9BE6-D18FEFAF9759}" srcOrd="1" destOrd="0" presId="urn:microsoft.com/office/officeart/2005/8/layout/orgChart1"/>
    <dgm:cxn modelId="{C46E5B86-737C-D54F-9D57-A8B7824B168A}" type="presParOf" srcId="{D47E5C4C-F51A-DF40-AD2B-69202A2F6BB6}" destId="{B16E1EC3-B129-3743-AE02-AC91019A5DDD}" srcOrd="2" destOrd="0" presId="urn:microsoft.com/office/officeart/2005/8/layout/orgChart1"/>
    <dgm:cxn modelId="{6DB47FEB-58DD-6144-B105-77EEE81D109D}" type="presParOf" srcId="{29C55FBB-514F-A445-8F76-91FBE53995A4}" destId="{FD7DA76F-01BC-DE48-AA19-4A19BC1122F4}" srcOrd="2" destOrd="0" presId="urn:microsoft.com/office/officeart/2005/8/layout/orgChart1"/>
    <dgm:cxn modelId="{BDD2413A-B048-184E-BEBE-CE81F832782F}" type="presParOf" srcId="{29C55FBB-514F-A445-8F76-91FBE53995A4}" destId="{BAA74B0B-44BF-3E40-AF52-85B1D4F31B9C}" srcOrd="3" destOrd="0" presId="urn:microsoft.com/office/officeart/2005/8/layout/orgChart1"/>
    <dgm:cxn modelId="{B99A1AC5-F696-8F45-8073-BC3D20C0AC14}" type="presParOf" srcId="{BAA74B0B-44BF-3E40-AF52-85B1D4F31B9C}" destId="{E3F39E73-E324-A74F-89AC-BB942D19B177}" srcOrd="0" destOrd="0" presId="urn:microsoft.com/office/officeart/2005/8/layout/orgChart1"/>
    <dgm:cxn modelId="{B43DA945-E4E0-9B4E-8327-7DDFEB9E2F8D}" type="presParOf" srcId="{E3F39E73-E324-A74F-89AC-BB942D19B177}" destId="{20E53046-3B39-2647-9F03-4517A2864BAD}" srcOrd="0" destOrd="0" presId="urn:microsoft.com/office/officeart/2005/8/layout/orgChart1"/>
    <dgm:cxn modelId="{FBAB726D-D019-2E46-8AE9-4CA18B0D38E7}" type="presParOf" srcId="{E3F39E73-E324-A74F-89AC-BB942D19B177}" destId="{BEC50C4E-24EE-EE44-9631-29EFC18FA6D1}" srcOrd="1" destOrd="0" presId="urn:microsoft.com/office/officeart/2005/8/layout/orgChart1"/>
    <dgm:cxn modelId="{2E1BE494-D492-2449-A78B-61BE1F8B03C1}" type="presParOf" srcId="{BAA74B0B-44BF-3E40-AF52-85B1D4F31B9C}" destId="{7A605A29-760E-574B-9A05-3BA9503D3FCE}" srcOrd="1" destOrd="0" presId="urn:microsoft.com/office/officeart/2005/8/layout/orgChart1"/>
    <dgm:cxn modelId="{FC93EB0D-0CD3-A04D-A601-5811238DB7DE}" type="presParOf" srcId="{BAA74B0B-44BF-3E40-AF52-85B1D4F31B9C}" destId="{3F871E09-B3F6-1A4F-972F-8B6B6DA52B1D}" srcOrd="2" destOrd="0" presId="urn:microsoft.com/office/officeart/2005/8/layout/orgChart1"/>
    <dgm:cxn modelId="{89136C86-A760-444F-A834-58D91D73F3B5}" type="presParOf" srcId="{29C55FBB-514F-A445-8F76-91FBE53995A4}" destId="{3FA97647-56BC-9946-80F2-9A7063DED356}" srcOrd="4" destOrd="0" presId="urn:microsoft.com/office/officeart/2005/8/layout/orgChart1"/>
    <dgm:cxn modelId="{D517B3FC-0EA6-F148-8396-B29694D0617F}" type="presParOf" srcId="{29C55FBB-514F-A445-8F76-91FBE53995A4}" destId="{699B8724-6128-D94B-806A-D67962098D16}" srcOrd="5" destOrd="0" presId="urn:microsoft.com/office/officeart/2005/8/layout/orgChart1"/>
    <dgm:cxn modelId="{7A438CE9-3611-1846-A31A-D8A3F184986E}" type="presParOf" srcId="{699B8724-6128-D94B-806A-D67962098D16}" destId="{A46DF4E7-FF6C-7E41-A00C-C71A596927F2}" srcOrd="0" destOrd="0" presId="urn:microsoft.com/office/officeart/2005/8/layout/orgChart1"/>
    <dgm:cxn modelId="{9253A40D-91A2-6942-BC0A-2E4AB29485F1}" type="presParOf" srcId="{A46DF4E7-FF6C-7E41-A00C-C71A596927F2}" destId="{8A4B1B6E-D388-ED4B-B229-6BE9D13D9B05}" srcOrd="0" destOrd="0" presId="urn:microsoft.com/office/officeart/2005/8/layout/orgChart1"/>
    <dgm:cxn modelId="{7D0CBAD9-19A5-DD42-9CC8-3D523D3C25C2}" type="presParOf" srcId="{A46DF4E7-FF6C-7E41-A00C-C71A596927F2}" destId="{2B4709F8-FED8-3F40-A208-823F414FC898}" srcOrd="1" destOrd="0" presId="urn:microsoft.com/office/officeart/2005/8/layout/orgChart1"/>
    <dgm:cxn modelId="{1E6F4030-C5EC-CF42-AB33-E002A4DAD53A}" type="presParOf" srcId="{699B8724-6128-D94B-806A-D67962098D16}" destId="{2B68390B-535D-1343-87C2-83184736D780}" srcOrd="1" destOrd="0" presId="urn:microsoft.com/office/officeart/2005/8/layout/orgChart1"/>
    <dgm:cxn modelId="{436FD929-5D55-7B4C-841A-BCC62F64AFB0}" type="presParOf" srcId="{699B8724-6128-D94B-806A-D67962098D16}" destId="{87E134BD-A008-8D40-A936-E8EF784A5D7D}" srcOrd="2" destOrd="0" presId="urn:microsoft.com/office/officeart/2005/8/layout/orgChart1"/>
    <dgm:cxn modelId="{B3DBDA5E-7795-B643-9589-4D3B15BC5F8F}" type="presParOf" srcId="{4556821E-46CC-2948-B228-E6C2B07033AA}" destId="{F3D6FC31-5EC5-6348-A816-69BE9350000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FFED3-FDC7-CE44-B6CA-117AFC7225C2}">
      <dsp:nvSpPr>
        <dsp:cNvPr id="0" name=""/>
        <dsp:cNvSpPr/>
      </dsp:nvSpPr>
      <dsp:spPr>
        <a:xfrm>
          <a:off x="4114800" y="1446199"/>
          <a:ext cx="186439" cy="816781"/>
        </a:xfrm>
        <a:custGeom>
          <a:avLst/>
          <a:gdLst/>
          <a:ahLst/>
          <a:cxnLst/>
          <a:rect l="0" t="0" r="0" b="0"/>
          <a:pathLst>
            <a:path>
              <a:moveTo>
                <a:pt x="0" y="0"/>
              </a:moveTo>
              <a:lnTo>
                <a:pt x="0" y="816781"/>
              </a:lnTo>
              <a:lnTo>
                <a:pt x="186439" y="8167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54C4D-8B13-FD48-887B-2CC20D54DBA3}">
      <dsp:nvSpPr>
        <dsp:cNvPr id="0" name=""/>
        <dsp:cNvSpPr/>
      </dsp:nvSpPr>
      <dsp:spPr>
        <a:xfrm>
          <a:off x="3928360" y="1446199"/>
          <a:ext cx="186439" cy="816781"/>
        </a:xfrm>
        <a:custGeom>
          <a:avLst/>
          <a:gdLst/>
          <a:ahLst/>
          <a:cxnLst/>
          <a:rect l="0" t="0" r="0" b="0"/>
          <a:pathLst>
            <a:path>
              <a:moveTo>
                <a:pt x="186439" y="0"/>
              </a:moveTo>
              <a:lnTo>
                <a:pt x="186439" y="816781"/>
              </a:lnTo>
              <a:lnTo>
                <a:pt x="0" y="8167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CE0D26-9E50-2048-A5EA-F246F02B7559}">
      <dsp:nvSpPr>
        <dsp:cNvPr id="0" name=""/>
        <dsp:cNvSpPr/>
      </dsp:nvSpPr>
      <dsp:spPr>
        <a:xfrm>
          <a:off x="4114800" y="1446199"/>
          <a:ext cx="3222736" cy="1633563"/>
        </a:xfrm>
        <a:custGeom>
          <a:avLst/>
          <a:gdLst/>
          <a:ahLst/>
          <a:cxnLst/>
          <a:rect l="0" t="0" r="0" b="0"/>
          <a:pathLst>
            <a:path>
              <a:moveTo>
                <a:pt x="0" y="0"/>
              </a:moveTo>
              <a:lnTo>
                <a:pt x="0" y="1447124"/>
              </a:lnTo>
              <a:lnTo>
                <a:pt x="3222736" y="1447124"/>
              </a:lnTo>
              <a:lnTo>
                <a:pt x="3222736"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A7F1EA-A07E-8948-A009-0A854559ED5D}">
      <dsp:nvSpPr>
        <dsp:cNvPr id="0" name=""/>
        <dsp:cNvSpPr/>
      </dsp:nvSpPr>
      <dsp:spPr>
        <a:xfrm>
          <a:off x="4114800" y="1446199"/>
          <a:ext cx="1074245" cy="1633563"/>
        </a:xfrm>
        <a:custGeom>
          <a:avLst/>
          <a:gdLst/>
          <a:ahLst/>
          <a:cxnLst/>
          <a:rect l="0" t="0" r="0" b="0"/>
          <a:pathLst>
            <a:path>
              <a:moveTo>
                <a:pt x="0" y="0"/>
              </a:moveTo>
              <a:lnTo>
                <a:pt x="0" y="1447124"/>
              </a:lnTo>
              <a:lnTo>
                <a:pt x="1074245" y="1447124"/>
              </a:lnTo>
              <a:lnTo>
                <a:pt x="1074245"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4C3540-B144-BF46-8191-A43D91084DC2}">
      <dsp:nvSpPr>
        <dsp:cNvPr id="0" name=""/>
        <dsp:cNvSpPr/>
      </dsp:nvSpPr>
      <dsp:spPr>
        <a:xfrm>
          <a:off x="3040554" y="1446199"/>
          <a:ext cx="1074245" cy="1633563"/>
        </a:xfrm>
        <a:custGeom>
          <a:avLst/>
          <a:gdLst/>
          <a:ahLst/>
          <a:cxnLst/>
          <a:rect l="0" t="0" r="0" b="0"/>
          <a:pathLst>
            <a:path>
              <a:moveTo>
                <a:pt x="1074245" y="0"/>
              </a:moveTo>
              <a:lnTo>
                <a:pt x="1074245" y="1447124"/>
              </a:lnTo>
              <a:lnTo>
                <a:pt x="0" y="1447124"/>
              </a:lnTo>
              <a:lnTo>
                <a:pt x="0"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239000-7C21-8C49-A1D3-9F0AD2705306}">
      <dsp:nvSpPr>
        <dsp:cNvPr id="0" name=""/>
        <dsp:cNvSpPr/>
      </dsp:nvSpPr>
      <dsp:spPr>
        <a:xfrm>
          <a:off x="892063" y="1446199"/>
          <a:ext cx="3222736" cy="1633563"/>
        </a:xfrm>
        <a:custGeom>
          <a:avLst/>
          <a:gdLst/>
          <a:ahLst/>
          <a:cxnLst/>
          <a:rect l="0" t="0" r="0" b="0"/>
          <a:pathLst>
            <a:path>
              <a:moveTo>
                <a:pt x="3222736" y="0"/>
              </a:moveTo>
              <a:lnTo>
                <a:pt x="3222736" y="1447124"/>
              </a:lnTo>
              <a:lnTo>
                <a:pt x="0" y="1447124"/>
              </a:lnTo>
              <a:lnTo>
                <a:pt x="0"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0AF4F3-C68C-304A-9503-EE57CCF1D961}">
      <dsp:nvSpPr>
        <dsp:cNvPr id="0" name=""/>
        <dsp:cNvSpPr/>
      </dsp:nvSpPr>
      <dsp:spPr>
        <a:xfrm>
          <a:off x="3226993" y="55839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Pastor</a:t>
          </a:r>
        </a:p>
        <a:p>
          <a:pPr lvl="0" algn="ctr" defTabSz="1066800">
            <a:lnSpc>
              <a:spcPct val="90000"/>
            </a:lnSpc>
            <a:spcBef>
              <a:spcPct val="0"/>
            </a:spcBef>
            <a:spcAft>
              <a:spcPct val="35000"/>
            </a:spcAft>
          </a:pPr>
          <a:r>
            <a:rPr lang="en-US" sz="1300" kern="1200" dirty="0" smtClean="0"/>
            <a:t>(Chief of Mission)</a:t>
          </a:r>
          <a:endParaRPr lang="en-US" sz="1300" kern="1200" dirty="0"/>
        </a:p>
      </dsp:txBody>
      <dsp:txXfrm>
        <a:off x="3226993" y="558393"/>
        <a:ext cx="1775612" cy="887806"/>
      </dsp:txXfrm>
    </dsp:sp>
    <dsp:sp modelId="{9651B555-9A31-B246-8DDC-F3D8677668B0}">
      <dsp:nvSpPr>
        <dsp:cNvPr id="0" name=""/>
        <dsp:cNvSpPr/>
      </dsp:nvSpPr>
      <dsp:spPr>
        <a:xfrm>
          <a:off x="4256"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Church Member</a:t>
          </a:r>
        </a:p>
        <a:p>
          <a:pPr lvl="0" algn="ctr" defTabSz="800100">
            <a:lnSpc>
              <a:spcPct val="90000"/>
            </a:lnSpc>
            <a:spcBef>
              <a:spcPct val="0"/>
            </a:spcBef>
            <a:spcAft>
              <a:spcPct val="35000"/>
            </a:spcAft>
          </a:pPr>
          <a:r>
            <a:rPr lang="en-US" sz="1400" kern="1200" dirty="0" smtClean="0"/>
            <a:t>(Foreign Service Officer</a:t>
          </a:r>
          <a:r>
            <a:rPr lang="en-US" sz="1800" kern="1200" dirty="0" smtClean="0"/>
            <a:t>)</a:t>
          </a:r>
          <a:endParaRPr lang="en-US" sz="1800" kern="1200" dirty="0"/>
        </a:p>
      </dsp:txBody>
      <dsp:txXfrm>
        <a:off x="4256" y="3079763"/>
        <a:ext cx="1775612" cy="887806"/>
      </dsp:txXfrm>
    </dsp:sp>
    <dsp:sp modelId="{F4894809-5181-5A44-96E2-DC3B81220D43}">
      <dsp:nvSpPr>
        <dsp:cNvPr id="0" name=""/>
        <dsp:cNvSpPr/>
      </dsp:nvSpPr>
      <dsp:spPr>
        <a:xfrm>
          <a:off x="2152748"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Church Member</a:t>
          </a:r>
        </a:p>
        <a:p>
          <a:pPr lvl="0" algn="ctr" defTabSz="800100">
            <a:lnSpc>
              <a:spcPct val="90000"/>
            </a:lnSpc>
            <a:spcBef>
              <a:spcPct val="0"/>
            </a:spcBef>
            <a:spcAft>
              <a:spcPct val="35000"/>
            </a:spcAft>
          </a:pPr>
          <a:r>
            <a:rPr lang="en-US" sz="1400" kern="1200" dirty="0" smtClean="0"/>
            <a:t>(Foreign Service Officer)</a:t>
          </a:r>
          <a:endParaRPr lang="en-US" sz="1400" kern="1200" dirty="0"/>
        </a:p>
      </dsp:txBody>
      <dsp:txXfrm>
        <a:off x="2152748" y="3079763"/>
        <a:ext cx="1775612" cy="887806"/>
      </dsp:txXfrm>
    </dsp:sp>
    <dsp:sp modelId="{AB6E72DE-D23A-B148-B186-F874B7941FD0}">
      <dsp:nvSpPr>
        <dsp:cNvPr id="0" name=""/>
        <dsp:cNvSpPr/>
      </dsp:nvSpPr>
      <dsp:spPr>
        <a:xfrm>
          <a:off x="4301239"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Church Member</a:t>
          </a:r>
        </a:p>
        <a:p>
          <a:pPr lvl="0" algn="ctr" defTabSz="800100">
            <a:lnSpc>
              <a:spcPct val="90000"/>
            </a:lnSpc>
            <a:spcBef>
              <a:spcPct val="0"/>
            </a:spcBef>
            <a:spcAft>
              <a:spcPct val="35000"/>
            </a:spcAft>
          </a:pPr>
          <a:r>
            <a:rPr lang="en-US" sz="1400" kern="1200" dirty="0" smtClean="0"/>
            <a:t>(Foreign Service Officer)</a:t>
          </a:r>
          <a:endParaRPr lang="en-US" sz="1400" kern="1200" dirty="0"/>
        </a:p>
      </dsp:txBody>
      <dsp:txXfrm>
        <a:off x="4301239" y="3079763"/>
        <a:ext cx="1775612" cy="887806"/>
      </dsp:txXfrm>
    </dsp:sp>
    <dsp:sp modelId="{A1B4AC4E-0D72-8345-8FAD-D9B42253582F}">
      <dsp:nvSpPr>
        <dsp:cNvPr id="0" name=""/>
        <dsp:cNvSpPr/>
      </dsp:nvSpPr>
      <dsp:spPr>
        <a:xfrm>
          <a:off x="6449730"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Church Member</a:t>
          </a:r>
        </a:p>
        <a:p>
          <a:pPr lvl="0" algn="ctr" defTabSz="800100">
            <a:lnSpc>
              <a:spcPct val="90000"/>
            </a:lnSpc>
            <a:spcBef>
              <a:spcPct val="0"/>
            </a:spcBef>
            <a:spcAft>
              <a:spcPct val="35000"/>
            </a:spcAft>
          </a:pPr>
          <a:r>
            <a:rPr lang="en-US" sz="1400" kern="1200" dirty="0" smtClean="0"/>
            <a:t>(Foreign Service Officer)</a:t>
          </a:r>
          <a:endParaRPr lang="en-US" sz="1400" kern="1200" dirty="0"/>
        </a:p>
      </dsp:txBody>
      <dsp:txXfrm>
        <a:off x="6449730" y="3079763"/>
        <a:ext cx="1775612" cy="887806"/>
      </dsp:txXfrm>
    </dsp:sp>
    <dsp:sp modelId="{56D2F21E-FEF6-B642-8FA3-507F5930B73E}">
      <dsp:nvSpPr>
        <dsp:cNvPr id="0" name=""/>
        <dsp:cNvSpPr/>
      </dsp:nvSpPr>
      <dsp:spPr>
        <a:xfrm>
          <a:off x="2152748" y="1819078"/>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r>
            <a:rPr lang="en-US" sz="2000" b="1" kern="1200" dirty="0" smtClean="0">
              <a:solidFill>
                <a:srgbClr val="FF0000"/>
              </a:solidFill>
            </a:rPr>
            <a:t>Elders</a:t>
          </a:r>
        </a:p>
        <a:p>
          <a:pPr lvl="0" algn="ctr" defTabSz="1066800">
            <a:lnSpc>
              <a:spcPct val="90000"/>
            </a:lnSpc>
            <a:spcBef>
              <a:spcPct val="0"/>
            </a:spcBef>
            <a:spcAft>
              <a:spcPct val="35000"/>
            </a:spcAft>
          </a:pPr>
          <a:r>
            <a:rPr lang="en-US" sz="1200" kern="1200" dirty="0" smtClean="0"/>
            <a:t>(Deputy Chiefs of the Mission</a:t>
          </a:r>
          <a:r>
            <a:rPr lang="en-US" sz="1400" kern="1200" dirty="0" smtClean="0"/>
            <a:t>)</a:t>
          </a:r>
        </a:p>
        <a:p>
          <a:pPr lvl="0" algn="ctr" defTabSz="1066800">
            <a:lnSpc>
              <a:spcPct val="90000"/>
            </a:lnSpc>
            <a:spcBef>
              <a:spcPct val="0"/>
            </a:spcBef>
            <a:spcAft>
              <a:spcPct val="35000"/>
            </a:spcAft>
          </a:pPr>
          <a:endParaRPr lang="en-US" sz="1300" kern="1200" dirty="0"/>
        </a:p>
      </dsp:txBody>
      <dsp:txXfrm>
        <a:off x="2152748" y="1819078"/>
        <a:ext cx="1775612" cy="887806"/>
      </dsp:txXfrm>
    </dsp:sp>
    <dsp:sp modelId="{7F8E66E4-8CD0-974F-9E70-798C87DDFBF3}">
      <dsp:nvSpPr>
        <dsp:cNvPr id="0" name=""/>
        <dsp:cNvSpPr/>
      </dsp:nvSpPr>
      <dsp:spPr>
        <a:xfrm>
          <a:off x="4301239" y="1819078"/>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0000"/>
              </a:solidFill>
            </a:rPr>
            <a:t>Church Staff</a:t>
          </a:r>
        </a:p>
        <a:p>
          <a:pPr lvl="0" algn="ctr" defTabSz="889000">
            <a:lnSpc>
              <a:spcPct val="90000"/>
            </a:lnSpc>
            <a:spcBef>
              <a:spcPct val="0"/>
            </a:spcBef>
            <a:spcAft>
              <a:spcPct val="35000"/>
            </a:spcAft>
          </a:pPr>
          <a:r>
            <a:rPr lang="en-US" sz="1400" kern="1200" dirty="0" smtClean="0"/>
            <a:t>(Specialists)</a:t>
          </a:r>
          <a:endParaRPr lang="en-US" sz="1400" kern="1200" dirty="0"/>
        </a:p>
      </dsp:txBody>
      <dsp:txXfrm>
        <a:off x="4301239" y="1819078"/>
        <a:ext cx="1775612" cy="887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97647-56BC-9946-80F2-9A7063DED356}">
      <dsp:nvSpPr>
        <dsp:cNvPr id="0" name=""/>
        <dsp:cNvSpPr/>
      </dsp:nvSpPr>
      <dsp:spPr>
        <a:xfrm>
          <a:off x="2019300" y="2139006"/>
          <a:ext cx="1428669" cy="247950"/>
        </a:xfrm>
        <a:custGeom>
          <a:avLst/>
          <a:gdLst/>
          <a:ahLst/>
          <a:cxnLst/>
          <a:rect l="0" t="0" r="0" b="0"/>
          <a:pathLst>
            <a:path>
              <a:moveTo>
                <a:pt x="0" y="0"/>
              </a:moveTo>
              <a:lnTo>
                <a:pt x="0" y="123975"/>
              </a:lnTo>
              <a:lnTo>
                <a:pt x="1428669" y="123975"/>
              </a:lnTo>
              <a:lnTo>
                <a:pt x="1428669" y="2479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7DA76F-01BC-DE48-AA19-4A19BC1122F4}">
      <dsp:nvSpPr>
        <dsp:cNvPr id="0" name=""/>
        <dsp:cNvSpPr/>
      </dsp:nvSpPr>
      <dsp:spPr>
        <a:xfrm>
          <a:off x="1973580" y="2139006"/>
          <a:ext cx="91440" cy="247950"/>
        </a:xfrm>
        <a:custGeom>
          <a:avLst/>
          <a:gdLst/>
          <a:ahLst/>
          <a:cxnLst/>
          <a:rect l="0" t="0" r="0" b="0"/>
          <a:pathLst>
            <a:path>
              <a:moveTo>
                <a:pt x="45720" y="0"/>
              </a:moveTo>
              <a:lnTo>
                <a:pt x="45720" y="2479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C0939B-6D18-D145-B756-5224982F7334}">
      <dsp:nvSpPr>
        <dsp:cNvPr id="0" name=""/>
        <dsp:cNvSpPr/>
      </dsp:nvSpPr>
      <dsp:spPr>
        <a:xfrm>
          <a:off x="590630" y="2139006"/>
          <a:ext cx="1428669" cy="247950"/>
        </a:xfrm>
        <a:custGeom>
          <a:avLst/>
          <a:gdLst/>
          <a:ahLst/>
          <a:cxnLst/>
          <a:rect l="0" t="0" r="0" b="0"/>
          <a:pathLst>
            <a:path>
              <a:moveTo>
                <a:pt x="1428669" y="0"/>
              </a:moveTo>
              <a:lnTo>
                <a:pt x="1428669" y="123975"/>
              </a:lnTo>
              <a:lnTo>
                <a:pt x="0" y="123975"/>
              </a:lnTo>
              <a:lnTo>
                <a:pt x="0" y="2479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32E724-DFC2-9546-AE4E-071AFB2BC8E7}">
      <dsp:nvSpPr>
        <dsp:cNvPr id="0" name=""/>
        <dsp:cNvSpPr/>
      </dsp:nvSpPr>
      <dsp:spPr>
        <a:xfrm>
          <a:off x="1428940" y="1548646"/>
          <a:ext cx="1180718" cy="5903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0000"/>
              </a:solidFill>
            </a:rPr>
            <a:t>Ambassador</a:t>
          </a:r>
          <a:endParaRPr lang="en-US" sz="1700" b="1" kern="1200" dirty="0">
            <a:solidFill>
              <a:srgbClr val="FF0000"/>
            </a:solidFill>
          </a:endParaRPr>
        </a:p>
      </dsp:txBody>
      <dsp:txXfrm>
        <a:off x="1428940" y="1548646"/>
        <a:ext cx="1180718" cy="590359"/>
      </dsp:txXfrm>
    </dsp:sp>
    <dsp:sp modelId="{DEEABA44-A0F3-7B4C-B6D3-B36ACBC58E03}">
      <dsp:nvSpPr>
        <dsp:cNvPr id="0" name=""/>
        <dsp:cNvSpPr/>
      </dsp:nvSpPr>
      <dsp:spPr>
        <a:xfrm>
          <a:off x="271" y="2386956"/>
          <a:ext cx="1180718" cy="5903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Family </a:t>
          </a:r>
          <a:endParaRPr lang="en-US" sz="1700" kern="1200" dirty="0"/>
        </a:p>
      </dsp:txBody>
      <dsp:txXfrm>
        <a:off x="271" y="2386956"/>
        <a:ext cx="1180718" cy="590359"/>
      </dsp:txXfrm>
    </dsp:sp>
    <dsp:sp modelId="{20E53046-3B39-2647-9F03-4517A2864BAD}">
      <dsp:nvSpPr>
        <dsp:cNvPr id="0" name=""/>
        <dsp:cNvSpPr/>
      </dsp:nvSpPr>
      <dsp:spPr>
        <a:xfrm>
          <a:off x="1428940" y="2386956"/>
          <a:ext cx="1180718" cy="5903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Workplace</a:t>
          </a:r>
          <a:endParaRPr lang="en-US" sz="1700" kern="1200" dirty="0"/>
        </a:p>
      </dsp:txBody>
      <dsp:txXfrm>
        <a:off x="1428940" y="2386956"/>
        <a:ext cx="1180718" cy="590359"/>
      </dsp:txXfrm>
    </dsp:sp>
    <dsp:sp modelId="{8A4B1B6E-D388-ED4B-B229-6BE9D13D9B05}">
      <dsp:nvSpPr>
        <dsp:cNvPr id="0" name=""/>
        <dsp:cNvSpPr/>
      </dsp:nvSpPr>
      <dsp:spPr>
        <a:xfrm>
          <a:off x="2857610" y="2386956"/>
          <a:ext cx="1180718" cy="5903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Nation</a:t>
          </a:r>
          <a:endParaRPr lang="en-US" sz="1700" kern="1200" dirty="0"/>
        </a:p>
      </dsp:txBody>
      <dsp:txXfrm>
        <a:off x="2857610" y="2386956"/>
        <a:ext cx="1180718" cy="59035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793B8D-94D6-E445-863F-3C93C5C3E5C6}" type="datetimeFigureOut">
              <a:rPr lang="en-US" smtClean="0"/>
              <a:t>8/29/16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D790F-B60A-D140-9664-F48B4AE08936}" type="slidenum">
              <a:rPr lang="en-US" smtClean="0"/>
              <a:t>‹#›</a:t>
            </a:fld>
            <a:endParaRPr lang="en-US"/>
          </a:p>
        </p:txBody>
      </p:sp>
    </p:spTree>
    <p:extLst>
      <p:ext uri="{BB962C8B-B14F-4D97-AF65-F5344CB8AC3E}">
        <p14:creationId xmlns:p14="http://schemas.microsoft.com/office/powerpoint/2010/main" val="626760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F66FA8-9398-9547-B1EE-C3943EDE372F}"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186-38A0-0447-A85D-BF86B6BD15FF}" type="slidenum">
              <a:rPr lang="en-US" smtClean="0"/>
              <a:t>‹#›</a:t>
            </a:fld>
            <a:endParaRPr lang="en-US"/>
          </a:p>
        </p:txBody>
      </p:sp>
      <p:pic>
        <p:nvPicPr>
          <p:cNvPr id="7" name="Picture 6" descr="Craig V Mitchell _ Revised 1-23-1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7110" y="223407"/>
            <a:ext cx="2069563" cy="1907018"/>
          </a:xfrm>
          <a:prstGeom prst="rect">
            <a:avLst/>
          </a:prstGeom>
        </p:spPr>
      </p:pic>
    </p:spTree>
    <p:extLst>
      <p:ext uri="{BB962C8B-B14F-4D97-AF65-F5344CB8AC3E}">
        <p14:creationId xmlns:p14="http://schemas.microsoft.com/office/powerpoint/2010/main" val="2151505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66FA8-9398-9547-B1EE-C3943EDE372F}" type="datetimeFigureOut">
              <a:rPr lang="en-US" smtClean="0"/>
              <a:t>8/29/16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227431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66FA8-9398-9547-B1EE-C3943EDE372F}"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1610486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66FA8-9398-9547-B1EE-C3943EDE372F}"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285401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Click to edit Master title style</a:t>
            </a:r>
            <a:endParaRPr lang="en-US" dirty="0"/>
          </a:p>
        </p:txBody>
      </p:sp>
      <p:sp>
        <p:nvSpPr>
          <p:cNvPr id="3" name="Date Placeholder 2"/>
          <p:cNvSpPr>
            <a:spLocks noGrp="1"/>
          </p:cNvSpPr>
          <p:nvPr>
            <p:ph type="dt" sz="half" idx="10"/>
          </p:nvPr>
        </p:nvSpPr>
        <p:spPr/>
        <p:txBody>
          <a:bodyPr/>
          <a:lstStyle/>
          <a:p>
            <a:fld id="{80F66FA8-9398-9547-B1EE-C3943EDE372F}" type="datetimeFigureOut">
              <a:rPr lang="en-US" smtClean="0"/>
              <a:t>8/29/16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223390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66FA8-9398-9547-B1EE-C3943EDE372F}"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68977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F66FA8-9398-9547-B1EE-C3943EDE372F}"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186-38A0-0447-A85D-BF86B6BD15FF}" type="slidenum">
              <a:rPr lang="en-US" smtClean="0"/>
              <a:t>‹#›</a:t>
            </a:fld>
            <a:endParaRPr lang="en-US"/>
          </a:p>
        </p:txBody>
      </p:sp>
      <p:pic>
        <p:nvPicPr>
          <p:cNvPr id="7" name="Picture 6" descr="Craig V Mitchell _ Revised 1-23-1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5500" y="493713"/>
            <a:ext cx="2413000" cy="2413000"/>
          </a:xfrm>
          <a:prstGeom prst="rect">
            <a:avLst/>
          </a:prstGeom>
        </p:spPr>
      </p:pic>
    </p:spTree>
    <p:extLst>
      <p:ext uri="{BB962C8B-B14F-4D97-AF65-F5344CB8AC3E}">
        <p14:creationId xmlns:p14="http://schemas.microsoft.com/office/powerpoint/2010/main" val="340455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F66FA8-9398-9547-B1EE-C3943EDE372F}" type="datetimeFigureOut">
              <a:rPr lang="en-US" smtClean="0"/>
              <a:t>8/29/16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89231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F66FA8-9398-9547-B1EE-C3943EDE372F}" type="datetimeFigureOut">
              <a:rPr lang="en-US" smtClean="0"/>
              <a:t>8/29/16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177253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F66FA8-9398-9547-B1EE-C3943EDE372F}" type="datetimeFigureOut">
              <a:rPr lang="en-US" smtClean="0"/>
              <a:t>8/29/16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138472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66FA8-9398-9547-B1EE-C3943EDE372F}" type="datetimeFigureOut">
              <a:rPr lang="en-US" smtClean="0"/>
              <a:t>8/29/16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200616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66FA8-9398-9547-B1EE-C3943EDE372F}" type="datetimeFigureOut">
              <a:rPr lang="en-US" smtClean="0"/>
              <a:t>8/29/16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19535955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66FA8-9398-9547-B1EE-C3943EDE372F}" type="datetimeFigureOut">
              <a:rPr lang="en-US" smtClean="0"/>
              <a:t>8/29/16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48186-38A0-0447-A85D-BF86B6BD15FF}" type="slidenum">
              <a:rPr lang="en-US" smtClean="0"/>
              <a:t>‹#›</a:t>
            </a:fld>
            <a:endParaRPr lang="en-US"/>
          </a:p>
        </p:txBody>
      </p:sp>
      <p:pic>
        <p:nvPicPr>
          <p:cNvPr id="8" name="Picture 7" descr="Craig V Mitchell _ Revised 1-23-16.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7199" y="0"/>
            <a:ext cx="1530052" cy="1417638"/>
          </a:xfrm>
          <a:prstGeom prst="rect">
            <a:avLst/>
          </a:prstGeom>
        </p:spPr>
      </p:pic>
    </p:spTree>
    <p:extLst>
      <p:ext uri="{BB962C8B-B14F-4D97-AF65-F5344CB8AC3E}">
        <p14:creationId xmlns:p14="http://schemas.microsoft.com/office/powerpoint/2010/main" val="1438610203"/>
      </p:ext>
    </p:extLst>
  </p:cSld>
  <p:clrMap bg1="dk1" tx1="lt1" bg2="dk2" tx2="lt2" accent1="accent1" accent2="accent2" accent3="accent3" accent4="accent4" accent5="accent5" accent6="accent6" hlink="hlink" folHlink="folHlink"/>
  <p:sldLayoutIdLst>
    <p:sldLayoutId id="2147483665" r:id="rId1"/>
    <p:sldLayoutId id="2147483676"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smtClean="0"/>
              <a:t>The Christian Ambassador</a:t>
            </a:r>
            <a:endParaRPr lang="en-US" b="1" dirty="0"/>
          </a:p>
        </p:txBody>
      </p:sp>
      <p:sp>
        <p:nvSpPr>
          <p:cNvPr id="8" name="Subtitle 7"/>
          <p:cNvSpPr>
            <a:spLocks noGrp="1"/>
          </p:cNvSpPr>
          <p:nvPr>
            <p:ph type="subTitle" idx="1"/>
          </p:nvPr>
        </p:nvSpPr>
        <p:spPr/>
        <p:txBody>
          <a:bodyPr/>
          <a:lstStyle/>
          <a:p>
            <a:r>
              <a:rPr lang="en-US" dirty="0" smtClean="0"/>
              <a:t>Craig Vincent Mitchell, PhD</a:t>
            </a:r>
          </a:p>
          <a:p>
            <a:r>
              <a:rPr lang="en-US" dirty="0" smtClean="0"/>
              <a:t>Web site: </a:t>
            </a:r>
            <a:r>
              <a:rPr lang="en-US" dirty="0" err="1" smtClean="0"/>
              <a:t>craigvincentmitchell.co</a:t>
            </a:r>
            <a:endParaRPr lang="en-US" dirty="0" smtClean="0"/>
          </a:p>
          <a:p>
            <a:r>
              <a:rPr lang="en-US" dirty="0" smtClean="0"/>
              <a:t>E- mail: </a:t>
            </a:r>
            <a:r>
              <a:rPr lang="en-US" dirty="0" err="1" smtClean="0"/>
              <a:t>craigvmitchell@gmail.com</a:t>
            </a:r>
            <a:endParaRPr lang="en-US" dirty="0"/>
          </a:p>
        </p:txBody>
      </p:sp>
    </p:spTree>
    <p:extLst>
      <p:ext uri="{BB962C8B-B14F-4D97-AF65-F5344CB8AC3E}">
        <p14:creationId xmlns:p14="http://schemas.microsoft.com/office/powerpoint/2010/main" val="251647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Ambassador</a:t>
            </a:r>
            <a:endParaRPr lang="en-US" b="1" dirty="0"/>
          </a:p>
        </p:txBody>
      </p:sp>
      <p:sp>
        <p:nvSpPr>
          <p:cNvPr id="3" name="Content Placeholder 2"/>
          <p:cNvSpPr>
            <a:spLocks noGrp="1"/>
          </p:cNvSpPr>
          <p:nvPr>
            <p:ph sz="half" idx="1"/>
          </p:nvPr>
        </p:nvSpPr>
        <p:spPr/>
        <p:txBody>
          <a:bodyPr>
            <a:normAutofit fontScale="92500"/>
          </a:bodyPr>
          <a:lstStyle/>
          <a:p>
            <a:r>
              <a:rPr lang="en-US" dirty="0" smtClean="0"/>
              <a:t>An ambassador is an official representative of his king and or nation.</a:t>
            </a:r>
          </a:p>
          <a:p>
            <a:r>
              <a:rPr lang="en-US" dirty="0" smtClean="0"/>
              <a:t>Because he represents his nation, he must live in a dignified (holy) manner.</a:t>
            </a:r>
          </a:p>
          <a:p>
            <a:r>
              <a:rPr lang="en-US" dirty="0" smtClean="0"/>
              <a:t>He does not present his own views, but only the views of his king (as found in the Bible).</a:t>
            </a:r>
            <a:endParaRPr lang="en-US" dirty="0"/>
          </a:p>
        </p:txBody>
      </p:sp>
      <p:pic>
        <p:nvPicPr>
          <p:cNvPr id="5" name="Content Placeholder 4" descr="images.jpg"/>
          <p:cNvPicPr>
            <a:picLocks noGrp="1" noChangeAspect="1"/>
          </p:cNvPicPr>
          <p:nvPr>
            <p:ph sz="half" idx="2"/>
          </p:nvPr>
        </p:nvPicPr>
        <p:blipFill>
          <a:blip r:embed="rId2">
            <a:extLst>
              <a:ext uri="{28A0092B-C50C-407E-A947-70E740481C1C}">
                <a14:useLocalDpi xmlns:a14="http://schemas.microsoft.com/office/drawing/2010/main" val="0"/>
              </a:ext>
            </a:extLst>
          </a:blip>
          <a:srcRect l="5976" r="5976"/>
          <a:stretch>
            <a:fillRect/>
          </a:stretch>
        </p:blipFill>
        <p:spPr/>
      </p:pic>
    </p:spTree>
    <p:extLst>
      <p:ext uri="{BB962C8B-B14F-4D97-AF65-F5344CB8AC3E}">
        <p14:creationId xmlns:p14="http://schemas.microsoft.com/office/powerpoint/2010/main" val="4289028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The Christian Ambassador</a:t>
            </a:r>
            <a:endParaRPr lang="en-US" b="1" dirty="0"/>
          </a:p>
        </p:txBody>
      </p:sp>
      <p:sp>
        <p:nvSpPr>
          <p:cNvPr id="3" name="Content Placeholder 2"/>
          <p:cNvSpPr>
            <a:spLocks noGrp="1"/>
          </p:cNvSpPr>
          <p:nvPr>
            <p:ph sz="half" idx="1"/>
          </p:nvPr>
        </p:nvSpPr>
        <p:spPr/>
        <p:txBody>
          <a:bodyPr>
            <a:normAutofit fontScale="92500" lnSpcReduction="10000"/>
          </a:bodyPr>
          <a:lstStyle/>
          <a:p>
            <a:r>
              <a:rPr lang="en-US" dirty="0" smtClean="0"/>
              <a:t>God has providentially placed every believer to be an ambassador to </a:t>
            </a:r>
          </a:p>
          <a:p>
            <a:r>
              <a:rPr lang="en-US" dirty="0" smtClean="0"/>
              <a:t>His family</a:t>
            </a:r>
          </a:p>
          <a:p>
            <a:pPr lvl="1"/>
            <a:r>
              <a:rPr lang="en-US" dirty="0" smtClean="0"/>
              <a:t>Be a good witness and spread the Gospel</a:t>
            </a:r>
          </a:p>
          <a:p>
            <a:r>
              <a:rPr lang="en-US" dirty="0" smtClean="0"/>
              <a:t>His workplace</a:t>
            </a:r>
          </a:p>
          <a:p>
            <a:pPr lvl="1"/>
            <a:r>
              <a:rPr lang="en-US" dirty="0" smtClean="0"/>
              <a:t>Be a good witness and spread the Gospel</a:t>
            </a:r>
          </a:p>
          <a:p>
            <a:r>
              <a:rPr lang="en-US" dirty="0" smtClean="0"/>
              <a:t>His nation</a:t>
            </a:r>
          </a:p>
          <a:p>
            <a:pPr lvl="1"/>
            <a:r>
              <a:rPr lang="en-US" dirty="0" smtClean="0"/>
              <a:t>Be a good witness and spread the Gospel</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922813957"/>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3027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Dual Citizenship</a:t>
            </a:r>
            <a:endParaRPr lang="en-US" b="1" dirty="0"/>
          </a:p>
        </p:txBody>
      </p:sp>
      <p:sp>
        <p:nvSpPr>
          <p:cNvPr id="5" name="Content Placeholder 4"/>
          <p:cNvSpPr>
            <a:spLocks noGrp="1"/>
          </p:cNvSpPr>
          <p:nvPr>
            <p:ph sz="half" idx="1"/>
          </p:nvPr>
        </p:nvSpPr>
        <p:spPr/>
        <p:txBody>
          <a:bodyPr/>
          <a:lstStyle/>
          <a:p>
            <a:r>
              <a:rPr lang="en-US" dirty="0" smtClean="0"/>
              <a:t>The Christian is a citizen of the Kingdom of God. He is also a citizen of the earthly kingdom in which he resides.</a:t>
            </a:r>
          </a:p>
          <a:p>
            <a:r>
              <a:rPr lang="en-US" dirty="0" smtClean="0"/>
              <a:t>He must obey the laws of the earthly kingdom until it conflicts with the word of God.</a:t>
            </a:r>
          </a:p>
          <a:p>
            <a:pPr marL="0" indent="0">
              <a:buNone/>
            </a:pPr>
            <a:endParaRPr lang="en-US" dirty="0"/>
          </a:p>
        </p:txBody>
      </p:sp>
      <p:pic>
        <p:nvPicPr>
          <p:cNvPr id="8" name="Content Placeholder 7" descr="images.jp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760154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Romans 13: 1-5</a:t>
            </a:r>
            <a:endParaRPr lang="en-US" b="1" dirty="0"/>
          </a:p>
        </p:txBody>
      </p:sp>
      <p:sp>
        <p:nvSpPr>
          <p:cNvPr id="3" name="Content Placeholder 2"/>
          <p:cNvSpPr>
            <a:spLocks noGrp="1"/>
          </p:cNvSpPr>
          <p:nvPr>
            <p:ph sz="half" idx="1"/>
          </p:nvPr>
        </p:nvSpPr>
        <p:spPr/>
        <p:txBody>
          <a:bodyPr>
            <a:normAutofit fontScale="85000" lnSpcReduction="20000"/>
          </a:bodyPr>
          <a:lstStyle/>
          <a:p>
            <a:r>
              <a:rPr lang="en-US" dirty="0" smtClean="0"/>
              <a:t>Everyone must therefore submit himself to the governing authorities, for there is no authority except that which have been established by God. Consequently; he who rebels against the authority is rebelling against what God has instituted, and those who do so will bring judgment upon themselves. For rulers hold no terror for those who do right, but for those who do wrong. </a:t>
            </a:r>
            <a:endParaRPr lang="en-US" dirty="0"/>
          </a:p>
        </p:txBody>
      </p:sp>
      <p:pic>
        <p:nvPicPr>
          <p:cNvPr id="5" name="Content Placeholder 4" descr="AAEAAQAAAAAAAAIhAAAAJGQxNWQ2ZTNmLWQ5MDctNGIxOS1hMTIwLWE1MmIzMjJmODQyNQ.jpg"/>
          <p:cNvPicPr>
            <a:picLocks noGrp="1" noChangeAspect="1"/>
          </p:cNvPicPr>
          <p:nvPr>
            <p:ph sz="half" idx="2"/>
          </p:nvPr>
        </p:nvPicPr>
        <p:blipFill>
          <a:blip r:embed="rId2">
            <a:extLst>
              <a:ext uri="{28A0092B-C50C-407E-A947-70E740481C1C}">
                <a14:useLocalDpi xmlns:a14="http://schemas.microsoft.com/office/drawing/2010/main" val="0"/>
              </a:ext>
            </a:extLst>
          </a:blip>
          <a:srcRect l="8898" r="8898"/>
          <a:stretch>
            <a:fillRect/>
          </a:stretch>
        </p:blipFill>
        <p:spPr/>
      </p:pic>
    </p:spTree>
    <p:extLst>
      <p:ext uri="{BB962C8B-B14F-4D97-AF65-F5344CB8AC3E}">
        <p14:creationId xmlns:p14="http://schemas.microsoft.com/office/powerpoint/2010/main" val="285779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Romans 13: 1-5</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a:t>Do you want to be free from the fear of the one in authority? Then do what is right and he will commend you. For he is God’s servant to do you good. But if you do wrong, be afraid, for he does not bear the sword for nothing. He is God’s servant, an agent of wrath to bring punishment on the wrongdoer. Therefore it is necessary to submit to the authorities, not only because of possible punishment but also because of conscience.</a:t>
            </a:r>
          </a:p>
          <a:p>
            <a:endParaRPr lang="en-US" dirty="0"/>
          </a:p>
        </p:txBody>
      </p:sp>
      <p:pic>
        <p:nvPicPr>
          <p:cNvPr id="7" name="Content Placeholder 6" descr="imgres.jpg"/>
          <p:cNvPicPr>
            <a:picLocks noGrp="1" noChangeAspect="1"/>
          </p:cNvPicPr>
          <p:nvPr>
            <p:ph sz="half" idx="2"/>
          </p:nvPr>
        </p:nvPicPr>
        <p:blipFill>
          <a:blip r:embed="rId2">
            <a:extLst>
              <a:ext uri="{28A0092B-C50C-407E-A947-70E740481C1C}">
                <a14:useLocalDpi xmlns:a14="http://schemas.microsoft.com/office/drawing/2010/main" val="0"/>
              </a:ext>
            </a:extLst>
          </a:blip>
          <a:srcRect t="-35282" b="-35282"/>
          <a:stretch>
            <a:fillRect/>
          </a:stretch>
        </p:blipFill>
        <p:spPr/>
      </p:pic>
    </p:spTree>
    <p:extLst>
      <p:ext uri="{BB962C8B-B14F-4D97-AF65-F5344CB8AC3E}">
        <p14:creationId xmlns:p14="http://schemas.microsoft.com/office/powerpoint/2010/main" val="111524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Peter 2: 13-17</a:t>
            </a:r>
            <a:endParaRPr lang="en-US" b="1" dirty="0"/>
          </a:p>
        </p:txBody>
      </p:sp>
      <p:sp>
        <p:nvSpPr>
          <p:cNvPr id="3" name="Content Placeholder 2"/>
          <p:cNvSpPr>
            <a:spLocks noGrp="1"/>
          </p:cNvSpPr>
          <p:nvPr>
            <p:ph sz="half" idx="1"/>
          </p:nvPr>
        </p:nvSpPr>
        <p:spPr/>
        <p:txBody>
          <a:bodyPr>
            <a:normAutofit fontScale="70000" lnSpcReduction="20000"/>
          </a:bodyPr>
          <a:lstStyle/>
          <a:p>
            <a:r>
              <a:rPr lang="en-US" dirty="0" smtClean="0"/>
              <a:t>Submit yourselves for the Lord’s sake to every authority instituted among men: whether to the king, as the supreme authority, or to governors, who are sent by him to punish those who do wrong and to commend those who do right. For it is God’s will that by doing good you should silence the ignorant talk of foolish men. Live as free men, but do not use your freedom as a cover up for evil; live as servants of God. Show proper respect to everyone: Love the brotherhood of believers, fear God, honor the King.</a:t>
            </a:r>
            <a:endParaRPr lang="en-US" dirty="0"/>
          </a:p>
        </p:txBody>
      </p:sp>
      <p:pic>
        <p:nvPicPr>
          <p:cNvPr id="5" name="Content Placeholder 6" descr="images.jpg"/>
          <p:cNvPicPr>
            <a:picLocks noGrp="1" noChangeAspect="1"/>
          </p:cNvPicPr>
          <p:nvPr>
            <p:ph sz="half" idx="2"/>
          </p:nvPr>
        </p:nvPicPr>
        <p:blipFill>
          <a:blip r:embed="rId2">
            <a:extLst>
              <a:ext uri="{28A0092B-C50C-407E-A947-70E740481C1C}">
                <a14:useLocalDpi xmlns:a14="http://schemas.microsoft.com/office/drawing/2010/main" val="0"/>
              </a:ext>
            </a:extLst>
          </a:blip>
          <a:srcRect l="1441" r="1441"/>
          <a:stretch>
            <a:fillRect/>
          </a:stretch>
        </p:blipFill>
        <p:spPr/>
      </p:pic>
    </p:spTree>
    <p:extLst>
      <p:ext uri="{BB962C8B-B14F-4D97-AF65-F5344CB8AC3E}">
        <p14:creationId xmlns:p14="http://schemas.microsoft.com/office/powerpoint/2010/main" val="2774820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Taxation</a:t>
            </a:r>
            <a:endParaRPr lang="en-US" b="1" dirty="0"/>
          </a:p>
        </p:txBody>
      </p:sp>
      <p:sp>
        <p:nvSpPr>
          <p:cNvPr id="3" name="Content Placeholder 2"/>
          <p:cNvSpPr>
            <a:spLocks noGrp="1"/>
          </p:cNvSpPr>
          <p:nvPr>
            <p:ph sz="half" idx="1"/>
          </p:nvPr>
        </p:nvSpPr>
        <p:spPr/>
        <p:txBody>
          <a:bodyPr/>
          <a:lstStyle/>
          <a:p>
            <a:r>
              <a:rPr lang="en-US" dirty="0" smtClean="0"/>
              <a:t>Christians should pay their taxes. Jesus Christ paid taxes:</a:t>
            </a:r>
          </a:p>
          <a:p>
            <a:pPr lvl="1"/>
            <a:r>
              <a:rPr lang="en-US" dirty="0" smtClean="0"/>
              <a:t>Matthew 17: 24-27</a:t>
            </a:r>
          </a:p>
          <a:p>
            <a:pPr lvl="1"/>
            <a:r>
              <a:rPr lang="en-US" dirty="0" smtClean="0"/>
              <a:t>Matthew 22: 15- 22 </a:t>
            </a:r>
          </a:p>
          <a:p>
            <a:pPr lvl="1"/>
            <a:r>
              <a:rPr lang="en-US" dirty="0" smtClean="0"/>
              <a:t> Luke 20: 20-26.</a:t>
            </a:r>
          </a:p>
          <a:p>
            <a:r>
              <a:rPr lang="en-US" dirty="0" smtClean="0"/>
              <a:t>Paul tells us that we should pay our taxes</a:t>
            </a:r>
          </a:p>
          <a:p>
            <a:pPr lvl="1"/>
            <a:r>
              <a:rPr lang="en-US" dirty="0" smtClean="0"/>
              <a:t>Romans 13: 6-7.</a:t>
            </a:r>
            <a:endParaRPr lang="en-US" dirty="0"/>
          </a:p>
        </p:txBody>
      </p:sp>
      <p:pic>
        <p:nvPicPr>
          <p:cNvPr id="5" name="Content Placeholder 4" descr="images.jpg"/>
          <p:cNvPicPr>
            <a:picLocks noGrp="1" noChangeAspect="1"/>
          </p:cNvPicPr>
          <p:nvPr>
            <p:ph sz="half" idx="2"/>
          </p:nvPr>
        </p:nvPicPr>
        <p:blipFill>
          <a:blip r:embed="rId2">
            <a:extLst>
              <a:ext uri="{28A0092B-C50C-407E-A947-70E740481C1C}">
                <a14:useLocalDpi xmlns:a14="http://schemas.microsoft.com/office/drawing/2010/main" val="0"/>
              </a:ext>
            </a:extLst>
          </a:blip>
          <a:srcRect t="-34380" b="-34380"/>
          <a:stretch>
            <a:fillRect/>
          </a:stretch>
        </p:blipFill>
        <p:spPr/>
      </p:pic>
    </p:spTree>
    <p:extLst>
      <p:ext uri="{BB962C8B-B14F-4D97-AF65-F5344CB8AC3E}">
        <p14:creationId xmlns:p14="http://schemas.microsoft.com/office/powerpoint/2010/main" val="141933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r>
              <a:rPr lang="en-US" dirty="0" smtClean="0"/>
              <a:t>       </a:t>
            </a:r>
            <a:r>
              <a:rPr lang="en-US" b="1" dirty="0" smtClean="0"/>
              <a:t>Christians </a:t>
            </a:r>
            <a:r>
              <a:rPr lang="en-US" b="1" dirty="0" smtClean="0"/>
              <a:t>in Government</a:t>
            </a:r>
            <a:endParaRPr lang="en-US" b="1" dirty="0"/>
          </a:p>
        </p:txBody>
      </p:sp>
      <p:sp>
        <p:nvSpPr>
          <p:cNvPr id="3" name="Content Placeholder 2"/>
          <p:cNvSpPr>
            <a:spLocks noGrp="1"/>
          </p:cNvSpPr>
          <p:nvPr>
            <p:ph sz="half" idx="1"/>
          </p:nvPr>
        </p:nvSpPr>
        <p:spPr/>
        <p:txBody>
          <a:bodyPr>
            <a:normAutofit fontScale="85000" lnSpcReduction="10000"/>
          </a:bodyPr>
          <a:lstStyle/>
          <a:p>
            <a:r>
              <a:rPr lang="en-US" dirty="0" smtClean="0"/>
              <a:t>Augustine of Hippo asserted that “Christ’s </a:t>
            </a:r>
            <a:r>
              <a:rPr lang="en-US" dirty="0" smtClean="0"/>
              <a:t>servants, whether they are kings, or princes, or judges, or soldiers are bidden, if need be, to endure the wickedness of an utterly corrupt state, and by that endurance to win for themselves a place of glory in the Heavenly Commonwealth, whose law is the will of </a:t>
            </a:r>
            <a:r>
              <a:rPr lang="en-US" dirty="0" smtClean="0"/>
              <a:t>God.”</a:t>
            </a:r>
            <a:endParaRPr lang="en-US" dirty="0"/>
          </a:p>
        </p:txBody>
      </p:sp>
      <p:pic>
        <p:nvPicPr>
          <p:cNvPr id="6" name="Content Placeholder 3"/>
          <p:cNvPicPr>
            <a:picLocks noGrp="1" noChangeAspect="1"/>
          </p:cNvPicPr>
          <p:nvPr>
            <p:ph sz="half" idx="2"/>
          </p:nvPr>
        </p:nvPicPr>
        <p:blipFill>
          <a:blip r:embed="rId2"/>
          <a:srcRect l="10887" r="10887"/>
          <a:stretch>
            <a:fillRect/>
          </a:stretch>
        </p:blipFill>
        <p:spPr/>
      </p:pic>
    </p:spTree>
    <p:extLst>
      <p:ext uri="{BB962C8B-B14F-4D97-AF65-F5344CB8AC3E}">
        <p14:creationId xmlns:p14="http://schemas.microsoft.com/office/powerpoint/2010/main" val="338652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Patriotism</a:t>
            </a:r>
            <a:endParaRPr lang="en-US" b="1" dirty="0"/>
          </a:p>
        </p:txBody>
      </p:sp>
      <p:sp>
        <p:nvSpPr>
          <p:cNvPr id="3" name="Content Placeholder 2"/>
          <p:cNvSpPr>
            <a:spLocks noGrp="1"/>
          </p:cNvSpPr>
          <p:nvPr>
            <p:ph sz="half" idx="1"/>
          </p:nvPr>
        </p:nvSpPr>
        <p:spPr/>
        <p:txBody>
          <a:bodyPr>
            <a:normAutofit fontScale="70000" lnSpcReduction="20000"/>
          </a:bodyPr>
          <a:lstStyle/>
          <a:p>
            <a:r>
              <a:rPr lang="en-US" dirty="0" smtClean="0"/>
              <a:t>Augustine argues that “Christianity does not destroy patriotism but reinforces it by making of it a religious duty. The Old Testament prophets and the New Testament writers alike command obedience to civil authority and to the laws of the city. To resist these laws is to defy God’s own ordinance, inasmuch as civil society is intended by God himself as a remedy for evil and is used by him as an instrument of mercy in the midst of a sinful world, as St Paul teaches in Romans 13.”</a:t>
            </a:r>
            <a:endParaRPr lang="en-US" dirty="0"/>
          </a:p>
        </p:txBody>
      </p:sp>
      <p:pic>
        <p:nvPicPr>
          <p:cNvPr id="5" name="Content Placeholder 4" descr="f23b1fd11216800585a74db88b381378.jpg"/>
          <p:cNvPicPr>
            <a:picLocks noGrp="1" noChangeAspect="1"/>
          </p:cNvPicPr>
          <p:nvPr>
            <p:ph sz="half" idx="2"/>
          </p:nvPr>
        </p:nvPicPr>
        <p:blipFill>
          <a:blip r:embed="rId2">
            <a:extLst>
              <a:ext uri="{28A0092B-C50C-407E-A947-70E740481C1C}">
                <a14:useLocalDpi xmlns:a14="http://schemas.microsoft.com/office/drawing/2010/main" val="0"/>
              </a:ext>
            </a:extLst>
          </a:blip>
          <a:srcRect l="-5793" r="-5793"/>
          <a:stretch>
            <a:fillRect/>
          </a:stretch>
        </p:blipFill>
        <p:spPr/>
      </p:pic>
    </p:spTree>
    <p:extLst>
      <p:ext uri="{BB962C8B-B14F-4D97-AF65-F5344CB8AC3E}">
        <p14:creationId xmlns:p14="http://schemas.microsoft.com/office/powerpoint/2010/main" val="2257747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r>
              <a:rPr lang="en-US" b="1" dirty="0" smtClean="0"/>
              <a:t> Acts 5:27-29</a:t>
            </a:r>
            <a:endParaRPr lang="en-US" b="1" dirty="0"/>
          </a:p>
        </p:txBody>
      </p:sp>
      <p:sp>
        <p:nvSpPr>
          <p:cNvPr id="5" name="Content Placeholder 4"/>
          <p:cNvSpPr>
            <a:spLocks noGrp="1"/>
          </p:cNvSpPr>
          <p:nvPr>
            <p:ph sz="half" idx="1"/>
          </p:nvPr>
        </p:nvSpPr>
        <p:spPr/>
        <p:txBody>
          <a:bodyPr>
            <a:normAutofit fontScale="70000" lnSpcReduction="20000"/>
          </a:bodyPr>
          <a:lstStyle/>
          <a:p>
            <a:r>
              <a:rPr lang="en-US" dirty="0" smtClean="0"/>
              <a:t>Having brought the apostles, they made them appear before the Sanhedrin to be questioned by the high priest. “We gave you strict orders not to teach in this name, “ he said.  “Yet you have filled Jerusalem with your teaching and are determined to make us guilty of this man’s blood.”</a:t>
            </a:r>
          </a:p>
          <a:p>
            <a:r>
              <a:rPr lang="en-US" dirty="0" smtClean="0"/>
              <a:t> Peter and the other apostles replied: “We must obey God rather than men!”</a:t>
            </a:r>
          </a:p>
          <a:p>
            <a:r>
              <a:rPr lang="en-US" b="1" dirty="0" smtClean="0"/>
              <a:t>Consequently</a:t>
            </a:r>
            <a:r>
              <a:rPr lang="en-US" b="1" dirty="0" smtClean="0">
                <a:solidFill>
                  <a:srgbClr val="FF0000"/>
                </a:solidFill>
              </a:rPr>
              <a:t>, we should obey the authorities until  their commands conflicts with God’s.</a:t>
            </a:r>
            <a:endParaRPr lang="en-US" b="1" dirty="0">
              <a:solidFill>
                <a:srgbClr val="FF0000"/>
              </a:solidFill>
            </a:endParaRPr>
          </a:p>
        </p:txBody>
      </p:sp>
      <p:pic>
        <p:nvPicPr>
          <p:cNvPr id="11" name="Content Placeholder 10" descr="36_peter-and-john-continue-preaching-the-gospel_1800x1200_300dpi_2.jpg"/>
          <p:cNvPicPr>
            <a:picLocks noGrp="1" noChangeAspect="1"/>
          </p:cNvPicPr>
          <p:nvPr>
            <p:ph sz="half" idx="2"/>
          </p:nvPr>
        </p:nvPicPr>
        <p:blipFill>
          <a:blip r:embed="rId2">
            <a:extLst>
              <a:ext uri="{28A0092B-C50C-407E-A947-70E740481C1C}">
                <a14:useLocalDpi xmlns:a14="http://schemas.microsoft.com/office/drawing/2010/main" val="0"/>
              </a:ext>
            </a:extLst>
          </a:blip>
          <a:srcRect t="-34051" b="-34051"/>
          <a:stretch>
            <a:fillRect/>
          </a:stretch>
        </p:blipFill>
        <p:spPr/>
      </p:pic>
    </p:spTree>
    <p:extLst>
      <p:ext uri="{BB962C8B-B14F-4D97-AF65-F5344CB8AC3E}">
        <p14:creationId xmlns:p14="http://schemas.microsoft.com/office/powerpoint/2010/main" val="4064295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King Jesus and </a:t>
            </a:r>
            <a:br>
              <a:rPr lang="en-US" b="1" dirty="0" smtClean="0"/>
            </a:br>
            <a:r>
              <a:rPr lang="en-US" b="1" dirty="0" smtClean="0"/>
              <a:t>the Kingdom of God</a:t>
            </a: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smtClean="0"/>
              <a:t>Jesus came preaching about the coming of the Kingdom of God</a:t>
            </a:r>
          </a:p>
          <a:p>
            <a:r>
              <a:rPr lang="en-US" dirty="0" smtClean="0"/>
              <a:t>The Sermon on the Mount explains the ethics of the Kingdom of God. </a:t>
            </a:r>
          </a:p>
          <a:p>
            <a:r>
              <a:rPr lang="en-US" dirty="0" smtClean="0"/>
              <a:t>The Sermon on the Mount also invites people to join the kingdom</a:t>
            </a:r>
          </a:p>
          <a:p>
            <a:r>
              <a:rPr lang="en-US" dirty="0" smtClean="0"/>
              <a:t>Jesus established the kingdom of God with his death, burial, and resurrection.</a:t>
            </a:r>
          </a:p>
          <a:p>
            <a:endParaRPr lang="en-US" dirty="0"/>
          </a:p>
        </p:txBody>
      </p:sp>
      <p:pic>
        <p:nvPicPr>
          <p:cNvPr id="5" name="Content Placeholder 4" descr="imgres.jpg"/>
          <p:cNvPicPr>
            <a:picLocks noGrp="1" noChangeAspect="1"/>
          </p:cNvPicPr>
          <p:nvPr>
            <p:ph sz="half" idx="2"/>
          </p:nvPr>
        </p:nvPicPr>
        <p:blipFill>
          <a:blip r:embed="rId2">
            <a:extLst>
              <a:ext uri="{28A0092B-C50C-407E-A947-70E740481C1C}">
                <a14:useLocalDpi xmlns:a14="http://schemas.microsoft.com/office/drawing/2010/main" val="0"/>
              </a:ext>
            </a:extLst>
          </a:blip>
          <a:srcRect t="-25776" b="-25776"/>
          <a:stretch>
            <a:fillRect/>
          </a:stretch>
        </p:blipFill>
        <p:spPr/>
      </p:pic>
    </p:spTree>
    <p:extLst>
      <p:ext uri="{BB962C8B-B14F-4D97-AF65-F5344CB8AC3E}">
        <p14:creationId xmlns:p14="http://schemas.microsoft.com/office/powerpoint/2010/main" val="1439829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           Christian </a:t>
            </a:r>
            <a:r>
              <a:rPr lang="en-US" b="1" dirty="0" smtClean="0"/>
              <a:t>Worldview: Work</a:t>
            </a:r>
            <a:endParaRPr lang="en-US" dirty="0"/>
          </a:p>
        </p:txBody>
      </p:sp>
      <p:sp>
        <p:nvSpPr>
          <p:cNvPr id="5" name="Content Placeholder 4"/>
          <p:cNvSpPr>
            <a:spLocks noGrp="1"/>
          </p:cNvSpPr>
          <p:nvPr>
            <p:ph sz="half" idx="1"/>
          </p:nvPr>
        </p:nvSpPr>
        <p:spPr/>
        <p:txBody>
          <a:bodyPr/>
          <a:lstStyle/>
          <a:p>
            <a:r>
              <a:rPr lang="en-US" sz="2400" dirty="0" smtClean="0"/>
              <a:t>Brother Lawrence wrote </a:t>
            </a:r>
            <a:r>
              <a:rPr lang="en-US" sz="2400" b="1" i="1" dirty="0" smtClean="0"/>
              <a:t>Practicing the Presence of God</a:t>
            </a:r>
            <a:r>
              <a:rPr lang="en-US" sz="2400" dirty="0" smtClean="0"/>
              <a:t>, it was published in 1693.</a:t>
            </a:r>
          </a:p>
          <a:p>
            <a:r>
              <a:rPr lang="en-US" sz="2400" dirty="0" smtClean="0"/>
              <a:t>He wrote, “One must serve God in a holy liberty and do one’s work without distress or anxiety, calling the soul gently and quietly back to God so soon as we find it drawn away from Him”</a:t>
            </a:r>
            <a:endParaRPr lang="en-US" sz="2400" dirty="0"/>
          </a:p>
        </p:txBody>
      </p:sp>
      <p:pic>
        <p:nvPicPr>
          <p:cNvPr id="7" name="Content Placeholder 6" descr="brother lawrence.jpg"/>
          <p:cNvPicPr>
            <a:picLocks noGrp="1" noChangeAspect="1"/>
          </p:cNvPicPr>
          <p:nvPr>
            <p:ph sz="half" idx="2"/>
          </p:nvPr>
        </p:nvPicPr>
        <p:blipFill>
          <a:blip r:embed="rId2" cstate="print"/>
          <a:stretch>
            <a:fillRect/>
          </a:stretch>
        </p:blipFill>
        <p:spPr>
          <a:xfrm>
            <a:off x="4953000" y="1752600"/>
            <a:ext cx="3276600" cy="4267200"/>
          </a:xfrm>
        </p:spPr>
      </p:pic>
    </p:spTree>
    <p:extLst>
      <p:ext uri="{BB962C8B-B14F-4D97-AF65-F5344CB8AC3E}">
        <p14:creationId xmlns:p14="http://schemas.microsoft.com/office/powerpoint/2010/main" val="439384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          Christian </a:t>
            </a:r>
            <a:r>
              <a:rPr lang="en-US" b="1" dirty="0" smtClean="0"/>
              <a:t>Worldview: Work</a:t>
            </a:r>
            <a:endParaRPr lang="en-US" dirty="0"/>
          </a:p>
        </p:txBody>
      </p:sp>
      <p:sp>
        <p:nvSpPr>
          <p:cNvPr id="3" name="Content Placeholder 2"/>
          <p:cNvSpPr>
            <a:spLocks noGrp="1"/>
          </p:cNvSpPr>
          <p:nvPr>
            <p:ph sz="half" idx="1"/>
          </p:nvPr>
        </p:nvSpPr>
        <p:spPr/>
        <p:txBody>
          <a:bodyPr/>
          <a:lstStyle/>
          <a:p>
            <a:r>
              <a:rPr lang="en-US" sz="2400" dirty="0" smtClean="0"/>
              <a:t>Martin Luther believed that vocational calling extended beyond </a:t>
            </a:r>
            <a:r>
              <a:rPr lang="en-US" sz="2400" smtClean="0"/>
              <a:t>just the Gospel </a:t>
            </a:r>
            <a:r>
              <a:rPr lang="en-US" sz="2400" dirty="0" smtClean="0"/>
              <a:t>ministry. He believed that God gifts men to do different kinds of work and that they should glorify Him in their work </a:t>
            </a:r>
            <a:endParaRPr lang="en-US" sz="2400" dirty="0"/>
          </a:p>
        </p:txBody>
      </p:sp>
      <p:pic>
        <p:nvPicPr>
          <p:cNvPr id="5" name="Content Placeholder 4" descr="martin luther.jpg"/>
          <p:cNvPicPr>
            <a:picLocks noGrp="1" noChangeAspect="1"/>
          </p:cNvPicPr>
          <p:nvPr>
            <p:ph sz="half" idx="2"/>
          </p:nvPr>
        </p:nvPicPr>
        <p:blipFill>
          <a:blip r:embed="rId2" cstate="print"/>
          <a:stretch>
            <a:fillRect/>
          </a:stretch>
        </p:blipFill>
        <p:spPr>
          <a:xfrm>
            <a:off x="5029200" y="1981200"/>
            <a:ext cx="3276600" cy="3886200"/>
          </a:xfrm>
        </p:spPr>
      </p:pic>
    </p:spTree>
    <p:extLst>
      <p:ext uri="{BB962C8B-B14F-4D97-AF65-F5344CB8AC3E}">
        <p14:creationId xmlns:p14="http://schemas.microsoft.com/office/powerpoint/2010/main" val="2213231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a:t>
            </a:r>
            <a:r>
              <a:rPr lang="en-US" b="1" dirty="0" smtClean="0"/>
              <a:t>Work</a:t>
            </a:r>
            <a:r>
              <a:rPr lang="en-US" b="1" dirty="0" smtClean="0"/>
              <a:t> </a:t>
            </a:r>
            <a:r>
              <a:rPr lang="en-US" b="1" dirty="0" smtClean="0"/>
              <a:t>Matters</a:t>
            </a:r>
            <a:endParaRPr lang="en-US" b="1" dirty="0"/>
          </a:p>
        </p:txBody>
      </p:sp>
      <p:sp>
        <p:nvSpPr>
          <p:cNvPr id="4" name="Content Placeholder 3"/>
          <p:cNvSpPr>
            <a:spLocks noGrp="1"/>
          </p:cNvSpPr>
          <p:nvPr>
            <p:ph sz="half" idx="1"/>
          </p:nvPr>
        </p:nvSpPr>
        <p:spPr/>
        <p:txBody>
          <a:bodyPr/>
          <a:lstStyle/>
          <a:p>
            <a:r>
              <a:rPr lang="en-US" dirty="0" smtClean="0"/>
              <a:t>Whatever you do, work at it with all your heart, as working for the Lord, not for men.</a:t>
            </a:r>
          </a:p>
          <a:p>
            <a:r>
              <a:rPr lang="en-US" dirty="0" smtClean="0"/>
              <a:t>Colossians 3: 23</a:t>
            </a:r>
            <a:endParaRPr lang="en-US" dirty="0"/>
          </a:p>
        </p:txBody>
      </p:sp>
      <p:pic>
        <p:nvPicPr>
          <p:cNvPr id="8" name="Content Placeholder 7" descr="images.jpg"/>
          <p:cNvPicPr>
            <a:picLocks noGrp="1" noChangeAspect="1"/>
          </p:cNvPicPr>
          <p:nvPr>
            <p:ph sz="half" idx="2"/>
          </p:nvPr>
        </p:nvPicPr>
        <p:blipFill>
          <a:blip r:embed="rId2">
            <a:extLst>
              <a:ext uri="{28A0092B-C50C-407E-A947-70E740481C1C}">
                <a14:useLocalDpi xmlns:a14="http://schemas.microsoft.com/office/drawing/2010/main" val="0"/>
              </a:ext>
            </a:extLst>
          </a:blip>
          <a:srcRect t="2463" b="2463"/>
          <a:stretch>
            <a:fillRect/>
          </a:stretch>
        </p:blipFill>
        <p:spPr/>
      </p:pic>
    </p:spTree>
    <p:extLst>
      <p:ext uri="{BB962C8B-B14F-4D97-AF65-F5344CB8AC3E}">
        <p14:creationId xmlns:p14="http://schemas.microsoft.com/office/powerpoint/2010/main" val="142501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Eating and </a:t>
            </a:r>
            <a:br>
              <a:rPr lang="en-US" b="1" dirty="0" smtClean="0"/>
            </a:br>
            <a:r>
              <a:rPr lang="en-US" b="1" dirty="0" smtClean="0"/>
              <a:t>Drinking Matters</a:t>
            </a:r>
            <a:endParaRPr lang="en-US" b="1" dirty="0"/>
          </a:p>
        </p:txBody>
      </p:sp>
      <p:sp>
        <p:nvSpPr>
          <p:cNvPr id="4" name="Content Placeholder 3"/>
          <p:cNvSpPr>
            <a:spLocks noGrp="1"/>
          </p:cNvSpPr>
          <p:nvPr>
            <p:ph sz="half" idx="1"/>
          </p:nvPr>
        </p:nvSpPr>
        <p:spPr/>
        <p:txBody>
          <a:bodyPr/>
          <a:lstStyle/>
          <a:p>
            <a:r>
              <a:rPr lang="en-US" dirty="0" smtClean="0"/>
              <a:t>So whether you eat or drink or whatever you do, do it all for the glory of God.</a:t>
            </a:r>
          </a:p>
          <a:p>
            <a:r>
              <a:rPr lang="en-US" dirty="0" smtClean="0"/>
              <a:t>I Corinthians 10: 31</a:t>
            </a:r>
            <a:endParaRPr lang="en-US" dirty="0"/>
          </a:p>
        </p:txBody>
      </p:sp>
      <p:pic>
        <p:nvPicPr>
          <p:cNvPr id="6" name="Content Placeholder 5" descr="images.jpg"/>
          <p:cNvPicPr>
            <a:picLocks noGrp="1" noChangeAspect="1"/>
          </p:cNvPicPr>
          <p:nvPr>
            <p:ph sz="half" idx="2"/>
          </p:nvPr>
        </p:nvPicPr>
        <p:blipFill>
          <a:blip r:embed="rId2">
            <a:extLst>
              <a:ext uri="{28A0092B-C50C-407E-A947-70E740481C1C}">
                <a14:useLocalDpi xmlns:a14="http://schemas.microsoft.com/office/drawing/2010/main" val="0"/>
              </a:ext>
            </a:extLst>
          </a:blip>
          <a:srcRect l="7895" r="7895"/>
          <a:stretch>
            <a:fillRect/>
          </a:stretch>
        </p:blipFill>
        <p:spPr/>
      </p:pic>
    </p:spTree>
    <p:extLst>
      <p:ext uri="{BB962C8B-B14F-4D97-AF65-F5344CB8AC3E}">
        <p14:creationId xmlns:p14="http://schemas.microsoft.com/office/powerpoint/2010/main" val="4129738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smtClean="0"/>
              <a:t>Everything that the Christian Ambassador does should glorify Jesus Christ.</a:t>
            </a:r>
          </a:p>
          <a:p>
            <a:r>
              <a:rPr lang="en-US" dirty="0" smtClean="0"/>
              <a:t>The good Christian ambassador only presents the view of his king as expressed in the Bible.</a:t>
            </a:r>
          </a:p>
          <a:p>
            <a:r>
              <a:rPr lang="en-US" dirty="0" smtClean="0"/>
              <a:t>The good ambassador is quick to give people the terms of peace (the Gospel of Jesus Christ).</a:t>
            </a:r>
          </a:p>
          <a:p>
            <a:endParaRPr lang="en-US" dirty="0"/>
          </a:p>
        </p:txBody>
      </p:sp>
      <p:pic>
        <p:nvPicPr>
          <p:cNvPr id="12" name="Content Placeholder 11" descr="733442b0f69af51a309dd763e29ccc02.jpg"/>
          <p:cNvPicPr>
            <a:picLocks noGrp="1" noChangeAspect="1"/>
          </p:cNvPicPr>
          <p:nvPr>
            <p:ph sz="half" idx="2"/>
          </p:nvPr>
        </p:nvPicPr>
        <p:blipFill>
          <a:blip r:embed="rId2">
            <a:extLst>
              <a:ext uri="{28A0092B-C50C-407E-A947-70E740481C1C}">
                <a14:useLocalDpi xmlns:a14="http://schemas.microsoft.com/office/drawing/2010/main" val="0"/>
              </a:ext>
            </a:extLst>
          </a:blip>
          <a:srcRect t="-24712" b="-24712"/>
          <a:stretch>
            <a:fillRect/>
          </a:stretch>
        </p:blipFill>
        <p:spPr/>
      </p:pic>
    </p:spTree>
    <p:extLst>
      <p:ext uri="{BB962C8B-B14F-4D97-AF65-F5344CB8AC3E}">
        <p14:creationId xmlns:p14="http://schemas.microsoft.com/office/powerpoint/2010/main" val="3068202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One day all will bow their </a:t>
            </a:r>
            <a:br>
              <a:rPr lang="en-US" dirty="0" smtClean="0"/>
            </a:br>
            <a:r>
              <a:rPr lang="en-US" dirty="0"/>
              <a:t> </a:t>
            </a:r>
            <a:r>
              <a:rPr lang="en-US" dirty="0" smtClean="0"/>
              <a:t>      knee to the </a:t>
            </a:r>
            <a:r>
              <a:rPr lang="en-US" b="1" dirty="0" smtClean="0"/>
              <a:t>true</a:t>
            </a:r>
            <a:r>
              <a:rPr lang="en-US" dirty="0" smtClean="0"/>
              <a:t> </a:t>
            </a:r>
            <a:r>
              <a:rPr lang="en-US" b="1" dirty="0" smtClean="0">
                <a:solidFill>
                  <a:srgbClr val="FF0000"/>
                </a:solidFill>
              </a:rPr>
              <a:t>King of Kings</a:t>
            </a:r>
            <a:endParaRPr lang="en-US" b="1" dirty="0">
              <a:solidFill>
                <a:srgbClr val="FF0000"/>
              </a:solidFill>
            </a:endParaRPr>
          </a:p>
        </p:txBody>
      </p:sp>
      <p:pic>
        <p:nvPicPr>
          <p:cNvPr id="7" name="Content Placeholder 6" descr="jesus-the-king-of-kings.jpg"/>
          <p:cNvPicPr>
            <a:picLocks noGrp="1" noChangeAspect="1"/>
          </p:cNvPicPr>
          <p:nvPr>
            <p:ph idx="1"/>
          </p:nvPr>
        </p:nvPicPr>
        <p:blipFill>
          <a:blip r:embed="rId2">
            <a:extLst>
              <a:ext uri="{28A0092B-C50C-407E-A947-70E740481C1C}">
                <a14:useLocalDpi xmlns:a14="http://schemas.microsoft.com/office/drawing/2010/main" val="0"/>
              </a:ext>
            </a:extLst>
          </a:blip>
          <a:srcRect t="1127" b="1127"/>
          <a:stretch>
            <a:fillRect/>
          </a:stretch>
        </p:blipFill>
        <p:spPr/>
      </p:pic>
    </p:spTree>
    <p:extLst>
      <p:ext uri="{BB962C8B-B14F-4D97-AF65-F5344CB8AC3E}">
        <p14:creationId xmlns:p14="http://schemas.microsoft.com/office/powerpoint/2010/main" val="2336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King Jesus and </a:t>
            </a:r>
            <a:br>
              <a:rPr lang="en-US" b="1" dirty="0"/>
            </a:br>
            <a:r>
              <a:rPr lang="en-US" b="1" dirty="0"/>
              <a:t>the Kingdom of God</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Hebrews 1: 3-4</a:t>
            </a:r>
          </a:p>
          <a:p>
            <a:r>
              <a:rPr lang="en-US" dirty="0" smtClean="0"/>
              <a:t>The Son is the radiance of  God’s glory and the exact representation of his being, sustaining all things by his powerful word.  After he had provided purification for sins, he sat down at the right hand of the Majesty in heaven.</a:t>
            </a:r>
            <a:endParaRPr lang="en-US" dirty="0"/>
          </a:p>
        </p:txBody>
      </p:sp>
      <p:pic>
        <p:nvPicPr>
          <p:cNvPr id="5" name="Content Placeholder 4" descr="d206a43e348a5ce38ac8a5b7e36e2529.jpg"/>
          <p:cNvPicPr>
            <a:picLocks noGrp="1" noChangeAspect="1"/>
          </p:cNvPicPr>
          <p:nvPr>
            <p:ph sz="half" idx="2"/>
          </p:nvPr>
        </p:nvPicPr>
        <p:blipFill>
          <a:blip r:embed="rId2">
            <a:extLst>
              <a:ext uri="{28A0092B-C50C-407E-A947-70E740481C1C}">
                <a14:useLocalDpi xmlns:a14="http://schemas.microsoft.com/office/drawing/2010/main" val="0"/>
              </a:ext>
            </a:extLst>
          </a:blip>
          <a:srcRect t="7975" b="7975"/>
          <a:stretch>
            <a:fillRect/>
          </a:stretch>
        </p:blipFill>
        <p:spPr/>
      </p:pic>
    </p:spTree>
    <p:extLst>
      <p:ext uri="{BB962C8B-B14F-4D97-AF65-F5344CB8AC3E}">
        <p14:creationId xmlns:p14="http://schemas.microsoft.com/office/powerpoint/2010/main" val="234761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2275" y="4230688"/>
            <a:ext cx="266700"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035" name="Title 2"/>
          <p:cNvSpPr>
            <a:spLocks noGrp="1"/>
          </p:cNvSpPr>
          <p:nvPr>
            <p:ph type="title"/>
          </p:nvPr>
        </p:nvSpPr>
        <p:spPr/>
        <p:txBody>
          <a:bodyPr>
            <a:normAutofit fontScale="90000"/>
          </a:bodyPr>
          <a:lstStyle/>
          <a:p>
            <a:r>
              <a:rPr lang="en-US" dirty="0">
                <a:latin typeface="Calibri" charset="0"/>
                <a:ea typeface="MS PGothic" charset="0"/>
              </a:rPr>
              <a:t/>
            </a:r>
            <a:br>
              <a:rPr lang="en-US" dirty="0">
                <a:latin typeface="Calibri" charset="0"/>
                <a:ea typeface="MS PGothic" charset="0"/>
              </a:rPr>
            </a:br>
            <a:r>
              <a:rPr lang="en-US" dirty="0" smtClean="0">
                <a:latin typeface="Calibri" charset="0"/>
                <a:ea typeface="MS PGothic" charset="0"/>
              </a:rPr>
              <a:t>        </a:t>
            </a:r>
            <a:r>
              <a:rPr lang="en-US" b="1" dirty="0" smtClean="0">
                <a:latin typeface="Calibri" charset="0"/>
                <a:ea typeface="MS PGothic" charset="0"/>
              </a:rPr>
              <a:t>The </a:t>
            </a:r>
            <a:r>
              <a:rPr lang="en-US" b="1" dirty="0">
                <a:latin typeface="Calibri" charset="0"/>
                <a:ea typeface="MS PGothic" charset="0"/>
              </a:rPr>
              <a:t>Church as an Embassy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235124"/>
              </p:ext>
            </p:extLst>
          </p:nvPr>
        </p:nvGraphicFramePr>
        <p:xfrm>
          <a:off x="457200" y="1488312"/>
          <a:ext cx="8229600" cy="4968239"/>
        </p:xfrm>
        <a:graphic>
          <a:graphicData uri="http://schemas.openxmlformats.org/drawingml/2006/table">
            <a:tbl>
              <a:tblPr firstRow="1" bandRow="1">
                <a:tableStyleId>{5C22544A-7EE6-4342-B048-85BDC9FD1C3A}</a:tableStyleId>
              </a:tblPr>
              <a:tblGrid>
                <a:gridCol w="2743200"/>
                <a:gridCol w="2743200"/>
                <a:gridCol w="2743200"/>
              </a:tblGrid>
              <a:tr h="568757">
                <a:tc>
                  <a:txBody>
                    <a:bodyPr/>
                    <a:lstStyle/>
                    <a:p>
                      <a:pPr algn="ctr"/>
                      <a:endParaRPr lang="en-US" sz="1800" dirty="0"/>
                    </a:p>
                  </a:txBody>
                  <a:tcPr/>
                </a:tc>
                <a:tc>
                  <a:txBody>
                    <a:bodyPr/>
                    <a:lstStyle/>
                    <a:p>
                      <a:pPr algn="ctr"/>
                      <a:r>
                        <a:rPr lang="en-US" sz="3200" b="1" dirty="0" smtClean="0"/>
                        <a:t>Embassy</a:t>
                      </a:r>
                      <a:endParaRPr lang="en-US" sz="3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t>Church</a:t>
                      </a:r>
                      <a:endParaRPr lang="en-US" sz="3200" dirty="0"/>
                    </a:p>
                  </a:txBody>
                  <a:tcPr/>
                </a:tc>
              </a:tr>
              <a:tr h="14368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t>Purpose</a:t>
                      </a:r>
                      <a:endParaRPr lang="en-US" sz="3200" dirty="0" smtClean="0"/>
                    </a:p>
                    <a:p>
                      <a:pPr algn="ctr"/>
                      <a:endParaRPr lang="en-US" sz="3200" dirty="0"/>
                    </a:p>
                  </a:txBody>
                  <a:tcPr/>
                </a:tc>
                <a:tc>
                  <a:txBody>
                    <a:bodyPr/>
                    <a:lstStyle/>
                    <a:p>
                      <a:r>
                        <a:rPr lang="en-US" sz="1800" dirty="0" smtClean="0"/>
                        <a:t>To represent their government to the people of a foreign country</a:t>
                      </a:r>
                    </a:p>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To represent the Kingdom of God to the people of a foreign country and thereby transform that culture. We are salt and light (Matthew 5: 13-15).</a:t>
                      </a:r>
                    </a:p>
                  </a:txBody>
                  <a:tcPr/>
                </a:tc>
              </a:tr>
              <a:tr h="1436859">
                <a:tc>
                  <a:txBody>
                    <a:bodyPr/>
                    <a:lstStyle/>
                    <a:p>
                      <a:pPr algn="ctr"/>
                      <a:r>
                        <a:rPr lang="en-US" sz="3200" b="1" dirty="0" smtClean="0"/>
                        <a:t>Mission</a:t>
                      </a:r>
                      <a:endParaRPr lang="en-US" sz="3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To set terms and conditions of peace to a foreign government</a:t>
                      </a:r>
                    </a:p>
                    <a:p>
                      <a:endParaRPr lang="en-US" sz="1800" dirty="0"/>
                    </a:p>
                  </a:txBody>
                  <a:tcPr/>
                </a:tc>
                <a:tc>
                  <a:txBody>
                    <a:bodyPr/>
                    <a:lstStyle/>
                    <a:p>
                      <a:r>
                        <a:rPr lang="en-US" sz="1800" b="1" dirty="0" smtClean="0"/>
                        <a:t>The Great Commission</a:t>
                      </a:r>
                      <a:endParaRPr lang="en-US" sz="1800" dirty="0" smtClean="0"/>
                    </a:p>
                    <a:p>
                      <a:r>
                        <a:rPr lang="en-US" sz="1800" dirty="0" smtClean="0"/>
                        <a:t>Matthew 28: 18-20</a:t>
                      </a:r>
                    </a:p>
                    <a:p>
                      <a:r>
                        <a:rPr lang="en-US" sz="1800" dirty="0" smtClean="0"/>
                        <a:t>Preach the Gospel to the lost and teach believers to grow in Christ-likeness</a:t>
                      </a:r>
                    </a:p>
                  </a:txBody>
                  <a:tcPr/>
                </a:tc>
              </a:tr>
              <a:tr h="1152308">
                <a:tc>
                  <a:txBody>
                    <a:bodyPr/>
                    <a:lstStyle/>
                    <a:p>
                      <a:pPr algn="ctr"/>
                      <a:r>
                        <a:rPr lang="en-US" sz="3200" b="1" dirty="0" smtClean="0"/>
                        <a:t>Policy</a:t>
                      </a:r>
                      <a:endParaRPr lang="en-US" sz="3200" dirty="0" smtClean="0"/>
                    </a:p>
                  </a:txBody>
                  <a:tcPr/>
                </a:tc>
                <a:tc>
                  <a:txBody>
                    <a:bodyPr/>
                    <a:lstStyle/>
                    <a:p>
                      <a:r>
                        <a:rPr lang="en-US" sz="1800" dirty="0" smtClean="0"/>
                        <a:t>The ambassadors follow the policies set by their earthly king or ruler.</a:t>
                      </a:r>
                    </a:p>
                  </a:txBody>
                  <a:tcPr/>
                </a:tc>
                <a:tc>
                  <a:txBody>
                    <a:bodyPr/>
                    <a:lstStyle/>
                    <a:p>
                      <a:r>
                        <a:rPr lang="en-US" sz="1800" dirty="0" smtClean="0"/>
                        <a:t>The Christian ambassadors find the policy of the Kingdom of God in the Bible.</a:t>
                      </a:r>
                    </a:p>
                  </a:txBody>
                  <a:tcPr/>
                </a:tc>
              </a:tr>
            </a:tbl>
          </a:graphicData>
        </a:graphic>
      </p:graphicFrame>
    </p:spTree>
    <p:extLst>
      <p:ext uri="{BB962C8B-B14F-4D97-AF65-F5344CB8AC3E}">
        <p14:creationId xmlns:p14="http://schemas.microsoft.com/office/powerpoint/2010/main" val="15460640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2275" y="4230688"/>
            <a:ext cx="266700"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59" name="Title 2"/>
          <p:cNvSpPr>
            <a:spLocks noGrp="1"/>
          </p:cNvSpPr>
          <p:nvPr>
            <p:ph type="title"/>
          </p:nvPr>
        </p:nvSpPr>
        <p:spPr/>
        <p:txBody>
          <a:bodyPr/>
          <a:lstStyle/>
          <a:p>
            <a:pPr eaLnBrk="1" hangingPunct="1"/>
            <a:r>
              <a:rPr lang="en-US" b="1" dirty="0" smtClean="0">
                <a:latin typeface="Calibri" charset="0"/>
                <a:ea typeface="MS PGothic" charset="0"/>
              </a:rPr>
              <a:t>           The </a:t>
            </a:r>
            <a:r>
              <a:rPr lang="en-US" b="1" dirty="0">
                <a:latin typeface="Calibri" charset="0"/>
                <a:ea typeface="MS PGothic" charset="0"/>
              </a:rPr>
              <a:t>Church as an Embassy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4947445"/>
              </p:ext>
            </p:extLst>
          </p:nvPr>
        </p:nvGraphicFramePr>
        <p:xfrm>
          <a:off x="457200" y="1600200"/>
          <a:ext cx="8229600" cy="4938823"/>
        </p:xfrm>
        <a:graphic>
          <a:graphicData uri="http://schemas.openxmlformats.org/drawingml/2006/table">
            <a:tbl>
              <a:tblPr/>
              <a:tblGrid>
                <a:gridCol w="2743200"/>
                <a:gridCol w="2743200"/>
                <a:gridCol w="2743200"/>
              </a:tblGrid>
              <a:tr h="579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charset="0"/>
                        <a:ea typeface="MS PGothic" charset="0"/>
                        <a:cs typeface="MS PGothic"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Calibri" charset="0"/>
                          <a:ea typeface="MS PGothic" charset="0"/>
                          <a:cs typeface="MS PGothic" charset="0"/>
                        </a:rPr>
                        <a:t>Embassy</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Calibri" charset="0"/>
                          <a:ea typeface="MS PGothic" charset="0"/>
                          <a:cs typeface="MS PGothic" charset="0"/>
                        </a:rPr>
                        <a:t>Church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763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0000"/>
                          </a:solidFill>
                          <a:effectLst/>
                          <a:latin typeface="Calibri" charset="0"/>
                          <a:ea typeface="MS PGothic" charset="0"/>
                          <a:cs typeface="MS PGothic" charset="0"/>
                        </a:rPr>
                        <a:t>Culture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MS PGothic" charset="0"/>
                          <a:cs typeface="MS PGothic" charset="0"/>
                        </a:rPr>
                        <a:t>A temporal earthly,  unrighteous </a:t>
                      </a:r>
                      <a:r>
                        <a:rPr kumimoji="0" lang="en-US" sz="1800" b="0" i="0" u="none" strike="noStrike" cap="none" normalizeH="0" baseline="0" dirty="0" smtClean="0">
                          <a:ln>
                            <a:noFill/>
                          </a:ln>
                          <a:solidFill>
                            <a:srgbClr val="000000"/>
                          </a:solidFill>
                          <a:effectLst/>
                          <a:latin typeface="Calibri" charset="0"/>
                          <a:ea typeface="MS PGothic" charset="0"/>
                          <a:cs typeface="MS PGothic" charset="0"/>
                        </a:rPr>
                        <a:t>kingdom.</a:t>
                      </a:r>
                      <a:endParaRPr kumimoji="0" lang="en-US" sz="1800" b="0" i="0" u="none" strike="noStrike" cap="none" normalizeH="0" baseline="0" dirty="0">
                        <a:ln>
                          <a:noFill/>
                        </a:ln>
                        <a:solidFill>
                          <a:srgbClr val="000000"/>
                        </a:solidFill>
                        <a:effectLst/>
                        <a:latin typeface="Calibri" charset="0"/>
                        <a:ea typeface="MS PGothic" charset="0"/>
                        <a:cs typeface="MS PGothic"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MS PGothic" charset="0"/>
                          <a:cs typeface="MS PGothic" charset="0"/>
                        </a:rPr>
                        <a:t>An eternal, heavenly, righteous kingdom of </a:t>
                      </a:r>
                      <a:r>
                        <a:rPr kumimoji="0" lang="en-US" sz="1800" b="0" i="0" u="none" strike="noStrike" cap="none" normalizeH="0" baseline="0" dirty="0" smtClean="0">
                          <a:ln>
                            <a:noFill/>
                          </a:ln>
                          <a:solidFill>
                            <a:srgbClr val="000000"/>
                          </a:solidFill>
                          <a:effectLst/>
                          <a:latin typeface="Calibri" charset="0"/>
                          <a:ea typeface="MS PGothic" charset="0"/>
                          <a:cs typeface="MS PGothic" charset="0"/>
                        </a:rPr>
                        <a:t>priests.</a:t>
                      </a:r>
                      <a:endParaRPr kumimoji="0" lang="en-US" sz="1800" b="0" i="0" u="none" strike="noStrike" cap="none" normalizeH="0" baseline="0" dirty="0">
                        <a:ln>
                          <a:noFill/>
                        </a:ln>
                        <a:solidFill>
                          <a:srgbClr val="000000"/>
                        </a:solidFill>
                        <a:effectLst/>
                        <a:latin typeface="Calibri" charset="0"/>
                        <a:ea typeface="MS PGothic" charset="0"/>
                        <a:cs typeface="MS PGothic"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94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0000"/>
                          </a:solidFill>
                          <a:effectLst/>
                          <a:latin typeface="Calibri" charset="0"/>
                          <a:ea typeface="MS PGothic" charset="0"/>
                          <a:cs typeface="MS PGothic" charset="0"/>
                        </a:rPr>
                        <a:t>Ambassadors</a:t>
                      </a:r>
                      <a:endParaRPr kumimoji="0" lang="en-US" sz="3200" b="0" i="0" u="none" strike="noStrike" cap="none" normalizeH="0" baseline="0">
                        <a:ln>
                          <a:noFill/>
                        </a:ln>
                        <a:solidFill>
                          <a:srgbClr val="000000"/>
                        </a:solidFill>
                        <a:effectLst/>
                        <a:latin typeface="Calibri" charset="0"/>
                        <a:ea typeface="MS PGothic" charset="0"/>
                        <a:cs typeface="MS PGothic"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MS PGothic" charset="0"/>
                          <a:cs typeface="MS PGothic" charset="0"/>
                        </a:rPr>
                        <a:t>Ambassadors are </a:t>
                      </a:r>
                      <a:r>
                        <a:rPr kumimoji="0" lang="en-US" sz="1800" b="0" i="0" u="none" strike="noStrike" cap="none" normalizeH="0" baseline="0" dirty="0" smtClean="0">
                          <a:ln>
                            <a:noFill/>
                          </a:ln>
                          <a:solidFill>
                            <a:srgbClr val="000000"/>
                          </a:solidFill>
                          <a:effectLst/>
                          <a:latin typeface="Calibri" charset="0"/>
                          <a:ea typeface="MS PGothic" charset="0"/>
                          <a:cs typeface="MS PGothic" charset="0"/>
                        </a:rPr>
                        <a:t>the are appointed </a:t>
                      </a:r>
                      <a:r>
                        <a:rPr kumimoji="0" lang="en-US" sz="1800" b="0" i="0" u="none" strike="noStrike" cap="none" normalizeH="0" baseline="0" dirty="0">
                          <a:ln>
                            <a:noFill/>
                          </a:ln>
                          <a:solidFill>
                            <a:srgbClr val="000000"/>
                          </a:solidFill>
                          <a:effectLst/>
                          <a:latin typeface="Calibri" charset="0"/>
                          <a:ea typeface="MS PGothic" charset="0"/>
                          <a:cs typeface="MS PGothic" charset="0"/>
                        </a:rPr>
                        <a:t>by officials of their government to represent their interests </a:t>
                      </a:r>
                      <a:r>
                        <a:rPr kumimoji="0" lang="en-US" sz="1800" b="0" i="0" u="none" strike="noStrike" cap="none" normalizeH="0" baseline="0" dirty="0" smtClean="0">
                          <a:ln>
                            <a:noFill/>
                          </a:ln>
                          <a:solidFill>
                            <a:srgbClr val="000000"/>
                          </a:solidFill>
                          <a:effectLst/>
                          <a:latin typeface="Calibri" charset="0"/>
                          <a:ea typeface="MS PGothic" charset="0"/>
                          <a:cs typeface="MS PGothic" charset="0"/>
                        </a:rPr>
                        <a:t>of their country to </a:t>
                      </a:r>
                      <a:r>
                        <a:rPr kumimoji="0" lang="en-US" sz="1800" b="0" i="0" u="none" strike="noStrike" cap="none" normalizeH="0" baseline="0" dirty="0">
                          <a:ln>
                            <a:noFill/>
                          </a:ln>
                          <a:solidFill>
                            <a:srgbClr val="000000"/>
                          </a:solidFill>
                          <a:effectLst/>
                          <a:latin typeface="Calibri" charset="0"/>
                          <a:ea typeface="MS PGothic" charset="0"/>
                          <a:cs typeface="MS PGothic" charset="0"/>
                        </a:rPr>
                        <a:t>a foreign government. The ambassadors live in another country, but they do not identify with it. They seek to achieve the goals of the kingdom that they represent.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MS PGothic" charset="0"/>
                          <a:cs typeface="MS PGothic" charset="0"/>
                        </a:rPr>
                        <a:t>2 Corinthians 5:18-20 </a:t>
                      </a:r>
                      <a:r>
                        <a:rPr kumimoji="0" lang="en-US" sz="1800" b="0" i="0" u="none" strike="noStrike" cap="none" normalizeH="0" baseline="0" dirty="0" smtClean="0">
                          <a:ln>
                            <a:noFill/>
                          </a:ln>
                          <a:solidFill>
                            <a:srgbClr val="000000"/>
                          </a:solidFill>
                          <a:effectLst/>
                          <a:latin typeface="Calibri" charset="0"/>
                          <a:ea typeface="MS PGothic" charset="0"/>
                          <a:cs typeface="MS PGothic" charset="0"/>
                        </a:rPr>
                        <a:t>All Christians </a:t>
                      </a:r>
                      <a:r>
                        <a:rPr kumimoji="0" lang="en-US" sz="1800" b="0" i="0" u="none" strike="noStrike" cap="none" normalizeH="0" baseline="0" dirty="0">
                          <a:ln>
                            <a:noFill/>
                          </a:ln>
                          <a:solidFill>
                            <a:srgbClr val="000000"/>
                          </a:solidFill>
                          <a:effectLst/>
                          <a:latin typeface="Calibri" charset="0"/>
                          <a:ea typeface="MS PGothic" charset="0"/>
                          <a:cs typeface="MS PGothic" charset="0"/>
                        </a:rPr>
                        <a:t>are transformed into new creatures and are made </a:t>
                      </a:r>
                      <a:r>
                        <a:rPr kumimoji="0" lang="en-US" sz="1800" b="0" i="0" u="none" strike="noStrike" cap="none" normalizeH="0" baseline="0" dirty="0" smtClean="0">
                          <a:ln>
                            <a:noFill/>
                          </a:ln>
                          <a:solidFill>
                            <a:srgbClr val="000000"/>
                          </a:solidFill>
                          <a:effectLst/>
                          <a:latin typeface="Calibri" charset="0"/>
                          <a:ea typeface="MS PGothic" charset="0"/>
                          <a:cs typeface="MS PGothic" charset="0"/>
                        </a:rPr>
                        <a:t>diplomats </a:t>
                      </a:r>
                      <a:r>
                        <a:rPr kumimoji="0" lang="en-US" sz="1800" b="0" i="0" u="none" strike="noStrike" cap="none" normalizeH="0" baseline="0" dirty="0">
                          <a:ln>
                            <a:noFill/>
                          </a:ln>
                          <a:solidFill>
                            <a:srgbClr val="000000"/>
                          </a:solidFill>
                          <a:effectLst/>
                          <a:latin typeface="Calibri" charset="0"/>
                          <a:ea typeface="MS PGothic" charset="0"/>
                          <a:cs typeface="MS PGothic" charset="0"/>
                        </a:rPr>
                        <a:t>for Christ.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MS PGothic" charset="0"/>
                          <a:cs typeface="MS PGothic" charset="0"/>
                        </a:rPr>
                        <a:t>These </a:t>
                      </a:r>
                      <a:r>
                        <a:rPr kumimoji="0" lang="en-US" sz="1800" b="0" i="0" u="none" strike="noStrike" cap="none" normalizeH="0" baseline="0" dirty="0">
                          <a:ln>
                            <a:noFill/>
                          </a:ln>
                          <a:solidFill>
                            <a:srgbClr val="000000"/>
                          </a:solidFill>
                          <a:effectLst/>
                          <a:latin typeface="Calibri" charset="0"/>
                          <a:ea typeface="MS PGothic" charset="0"/>
                          <a:cs typeface="MS PGothic" charset="0"/>
                        </a:rPr>
                        <a:t>Christian ambassadors live in the world, but they are not of it. Christian ambassadors seek first the kingdom of God and its righteousness (Mat 6:33).</a:t>
                      </a:r>
                      <a:r>
                        <a:rPr kumimoji="0" lang="en-US" sz="1800" b="1" i="0" u="none" strike="noStrike" cap="none" normalizeH="0" baseline="0" dirty="0">
                          <a:ln>
                            <a:noFill/>
                          </a:ln>
                          <a:solidFill>
                            <a:srgbClr val="000000"/>
                          </a:solidFill>
                          <a:effectLst/>
                          <a:latin typeface="Calibri" charset="0"/>
                          <a:ea typeface="MS PGothic" charset="0"/>
                          <a:cs typeface="MS PGothic" charset="0"/>
                        </a:rPr>
                        <a:t> </a:t>
                      </a:r>
                      <a:endParaRPr kumimoji="0" lang="en-US" sz="1800" b="1" i="0" u="none" strike="noStrike" cap="none" normalizeH="0" baseline="0" dirty="0" smtClean="0">
                        <a:ln>
                          <a:noFill/>
                        </a:ln>
                        <a:solidFill>
                          <a:srgbClr val="000000"/>
                        </a:solidFill>
                        <a:effectLst/>
                        <a:latin typeface="Calibri" charset="0"/>
                        <a:ea typeface="MS PGothic" charset="0"/>
                        <a:cs typeface="MS PGothic"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6421985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II Corinthians 5: 19- 21</a:t>
            </a:r>
            <a:endParaRPr lang="en-US" b="1" dirty="0"/>
          </a:p>
        </p:txBody>
      </p:sp>
      <p:sp>
        <p:nvSpPr>
          <p:cNvPr id="3" name="Content Placeholder 2"/>
          <p:cNvSpPr>
            <a:spLocks noGrp="1"/>
          </p:cNvSpPr>
          <p:nvPr>
            <p:ph idx="1"/>
          </p:nvPr>
        </p:nvSpPr>
        <p:spPr/>
        <p:txBody>
          <a:bodyPr>
            <a:normAutofit lnSpcReduction="10000"/>
          </a:bodyPr>
          <a:lstStyle/>
          <a:p>
            <a:r>
              <a:rPr lang="en-US" dirty="0" smtClean="0"/>
              <a:t>That </a:t>
            </a:r>
            <a:r>
              <a:rPr lang="en-US" b="1" dirty="0" smtClean="0">
                <a:solidFill>
                  <a:srgbClr val="FF0000"/>
                </a:solidFill>
              </a:rPr>
              <a:t>God</a:t>
            </a:r>
            <a:r>
              <a:rPr lang="en-US" dirty="0" smtClean="0"/>
              <a:t> was reconciling the world to </a:t>
            </a:r>
            <a:r>
              <a:rPr lang="en-US" b="1" dirty="0" smtClean="0">
                <a:solidFill>
                  <a:srgbClr val="FF0000"/>
                </a:solidFill>
              </a:rPr>
              <a:t>Himself</a:t>
            </a:r>
            <a:r>
              <a:rPr lang="en-US" dirty="0" smtClean="0"/>
              <a:t> in </a:t>
            </a:r>
            <a:r>
              <a:rPr lang="en-US" b="1" dirty="0" smtClean="0">
                <a:solidFill>
                  <a:srgbClr val="FF0000"/>
                </a:solidFill>
              </a:rPr>
              <a:t>Christ</a:t>
            </a:r>
            <a:r>
              <a:rPr lang="en-US" dirty="0" smtClean="0"/>
              <a:t>, not counting men’s sins against them. And </a:t>
            </a:r>
            <a:r>
              <a:rPr lang="en-US" b="1" dirty="0" smtClean="0">
                <a:solidFill>
                  <a:srgbClr val="FF0000"/>
                </a:solidFill>
              </a:rPr>
              <a:t>He</a:t>
            </a:r>
            <a:r>
              <a:rPr lang="en-US" dirty="0" smtClean="0"/>
              <a:t> has committed to </a:t>
            </a:r>
            <a:r>
              <a:rPr lang="en-US" b="1" dirty="0" smtClean="0">
                <a:solidFill>
                  <a:srgbClr val="FFFF00"/>
                </a:solidFill>
              </a:rPr>
              <a:t>us</a:t>
            </a:r>
            <a:r>
              <a:rPr lang="en-US" dirty="0" smtClean="0"/>
              <a:t> the message of reconciliation. </a:t>
            </a:r>
            <a:r>
              <a:rPr lang="en-US" b="1" dirty="0" smtClean="0">
                <a:solidFill>
                  <a:srgbClr val="FFFF00"/>
                </a:solidFill>
              </a:rPr>
              <a:t>We</a:t>
            </a:r>
            <a:r>
              <a:rPr lang="en-US" dirty="0" smtClean="0"/>
              <a:t> are therefore </a:t>
            </a:r>
            <a:r>
              <a:rPr lang="en-US" b="1" dirty="0" smtClean="0">
                <a:solidFill>
                  <a:srgbClr val="FF0000"/>
                </a:solidFill>
              </a:rPr>
              <a:t>Christ’s</a:t>
            </a:r>
            <a:r>
              <a:rPr lang="en-US" dirty="0" smtClean="0">
                <a:solidFill>
                  <a:srgbClr val="FFFF00"/>
                </a:solidFill>
              </a:rPr>
              <a:t> </a:t>
            </a:r>
            <a:r>
              <a:rPr lang="en-US" b="1" dirty="0" smtClean="0">
                <a:solidFill>
                  <a:srgbClr val="FFFF00"/>
                </a:solidFill>
              </a:rPr>
              <a:t>ambassadors</a:t>
            </a:r>
            <a:r>
              <a:rPr lang="en-US" dirty="0" smtClean="0"/>
              <a:t>, as though </a:t>
            </a:r>
            <a:r>
              <a:rPr lang="en-US" b="1" dirty="0" smtClean="0">
                <a:solidFill>
                  <a:srgbClr val="FF0000"/>
                </a:solidFill>
              </a:rPr>
              <a:t>God</a:t>
            </a:r>
            <a:r>
              <a:rPr lang="en-US" dirty="0" smtClean="0"/>
              <a:t> was making his appeal through us. </a:t>
            </a:r>
            <a:r>
              <a:rPr lang="en-US" b="1" dirty="0" smtClean="0">
                <a:solidFill>
                  <a:srgbClr val="FFFF00"/>
                </a:solidFill>
              </a:rPr>
              <a:t>We</a:t>
            </a:r>
            <a:r>
              <a:rPr lang="en-US" dirty="0" smtClean="0"/>
              <a:t> implore you on </a:t>
            </a:r>
            <a:r>
              <a:rPr lang="en-US" b="1" dirty="0" smtClean="0">
                <a:solidFill>
                  <a:srgbClr val="FF0000"/>
                </a:solidFill>
              </a:rPr>
              <a:t>Christ’s</a:t>
            </a:r>
            <a:r>
              <a:rPr lang="en-US" dirty="0" smtClean="0"/>
              <a:t> behalf: Be reconciled to </a:t>
            </a:r>
            <a:r>
              <a:rPr lang="en-US" b="1" dirty="0" smtClean="0">
                <a:solidFill>
                  <a:srgbClr val="FF0000"/>
                </a:solidFill>
              </a:rPr>
              <a:t>God. God </a:t>
            </a:r>
            <a:r>
              <a:rPr lang="en-US" dirty="0" smtClean="0"/>
              <a:t>made </a:t>
            </a:r>
            <a:r>
              <a:rPr lang="en-US" b="1" dirty="0" smtClean="0">
                <a:solidFill>
                  <a:srgbClr val="FF0000"/>
                </a:solidFill>
              </a:rPr>
              <a:t>Him</a:t>
            </a:r>
            <a:r>
              <a:rPr lang="en-US" dirty="0" smtClean="0"/>
              <a:t> who had no sin to be sin for </a:t>
            </a:r>
            <a:r>
              <a:rPr lang="en-US" b="1" dirty="0" smtClean="0">
                <a:solidFill>
                  <a:srgbClr val="FFFF00"/>
                </a:solidFill>
              </a:rPr>
              <a:t>us</a:t>
            </a:r>
            <a:r>
              <a:rPr lang="en-US" dirty="0" smtClean="0"/>
              <a:t>, so that in </a:t>
            </a:r>
            <a:r>
              <a:rPr lang="en-US" b="1" dirty="0" smtClean="0">
                <a:solidFill>
                  <a:srgbClr val="FF0000"/>
                </a:solidFill>
              </a:rPr>
              <a:t>Him</a:t>
            </a:r>
            <a:r>
              <a:rPr lang="en-US" dirty="0" smtClean="0"/>
              <a:t> </a:t>
            </a:r>
            <a:r>
              <a:rPr lang="en-US" b="1" dirty="0" smtClean="0">
                <a:solidFill>
                  <a:srgbClr val="FFFF00"/>
                </a:solidFill>
              </a:rPr>
              <a:t>we</a:t>
            </a:r>
            <a:r>
              <a:rPr lang="en-US" dirty="0" smtClean="0"/>
              <a:t> might become the righteousness of </a:t>
            </a:r>
            <a:r>
              <a:rPr lang="en-US" b="1" dirty="0" smtClean="0"/>
              <a:t>God</a:t>
            </a:r>
            <a:r>
              <a:rPr lang="en-US" dirty="0" smtClean="0"/>
              <a:t>.</a:t>
            </a:r>
            <a:endParaRPr lang="en-US" dirty="0"/>
          </a:p>
        </p:txBody>
      </p:sp>
    </p:spTree>
    <p:extLst>
      <p:ext uri="{BB962C8B-B14F-4D97-AF65-F5344CB8AC3E}">
        <p14:creationId xmlns:p14="http://schemas.microsoft.com/office/powerpoint/2010/main" val="2820691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Structure </a:t>
            </a:r>
            <a:r>
              <a:rPr lang="en-US" b="1" dirty="0" smtClean="0"/>
              <a:t>of </a:t>
            </a:r>
            <a:r>
              <a:rPr lang="en-US" b="1" dirty="0" smtClean="0"/>
              <a:t>the </a:t>
            </a:r>
            <a:r>
              <a:rPr lang="en-US" b="1" dirty="0" smtClean="0"/>
              <a:t/>
            </a:r>
            <a:br>
              <a:rPr lang="en-US" b="1" dirty="0" smtClean="0"/>
            </a:br>
            <a:r>
              <a:rPr lang="en-US" b="1" dirty="0" smtClean="0"/>
              <a:t>Local Church/ Embassy</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20487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83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Ambassadors for </a:t>
            </a:r>
            <a:br>
              <a:rPr lang="en-US" b="1" dirty="0" smtClean="0"/>
            </a:br>
            <a:r>
              <a:rPr lang="en-US" b="1" dirty="0" smtClean="0"/>
              <a:t>Jesus Christ</a:t>
            </a:r>
            <a:endParaRPr lang="en-US" b="1" dirty="0"/>
          </a:p>
        </p:txBody>
      </p:sp>
      <p:pic>
        <p:nvPicPr>
          <p:cNvPr id="7" name="Content Placeholder 6" descr="cropped-ambassadors.jpg"/>
          <p:cNvPicPr>
            <a:picLocks noGrp="1" noChangeAspect="1"/>
          </p:cNvPicPr>
          <p:nvPr>
            <p:ph idx="1"/>
          </p:nvPr>
        </p:nvPicPr>
        <p:blipFill>
          <a:blip r:embed="rId2">
            <a:extLst>
              <a:ext uri="{28A0092B-C50C-407E-A947-70E740481C1C}">
                <a14:useLocalDpi xmlns:a14="http://schemas.microsoft.com/office/drawing/2010/main" val="0"/>
              </a:ext>
            </a:extLst>
          </a:blip>
          <a:srcRect t="-18389" b="-18389"/>
          <a:stretch>
            <a:fillRect/>
          </a:stretch>
        </p:blipFill>
        <p:spPr/>
      </p:pic>
    </p:spTree>
    <p:extLst>
      <p:ext uri="{BB962C8B-B14F-4D97-AF65-F5344CB8AC3E}">
        <p14:creationId xmlns:p14="http://schemas.microsoft.com/office/powerpoint/2010/main" val="416592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r>
              <a:rPr lang="en-US" b="1" dirty="0"/>
              <a:t>The Local Church Member</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a:t>The Local Church is an embassy of the Kingdom of God to the community in which it is located.</a:t>
            </a:r>
          </a:p>
          <a:p>
            <a:r>
              <a:rPr lang="en-US" dirty="0"/>
              <a:t>Every Church member is an </a:t>
            </a:r>
            <a:r>
              <a:rPr lang="en-US" dirty="0" smtClean="0"/>
              <a:t>ambassador (</a:t>
            </a:r>
            <a:r>
              <a:rPr lang="en-US" b="1" dirty="0">
                <a:solidFill>
                  <a:srgbClr val="FF0000"/>
                </a:solidFill>
              </a:rPr>
              <a:t>F</a:t>
            </a:r>
            <a:r>
              <a:rPr lang="en-US" b="1" dirty="0" smtClean="0">
                <a:solidFill>
                  <a:srgbClr val="FF0000"/>
                </a:solidFill>
              </a:rPr>
              <a:t>oreign </a:t>
            </a:r>
            <a:r>
              <a:rPr lang="en-US" b="1" dirty="0">
                <a:solidFill>
                  <a:srgbClr val="FF0000"/>
                </a:solidFill>
              </a:rPr>
              <a:t>S</a:t>
            </a:r>
            <a:r>
              <a:rPr lang="en-US" b="1" dirty="0" smtClean="0">
                <a:solidFill>
                  <a:srgbClr val="FF0000"/>
                </a:solidFill>
              </a:rPr>
              <a:t>ervice </a:t>
            </a:r>
            <a:r>
              <a:rPr lang="en-US" b="1" dirty="0">
                <a:solidFill>
                  <a:srgbClr val="FF0000"/>
                </a:solidFill>
              </a:rPr>
              <a:t>O</a:t>
            </a:r>
            <a:r>
              <a:rPr lang="en-US" b="1" dirty="0" smtClean="0">
                <a:solidFill>
                  <a:srgbClr val="FF0000"/>
                </a:solidFill>
              </a:rPr>
              <a:t>fficer</a:t>
            </a:r>
            <a:r>
              <a:rPr lang="en-US" dirty="0" smtClean="0"/>
              <a:t>) </a:t>
            </a:r>
            <a:r>
              <a:rPr lang="en-US" dirty="0"/>
              <a:t>to that community.</a:t>
            </a:r>
          </a:p>
          <a:p>
            <a:r>
              <a:rPr lang="en-US" dirty="0"/>
              <a:t>Every Church member is an ambassador </a:t>
            </a:r>
            <a:r>
              <a:rPr lang="en-US" dirty="0" smtClean="0"/>
              <a:t>to his workplace.</a:t>
            </a:r>
            <a:endParaRPr lang="en-US" dirty="0"/>
          </a:p>
          <a:p>
            <a:r>
              <a:rPr lang="en-US" dirty="0"/>
              <a:t>Every Church member is an ambassador to his family.</a:t>
            </a:r>
          </a:p>
          <a:p>
            <a:endParaRPr lang="en-US" dirty="0"/>
          </a:p>
        </p:txBody>
      </p:sp>
      <p:pic>
        <p:nvPicPr>
          <p:cNvPr id="7" name="Content Placeholder 6" descr="11_gods-authority.jpg"/>
          <p:cNvPicPr>
            <a:picLocks noGrp="1" noChangeAspect="1"/>
          </p:cNvPicPr>
          <p:nvPr>
            <p:ph sz="half" idx="2"/>
          </p:nvPr>
        </p:nvPicPr>
        <p:blipFill>
          <a:blip r:embed="rId2">
            <a:extLst>
              <a:ext uri="{28A0092B-C50C-407E-A947-70E740481C1C}">
                <a14:useLocalDpi xmlns:a14="http://schemas.microsoft.com/office/drawing/2010/main" val="0"/>
              </a:ext>
            </a:extLst>
          </a:blip>
          <a:srcRect t="-9536" b="-9536"/>
          <a:stretch>
            <a:fillRect/>
          </a:stretch>
        </p:blipFill>
        <p:spPr/>
      </p:pic>
    </p:spTree>
    <p:extLst>
      <p:ext uri="{BB962C8B-B14F-4D97-AF65-F5344CB8AC3E}">
        <p14:creationId xmlns:p14="http://schemas.microsoft.com/office/powerpoint/2010/main" val="3484769749"/>
      </p:ext>
    </p:extLst>
  </p:cSld>
  <p:clrMapOvr>
    <a:masterClrMapping/>
  </p:clrMapOvr>
</p:sld>
</file>

<file path=ppt/theme/theme1.xml><?xml version="1.0" encoding="utf-8"?>
<a:theme xmlns:a="http://schemas.openxmlformats.org/drawingml/2006/main" name="Cv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60808</TotalTime>
  <Words>1535</Words>
  <Application>Microsoft Macintosh PowerPoint</Application>
  <PresentationFormat>On-screen Show (4:3)</PresentationFormat>
  <Paragraphs>116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Cvm</vt:lpstr>
      <vt:lpstr>The Christian Ambassador</vt:lpstr>
      <vt:lpstr>King Jesus and  the Kingdom of God</vt:lpstr>
      <vt:lpstr>King Jesus and  the Kingdom of God</vt:lpstr>
      <vt:lpstr>         The Church as an Embassy</vt:lpstr>
      <vt:lpstr>           The Church as an Embassy</vt:lpstr>
      <vt:lpstr>     II Corinthians 5: 19- 21</vt:lpstr>
      <vt:lpstr>The Structure of the  Local Church/ Embassy</vt:lpstr>
      <vt:lpstr>Ambassadors for  Jesus Christ</vt:lpstr>
      <vt:lpstr>          The Local Church Member</vt:lpstr>
      <vt:lpstr>The Ambassador</vt:lpstr>
      <vt:lpstr>          The Christian Ambassador</vt:lpstr>
      <vt:lpstr>Dual Citizenship</vt:lpstr>
      <vt:lpstr>Romans 13: 1-5</vt:lpstr>
      <vt:lpstr>Romans 13: 1-5</vt:lpstr>
      <vt:lpstr>1 Peter 2: 13-17</vt:lpstr>
      <vt:lpstr>Taxation</vt:lpstr>
      <vt:lpstr>          Christians in Government</vt:lpstr>
      <vt:lpstr>Patriotism</vt:lpstr>
      <vt:lpstr>           Acts 5:27-29</vt:lpstr>
      <vt:lpstr>           Christian Worldview: Work</vt:lpstr>
      <vt:lpstr>          Christian Worldview: Work</vt:lpstr>
      <vt:lpstr>Your Work Matters</vt:lpstr>
      <vt:lpstr>Eating and  Drinking Matters</vt:lpstr>
      <vt:lpstr>Conclusion</vt:lpstr>
      <vt:lpstr>       One day all will bow their         knee to the true King of Kings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mitchell</dc:creator>
  <cp:lastModifiedBy>craig mitchell</cp:lastModifiedBy>
  <cp:revision>124</cp:revision>
  <dcterms:created xsi:type="dcterms:W3CDTF">2016-04-26T17:54:00Z</dcterms:created>
  <dcterms:modified xsi:type="dcterms:W3CDTF">2016-09-05T16:24:36Z</dcterms:modified>
</cp:coreProperties>
</file>