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9999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2A393-E100-4283-B0D3-431AC10516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6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5D237-7188-49B0-B3F6-756C9EDC3B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6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1DD69-7158-44D3-8223-F9FEE620BF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0B1EE-617C-47A8-B4EB-CE64871B8E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9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373B4-9189-44BA-BE00-517CFEC4E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2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133C3-2FA8-41F3-B383-F99C057F34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4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B81A0-618E-420E-B778-5E4DFB59D7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4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CD062-05DC-4C13-A651-2FDCD6F1AC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48816-0213-44D2-9128-D9DE93B595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6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BACBA-6326-4033-9A9C-86B72CE6B1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9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C1D99-9D09-4D1A-A325-1F5F48A21E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4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3CDBC0-1D28-41E8-8042-69777AF71C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lassicsforkids.com/music/freedom.asp" TargetMode="External"/><Relationship Id="rId13" Type="http://schemas.openxmlformats.org/officeDocument/2006/relationships/hyperlink" Target="http://pathways.thinkport.org/flash/ftf_1_0.html" TargetMode="External"/><Relationship Id="rId3" Type="http://schemas.openxmlformats.org/officeDocument/2006/relationships/hyperlink" Target="http://pathways.thinkport.org/flash_home.cfm" TargetMode="External"/><Relationship Id="rId7" Type="http://schemas.openxmlformats.org/officeDocument/2006/relationships/hyperlink" Target="http://www.harriet-tubman.org/" TargetMode="External"/><Relationship Id="rId12" Type="http://schemas.openxmlformats.org/officeDocument/2006/relationships/hyperlink" Target="http://www.negrospirituals.com/history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ducksters.com/history/civil_war/underground_railroad.php" TargetMode="External"/><Relationship Id="rId11" Type="http://schemas.openxmlformats.org/officeDocument/2006/relationships/hyperlink" Target="http://interactive.knowitall.org/interactive/gullah/music/secret_flash.html" TargetMode="External"/><Relationship Id="rId5" Type="http://schemas.openxmlformats.org/officeDocument/2006/relationships/hyperlink" Target="http://teacher.scholastic.com/activities/bhistory/underground_railroad/" TargetMode="External"/><Relationship Id="rId10" Type="http://schemas.openxmlformats.org/officeDocument/2006/relationships/image" Target="../media/image3.gif"/><Relationship Id="rId4" Type="http://schemas.openxmlformats.org/officeDocument/2006/relationships/image" Target="../media/image2.wmf"/><Relationship Id="rId9" Type="http://schemas.openxmlformats.org/officeDocument/2006/relationships/hyperlink" Target="http://www.eduplace.com/kids/socsci/books/applications/imaps/maps/g5s_u6/#to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MCj01509890000[1]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14584">
            <a:off x="814389" y="1981200"/>
            <a:ext cx="1752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MCj01509890000[1]">
            <a:hlinkClick r:id="rId5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29314">
            <a:off x="4046193" y="3935548"/>
            <a:ext cx="1752600" cy="71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MCj01509890000[1]">
            <a:hlinkClick r:id="rId6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91104">
            <a:off x="6630499" y="1580370"/>
            <a:ext cx="1752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 rot="19581130">
            <a:off x="966064" y="2666081"/>
            <a:ext cx="2228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Pathways to Freedom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 rot="1331461">
            <a:off x="3822997" y="4578501"/>
            <a:ext cx="23711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i="1" dirty="0">
                <a:solidFill>
                  <a:srgbClr val="66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Scholastic’s </a:t>
            </a:r>
            <a:br>
              <a:rPr lang="en-US" b="1" i="1" dirty="0">
                <a:solidFill>
                  <a:srgbClr val="66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en-US" b="1" i="1" dirty="0">
                <a:solidFill>
                  <a:srgbClr val="66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Underground Railroad</a:t>
            </a:r>
          </a:p>
        </p:txBody>
      </p:sp>
      <p:pic>
        <p:nvPicPr>
          <p:cNvPr id="2060" name="Picture 12" descr="MCj01509890000[1]">
            <a:hlinkClick r:id="rId7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3226533">
            <a:off x="6630499" y="3254840"/>
            <a:ext cx="1752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 Box 13"/>
          <p:cNvSpPr txBox="1">
            <a:spLocks noChangeArrowheads="1"/>
          </p:cNvSpPr>
          <p:nvPr/>
        </p:nvSpPr>
        <p:spPr bwMode="auto">
          <a:xfrm rot="-2172594">
            <a:off x="6949693" y="3833155"/>
            <a:ext cx="17470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Harriet Tubman</a:t>
            </a:r>
          </a:p>
        </p:txBody>
      </p:sp>
      <p:pic>
        <p:nvPicPr>
          <p:cNvPr id="2062" name="Picture 14" descr="MCj01509890000[1]">
            <a:hlinkClick r:id="rId8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657600"/>
            <a:ext cx="1752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Text Box 15"/>
          <p:cNvSpPr txBox="1">
            <a:spLocks noChangeArrowheads="1"/>
          </p:cNvSpPr>
          <p:nvPr/>
        </p:nvSpPr>
        <p:spPr bwMode="auto">
          <a:xfrm rot="21374599">
            <a:off x="1258074" y="4432578"/>
            <a:ext cx="19415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Music of Freedom</a:t>
            </a:r>
          </a:p>
        </p:txBody>
      </p:sp>
      <p:pic>
        <p:nvPicPr>
          <p:cNvPr id="2068" name="Picture 20" descr="MMj03365740000[1]">
            <a:hlinkClick r:id="rId9"/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"/>
            <a:ext cx="79692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0" name="WordArt 22"/>
          <p:cNvSpPr>
            <a:spLocks noChangeArrowheads="1" noChangeShapeType="1" noTextEdit="1"/>
          </p:cNvSpPr>
          <p:nvPr/>
        </p:nvSpPr>
        <p:spPr bwMode="auto">
          <a:xfrm>
            <a:off x="1905000" y="609600"/>
            <a:ext cx="5867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669999"/>
                  </a:solidFill>
                  <a:round/>
                  <a:headEnd/>
                  <a:tailEnd/>
                </a:ln>
                <a:solidFill>
                  <a:srgbClr val="CC99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Comic Sans MS"/>
              </a:rPr>
              <a:t>The Underground Railroad</a:t>
            </a:r>
          </a:p>
        </p:txBody>
      </p:sp>
      <p:pic>
        <p:nvPicPr>
          <p:cNvPr id="2073" name="Picture 25" descr="MCj01509890000[1]">
            <a:hlinkClick r:id="rId11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67452">
            <a:off x="2233498" y="5344893"/>
            <a:ext cx="1752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4" name="Text Box 26"/>
          <p:cNvSpPr txBox="1">
            <a:spLocks noChangeArrowheads="1"/>
          </p:cNvSpPr>
          <p:nvPr/>
        </p:nvSpPr>
        <p:spPr bwMode="auto">
          <a:xfrm rot="2529260">
            <a:off x="1964416" y="5994975"/>
            <a:ext cx="139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66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Secret Codes</a:t>
            </a:r>
          </a:p>
        </p:txBody>
      </p:sp>
      <p:pic>
        <p:nvPicPr>
          <p:cNvPr id="2075" name="Picture 27" descr="MCj01509890000[1]">
            <a:hlinkClick r:id="rId12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70243">
            <a:off x="6432032" y="5119726"/>
            <a:ext cx="1752600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6" name="Text Box 28"/>
          <p:cNvSpPr txBox="1">
            <a:spLocks noChangeArrowheads="1"/>
          </p:cNvSpPr>
          <p:nvPr/>
        </p:nvSpPr>
        <p:spPr bwMode="auto">
          <a:xfrm rot="1187752">
            <a:off x="6662130" y="5942339"/>
            <a:ext cx="17556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Negro Spirituals</a:t>
            </a: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 rot="20967863">
            <a:off x="6936721" y="2117616"/>
            <a:ext cx="20741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i="1" dirty="0" err="1">
                <a:solidFill>
                  <a:srgbClr val="66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Duckster’s</a:t>
            </a:r>
            <a:endParaRPr lang="en-US" b="1" i="1" dirty="0">
              <a:solidFill>
                <a:srgbClr val="66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b="1" i="1" dirty="0">
                <a:solidFill>
                  <a:srgbClr val="66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American Civil War</a:t>
            </a:r>
          </a:p>
        </p:txBody>
      </p:sp>
      <p:pic>
        <p:nvPicPr>
          <p:cNvPr id="22" name="Picture 14" descr="MCj01509890000[1]">
            <a:hlinkClick r:id="rId1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25821">
            <a:off x="3981757" y="2048601"/>
            <a:ext cx="17526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15"/>
          <p:cNvSpPr txBox="1">
            <a:spLocks noChangeArrowheads="1"/>
          </p:cNvSpPr>
          <p:nvPr/>
        </p:nvSpPr>
        <p:spPr bwMode="auto">
          <a:xfrm rot="20023883">
            <a:off x="4561083" y="2685079"/>
            <a:ext cx="12041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Follow the</a:t>
            </a:r>
          </a:p>
          <a:p>
            <a:pPr algn="ctr"/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Footsteps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Default Design</vt:lpstr>
      <vt:lpstr>PowerPoint Presentation</vt:lpstr>
    </vt:vector>
  </TitlesOfParts>
  <Company>School District 54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Schaumburg District 54 Elementary General Music</dc:creator>
  <cp:lastModifiedBy>Judy Meyer Hays</cp:lastModifiedBy>
  <cp:revision>15</cp:revision>
  <dcterms:created xsi:type="dcterms:W3CDTF">2010-03-27T01:57:44Z</dcterms:created>
  <dcterms:modified xsi:type="dcterms:W3CDTF">2018-02-12T05:41:20Z</dcterms:modified>
</cp:coreProperties>
</file>