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627" r:id="rId2"/>
    <p:sldId id="256" r:id="rId3"/>
    <p:sldId id="363" r:id="rId4"/>
    <p:sldId id="395" r:id="rId5"/>
    <p:sldId id="482" r:id="rId6"/>
    <p:sldId id="484" r:id="rId7"/>
    <p:sldId id="485" r:id="rId8"/>
    <p:sldId id="486" r:id="rId9"/>
    <p:sldId id="483" r:id="rId10"/>
    <p:sldId id="591" r:id="rId11"/>
    <p:sldId id="597" r:id="rId12"/>
    <p:sldId id="612" r:id="rId13"/>
    <p:sldId id="614" r:id="rId14"/>
    <p:sldId id="616" r:id="rId15"/>
    <p:sldId id="624" r:id="rId16"/>
    <p:sldId id="375" r:id="rId17"/>
    <p:sldId id="264" r:id="rId18"/>
    <p:sldId id="62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6291"/>
  </p:normalViewPr>
  <p:slideViewPr>
    <p:cSldViewPr snapToGrid="0" snapToObjects="1">
      <p:cViewPr varScale="1">
        <p:scale>
          <a:sx n="121" d="100"/>
          <a:sy n="121" d="100"/>
        </p:scale>
        <p:origin x="200" y="3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DC3253-AE54-AF4D-A7DD-C5B370789E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31BCA5-6957-654F-B42B-1C1F1A37FA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7069A-0EDF-3048-9E34-CE9F29EF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0AD38E-4986-CC46-9B4A-8F9E1DBF6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07BA7-448C-C343-A3B6-5DB68431B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6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E5F5-8281-E642-B868-0770416DEA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49C31C-F00E-C54D-A477-17F293B430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5C7D-E128-CB44-8B18-F06F1F137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0B9F9-6E85-A444-898C-02E5C107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F0607-0050-1745-B6E0-6E55AA135E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A146AB6-6CC2-8243-93FB-37E299009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CFD566-4094-D649-A436-35FD6727A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379AA3-2D03-2049-8F90-AB65F5542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E068F7-0BA3-8942-870F-F65DE0906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1C628E-C61A-3047-A671-6BA88CD95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938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2A701-C8F9-1445-A592-D869CBE1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C3598-1AFC-FA42-B93B-501A9A192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AD752-391A-4346-923D-7AF1C0671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AEDEBD-ABC4-C748-8119-AF1324A7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09400-0E21-5849-A44F-06D731658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899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F7B2C-A8CE-BD44-B0F2-7A65A7F1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1A7B4B-E8E2-3A43-A3A3-1E87875A96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779C3A-22EB-F54B-9FFE-F7378D9B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0D9307-4F39-CE4D-8A9F-7FF154DE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524E82-A203-D44A-8457-8209CB675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6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0C3F5-1306-0B44-A735-C594B461F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F5906A-19B0-E941-9ED6-88187488A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C41B14-585E-6243-8EEA-20134EE3B4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EC6975-961B-5640-8488-600404627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DD3E7D-0CF7-0C48-A33B-5B774C702B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048C4B-9236-5843-9963-1F7C0888B0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31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B19C8-DC8F-304A-8D95-08080542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28140-6313-7E47-9DA1-96FD35C5A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AD4308-04D4-984F-ADEE-570AC60B7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B716955-6DA0-0A42-A01A-E559DF287BF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1EC5DB-62DD-C740-A3DF-76049DC495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02E7D2-A6AF-4442-9175-EC3DD528A2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878931-5FC6-D645-89E1-B609C9DB3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BF2174-450C-A249-9F94-911C9615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650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D53D55-8D2C-B84A-AAA5-04C25BA26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CAC3BA0-98AF-7546-A5BF-8F9393806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28B547-780D-1745-A598-F2F92704E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BF52DF-8E73-454B-9AF4-365E3BFE9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647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A38E364-F8C1-D843-BE93-2EB3E55E9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1F60D-EFB6-8F44-BDAB-EFB33C2ED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865FE3-1FD2-6F42-8527-5BB66B481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653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B798A-6558-1347-AA8F-69701A02B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6C4D6-2774-A242-9DE7-3CE975CC8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751999-B4B6-464E-B685-1F6DCEF3C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314677-795C-0C4E-8352-D75852BDE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0E3C1-D0E3-A247-8F07-EA8A0AF8D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159F73-4818-AD4E-A2DE-6934DD172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088966-5D2A-9A44-83F0-D64A81536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602578B-2DDB-2A40-98C6-A629769B52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7989FC-376E-2447-B0EF-E6075393FC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E67091-FED3-BF48-AE98-2C2BB0C2F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0983F8-1A2B-1445-B98C-B5128A6B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CF02E5-6D8B-014A-986C-0C6EDC2C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60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8745DF-DD41-7940-98C6-8E943EE27D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0FE602-6DBD-6742-97D9-9AC7A1DD46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601ABD-CEF6-9C48-B76B-5B5750E52E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769918-71A5-7E45-9876-48FED470DF88}" type="datetimeFigureOut">
              <a:rPr lang="en-US" smtClean="0"/>
              <a:t>8/16/20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B1E14-0E27-E740-BE45-8B916B98A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39489-8606-594E-8984-515D51196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184511-9F8E-4A4D-B435-F24146B7BE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34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aRXkEeUz-8" TargetMode="External"/><Relationship Id="rId2" Type="http://schemas.openxmlformats.org/officeDocument/2006/relationships/hyperlink" Target="https://fanti.dugushici.com/ancient_authors/515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NULL"/><Relationship Id="rId7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audio" Target="file:////ppt/slides/NULL" TargetMode="External"/><Relationship Id="rId6" Type="http://schemas.openxmlformats.org/officeDocument/2006/relationships/image" Target="../media/image4.jpe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20C106-F81F-694F-85DB-CBC551F100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Week</a:t>
            </a:r>
            <a:r>
              <a:rPr lang="zh-CN" altLang="en-US" sz="36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7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自我介紹</a:t>
            </a:r>
            <a:r>
              <a:rPr lang="zh-TW" altLang="en-US" sz="36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Self Introduction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唐詩</a:t>
            </a:r>
            <a:r>
              <a:rPr lang="zh-TW" altLang="en-US" sz="3600" dirty="0"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 王維 </a:t>
            </a:r>
            <a:r>
              <a:rPr lang="zh-TW" altLang="en-US" sz="3600" dirty="0">
                <a:latin typeface="KaiTi" panose="02010609060101010101" pitchFamily="49" charset="-122"/>
                <a:ea typeface="KaiTi" panose="02010609060101010101" pitchFamily="49" charset="-122"/>
              </a:rPr>
              <a:t>終南别業</a:t>
            </a:r>
            <a:endParaRPr lang="en-US" sz="3600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776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258C0FC3-AF7E-804C-9388-8A766B27CB9B}"/>
              </a:ext>
            </a:extLst>
          </p:cNvPr>
          <p:cNvSpPr txBox="1">
            <a:spLocks/>
          </p:cNvSpPr>
          <p:nvPr/>
        </p:nvSpPr>
        <p:spPr>
          <a:xfrm>
            <a:off x="325003" y="51158"/>
            <a:ext cx="11541993" cy="283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最後，我喜歡的節日</a:t>
            </a:r>
            <a:r>
              <a:rPr lang="zh-TW" altLang="en-US" sz="4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有很多</a:t>
            </a:r>
            <a:r>
              <a:rPr lang="zh-TW" altLang="en-US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4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其中</a:t>
            </a:r>
            <a:r>
              <a:rPr lang="zh-TW" altLang="en-US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我最喜歡的就是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zh-TW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4400" dirty="0">
              <a:solidFill>
                <a:srgbClr val="7030A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hòu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hěn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duō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，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_____。)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Wawati TC" pitchFamily="82" charset="-120"/>
                <a:ea typeface="Wawati TC" pitchFamily="82" charset="-120"/>
              </a:rPr>
              <a:t>Lastly, there are many holidays I like.</a:t>
            </a:r>
            <a:r>
              <a:rPr lang="zh-TW" altLang="en-US" sz="28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2800" dirty="0">
                <a:latin typeface="Wawati TC" pitchFamily="82" charset="-120"/>
                <a:ea typeface="Wawati TC" pitchFamily="82" charset="-120"/>
              </a:rPr>
              <a:t>I like the </a:t>
            </a:r>
            <a:r>
              <a:rPr lang="en-US" sz="2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</a:t>
            </a:r>
            <a:r>
              <a:rPr lang="en-US" altLang="zh-TW" sz="2800" dirty="0">
                <a:latin typeface="Wawati TC" pitchFamily="82" charset="-120"/>
                <a:ea typeface="Wawati TC" pitchFamily="82" charset="-120"/>
              </a:rPr>
              <a:t> most among them.</a:t>
            </a:r>
            <a:endParaRPr lang="en-US" sz="2800" dirty="0"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A15C9A3-D8D0-3949-8567-8B1A221E19D2}"/>
              </a:ext>
            </a:extLst>
          </p:cNvPr>
          <p:cNvSpPr/>
          <p:nvPr/>
        </p:nvSpPr>
        <p:spPr>
          <a:xfrm>
            <a:off x="577516" y="3108157"/>
            <a:ext cx="2903621" cy="34089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2C095-175E-DA49-977A-8399349A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20137" y="4731634"/>
            <a:ext cx="2436410" cy="15858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8B3C59-04F6-E047-9E09-C054AFE444AB}"/>
              </a:ext>
            </a:extLst>
          </p:cNvPr>
          <p:cNvSpPr txBox="1">
            <a:spLocks/>
          </p:cNvSpPr>
          <p:nvPr/>
        </p:nvSpPr>
        <p:spPr>
          <a:xfrm>
            <a:off x="563554" y="3145753"/>
            <a:ext cx="2931544" cy="158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聖誕節</a:t>
            </a:r>
            <a:br>
              <a:rPr lang="en-US" altLang="zh-TW" sz="36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shèng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dàn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jié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5DA694-83F0-F442-9CD3-AF16D24E2990}"/>
              </a:ext>
            </a:extLst>
          </p:cNvPr>
          <p:cNvSpPr/>
          <p:nvPr/>
        </p:nvSpPr>
        <p:spPr>
          <a:xfrm>
            <a:off x="4317406" y="3108157"/>
            <a:ext cx="2903621" cy="34089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A4251-89E9-1848-B7C2-D273AA2C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5666" y="4731634"/>
            <a:ext cx="2285131" cy="158588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89FD80F-69CB-8941-8106-2D17F6D9BB79}"/>
              </a:ext>
            </a:extLst>
          </p:cNvPr>
          <p:cNvSpPr txBox="1">
            <a:spLocks/>
          </p:cNvSpPr>
          <p:nvPr/>
        </p:nvSpPr>
        <p:spPr>
          <a:xfrm>
            <a:off x="4303444" y="3145753"/>
            <a:ext cx="2931544" cy="158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萬聖節</a:t>
            </a:r>
            <a:br>
              <a:rPr lang="en-US" altLang="zh-TW" sz="36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wàn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shèng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jié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Wawati TC" pitchFamily="82" charset="-120"/>
                <a:ea typeface="Wawati TC" pitchFamily="82" charset="-120"/>
              </a:rPr>
              <a:t>Halloween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A7EEF98-FFE2-A146-ABA1-87A6E03F4422}"/>
              </a:ext>
            </a:extLst>
          </p:cNvPr>
          <p:cNvSpPr/>
          <p:nvPr/>
        </p:nvSpPr>
        <p:spPr>
          <a:xfrm>
            <a:off x="8085221" y="3108157"/>
            <a:ext cx="2903621" cy="34089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EB462A-284B-7B4C-962A-B1821D9F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27842" y="4837950"/>
            <a:ext cx="2436410" cy="137324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DA761A8-FAFD-B049-9C4D-DCA8DFF7CAFD}"/>
              </a:ext>
            </a:extLst>
          </p:cNvPr>
          <p:cNvSpPr txBox="1">
            <a:spLocks/>
          </p:cNvSpPr>
          <p:nvPr/>
        </p:nvSpPr>
        <p:spPr>
          <a:xfrm>
            <a:off x="7860632" y="3145753"/>
            <a:ext cx="3330694" cy="158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春節</a:t>
            </a:r>
            <a:br>
              <a:rPr lang="en-US" altLang="zh-TW" sz="36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chūn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jié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Chinese New Year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596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3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BA15C9A3-D8D0-3949-8567-8B1A221E19D2}"/>
              </a:ext>
            </a:extLst>
          </p:cNvPr>
          <p:cNvSpPr/>
          <p:nvPr/>
        </p:nvSpPr>
        <p:spPr>
          <a:xfrm>
            <a:off x="577516" y="3108157"/>
            <a:ext cx="2903621" cy="34089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D92C095-175E-DA49-977A-8399349A02D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245401" y="4731634"/>
            <a:ext cx="1585881" cy="158588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18B3C59-04F6-E047-9E09-C054AFE444AB}"/>
              </a:ext>
            </a:extLst>
          </p:cNvPr>
          <p:cNvSpPr txBox="1">
            <a:spLocks/>
          </p:cNvSpPr>
          <p:nvPr/>
        </p:nvSpPr>
        <p:spPr>
          <a:xfrm>
            <a:off x="563554" y="3145753"/>
            <a:ext cx="2931544" cy="158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感恩節</a:t>
            </a:r>
            <a:br>
              <a:rPr lang="en-US" altLang="zh-TW" sz="36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gǎn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ēn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jié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Thanksgiving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E75DA694-83F0-F442-9CD3-AF16D24E2990}"/>
              </a:ext>
            </a:extLst>
          </p:cNvPr>
          <p:cNvSpPr/>
          <p:nvPr/>
        </p:nvSpPr>
        <p:spPr>
          <a:xfrm>
            <a:off x="4317406" y="3108157"/>
            <a:ext cx="2903621" cy="34089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EA4251-89E9-1848-B7C2-D273AA2C8C1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635666" y="4765644"/>
            <a:ext cx="2285131" cy="151786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89FD80F-69CB-8941-8106-2D17F6D9BB79}"/>
              </a:ext>
            </a:extLst>
          </p:cNvPr>
          <p:cNvSpPr txBox="1">
            <a:spLocks/>
          </p:cNvSpPr>
          <p:nvPr/>
        </p:nvSpPr>
        <p:spPr>
          <a:xfrm>
            <a:off x="4303444" y="3145753"/>
            <a:ext cx="2931544" cy="158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端午節</a:t>
            </a:r>
            <a:br>
              <a:rPr lang="en-US" altLang="zh-TW" sz="36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duān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wǔ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jié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Dragon Boat Festival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9A7EEF98-FFE2-A146-ABA1-87A6E03F4422}"/>
              </a:ext>
            </a:extLst>
          </p:cNvPr>
          <p:cNvSpPr/>
          <p:nvPr/>
        </p:nvSpPr>
        <p:spPr>
          <a:xfrm>
            <a:off x="8085221" y="3108157"/>
            <a:ext cx="2903621" cy="340894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4EB462A-284B-7B4C-962A-B1821D9F9E6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586489" y="4837950"/>
            <a:ext cx="1919115" cy="1373249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1DA761A8-FAFD-B049-9C4D-DCA8DFF7CAFD}"/>
              </a:ext>
            </a:extLst>
          </p:cNvPr>
          <p:cNvSpPr txBox="1">
            <a:spLocks/>
          </p:cNvSpPr>
          <p:nvPr/>
        </p:nvSpPr>
        <p:spPr>
          <a:xfrm>
            <a:off x="7860632" y="3145753"/>
            <a:ext cx="3330694" cy="158588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40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中秋節</a:t>
            </a:r>
            <a:br>
              <a:rPr lang="en-US" altLang="zh-TW" sz="36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zhōng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qiū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jié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Mid Autumn Festival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1559EE30-836A-7641-82E2-A55817CA1A31}"/>
              </a:ext>
            </a:extLst>
          </p:cNvPr>
          <p:cNvSpPr txBox="1">
            <a:spLocks/>
          </p:cNvSpPr>
          <p:nvPr/>
        </p:nvSpPr>
        <p:spPr>
          <a:xfrm>
            <a:off x="325003" y="51158"/>
            <a:ext cx="11541993" cy="2832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最後，我喜歡的節日</a:t>
            </a:r>
            <a:r>
              <a:rPr lang="zh-TW" altLang="en-US" sz="4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有很多</a:t>
            </a:r>
            <a:r>
              <a:rPr lang="zh-TW" altLang="en-US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4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其中</a:t>
            </a:r>
            <a:r>
              <a:rPr lang="zh-TW" altLang="en-US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我最喜歡的就是</a:t>
            </a:r>
            <a:r>
              <a:rPr lang="en-US" sz="44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zh-TW" altLang="en-US" sz="44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4400" dirty="0">
              <a:solidFill>
                <a:srgbClr val="7030A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l"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hòu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yǒu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hěn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duō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，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_____。)</a:t>
            </a:r>
          </a:p>
          <a:p>
            <a:pPr algn="l">
              <a:lnSpc>
                <a:spcPct val="150000"/>
              </a:lnSpc>
            </a:pPr>
            <a:r>
              <a:rPr lang="en-US" sz="2800" dirty="0">
                <a:latin typeface="Wawati TC" pitchFamily="82" charset="-120"/>
                <a:ea typeface="Wawati TC" pitchFamily="82" charset="-120"/>
              </a:rPr>
              <a:t>Lastly, there are many holidays I like.</a:t>
            </a:r>
            <a:r>
              <a:rPr lang="zh-TW" altLang="en-US" sz="28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2800" dirty="0">
                <a:latin typeface="Wawati TC" pitchFamily="82" charset="-120"/>
                <a:ea typeface="Wawati TC" pitchFamily="82" charset="-120"/>
              </a:rPr>
              <a:t>I like the </a:t>
            </a:r>
            <a:r>
              <a:rPr lang="en-US" sz="2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</a:t>
            </a:r>
            <a:r>
              <a:rPr lang="en-US" altLang="zh-TW" sz="2800" dirty="0">
                <a:latin typeface="Wawati TC" pitchFamily="82" charset="-120"/>
                <a:ea typeface="Wawati TC" pitchFamily="82" charset="-120"/>
              </a:rPr>
              <a:t> most among them.</a:t>
            </a:r>
            <a:endParaRPr lang="en-US" sz="2800" dirty="0"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1600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7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42CEC33-C9DF-6B4B-B784-224A293FF22C}"/>
              </a:ext>
            </a:extLst>
          </p:cNvPr>
          <p:cNvSpPr txBox="1">
            <a:spLocks/>
          </p:cNvSpPr>
          <p:nvPr/>
        </p:nvSpPr>
        <p:spPr>
          <a:xfrm>
            <a:off x="139780" y="1882475"/>
            <a:ext cx="13159317" cy="30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B: 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我最喜歡的節日是萬聖節因為我</a:t>
            </a:r>
            <a:endParaRPr lang="en-US" altLang="zh-TW" sz="2900" dirty="0">
              <a:solidFill>
                <a:srgbClr val="7030A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要糖果，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en-US" sz="2900" dirty="0" err="1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化妝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9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還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_______________ </a:t>
            </a:r>
            <a:r>
              <a:rPr lang="zh-TW" alt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endParaRPr lang="en-US" sz="29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xǐ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huān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jiē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wàn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shèng</a:t>
            </a:r>
            <a:r>
              <a:rPr lang="en-US" sz="1800" dirty="0">
                <a:solidFill>
                  <a:srgbClr val="00B050"/>
                </a:solidFill>
              </a:rPr>
              <a:t> 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jiē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yīn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wéi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yào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táng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guǒ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huà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zhuāng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holiday is Christmas because I can </a:t>
            </a: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_____, _____, and____.</a:t>
            </a: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CB5BB-A3A6-DF45-93C9-990FEB1B5A4B}"/>
              </a:ext>
            </a:extLst>
          </p:cNvPr>
          <p:cNvSpPr txBox="1"/>
          <p:nvPr/>
        </p:nvSpPr>
        <p:spPr>
          <a:xfrm>
            <a:off x="1260764" y="6636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007481-9DD9-AB4B-8D40-584C3D372C36}"/>
              </a:ext>
            </a:extLst>
          </p:cNvPr>
          <p:cNvSpPr/>
          <p:nvPr/>
        </p:nvSpPr>
        <p:spPr>
          <a:xfrm>
            <a:off x="284314" y="4765122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915AB43-D48A-FA46-B210-5EA247C2E12E}"/>
              </a:ext>
            </a:extLst>
          </p:cNvPr>
          <p:cNvSpPr txBox="1">
            <a:spLocks/>
          </p:cNvSpPr>
          <p:nvPr/>
        </p:nvSpPr>
        <p:spPr>
          <a:xfrm>
            <a:off x="870599" y="5148549"/>
            <a:ext cx="2311595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2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看遊行</a:t>
            </a:r>
            <a:endParaRPr lang="en-US" altLang="zh-TW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</a:rPr>
              <a:t>kàn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yóu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xíng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082C6E-CA04-8E47-8E45-B949339F69D8}"/>
              </a:ext>
            </a:extLst>
          </p:cNvPr>
          <p:cNvSpPr/>
          <p:nvPr/>
        </p:nvSpPr>
        <p:spPr>
          <a:xfrm>
            <a:off x="1130662" y="5509261"/>
            <a:ext cx="187878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Watching the  parade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176BA2-1300-D947-8F13-29A1D8557219}"/>
              </a:ext>
            </a:extLst>
          </p:cNvPr>
          <p:cNvSpPr txBox="1"/>
          <p:nvPr/>
        </p:nvSpPr>
        <p:spPr>
          <a:xfrm>
            <a:off x="5232271" y="6663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2A8469-0F36-7A42-B4D8-7522AE23407D}"/>
              </a:ext>
            </a:extLst>
          </p:cNvPr>
          <p:cNvSpPr/>
          <p:nvPr/>
        </p:nvSpPr>
        <p:spPr>
          <a:xfrm>
            <a:off x="3247595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E969026-3B04-E742-9DF3-1F4B1893EF50}"/>
              </a:ext>
            </a:extLst>
          </p:cNvPr>
          <p:cNvSpPr txBox="1">
            <a:spLocks/>
          </p:cNvSpPr>
          <p:nvPr/>
        </p:nvSpPr>
        <p:spPr>
          <a:xfrm>
            <a:off x="3728728" y="5111773"/>
            <a:ext cx="2595214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做南瓜燈</a:t>
            </a:r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</a:rPr>
              <a:t>zuò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nán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guā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dēng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E13571-0F99-114B-82DE-E59DE2EFFE44}"/>
              </a:ext>
            </a:extLst>
          </p:cNvPr>
          <p:cNvSpPr/>
          <p:nvPr/>
        </p:nvSpPr>
        <p:spPr>
          <a:xfrm>
            <a:off x="4039348" y="5467731"/>
            <a:ext cx="209134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Wawati TC" pitchFamily="82" charset="-120"/>
                <a:ea typeface="Wawati TC" pitchFamily="82" charset="-120"/>
              </a:rPr>
              <a:t>Making </a:t>
            </a:r>
            <a:r>
              <a:rPr lang="en-US" sz="1600" dirty="0"/>
              <a:t>jack o lantern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F63593E-A9A3-EE4C-9127-78A3EFAF4478}"/>
              </a:ext>
            </a:extLst>
          </p:cNvPr>
          <p:cNvSpPr/>
          <p:nvPr/>
        </p:nvSpPr>
        <p:spPr>
          <a:xfrm>
            <a:off x="9274713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4B3A09D-3519-A144-A5FF-B6A6B9DA3915}"/>
              </a:ext>
            </a:extLst>
          </p:cNvPr>
          <p:cNvSpPr txBox="1">
            <a:spLocks/>
          </p:cNvSpPr>
          <p:nvPr/>
        </p:nvSpPr>
        <p:spPr>
          <a:xfrm>
            <a:off x="9207815" y="5014173"/>
            <a:ext cx="3002908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sz="2800" dirty="0" err="1">
                <a:latin typeface="KaiTi" panose="02010609060101010101" pitchFamily="49" charset="-122"/>
                <a:ea typeface="KaiTi" panose="02010609060101010101" pitchFamily="49" charset="-122"/>
              </a:rPr>
              <a:t>参</a:t>
            </a:r>
            <a:r>
              <a:rPr lang="en-US" sz="28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加</a:t>
            </a:r>
            <a:r>
              <a:rPr lang="zh-TW" altLang="en-US" sz="2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派對</a:t>
            </a:r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zh-TW" altLang="en-US" sz="2400" dirty="0">
                <a:solidFill>
                  <a:srgbClr val="00B050"/>
                </a:solidFill>
              </a:rPr>
              <a:t>    </a:t>
            </a:r>
            <a:r>
              <a:rPr lang="en-US" sz="2400" dirty="0">
                <a:solidFill>
                  <a:srgbClr val="00B050"/>
                </a:solidFill>
              </a:rPr>
              <a:t> (</a:t>
            </a:r>
            <a:r>
              <a:rPr lang="en-US" sz="2400" dirty="0" err="1">
                <a:solidFill>
                  <a:srgbClr val="00B050"/>
                </a:solidFill>
              </a:rPr>
              <a:t>cān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jiā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pài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duì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161B17-0ACD-6B48-877F-9FAE9B5AE268}"/>
              </a:ext>
            </a:extLst>
          </p:cNvPr>
          <p:cNvSpPr/>
          <p:nvPr/>
        </p:nvSpPr>
        <p:spPr>
          <a:xfrm>
            <a:off x="10381587" y="5335552"/>
            <a:ext cx="1736373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Attending party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0AB588A-91B9-5D41-9AC1-5645B674C12E}"/>
              </a:ext>
            </a:extLst>
          </p:cNvPr>
          <p:cNvSpPr/>
          <p:nvPr/>
        </p:nvSpPr>
        <p:spPr>
          <a:xfrm>
            <a:off x="6252732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3264D9-5ABB-F840-9EFA-65B822F766CA}"/>
              </a:ext>
            </a:extLst>
          </p:cNvPr>
          <p:cNvSpPr txBox="1">
            <a:spLocks/>
          </p:cNvSpPr>
          <p:nvPr/>
        </p:nvSpPr>
        <p:spPr>
          <a:xfrm>
            <a:off x="5971791" y="5263403"/>
            <a:ext cx="3482903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跟朋友玩</a:t>
            </a:r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        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gēn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péng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yǒu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wán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C4BA3-C72A-284B-8DE5-CFF0C6FFFF23}"/>
              </a:ext>
            </a:extLst>
          </p:cNvPr>
          <p:cNvSpPr/>
          <p:nvPr/>
        </p:nvSpPr>
        <p:spPr>
          <a:xfrm>
            <a:off x="7616338" y="5362488"/>
            <a:ext cx="142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Playing with friends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398CB5-3FF0-F141-85B3-67E9F57B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38269" y="5353255"/>
            <a:ext cx="1049209" cy="70358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2863DB-028A-5A47-A668-8AA40408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45075" y="5362599"/>
            <a:ext cx="983614" cy="729778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9F3D76-CA96-DF4A-942F-EFFD9D4E96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7228" y="5735681"/>
            <a:ext cx="787591" cy="547375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E52EFB-7ED9-6441-A58E-F92315F08C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753" r="13820" b="1526"/>
          <a:stretch/>
        </p:blipFill>
        <p:spPr>
          <a:xfrm>
            <a:off x="3295786" y="5644663"/>
            <a:ext cx="726789" cy="527538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820853-87B0-F747-A66C-DA0C378A51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900712" y="137148"/>
            <a:ext cx="1014750" cy="704237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1D43C83-C882-2841-B511-E2887264DA6B}"/>
              </a:ext>
            </a:extLst>
          </p:cNvPr>
          <p:cNvSpPr txBox="1">
            <a:spLocks/>
          </p:cNvSpPr>
          <p:nvPr/>
        </p:nvSpPr>
        <p:spPr>
          <a:xfrm>
            <a:off x="10492575" y="601931"/>
            <a:ext cx="1791762" cy="147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萬聖節</a:t>
            </a:r>
            <a:br>
              <a:rPr lang="en-US" altLang="zh-TW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1800" dirty="0" err="1">
                <a:solidFill>
                  <a:srgbClr val="00B050"/>
                </a:solidFill>
              </a:rPr>
              <a:t>wàn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shèng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jié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Halloween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FDBAA66-967E-3F4A-B10D-2F950B339F6D}"/>
              </a:ext>
            </a:extLst>
          </p:cNvPr>
          <p:cNvSpPr txBox="1">
            <a:spLocks/>
          </p:cNvSpPr>
          <p:nvPr/>
        </p:nvSpPr>
        <p:spPr>
          <a:xfrm>
            <a:off x="4227155" y="10329040"/>
            <a:ext cx="2626055" cy="125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2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看遊行</a:t>
            </a:r>
            <a:endParaRPr lang="en-US" altLang="zh-TW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kàn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yóu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xíng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Watching the  parade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CD38EDBC-0E21-C348-8FA7-5217CD22A249}"/>
              </a:ext>
            </a:extLst>
          </p:cNvPr>
          <p:cNvSpPr txBox="1">
            <a:spLocks/>
          </p:cNvSpPr>
          <p:nvPr/>
        </p:nvSpPr>
        <p:spPr>
          <a:xfrm>
            <a:off x="9990443" y="7841322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参</a:t>
            </a: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加</a:t>
            </a:r>
            <a:r>
              <a:rPr lang="zh-TW" altLang="en-US" sz="32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派對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cān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jiā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pài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duì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Going to party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4FE58AB-EAFB-7F40-808C-41DF33FDC6E7}"/>
              </a:ext>
            </a:extLst>
          </p:cNvPr>
          <p:cNvSpPr txBox="1">
            <a:spLocks/>
          </p:cNvSpPr>
          <p:nvPr/>
        </p:nvSpPr>
        <p:spPr>
          <a:xfrm>
            <a:off x="6142833" y="7860965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做南瓜燈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zuò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nán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guā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dēng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Making </a:t>
            </a:r>
            <a:r>
              <a:rPr lang="en-US" sz="2000" b="1" dirty="0"/>
              <a:t>jack</a:t>
            </a:r>
            <a:r>
              <a:rPr lang="en-US" sz="2000" dirty="0"/>
              <a:t> o </a:t>
            </a:r>
            <a:r>
              <a:rPr lang="en-US" sz="2000" b="1" dirty="0"/>
              <a:t>lantern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38410E1F-515D-214D-B96C-966980DE1DAA}"/>
              </a:ext>
            </a:extLst>
          </p:cNvPr>
          <p:cNvSpPr txBox="1">
            <a:spLocks/>
          </p:cNvSpPr>
          <p:nvPr/>
        </p:nvSpPr>
        <p:spPr>
          <a:xfrm>
            <a:off x="-2626055" y="7201312"/>
            <a:ext cx="2626055" cy="125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2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要糖果</a:t>
            </a:r>
            <a:endParaRPr lang="en-US" altLang="zh-TW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yào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táng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guǒ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Asking for candies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0E88FA24-A5DD-734F-A8DE-7F7885FA717A}"/>
              </a:ext>
            </a:extLst>
          </p:cNvPr>
          <p:cNvSpPr txBox="1">
            <a:spLocks/>
          </p:cNvSpPr>
          <p:nvPr/>
        </p:nvSpPr>
        <p:spPr>
          <a:xfrm>
            <a:off x="1323309" y="7058779"/>
            <a:ext cx="2201158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化妝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huà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zhuāng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Wawati TC" pitchFamily="82" charset="-120"/>
                <a:ea typeface="Wawati TC" pitchFamily="82" charset="-120"/>
              </a:rPr>
              <a:t>Wearing costume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2" name="Title 1">
            <a:extLst>
              <a:ext uri="{FF2B5EF4-FFF2-40B4-BE49-F238E27FC236}">
                <a16:creationId xmlns:a16="http://schemas.microsoft.com/office/drawing/2014/main" id="{46BF1819-EEA0-7C4B-82E5-E908FDA4B6E4}"/>
              </a:ext>
            </a:extLst>
          </p:cNvPr>
          <p:cNvSpPr txBox="1">
            <a:spLocks/>
          </p:cNvSpPr>
          <p:nvPr/>
        </p:nvSpPr>
        <p:spPr>
          <a:xfrm>
            <a:off x="4522966" y="7150117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跟朋友玩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gēn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péng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yǒu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wán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Playing with friends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89C4FBA3-368D-A34A-B8FF-F3C231E5EFA0}"/>
              </a:ext>
            </a:extLst>
          </p:cNvPr>
          <p:cNvSpPr txBox="1">
            <a:spLocks/>
          </p:cNvSpPr>
          <p:nvPr/>
        </p:nvSpPr>
        <p:spPr>
          <a:xfrm>
            <a:off x="139780" y="454359"/>
            <a:ext cx="10279181" cy="169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A: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我喜歡的節日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有很多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例如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春節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聖誕節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萬聖節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等等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其中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我最喜歡的就是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200" dirty="0">
              <a:solidFill>
                <a:srgbClr val="7030A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yǒu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hěn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duō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lì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rú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chūn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shèng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dàn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wàn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shèng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_____。)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Wawati TC" pitchFamily="82" charset="-120"/>
                <a:ea typeface="Wawati TC" pitchFamily="82" charset="-120"/>
              </a:rPr>
              <a:t>There are many holidays I like, such as…..</a:t>
            </a:r>
            <a:r>
              <a:rPr lang="zh-TW" altLang="en-US" sz="18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I like the </a:t>
            </a: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 most among them.</a:t>
            </a:r>
            <a:endParaRPr lang="en-US" sz="1800" dirty="0"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00000"/>
              </a:lnSpc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6473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8 -0.34375 C 0.44336 -0.34491 0.44036 -0.347 0.43776 -0.34723 C 0.40351 -0.35255 0.41146 -0.35371 0.3944 -0.35047 C 0.39271 -0.34931 0.39114 -0.34792 0.38932 -0.34653 C 0.38516 -0.34514 0.38086 -0.34514 0.37708 -0.34283 L 0.37266 -0.3419 C 0.37031 -0.33704 0.36289 -0.32547 0.35976 -0.32593 L 0.3543 -0.32454 C 0.34635 -0.31343 0.35547 -0.32524 0.3444 -0.31575 C 0.34167 -0.31459 0.33984 -0.31065 0.33828 -0.30926 C 0.33594 -0.30741 0.33385 -0.30625 0.33099 -0.3044 C 0.3293 -0.30232 0.3276 -0.29954 0.32539 -0.29723 C 0.3237 -0.29514 0.322 -0.2919 0.31966 -0.29098 C 0.31823 -0.28889 0.31484 -0.28774 0.3138 -0.28704 C 0.30976 -0.28195 0.30573 -0.27524 0.30143 -0.2713 C 0.28424 -0.25787 0.30573 -0.27593 0.28958 -0.25903 C 0.28789 -0.25741 0.28568 -0.25602 0.28346 -0.25417 C 0.27617 -0.24723 0.27734 -0.247 0.27005 -0.24075 C 0.26667 -0.23889 0.26406 -0.23797 0.26185 -0.23588 C 0.2595 -0.23403 0.25742 -0.23079 0.25521 -0.22894 C 0.25286 -0.22616 0.25026 -0.22524 0.24805 -0.22246 C 0.24349 -0.21806 0.23958 -0.21274 0.23568 -0.2088 C 0.23568 -0.20811 0.22266 -0.19468 0.22266 -0.19399 C 0.22044 -0.19237 0.21888 -0.19005 0.21654 -0.18727 C 0.21536 -0.18542 0.21315 -0.1845 0.21146 -0.18241 C 0.20807 -0.17825 0.20469 -0.17385 0.20065 -0.16968 L 0.18815 -0.16065 C 0.18659 -0.1595 0.18489 -0.15903 0.18359 -0.15695 C 0.18138 -0.1551 0.17969 -0.15301 0.17825 -0.15093 C 0.17617 -0.14769 0.17526 -0.14375 0.17344 -0.14098 C 0.17005 -0.13681 0.16614 -0.1345 0.1625 -0.13056 L 0.15247 -0.11806 C 0.14818 -0.11482 0.13932 -0.10533 0.1362 -0.10348 L 0.1332 -0.10162 C 0.11237 -0.07616 0.13203 -0.09885 0.11706 -0.08426 C 0.11484 -0.08241 0.1125 -0.07987 0.11016 -0.07709 C 0.10742 -0.07454 0.10208 -0.07362 0.09896 -0.07176 C 0.09661 -0.07037 0.0944 -0.06783 0.09271 -0.06667 C 0.09049 -0.06528 0.08841 -0.06505 0.08659 -0.06297 C 0.0845 -0.06204 0.08281 -0.05926 0.08112 -0.05787 C 0.07904 -0.05764 0.07734 -0.05718 0.07591 -0.05764 C 0.0737 -0.05602 0.07096 -0.05579 0.06875 -0.05417 L 0.06341 -0.05116 C 0.06211 -0.05047 0.06159 -0.05047 0.06068 -0.04931 C 0.05677 -0.0463 0.05221 -0.04306 0.04792 -0.04144 L 0.04466 -0.03982 C 0.04375 -0.03936 0.04297 -0.03727 0.04219 -0.03681 C 0.03854 -0.03426 0.03529 -0.03403 0.03216 -0.03241 C 0.03112 -0.03172 0.03047 -0.03102 0.02943 -0.03056 C 0.02383 -0.02547 0.02643 -0.02524 0.02213 -0.02431 C 0.02005 -0.02292 0.01732 -0.02176 0.0151 -0.02084 C 0.01354 -0.02061 0.00963 -0.01806 0.00963 -0.01875 C 0.00612 -0.01135 0.00625 -0.01366 0.00469 -0.00533 C 0.00456 -0.00394 0.00469 -0.00463 0.00456 -0.00325 " pathEditMode="relative" rAng="11100000" ptsTypes="AAAAAAAAAAAAAAAAAAAAAAAAAAAAAAAAAAAAAAAAAAAAAAAAAAAAAA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91 -0.35463 C 0.44948 -0.35533 0.44648 -0.35787 0.44401 -0.35834 C 0.4095 -0.36366 0.41719 -0.36436 0.40273 -0.36065 C 0.39857 -0.35973 0.39974 -0.35787 0.39531 -0.35695 C 0.39115 -0.35556 0.38646 -0.35533 0.38281 -0.35324 L 0.37878 -0.35232 C 0.37591 -0.34746 0.36862 -0.33612 0.36615 -0.33635 L 0.36003 -0.33473 C 0.35221 -0.32338 0.36146 -0.33542 0.35039 -0.32593 C 0.34727 -0.32477 0.34596 -0.32084 0.34388 -0.31945 C 0.34167 -0.3176 0.33958 -0.31644 0.33893 -0.31436 C 0.3349 -0.3125 0.33307 -0.30973 0.33112 -0.30718 C 0.32995 -0.30487 0.3276 -0.30116 0.32799 -0.30047 C 0.32396 -0.29908 0.32096 -0.29746 0.31914 -0.29676 C 0.31536 -0.29213 0.31146 -0.28473 0.30716 -0.28079 C 0.28945 -0.26713 0.31159 -0.28565 0.29531 -0.26945 C 0.2931 -0.26667 0.29167 -0.26528 0.28893 -0.26366 C 0.28138 -0.25649 0.28294 -0.25625 0.27539 -0.24977 C 0.27214 -0.24792 0.27109 -0.24653 0.26706 -0.24491 C 0.26484 -0.24399 0.26263 -0.23959 0.26042 -0.23774 C 0.25833 -0.23542 0.25573 -0.23449 0.25365 -0.23149 C 0.2487 -0.22709 0.24479 -0.22246 0.24102 -0.2176 C 0.24362 -0.21667 0.22786 -0.20348 0.22799 -0.20255 C 0.22604 -0.20186 0.22409 -0.19838 0.22148 -0.19607 C 0.22057 -0.19399 0.21836 -0.19306 0.21667 -0.19074 C 0.21354 -0.18681 0.20977 -0.18218 0.20586 -0.17871 L 0.1931 -0.16899 C 0.19154 -0.16737 0.1901 -0.1676 0.18893 -0.16505 C 0.18919 -0.16297 0.18516 -0.16088 0.18346 -0.1588 C 0.18125 -0.15579 0.18125 -0.15162 0.18086 -0.14862 C 0.175 -0.14468 0.17135 -0.14213 0.16862 -0.13797 L 0.15768 -0.12639 C 0.15299 -0.12246 0.14427 -0.11297 0.14115 -0.11112 L 0.13815 -0.10903 C 0.11732 -0.08357 0.13685 -0.10625 0.122 -0.09237 C 0.12161 -0.08936 0.11745 -0.08681 0.11732 -0.08403 C 0.11198 -0.08172 0.1069 -0.08056 0.10378 -0.07894 C 0.10104 -0.07755 0.09896 -0.07454 0.0974 -0.07362 C 0.09518 -0.07223 0.0957 -0.0713 0.09154 -0.06991 C 0.08945 -0.06899 0.09115 -0.06574 0.08568 -0.06482 C 0.08359 -0.06528 0.08529 -0.06343 0.08151 -0.06436 C 0.07839 -0.06274 0.07578 -0.0632 0.07331 -0.06158 L 0.06784 -0.05834 C 0.06758 -0.05695 0.06706 -0.05695 0.06523 -0.05672 C 0.06159 -0.05278 0.05755 -0.04954 0.0526 -0.04838 L 0.05026 -0.04746 C 0.04831 -0.04607 0.04779 -0.04399 0.04674 -0.04422 C 0.0431 -0.04121 0.04062 -0.04028 0.03685 -0.03866 C 0.03581 -0.03843 0.03516 -0.03727 0.03411 -0.03704 C 0.02825 -0.03195 0.03086 -0.03172 0.02734 -0.03056 C 0.02461 -0.02894 0.02266 -0.02824 0.01927 -0.02801 C 0.01784 -0.02686 0.01419 -0.02431 0.01419 -0.02477 C 0.01068 -0.01737 0.01081 -0.01968 0.00872 -0.01135 C 0.00859 -0.00996 0.01003 -0.01088 0.0112 -0.00926 " pathEditMode="relative" rAng="11100000" ptsTypes="AAAAAAAAAAAAAAAAAAAAAAAAAAAAAAAAAAAAAAAAAAAAAAAAAAAAAA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32 -0.34607 C -0.0448 -0.34653 -0.04454 -0.34815 -0.04415 -0.34792 C -0.03985 -0.34838 -0.0405 -0.34885 -0.03881 -0.34399 C -0.03868 -0.34283 -0.03855 -0.34121 -0.03842 -0.33959 C -0.03776 -0.33797 -0.0375 -0.33727 -0.03711 -0.3345 L -0.03659 -0.33357 C -0.03659 -0.32917 -0.03633 -0.31875 -0.03594 -0.31852 L -0.03503 -0.31644 C -0.03477 -0.30718 -0.03542 -0.31713 -0.03451 -0.30764 C -0.03412 -0.30649 -0.03425 -0.30278 -0.03399 -0.30162 C -0.03386 -0.29977 -0.0336 -0.29885 -0.03347 -0.2963 C -0.03334 -0.29445 -0.03321 -0.29213 -0.03308 -0.28959 C -0.03295 -0.2875 -0.03269 -0.2845 -0.03282 -0.28357 C -0.03295 -0.28195 -0.03217 -0.2801 -0.03204 -0.2794 C -0.03191 -0.27454 -0.03165 -0.26852 -0.03151 -0.26482 C -0.02995 -0.2507 -0.03178 -0.26922 -0.0306 -0.25255 C -0.03047 -0.25093 -0.03034 -0.24954 -0.03008 -0.24769 C -0.02956 -0.24075 -0.02969 -0.24075 -0.02904 -0.2345 C -0.02878 -0.23264 -0.02852 -0.23125 -0.02826 -0.22963 C -0.02813 -0.22778 -0.028 -0.22454 -0.02787 -0.22246 C -0.02748 -0.22014 -0.02748 -0.21875 -0.02735 -0.21667 C -0.02709 -0.21204 -0.02657 -0.20695 -0.02644 -0.20325 C -0.02657 -0.20255 -0.02566 -0.18959 -0.02566 -0.18889 C -0.02553 -0.18727 -0.0254 -0.18519 -0.02526 -0.18241 C -0.02513 -0.18079 -0.025 -0.17963 -0.02474 -0.17778 C -0.02461 -0.17454 -0.02422 -0.16945 -0.02409 -0.16551 L -0.02292 -0.15625 C -0.02292 -0.15487 -0.02279 -0.1544 -0.02279 -0.15255 C -0.02266 -0.1507 -0.0224 -0.14885 -0.02227 -0.14746 C -0.02227 -0.14375 -0.02214 -0.14005 -0.02214 -0.13774 C -0.02201 -0.13357 -0.02175 -0.13125 -0.02149 -0.12755 L -0.02084 -0.11551 C -0.02045 -0.1125 -0.0198 -0.10325 -0.01954 -0.10139 L -0.01928 -0.09931 C -0.01797 -0.075 -0.01928 -0.097 -0.0181 -0.08241 C -0.01797 -0.08149 -0.01784 -0.07801 -0.01771 -0.07547 C -0.01745 -0.07292 -0.0168 -0.0713 -0.01654 -0.06945 C -0.01615 -0.06783 -0.01602 -0.06528 -0.01602 -0.06412 C -0.01576 -0.06297 -0.01576 -0.06227 -0.0155 -0.06135 C -0.01537 -0.05903 -0.01537 -0.05672 -0.01498 -0.05533 C -0.01472 -0.05487 -0.01472 -0.05394 -0.01459 -0.05417 C -0.0142 -0.05371 -0.01381 -0.05186 -0.01368 -0.05024 L -0.01329 -0.047 C -0.01316 -0.0463 -0.01303 -0.04653 -0.01303 -0.04537 C -0.01263 -0.0419 -0.01224 -0.03866 -0.01185 -0.03704 L -0.01159 -0.03635 C -0.01146 -0.03426 -0.01159 -0.03218 -0.01146 -0.03195 C -0.01107 -0.0294 -0.01068 -0.02871 -0.01055 -0.02686 C -0.01029 -0.02732 -0.01029 -0.02662 -0.01003 -0.025 C -0.00964 -0.01991 -0.01003 -0.01991 -0.00964 -0.01875 C -0.00938 -0.01713 -0.00912 -0.01713 -0.00886 -0.01482 C -0.0086 -0.01436 -0.00834 -0.01181 -0.00834 -0.01227 C -0.00834 -0.00556 -0.00821 -0.00764 -0.00847 -0.00024 C -0.00847 0.00069 -0.00847 4.44444E-6 -0.00847 0.00069 " pathEditMode="relative" rAng="11100000" ptsTypes="AAAAAAAAAAAAAAAAAAAAAAAAAAAAAAAAAAAAAAAAAAAAAAAAAAAAAA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87 -0.32709 C 0.2017 -0.32801 0.20065 -0.33009 0.19948 -0.33033 C 0.18542 -0.33241 0.1875 -0.33334 0.17995 -0.32963 C 0.17995 -0.32847 0.17852 -0.32709 0.17852 -0.3257 C 0.17604 -0.32431 0.17474 -0.32384 0.17227 -0.32199 L 0.1711 -0.3206 C 0.16953 -0.31644 0.16667 -0.30625 0.1642 -0.30695 L 0.16289 -0.30463 C 0.15925 -0.29468 0.16315 -0.30579 0.15755 -0.29699 C 0.15638 -0.29584 0.15612 -0.29213 0.15495 -0.29097 C 0.15365 -0.28912 0.15365 -0.2882 0.1474 -0.28704 C 0.15091 -0.28449 0.15013 -0.28218 0.14961 -0.27963 C 0.14818 -0.27778 0.14805 -0.27477 0.14675 -0.27408 C 0.14558 -0.27292 0.14414 -0.27084 0.14414 -0.2706 C 0.14154 -0.26597 0.13998 -0.25996 0.13386 -0.25718 C 0.13112 -0.24375 0.13998 -0.26065 0.13321 -0.24537 C 0.13203 -0.24398 0.1306 -0.24213 0.1293 -0.24074 C 0.12292 -0.23449 0.12292 -0.23496 0.12396 -0.22871 C 0.12253 -0.22662 0.12123 -0.22546 0.12005 -0.22361 C 0.1138 -0.22292 0.11862 -0.21875 0.11719 -0.21736 C 0.11589 -0.21505 0.11472 -0.21389 0.11459 -0.21158 C 0.11185 -0.20741 0.11042 -0.20232 0.10781 -0.19908 C 0.10781 -0.19861 0.10235 -0.18634 0.10235 -0.18519 C 0.10104 -0.18426 0.10091 -0.18171 0.09948 -0.1794 C 0.09831 -0.17824 0.09818 -0.17685 0.09701 -0.17546 C 0.09545 -0.1713 0.08933 -0.16829 0.09271 -0.1632 L 0.08386 -0.15556 C 0.08607 -0.15394 0.0849 -0.15324 0.08529 -0.15162 C 0.0836 -0.14954 0.08216 -0.14838 0.08203 -0.14607 C 0.08073 -0.14329 0.0806 -0.13959 0.07435 -0.1382 C 0.078 -0.13357 0.07656 -0.13148 0.07383 -0.12778 L 0.06966 -0.11644 C 0.06836 -0.11366 0.06185 -0.10509 0.06302 -0.10324 L 0.06172 -0.10139 C 0.05196 -0.07824 0.06029 -0.09931 0.04883 -0.08611 C 0.05352 -0.08357 0.05209 -0.08125 0.05078 -0.07917 C 0.04948 -0.07685 0.04701 -0.0757 0.04571 -0.07431 C 0.04492 -0.07246 0.04349 -0.06991 0.04297 -0.06898 C 0.0418 -0.06783 0.04167 -0.06713 0.0405 -0.06574 C 0.03906 -0.06459 0.03946 -0.06227 0.03776 -0.06088 C 0.03659 -0.06065 0.03659 -0.05996 0.03529 -0.06042 C 0.03399 -0.05903 0.03281 -0.05857 0.03151 -0.05718 L 0.03008 -0.05371 C 0.02891 -0.05324 0.02891 -0.05371 0.0263 -0.05209 C 0.0267 -0.05 0.02487 -0.0463 0.01758 -0.04607 L 0.0211 -0.04352 C 0.01862 -0.04329 0.02097 -0.04074 0.01979 -0.04051 C 0.01836 -0.0382 0.01719 -0.03773 0.01589 -0.03588 C 0.01341 -0.03588 0.01459 -0.03449 0.01459 -0.03426 C 0.01198 -0.03009 0.01302 -0.0294 0.00703 -0.02847 C 0.01055 -0.02685 0.00925 -0.02616 0.00808 -0.02546 C 0.00729 -0.02477 0.00547 -0.02269 0.00547 -0.02292 C 0.00391 -0.01644 0.00156 -0.01898 0.00365 -0.01134 C 0.00365 -0.01019 -0.00117 -0.01158 0.00365 -0.01019 " pathEditMode="relative" rAng="11100000" ptsTypes="AAAAAAAAAAAAAAAAAAAAAAAAAAAAAAAAAAAAAAAAAAAAAAAAAAAA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3241 L 0.5927 -0.32477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71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34661 -0.31945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31" y="-15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2617 -0.34653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02" y="-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2787 -0.31204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93" y="-156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8" grpId="1"/>
      <p:bldP spid="40" grpId="0"/>
      <p:bldP spid="40" grpId="1"/>
      <p:bldP spid="44" grpId="0"/>
      <p:bldP spid="44" grpId="1"/>
      <p:bldP spid="24" grpId="0"/>
      <p:bldP spid="24" grpId="1"/>
      <p:bldP spid="27" grpId="0"/>
      <p:bldP spid="47" grpId="0"/>
      <p:bldP spid="48" grpId="0"/>
      <p:bldP spid="49" grpId="0"/>
      <p:bldP spid="50" grpId="0"/>
      <p:bldP spid="51" grpId="0"/>
      <p:bldP spid="52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42CEC33-C9DF-6B4B-B784-224A293FF22C}"/>
              </a:ext>
            </a:extLst>
          </p:cNvPr>
          <p:cNvSpPr txBox="1">
            <a:spLocks/>
          </p:cNvSpPr>
          <p:nvPr/>
        </p:nvSpPr>
        <p:spPr>
          <a:xfrm>
            <a:off x="139780" y="2080516"/>
            <a:ext cx="13159317" cy="30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B: 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我最喜歡的節日是春節因為我</a:t>
            </a:r>
            <a:endParaRPr lang="en-US" altLang="zh-TW" sz="2900" dirty="0">
              <a:solidFill>
                <a:srgbClr val="7030A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zh-TW" alt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拿紅包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en-US" sz="2900" dirty="0" err="1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貼春聯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9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還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_____________</a:t>
            </a:r>
            <a:r>
              <a:rPr lang="en-US" sz="32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______ </a:t>
            </a:r>
            <a:r>
              <a:rPr lang="zh-TW" altLang="en-US" sz="32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xǐ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huān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jiē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chūn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jiē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yīn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wéi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ná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hóng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bāo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tiē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chūn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lián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holiday is Chinese New Year because I can </a:t>
            </a: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_____, _____, and____.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CB5BB-A3A6-DF45-93C9-990FEB1B5A4B}"/>
              </a:ext>
            </a:extLst>
          </p:cNvPr>
          <p:cNvSpPr txBox="1"/>
          <p:nvPr/>
        </p:nvSpPr>
        <p:spPr>
          <a:xfrm>
            <a:off x="1260764" y="6636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007481-9DD9-AB4B-8D40-584C3D372C36}"/>
              </a:ext>
            </a:extLst>
          </p:cNvPr>
          <p:cNvSpPr/>
          <p:nvPr/>
        </p:nvSpPr>
        <p:spPr>
          <a:xfrm>
            <a:off x="284314" y="4765122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915AB43-D48A-FA46-B210-5EA247C2E12E}"/>
              </a:ext>
            </a:extLst>
          </p:cNvPr>
          <p:cNvSpPr txBox="1">
            <a:spLocks/>
          </p:cNvSpPr>
          <p:nvPr/>
        </p:nvSpPr>
        <p:spPr>
          <a:xfrm>
            <a:off x="870599" y="5148549"/>
            <a:ext cx="2311595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掛燈籠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((</a:t>
            </a:r>
            <a:r>
              <a:rPr lang="en-US" sz="2000" dirty="0" err="1">
                <a:solidFill>
                  <a:srgbClr val="00B050"/>
                </a:solidFill>
              </a:rPr>
              <a:t>guà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dēng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lóng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082C6E-CA04-8E47-8E45-B949339F69D8}"/>
              </a:ext>
            </a:extLst>
          </p:cNvPr>
          <p:cNvSpPr/>
          <p:nvPr/>
        </p:nvSpPr>
        <p:spPr>
          <a:xfrm>
            <a:off x="1130662" y="5509261"/>
            <a:ext cx="16319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Wawati TC" pitchFamily="82" charset="-120"/>
                <a:ea typeface="Wawati TC" pitchFamily="82" charset="-120"/>
              </a:rPr>
              <a:t>Hanging lanterns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176BA2-1300-D947-8F13-29A1D8557219}"/>
              </a:ext>
            </a:extLst>
          </p:cNvPr>
          <p:cNvSpPr txBox="1"/>
          <p:nvPr/>
        </p:nvSpPr>
        <p:spPr>
          <a:xfrm>
            <a:off x="5232271" y="6663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2A8469-0F36-7A42-B4D8-7522AE23407D}"/>
              </a:ext>
            </a:extLst>
          </p:cNvPr>
          <p:cNvSpPr/>
          <p:nvPr/>
        </p:nvSpPr>
        <p:spPr>
          <a:xfrm>
            <a:off x="3247595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E969026-3B04-E742-9DF3-1F4B1893EF50}"/>
              </a:ext>
            </a:extLst>
          </p:cNvPr>
          <p:cNvSpPr txBox="1">
            <a:spLocks/>
          </p:cNvSpPr>
          <p:nvPr/>
        </p:nvSpPr>
        <p:spPr>
          <a:xfrm>
            <a:off x="3728728" y="5111773"/>
            <a:ext cx="2595214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8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穿紅衣</a:t>
            </a:r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en-US" altLang="zh-TW" sz="2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000" dirty="0" err="1">
                <a:solidFill>
                  <a:srgbClr val="00B050"/>
                </a:solidFill>
              </a:rPr>
              <a:t>chuān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hóng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yī</a:t>
            </a:r>
            <a:r>
              <a:rPr lang="en-US" sz="2000" dirty="0">
                <a:solidFill>
                  <a:srgbClr val="00B050"/>
                </a:solidFill>
              </a:rPr>
              <a:t>)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E13571-0F99-114B-82DE-E59DE2EFFE44}"/>
              </a:ext>
            </a:extLst>
          </p:cNvPr>
          <p:cNvSpPr/>
          <p:nvPr/>
        </p:nvSpPr>
        <p:spPr>
          <a:xfrm>
            <a:off x="4039348" y="5467731"/>
            <a:ext cx="211288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dirty="0">
                <a:latin typeface="Wawati TC" pitchFamily="82" charset="-120"/>
                <a:ea typeface="Wawati TC" pitchFamily="82" charset="-120"/>
              </a:rPr>
              <a:t>Wearing</a:t>
            </a:r>
            <a:r>
              <a:rPr lang="zh-TW" altLang="en-US" sz="16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1600" dirty="0">
                <a:latin typeface="Wawati TC" pitchFamily="82" charset="-120"/>
                <a:ea typeface="Wawati TC" pitchFamily="82" charset="-120"/>
              </a:rPr>
              <a:t>red clothes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F63593E-A9A3-EE4C-9127-78A3EFAF4478}"/>
              </a:ext>
            </a:extLst>
          </p:cNvPr>
          <p:cNvSpPr/>
          <p:nvPr/>
        </p:nvSpPr>
        <p:spPr>
          <a:xfrm>
            <a:off x="9274713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4B3A09D-3519-A144-A5FF-B6A6B9DA3915}"/>
              </a:ext>
            </a:extLst>
          </p:cNvPr>
          <p:cNvSpPr txBox="1">
            <a:spLocks/>
          </p:cNvSpPr>
          <p:nvPr/>
        </p:nvSpPr>
        <p:spPr>
          <a:xfrm>
            <a:off x="8843390" y="5023816"/>
            <a:ext cx="3482902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  </a:t>
            </a:r>
            <a:r>
              <a:rPr lang="en-US" sz="28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看舞龍舞獅</a:t>
            </a:r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zh-TW" altLang="en-US" sz="2400" dirty="0">
                <a:solidFill>
                  <a:srgbClr val="00B050"/>
                </a:solidFill>
              </a:rPr>
              <a:t>   </a:t>
            </a:r>
            <a:r>
              <a:rPr lang="en-US" sz="2400" dirty="0">
                <a:solidFill>
                  <a:srgbClr val="00B050"/>
                </a:solidFill>
              </a:rPr>
              <a:t> (</a:t>
            </a:r>
            <a:r>
              <a:rPr lang="en-US" sz="2400" dirty="0" err="1">
                <a:solidFill>
                  <a:srgbClr val="00B050"/>
                </a:solidFill>
              </a:rPr>
              <a:t>kàn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wǔ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lóng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wǔ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shī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161B17-0ACD-6B48-877F-9FAE9B5AE268}"/>
              </a:ext>
            </a:extLst>
          </p:cNvPr>
          <p:cNvSpPr/>
          <p:nvPr/>
        </p:nvSpPr>
        <p:spPr>
          <a:xfrm>
            <a:off x="10618478" y="5335552"/>
            <a:ext cx="14309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400" dirty="0">
                <a:latin typeface="Wawati TC" pitchFamily="82" charset="-120"/>
                <a:ea typeface="Wawati TC" pitchFamily="82" charset="-120"/>
              </a:rPr>
              <a:t>Watching dragon and lion dance</a:t>
            </a:r>
            <a:endParaRPr lang="en-US" sz="14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0AB588A-91B9-5D41-9AC1-5645B674C12E}"/>
              </a:ext>
            </a:extLst>
          </p:cNvPr>
          <p:cNvSpPr/>
          <p:nvPr/>
        </p:nvSpPr>
        <p:spPr>
          <a:xfrm>
            <a:off x="6252732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3264D9-5ABB-F840-9EFA-65B822F766CA}"/>
              </a:ext>
            </a:extLst>
          </p:cNvPr>
          <p:cNvSpPr txBox="1">
            <a:spLocks/>
          </p:cNvSpPr>
          <p:nvPr/>
        </p:nvSpPr>
        <p:spPr>
          <a:xfrm>
            <a:off x="5971791" y="5263403"/>
            <a:ext cx="3482903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跟家人吃飯</a:t>
            </a:r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        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gēn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jiā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rén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chī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fàn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C4BA3-C72A-284B-8DE5-CFF0C6FFFF23}"/>
              </a:ext>
            </a:extLst>
          </p:cNvPr>
          <p:cNvSpPr/>
          <p:nvPr/>
        </p:nvSpPr>
        <p:spPr>
          <a:xfrm>
            <a:off x="7616338" y="5362488"/>
            <a:ext cx="142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Wawati TC" pitchFamily="82" charset="-120"/>
                <a:ea typeface="Wawati TC" pitchFamily="82" charset="-120"/>
              </a:rPr>
              <a:t>Eating with the family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398CB5-3FF0-F141-85B3-67E9F57BA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74" b="3729"/>
          <a:stretch/>
        </p:blipFill>
        <p:spPr>
          <a:xfrm>
            <a:off x="6397866" y="5353254"/>
            <a:ext cx="973378" cy="75907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2863DB-028A-5A47-A668-8AA40408FD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9345075" y="5406830"/>
            <a:ext cx="983614" cy="6413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9F3D76-CA96-DF4A-942F-EFFD9D4E96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79465" y="5353255"/>
            <a:ext cx="781272" cy="97659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E52EFB-7ED9-6441-A58E-F92315F08C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9181" b="8346"/>
          <a:stretch/>
        </p:blipFill>
        <p:spPr>
          <a:xfrm>
            <a:off x="3279233" y="5497027"/>
            <a:ext cx="813300" cy="69624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820853-87B0-F747-A66C-DA0C378A51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1065227" y="207546"/>
            <a:ext cx="984199" cy="554730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1D43C83-C882-2841-B511-E2887264DA6B}"/>
              </a:ext>
            </a:extLst>
          </p:cNvPr>
          <p:cNvSpPr txBox="1">
            <a:spLocks/>
          </p:cNvSpPr>
          <p:nvPr/>
        </p:nvSpPr>
        <p:spPr>
          <a:xfrm>
            <a:off x="10600906" y="736251"/>
            <a:ext cx="1725386" cy="147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春節</a:t>
            </a:r>
            <a:br>
              <a:rPr lang="en-US" altLang="zh-TW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1800" dirty="0" err="1">
                <a:solidFill>
                  <a:srgbClr val="00B050"/>
                </a:solidFill>
              </a:rPr>
              <a:t>chūn</a:t>
            </a:r>
            <a:r>
              <a:rPr lang="zh-TW" alt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jié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Chinese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EAB7AEE7-C9AC-4448-AAEF-193B4A0FDBCF}"/>
              </a:ext>
            </a:extLst>
          </p:cNvPr>
          <p:cNvSpPr txBox="1">
            <a:spLocks/>
          </p:cNvSpPr>
          <p:nvPr/>
        </p:nvSpPr>
        <p:spPr>
          <a:xfrm>
            <a:off x="343608" y="7441303"/>
            <a:ext cx="2626055" cy="125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掛燈籠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600" dirty="0" err="1">
                <a:solidFill>
                  <a:srgbClr val="00B050"/>
                </a:solidFill>
              </a:rPr>
              <a:t>guà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dēng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lóng</a:t>
            </a:r>
            <a:r>
              <a:rPr lang="en-US" sz="16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Wawati TC" pitchFamily="82" charset="-120"/>
                <a:ea typeface="Wawati TC" pitchFamily="82" charset="-120"/>
              </a:rPr>
              <a:t>Hanging lanterns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ACB12407-EF6B-2143-AA2B-F83AA9D96442}"/>
              </a:ext>
            </a:extLst>
          </p:cNvPr>
          <p:cNvSpPr txBox="1">
            <a:spLocks/>
          </p:cNvSpPr>
          <p:nvPr/>
        </p:nvSpPr>
        <p:spPr>
          <a:xfrm>
            <a:off x="7546739" y="7344936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KaiTi" panose="02010609060101010101" pitchFamily="49" charset="-122"/>
                <a:ea typeface="KaiTi" panose="02010609060101010101" pitchFamily="49" charset="-122"/>
              </a:rPr>
              <a:t>跟家人吃飯</a:t>
            </a:r>
            <a:endParaRPr lang="en-US" sz="32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gēn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jiā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rén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chī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fàn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Wawati TC" pitchFamily="82" charset="-120"/>
                <a:ea typeface="Wawati TC" pitchFamily="82" charset="-120"/>
              </a:rPr>
              <a:t>Eating with the family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A57BF585-1DB6-8C40-8DB9-68D70453175F}"/>
              </a:ext>
            </a:extLst>
          </p:cNvPr>
          <p:cNvSpPr txBox="1">
            <a:spLocks/>
          </p:cNvSpPr>
          <p:nvPr/>
        </p:nvSpPr>
        <p:spPr>
          <a:xfrm>
            <a:off x="3329269" y="7340356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看舞龍舞獅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kàn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wǔ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lóng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wǔ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shī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600" dirty="0">
                <a:latin typeface="Wawati TC" pitchFamily="82" charset="-120"/>
                <a:ea typeface="Wawati TC" pitchFamily="82" charset="-120"/>
              </a:rPr>
              <a:t>Watching dragon and lion dance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4" name="Title 1">
            <a:extLst>
              <a:ext uri="{FF2B5EF4-FFF2-40B4-BE49-F238E27FC236}">
                <a16:creationId xmlns:a16="http://schemas.microsoft.com/office/drawing/2014/main" id="{17DC0C23-130C-4F4A-B917-F809539B12DB}"/>
              </a:ext>
            </a:extLst>
          </p:cNvPr>
          <p:cNvSpPr txBox="1">
            <a:spLocks/>
          </p:cNvSpPr>
          <p:nvPr/>
        </p:nvSpPr>
        <p:spPr>
          <a:xfrm>
            <a:off x="3329269" y="8794476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穿紅衣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chuān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hóng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yī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latin typeface="Wawati TC" pitchFamily="82" charset="-120"/>
                <a:ea typeface="Wawati TC" pitchFamily="82" charset="-120"/>
              </a:rPr>
              <a:t>Wearing</a:t>
            </a:r>
            <a:r>
              <a:rPr lang="zh-TW" altLang="en-US" sz="18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red clothes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BB331AD9-4DF0-7C47-AF9A-6929F9BDF380}"/>
              </a:ext>
            </a:extLst>
          </p:cNvPr>
          <p:cNvSpPr txBox="1">
            <a:spLocks/>
          </p:cNvSpPr>
          <p:nvPr/>
        </p:nvSpPr>
        <p:spPr>
          <a:xfrm>
            <a:off x="139780" y="528155"/>
            <a:ext cx="10279181" cy="169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A: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我喜歡的節日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有很多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例如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中秋節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萬聖節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春節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等等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其中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我最喜歡的就是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200" dirty="0">
              <a:solidFill>
                <a:srgbClr val="7030A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yǒu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hěn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duō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lì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rú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qiū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wàn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shèng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chūn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_____。)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Wawati TC" pitchFamily="82" charset="-120"/>
                <a:ea typeface="Wawati TC" pitchFamily="82" charset="-120"/>
              </a:rPr>
              <a:t>There are many holidays I like, such as…..</a:t>
            </a:r>
            <a:r>
              <a:rPr lang="zh-TW" altLang="en-US" sz="18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I like the </a:t>
            </a: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 most among them.</a:t>
            </a:r>
            <a:endParaRPr lang="en-US" sz="1800" dirty="0"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00000"/>
              </a:lnSpc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8212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8 -0.34375 C 0.44336 -0.34491 0.44036 -0.347 0.43776 -0.34723 C 0.40351 -0.35255 0.41146 -0.35371 0.3944 -0.35047 C 0.39271 -0.34931 0.39114 -0.34792 0.38932 -0.34653 C 0.38516 -0.34514 0.38086 -0.34514 0.37708 -0.34283 L 0.37266 -0.3419 C 0.37031 -0.33704 0.36289 -0.32547 0.35976 -0.32593 L 0.3543 -0.32454 C 0.34635 -0.31343 0.35547 -0.32524 0.3444 -0.31575 C 0.34167 -0.31459 0.33984 -0.31065 0.33828 -0.30926 C 0.33594 -0.30741 0.33385 -0.30625 0.33099 -0.3044 C 0.3293 -0.30232 0.3276 -0.29954 0.32539 -0.29723 C 0.3237 -0.29514 0.322 -0.2919 0.31966 -0.29098 C 0.31823 -0.28889 0.31484 -0.28774 0.3138 -0.28704 C 0.30976 -0.28195 0.30573 -0.27524 0.30143 -0.2713 C 0.28424 -0.25787 0.30573 -0.27593 0.28958 -0.25903 C 0.28789 -0.25741 0.28568 -0.25602 0.28346 -0.25417 C 0.27617 -0.24723 0.27734 -0.247 0.27005 -0.24075 C 0.26667 -0.23889 0.26406 -0.23797 0.26185 -0.23588 C 0.2595 -0.23403 0.25742 -0.23079 0.25521 -0.22894 C 0.25286 -0.22616 0.25026 -0.22524 0.24805 -0.22246 C 0.24349 -0.21806 0.23958 -0.21274 0.23568 -0.2088 C 0.23568 -0.20811 0.22266 -0.19468 0.22266 -0.19399 C 0.22044 -0.19237 0.21888 -0.19005 0.21654 -0.18727 C 0.21536 -0.18542 0.21315 -0.1845 0.21146 -0.18241 C 0.20807 -0.17825 0.20469 -0.17385 0.20065 -0.16968 L 0.18815 -0.16065 C 0.18659 -0.1595 0.18489 -0.15903 0.18359 -0.15695 C 0.18138 -0.1551 0.17969 -0.15301 0.17825 -0.15093 C 0.17617 -0.14769 0.17526 -0.14375 0.17344 -0.14098 C 0.17005 -0.13681 0.16614 -0.1345 0.1625 -0.13056 L 0.15247 -0.11806 C 0.14818 -0.11482 0.13932 -0.10533 0.1362 -0.10348 L 0.1332 -0.10162 C 0.11237 -0.07616 0.13203 -0.09885 0.11706 -0.08426 C 0.11484 -0.08241 0.1125 -0.07987 0.11016 -0.07709 C 0.10742 -0.07454 0.10208 -0.07362 0.09896 -0.07176 C 0.09661 -0.07037 0.0944 -0.06783 0.09271 -0.06667 C 0.09049 -0.06528 0.08841 -0.06505 0.08659 -0.06297 C 0.0845 -0.06204 0.08281 -0.05926 0.08112 -0.05787 C 0.07904 -0.05764 0.07734 -0.05718 0.07591 -0.05764 C 0.0737 -0.05602 0.07096 -0.05579 0.06875 -0.05417 L 0.06341 -0.05116 C 0.06211 -0.05047 0.06159 -0.05047 0.06068 -0.04931 C 0.05677 -0.0463 0.05221 -0.04306 0.04792 -0.04144 L 0.04466 -0.03982 C 0.04375 -0.03936 0.04297 -0.03727 0.04219 -0.03681 C 0.03854 -0.03426 0.03529 -0.03403 0.03216 -0.03241 C 0.03112 -0.03172 0.03047 -0.03102 0.02943 -0.03056 C 0.02383 -0.02547 0.02643 -0.02524 0.02213 -0.02431 C 0.02005 -0.02292 0.01732 -0.02176 0.0151 -0.02084 C 0.01354 -0.02061 0.00963 -0.01806 0.00963 -0.01875 C 0.00612 -0.01135 0.00625 -0.01366 0.00469 -0.00533 C 0.00456 -0.00394 0.00469 -0.00463 0.00456 -0.00325 " pathEditMode="relative" rAng="11100000" ptsTypes="AAAAAAAAAAAAAAAAAAAAAAAAAAAAAAAAAAAAAAAAAAAAAAAAAAAAAA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91 -0.35463 C 0.44948 -0.35533 0.44648 -0.35787 0.44401 -0.35834 C 0.4095 -0.36366 0.41719 -0.36436 0.40273 -0.36065 C 0.39857 -0.35973 0.39974 -0.35787 0.39531 -0.35695 C 0.39115 -0.35556 0.38646 -0.35533 0.38281 -0.35324 L 0.37878 -0.35232 C 0.37591 -0.34746 0.36862 -0.33612 0.36615 -0.33635 L 0.36003 -0.33473 C 0.35221 -0.32338 0.36146 -0.33542 0.35039 -0.32593 C 0.34727 -0.32477 0.34596 -0.32084 0.34388 -0.31945 C 0.34167 -0.3176 0.33958 -0.31644 0.33893 -0.31436 C 0.3349 -0.3125 0.33307 -0.30973 0.33112 -0.30718 C 0.32995 -0.30487 0.3276 -0.30116 0.32799 -0.30047 C 0.32396 -0.29908 0.32096 -0.29746 0.31914 -0.29676 C 0.31536 -0.29213 0.31146 -0.28473 0.30716 -0.28079 C 0.28945 -0.26713 0.31159 -0.28565 0.29531 -0.26945 C 0.2931 -0.26667 0.29167 -0.26528 0.28893 -0.26366 C 0.28138 -0.25649 0.28294 -0.25625 0.27539 -0.24977 C 0.27214 -0.24792 0.27109 -0.24653 0.26706 -0.24491 C 0.26484 -0.24399 0.26263 -0.23959 0.26042 -0.23774 C 0.25833 -0.23542 0.25573 -0.23449 0.25365 -0.23149 C 0.2487 -0.22709 0.24479 -0.22246 0.24102 -0.2176 C 0.24362 -0.21667 0.22786 -0.20348 0.22799 -0.20255 C 0.22604 -0.20186 0.22409 -0.19838 0.22148 -0.19607 C 0.22057 -0.19399 0.21836 -0.19306 0.21667 -0.19074 C 0.21354 -0.18681 0.20977 -0.18218 0.20586 -0.17871 L 0.1931 -0.16899 C 0.19154 -0.16737 0.1901 -0.1676 0.18893 -0.16505 C 0.18919 -0.16297 0.18516 -0.16088 0.18346 -0.1588 C 0.18125 -0.15579 0.18125 -0.15162 0.18086 -0.14862 C 0.175 -0.14468 0.17135 -0.14213 0.16862 -0.13797 L 0.15768 -0.12639 C 0.15299 -0.12246 0.14427 -0.11297 0.14115 -0.11112 L 0.13815 -0.10903 C 0.11732 -0.08357 0.13685 -0.10625 0.122 -0.09237 C 0.12161 -0.08936 0.11745 -0.08681 0.11732 -0.08403 C 0.11198 -0.08172 0.1069 -0.08056 0.10378 -0.07894 C 0.10104 -0.07755 0.09896 -0.07454 0.0974 -0.07362 C 0.09518 -0.07223 0.0957 -0.0713 0.09154 -0.06991 C 0.08945 -0.06899 0.09115 -0.06574 0.08568 -0.06482 C 0.08359 -0.06528 0.08529 -0.06343 0.08151 -0.06436 C 0.07839 -0.06274 0.07578 -0.0632 0.07331 -0.06158 L 0.06784 -0.05834 C 0.06758 -0.05695 0.06706 -0.05695 0.06523 -0.05672 C 0.06159 -0.05278 0.05755 -0.04954 0.0526 -0.04838 L 0.05026 -0.04746 C 0.04831 -0.04607 0.04779 -0.04399 0.04674 -0.04422 C 0.0431 -0.04121 0.04062 -0.04028 0.03685 -0.03866 C 0.03581 -0.03843 0.03516 -0.03727 0.03411 -0.03704 C 0.02825 -0.03195 0.03086 -0.03172 0.02734 -0.03056 C 0.02461 -0.02894 0.02266 -0.02824 0.01927 -0.02801 C 0.01784 -0.02686 0.01419 -0.02431 0.01419 -0.02477 C 0.01068 -0.01737 0.01081 -0.01968 0.00872 -0.01135 C 0.00859 -0.00996 0.01003 -0.01088 0.0112 -0.00926 " pathEditMode="relative" rAng="11100000" ptsTypes="AAAAAAAAAAAAAAAAAAAAAAAAAAAAAAAAAAAAAAAAAAAAAAAAAAAAAA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609 -0.34606 C -0.04557 -0.34652 -0.04531 -0.34814 -0.04492 -0.34791 C -0.04063 -0.34838 -0.04128 -0.34884 -0.03958 -0.34398 C -0.03945 -0.34282 -0.03932 -0.3412 -0.03919 -0.33958 C -0.03854 -0.33796 -0.03828 -0.33726 -0.03789 -0.33449 L -0.03737 -0.33356 C -0.03737 -0.32916 -0.03711 -0.31875 -0.03672 -0.31851 L -0.03581 -0.31643 C -0.03555 -0.3074 -0.0362 -0.31713 -0.03529 -0.30763 C -0.0349 -0.30648 -0.03503 -0.30277 -0.03477 -0.30162 C -0.03464 -0.29976 -0.03438 -0.29884 -0.03425 -0.29629 C -0.03412 -0.29444 -0.03399 -0.29213 -0.03385 -0.28958 C -0.03372 -0.2875 -0.03346 -0.28449 -0.03359 -0.28356 C -0.03372 -0.28194 -0.03294 -0.28009 -0.03281 -0.27939 C -0.03268 -0.27453 -0.03242 -0.26851 -0.03229 -0.26481 C -0.03073 -0.25069 -0.03255 -0.26921 -0.03138 -0.25254 C -0.03125 -0.25092 -0.03112 -0.24953 -0.03086 -0.24768 C -0.03034 -0.24074 -0.03047 -0.24074 -0.02982 -0.23449 C -0.02956 -0.23263 -0.0293 -0.23125 -0.02904 -0.22963 C -0.02891 -0.22777 -0.02878 -0.22453 -0.02865 -0.22245 C -0.02826 -0.22013 -0.02826 -0.21875 -0.02813 -0.21666 C -0.02787 -0.21203 -0.02734 -0.20694 -0.02721 -0.20324 C -0.02734 -0.20254 -0.02643 -0.18958 -0.02643 -0.18888 C -0.0263 -0.18726 -0.02617 -0.18518 -0.02604 -0.1824 C -0.02591 -0.18078 -0.02578 -0.17963 -0.02552 -0.17777 C -0.02539 -0.17453 -0.025 -0.16944 -0.02487 -0.1655 L -0.0237 -0.15625 C -0.0237 -0.15486 -0.02357 -0.15439 -0.02357 -0.15254 C -0.02344 -0.15069 -0.02318 -0.14884 -0.02305 -0.14745 C -0.02305 -0.14375 -0.02292 -0.14004 -0.02292 -0.13773 C -0.02279 -0.13356 -0.02253 -0.13125 -0.02227 -0.12754 L -0.02162 -0.1155 C -0.02122 -0.1125 -0.02057 -0.10324 -0.02031 -0.10138 L -0.02005 -0.0993 C -0.01875 -0.075 -0.02005 -0.09699 -0.01888 -0.0824 C -0.01862 -0.08217 -0.01862 -0.078 -0.01849 -0.07546 C -0.01823 -0.07291 -0.01758 -0.07129 -0.01732 -0.06944 C -0.01693 -0.06782 -0.0168 -0.06527 -0.0168 -0.06412 C -0.01654 -0.06296 -0.01654 -0.06226 -0.01628 -0.06203 C -0.01615 -0.05902 -0.01615 -0.05671 -0.01576 -0.05532 C -0.0155 -0.05486 -0.0155 -0.05393 -0.01537 -0.05416 C -0.01497 -0.05439 -0.01458 -0.05185 -0.01445 -0.05023 L -0.01406 -0.04699 C -0.01393 -0.04629 -0.0138 -0.04652 -0.0138 -0.04537 C -0.01341 -0.04189 -0.01302 -0.03865 -0.01263 -0.03703 L -0.01237 -0.03703 C -0.01224 -0.03425 -0.01237 -0.03217 -0.01224 -0.03194 C -0.01185 -0.02939 -0.01146 -0.0287 -0.01133 -0.02685 C -0.01107 -0.02754 -0.01107 -0.02731 -0.01081 -0.025 C -0.01042 -0.0199 -0.01081 -0.0199 -0.01042 -0.01875 C -0.01029 -0.01713 -0.0099 -0.01782 -0.00964 -0.01481 C -0.00938 -0.01435 -0.00912 -0.0118 -0.00912 -0.01226 C -0.00912 -0.00555 -0.00899 -0.00763 -0.00925 -0.00023 C -0.00925 0.0007 -0.00925 -4.44444E-6 -0.00925 0.0007 " pathEditMode="relative" rAng="11100000" ptsTypes="AAAAAAAAAAAAAAAAAAAAAAAAAAAAAAAAAAAAAAAAAAAAAAAAAAAAAA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87 -0.32709 C 0.2017 -0.32801 0.20065 -0.33009 0.19948 -0.33033 C 0.18542 -0.33241 0.1875 -0.33334 0.17995 -0.32963 C 0.17995 -0.32847 0.17852 -0.32709 0.17852 -0.3257 C 0.17604 -0.32431 0.17474 -0.32384 0.17227 -0.32199 L 0.1711 -0.3206 C 0.16953 -0.31644 0.16667 -0.30625 0.1642 -0.30695 L 0.16289 -0.30463 C 0.15925 -0.29468 0.16315 -0.30579 0.15755 -0.29699 C 0.15638 -0.29584 0.15612 -0.29213 0.15495 -0.29097 C 0.15365 -0.28912 0.15365 -0.2882 0.1474 -0.28704 C 0.15091 -0.28449 0.15013 -0.28218 0.14961 -0.27963 C 0.14818 -0.27778 0.14805 -0.27477 0.14675 -0.27408 C 0.14558 -0.27292 0.14414 -0.27084 0.14414 -0.2706 C 0.14154 -0.26597 0.13998 -0.25996 0.13386 -0.25718 C 0.13112 -0.24375 0.13998 -0.26065 0.13321 -0.24537 C 0.13203 -0.24398 0.1306 -0.24213 0.1293 -0.24074 C 0.12292 -0.23449 0.12292 -0.23496 0.12396 -0.22871 C 0.12253 -0.22662 0.12123 -0.22546 0.12005 -0.22361 C 0.1138 -0.22292 0.11862 -0.21875 0.11719 -0.21736 C 0.11589 -0.21505 0.11472 -0.21389 0.11459 -0.21158 C 0.11185 -0.20741 0.11042 -0.20232 0.10781 -0.19908 C 0.10781 -0.19861 0.10235 -0.18634 0.10235 -0.18519 C 0.10104 -0.18426 0.10091 -0.18171 0.09948 -0.1794 C 0.09831 -0.17824 0.09818 -0.17685 0.09701 -0.17546 C 0.09545 -0.1713 0.08933 -0.16829 0.09271 -0.1632 L 0.08386 -0.15556 C 0.08607 -0.15394 0.0849 -0.15324 0.08529 -0.15162 C 0.0836 -0.14954 0.08216 -0.14838 0.08203 -0.14607 C 0.08073 -0.14329 0.0806 -0.13959 0.07435 -0.1382 C 0.078 -0.13357 0.07656 -0.13148 0.07383 -0.12778 L 0.06966 -0.11644 C 0.06836 -0.11366 0.06185 -0.10509 0.06302 -0.10324 L 0.06172 -0.10139 C 0.05196 -0.07824 0.06029 -0.09931 0.04883 -0.08611 C 0.05352 -0.08357 0.05209 -0.08125 0.05078 -0.07917 C 0.04948 -0.07685 0.04701 -0.0757 0.04571 -0.07431 C 0.04492 -0.07246 0.04349 -0.06991 0.04297 -0.06898 C 0.0418 -0.06783 0.04167 -0.06713 0.0405 -0.06574 C 0.03906 -0.06459 0.03946 -0.06227 0.03776 -0.06088 C 0.03659 -0.06065 0.03659 -0.05996 0.03529 -0.06042 C 0.03399 -0.05903 0.03281 -0.05857 0.03151 -0.05718 L 0.03008 -0.05371 C 0.02891 -0.05324 0.02891 -0.05371 0.0263 -0.05209 C 0.0267 -0.05 0.02487 -0.0463 0.01758 -0.04607 L 0.0211 -0.04352 C 0.01862 -0.04329 0.02097 -0.04074 0.01979 -0.04051 C 0.01836 -0.0382 0.01719 -0.03773 0.01589 -0.03588 C 0.01341 -0.03588 0.01459 -0.03449 0.01459 -0.03426 C 0.01198 -0.03009 0.01302 -0.0294 0.00703 -0.02847 C 0.01055 -0.02685 0.00925 -0.02616 0.00808 -0.02546 C 0.00729 -0.02477 0.00547 -0.02269 0.00547 -0.02292 C 0.00391 -0.01644 0.00156 -0.01898 0.00365 -0.01134 C 0.00365 -0.01019 -0.00117 -0.01158 0.00365 -0.01019 " pathEditMode="relative" rAng="11100000" ptsTypes="AAAAAAAAAAAAAAAAAAAAAAAAAAAAAAAAAAAAAAAAAAAAAAAAAAAA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3241 L 0.63593 -0.27176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33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0.38984 -0.26574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92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6654 -0.27917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20" y="-13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07266 -0.24722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33" y="-12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8" grpId="1"/>
      <p:bldP spid="40" grpId="0"/>
      <p:bldP spid="40" grpId="1"/>
      <p:bldP spid="44" grpId="0"/>
      <p:bldP spid="44" grpId="1"/>
      <p:bldP spid="24" grpId="0"/>
      <p:bldP spid="24" grpId="1"/>
      <p:bldP spid="27" grpId="0"/>
      <p:bldP spid="30" grpId="0"/>
      <p:bldP spid="31" grpId="0"/>
      <p:bldP spid="37" grpId="0"/>
      <p:bldP spid="54" grpId="0"/>
      <p:bldP spid="4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42CEC33-C9DF-6B4B-B784-224A293FF22C}"/>
              </a:ext>
            </a:extLst>
          </p:cNvPr>
          <p:cNvSpPr txBox="1">
            <a:spLocks/>
          </p:cNvSpPr>
          <p:nvPr/>
        </p:nvSpPr>
        <p:spPr>
          <a:xfrm>
            <a:off x="67585" y="1912167"/>
            <a:ext cx="13159317" cy="30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B: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我最喜歡的節日是感恩節因為我</a:t>
            </a:r>
            <a:endParaRPr lang="en-US" altLang="zh-TW" sz="2900" dirty="0">
              <a:solidFill>
                <a:srgbClr val="7030A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zh-TW" alt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烤火雞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en-US" sz="2900" dirty="0" err="1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跟家人吃飯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</a:t>
            </a:r>
            <a:r>
              <a:rPr lang="zh-TW" altLang="en-US" sz="29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還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______________ </a:t>
            </a:r>
            <a:r>
              <a:rPr lang="zh-TW" alt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endParaRPr lang="en-US" sz="29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zuì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xǐ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huān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jiē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shì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gǎn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ēn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jié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yīn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wéi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kǎo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huǒ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jī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zh-TW" alt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gēn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jiā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rén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chī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fàn</a:t>
            </a:r>
            <a:r>
              <a:rPr lang="zh-TW" alt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21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zh-TW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21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zh-TW" altLang="en-US" sz="21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>
              <a:lnSpc>
                <a:spcPct val="100000"/>
              </a:lnSpc>
            </a:pP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zh-TW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zh-TW" altLang="en-US" sz="2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holiday is Thanksgiving because I can </a:t>
            </a:r>
            <a:r>
              <a:rPr lang="en-US" sz="21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_____, </a:t>
            </a:r>
            <a:r>
              <a:rPr lang="en-US" sz="24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_____, and____.</a:t>
            </a: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CB5BB-A3A6-DF45-93C9-990FEB1B5A4B}"/>
              </a:ext>
            </a:extLst>
          </p:cNvPr>
          <p:cNvSpPr txBox="1"/>
          <p:nvPr/>
        </p:nvSpPr>
        <p:spPr>
          <a:xfrm>
            <a:off x="1260764" y="6636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007481-9DD9-AB4B-8D40-584C3D372C36}"/>
              </a:ext>
            </a:extLst>
          </p:cNvPr>
          <p:cNvSpPr/>
          <p:nvPr/>
        </p:nvSpPr>
        <p:spPr>
          <a:xfrm>
            <a:off x="284314" y="4765122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915AB43-D48A-FA46-B210-5EA247C2E12E}"/>
              </a:ext>
            </a:extLst>
          </p:cNvPr>
          <p:cNvSpPr txBox="1">
            <a:spLocks/>
          </p:cNvSpPr>
          <p:nvPr/>
        </p:nvSpPr>
        <p:spPr>
          <a:xfrm>
            <a:off x="870599" y="5148549"/>
            <a:ext cx="2311595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吃大餐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chī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082C6E-CA04-8E47-8E45-B949339F69D8}"/>
              </a:ext>
            </a:extLst>
          </p:cNvPr>
          <p:cNvSpPr/>
          <p:nvPr/>
        </p:nvSpPr>
        <p:spPr>
          <a:xfrm>
            <a:off x="1294620" y="5487221"/>
            <a:ext cx="1659429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Having a feast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176BA2-1300-D947-8F13-29A1D8557219}"/>
              </a:ext>
            </a:extLst>
          </p:cNvPr>
          <p:cNvSpPr txBox="1"/>
          <p:nvPr/>
        </p:nvSpPr>
        <p:spPr>
          <a:xfrm>
            <a:off x="5232271" y="6663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2A8469-0F36-7A42-B4D8-7522AE23407D}"/>
              </a:ext>
            </a:extLst>
          </p:cNvPr>
          <p:cNvSpPr/>
          <p:nvPr/>
        </p:nvSpPr>
        <p:spPr>
          <a:xfrm>
            <a:off x="3247595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E969026-3B04-E742-9DF3-1F4B1893EF50}"/>
              </a:ext>
            </a:extLst>
          </p:cNvPr>
          <p:cNvSpPr txBox="1">
            <a:spLocks/>
          </p:cNvSpPr>
          <p:nvPr/>
        </p:nvSpPr>
        <p:spPr>
          <a:xfrm>
            <a:off x="3836252" y="5249552"/>
            <a:ext cx="2311595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吃甜點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2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chī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tián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diǎn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E13571-0F99-114B-82DE-E59DE2EFFE44}"/>
              </a:ext>
            </a:extLst>
          </p:cNvPr>
          <p:cNvSpPr/>
          <p:nvPr/>
        </p:nvSpPr>
        <p:spPr>
          <a:xfrm>
            <a:off x="4257901" y="5467731"/>
            <a:ext cx="1544012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Eating desert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F63593E-A9A3-EE4C-9127-78A3EFAF4478}"/>
              </a:ext>
            </a:extLst>
          </p:cNvPr>
          <p:cNvSpPr/>
          <p:nvPr/>
        </p:nvSpPr>
        <p:spPr>
          <a:xfrm>
            <a:off x="9274713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4B3A09D-3519-A144-A5FF-B6A6B9DA3915}"/>
              </a:ext>
            </a:extLst>
          </p:cNvPr>
          <p:cNvSpPr txBox="1">
            <a:spLocks/>
          </p:cNvSpPr>
          <p:nvPr/>
        </p:nvSpPr>
        <p:spPr>
          <a:xfrm>
            <a:off x="9207815" y="5014173"/>
            <a:ext cx="3002908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跟朋友在一起</a:t>
            </a:r>
            <a:r>
              <a:rPr lang="en-US" sz="2400" dirty="0">
                <a:solidFill>
                  <a:srgbClr val="00B050"/>
                </a:solidFill>
              </a:rPr>
              <a:t> (</a:t>
            </a:r>
            <a:r>
              <a:rPr lang="en-US" sz="2400" dirty="0" err="1">
                <a:solidFill>
                  <a:srgbClr val="00B050"/>
                </a:solidFill>
              </a:rPr>
              <a:t>gēn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péng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yǒu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zài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qǐ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161B17-0ACD-6B48-877F-9FAE9B5AE268}"/>
              </a:ext>
            </a:extLst>
          </p:cNvPr>
          <p:cNvSpPr/>
          <p:nvPr/>
        </p:nvSpPr>
        <p:spPr>
          <a:xfrm>
            <a:off x="10101667" y="5335552"/>
            <a:ext cx="2069797" cy="4568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Be with my friends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0AB588A-91B9-5D41-9AC1-5645B674C12E}"/>
              </a:ext>
            </a:extLst>
          </p:cNvPr>
          <p:cNvSpPr/>
          <p:nvPr/>
        </p:nvSpPr>
        <p:spPr>
          <a:xfrm>
            <a:off x="6252732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3264D9-5ABB-F840-9EFA-65B822F766CA}"/>
              </a:ext>
            </a:extLst>
          </p:cNvPr>
          <p:cNvSpPr txBox="1">
            <a:spLocks/>
          </p:cNvSpPr>
          <p:nvPr/>
        </p:nvSpPr>
        <p:spPr>
          <a:xfrm>
            <a:off x="5971791" y="5263403"/>
            <a:ext cx="3482903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摘南瓜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zhāi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nán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guā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C4BA3-C72A-284B-8DE5-CFF0C6FFFF23}"/>
              </a:ext>
            </a:extLst>
          </p:cNvPr>
          <p:cNvSpPr/>
          <p:nvPr/>
        </p:nvSpPr>
        <p:spPr>
          <a:xfrm>
            <a:off x="7616338" y="5362488"/>
            <a:ext cx="142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 err="1">
                <a:latin typeface="Arial" panose="020B0604020202020204" pitchFamily="34" charset="0"/>
                <a:cs typeface="Arial" panose="020B0604020202020204" pitchFamily="34" charset="0"/>
              </a:rPr>
              <a:t>Depicking</a:t>
            </a:r>
            <a:r>
              <a:rPr lang="zh-TW" alt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pumpkins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398CB5-3FF0-F141-85B3-67E9F57BA7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431466" y="5420724"/>
            <a:ext cx="802352" cy="60919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2863DB-028A-5A47-A668-8AA40408F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36" b="5425"/>
          <a:stretch/>
        </p:blipFill>
        <p:spPr>
          <a:xfrm>
            <a:off x="9345075" y="5337124"/>
            <a:ext cx="810181" cy="652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9F3D76-CA96-DF4A-942F-EFFD9D4E96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7228" y="5713259"/>
            <a:ext cx="787591" cy="5922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E52EFB-7ED9-6441-A58E-F92315F08C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58" r="25438" b="-1233"/>
          <a:stretch/>
        </p:blipFill>
        <p:spPr>
          <a:xfrm>
            <a:off x="3332932" y="5517389"/>
            <a:ext cx="800244" cy="872583"/>
          </a:xfrm>
          <a:prstGeom prst="rect">
            <a:avLst/>
          </a:prstGeom>
        </p:spPr>
      </p:pic>
      <p:sp>
        <p:nvSpPr>
          <p:cNvPr id="28" name="Title 1">
            <a:extLst>
              <a:ext uri="{FF2B5EF4-FFF2-40B4-BE49-F238E27FC236}">
                <a16:creationId xmlns:a16="http://schemas.microsoft.com/office/drawing/2014/main" id="{3B928FE2-A839-DC4B-8A88-FE10B61D2723}"/>
              </a:ext>
            </a:extLst>
          </p:cNvPr>
          <p:cNvSpPr txBox="1">
            <a:spLocks/>
          </p:cNvSpPr>
          <p:nvPr/>
        </p:nvSpPr>
        <p:spPr>
          <a:xfrm>
            <a:off x="623372" y="7270377"/>
            <a:ext cx="2201158" cy="125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吃大餐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chī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dà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cān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Having a feast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7332C51-DF41-9743-81FD-A4DC56EA19B0}"/>
              </a:ext>
            </a:extLst>
          </p:cNvPr>
          <p:cNvSpPr txBox="1">
            <a:spLocks/>
          </p:cNvSpPr>
          <p:nvPr/>
        </p:nvSpPr>
        <p:spPr>
          <a:xfrm>
            <a:off x="4025791" y="7270377"/>
            <a:ext cx="2201158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吃甜點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chī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tián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diǎn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Eating desert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0B1536E-D064-844A-AC28-5A55C9FAF8B1}"/>
              </a:ext>
            </a:extLst>
          </p:cNvPr>
          <p:cNvSpPr txBox="1">
            <a:spLocks/>
          </p:cNvSpPr>
          <p:nvPr/>
        </p:nvSpPr>
        <p:spPr>
          <a:xfrm>
            <a:off x="7555800" y="7270377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跟家人在一起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gēn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jiā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rén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zài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qǐ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Be with my family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2C2398F-458E-D746-8D45-B1E32B3E7C38}"/>
              </a:ext>
            </a:extLst>
          </p:cNvPr>
          <p:cNvSpPr txBox="1">
            <a:spLocks/>
          </p:cNvSpPr>
          <p:nvPr/>
        </p:nvSpPr>
        <p:spPr>
          <a:xfrm>
            <a:off x="11133744" y="7115601"/>
            <a:ext cx="3570965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裝飾聖誕樹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zhuāng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shì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shèng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dàn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shù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Decorating Christmas tree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AF8EB9BF-DF3B-8D43-9AA6-076AAB6865E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880068" y="259421"/>
            <a:ext cx="826806" cy="826806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6E418EE1-1B3E-CC41-AEF0-60C878D61A72}"/>
              </a:ext>
            </a:extLst>
          </p:cNvPr>
          <p:cNvSpPr txBox="1">
            <a:spLocks/>
          </p:cNvSpPr>
          <p:nvPr/>
        </p:nvSpPr>
        <p:spPr>
          <a:xfrm>
            <a:off x="10160487" y="873424"/>
            <a:ext cx="2265967" cy="147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感恩節</a:t>
            </a:r>
            <a:br>
              <a:rPr lang="en-US" altLang="zh-TW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1800" dirty="0" err="1">
                <a:solidFill>
                  <a:srgbClr val="00B050"/>
                </a:solidFill>
              </a:rPr>
              <a:t>gǎn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ēn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jié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Thanksgiving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69DA304-4012-F742-917B-C49E4F7CAD99}"/>
              </a:ext>
            </a:extLst>
          </p:cNvPr>
          <p:cNvSpPr/>
          <p:nvPr/>
        </p:nvSpPr>
        <p:spPr>
          <a:xfrm>
            <a:off x="5126370" y="-2348566"/>
            <a:ext cx="14157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zhāi</a:t>
            </a:r>
            <a:r>
              <a:rPr lang="en-US" dirty="0"/>
              <a:t> </a:t>
            </a:r>
            <a:r>
              <a:rPr lang="en-US" dirty="0" err="1"/>
              <a:t>nán</a:t>
            </a:r>
            <a:r>
              <a:rPr lang="en-US" dirty="0"/>
              <a:t> </a:t>
            </a:r>
            <a:r>
              <a:rPr lang="en-US" dirty="0" err="1"/>
              <a:t>guā</a:t>
            </a:r>
            <a:r>
              <a:rPr lang="en-US" dirty="0"/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8D4A300-DC7B-4142-A142-5B27B742CCF4}"/>
              </a:ext>
            </a:extLst>
          </p:cNvPr>
          <p:cNvSpPr/>
          <p:nvPr/>
        </p:nvSpPr>
        <p:spPr>
          <a:xfrm>
            <a:off x="7282772" y="-883884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摘南瓜</a:t>
            </a:r>
            <a:endParaRPr lang="en-US" dirty="0"/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1BBD1395-4D93-A14E-BB31-339A0454F94C}"/>
              </a:ext>
            </a:extLst>
          </p:cNvPr>
          <p:cNvSpPr txBox="1">
            <a:spLocks/>
          </p:cNvSpPr>
          <p:nvPr/>
        </p:nvSpPr>
        <p:spPr>
          <a:xfrm>
            <a:off x="139781" y="454359"/>
            <a:ext cx="10263676" cy="169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A: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我喜歡的節日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有很多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例如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端午節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en-US" sz="2800" dirty="0" err="1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春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感恩節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等等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其中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我最喜歡的就是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200" dirty="0">
              <a:solidFill>
                <a:srgbClr val="7030A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yǒu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hěn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duō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lì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rú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wǔ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chūn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gǎn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ēn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_____。)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Wawati TC" pitchFamily="82" charset="-120"/>
                <a:ea typeface="Wawati TC" pitchFamily="82" charset="-120"/>
              </a:rPr>
              <a:t>There are many holidays I like, such as…..</a:t>
            </a:r>
            <a:r>
              <a:rPr lang="zh-TW" altLang="en-US" sz="18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I like the </a:t>
            </a: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 most among them.</a:t>
            </a:r>
            <a:endParaRPr lang="en-US" sz="1800" dirty="0"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00000"/>
              </a:lnSpc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4921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8 -0.34375 C 0.44336 -0.34491 0.44036 -0.347 0.43776 -0.34723 C 0.40351 -0.35255 0.41146 -0.35371 0.3944 -0.35047 C 0.39271 -0.34931 0.39114 -0.34792 0.38932 -0.34653 C 0.38516 -0.34514 0.38086 -0.34514 0.37708 -0.34283 L 0.37266 -0.3419 C 0.37031 -0.33704 0.36289 -0.32547 0.35976 -0.32593 L 0.3543 -0.32454 C 0.34635 -0.31343 0.35547 -0.32524 0.3444 -0.31575 C 0.34167 -0.31459 0.33984 -0.31065 0.33828 -0.30926 C 0.33594 -0.30741 0.33385 -0.30625 0.33099 -0.3044 C 0.3293 -0.30232 0.3276 -0.29954 0.32539 -0.29723 C 0.3237 -0.29514 0.322 -0.2919 0.31966 -0.29098 C 0.31823 -0.28889 0.31484 -0.28774 0.3138 -0.28704 C 0.30976 -0.28195 0.30573 -0.27524 0.30143 -0.2713 C 0.28424 -0.25787 0.30573 -0.27593 0.28958 -0.25903 C 0.28789 -0.25741 0.28568 -0.25602 0.28346 -0.25417 C 0.27617 -0.24723 0.27734 -0.247 0.27005 -0.24075 C 0.26667 -0.23889 0.26406 -0.23797 0.26185 -0.23588 C 0.2595 -0.23403 0.25742 -0.23079 0.25521 -0.22894 C 0.25286 -0.22616 0.25026 -0.22524 0.24805 -0.22246 C 0.24349 -0.21806 0.23958 -0.21274 0.23568 -0.2088 C 0.23568 -0.20811 0.22266 -0.19468 0.22266 -0.19399 C 0.22044 -0.19237 0.21888 -0.19005 0.21654 -0.18727 C 0.21536 -0.18542 0.21315 -0.1845 0.21146 -0.18241 C 0.20807 -0.17825 0.20469 -0.17385 0.20065 -0.16968 L 0.18815 -0.16065 C 0.18659 -0.1595 0.18489 -0.15903 0.18359 -0.15695 C 0.18138 -0.1551 0.17969 -0.15301 0.17825 -0.15093 C 0.17617 -0.14769 0.17526 -0.14375 0.17344 -0.14098 C 0.17005 -0.13681 0.16614 -0.1345 0.1625 -0.13056 L 0.15247 -0.11806 C 0.14818 -0.11482 0.13932 -0.10533 0.1362 -0.10348 L 0.1332 -0.10162 C 0.11237 -0.07616 0.13203 -0.09885 0.11706 -0.08426 C 0.11484 -0.08241 0.1125 -0.07987 0.11016 -0.07709 C 0.10742 -0.07454 0.10208 -0.07362 0.09896 -0.07176 C 0.09661 -0.07037 0.0944 -0.06783 0.09271 -0.06667 C 0.09049 -0.06528 0.08841 -0.06505 0.08659 -0.06297 C 0.0845 -0.06204 0.08281 -0.05926 0.08112 -0.05787 C 0.07904 -0.05764 0.07734 -0.05718 0.07591 -0.05764 C 0.0737 -0.05602 0.07096 -0.05579 0.06875 -0.05417 L 0.06341 -0.05116 C 0.06211 -0.05047 0.06159 -0.05047 0.06068 -0.04931 C 0.05677 -0.0463 0.05221 -0.04306 0.04792 -0.04144 L 0.04466 -0.03982 C 0.04375 -0.03936 0.04297 -0.03727 0.04219 -0.03681 C 0.03854 -0.03426 0.03529 -0.03403 0.03216 -0.03241 C 0.03112 -0.03172 0.03047 -0.03102 0.02943 -0.03056 C 0.02383 -0.02547 0.02643 -0.02524 0.02213 -0.02431 C 0.02005 -0.02292 0.01732 -0.02176 0.0151 -0.02084 C 0.01354 -0.02061 0.00963 -0.01806 0.00963 -0.01875 C 0.00612 -0.01135 0.00625 -0.01366 0.00469 -0.00533 C 0.00456 -0.00394 0.00469 -0.00463 0.00456 -0.00325 " pathEditMode="relative" rAng="11100000" ptsTypes="AAAAAAAAAAAAAAAAAAAAAAAAAAAAAAAAAAAAAAAAAAAAAAAAAAAAAA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91 -0.35277 C 0.44947 -0.35347 0.44648 -0.35601 0.44401 -0.35648 C 0.4095 -0.3618 0.41718 -0.3625 0.40273 -0.35879 C 0.39856 -0.35787 0.3996 -0.35601 0.39531 -0.35509 C 0.39114 -0.3537 0.38645 -0.35347 0.38281 -0.35138 L 0.37877 -0.35046 C 0.37591 -0.3456 0.36862 -0.33425 0.36588 -0.33449 L 0.36002 -0.33287 C 0.35221 -0.32152 0.36145 -0.33356 0.35039 -0.32407 C 0.34726 -0.32291 0.34596 -0.31898 0.34388 -0.31759 C 0.34166 -0.31574 0.33958 -0.31458 0.33893 -0.3125 C 0.33489 -0.31064 0.33307 -0.30787 0.33112 -0.30532 C 0.32942 -0.303 0.3276 -0.2993 0.32799 -0.29861 C 0.32395 -0.29722 0.32044 -0.2956 0.31914 -0.2949 C 0.31536 -0.29027 0.31145 -0.28287 0.30716 -0.27893 C 0.28945 -0.26527 0.31158 -0.28379 0.29531 -0.26759 C 0.29309 -0.26481 0.29114 -0.26342 0.28893 -0.2618 C 0.28138 -0.25462 0.28294 -0.25439 0.27539 -0.24791 C 0.27213 -0.24606 0.27109 -0.24467 0.26705 -0.24305 C 0.26484 -0.24212 0.26263 -0.23773 0.26041 -0.23587 C 0.25833 -0.23356 0.25572 -0.23263 0.25364 -0.22962 C 0.24869 -0.22523 0.24479 -0.2206 0.24101 -0.21574 C 0.24362 -0.21481 0.22786 -0.20162 0.22799 -0.20069 C 0.22604 -0.2 0.22408 -0.19652 0.22148 -0.19421 C 0.22057 -0.19212 0.21835 -0.1912 0.21666 -0.18888 C 0.21354 -0.18495 0.20976 -0.18032 0.20585 -0.17685 L 0.19309 -0.16712 C 0.19153 -0.1655 0.1901 -0.16574 0.18893 -0.16319 C 0.18919 -0.16111 0.18515 -0.15902 0.18346 -0.15694 C 0.18125 -0.15393 0.18072 -0.14976 0.18085 -0.14675 C 0.175 -0.14282 0.17135 -0.14027 0.16862 -0.13611 L 0.15768 -0.12453 C 0.15299 -0.1206 0.14427 -0.11111 0.14114 -0.10925 L 0.13815 -0.10717 C 0.11731 -0.08171 0.13684 -0.10439 0.122 -0.0905 C 0.12161 -0.0875 0.11744 -0.08495 0.11731 -0.08217 C 0.11197 -0.07986 0.1069 -0.0787 0.10377 -0.07708 C 0.10104 -0.07569 0.09895 -0.07268 0.09739 -0.07175 C 0.09518 -0.07037 0.0957 -0.06944 0.09153 -0.06805 C 0.08945 -0.06712 0.09075 -0.06388 0.08567 -0.06296 C 0.08359 -0.06342 0.08476 -0.06157 0.08151 -0.0625 C 0.07838 -0.06087 0.07578 -0.06134 0.0733 -0.05972 L 0.06783 -0.05648 C 0.06705 -0.05509 0.06653 -0.05509 0.06523 -0.05486 C 0.06158 -0.05092 0.05703 -0.04768 0.0526 -0.04652 L 0.04973 -0.0456 C 0.0483 -0.04421 0.04778 -0.04189 0.04674 -0.04236 C 0.04309 -0.03935 0.0401 -0.03842 0.03684 -0.0368 C 0.0358 -0.03657 0.03515 -0.03541 0.03411 -0.03518 C 0.02825 -0.03009 0.03085 -0.02986 0.02682 -0.0287 C 0.0246 -0.02708 0.02213 -0.02638 0.01927 -0.02615 C 0.01783 -0.025 0.01419 -0.02245 0.01419 -0.02291 C 0.01067 -0.0155 0.0108 -0.01782 0.00872 -0.00949 C 0.00859 -0.0081 0.0095 -0.00902 0.01119 -0.0074 " pathEditMode="relative" rAng="11100000" ptsTypes="AAAAAAAAAAAAAAAAAAAAAAAAAAAAAAAAAAAAAAAAAAAAAAAAAAAAAA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8 -0.34607 C -0.04428 -0.34653 -0.04401 -0.34815 -0.04362 -0.34792 C -0.03933 -0.34792 -0.03998 -0.34885 -0.03829 -0.34399 C -0.03816 -0.34283 -0.03803 -0.34121 -0.0379 -0.33959 C -0.03724 -0.33797 -0.03698 -0.33727 -0.03659 -0.3345 L -0.03607 -0.33357 C -0.03607 -0.32917 -0.03581 -0.31875 -0.03542 -0.31852 L -0.03451 -0.31644 C -0.03425 -0.30672 -0.0349 -0.31713 -0.03399 -0.30764 C -0.0336 -0.30649 -0.03373 -0.30278 -0.03347 -0.30162 C -0.03334 -0.29977 -0.03308 -0.29885 -0.03295 -0.2963 C -0.03282 -0.29445 -0.03269 -0.29213 -0.03256 -0.28959 C -0.03243 -0.2875 -0.03217 -0.2845 -0.0323 -0.28357 C -0.0323 -0.28195 -0.03165 -0.2801 -0.03151 -0.2794 C -0.03138 -0.27454 -0.03112 -0.26852 -0.03099 -0.26482 C -0.02943 -0.2507 -0.03125 -0.26922 -0.03008 -0.25255 C -0.02995 -0.25093 -0.02982 -0.24954 -0.02956 -0.24769 C -0.02904 -0.24075 -0.02917 -0.24075 -0.02852 -0.2345 C -0.02826 -0.23264 -0.028 -0.23125 -0.02774 -0.22963 C -0.02761 -0.22778 -0.02748 -0.22454 -0.02735 -0.22246 C -0.02696 -0.22014 -0.02696 -0.21875 -0.02683 -0.21667 C -0.02657 -0.21204 -0.02605 -0.20695 -0.02592 -0.20325 C -0.02605 -0.20255 -0.02513 -0.18959 -0.02513 -0.18889 C -0.025 -0.18727 -0.02487 -0.18519 -0.02474 -0.18241 C -0.02461 -0.18079 -0.02448 -0.17963 -0.02422 -0.17778 C -0.02409 -0.17431 -0.0237 -0.16945 -0.02357 -0.16551 L -0.0224 -0.15625 C -0.0224 -0.15487 -0.02227 -0.1544 -0.02227 -0.15255 C -0.02214 -0.1507 -0.02188 -0.14885 -0.02175 -0.14723 C -0.02175 -0.14375 -0.02162 -0.14005 -0.02162 -0.13774 C -0.02149 -0.13357 -0.02123 -0.13125 -0.02097 -0.12755 L -0.02032 -0.11551 C -0.01993 -0.1125 -0.01928 -0.10325 -0.01901 -0.10139 L -0.01875 -0.09931 C -0.01745 -0.075 -0.01875 -0.097 -0.01758 -0.08241 C -0.01745 -0.08102 -0.01732 -0.07801 -0.01719 -0.07547 C -0.01693 -0.07292 -0.01628 -0.0713 -0.01602 -0.06945 C -0.01563 -0.06783 -0.0155 -0.06528 -0.0155 -0.06412 C -0.01524 -0.06297 -0.01524 -0.06227 -0.01498 -0.06088 C -0.01485 -0.05903 -0.01485 -0.05672 -0.01446 -0.05533 C -0.0142 -0.05487 -0.0142 -0.05394 -0.01407 -0.05417 C -0.01368 -0.05325 -0.01329 -0.05186 -0.01316 -0.05024 L -0.01276 -0.047 C -0.01263 -0.0463 -0.0125 -0.04653 -0.0125 -0.04537 C -0.01211 -0.0419 -0.01172 -0.03866 -0.01133 -0.03704 L -0.01107 -0.03588 C -0.01094 -0.03426 -0.01107 -0.03218 -0.01094 -0.03195 C -0.01055 -0.0294 -0.01016 -0.02871 -0.01003 -0.02686 C -0.00977 -0.02686 -0.00977 -0.02616 -0.00951 -0.025 C -0.00912 -0.01991 -0.00951 -0.01991 -0.00912 -0.01875 C -0.00886 -0.01713 -0.0086 -0.01667 -0.00834 -0.01482 C -0.00808 -0.01436 -0.00782 -0.01181 -0.00782 -0.01227 C -0.00782 -0.00556 -0.00769 -0.00764 -0.00795 -0.00024 C -0.00795 0.00069 -0.00795 4.44444E-6 -0.00795 0.00069 " pathEditMode="relative" rAng="11100000" ptsTypes="AAAAAAAAAAAAAAAAAAAAAAAAAAAAAAAAAAAAAAAAAAAAAAAAAAAAAA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87 -0.32709 C 0.2017 -0.32801 0.20065 -0.33009 0.19948 -0.33033 C 0.18542 -0.33241 0.1875 -0.33334 0.17995 -0.32963 C 0.17995 -0.32847 0.17852 -0.32709 0.17852 -0.3257 C 0.17604 -0.32431 0.17474 -0.32384 0.17227 -0.32199 L 0.1711 -0.3206 C 0.16953 -0.31644 0.16667 -0.30625 0.1642 -0.30695 L 0.16289 -0.30463 C 0.15925 -0.29468 0.16315 -0.30579 0.15755 -0.29699 C 0.15638 -0.29584 0.15612 -0.29213 0.15495 -0.29097 C 0.15365 -0.28912 0.15365 -0.2882 0.1474 -0.28704 C 0.15091 -0.28449 0.15013 -0.28218 0.14961 -0.27963 C 0.14818 -0.27778 0.14805 -0.27477 0.14675 -0.27408 C 0.14558 -0.27292 0.14414 -0.27084 0.14414 -0.2706 C 0.14154 -0.26597 0.13998 -0.25996 0.13386 -0.25718 C 0.13112 -0.24375 0.13998 -0.26065 0.13321 -0.24537 C 0.13203 -0.24398 0.1306 -0.24213 0.1293 -0.24074 C 0.12292 -0.23449 0.12292 -0.23496 0.12396 -0.22871 C 0.12253 -0.22662 0.12123 -0.22546 0.12005 -0.22361 C 0.1138 -0.22292 0.11862 -0.21875 0.11719 -0.21736 C 0.11589 -0.21505 0.11472 -0.21389 0.11459 -0.21158 C 0.11185 -0.20741 0.11042 -0.20232 0.10781 -0.19908 C 0.10781 -0.19861 0.10235 -0.18634 0.10235 -0.18519 C 0.10104 -0.18426 0.10091 -0.18171 0.09948 -0.1794 C 0.09831 -0.17824 0.09818 -0.17685 0.09701 -0.17546 C 0.09545 -0.1713 0.08933 -0.16829 0.09271 -0.1632 L 0.08386 -0.15556 C 0.08607 -0.15394 0.0849 -0.15324 0.08529 -0.15162 C 0.0836 -0.14954 0.08216 -0.14838 0.08203 -0.14607 C 0.08073 -0.14329 0.0806 -0.13959 0.07435 -0.1382 C 0.078 -0.13357 0.07656 -0.13148 0.07383 -0.12778 L 0.06966 -0.11644 C 0.06836 -0.11366 0.06185 -0.10509 0.06302 -0.10324 L 0.06172 -0.10139 C 0.05196 -0.07824 0.06029 -0.09931 0.04883 -0.08611 C 0.05352 -0.08357 0.05209 -0.08125 0.05078 -0.07917 C 0.04948 -0.07685 0.04701 -0.0757 0.04571 -0.07431 C 0.04492 -0.07246 0.04349 -0.06991 0.04297 -0.06898 C 0.0418 -0.06783 0.04167 -0.06713 0.0405 -0.06574 C 0.03906 -0.06459 0.03946 -0.06227 0.03776 -0.06088 C 0.03659 -0.06065 0.03659 -0.05996 0.03529 -0.06042 C 0.03399 -0.05903 0.03281 -0.05857 0.03151 -0.05718 L 0.03008 -0.05371 C 0.02891 -0.05324 0.02891 -0.05371 0.0263 -0.05209 C 0.0267 -0.05 0.02487 -0.0463 0.01758 -0.04607 L 0.0211 -0.04352 C 0.01862 -0.04329 0.02097 -0.04074 0.01979 -0.04051 C 0.01836 -0.0382 0.01719 -0.03773 0.01589 -0.03588 C 0.01341 -0.03588 0.01459 -0.03449 0.01459 -0.03426 C 0.01198 -0.03009 0.01302 -0.0294 0.00703 -0.02847 C 0.01055 -0.02685 0.00925 -0.02616 0.00808 -0.02546 C 0.00729 -0.02477 0.00547 -0.02269 0.00547 -0.02292 C 0.00391 -0.01644 0.00156 -0.01898 0.00365 -0.01134 C 0.00365 -0.01019 -0.00117 -0.01158 0.00365 -0.01019 " pathEditMode="relative" rAng="11100000" ptsTypes="AAAAAAAAAAAAAAAAAAAAAAAAAAAAAAAAAAAAAAAAAAAAAAAAAAAAAA">
                                      <p:cBhvr>
                                        <p:cTn id="2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3241 L 0.71901 -0.32431 " pathEditMode="relative" rAng="0" ptsTypes="AA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86" y="-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46757 -0.32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372" y="-1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24636 -0.30949 " pathEditMode="relative" rAng="0" ptsTypes="AA">
                                      <p:cBhvr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18" y="-1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0.00065 -0.30139 " pathEditMode="relative" rAng="0" ptsTypes="AA">
                                      <p:cBhvr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10" grpId="0"/>
      <p:bldP spid="18" grpId="0"/>
      <p:bldP spid="18" grpId="1"/>
      <p:bldP spid="40" grpId="0"/>
      <p:bldP spid="40" grpId="1"/>
      <p:bldP spid="44" grpId="0"/>
      <p:bldP spid="44" grpId="1"/>
      <p:bldP spid="24" grpId="0"/>
      <p:bldP spid="24" grpId="1"/>
      <p:bldP spid="28" grpId="0"/>
      <p:bldP spid="29" grpId="0"/>
      <p:bldP spid="30" grpId="0"/>
      <p:bldP spid="31" grpId="0"/>
      <p:bldP spid="41" grpId="0"/>
      <p:bldP spid="4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3000FB96-C965-0549-AD52-C6BB4908360A}"/>
              </a:ext>
            </a:extLst>
          </p:cNvPr>
          <p:cNvSpPr txBox="1">
            <a:spLocks/>
          </p:cNvSpPr>
          <p:nvPr/>
        </p:nvSpPr>
        <p:spPr>
          <a:xfrm>
            <a:off x="139780" y="454359"/>
            <a:ext cx="10279181" cy="16956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A:</a:t>
            </a:r>
            <a:r>
              <a:rPr lang="zh-TW" altLang="en-US" sz="2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我喜歡的節日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有很多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例如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中秋節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萬聖節</a:t>
            </a:r>
            <a:r>
              <a:rPr 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、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聖誕節</a:t>
            </a:r>
            <a:r>
              <a:rPr lang="zh-TW" altLang="en-US" sz="2800" dirty="0">
                <a:solidFill>
                  <a:srgbClr val="0064F3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等等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8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其中</a:t>
            </a:r>
            <a:r>
              <a:rPr lang="zh-TW" altLang="en-US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我最喜歡的就是</a:t>
            </a:r>
            <a:r>
              <a:rPr lang="en-US" sz="28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endParaRPr lang="en-US" altLang="zh-TW" sz="3200" dirty="0">
              <a:solidFill>
                <a:srgbClr val="7030A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l">
              <a:lnSpc>
                <a:spcPct val="100000"/>
              </a:lnSpc>
            </a:pP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yǒu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hěn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duō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，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lì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rú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qiū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wàn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shèng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、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shèng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dàn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jiē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děng</a:t>
            </a:r>
            <a:r>
              <a:rPr lang="en-US" sz="1800" dirty="0">
                <a:solidFill>
                  <a:srgbClr val="0064F3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zhōng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_____。)</a:t>
            </a:r>
          </a:p>
          <a:p>
            <a:pPr algn="l">
              <a:lnSpc>
                <a:spcPct val="100000"/>
              </a:lnSpc>
            </a:pPr>
            <a:r>
              <a:rPr lang="en-US" sz="1800" dirty="0">
                <a:latin typeface="Wawati TC" pitchFamily="82" charset="-120"/>
                <a:ea typeface="Wawati TC" pitchFamily="82" charset="-120"/>
              </a:rPr>
              <a:t>There are many holidays I like, such as…..</a:t>
            </a:r>
            <a:r>
              <a:rPr lang="zh-TW" altLang="en-US" sz="1800" dirty="0">
                <a:latin typeface="Wawati TC" pitchFamily="82" charset="-120"/>
                <a:ea typeface="Wawati TC" pitchFamily="82" charset="-120"/>
              </a:rPr>
              <a:t> 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I like the </a:t>
            </a: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</a:t>
            </a:r>
            <a:r>
              <a:rPr lang="en-US" altLang="zh-TW" sz="1800" dirty="0">
                <a:latin typeface="Wawati TC" pitchFamily="82" charset="-120"/>
                <a:ea typeface="Wawati TC" pitchFamily="82" charset="-120"/>
              </a:rPr>
              <a:t> most among them.</a:t>
            </a:r>
            <a:endParaRPr lang="en-US" sz="1800" dirty="0"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00000"/>
              </a:lnSpc>
            </a:pP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42CEC33-C9DF-6B4B-B784-224A293FF22C}"/>
              </a:ext>
            </a:extLst>
          </p:cNvPr>
          <p:cNvSpPr txBox="1">
            <a:spLocks/>
          </p:cNvSpPr>
          <p:nvPr/>
        </p:nvSpPr>
        <p:spPr>
          <a:xfrm>
            <a:off x="67585" y="1964399"/>
            <a:ext cx="13159317" cy="30128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TW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B: 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我最喜歡的節日是聖誕節因為我</a:t>
            </a:r>
            <a:endParaRPr lang="en-US" altLang="zh-TW" sz="2900" dirty="0">
              <a:solidFill>
                <a:srgbClr val="7030A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拆禮物</a:t>
            </a:r>
            <a:r>
              <a:rPr lang="zh-TW" alt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zh-TW" altLang="en-US" sz="29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烤餅乾</a:t>
            </a:r>
            <a:r>
              <a:rPr lang="zh-TW" alt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，</a:t>
            </a:r>
            <a:r>
              <a:rPr lang="zh-TW" altLang="en-US" sz="29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還</a:t>
            </a:r>
            <a:r>
              <a:rPr lang="zh-TW" altLang="en-US" sz="29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可以</a:t>
            </a:r>
            <a:r>
              <a:rPr lang="en-US" sz="2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_______________ </a:t>
            </a:r>
            <a:r>
              <a:rPr lang="zh-TW" altLang="en-US" sz="32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endParaRPr lang="en-US" sz="32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xǐ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huān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jiē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shì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shèng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jiē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yīn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wéi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wǒ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chāi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lǐ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wù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kǎo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bǐng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qián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，</a:t>
            </a:r>
            <a:endParaRPr lang="en-US" altLang="zh-TW" sz="18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kě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yǐ</a:t>
            </a:r>
            <a:r>
              <a:rPr lang="en-US" altLang="zh-TW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</a:t>
            </a:r>
            <a:r>
              <a:rPr lang="zh-TW" altLang="en-US" sz="1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。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 )</a:t>
            </a:r>
          </a:p>
          <a:p>
            <a:pPr algn="l">
              <a:lnSpc>
                <a:spcPct val="100000"/>
              </a:lnSpc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zh-TW" alt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holiday is Christmas because I can </a:t>
            </a:r>
            <a:r>
              <a:rPr lang="en-US" sz="1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_____, _____, and____.</a:t>
            </a:r>
            <a:r>
              <a:rPr lang="en-US" altLang="zh-TW" sz="21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CB5BB-A3A6-DF45-93C9-990FEB1B5A4B}"/>
              </a:ext>
            </a:extLst>
          </p:cNvPr>
          <p:cNvSpPr txBox="1"/>
          <p:nvPr/>
        </p:nvSpPr>
        <p:spPr>
          <a:xfrm>
            <a:off x="1260764" y="663632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4C007481-9DD9-AB4B-8D40-584C3D372C36}"/>
              </a:ext>
            </a:extLst>
          </p:cNvPr>
          <p:cNvSpPr/>
          <p:nvPr/>
        </p:nvSpPr>
        <p:spPr>
          <a:xfrm>
            <a:off x="284314" y="4765122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915AB43-D48A-FA46-B210-5EA247C2E12E}"/>
              </a:ext>
            </a:extLst>
          </p:cNvPr>
          <p:cNvSpPr txBox="1">
            <a:spLocks/>
          </p:cNvSpPr>
          <p:nvPr/>
        </p:nvSpPr>
        <p:spPr>
          <a:xfrm>
            <a:off x="870599" y="5148549"/>
            <a:ext cx="2311595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200000"/>
              </a:lnSpc>
            </a:pP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吃大餐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200000"/>
              </a:lnSpc>
            </a:pP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</a:rPr>
              <a:t>chī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dà</a:t>
            </a:r>
            <a:r>
              <a:rPr lang="en-US" sz="2800" dirty="0">
                <a:solidFill>
                  <a:srgbClr val="00B050"/>
                </a:solidFill>
              </a:rPr>
              <a:t> </a:t>
            </a:r>
            <a:r>
              <a:rPr lang="en-US" sz="2800" dirty="0" err="1">
                <a:solidFill>
                  <a:srgbClr val="00B050"/>
                </a:solidFill>
              </a:rPr>
              <a:t>cān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0082C6E-CA04-8E47-8E45-B949339F69D8}"/>
              </a:ext>
            </a:extLst>
          </p:cNvPr>
          <p:cNvSpPr/>
          <p:nvPr/>
        </p:nvSpPr>
        <p:spPr>
          <a:xfrm>
            <a:off x="1294620" y="5487221"/>
            <a:ext cx="1659429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Having a feast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7176BA2-1300-D947-8F13-29A1D8557219}"/>
              </a:ext>
            </a:extLst>
          </p:cNvPr>
          <p:cNvSpPr txBox="1"/>
          <p:nvPr/>
        </p:nvSpPr>
        <p:spPr>
          <a:xfrm>
            <a:off x="5232271" y="66634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9" name="Rounded Rectangle 38">
            <a:extLst>
              <a:ext uri="{FF2B5EF4-FFF2-40B4-BE49-F238E27FC236}">
                <a16:creationId xmlns:a16="http://schemas.microsoft.com/office/drawing/2014/main" id="{912A8469-0F36-7A42-B4D8-7522AE23407D}"/>
              </a:ext>
            </a:extLst>
          </p:cNvPr>
          <p:cNvSpPr/>
          <p:nvPr/>
        </p:nvSpPr>
        <p:spPr>
          <a:xfrm>
            <a:off x="3247595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AE969026-3B04-E742-9DF3-1F4B1893EF50}"/>
              </a:ext>
            </a:extLst>
          </p:cNvPr>
          <p:cNvSpPr txBox="1">
            <a:spLocks/>
          </p:cNvSpPr>
          <p:nvPr/>
        </p:nvSpPr>
        <p:spPr>
          <a:xfrm>
            <a:off x="3836252" y="5249552"/>
            <a:ext cx="2311595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吃甜點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2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chī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tián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diǎn</a:t>
            </a:r>
            <a:r>
              <a:rPr lang="en-US" sz="2400" dirty="0">
                <a:solidFill>
                  <a:srgbClr val="00B050"/>
                </a:solidFill>
              </a:rPr>
              <a:t>)</a:t>
            </a: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0E13571-0F99-114B-82DE-E59DE2EFFE44}"/>
              </a:ext>
            </a:extLst>
          </p:cNvPr>
          <p:cNvSpPr/>
          <p:nvPr/>
        </p:nvSpPr>
        <p:spPr>
          <a:xfrm>
            <a:off x="4257901" y="5467731"/>
            <a:ext cx="1544012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Eating desert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43" name="Rounded Rectangle 42">
            <a:extLst>
              <a:ext uri="{FF2B5EF4-FFF2-40B4-BE49-F238E27FC236}">
                <a16:creationId xmlns:a16="http://schemas.microsoft.com/office/drawing/2014/main" id="{3F63593E-A9A3-EE4C-9127-78A3EFAF4478}"/>
              </a:ext>
            </a:extLst>
          </p:cNvPr>
          <p:cNvSpPr/>
          <p:nvPr/>
        </p:nvSpPr>
        <p:spPr>
          <a:xfrm>
            <a:off x="9274713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24B3A09D-3519-A144-A5FF-B6A6B9DA3915}"/>
              </a:ext>
            </a:extLst>
          </p:cNvPr>
          <p:cNvSpPr txBox="1">
            <a:spLocks/>
          </p:cNvSpPr>
          <p:nvPr/>
        </p:nvSpPr>
        <p:spPr>
          <a:xfrm>
            <a:off x="9207815" y="5014173"/>
            <a:ext cx="3002908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300000"/>
              </a:lnSpc>
            </a:pPr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跟家人在一起</a:t>
            </a:r>
            <a:r>
              <a:rPr lang="en-US" sz="2400" dirty="0">
                <a:solidFill>
                  <a:srgbClr val="00B050"/>
                </a:solidFill>
              </a:rPr>
              <a:t> (</a:t>
            </a:r>
            <a:r>
              <a:rPr lang="en-US" sz="2400" dirty="0" err="1">
                <a:solidFill>
                  <a:srgbClr val="00B050"/>
                </a:solidFill>
              </a:rPr>
              <a:t>gēn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jiā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rén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zài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qǐ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5F161B17-0ACD-6B48-877F-9FAE9B5AE268}"/>
              </a:ext>
            </a:extLst>
          </p:cNvPr>
          <p:cNvSpPr/>
          <p:nvPr/>
        </p:nvSpPr>
        <p:spPr>
          <a:xfrm>
            <a:off x="10101667" y="5335552"/>
            <a:ext cx="1980029" cy="4568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Be with my family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0AB588A-91B9-5D41-9AC1-5645B674C12E}"/>
              </a:ext>
            </a:extLst>
          </p:cNvPr>
          <p:cNvSpPr/>
          <p:nvPr/>
        </p:nvSpPr>
        <p:spPr>
          <a:xfrm>
            <a:off x="6252732" y="4792208"/>
            <a:ext cx="2776349" cy="169569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B3264D9-5ABB-F840-9EFA-65B822F766CA}"/>
              </a:ext>
            </a:extLst>
          </p:cNvPr>
          <p:cNvSpPr txBox="1">
            <a:spLocks/>
          </p:cNvSpPr>
          <p:nvPr/>
        </p:nvSpPr>
        <p:spPr>
          <a:xfrm>
            <a:off x="5971791" y="5263403"/>
            <a:ext cx="3482903" cy="67734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裝飾聖誕樹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endParaRPr lang="en-US" sz="28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300000"/>
              </a:lnSpc>
            </a:pPr>
            <a:r>
              <a:rPr lang="en-US" altLang="zh-TW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rgbClr val="00B050"/>
                </a:solidFill>
              </a:rPr>
              <a:t>zhuāng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shì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shèng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dàn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shù</a:t>
            </a:r>
            <a:r>
              <a:rPr lang="en-US" sz="1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61C4BA3-C72A-284B-8DE5-CFF0C6FFFF23}"/>
              </a:ext>
            </a:extLst>
          </p:cNvPr>
          <p:cNvSpPr/>
          <p:nvPr/>
        </p:nvSpPr>
        <p:spPr>
          <a:xfrm>
            <a:off x="7616338" y="5362488"/>
            <a:ext cx="1429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latin typeface="Arial" panose="020B0604020202020204" pitchFamily="34" charset="0"/>
                <a:cs typeface="Arial" panose="020B0604020202020204" pitchFamily="34" charset="0"/>
              </a:rPr>
              <a:t>Decorating the tree</a:t>
            </a:r>
            <a:endParaRPr lang="en-US" sz="16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398CB5-3FF0-F141-85B3-67E9F57BA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782" b="-9819"/>
          <a:stretch/>
        </p:blipFill>
        <p:spPr>
          <a:xfrm>
            <a:off x="6431466" y="5327013"/>
            <a:ext cx="802352" cy="79661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02863DB-028A-5A47-A668-8AA40408FD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036" b="5425"/>
          <a:stretch/>
        </p:blipFill>
        <p:spPr>
          <a:xfrm>
            <a:off x="9345075" y="5337124"/>
            <a:ext cx="810181" cy="652052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B9F3D76-CA96-DF4A-942F-EFFD9D4E968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67228" y="5713259"/>
            <a:ext cx="787591" cy="59221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F8E52EFB-7ED9-6441-A58E-F92315F08C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758" r="25438" b="-1233"/>
          <a:stretch/>
        </p:blipFill>
        <p:spPr>
          <a:xfrm>
            <a:off x="3332932" y="5517389"/>
            <a:ext cx="800244" cy="87258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4820853-87B0-F747-A66C-DA0C378A51E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0793185" y="627390"/>
            <a:ext cx="1224219" cy="796855"/>
          </a:xfrm>
          <a:prstGeom prst="rect">
            <a:avLst/>
          </a:prstGeom>
        </p:spPr>
      </p:pic>
      <p:sp>
        <p:nvSpPr>
          <p:cNvPr id="27" name="Title 1">
            <a:extLst>
              <a:ext uri="{FF2B5EF4-FFF2-40B4-BE49-F238E27FC236}">
                <a16:creationId xmlns:a16="http://schemas.microsoft.com/office/drawing/2014/main" id="{81D43C83-C882-2841-B511-E2887264DA6B}"/>
              </a:ext>
            </a:extLst>
          </p:cNvPr>
          <p:cNvSpPr txBox="1">
            <a:spLocks/>
          </p:cNvSpPr>
          <p:nvPr/>
        </p:nvSpPr>
        <p:spPr>
          <a:xfrm>
            <a:off x="10495585" y="1236315"/>
            <a:ext cx="1791762" cy="14772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zh-TW" altLang="en-US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聖誕節</a:t>
            </a:r>
            <a:br>
              <a:rPr lang="en-US" altLang="zh-TW" sz="18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1800" dirty="0" err="1">
                <a:solidFill>
                  <a:srgbClr val="00B050"/>
                </a:solidFill>
              </a:rPr>
              <a:t>shèng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dàn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jié</a:t>
            </a:r>
            <a:endParaRPr lang="en-US" sz="1800" dirty="0">
              <a:solidFill>
                <a:srgbClr val="00B050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TW" sz="1800" dirty="0">
                <a:latin typeface="Arial" panose="020B0604020202020204" pitchFamily="34" charset="0"/>
                <a:cs typeface="Arial" panose="020B0604020202020204" pitchFamily="34" charset="0"/>
              </a:rPr>
              <a:t>Christmas</a:t>
            </a:r>
            <a:endParaRPr lang="en-US" sz="1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B928FE2-A839-DC4B-8A88-FE10B61D2723}"/>
              </a:ext>
            </a:extLst>
          </p:cNvPr>
          <p:cNvSpPr txBox="1">
            <a:spLocks/>
          </p:cNvSpPr>
          <p:nvPr/>
        </p:nvSpPr>
        <p:spPr>
          <a:xfrm>
            <a:off x="623372" y="7270377"/>
            <a:ext cx="2201158" cy="1250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吃大餐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chī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dà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cān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Having a feast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29" name="Title 1">
            <a:extLst>
              <a:ext uri="{FF2B5EF4-FFF2-40B4-BE49-F238E27FC236}">
                <a16:creationId xmlns:a16="http://schemas.microsoft.com/office/drawing/2014/main" id="{F7332C51-DF41-9743-81FD-A4DC56EA19B0}"/>
              </a:ext>
            </a:extLst>
          </p:cNvPr>
          <p:cNvSpPr txBox="1">
            <a:spLocks/>
          </p:cNvSpPr>
          <p:nvPr/>
        </p:nvSpPr>
        <p:spPr>
          <a:xfrm>
            <a:off x="4025791" y="7270377"/>
            <a:ext cx="2201158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吃甜點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chī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tián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diǎn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Eating desert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30B1536E-D064-844A-AC28-5A55C9FAF8B1}"/>
              </a:ext>
            </a:extLst>
          </p:cNvPr>
          <p:cNvSpPr txBox="1">
            <a:spLocks/>
          </p:cNvSpPr>
          <p:nvPr/>
        </p:nvSpPr>
        <p:spPr>
          <a:xfrm>
            <a:off x="7555800" y="7270377"/>
            <a:ext cx="4012423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跟家人在一起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gēn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jiā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rén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zài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yī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qǐ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Be with my family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2C2398F-458E-D746-8D45-B1E32B3E7C38}"/>
              </a:ext>
            </a:extLst>
          </p:cNvPr>
          <p:cNvSpPr txBox="1">
            <a:spLocks/>
          </p:cNvSpPr>
          <p:nvPr/>
        </p:nvSpPr>
        <p:spPr>
          <a:xfrm>
            <a:off x="11133744" y="7115601"/>
            <a:ext cx="3570965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裝飾聖誕樹</a:t>
            </a:r>
            <a:endParaRPr lang="en-US" sz="32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</a:rPr>
              <a:t>zhuāng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shì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shèng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dàn</a:t>
            </a:r>
            <a:r>
              <a:rPr lang="en-US" sz="2400" dirty="0">
                <a:solidFill>
                  <a:srgbClr val="00B050"/>
                </a:solidFill>
              </a:rPr>
              <a:t> </a:t>
            </a:r>
            <a:r>
              <a:rPr lang="en-US" sz="2400" dirty="0" err="1">
                <a:solidFill>
                  <a:srgbClr val="00B050"/>
                </a:solidFill>
              </a:rPr>
              <a:t>shù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Wawati TC" pitchFamily="82" charset="-120"/>
                <a:ea typeface="Wawati TC" pitchFamily="82" charset="-120"/>
              </a:rPr>
              <a:t>Decorating Christmas tree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7721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518 -0.34375 C 0.44336 -0.34491 0.44036 -0.347 0.43776 -0.34723 C 0.40351 -0.35255 0.41146 -0.35371 0.3944 -0.35047 C 0.39271 -0.34931 0.39114 -0.34792 0.38932 -0.34653 C 0.38516 -0.34514 0.38086 -0.34514 0.37708 -0.34283 L 0.37266 -0.3419 C 0.37031 -0.33704 0.36289 -0.32547 0.35976 -0.32593 L 0.3543 -0.32454 C 0.34635 -0.31343 0.35547 -0.32524 0.3444 -0.31575 C 0.34167 -0.31459 0.33984 -0.31065 0.33828 -0.30926 C 0.33594 -0.30741 0.33385 -0.30625 0.33099 -0.3044 C 0.3293 -0.30232 0.3276 -0.29954 0.32539 -0.29723 C 0.3237 -0.29514 0.322 -0.2919 0.31966 -0.29098 C 0.31823 -0.28889 0.31484 -0.28774 0.3138 -0.28704 C 0.30976 -0.28195 0.30573 -0.27524 0.30143 -0.2713 C 0.28424 -0.25787 0.30573 -0.27593 0.28958 -0.25903 C 0.28789 -0.25741 0.28568 -0.25602 0.28346 -0.25417 C 0.27617 -0.24723 0.27734 -0.247 0.27005 -0.24075 C 0.26667 -0.23889 0.26406 -0.23797 0.26185 -0.23588 C 0.2595 -0.23403 0.25742 -0.23079 0.25521 -0.22894 C 0.25286 -0.22616 0.25026 -0.22524 0.24805 -0.22246 C 0.24349 -0.21806 0.23958 -0.21274 0.23568 -0.2088 C 0.23568 -0.20811 0.22266 -0.19468 0.22266 -0.19399 C 0.22044 -0.19237 0.21888 -0.19005 0.21654 -0.18727 C 0.21536 -0.18542 0.21315 -0.1845 0.21146 -0.18241 C 0.20807 -0.17825 0.20469 -0.17385 0.20065 -0.16968 L 0.18815 -0.16065 C 0.18659 -0.1595 0.18489 -0.15903 0.18359 -0.15695 C 0.18138 -0.1551 0.17969 -0.15301 0.17825 -0.15093 C 0.17617 -0.14769 0.17526 -0.14375 0.17344 -0.14098 C 0.17005 -0.13681 0.16614 -0.1345 0.1625 -0.13056 L 0.15247 -0.11806 C 0.14818 -0.11482 0.13932 -0.10533 0.1362 -0.10348 L 0.1332 -0.10162 C 0.11237 -0.07616 0.13203 -0.09885 0.11706 -0.08426 C 0.11484 -0.08241 0.1125 -0.07987 0.11016 -0.07709 C 0.10742 -0.07454 0.10208 -0.07362 0.09896 -0.07176 C 0.09661 -0.07037 0.0944 -0.06783 0.09271 -0.06667 C 0.09049 -0.06528 0.08841 -0.06505 0.08659 -0.06297 C 0.0845 -0.06204 0.08281 -0.05926 0.08112 -0.05787 C 0.07904 -0.05764 0.07734 -0.05718 0.07591 -0.05764 C 0.0737 -0.05602 0.07096 -0.05579 0.06875 -0.05417 L 0.06341 -0.05116 C 0.06211 -0.05047 0.06159 -0.05047 0.06068 -0.04931 C 0.05677 -0.0463 0.05221 -0.04306 0.04792 -0.04144 L 0.04466 -0.03982 C 0.04375 -0.03936 0.04297 -0.03727 0.04219 -0.03681 C 0.03854 -0.03426 0.03529 -0.03403 0.03216 -0.03241 C 0.03112 -0.03172 0.03047 -0.03102 0.02943 -0.03056 C 0.02383 -0.02547 0.02643 -0.02524 0.02213 -0.02431 C 0.02005 -0.02292 0.01732 -0.02176 0.0151 -0.02084 C 0.01354 -0.02061 0.00963 -0.01806 0.00963 -0.01875 C 0.00612 -0.01135 0.00625 -0.01366 0.00469 -0.00533 C 0.00456 -0.00394 0.00469 -0.00463 0.00456 -0.00325 " pathEditMode="relative" rAng="11100000" ptsTypes="AAAAAAAAAAAAAAAAAAAAAAAAAAAAAAAAAAAAAAAAAAAAAAAAAAAAAA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091 -0.35277 C 0.44947 -0.35347 0.44648 -0.35601 0.44401 -0.35648 C 0.4095 -0.3618 0.41718 -0.3625 0.40273 -0.35879 C 0.39856 -0.35787 0.3996 -0.35601 0.39531 -0.35509 C 0.39114 -0.3537 0.38645 -0.35347 0.38281 -0.35138 L 0.37877 -0.35046 C 0.37591 -0.3456 0.36862 -0.33425 0.36588 -0.33449 L 0.36002 -0.33287 C 0.35221 -0.32152 0.36145 -0.33356 0.35039 -0.32407 C 0.34726 -0.32291 0.34596 -0.31898 0.34388 -0.31759 C 0.34166 -0.31574 0.33958 -0.31458 0.33893 -0.3125 C 0.33489 -0.31064 0.33307 -0.30787 0.33112 -0.30532 C 0.32942 -0.303 0.3276 -0.2993 0.32799 -0.29861 C 0.32395 -0.29722 0.32044 -0.2956 0.31914 -0.2949 C 0.31536 -0.29027 0.31145 -0.28287 0.30716 -0.27893 C 0.28945 -0.26527 0.31158 -0.28379 0.29531 -0.26759 C 0.29309 -0.26481 0.29114 -0.26342 0.28893 -0.2618 C 0.28138 -0.25462 0.28294 -0.25439 0.27539 -0.24791 C 0.27213 -0.24606 0.27109 -0.24467 0.26705 -0.24305 C 0.26484 -0.24212 0.26263 -0.23773 0.26041 -0.23587 C 0.25833 -0.23356 0.25572 -0.23263 0.25364 -0.22962 C 0.24869 -0.22523 0.24479 -0.2206 0.24101 -0.21574 C 0.24362 -0.21481 0.22786 -0.20162 0.22799 -0.20069 C 0.22604 -0.2 0.22408 -0.19652 0.22148 -0.19421 C 0.22057 -0.19212 0.21835 -0.1912 0.21666 -0.18888 C 0.21354 -0.18495 0.20976 -0.18032 0.20585 -0.17685 L 0.19309 -0.16712 C 0.19153 -0.1655 0.1901 -0.16574 0.18893 -0.16319 C 0.18919 -0.16111 0.18515 -0.15902 0.18346 -0.15694 C 0.18125 -0.15393 0.18072 -0.14976 0.18085 -0.14675 C 0.175 -0.14282 0.17135 -0.14027 0.16862 -0.13611 L 0.15768 -0.12453 C 0.15299 -0.1206 0.14427 -0.11111 0.14114 -0.10925 L 0.13815 -0.10717 C 0.11731 -0.08171 0.13684 -0.10439 0.122 -0.0905 C 0.12161 -0.0875 0.11744 -0.08495 0.11731 -0.08217 C 0.11197 -0.07986 0.1069 -0.0787 0.10377 -0.07708 C 0.10104 -0.07569 0.09895 -0.07268 0.09739 -0.07175 C 0.09518 -0.07037 0.0957 -0.06944 0.09153 -0.06805 C 0.08945 -0.06712 0.09075 -0.06388 0.08567 -0.06296 C 0.08359 -0.06342 0.08476 -0.06157 0.08151 -0.0625 C 0.07838 -0.06087 0.07578 -0.06134 0.0733 -0.05972 L 0.06783 -0.05648 C 0.06705 -0.05509 0.06653 -0.05509 0.06523 -0.05486 C 0.06158 -0.05092 0.05703 -0.04768 0.0526 -0.04652 L 0.04973 -0.0456 C 0.0483 -0.04421 0.04778 -0.04189 0.04674 -0.04236 C 0.04309 -0.03935 0.0401 -0.03842 0.03684 -0.0368 C 0.0358 -0.03657 0.03515 -0.03541 0.03411 -0.03518 C 0.02825 -0.03009 0.03085 -0.02986 0.02682 -0.0287 C 0.0246 -0.02708 0.02213 -0.02638 0.01927 -0.02615 C 0.01783 -0.025 0.01419 -0.02245 0.01419 -0.02291 C 0.01067 -0.0155 0.0108 -0.01782 0.00872 -0.00949 C 0.00859 -0.0081 0.0095 -0.00902 0.01119 -0.0074 " pathEditMode="relative" rAng="11100000" ptsTypes="AAAAAAAAAAAAAAAAAAAAAAAAAAAAAAAAAAAAAAAAAAAAAAAAAAAAAA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09" y="17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48 -0.34607 C -0.04428 -0.34653 -0.04401 -0.34815 -0.04362 -0.34792 C -0.03933 -0.34792 -0.03998 -0.34885 -0.03829 -0.34399 C -0.03816 -0.34283 -0.03803 -0.34121 -0.0379 -0.33959 C -0.03724 -0.33797 -0.03698 -0.33727 -0.03659 -0.3345 L -0.03607 -0.33357 C -0.03607 -0.32917 -0.03581 -0.31875 -0.03542 -0.31852 L -0.03451 -0.31644 C -0.03425 -0.30672 -0.0349 -0.31713 -0.03399 -0.30764 C -0.0336 -0.30649 -0.03373 -0.30278 -0.03347 -0.30162 C -0.03334 -0.29977 -0.03308 -0.29885 -0.03295 -0.2963 C -0.03282 -0.29445 -0.03269 -0.29213 -0.03256 -0.28959 C -0.03243 -0.2875 -0.03217 -0.2845 -0.0323 -0.28357 C -0.0323 -0.28195 -0.03165 -0.2801 -0.03151 -0.2794 C -0.03138 -0.27454 -0.03112 -0.26852 -0.03099 -0.26482 C -0.02943 -0.2507 -0.03125 -0.26922 -0.03008 -0.25255 C -0.02995 -0.25093 -0.02982 -0.24954 -0.02956 -0.24769 C -0.02904 -0.24075 -0.02917 -0.24075 -0.02852 -0.2345 C -0.02826 -0.23264 -0.028 -0.23125 -0.02774 -0.22963 C -0.02761 -0.22778 -0.02748 -0.22454 -0.02735 -0.22246 C -0.02696 -0.22014 -0.02696 -0.21875 -0.02683 -0.21667 C -0.02657 -0.21204 -0.02605 -0.20695 -0.02592 -0.20325 C -0.02605 -0.20255 -0.02513 -0.18959 -0.02513 -0.18889 C -0.025 -0.18727 -0.02487 -0.18519 -0.02474 -0.18241 C -0.02461 -0.18079 -0.02448 -0.17963 -0.02422 -0.17778 C -0.02409 -0.17431 -0.0237 -0.16945 -0.02357 -0.16551 L -0.0224 -0.15625 C -0.0224 -0.15487 -0.02227 -0.1544 -0.02227 -0.15255 C -0.02214 -0.1507 -0.02188 -0.14885 -0.02175 -0.14723 C -0.02175 -0.14375 -0.02162 -0.14005 -0.02162 -0.13774 C -0.02149 -0.13357 -0.02123 -0.13125 -0.02097 -0.12755 L -0.02032 -0.11551 C -0.01993 -0.1125 -0.01928 -0.10325 -0.01901 -0.10139 L -0.01875 -0.09931 C -0.01745 -0.075 -0.01875 -0.097 -0.01758 -0.08241 C -0.01745 -0.08102 -0.01732 -0.07801 -0.01719 -0.07547 C -0.01693 -0.07292 -0.01628 -0.0713 -0.01602 -0.06945 C -0.01563 -0.06783 -0.0155 -0.06528 -0.0155 -0.06412 C -0.01524 -0.06297 -0.01524 -0.06227 -0.01498 -0.06088 C -0.01485 -0.05903 -0.01485 -0.05672 -0.01446 -0.05533 C -0.0142 -0.05487 -0.0142 -0.05394 -0.01407 -0.05417 C -0.01368 -0.05325 -0.01329 -0.05186 -0.01316 -0.05024 L -0.01276 -0.047 C -0.01263 -0.0463 -0.0125 -0.04653 -0.0125 -0.04537 C -0.01211 -0.0419 -0.01172 -0.03866 -0.01133 -0.03704 L -0.01107 -0.03588 C -0.01094 -0.03426 -0.01107 -0.03218 -0.01094 -0.03195 C -0.01055 -0.0294 -0.01016 -0.02871 -0.01003 -0.02686 C -0.00977 -0.02686 -0.00977 -0.02616 -0.00951 -0.025 C -0.00912 -0.01991 -0.00951 -0.01991 -0.00912 -0.01875 C -0.00886 -0.01713 -0.0086 -0.01667 -0.00834 -0.01482 C -0.00808 -0.01436 -0.00782 -0.01181 -0.00782 -0.01227 C -0.00782 -0.00556 -0.00769 -0.00764 -0.00795 -0.00024 C -0.00795 0.00069 -0.00795 4.44444E-6 -0.00795 0.00069 " pathEditMode="relative" rAng="11100000" ptsTypes="AAAAAAAAAAAAAAAAAAAAAAAAAAAAAAAAAAAAAAAAAAAAAAAAAAAAAA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9" y="172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287 -0.32709 C 0.2017 -0.32801 0.20065 -0.33009 0.19948 -0.33033 C 0.18542 -0.33241 0.1875 -0.33334 0.17995 -0.32963 C 0.17995 -0.32847 0.17852 -0.32709 0.17852 -0.3257 C 0.17604 -0.32431 0.17474 -0.32384 0.17227 -0.32199 L 0.1711 -0.3206 C 0.16953 -0.31644 0.16667 -0.30625 0.1642 -0.30695 L 0.16289 -0.30463 C 0.15925 -0.29468 0.16315 -0.30579 0.15755 -0.29699 C 0.15638 -0.29584 0.15612 -0.29213 0.15495 -0.29097 C 0.15365 -0.28912 0.15365 -0.2882 0.1474 -0.28704 C 0.15091 -0.28449 0.15013 -0.28218 0.14961 -0.27963 C 0.14818 -0.27778 0.14805 -0.27477 0.14675 -0.27408 C 0.14558 -0.27292 0.14414 -0.27084 0.14414 -0.2706 C 0.14154 -0.26597 0.13998 -0.25996 0.13386 -0.25718 C 0.13112 -0.24375 0.13998 -0.26065 0.13321 -0.24537 C 0.13203 -0.24398 0.1306 -0.24213 0.1293 -0.24074 C 0.12292 -0.23449 0.12292 -0.23496 0.12396 -0.22871 C 0.12253 -0.22662 0.12123 -0.22546 0.12005 -0.22361 C 0.1138 -0.22292 0.11862 -0.21875 0.11719 -0.21736 C 0.11589 -0.21505 0.11472 -0.21389 0.11459 -0.21158 C 0.11185 -0.20741 0.11042 -0.20232 0.10781 -0.19908 C 0.10781 -0.19861 0.10235 -0.18634 0.10235 -0.18519 C 0.10104 -0.18426 0.10091 -0.18171 0.09948 -0.1794 C 0.09831 -0.17824 0.09818 -0.17685 0.09701 -0.17546 C 0.09545 -0.1713 0.08933 -0.16829 0.09271 -0.1632 L 0.08386 -0.15556 C 0.08607 -0.15394 0.0849 -0.15324 0.08529 -0.15162 C 0.0836 -0.14954 0.08216 -0.14838 0.08203 -0.14607 C 0.08073 -0.14329 0.0806 -0.13959 0.07435 -0.1382 C 0.078 -0.13357 0.07656 -0.13148 0.07383 -0.12778 L 0.06966 -0.11644 C 0.06836 -0.11366 0.06185 -0.10509 0.06302 -0.10324 L 0.06172 -0.10139 C 0.05196 -0.07824 0.06029 -0.09931 0.04883 -0.08611 C 0.05352 -0.08357 0.05209 -0.08125 0.05078 -0.07917 C 0.04948 -0.07685 0.04701 -0.0757 0.04571 -0.07431 C 0.04492 -0.07246 0.04349 -0.06991 0.04297 -0.06898 C 0.0418 -0.06783 0.04167 -0.06713 0.0405 -0.06574 C 0.03906 -0.06459 0.03946 -0.06227 0.03776 -0.06088 C 0.03659 -0.06065 0.03659 -0.05996 0.03529 -0.06042 C 0.03399 -0.05903 0.03281 -0.05857 0.03151 -0.05718 L 0.03008 -0.05371 C 0.02891 -0.05324 0.02891 -0.05371 0.0263 -0.05209 C 0.0267 -0.05 0.02487 -0.0463 0.01758 -0.04607 L 0.0211 -0.04352 C 0.01862 -0.04329 0.02097 -0.04074 0.01979 -0.04051 C 0.01836 -0.0382 0.01719 -0.03773 0.01589 -0.03588 C 0.01341 -0.03588 0.01459 -0.03449 0.01459 -0.03426 C 0.01198 -0.03009 0.01302 -0.0294 0.00703 -0.02847 C 0.01055 -0.02685 0.00925 -0.02616 0.00808 -0.02546 C 0.00729 -0.02477 0.00547 -0.02269 0.00547 -0.02292 C 0.00391 -0.01644 0.00156 -0.01898 0.00365 -0.01134 C 0.00365 -0.01019 -0.00117 -0.01158 0.00365 -0.01019 " pathEditMode="relative" rAng="11100000" ptsTypes="AAAAAAAAAAAAAAAAAAAAAAAAAAAAAAAAAAAAAAAAAAAAAAAAAAAAAA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52" y="15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3241 L 0.61575 -0.30255 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30" y="-1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0.37408 -0.31481 " pathEditMode="relative" rAng="0" ptsTypes="AA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15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85185E-6 L 0.15143 -0.3169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65" y="-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4.44444E-6 L -0.10287 -0.28079 " pathEditMode="relative" rAng="0" ptsTypes="AA">
                                      <p:cBhvr>
                                        <p:cTn id="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43" y="-140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8" grpId="0"/>
      <p:bldP spid="18" grpId="1"/>
      <p:bldP spid="40" grpId="0"/>
      <p:bldP spid="40" grpId="1"/>
      <p:bldP spid="44" grpId="0"/>
      <p:bldP spid="44" grpId="1"/>
      <p:bldP spid="24" grpId="0"/>
      <p:bldP spid="24" grpId="1"/>
      <p:bldP spid="27" grpId="0"/>
      <p:bldP spid="28" grpId="0"/>
      <p:bldP spid="29" grpId="0"/>
      <p:bldP spid="30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FD375324-12B5-054A-8B33-4043D27042EE}"/>
              </a:ext>
            </a:extLst>
          </p:cNvPr>
          <p:cNvSpPr txBox="1">
            <a:spLocks/>
          </p:cNvSpPr>
          <p:nvPr/>
        </p:nvSpPr>
        <p:spPr>
          <a:xfrm>
            <a:off x="359138" y="2799051"/>
            <a:ext cx="7157540" cy="232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再見</a:t>
            </a:r>
            <a:r>
              <a:rPr lang="zh-TW" altLang="en-US" sz="30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！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altLang="zh-TW" sz="32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zài</a:t>
            </a:r>
            <a:r>
              <a:rPr lang="en-US" altLang="zh-TW" sz="32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altLang="zh-TW" sz="32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jiàn</a:t>
            </a:r>
            <a:r>
              <a:rPr lang="en-US" altLang="zh-TW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!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  <a:r>
              <a:rPr lang="zh-TW" alt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</a:t>
            </a:r>
            <a:endParaRPr lang="en-US" altLang="zh-TW" sz="3000" dirty="0"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Goodbye!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41852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>
            <a:extLst>
              <a:ext uri="{FF2B5EF4-FFF2-40B4-BE49-F238E27FC236}">
                <a16:creationId xmlns:a16="http://schemas.microsoft.com/office/drawing/2014/main" id="{35F8B6EB-DBF1-4357-B060-DC607E31F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73" y="793920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中秋節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lvl="0" algn="ctr">
              <a:defRPr/>
            </a:pPr>
            <a:r>
              <a:rPr lang="en-US" dirty="0" err="1">
                <a:solidFill>
                  <a:srgbClr val="00B050"/>
                </a:solidFill>
              </a:rPr>
              <a:t>zhōng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qiū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jiē</a:t>
            </a:r>
            <a:endParaRPr lang="en-US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id="{06960237-8FD7-424C-8364-43E56057C4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955" y="793920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端午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sz="2000" dirty="0" err="1">
                <a:solidFill>
                  <a:srgbClr val="00B050"/>
                </a:solidFill>
              </a:rPr>
              <a:t>duān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wǔ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jiē</a:t>
            </a:r>
            <a:endParaRPr lang="en-US" sz="20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42060ADD-985F-4050-885B-D0394B0802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2" y="793920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拿紅包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ná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hóng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bāo</a:t>
            </a:r>
            <a:endParaRPr lang="en-US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5" name="Rectangle 19">
            <a:extLst>
              <a:ext uri="{FF2B5EF4-FFF2-40B4-BE49-F238E27FC236}">
                <a16:creationId xmlns:a16="http://schemas.microsoft.com/office/drawing/2014/main" id="{F6B82395-6AAE-499B-99A6-CCF04508A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58" y="793920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烤火雞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kǎo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huǒ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jī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Rectangle 20">
            <a:extLst>
              <a:ext uri="{FF2B5EF4-FFF2-40B4-BE49-F238E27FC236}">
                <a16:creationId xmlns:a16="http://schemas.microsoft.com/office/drawing/2014/main" id="{31FA196C-BDA1-43EA-91FD-C721B9FA30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3294" y="793920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algn="ctr">
              <a:defRPr/>
            </a:pPr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萬聖節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lvl="0" algn="ctr">
              <a:defRPr/>
            </a:pPr>
            <a:r>
              <a:rPr lang="en-US" dirty="0" err="1">
                <a:solidFill>
                  <a:srgbClr val="00B050"/>
                </a:solidFill>
              </a:rPr>
              <a:t>wàn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shèng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jié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Rectangle 27">
            <a:extLst>
              <a:ext uri="{FF2B5EF4-FFF2-40B4-BE49-F238E27FC236}">
                <a16:creationId xmlns:a16="http://schemas.microsoft.com/office/drawing/2014/main" id="{F57174E2-1B01-4D20-B874-BA13A4C5B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73" y="1870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聖誕節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shèng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dàn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jié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Rectangle 28">
            <a:extLst>
              <a:ext uri="{FF2B5EF4-FFF2-40B4-BE49-F238E27FC236}">
                <a16:creationId xmlns:a16="http://schemas.microsoft.com/office/drawing/2014/main" id="{F013C5C5-FF2C-4A24-B6B5-3A19B96EB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955" y="1870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貼春聯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tiē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chūn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lián</a:t>
            </a:r>
            <a:endParaRPr lang="en-US" altLang="zh-TW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410F7C23-35E1-4B44-A492-919AB919FE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2" y="1870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看煙火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kàn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yān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huǒ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3FD40A7E-74E9-4FEE-844E-7FB67256CB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58" y="1870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CN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賞月</a:t>
            </a:r>
            <a:endParaRPr lang="en-US" altLang="zh-CN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shǎng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yuè</a:t>
            </a:r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6" name="Rectangle 31">
            <a:extLst>
              <a:ext uri="{FF2B5EF4-FFF2-40B4-BE49-F238E27FC236}">
                <a16:creationId xmlns:a16="http://schemas.microsoft.com/office/drawing/2014/main" id="{DA32B7DD-C97F-4AFA-ACE7-7EDBEE0185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3294" y="1870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聖誕樹</a:t>
            </a: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shèng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dàn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shù</a:t>
            </a:r>
            <a:endParaRPr lang="en-US" dirty="0">
              <a:solidFill>
                <a:srgbClr val="00B05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5574411B-F857-48DE-9DA8-3A2989501B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73" y="2935954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要糖果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yào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táng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guǒ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Rectangle 39">
            <a:extLst>
              <a:ext uri="{FF2B5EF4-FFF2-40B4-BE49-F238E27FC236}">
                <a16:creationId xmlns:a16="http://schemas.microsoft.com/office/drawing/2014/main" id="{04681C4F-2680-46E4-82B5-26C7EAB4D3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955" y="2935954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拆禮物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chāi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lǐ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wù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4" name="Rectangle 40">
            <a:extLst>
              <a:ext uri="{FF2B5EF4-FFF2-40B4-BE49-F238E27FC236}">
                <a16:creationId xmlns:a16="http://schemas.microsoft.com/office/drawing/2014/main" id="{48B6EE8C-ECBC-4029-9874-1A6A389CB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2" y="2935954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感恩節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gǎn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ēn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jié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Rectangle 41">
            <a:extLst>
              <a:ext uri="{FF2B5EF4-FFF2-40B4-BE49-F238E27FC236}">
                <a16:creationId xmlns:a16="http://schemas.microsoft.com/office/drawing/2014/main" id="{F5A43500-F63B-4626-82AB-532F420F91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58" y="2935954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烤餅乾</a:t>
            </a:r>
            <a:endParaRPr lang="en-US" altLang="zh-TW" sz="2400" dirty="0"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ctr"/>
            <a:r>
              <a:rPr lang="en-US" altLang="zh-TW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kǎo</a:t>
            </a:r>
            <a:r>
              <a:rPr lang="en-US" altLang="zh-TW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bǐng</a:t>
            </a:r>
            <a:r>
              <a:rPr lang="en-US" altLang="zh-TW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qián</a:t>
            </a:r>
            <a:endParaRPr lang="zh-TW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Rectangle 42">
            <a:extLst>
              <a:ext uri="{FF2B5EF4-FFF2-40B4-BE49-F238E27FC236}">
                <a16:creationId xmlns:a16="http://schemas.microsoft.com/office/drawing/2014/main" id="{D494EFFA-8DBD-4B18-9B18-F86D08172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3294" y="2935954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吃甜點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chī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tián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diǎn</a:t>
            </a:r>
            <a:endParaRPr lang="zh-TW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Rectangle 49">
            <a:extLst>
              <a:ext uri="{FF2B5EF4-FFF2-40B4-BE49-F238E27FC236}">
                <a16:creationId xmlns:a16="http://schemas.microsoft.com/office/drawing/2014/main" id="{A6FB3F6B-8563-4206-90E9-4EE58D583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73" y="3999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化妝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en-US" dirty="0" err="1">
                <a:solidFill>
                  <a:srgbClr val="00B050"/>
                </a:solidFill>
              </a:rPr>
              <a:t>huà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zhuāng</a:t>
            </a:r>
            <a:endParaRPr lang="zh-TW" alt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Rectangle 50">
            <a:extLst>
              <a:ext uri="{FF2B5EF4-FFF2-40B4-BE49-F238E27FC236}">
                <a16:creationId xmlns:a16="http://schemas.microsoft.com/office/drawing/2014/main" id="{54A1255C-9D3F-4061-99B5-9081FAFB09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955" y="3999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吃月餅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chī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yuè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bǐng</a:t>
            </a:r>
            <a:endParaRPr lang="en-US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34" name="Rectangle 51">
            <a:extLst>
              <a:ext uri="{FF2B5EF4-FFF2-40B4-BE49-F238E27FC236}">
                <a16:creationId xmlns:a16="http://schemas.microsoft.com/office/drawing/2014/main" id="{F6118E80-54C8-4D9C-93AE-09F58DB662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2" y="3999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要糖果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yào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táng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guǒ</a:t>
            </a:r>
            <a:endParaRPr lang="en-US" altLang="zh-TW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7AF1D984-01C3-4597-9C50-D3DE8E606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58" y="3999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過春節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guò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chūn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jiē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Rectangle 53">
            <a:extLst>
              <a:ext uri="{FF2B5EF4-FFF2-40B4-BE49-F238E27FC236}">
                <a16:creationId xmlns:a16="http://schemas.microsoft.com/office/drawing/2014/main" id="{BAE10069-3E6B-4414-B0C3-3ABA8BAD5F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3294" y="3999495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>
                <a:latin typeface="KaiTi" panose="02010609060101010101" pitchFamily="49" charset="-122"/>
                <a:ea typeface="KaiTi" panose="02010609060101010101" pitchFamily="49" charset="-122"/>
              </a:rPr>
              <a:t>参</a:t>
            </a:r>
            <a:r>
              <a:rPr lang="en-US" sz="20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加</a:t>
            </a:r>
            <a:r>
              <a:rPr lang="zh-TW" altLang="en-US" sz="20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派對</a:t>
            </a:r>
            <a:endParaRPr lang="en-US" sz="20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en-US" sz="2000" dirty="0" err="1">
                <a:solidFill>
                  <a:srgbClr val="00B050"/>
                </a:solidFill>
              </a:rPr>
              <a:t>cān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jiā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pài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duì</a:t>
            </a:r>
            <a:endParaRPr lang="en-US" sz="20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42" name="Rectangle 60">
            <a:extLst>
              <a:ext uri="{FF2B5EF4-FFF2-40B4-BE49-F238E27FC236}">
                <a16:creationId xmlns:a16="http://schemas.microsoft.com/office/drawing/2014/main" id="{ADAF79E3-C850-4C13-AED9-6936347C32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2173" y="5067371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跟朋友玩</a:t>
            </a:r>
            <a:endParaRPr lang="en-US" sz="20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sz="1600" dirty="0" err="1">
                <a:solidFill>
                  <a:srgbClr val="00B050"/>
                </a:solidFill>
              </a:rPr>
              <a:t>gēn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péng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yǒu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wán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3" name="Rectangle 61">
            <a:extLst>
              <a:ext uri="{FF2B5EF4-FFF2-40B4-BE49-F238E27FC236}">
                <a16:creationId xmlns:a16="http://schemas.microsoft.com/office/drawing/2014/main" id="{A23A8059-EB02-4D9E-AEF3-2E3EED46E5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5955" y="5067371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zh-TW" altLang="en-US" sz="2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包棕子</a:t>
            </a:r>
            <a:endParaRPr lang="en-US" altLang="zh-TW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bāo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zōng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zǐ</a:t>
            </a:r>
            <a:r>
              <a:rPr lang="en-US" dirty="0">
                <a:solidFill>
                  <a:srgbClr val="00B050"/>
                </a:solidFill>
              </a:rPr>
              <a:t> </a:t>
            </a:r>
          </a:p>
        </p:txBody>
      </p:sp>
      <p:sp>
        <p:nvSpPr>
          <p:cNvPr id="44" name="Rectangle 62">
            <a:extLst>
              <a:ext uri="{FF2B5EF4-FFF2-40B4-BE49-F238E27FC236}">
                <a16:creationId xmlns:a16="http://schemas.microsoft.com/office/drawing/2014/main" id="{691876AA-D63C-40A5-A775-3E1B0BAE7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832" y="5067371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50000"/>
              </a:lnSpc>
            </a:pPr>
            <a:r>
              <a:rPr lang="en-US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做南瓜燈</a:t>
            </a:r>
            <a:endParaRPr lang="en-US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>
              <a:lnSpc>
                <a:spcPct val="100000"/>
              </a:lnSpc>
            </a:pPr>
            <a:r>
              <a:rPr lang="en-US" sz="1600" dirty="0" err="1">
                <a:solidFill>
                  <a:srgbClr val="00B050"/>
                </a:solidFill>
              </a:rPr>
              <a:t>zuò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nán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guā</a:t>
            </a:r>
            <a:r>
              <a:rPr lang="en-US" sz="1600" dirty="0">
                <a:solidFill>
                  <a:srgbClr val="00B050"/>
                </a:solidFill>
              </a:rPr>
              <a:t> </a:t>
            </a:r>
            <a:r>
              <a:rPr lang="en-US" sz="1600" dirty="0" err="1">
                <a:solidFill>
                  <a:srgbClr val="00B050"/>
                </a:solidFill>
              </a:rPr>
              <a:t>dēng</a:t>
            </a:r>
            <a:endParaRPr lang="en-US" sz="1600" dirty="0">
              <a:solidFill>
                <a:srgbClr val="00B050"/>
              </a:solidFill>
            </a:endParaRPr>
          </a:p>
        </p:txBody>
      </p:sp>
      <p:sp>
        <p:nvSpPr>
          <p:cNvPr id="45" name="Rectangle 63">
            <a:extLst>
              <a:ext uri="{FF2B5EF4-FFF2-40B4-BE49-F238E27FC236}">
                <a16:creationId xmlns:a16="http://schemas.microsoft.com/office/drawing/2014/main" id="{D3339C40-F1C9-4FDB-8538-AF1D5C00F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2958" y="5067371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吃大餐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chī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dà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cān</a:t>
            </a:r>
            <a:endParaRPr lang="en-US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Rectangle 64">
            <a:extLst>
              <a:ext uri="{FF2B5EF4-FFF2-40B4-BE49-F238E27FC236}">
                <a16:creationId xmlns:a16="http://schemas.microsoft.com/office/drawing/2014/main" id="{24DEFE6B-6DE6-4ADB-BD2B-AB995ED697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3294" y="5067371"/>
            <a:ext cx="1911124" cy="1026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4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摘南瓜</a:t>
            </a:r>
            <a:endParaRPr lang="en-US" sz="24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 algn="ctr"/>
            <a:r>
              <a:rPr lang="en-US" dirty="0" err="1">
                <a:solidFill>
                  <a:srgbClr val="00B050"/>
                </a:solidFill>
              </a:rPr>
              <a:t>zhāi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nán</a:t>
            </a:r>
            <a:r>
              <a:rPr lang="en-US" dirty="0">
                <a:solidFill>
                  <a:srgbClr val="00B050"/>
                </a:solidFill>
              </a:rPr>
              <a:t> </a:t>
            </a:r>
            <a:r>
              <a:rPr lang="en-US" dirty="0" err="1">
                <a:solidFill>
                  <a:srgbClr val="00B050"/>
                </a:solidFill>
              </a:rPr>
              <a:t>guā</a:t>
            </a:r>
            <a:endParaRPr lang="en-US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95" name="Rectangle 30">
            <a:extLst>
              <a:ext uri="{FF2B5EF4-FFF2-40B4-BE49-F238E27FC236}">
                <a16:creationId xmlns:a16="http://schemas.microsoft.com/office/drawing/2014/main" id="{CB77EE65-3666-4002-B3C2-482F67BD9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1852066"/>
            <a:ext cx="1890632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Rectangle 29">
            <a:extLst>
              <a:ext uri="{FF2B5EF4-FFF2-40B4-BE49-F238E27FC236}">
                <a16:creationId xmlns:a16="http://schemas.microsoft.com/office/drawing/2014/main" id="{A236C6B3-49DD-4469-81F7-41075E74E9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38" y="1852066"/>
            <a:ext cx="1918914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Rectangle 28">
            <a:extLst>
              <a:ext uri="{FF2B5EF4-FFF2-40B4-BE49-F238E27FC236}">
                <a16:creationId xmlns:a16="http://schemas.microsoft.com/office/drawing/2014/main" id="{0C3B03D7-5C37-40AE-A2CE-F6D6C4298A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1852066"/>
            <a:ext cx="1890632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2" name="Rectangle 16">
            <a:extLst>
              <a:ext uri="{FF2B5EF4-FFF2-40B4-BE49-F238E27FC236}">
                <a16:creationId xmlns:a16="http://schemas.microsoft.com/office/drawing/2014/main" id="{BE60445B-E97F-4F81-9CAB-07444EBEE9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8789" y="791282"/>
            <a:ext cx="1918914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3" name="Rectangle 17">
            <a:extLst>
              <a:ext uri="{FF2B5EF4-FFF2-40B4-BE49-F238E27FC236}">
                <a16:creationId xmlns:a16="http://schemas.microsoft.com/office/drawing/2014/main" id="{B68E87FB-8C0B-4691-8E54-244EDF604A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791282"/>
            <a:ext cx="1890632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4" name="Rectangle 18">
            <a:extLst>
              <a:ext uri="{FF2B5EF4-FFF2-40B4-BE49-F238E27FC236}">
                <a16:creationId xmlns:a16="http://schemas.microsoft.com/office/drawing/2014/main" id="{C6F8459C-0315-4745-BD7C-4BC9D04FC6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38" y="791282"/>
            <a:ext cx="1918914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5" name="Rectangle 19">
            <a:extLst>
              <a:ext uri="{FF2B5EF4-FFF2-40B4-BE49-F238E27FC236}">
                <a16:creationId xmlns:a16="http://schemas.microsoft.com/office/drawing/2014/main" id="{C33D4639-911B-4C8E-88F1-6D0DD1F94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791282"/>
            <a:ext cx="1890632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6" name="Rectangle 20">
            <a:extLst>
              <a:ext uri="{FF2B5EF4-FFF2-40B4-BE49-F238E27FC236}">
                <a16:creationId xmlns:a16="http://schemas.microsoft.com/office/drawing/2014/main" id="{7FF35F75-9DA6-4A75-90D6-F5E34C874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791282"/>
            <a:ext cx="1894672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Rectangle 27">
            <a:extLst>
              <a:ext uri="{FF2B5EF4-FFF2-40B4-BE49-F238E27FC236}">
                <a16:creationId xmlns:a16="http://schemas.microsoft.com/office/drawing/2014/main" id="{B768C83D-020E-4809-B3E9-627306E9F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1852066"/>
            <a:ext cx="1918914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6" name="Rectangle 31">
            <a:extLst>
              <a:ext uri="{FF2B5EF4-FFF2-40B4-BE49-F238E27FC236}">
                <a16:creationId xmlns:a16="http://schemas.microsoft.com/office/drawing/2014/main" id="{A22DA721-F1CE-404B-9E52-7F4778EFC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1852066"/>
            <a:ext cx="1894672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2" name="Rectangle 38">
            <a:extLst>
              <a:ext uri="{FF2B5EF4-FFF2-40B4-BE49-F238E27FC236}">
                <a16:creationId xmlns:a16="http://schemas.microsoft.com/office/drawing/2014/main" id="{EF9CDDE4-9E7C-4AD5-979F-004B234EF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2933507"/>
            <a:ext cx="1918914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3" name="Rectangle 39">
            <a:extLst>
              <a:ext uri="{FF2B5EF4-FFF2-40B4-BE49-F238E27FC236}">
                <a16:creationId xmlns:a16="http://schemas.microsoft.com/office/drawing/2014/main" id="{7062F083-DC5D-41FF-BCE0-3B4952A56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2933507"/>
            <a:ext cx="189063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4" name="Rectangle 40">
            <a:extLst>
              <a:ext uri="{FF2B5EF4-FFF2-40B4-BE49-F238E27FC236}">
                <a16:creationId xmlns:a16="http://schemas.microsoft.com/office/drawing/2014/main" id="{DD181F99-0C27-4693-B908-390CFEB9F6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38" y="2933507"/>
            <a:ext cx="1918914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5" name="Rectangle 41">
            <a:extLst>
              <a:ext uri="{FF2B5EF4-FFF2-40B4-BE49-F238E27FC236}">
                <a16:creationId xmlns:a16="http://schemas.microsoft.com/office/drawing/2014/main" id="{6EED1BD6-9AE6-48E5-BFF6-96FA86791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2933507"/>
            <a:ext cx="189063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6" name="Rectangle 42">
            <a:extLst>
              <a:ext uri="{FF2B5EF4-FFF2-40B4-BE49-F238E27FC236}">
                <a16:creationId xmlns:a16="http://schemas.microsoft.com/office/drawing/2014/main" id="{4C653429-3FF4-4BD1-8FA8-A2BC867E68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2933507"/>
            <a:ext cx="189467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2" name="Rectangle 49">
            <a:extLst>
              <a:ext uri="{FF2B5EF4-FFF2-40B4-BE49-F238E27FC236}">
                <a16:creationId xmlns:a16="http://schemas.microsoft.com/office/drawing/2014/main" id="{342715DD-AD38-40B0-AA38-28794645C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4017190"/>
            <a:ext cx="1918914" cy="10083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3" name="Rectangle 50">
            <a:extLst>
              <a:ext uri="{FF2B5EF4-FFF2-40B4-BE49-F238E27FC236}">
                <a16:creationId xmlns:a16="http://schemas.microsoft.com/office/drawing/2014/main" id="{75034A6F-3B18-438C-B052-99F465F4FC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4001017"/>
            <a:ext cx="1890632" cy="102447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4" name="Rectangle 51">
            <a:extLst>
              <a:ext uri="{FF2B5EF4-FFF2-40B4-BE49-F238E27FC236}">
                <a16:creationId xmlns:a16="http://schemas.microsoft.com/office/drawing/2014/main" id="{CA0C16AC-D30E-4CA6-873B-2780E67C9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38" y="4017189"/>
            <a:ext cx="1918914" cy="100830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5" name="Rectangle 52">
            <a:extLst>
              <a:ext uri="{FF2B5EF4-FFF2-40B4-BE49-F238E27FC236}">
                <a16:creationId xmlns:a16="http://schemas.microsoft.com/office/drawing/2014/main" id="{DFE0A10D-FE0C-43EA-A36F-DBD30327D4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4001778"/>
            <a:ext cx="1890632" cy="102371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6" name="Rectangle 53">
            <a:extLst>
              <a:ext uri="{FF2B5EF4-FFF2-40B4-BE49-F238E27FC236}">
                <a16:creationId xmlns:a16="http://schemas.microsoft.com/office/drawing/2014/main" id="{5379F782-89B9-498A-8553-887BDB0563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4017189"/>
            <a:ext cx="1894672" cy="100830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2" name="Rectangle 60">
            <a:extLst>
              <a:ext uri="{FF2B5EF4-FFF2-40B4-BE49-F238E27FC236}">
                <a16:creationId xmlns:a16="http://schemas.microsoft.com/office/drawing/2014/main" id="{845255B8-67E5-4114-A68E-D24BDFC053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5062477"/>
            <a:ext cx="1918914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3" name="Rectangle 61">
            <a:extLst>
              <a:ext uri="{FF2B5EF4-FFF2-40B4-BE49-F238E27FC236}">
                <a16:creationId xmlns:a16="http://schemas.microsoft.com/office/drawing/2014/main" id="{580373D8-6C0D-4AA8-B712-3931D381C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5062477"/>
            <a:ext cx="189063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4" name="Rectangle 62">
            <a:extLst>
              <a:ext uri="{FF2B5EF4-FFF2-40B4-BE49-F238E27FC236}">
                <a16:creationId xmlns:a16="http://schemas.microsoft.com/office/drawing/2014/main" id="{38380A8D-4C51-4AF5-8C62-9E5F552286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38" y="5062477"/>
            <a:ext cx="1918914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5" name="Rectangle 63">
            <a:extLst>
              <a:ext uri="{FF2B5EF4-FFF2-40B4-BE49-F238E27FC236}">
                <a16:creationId xmlns:a16="http://schemas.microsoft.com/office/drawing/2014/main" id="{DCC67E07-BED8-4001-BACD-BCF0651732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5062477"/>
            <a:ext cx="189063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6" name="Rectangle 64">
            <a:extLst>
              <a:ext uri="{FF2B5EF4-FFF2-40B4-BE49-F238E27FC236}">
                <a16:creationId xmlns:a16="http://schemas.microsoft.com/office/drawing/2014/main" id="{9B416ABD-F39F-4760-954B-CBB5EEF28D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5062477"/>
            <a:ext cx="189467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5" name="Rectangle 16">
            <a:extLst>
              <a:ext uri="{FF2B5EF4-FFF2-40B4-BE49-F238E27FC236}">
                <a16:creationId xmlns:a16="http://schemas.microsoft.com/office/drawing/2014/main" id="{94DBCF7E-E572-4902-BD3A-378B1DB7C4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716" y="791282"/>
            <a:ext cx="1918914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6" name="Rectangle 17">
            <a:extLst>
              <a:ext uri="{FF2B5EF4-FFF2-40B4-BE49-F238E27FC236}">
                <a16:creationId xmlns:a16="http://schemas.microsoft.com/office/drawing/2014/main" id="{6AD34D36-6729-4A71-934F-F717B12BCE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3638" y="791282"/>
            <a:ext cx="1890632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7" name="Rectangle 18">
            <a:extLst>
              <a:ext uri="{FF2B5EF4-FFF2-40B4-BE49-F238E27FC236}">
                <a16:creationId xmlns:a16="http://schemas.microsoft.com/office/drawing/2014/main" id="{DB99066A-1C48-4975-BC09-4B963ECF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375" y="791282"/>
            <a:ext cx="1918914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8" name="Rectangle 19">
            <a:extLst>
              <a:ext uri="{FF2B5EF4-FFF2-40B4-BE49-F238E27FC236}">
                <a16:creationId xmlns:a16="http://schemas.microsoft.com/office/drawing/2014/main" id="{E4A4C49C-5A64-4A40-864D-FCCCEB7F8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641" y="791282"/>
            <a:ext cx="1890632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9" name="Rectangle 20">
            <a:extLst>
              <a:ext uri="{FF2B5EF4-FFF2-40B4-BE49-F238E27FC236}">
                <a16:creationId xmlns:a16="http://schemas.microsoft.com/office/drawing/2014/main" id="{3257E924-FBAD-4C45-B5A0-4D8B067E54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79500" y="791282"/>
            <a:ext cx="1894672" cy="102863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5" name="Rectangle 27">
            <a:extLst>
              <a:ext uri="{FF2B5EF4-FFF2-40B4-BE49-F238E27FC236}">
                <a16:creationId xmlns:a16="http://schemas.microsoft.com/office/drawing/2014/main" id="{47E86C98-2D6F-4CAE-AA17-08A88AF824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1852066"/>
            <a:ext cx="1918914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6" name="Rectangle 28">
            <a:extLst>
              <a:ext uri="{FF2B5EF4-FFF2-40B4-BE49-F238E27FC236}">
                <a16:creationId xmlns:a16="http://schemas.microsoft.com/office/drawing/2014/main" id="{2B07196A-8248-4720-B37A-A83F23406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1852066"/>
            <a:ext cx="1890632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7" name="Rectangle 29">
            <a:extLst>
              <a:ext uri="{FF2B5EF4-FFF2-40B4-BE49-F238E27FC236}">
                <a16:creationId xmlns:a16="http://schemas.microsoft.com/office/drawing/2014/main" id="{3D0174A9-C158-4FE8-A99C-C6FDA08903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6375" y="1852066"/>
            <a:ext cx="1918914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8" name="Rectangle 30">
            <a:extLst>
              <a:ext uri="{FF2B5EF4-FFF2-40B4-BE49-F238E27FC236}">
                <a16:creationId xmlns:a16="http://schemas.microsoft.com/office/drawing/2014/main" id="{5E2C077E-C296-4C1A-8A39-07AF858094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80641" y="1852066"/>
            <a:ext cx="1890632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9" name="Rectangle 31">
            <a:extLst>
              <a:ext uri="{FF2B5EF4-FFF2-40B4-BE49-F238E27FC236}">
                <a16:creationId xmlns:a16="http://schemas.microsoft.com/office/drawing/2014/main" id="{BE8640E9-A787-498F-8A75-C59B8F985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8958" y="1852066"/>
            <a:ext cx="1894672" cy="1044429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5" name="Rectangle 38">
            <a:extLst>
              <a:ext uri="{FF2B5EF4-FFF2-40B4-BE49-F238E27FC236}">
                <a16:creationId xmlns:a16="http://schemas.microsoft.com/office/drawing/2014/main" id="{D7C08DE5-3047-4C3E-BA70-B8465EC5C1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2933507"/>
            <a:ext cx="1918914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6" name="Rectangle 39">
            <a:extLst>
              <a:ext uri="{FF2B5EF4-FFF2-40B4-BE49-F238E27FC236}">
                <a16:creationId xmlns:a16="http://schemas.microsoft.com/office/drawing/2014/main" id="{56401F7C-C709-421A-ACFA-AF878680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2933507"/>
            <a:ext cx="189063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7" name="Rectangle 40">
            <a:extLst>
              <a:ext uri="{FF2B5EF4-FFF2-40B4-BE49-F238E27FC236}">
                <a16:creationId xmlns:a16="http://schemas.microsoft.com/office/drawing/2014/main" id="{C78C922B-E481-4832-AC43-069A273B3C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6219" y="2935604"/>
            <a:ext cx="1918914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8" name="Rectangle 41">
            <a:extLst>
              <a:ext uri="{FF2B5EF4-FFF2-40B4-BE49-F238E27FC236}">
                <a16:creationId xmlns:a16="http://schemas.microsoft.com/office/drawing/2014/main" id="{9F1A2633-F487-41E1-A308-AA0B317AB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2933507"/>
            <a:ext cx="189063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89" name="Rectangle 42">
            <a:extLst>
              <a:ext uri="{FF2B5EF4-FFF2-40B4-BE49-F238E27FC236}">
                <a16:creationId xmlns:a16="http://schemas.microsoft.com/office/drawing/2014/main" id="{1A4BC1A3-39BF-49C9-AAFA-4BC7C2693D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2933507"/>
            <a:ext cx="1894672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5" name="Rectangle 49">
            <a:extLst>
              <a:ext uri="{FF2B5EF4-FFF2-40B4-BE49-F238E27FC236}">
                <a16:creationId xmlns:a16="http://schemas.microsoft.com/office/drawing/2014/main" id="{AB5C369F-C0B8-4885-BB01-A8A07EEB1A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3983323"/>
            <a:ext cx="1918914" cy="10421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6" name="Rectangle 50">
            <a:extLst>
              <a:ext uri="{FF2B5EF4-FFF2-40B4-BE49-F238E27FC236}">
                <a16:creationId xmlns:a16="http://schemas.microsoft.com/office/drawing/2014/main" id="{B95694D3-948F-4FC7-B26A-D07D0DA3D8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3983323"/>
            <a:ext cx="1890632" cy="10421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7" name="Rectangle 51">
            <a:extLst>
              <a:ext uri="{FF2B5EF4-FFF2-40B4-BE49-F238E27FC236}">
                <a16:creationId xmlns:a16="http://schemas.microsoft.com/office/drawing/2014/main" id="{735D34F9-FD8C-49CD-81CA-BA75995967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38" y="3983323"/>
            <a:ext cx="1918914" cy="10421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8" name="Rectangle 52">
            <a:extLst>
              <a:ext uri="{FF2B5EF4-FFF2-40B4-BE49-F238E27FC236}">
                <a16:creationId xmlns:a16="http://schemas.microsoft.com/office/drawing/2014/main" id="{9A8EAB36-DCEE-424D-BAAA-6629DA65A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3983323"/>
            <a:ext cx="1890632" cy="104217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99" name="Rectangle 53">
            <a:extLst>
              <a:ext uri="{FF2B5EF4-FFF2-40B4-BE49-F238E27FC236}">
                <a16:creationId xmlns:a16="http://schemas.microsoft.com/office/drawing/2014/main" id="{A4455C15-430C-4105-B880-B8906DDE1B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4017189"/>
            <a:ext cx="1894672" cy="1008306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5" name="Rectangle 60">
            <a:extLst>
              <a:ext uri="{FF2B5EF4-FFF2-40B4-BE49-F238E27FC236}">
                <a16:creationId xmlns:a16="http://schemas.microsoft.com/office/drawing/2014/main" id="{14BB35BF-E9E5-48D9-AC59-66F30696F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8279" y="5062477"/>
            <a:ext cx="1918914" cy="103089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6" name="Rectangle 61">
            <a:extLst>
              <a:ext uri="{FF2B5EF4-FFF2-40B4-BE49-F238E27FC236}">
                <a16:creationId xmlns:a16="http://schemas.microsoft.com/office/drawing/2014/main" id="{C1C58E2F-75D6-4B4D-BFDD-31873C3955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01" y="5073766"/>
            <a:ext cx="1890632" cy="101960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7" name="Rectangle 62">
            <a:extLst>
              <a:ext uri="{FF2B5EF4-FFF2-40B4-BE49-F238E27FC236}">
                <a16:creationId xmlns:a16="http://schemas.microsoft.com/office/drawing/2014/main" id="{FA56F54B-808D-424B-AB1E-A761FCF864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8938" y="5083224"/>
            <a:ext cx="1918914" cy="101014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8" name="Rectangle 63">
            <a:extLst>
              <a:ext uri="{FF2B5EF4-FFF2-40B4-BE49-F238E27FC236}">
                <a16:creationId xmlns:a16="http://schemas.microsoft.com/office/drawing/2014/main" id="{1CBBE277-A4F6-4A83-B1ED-F9822B556F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3204" y="5072106"/>
            <a:ext cx="1890632" cy="1021265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09" name="Rectangle 64">
            <a:extLst>
              <a:ext uri="{FF2B5EF4-FFF2-40B4-BE49-F238E27FC236}">
                <a16:creationId xmlns:a16="http://schemas.microsoft.com/office/drawing/2014/main" id="{336F8CDE-96EE-435A-87DF-D20895184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81521" y="5083223"/>
            <a:ext cx="1894672" cy="1010148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32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22" name="任意多边形: 形状 221">
            <a:extLst>
              <a:ext uri="{FF2B5EF4-FFF2-40B4-BE49-F238E27FC236}">
                <a16:creationId xmlns:a16="http://schemas.microsoft.com/office/drawing/2014/main" id="{A91F7308-B21D-460B-9AAB-B05C4D05B027}"/>
              </a:ext>
            </a:extLst>
          </p:cNvPr>
          <p:cNvSpPr/>
          <p:nvPr/>
        </p:nvSpPr>
        <p:spPr>
          <a:xfrm>
            <a:off x="660400" y="495300"/>
            <a:ext cx="10896600" cy="5905500"/>
          </a:xfrm>
          <a:custGeom>
            <a:avLst/>
            <a:gdLst>
              <a:gd name="connsiteX0" fmla="*/ 346617 w 10799663"/>
              <a:gd name="connsiteY0" fmla="*/ 0 h 5780311"/>
              <a:gd name="connsiteX1" fmla="*/ 10453046 w 10799663"/>
              <a:gd name="connsiteY1" fmla="*/ 0 h 5780311"/>
              <a:gd name="connsiteX2" fmla="*/ 10799663 w 10799663"/>
              <a:gd name="connsiteY2" fmla="*/ 257224 h 5780311"/>
              <a:gd name="connsiteX3" fmla="*/ 10799663 w 10799663"/>
              <a:gd name="connsiteY3" fmla="*/ 5523087 h 5780311"/>
              <a:gd name="connsiteX4" fmla="*/ 10453046 w 10799663"/>
              <a:gd name="connsiteY4" fmla="*/ 5780311 h 5780311"/>
              <a:gd name="connsiteX5" fmla="*/ 346617 w 10799663"/>
              <a:gd name="connsiteY5" fmla="*/ 5780311 h 5780311"/>
              <a:gd name="connsiteX6" fmla="*/ 0 w 10799663"/>
              <a:gd name="connsiteY6" fmla="*/ 5523087 h 5780311"/>
              <a:gd name="connsiteX7" fmla="*/ 0 w 10799663"/>
              <a:gd name="connsiteY7" fmla="*/ 257224 h 5780311"/>
              <a:gd name="connsiteX8" fmla="*/ 346617 w 10799663"/>
              <a:gd name="connsiteY8" fmla="*/ 0 h 5780311"/>
              <a:gd name="connsiteX9" fmla="*/ 8566888 w 10799663"/>
              <a:gd name="connsiteY9" fmla="*/ 331431 h 5780311"/>
              <a:gd name="connsiteX10" fmla="*/ 8353790 w 10799663"/>
              <a:gd name="connsiteY10" fmla="*/ 489571 h 5780311"/>
              <a:gd name="connsiteX11" fmla="*/ 8353790 w 10799663"/>
              <a:gd name="connsiteY11" fmla="*/ 1122114 h 5780311"/>
              <a:gd name="connsiteX12" fmla="*/ 8566888 w 10799663"/>
              <a:gd name="connsiteY12" fmla="*/ 1280254 h 5780311"/>
              <a:gd name="connsiteX13" fmla="*/ 9922163 w 10799663"/>
              <a:gd name="connsiteY13" fmla="*/ 1280254 h 5780311"/>
              <a:gd name="connsiteX14" fmla="*/ 10135261 w 10799663"/>
              <a:gd name="connsiteY14" fmla="*/ 1122114 h 5780311"/>
              <a:gd name="connsiteX15" fmla="*/ 10135261 w 10799663"/>
              <a:gd name="connsiteY15" fmla="*/ 489571 h 5780311"/>
              <a:gd name="connsiteX16" fmla="*/ 9922163 w 10799663"/>
              <a:gd name="connsiteY16" fmla="*/ 331431 h 5780311"/>
              <a:gd name="connsiteX17" fmla="*/ 8566888 w 10799663"/>
              <a:gd name="connsiteY17" fmla="*/ 331431 h 5780311"/>
              <a:gd name="connsiteX18" fmla="*/ 2772879 w 10799663"/>
              <a:gd name="connsiteY18" fmla="*/ 331432 h 5780311"/>
              <a:gd name="connsiteX19" fmla="*/ 2559779 w 10799663"/>
              <a:gd name="connsiteY19" fmla="*/ 489572 h 5780311"/>
              <a:gd name="connsiteX20" fmla="*/ 2559779 w 10799663"/>
              <a:gd name="connsiteY20" fmla="*/ 1122115 h 5780311"/>
              <a:gd name="connsiteX21" fmla="*/ 2772879 w 10799663"/>
              <a:gd name="connsiteY21" fmla="*/ 1280256 h 5780311"/>
              <a:gd name="connsiteX22" fmla="*/ 4128146 w 10799663"/>
              <a:gd name="connsiteY22" fmla="*/ 1280256 h 5780311"/>
              <a:gd name="connsiteX23" fmla="*/ 4341244 w 10799663"/>
              <a:gd name="connsiteY23" fmla="*/ 1122115 h 5780311"/>
              <a:gd name="connsiteX24" fmla="*/ 4341244 w 10799663"/>
              <a:gd name="connsiteY24" fmla="*/ 489572 h 5780311"/>
              <a:gd name="connsiteX25" fmla="*/ 4128146 w 10799663"/>
              <a:gd name="connsiteY25" fmla="*/ 331432 h 5780311"/>
              <a:gd name="connsiteX26" fmla="*/ 2772879 w 10799663"/>
              <a:gd name="connsiteY26" fmla="*/ 331432 h 5780311"/>
              <a:gd name="connsiteX27" fmla="*/ 4689503 w 10799663"/>
              <a:gd name="connsiteY27" fmla="*/ 331432 h 5780311"/>
              <a:gd name="connsiteX28" fmla="*/ 4476404 w 10799663"/>
              <a:gd name="connsiteY28" fmla="*/ 489572 h 5780311"/>
              <a:gd name="connsiteX29" fmla="*/ 4476404 w 10799663"/>
              <a:gd name="connsiteY29" fmla="*/ 1122115 h 5780311"/>
              <a:gd name="connsiteX30" fmla="*/ 4689503 w 10799663"/>
              <a:gd name="connsiteY30" fmla="*/ 1280255 h 5780311"/>
              <a:gd name="connsiteX31" fmla="*/ 6044778 w 10799663"/>
              <a:gd name="connsiteY31" fmla="*/ 1280255 h 5780311"/>
              <a:gd name="connsiteX32" fmla="*/ 6257876 w 10799663"/>
              <a:gd name="connsiteY32" fmla="*/ 1122115 h 5780311"/>
              <a:gd name="connsiteX33" fmla="*/ 6257876 w 10799663"/>
              <a:gd name="connsiteY33" fmla="*/ 489572 h 5780311"/>
              <a:gd name="connsiteX34" fmla="*/ 6044778 w 10799663"/>
              <a:gd name="connsiteY34" fmla="*/ 331432 h 5780311"/>
              <a:gd name="connsiteX35" fmla="*/ 4689503 w 10799663"/>
              <a:gd name="connsiteY35" fmla="*/ 331432 h 5780311"/>
              <a:gd name="connsiteX36" fmla="*/ 6638359 w 10799663"/>
              <a:gd name="connsiteY36" fmla="*/ 331432 h 5780311"/>
              <a:gd name="connsiteX37" fmla="*/ 6425261 w 10799663"/>
              <a:gd name="connsiteY37" fmla="*/ 489572 h 5780311"/>
              <a:gd name="connsiteX38" fmla="*/ 6425261 w 10799663"/>
              <a:gd name="connsiteY38" fmla="*/ 1122114 h 5780311"/>
              <a:gd name="connsiteX39" fmla="*/ 6638359 w 10799663"/>
              <a:gd name="connsiteY39" fmla="*/ 1280255 h 5780311"/>
              <a:gd name="connsiteX40" fmla="*/ 7993634 w 10799663"/>
              <a:gd name="connsiteY40" fmla="*/ 1280255 h 5780311"/>
              <a:gd name="connsiteX41" fmla="*/ 8206732 w 10799663"/>
              <a:gd name="connsiteY41" fmla="*/ 1122114 h 5780311"/>
              <a:gd name="connsiteX42" fmla="*/ 8206732 w 10799663"/>
              <a:gd name="connsiteY42" fmla="*/ 489572 h 5780311"/>
              <a:gd name="connsiteX43" fmla="*/ 7993634 w 10799663"/>
              <a:gd name="connsiteY43" fmla="*/ 331432 h 5780311"/>
              <a:gd name="connsiteX44" fmla="*/ 6638359 w 10799663"/>
              <a:gd name="connsiteY44" fmla="*/ 331432 h 5780311"/>
              <a:gd name="connsiteX45" fmla="*/ 841067 w 10799663"/>
              <a:gd name="connsiteY45" fmla="*/ 331433 h 5780311"/>
              <a:gd name="connsiteX46" fmla="*/ 627972 w 10799663"/>
              <a:gd name="connsiteY46" fmla="*/ 489573 h 5780311"/>
              <a:gd name="connsiteX47" fmla="*/ 627972 w 10799663"/>
              <a:gd name="connsiteY47" fmla="*/ 1122116 h 5780311"/>
              <a:gd name="connsiteX48" fmla="*/ 841067 w 10799663"/>
              <a:gd name="connsiteY48" fmla="*/ 1280256 h 5780311"/>
              <a:gd name="connsiteX49" fmla="*/ 2196343 w 10799663"/>
              <a:gd name="connsiteY49" fmla="*/ 1280256 h 5780311"/>
              <a:gd name="connsiteX50" fmla="*/ 2409441 w 10799663"/>
              <a:gd name="connsiteY50" fmla="*/ 1122116 h 5780311"/>
              <a:gd name="connsiteX51" fmla="*/ 2409441 w 10799663"/>
              <a:gd name="connsiteY51" fmla="*/ 489573 h 5780311"/>
              <a:gd name="connsiteX52" fmla="*/ 2196343 w 10799663"/>
              <a:gd name="connsiteY52" fmla="*/ 331433 h 5780311"/>
              <a:gd name="connsiteX53" fmla="*/ 841067 w 10799663"/>
              <a:gd name="connsiteY53" fmla="*/ 331433 h 5780311"/>
              <a:gd name="connsiteX54" fmla="*/ 6638359 w 10799663"/>
              <a:gd name="connsiteY54" fmla="*/ 1375738 h 5780311"/>
              <a:gd name="connsiteX55" fmla="*/ 6425261 w 10799663"/>
              <a:gd name="connsiteY55" fmla="*/ 1533878 h 5780311"/>
              <a:gd name="connsiteX56" fmla="*/ 6425261 w 10799663"/>
              <a:gd name="connsiteY56" fmla="*/ 2166417 h 5780311"/>
              <a:gd name="connsiteX57" fmla="*/ 6638359 w 10799663"/>
              <a:gd name="connsiteY57" fmla="*/ 2324557 h 5780311"/>
              <a:gd name="connsiteX58" fmla="*/ 7993634 w 10799663"/>
              <a:gd name="connsiteY58" fmla="*/ 2324557 h 5780311"/>
              <a:gd name="connsiteX59" fmla="*/ 8206732 w 10799663"/>
              <a:gd name="connsiteY59" fmla="*/ 2166417 h 5780311"/>
              <a:gd name="connsiteX60" fmla="*/ 8206732 w 10799663"/>
              <a:gd name="connsiteY60" fmla="*/ 1533878 h 5780311"/>
              <a:gd name="connsiteX61" fmla="*/ 7993634 w 10799663"/>
              <a:gd name="connsiteY61" fmla="*/ 1375738 h 5780311"/>
              <a:gd name="connsiteX62" fmla="*/ 6638359 w 10799663"/>
              <a:gd name="connsiteY62" fmla="*/ 1375738 h 5780311"/>
              <a:gd name="connsiteX63" fmla="*/ 8566888 w 10799663"/>
              <a:gd name="connsiteY63" fmla="*/ 1375738 h 5780311"/>
              <a:gd name="connsiteX64" fmla="*/ 8353790 w 10799663"/>
              <a:gd name="connsiteY64" fmla="*/ 1533877 h 5780311"/>
              <a:gd name="connsiteX65" fmla="*/ 8353790 w 10799663"/>
              <a:gd name="connsiteY65" fmla="*/ 2166417 h 5780311"/>
              <a:gd name="connsiteX66" fmla="*/ 8566888 w 10799663"/>
              <a:gd name="connsiteY66" fmla="*/ 2324557 h 5780311"/>
              <a:gd name="connsiteX67" fmla="*/ 9922163 w 10799663"/>
              <a:gd name="connsiteY67" fmla="*/ 2324557 h 5780311"/>
              <a:gd name="connsiteX68" fmla="*/ 10135261 w 10799663"/>
              <a:gd name="connsiteY68" fmla="*/ 2166417 h 5780311"/>
              <a:gd name="connsiteX69" fmla="*/ 10135261 w 10799663"/>
              <a:gd name="connsiteY69" fmla="*/ 1533877 h 5780311"/>
              <a:gd name="connsiteX70" fmla="*/ 9922163 w 10799663"/>
              <a:gd name="connsiteY70" fmla="*/ 1375738 h 5780311"/>
              <a:gd name="connsiteX71" fmla="*/ 8566888 w 10799663"/>
              <a:gd name="connsiteY71" fmla="*/ 1375738 h 5780311"/>
              <a:gd name="connsiteX72" fmla="*/ 841067 w 10799663"/>
              <a:gd name="connsiteY72" fmla="*/ 1375740 h 5780311"/>
              <a:gd name="connsiteX73" fmla="*/ 627972 w 10799663"/>
              <a:gd name="connsiteY73" fmla="*/ 1533879 h 5780311"/>
              <a:gd name="connsiteX74" fmla="*/ 627972 w 10799663"/>
              <a:gd name="connsiteY74" fmla="*/ 2166418 h 5780311"/>
              <a:gd name="connsiteX75" fmla="*/ 841067 w 10799663"/>
              <a:gd name="connsiteY75" fmla="*/ 2324558 h 5780311"/>
              <a:gd name="connsiteX76" fmla="*/ 2196343 w 10799663"/>
              <a:gd name="connsiteY76" fmla="*/ 2324558 h 5780311"/>
              <a:gd name="connsiteX77" fmla="*/ 2409441 w 10799663"/>
              <a:gd name="connsiteY77" fmla="*/ 2166418 h 5780311"/>
              <a:gd name="connsiteX78" fmla="*/ 2409441 w 10799663"/>
              <a:gd name="connsiteY78" fmla="*/ 1533879 h 5780311"/>
              <a:gd name="connsiteX79" fmla="*/ 2196343 w 10799663"/>
              <a:gd name="connsiteY79" fmla="*/ 1375740 h 5780311"/>
              <a:gd name="connsiteX80" fmla="*/ 841067 w 10799663"/>
              <a:gd name="connsiteY80" fmla="*/ 1375740 h 5780311"/>
              <a:gd name="connsiteX81" fmla="*/ 2772878 w 10799663"/>
              <a:gd name="connsiteY81" fmla="*/ 1375740 h 5780311"/>
              <a:gd name="connsiteX82" fmla="*/ 2559779 w 10799663"/>
              <a:gd name="connsiteY82" fmla="*/ 1533879 h 5780311"/>
              <a:gd name="connsiteX83" fmla="*/ 2559779 w 10799663"/>
              <a:gd name="connsiteY83" fmla="*/ 2166418 h 5780311"/>
              <a:gd name="connsiteX84" fmla="*/ 2772878 w 10799663"/>
              <a:gd name="connsiteY84" fmla="*/ 2324557 h 5780311"/>
              <a:gd name="connsiteX85" fmla="*/ 4128146 w 10799663"/>
              <a:gd name="connsiteY85" fmla="*/ 2324557 h 5780311"/>
              <a:gd name="connsiteX86" fmla="*/ 4341244 w 10799663"/>
              <a:gd name="connsiteY86" fmla="*/ 2166418 h 5780311"/>
              <a:gd name="connsiteX87" fmla="*/ 4341244 w 10799663"/>
              <a:gd name="connsiteY87" fmla="*/ 1533879 h 5780311"/>
              <a:gd name="connsiteX88" fmla="*/ 4128146 w 10799663"/>
              <a:gd name="connsiteY88" fmla="*/ 1375740 h 5780311"/>
              <a:gd name="connsiteX89" fmla="*/ 2772878 w 10799663"/>
              <a:gd name="connsiteY89" fmla="*/ 1375740 h 5780311"/>
              <a:gd name="connsiteX90" fmla="*/ 4689503 w 10799663"/>
              <a:gd name="connsiteY90" fmla="*/ 1375740 h 5780311"/>
              <a:gd name="connsiteX91" fmla="*/ 4476404 w 10799663"/>
              <a:gd name="connsiteY91" fmla="*/ 1533878 h 5780311"/>
              <a:gd name="connsiteX92" fmla="*/ 4476404 w 10799663"/>
              <a:gd name="connsiteY92" fmla="*/ 2166417 h 5780311"/>
              <a:gd name="connsiteX93" fmla="*/ 4689503 w 10799663"/>
              <a:gd name="connsiteY93" fmla="*/ 2324557 h 5780311"/>
              <a:gd name="connsiteX94" fmla="*/ 6044778 w 10799663"/>
              <a:gd name="connsiteY94" fmla="*/ 2324557 h 5780311"/>
              <a:gd name="connsiteX95" fmla="*/ 6257876 w 10799663"/>
              <a:gd name="connsiteY95" fmla="*/ 2166417 h 5780311"/>
              <a:gd name="connsiteX96" fmla="*/ 6257876 w 10799663"/>
              <a:gd name="connsiteY96" fmla="*/ 1533878 h 5780311"/>
              <a:gd name="connsiteX97" fmla="*/ 6044778 w 10799663"/>
              <a:gd name="connsiteY97" fmla="*/ 1375740 h 5780311"/>
              <a:gd name="connsiteX98" fmla="*/ 4689503 w 10799663"/>
              <a:gd name="connsiteY98" fmla="*/ 1375740 h 5780311"/>
              <a:gd name="connsiteX99" fmla="*/ 841067 w 10799663"/>
              <a:gd name="connsiteY99" fmla="*/ 2424820 h 5780311"/>
              <a:gd name="connsiteX100" fmla="*/ 627972 w 10799663"/>
              <a:gd name="connsiteY100" fmla="*/ 2582960 h 5780311"/>
              <a:gd name="connsiteX101" fmla="*/ 627972 w 10799663"/>
              <a:gd name="connsiteY101" fmla="*/ 3215501 h 5780311"/>
              <a:gd name="connsiteX102" fmla="*/ 841067 w 10799663"/>
              <a:gd name="connsiteY102" fmla="*/ 3373640 h 5780311"/>
              <a:gd name="connsiteX103" fmla="*/ 2196343 w 10799663"/>
              <a:gd name="connsiteY103" fmla="*/ 3373640 h 5780311"/>
              <a:gd name="connsiteX104" fmla="*/ 2409441 w 10799663"/>
              <a:gd name="connsiteY104" fmla="*/ 3215501 h 5780311"/>
              <a:gd name="connsiteX105" fmla="*/ 2409441 w 10799663"/>
              <a:gd name="connsiteY105" fmla="*/ 2582960 h 5780311"/>
              <a:gd name="connsiteX106" fmla="*/ 2196343 w 10799663"/>
              <a:gd name="connsiteY106" fmla="*/ 2424820 h 5780311"/>
              <a:gd name="connsiteX107" fmla="*/ 841067 w 10799663"/>
              <a:gd name="connsiteY107" fmla="*/ 2424820 h 5780311"/>
              <a:gd name="connsiteX108" fmla="*/ 2772878 w 10799663"/>
              <a:gd name="connsiteY108" fmla="*/ 2424820 h 5780311"/>
              <a:gd name="connsiteX109" fmla="*/ 2559779 w 10799663"/>
              <a:gd name="connsiteY109" fmla="*/ 2582960 h 5780311"/>
              <a:gd name="connsiteX110" fmla="*/ 2559779 w 10799663"/>
              <a:gd name="connsiteY110" fmla="*/ 3215501 h 5780311"/>
              <a:gd name="connsiteX111" fmla="*/ 2772878 w 10799663"/>
              <a:gd name="connsiteY111" fmla="*/ 3373640 h 5780311"/>
              <a:gd name="connsiteX112" fmla="*/ 4128146 w 10799663"/>
              <a:gd name="connsiteY112" fmla="*/ 3373640 h 5780311"/>
              <a:gd name="connsiteX113" fmla="*/ 4341244 w 10799663"/>
              <a:gd name="connsiteY113" fmla="*/ 3215501 h 5780311"/>
              <a:gd name="connsiteX114" fmla="*/ 4341244 w 10799663"/>
              <a:gd name="connsiteY114" fmla="*/ 2582960 h 5780311"/>
              <a:gd name="connsiteX115" fmla="*/ 4128146 w 10799663"/>
              <a:gd name="connsiteY115" fmla="*/ 2424820 h 5780311"/>
              <a:gd name="connsiteX116" fmla="*/ 2772878 w 10799663"/>
              <a:gd name="connsiteY116" fmla="*/ 2424820 h 5780311"/>
              <a:gd name="connsiteX117" fmla="*/ 4689503 w 10799663"/>
              <a:gd name="connsiteY117" fmla="*/ 2424820 h 5780311"/>
              <a:gd name="connsiteX118" fmla="*/ 4476404 w 10799663"/>
              <a:gd name="connsiteY118" fmla="*/ 2582960 h 5780311"/>
              <a:gd name="connsiteX119" fmla="*/ 4476404 w 10799663"/>
              <a:gd name="connsiteY119" fmla="*/ 3215501 h 5780311"/>
              <a:gd name="connsiteX120" fmla="*/ 4689503 w 10799663"/>
              <a:gd name="connsiteY120" fmla="*/ 3373640 h 5780311"/>
              <a:gd name="connsiteX121" fmla="*/ 6044778 w 10799663"/>
              <a:gd name="connsiteY121" fmla="*/ 3373640 h 5780311"/>
              <a:gd name="connsiteX122" fmla="*/ 6257876 w 10799663"/>
              <a:gd name="connsiteY122" fmla="*/ 3215501 h 5780311"/>
              <a:gd name="connsiteX123" fmla="*/ 6257876 w 10799663"/>
              <a:gd name="connsiteY123" fmla="*/ 2582960 h 5780311"/>
              <a:gd name="connsiteX124" fmla="*/ 6044778 w 10799663"/>
              <a:gd name="connsiteY124" fmla="*/ 2424820 h 5780311"/>
              <a:gd name="connsiteX125" fmla="*/ 4689503 w 10799663"/>
              <a:gd name="connsiteY125" fmla="*/ 2424820 h 5780311"/>
              <a:gd name="connsiteX126" fmla="*/ 6638359 w 10799663"/>
              <a:gd name="connsiteY126" fmla="*/ 2424820 h 5780311"/>
              <a:gd name="connsiteX127" fmla="*/ 6425261 w 10799663"/>
              <a:gd name="connsiteY127" fmla="*/ 2582960 h 5780311"/>
              <a:gd name="connsiteX128" fmla="*/ 6425261 w 10799663"/>
              <a:gd name="connsiteY128" fmla="*/ 3215501 h 5780311"/>
              <a:gd name="connsiteX129" fmla="*/ 6638359 w 10799663"/>
              <a:gd name="connsiteY129" fmla="*/ 3373640 h 5780311"/>
              <a:gd name="connsiteX130" fmla="*/ 7993634 w 10799663"/>
              <a:gd name="connsiteY130" fmla="*/ 3373640 h 5780311"/>
              <a:gd name="connsiteX131" fmla="*/ 8206732 w 10799663"/>
              <a:gd name="connsiteY131" fmla="*/ 3215501 h 5780311"/>
              <a:gd name="connsiteX132" fmla="*/ 8206732 w 10799663"/>
              <a:gd name="connsiteY132" fmla="*/ 2582960 h 5780311"/>
              <a:gd name="connsiteX133" fmla="*/ 7993634 w 10799663"/>
              <a:gd name="connsiteY133" fmla="*/ 2424820 h 5780311"/>
              <a:gd name="connsiteX134" fmla="*/ 6638359 w 10799663"/>
              <a:gd name="connsiteY134" fmla="*/ 2424820 h 5780311"/>
              <a:gd name="connsiteX135" fmla="*/ 8566888 w 10799663"/>
              <a:gd name="connsiteY135" fmla="*/ 2424820 h 5780311"/>
              <a:gd name="connsiteX136" fmla="*/ 8353790 w 10799663"/>
              <a:gd name="connsiteY136" fmla="*/ 2582960 h 5780311"/>
              <a:gd name="connsiteX137" fmla="*/ 8353790 w 10799663"/>
              <a:gd name="connsiteY137" fmla="*/ 3215501 h 5780311"/>
              <a:gd name="connsiteX138" fmla="*/ 8566888 w 10799663"/>
              <a:gd name="connsiteY138" fmla="*/ 3373640 h 5780311"/>
              <a:gd name="connsiteX139" fmla="*/ 9922163 w 10799663"/>
              <a:gd name="connsiteY139" fmla="*/ 3373640 h 5780311"/>
              <a:gd name="connsiteX140" fmla="*/ 10135261 w 10799663"/>
              <a:gd name="connsiteY140" fmla="*/ 3215501 h 5780311"/>
              <a:gd name="connsiteX141" fmla="*/ 10135261 w 10799663"/>
              <a:gd name="connsiteY141" fmla="*/ 2582960 h 5780311"/>
              <a:gd name="connsiteX142" fmla="*/ 9922163 w 10799663"/>
              <a:gd name="connsiteY142" fmla="*/ 2424820 h 5780311"/>
              <a:gd name="connsiteX143" fmla="*/ 8566888 w 10799663"/>
              <a:gd name="connsiteY143" fmla="*/ 2424820 h 5780311"/>
              <a:gd name="connsiteX144" fmla="*/ 841067 w 10799663"/>
              <a:gd name="connsiteY144" fmla="*/ 3464346 h 5780311"/>
              <a:gd name="connsiteX145" fmla="*/ 627970 w 10799663"/>
              <a:gd name="connsiteY145" fmla="*/ 3622485 h 5780311"/>
              <a:gd name="connsiteX146" fmla="*/ 627970 w 10799663"/>
              <a:gd name="connsiteY146" fmla="*/ 4255027 h 5780311"/>
              <a:gd name="connsiteX147" fmla="*/ 841067 w 10799663"/>
              <a:gd name="connsiteY147" fmla="*/ 4413167 h 5780311"/>
              <a:gd name="connsiteX148" fmla="*/ 2196343 w 10799663"/>
              <a:gd name="connsiteY148" fmla="*/ 4413167 h 5780311"/>
              <a:gd name="connsiteX149" fmla="*/ 2409441 w 10799663"/>
              <a:gd name="connsiteY149" fmla="*/ 4255027 h 5780311"/>
              <a:gd name="connsiteX150" fmla="*/ 2409441 w 10799663"/>
              <a:gd name="connsiteY150" fmla="*/ 3622485 h 5780311"/>
              <a:gd name="connsiteX151" fmla="*/ 2196343 w 10799663"/>
              <a:gd name="connsiteY151" fmla="*/ 3464346 h 5780311"/>
              <a:gd name="connsiteX152" fmla="*/ 841067 w 10799663"/>
              <a:gd name="connsiteY152" fmla="*/ 3464346 h 5780311"/>
              <a:gd name="connsiteX153" fmla="*/ 2772879 w 10799663"/>
              <a:gd name="connsiteY153" fmla="*/ 3464346 h 5780311"/>
              <a:gd name="connsiteX154" fmla="*/ 2559781 w 10799663"/>
              <a:gd name="connsiteY154" fmla="*/ 3622485 h 5780311"/>
              <a:gd name="connsiteX155" fmla="*/ 2559781 w 10799663"/>
              <a:gd name="connsiteY155" fmla="*/ 4255027 h 5780311"/>
              <a:gd name="connsiteX156" fmla="*/ 2772879 w 10799663"/>
              <a:gd name="connsiteY156" fmla="*/ 4413167 h 5780311"/>
              <a:gd name="connsiteX157" fmla="*/ 4128146 w 10799663"/>
              <a:gd name="connsiteY157" fmla="*/ 4413167 h 5780311"/>
              <a:gd name="connsiteX158" fmla="*/ 4341244 w 10799663"/>
              <a:gd name="connsiteY158" fmla="*/ 4255027 h 5780311"/>
              <a:gd name="connsiteX159" fmla="*/ 4341244 w 10799663"/>
              <a:gd name="connsiteY159" fmla="*/ 3622485 h 5780311"/>
              <a:gd name="connsiteX160" fmla="*/ 4128146 w 10799663"/>
              <a:gd name="connsiteY160" fmla="*/ 3464346 h 5780311"/>
              <a:gd name="connsiteX161" fmla="*/ 2772879 w 10799663"/>
              <a:gd name="connsiteY161" fmla="*/ 3464346 h 5780311"/>
              <a:gd name="connsiteX162" fmla="*/ 4689503 w 10799663"/>
              <a:gd name="connsiteY162" fmla="*/ 3464346 h 5780311"/>
              <a:gd name="connsiteX163" fmla="*/ 4476404 w 10799663"/>
              <a:gd name="connsiteY163" fmla="*/ 3622485 h 5780311"/>
              <a:gd name="connsiteX164" fmla="*/ 4476404 w 10799663"/>
              <a:gd name="connsiteY164" fmla="*/ 4255027 h 5780311"/>
              <a:gd name="connsiteX165" fmla="*/ 4689503 w 10799663"/>
              <a:gd name="connsiteY165" fmla="*/ 4413167 h 5780311"/>
              <a:gd name="connsiteX166" fmla="*/ 6044778 w 10799663"/>
              <a:gd name="connsiteY166" fmla="*/ 4413167 h 5780311"/>
              <a:gd name="connsiteX167" fmla="*/ 6257876 w 10799663"/>
              <a:gd name="connsiteY167" fmla="*/ 4255027 h 5780311"/>
              <a:gd name="connsiteX168" fmla="*/ 6257876 w 10799663"/>
              <a:gd name="connsiteY168" fmla="*/ 3622485 h 5780311"/>
              <a:gd name="connsiteX169" fmla="*/ 6044778 w 10799663"/>
              <a:gd name="connsiteY169" fmla="*/ 3464346 h 5780311"/>
              <a:gd name="connsiteX170" fmla="*/ 4689503 w 10799663"/>
              <a:gd name="connsiteY170" fmla="*/ 3464346 h 5780311"/>
              <a:gd name="connsiteX171" fmla="*/ 6638359 w 10799663"/>
              <a:gd name="connsiteY171" fmla="*/ 3464346 h 5780311"/>
              <a:gd name="connsiteX172" fmla="*/ 6425261 w 10799663"/>
              <a:gd name="connsiteY172" fmla="*/ 3622485 h 5780311"/>
              <a:gd name="connsiteX173" fmla="*/ 6425261 w 10799663"/>
              <a:gd name="connsiteY173" fmla="*/ 4255027 h 5780311"/>
              <a:gd name="connsiteX174" fmla="*/ 6638359 w 10799663"/>
              <a:gd name="connsiteY174" fmla="*/ 4413167 h 5780311"/>
              <a:gd name="connsiteX175" fmla="*/ 7993634 w 10799663"/>
              <a:gd name="connsiteY175" fmla="*/ 4413167 h 5780311"/>
              <a:gd name="connsiteX176" fmla="*/ 8206732 w 10799663"/>
              <a:gd name="connsiteY176" fmla="*/ 4255027 h 5780311"/>
              <a:gd name="connsiteX177" fmla="*/ 8206732 w 10799663"/>
              <a:gd name="connsiteY177" fmla="*/ 3622485 h 5780311"/>
              <a:gd name="connsiteX178" fmla="*/ 7993634 w 10799663"/>
              <a:gd name="connsiteY178" fmla="*/ 3464346 h 5780311"/>
              <a:gd name="connsiteX179" fmla="*/ 6638359 w 10799663"/>
              <a:gd name="connsiteY179" fmla="*/ 3464346 h 5780311"/>
              <a:gd name="connsiteX180" fmla="*/ 8566888 w 10799663"/>
              <a:gd name="connsiteY180" fmla="*/ 3464346 h 5780311"/>
              <a:gd name="connsiteX181" fmla="*/ 8353790 w 10799663"/>
              <a:gd name="connsiteY181" fmla="*/ 3622485 h 5780311"/>
              <a:gd name="connsiteX182" fmla="*/ 8353790 w 10799663"/>
              <a:gd name="connsiteY182" fmla="*/ 4255027 h 5780311"/>
              <a:gd name="connsiteX183" fmla="*/ 8566888 w 10799663"/>
              <a:gd name="connsiteY183" fmla="*/ 4413167 h 5780311"/>
              <a:gd name="connsiteX184" fmla="*/ 9922163 w 10799663"/>
              <a:gd name="connsiteY184" fmla="*/ 4413167 h 5780311"/>
              <a:gd name="connsiteX185" fmla="*/ 10135261 w 10799663"/>
              <a:gd name="connsiteY185" fmla="*/ 4255027 h 5780311"/>
              <a:gd name="connsiteX186" fmla="*/ 10135261 w 10799663"/>
              <a:gd name="connsiteY186" fmla="*/ 3622485 h 5780311"/>
              <a:gd name="connsiteX187" fmla="*/ 9922163 w 10799663"/>
              <a:gd name="connsiteY187" fmla="*/ 3464346 h 5780311"/>
              <a:gd name="connsiteX188" fmla="*/ 8566888 w 10799663"/>
              <a:gd name="connsiteY188" fmla="*/ 3464346 h 5780311"/>
              <a:gd name="connsiteX189" fmla="*/ 841067 w 10799663"/>
              <a:gd name="connsiteY189" fmla="*/ 4506194 h 5780311"/>
              <a:gd name="connsiteX190" fmla="*/ 627970 w 10799663"/>
              <a:gd name="connsiteY190" fmla="*/ 4664334 h 5780311"/>
              <a:gd name="connsiteX191" fmla="*/ 627970 w 10799663"/>
              <a:gd name="connsiteY191" fmla="*/ 5296875 h 5780311"/>
              <a:gd name="connsiteX192" fmla="*/ 841067 w 10799663"/>
              <a:gd name="connsiteY192" fmla="*/ 5455015 h 5780311"/>
              <a:gd name="connsiteX193" fmla="*/ 2196343 w 10799663"/>
              <a:gd name="connsiteY193" fmla="*/ 5455015 h 5780311"/>
              <a:gd name="connsiteX194" fmla="*/ 2409441 w 10799663"/>
              <a:gd name="connsiteY194" fmla="*/ 5296875 h 5780311"/>
              <a:gd name="connsiteX195" fmla="*/ 2409441 w 10799663"/>
              <a:gd name="connsiteY195" fmla="*/ 4664334 h 5780311"/>
              <a:gd name="connsiteX196" fmla="*/ 2196343 w 10799663"/>
              <a:gd name="connsiteY196" fmla="*/ 4506194 h 5780311"/>
              <a:gd name="connsiteX197" fmla="*/ 841067 w 10799663"/>
              <a:gd name="connsiteY197" fmla="*/ 4506194 h 5780311"/>
              <a:gd name="connsiteX198" fmla="*/ 2772879 w 10799663"/>
              <a:gd name="connsiteY198" fmla="*/ 4506194 h 5780311"/>
              <a:gd name="connsiteX199" fmla="*/ 2559781 w 10799663"/>
              <a:gd name="connsiteY199" fmla="*/ 4664334 h 5780311"/>
              <a:gd name="connsiteX200" fmla="*/ 2559781 w 10799663"/>
              <a:gd name="connsiteY200" fmla="*/ 5296875 h 5780311"/>
              <a:gd name="connsiteX201" fmla="*/ 2772879 w 10799663"/>
              <a:gd name="connsiteY201" fmla="*/ 5455015 h 5780311"/>
              <a:gd name="connsiteX202" fmla="*/ 4128146 w 10799663"/>
              <a:gd name="connsiteY202" fmla="*/ 5455015 h 5780311"/>
              <a:gd name="connsiteX203" fmla="*/ 4341244 w 10799663"/>
              <a:gd name="connsiteY203" fmla="*/ 5296875 h 5780311"/>
              <a:gd name="connsiteX204" fmla="*/ 4341244 w 10799663"/>
              <a:gd name="connsiteY204" fmla="*/ 4664334 h 5780311"/>
              <a:gd name="connsiteX205" fmla="*/ 4128146 w 10799663"/>
              <a:gd name="connsiteY205" fmla="*/ 4506194 h 5780311"/>
              <a:gd name="connsiteX206" fmla="*/ 2772879 w 10799663"/>
              <a:gd name="connsiteY206" fmla="*/ 4506194 h 5780311"/>
              <a:gd name="connsiteX207" fmla="*/ 4689503 w 10799663"/>
              <a:gd name="connsiteY207" fmla="*/ 4506194 h 5780311"/>
              <a:gd name="connsiteX208" fmla="*/ 4476404 w 10799663"/>
              <a:gd name="connsiteY208" fmla="*/ 4664334 h 5780311"/>
              <a:gd name="connsiteX209" fmla="*/ 4476404 w 10799663"/>
              <a:gd name="connsiteY209" fmla="*/ 5296875 h 5780311"/>
              <a:gd name="connsiteX210" fmla="*/ 4689503 w 10799663"/>
              <a:gd name="connsiteY210" fmla="*/ 5455015 h 5780311"/>
              <a:gd name="connsiteX211" fmla="*/ 6044778 w 10799663"/>
              <a:gd name="connsiteY211" fmla="*/ 5455015 h 5780311"/>
              <a:gd name="connsiteX212" fmla="*/ 6257876 w 10799663"/>
              <a:gd name="connsiteY212" fmla="*/ 5296875 h 5780311"/>
              <a:gd name="connsiteX213" fmla="*/ 6257876 w 10799663"/>
              <a:gd name="connsiteY213" fmla="*/ 4664334 h 5780311"/>
              <a:gd name="connsiteX214" fmla="*/ 6044778 w 10799663"/>
              <a:gd name="connsiteY214" fmla="*/ 4506194 h 5780311"/>
              <a:gd name="connsiteX215" fmla="*/ 4689503 w 10799663"/>
              <a:gd name="connsiteY215" fmla="*/ 4506194 h 5780311"/>
              <a:gd name="connsiteX216" fmla="*/ 6638359 w 10799663"/>
              <a:gd name="connsiteY216" fmla="*/ 4506194 h 5780311"/>
              <a:gd name="connsiteX217" fmla="*/ 6425261 w 10799663"/>
              <a:gd name="connsiteY217" fmla="*/ 4664334 h 5780311"/>
              <a:gd name="connsiteX218" fmla="*/ 6425261 w 10799663"/>
              <a:gd name="connsiteY218" fmla="*/ 5296875 h 5780311"/>
              <a:gd name="connsiteX219" fmla="*/ 6638359 w 10799663"/>
              <a:gd name="connsiteY219" fmla="*/ 5455015 h 5780311"/>
              <a:gd name="connsiteX220" fmla="*/ 7993634 w 10799663"/>
              <a:gd name="connsiteY220" fmla="*/ 5455015 h 5780311"/>
              <a:gd name="connsiteX221" fmla="*/ 8206732 w 10799663"/>
              <a:gd name="connsiteY221" fmla="*/ 5296875 h 5780311"/>
              <a:gd name="connsiteX222" fmla="*/ 8206732 w 10799663"/>
              <a:gd name="connsiteY222" fmla="*/ 4664334 h 5780311"/>
              <a:gd name="connsiteX223" fmla="*/ 7993634 w 10799663"/>
              <a:gd name="connsiteY223" fmla="*/ 4506194 h 5780311"/>
              <a:gd name="connsiteX224" fmla="*/ 6638359 w 10799663"/>
              <a:gd name="connsiteY224" fmla="*/ 4506194 h 5780311"/>
              <a:gd name="connsiteX225" fmla="*/ 8566888 w 10799663"/>
              <a:gd name="connsiteY225" fmla="*/ 4506194 h 5780311"/>
              <a:gd name="connsiteX226" fmla="*/ 8353790 w 10799663"/>
              <a:gd name="connsiteY226" fmla="*/ 4664334 h 5780311"/>
              <a:gd name="connsiteX227" fmla="*/ 8353790 w 10799663"/>
              <a:gd name="connsiteY227" fmla="*/ 5296875 h 5780311"/>
              <a:gd name="connsiteX228" fmla="*/ 8566888 w 10799663"/>
              <a:gd name="connsiteY228" fmla="*/ 5455015 h 5780311"/>
              <a:gd name="connsiteX229" fmla="*/ 9922163 w 10799663"/>
              <a:gd name="connsiteY229" fmla="*/ 5455015 h 5780311"/>
              <a:gd name="connsiteX230" fmla="*/ 10135261 w 10799663"/>
              <a:gd name="connsiteY230" fmla="*/ 5296875 h 5780311"/>
              <a:gd name="connsiteX231" fmla="*/ 10135261 w 10799663"/>
              <a:gd name="connsiteY231" fmla="*/ 4664334 h 5780311"/>
              <a:gd name="connsiteX232" fmla="*/ 9922163 w 10799663"/>
              <a:gd name="connsiteY232" fmla="*/ 4506194 h 5780311"/>
              <a:gd name="connsiteX233" fmla="*/ 8566888 w 10799663"/>
              <a:gd name="connsiteY233" fmla="*/ 4506194 h 5780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</a:cxnLst>
            <a:rect l="l" t="t" r="r" b="b"/>
            <a:pathLst>
              <a:path w="10799663" h="5780311">
                <a:moveTo>
                  <a:pt x="346617" y="0"/>
                </a:moveTo>
                <a:lnTo>
                  <a:pt x="10453046" y="0"/>
                </a:lnTo>
                <a:cubicBezTo>
                  <a:pt x="10644478" y="0"/>
                  <a:pt x="10799663" y="115163"/>
                  <a:pt x="10799663" y="257224"/>
                </a:cubicBezTo>
                <a:lnTo>
                  <a:pt x="10799663" y="5523087"/>
                </a:lnTo>
                <a:cubicBezTo>
                  <a:pt x="10799663" y="5665148"/>
                  <a:pt x="10644478" y="5780311"/>
                  <a:pt x="10453046" y="5780311"/>
                </a:cubicBezTo>
                <a:lnTo>
                  <a:pt x="346617" y="5780311"/>
                </a:lnTo>
                <a:cubicBezTo>
                  <a:pt x="155185" y="5780311"/>
                  <a:pt x="0" y="5665148"/>
                  <a:pt x="0" y="5523087"/>
                </a:cubicBezTo>
                <a:lnTo>
                  <a:pt x="0" y="257224"/>
                </a:lnTo>
                <a:cubicBezTo>
                  <a:pt x="0" y="115163"/>
                  <a:pt x="155185" y="0"/>
                  <a:pt x="346617" y="0"/>
                </a:cubicBezTo>
                <a:close/>
                <a:moveTo>
                  <a:pt x="8566888" y="331431"/>
                </a:moveTo>
                <a:cubicBezTo>
                  <a:pt x="8449197" y="331431"/>
                  <a:pt x="8353790" y="402233"/>
                  <a:pt x="8353790" y="489571"/>
                </a:cubicBezTo>
                <a:lnTo>
                  <a:pt x="8353790" y="1122114"/>
                </a:lnTo>
                <a:cubicBezTo>
                  <a:pt x="8353790" y="1209452"/>
                  <a:pt x="8449197" y="1280254"/>
                  <a:pt x="8566888" y="1280254"/>
                </a:cubicBezTo>
                <a:lnTo>
                  <a:pt x="9922163" y="1280254"/>
                </a:lnTo>
                <a:cubicBezTo>
                  <a:pt x="10039854" y="1280254"/>
                  <a:pt x="10135261" y="1209452"/>
                  <a:pt x="10135261" y="1122114"/>
                </a:cubicBezTo>
                <a:lnTo>
                  <a:pt x="10135261" y="489571"/>
                </a:lnTo>
                <a:cubicBezTo>
                  <a:pt x="10135261" y="402233"/>
                  <a:pt x="10039854" y="331431"/>
                  <a:pt x="9922163" y="331431"/>
                </a:cubicBezTo>
                <a:lnTo>
                  <a:pt x="8566888" y="331431"/>
                </a:lnTo>
                <a:close/>
                <a:moveTo>
                  <a:pt x="2772879" y="331432"/>
                </a:moveTo>
                <a:cubicBezTo>
                  <a:pt x="2655186" y="331432"/>
                  <a:pt x="2559779" y="402234"/>
                  <a:pt x="2559779" y="489572"/>
                </a:cubicBezTo>
                <a:lnTo>
                  <a:pt x="2559779" y="1122115"/>
                </a:lnTo>
                <a:cubicBezTo>
                  <a:pt x="2559779" y="1209453"/>
                  <a:pt x="2655186" y="1280256"/>
                  <a:pt x="2772879" y="1280256"/>
                </a:cubicBezTo>
                <a:lnTo>
                  <a:pt x="4128146" y="1280256"/>
                </a:lnTo>
                <a:cubicBezTo>
                  <a:pt x="4245837" y="1280256"/>
                  <a:pt x="4341244" y="1209453"/>
                  <a:pt x="4341244" y="1122115"/>
                </a:cubicBezTo>
                <a:lnTo>
                  <a:pt x="4341244" y="489572"/>
                </a:lnTo>
                <a:cubicBezTo>
                  <a:pt x="4341244" y="402234"/>
                  <a:pt x="4245837" y="331432"/>
                  <a:pt x="4128146" y="331432"/>
                </a:cubicBezTo>
                <a:lnTo>
                  <a:pt x="2772879" y="331432"/>
                </a:lnTo>
                <a:close/>
                <a:moveTo>
                  <a:pt x="4689503" y="331432"/>
                </a:moveTo>
                <a:cubicBezTo>
                  <a:pt x="4571812" y="331432"/>
                  <a:pt x="4476404" y="402234"/>
                  <a:pt x="4476404" y="489572"/>
                </a:cubicBezTo>
                <a:lnTo>
                  <a:pt x="4476404" y="1122115"/>
                </a:lnTo>
                <a:cubicBezTo>
                  <a:pt x="4476404" y="1209453"/>
                  <a:pt x="4571812" y="1280255"/>
                  <a:pt x="4689503" y="1280255"/>
                </a:cubicBezTo>
                <a:lnTo>
                  <a:pt x="6044778" y="1280255"/>
                </a:lnTo>
                <a:cubicBezTo>
                  <a:pt x="6162469" y="1280255"/>
                  <a:pt x="6257876" y="1209453"/>
                  <a:pt x="6257876" y="1122115"/>
                </a:cubicBezTo>
                <a:lnTo>
                  <a:pt x="6257876" y="489572"/>
                </a:lnTo>
                <a:cubicBezTo>
                  <a:pt x="6257876" y="402234"/>
                  <a:pt x="6162469" y="331432"/>
                  <a:pt x="6044778" y="331432"/>
                </a:cubicBezTo>
                <a:lnTo>
                  <a:pt x="4689503" y="331432"/>
                </a:lnTo>
                <a:close/>
                <a:moveTo>
                  <a:pt x="6638359" y="331432"/>
                </a:moveTo>
                <a:cubicBezTo>
                  <a:pt x="6520668" y="331432"/>
                  <a:pt x="6425261" y="402233"/>
                  <a:pt x="6425261" y="489572"/>
                </a:cubicBezTo>
                <a:lnTo>
                  <a:pt x="6425261" y="1122114"/>
                </a:lnTo>
                <a:cubicBezTo>
                  <a:pt x="6425261" y="1209452"/>
                  <a:pt x="6520668" y="1280255"/>
                  <a:pt x="6638359" y="1280255"/>
                </a:cubicBezTo>
                <a:lnTo>
                  <a:pt x="7993634" y="1280255"/>
                </a:lnTo>
                <a:cubicBezTo>
                  <a:pt x="8111325" y="1280255"/>
                  <a:pt x="8206732" y="1209452"/>
                  <a:pt x="8206732" y="1122114"/>
                </a:cubicBezTo>
                <a:lnTo>
                  <a:pt x="8206732" y="489572"/>
                </a:lnTo>
                <a:cubicBezTo>
                  <a:pt x="8206732" y="402233"/>
                  <a:pt x="8111325" y="331432"/>
                  <a:pt x="7993634" y="331432"/>
                </a:cubicBezTo>
                <a:lnTo>
                  <a:pt x="6638359" y="331432"/>
                </a:lnTo>
                <a:close/>
                <a:moveTo>
                  <a:pt x="841067" y="331433"/>
                </a:moveTo>
                <a:cubicBezTo>
                  <a:pt x="723378" y="331433"/>
                  <a:pt x="627972" y="402235"/>
                  <a:pt x="627972" y="489573"/>
                </a:cubicBezTo>
                <a:lnTo>
                  <a:pt x="627972" y="1122116"/>
                </a:lnTo>
                <a:cubicBezTo>
                  <a:pt x="627972" y="1209455"/>
                  <a:pt x="723378" y="1280256"/>
                  <a:pt x="841067" y="1280256"/>
                </a:cubicBezTo>
                <a:lnTo>
                  <a:pt x="2196343" y="1280256"/>
                </a:lnTo>
                <a:cubicBezTo>
                  <a:pt x="2314034" y="1280256"/>
                  <a:pt x="2409441" y="1209455"/>
                  <a:pt x="2409441" y="1122116"/>
                </a:cubicBezTo>
                <a:lnTo>
                  <a:pt x="2409441" y="489573"/>
                </a:lnTo>
                <a:cubicBezTo>
                  <a:pt x="2409441" y="402235"/>
                  <a:pt x="2314034" y="331433"/>
                  <a:pt x="2196343" y="331433"/>
                </a:cubicBezTo>
                <a:lnTo>
                  <a:pt x="841067" y="331433"/>
                </a:lnTo>
                <a:close/>
                <a:moveTo>
                  <a:pt x="6638359" y="1375738"/>
                </a:moveTo>
                <a:cubicBezTo>
                  <a:pt x="6520668" y="1375738"/>
                  <a:pt x="6425261" y="1446540"/>
                  <a:pt x="6425261" y="1533878"/>
                </a:cubicBezTo>
                <a:lnTo>
                  <a:pt x="6425261" y="2166417"/>
                </a:lnTo>
                <a:cubicBezTo>
                  <a:pt x="6425261" y="2253756"/>
                  <a:pt x="6520668" y="2324557"/>
                  <a:pt x="6638359" y="2324557"/>
                </a:cubicBezTo>
                <a:lnTo>
                  <a:pt x="7993634" y="2324557"/>
                </a:lnTo>
                <a:cubicBezTo>
                  <a:pt x="8111325" y="2324557"/>
                  <a:pt x="8206732" y="2253756"/>
                  <a:pt x="8206732" y="2166417"/>
                </a:cubicBezTo>
                <a:lnTo>
                  <a:pt x="8206732" y="1533878"/>
                </a:lnTo>
                <a:cubicBezTo>
                  <a:pt x="8206732" y="1446540"/>
                  <a:pt x="8111325" y="1375738"/>
                  <a:pt x="7993634" y="1375738"/>
                </a:cubicBezTo>
                <a:lnTo>
                  <a:pt x="6638359" y="1375738"/>
                </a:lnTo>
                <a:close/>
                <a:moveTo>
                  <a:pt x="8566888" y="1375738"/>
                </a:moveTo>
                <a:cubicBezTo>
                  <a:pt x="8449197" y="1375738"/>
                  <a:pt x="8353790" y="1446540"/>
                  <a:pt x="8353790" y="1533877"/>
                </a:cubicBezTo>
                <a:lnTo>
                  <a:pt x="8353790" y="2166417"/>
                </a:lnTo>
                <a:cubicBezTo>
                  <a:pt x="8353790" y="2253756"/>
                  <a:pt x="8449197" y="2324557"/>
                  <a:pt x="8566888" y="2324557"/>
                </a:cubicBezTo>
                <a:lnTo>
                  <a:pt x="9922163" y="2324557"/>
                </a:lnTo>
                <a:cubicBezTo>
                  <a:pt x="10039854" y="2324557"/>
                  <a:pt x="10135261" y="2253756"/>
                  <a:pt x="10135261" y="2166417"/>
                </a:cubicBezTo>
                <a:lnTo>
                  <a:pt x="10135261" y="1533877"/>
                </a:lnTo>
                <a:cubicBezTo>
                  <a:pt x="10135261" y="1446540"/>
                  <a:pt x="10039854" y="1375738"/>
                  <a:pt x="9922163" y="1375738"/>
                </a:cubicBezTo>
                <a:lnTo>
                  <a:pt x="8566888" y="1375738"/>
                </a:lnTo>
                <a:close/>
                <a:moveTo>
                  <a:pt x="841067" y="1375740"/>
                </a:moveTo>
                <a:cubicBezTo>
                  <a:pt x="723378" y="1375740"/>
                  <a:pt x="627972" y="1446540"/>
                  <a:pt x="627972" y="1533879"/>
                </a:cubicBezTo>
                <a:lnTo>
                  <a:pt x="627972" y="2166418"/>
                </a:lnTo>
                <a:cubicBezTo>
                  <a:pt x="627972" y="2253756"/>
                  <a:pt x="723378" y="2324558"/>
                  <a:pt x="841067" y="2324558"/>
                </a:cubicBezTo>
                <a:lnTo>
                  <a:pt x="2196343" y="2324558"/>
                </a:lnTo>
                <a:cubicBezTo>
                  <a:pt x="2314034" y="2324558"/>
                  <a:pt x="2409441" y="2253756"/>
                  <a:pt x="2409441" y="2166418"/>
                </a:cubicBezTo>
                <a:lnTo>
                  <a:pt x="2409441" y="1533879"/>
                </a:lnTo>
                <a:cubicBezTo>
                  <a:pt x="2409441" y="1446540"/>
                  <a:pt x="2314034" y="1375740"/>
                  <a:pt x="2196343" y="1375740"/>
                </a:cubicBezTo>
                <a:lnTo>
                  <a:pt x="841067" y="1375740"/>
                </a:lnTo>
                <a:close/>
                <a:moveTo>
                  <a:pt x="2772878" y="1375740"/>
                </a:moveTo>
                <a:cubicBezTo>
                  <a:pt x="2655186" y="1375740"/>
                  <a:pt x="2559779" y="1446540"/>
                  <a:pt x="2559779" y="1533879"/>
                </a:cubicBezTo>
                <a:lnTo>
                  <a:pt x="2559779" y="2166418"/>
                </a:lnTo>
                <a:cubicBezTo>
                  <a:pt x="2559779" y="2253756"/>
                  <a:pt x="2655186" y="2324557"/>
                  <a:pt x="2772878" y="2324557"/>
                </a:cubicBezTo>
                <a:lnTo>
                  <a:pt x="4128146" y="2324557"/>
                </a:lnTo>
                <a:cubicBezTo>
                  <a:pt x="4245837" y="2324557"/>
                  <a:pt x="4341244" y="2253756"/>
                  <a:pt x="4341244" y="2166418"/>
                </a:cubicBezTo>
                <a:lnTo>
                  <a:pt x="4341244" y="1533879"/>
                </a:lnTo>
                <a:cubicBezTo>
                  <a:pt x="4341244" y="1446540"/>
                  <a:pt x="4245837" y="1375740"/>
                  <a:pt x="4128146" y="1375740"/>
                </a:cubicBezTo>
                <a:lnTo>
                  <a:pt x="2772878" y="1375740"/>
                </a:lnTo>
                <a:close/>
                <a:moveTo>
                  <a:pt x="4689503" y="1375740"/>
                </a:moveTo>
                <a:cubicBezTo>
                  <a:pt x="4571812" y="1375740"/>
                  <a:pt x="4476404" y="1446540"/>
                  <a:pt x="4476404" y="1533878"/>
                </a:cubicBezTo>
                <a:lnTo>
                  <a:pt x="4476404" y="2166417"/>
                </a:lnTo>
                <a:cubicBezTo>
                  <a:pt x="4476404" y="2253756"/>
                  <a:pt x="4571812" y="2324557"/>
                  <a:pt x="4689503" y="2324557"/>
                </a:cubicBezTo>
                <a:lnTo>
                  <a:pt x="6044778" y="2324557"/>
                </a:lnTo>
                <a:cubicBezTo>
                  <a:pt x="6162469" y="2324557"/>
                  <a:pt x="6257876" y="2253756"/>
                  <a:pt x="6257876" y="2166417"/>
                </a:cubicBezTo>
                <a:lnTo>
                  <a:pt x="6257876" y="1533878"/>
                </a:lnTo>
                <a:cubicBezTo>
                  <a:pt x="6257876" y="1446540"/>
                  <a:pt x="6162469" y="1375740"/>
                  <a:pt x="6044778" y="1375740"/>
                </a:cubicBezTo>
                <a:lnTo>
                  <a:pt x="4689503" y="1375740"/>
                </a:lnTo>
                <a:close/>
                <a:moveTo>
                  <a:pt x="841067" y="2424820"/>
                </a:moveTo>
                <a:cubicBezTo>
                  <a:pt x="723377" y="2424820"/>
                  <a:pt x="627972" y="2495623"/>
                  <a:pt x="627972" y="2582960"/>
                </a:cubicBezTo>
                <a:lnTo>
                  <a:pt x="627972" y="3215501"/>
                </a:lnTo>
                <a:cubicBezTo>
                  <a:pt x="627972" y="3302839"/>
                  <a:pt x="723377" y="3373640"/>
                  <a:pt x="841067" y="3373640"/>
                </a:cubicBezTo>
                <a:lnTo>
                  <a:pt x="2196343" y="3373640"/>
                </a:lnTo>
                <a:cubicBezTo>
                  <a:pt x="2314034" y="3373640"/>
                  <a:pt x="2409441" y="3302839"/>
                  <a:pt x="2409441" y="3215501"/>
                </a:cubicBezTo>
                <a:lnTo>
                  <a:pt x="2409441" y="2582960"/>
                </a:lnTo>
                <a:cubicBezTo>
                  <a:pt x="2409441" y="2495623"/>
                  <a:pt x="2314034" y="2424820"/>
                  <a:pt x="2196343" y="2424820"/>
                </a:cubicBezTo>
                <a:lnTo>
                  <a:pt x="841067" y="2424820"/>
                </a:lnTo>
                <a:close/>
                <a:moveTo>
                  <a:pt x="2772878" y="2424820"/>
                </a:moveTo>
                <a:cubicBezTo>
                  <a:pt x="2655186" y="2424820"/>
                  <a:pt x="2559779" y="2495622"/>
                  <a:pt x="2559779" y="2582960"/>
                </a:cubicBezTo>
                <a:lnTo>
                  <a:pt x="2559779" y="3215501"/>
                </a:lnTo>
                <a:cubicBezTo>
                  <a:pt x="2559779" y="3302839"/>
                  <a:pt x="2655186" y="3373640"/>
                  <a:pt x="2772878" y="3373640"/>
                </a:cubicBezTo>
                <a:lnTo>
                  <a:pt x="4128146" y="3373640"/>
                </a:lnTo>
                <a:cubicBezTo>
                  <a:pt x="4245837" y="3373640"/>
                  <a:pt x="4341244" y="3302839"/>
                  <a:pt x="4341244" y="3215501"/>
                </a:cubicBezTo>
                <a:lnTo>
                  <a:pt x="4341244" y="2582960"/>
                </a:lnTo>
                <a:cubicBezTo>
                  <a:pt x="4341244" y="2495622"/>
                  <a:pt x="4245837" y="2424820"/>
                  <a:pt x="4128146" y="2424820"/>
                </a:cubicBezTo>
                <a:lnTo>
                  <a:pt x="2772878" y="2424820"/>
                </a:lnTo>
                <a:close/>
                <a:moveTo>
                  <a:pt x="4689503" y="2424820"/>
                </a:moveTo>
                <a:cubicBezTo>
                  <a:pt x="4571812" y="2424820"/>
                  <a:pt x="4476404" y="2495622"/>
                  <a:pt x="4476404" y="2582960"/>
                </a:cubicBezTo>
                <a:lnTo>
                  <a:pt x="4476404" y="3215501"/>
                </a:lnTo>
                <a:cubicBezTo>
                  <a:pt x="4476404" y="3302839"/>
                  <a:pt x="4571812" y="3373640"/>
                  <a:pt x="4689503" y="3373640"/>
                </a:cubicBezTo>
                <a:lnTo>
                  <a:pt x="6044778" y="3373640"/>
                </a:lnTo>
                <a:cubicBezTo>
                  <a:pt x="6162469" y="3373640"/>
                  <a:pt x="6257876" y="3302839"/>
                  <a:pt x="6257876" y="3215501"/>
                </a:cubicBezTo>
                <a:lnTo>
                  <a:pt x="6257876" y="2582960"/>
                </a:lnTo>
                <a:cubicBezTo>
                  <a:pt x="6257876" y="2495622"/>
                  <a:pt x="6162469" y="2424820"/>
                  <a:pt x="6044778" y="2424820"/>
                </a:cubicBezTo>
                <a:lnTo>
                  <a:pt x="4689503" y="2424820"/>
                </a:lnTo>
                <a:close/>
                <a:moveTo>
                  <a:pt x="6638359" y="2424820"/>
                </a:moveTo>
                <a:cubicBezTo>
                  <a:pt x="6520668" y="2424820"/>
                  <a:pt x="6425261" y="2495622"/>
                  <a:pt x="6425261" y="2582960"/>
                </a:cubicBezTo>
                <a:lnTo>
                  <a:pt x="6425261" y="3215501"/>
                </a:lnTo>
                <a:cubicBezTo>
                  <a:pt x="6425261" y="3302839"/>
                  <a:pt x="6520668" y="3373640"/>
                  <a:pt x="6638359" y="3373640"/>
                </a:cubicBezTo>
                <a:lnTo>
                  <a:pt x="7993634" y="3373640"/>
                </a:lnTo>
                <a:cubicBezTo>
                  <a:pt x="8111325" y="3373640"/>
                  <a:pt x="8206732" y="3302839"/>
                  <a:pt x="8206732" y="3215501"/>
                </a:cubicBezTo>
                <a:lnTo>
                  <a:pt x="8206732" y="2582960"/>
                </a:lnTo>
                <a:cubicBezTo>
                  <a:pt x="8206732" y="2495622"/>
                  <a:pt x="8111325" y="2424820"/>
                  <a:pt x="7993634" y="2424820"/>
                </a:cubicBezTo>
                <a:lnTo>
                  <a:pt x="6638359" y="2424820"/>
                </a:lnTo>
                <a:close/>
                <a:moveTo>
                  <a:pt x="8566888" y="2424820"/>
                </a:moveTo>
                <a:cubicBezTo>
                  <a:pt x="8449197" y="2424820"/>
                  <a:pt x="8353790" y="2495622"/>
                  <a:pt x="8353790" y="2582960"/>
                </a:cubicBezTo>
                <a:lnTo>
                  <a:pt x="8353790" y="3215501"/>
                </a:lnTo>
                <a:cubicBezTo>
                  <a:pt x="8353790" y="3302839"/>
                  <a:pt x="8449197" y="3373640"/>
                  <a:pt x="8566888" y="3373640"/>
                </a:cubicBezTo>
                <a:lnTo>
                  <a:pt x="9922163" y="3373640"/>
                </a:lnTo>
                <a:cubicBezTo>
                  <a:pt x="10039854" y="3373640"/>
                  <a:pt x="10135261" y="3302839"/>
                  <a:pt x="10135261" y="3215501"/>
                </a:cubicBezTo>
                <a:lnTo>
                  <a:pt x="10135261" y="2582960"/>
                </a:lnTo>
                <a:cubicBezTo>
                  <a:pt x="10135261" y="2495622"/>
                  <a:pt x="10039854" y="2424820"/>
                  <a:pt x="9922163" y="2424820"/>
                </a:cubicBezTo>
                <a:lnTo>
                  <a:pt x="8566888" y="2424820"/>
                </a:lnTo>
                <a:close/>
                <a:moveTo>
                  <a:pt x="841067" y="3464346"/>
                </a:moveTo>
                <a:cubicBezTo>
                  <a:pt x="723377" y="3464346"/>
                  <a:pt x="627970" y="3535147"/>
                  <a:pt x="627970" y="3622485"/>
                </a:cubicBezTo>
                <a:lnTo>
                  <a:pt x="627970" y="4255027"/>
                </a:lnTo>
                <a:cubicBezTo>
                  <a:pt x="627970" y="4342365"/>
                  <a:pt x="723377" y="4413167"/>
                  <a:pt x="841067" y="4413167"/>
                </a:cubicBezTo>
                <a:lnTo>
                  <a:pt x="2196343" y="4413167"/>
                </a:lnTo>
                <a:cubicBezTo>
                  <a:pt x="2314034" y="4413167"/>
                  <a:pt x="2409441" y="4342365"/>
                  <a:pt x="2409441" y="4255027"/>
                </a:cubicBezTo>
                <a:lnTo>
                  <a:pt x="2409441" y="3622485"/>
                </a:lnTo>
                <a:cubicBezTo>
                  <a:pt x="2409441" y="3535147"/>
                  <a:pt x="2314034" y="3464346"/>
                  <a:pt x="2196343" y="3464346"/>
                </a:cubicBezTo>
                <a:lnTo>
                  <a:pt x="841067" y="3464346"/>
                </a:lnTo>
                <a:close/>
                <a:moveTo>
                  <a:pt x="2772879" y="3464346"/>
                </a:moveTo>
                <a:cubicBezTo>
                  <a:pt x="2655186" y="3464346"/>
                  <a:pt x="2559781" y="3535147"/>
                  <a:pt x="2559781" y="3622485"/>
                </a:cubicBezTo>
                <a:lnTo>
                  <a:pt x="2559781" y="4255027"/>
                </a:lnTo>
                <a:cubicBezTo>
                  <a:pt x="2559781" y="4342365"/>
                  <a:pt x="2655186" y="4413167"/>
                  <a:pt x="2772879" y="4413167"/>
                </a:cubicBezTo>
                <a:lnTo>
                  <a:pt x="4128146" y="4413167"/>
                </a:lnTo>
                <a:cubicBezTo>
                  <a:pt x="4245837" y="4413167"/>
                  <a:pt x="4341244" y="4342365"/>
                  <a:pt x="4341244" y="4255027"/>
                </a:cubicBezTo>
                <a:lnTo>
                  <a:pt x="4341244" y="3622485"/>
                </a:lnTo>
                <a:cubicBezTo>
                  <a:pt x="4341244" y="3535147"/>
                  <a:pt x="4245837" y="3464346"/>
                  <a:pt x="4128146" y="3464346"/>
                </a:cubicBezTo>
                <a:lnTo>
                  <a:pt x="2772879" y="3464346"/>
                </a:lnTo>
                <a:close/>
                <a:moveTo>
                  <a:pt x="4689503" y="3464346"/>
                </a:moveTo>
                <a:cubicBezTo>
                  <a:pt x="4571812" y="3464346"/>
                  <a:pt x="4476404" y="3535147"/>
                  <a:pt x="4476404" y="3622485"/>
                </a:cubicBezTo>
                <a:lnTo>
                  <a:pt x="4476404" y="4255027"/>
                </a:lnTo>
                <a:cubicBezTo>
                  <a:pt x="4476404" y="4342365"/>
                  <a:pt x="4571812" y="4413167"/>
                  <a:pt x="4689503" y="4413167"/>
                </a:cubicBezTo>
                <a:lnTo>
                  <a:pt x="6044778" y="4413167"/>
                </a:lnTo>
                <a:cubicBezTo>
                  <a:pt x="6162469" y="4413167"/>
                  <a:pt x="6257876" y="4342365"/>
                  <a:pt x="6257876" y="4255027"/>
                </a:cubicBezTo>
                <a:lnTo>
                  <a:pt x="6257876" y="3622485"/>
                </a:lnTo>
                <a:cubicBezTo>
                  <a:pt x="6257876" y="3535147"/>
                  <a:pt x="6162469" y="3464346"/>
                  <a:pt x="6044778" y="3464346"/>
                </a:cubicBezTo>
                <a:lnTo>
                  <a:pt x="4689503" y="3464346"/>
                </a:lnTo>
                <a:close/>
                <a:moveTo>
                  <a:pt x="6638359" y="3464346"/>
                </a:moveTo>
                <a:cubicBezTo>
                  <a:pt x="6520668" y="3464346"/>
                  <a:pt x="6425261" y="3535147"/>
                  <a:pt x="6425261" y="3622485"/>
                </a:cubicBezTo>
                <a:lnTo>
                  <a:pt x="6425261" y="4255027"/>
                </a:lnTo>
                <a:cubicBezTo>
                  <a:pt x="6425261" y="4342365"/>
                  <a:pt x="6520668" y="4413167"/>
                  <a:pt x="6638359" y="4413167"/>
                </a:cubicBezTo>
                <a:lnTo>
                  <a:pt x="7993634" y="4413167"/>
                </a:lnTo>
                <a:cubicBezTo>
                  <a:pt x="8111325" y="4413167"/>
                  <a:pt x="8206732" y="4342365"/>
                  <a:pt x="8206732" y="4255027"/>
                </a:cubicBezTo>
                <a:lnTo>
                  <a:pt x="8206732" y="3622485"/>
                </a:lnTo>
                <a:cubicBezTo>
                  <a:pt x="8206732" y="3535147"/>
                  <a:pt x="8111325" y="3464346"/>
                  <a:pt x="7993634" y="3464346"/>
                </a:cubicBezTo>
                <a:lnTo>
                  <a:pt x="6638359" y="3464346"/>
                </a:lnTo>
                <a:close/>
                <a:moveTo>
                  <a:pt x="8566888" y="3464346"/>
                </a:moveTo>
                <a:cubicBezTo>
                  <a:pt x="8449197" y="3464346"/>
                  <a:pt x="8353790" y="3535147"/>
                  <a:pt x="8353790" y="3622485"/>
                </a:cubicBezTo>
                <a:lnTo>
                  <a:pt x="8353790" y="4255027"/>
                </a:lnTo>
                <a:cubicBezTo>
                  <a:pt x="8353790" y="4342365"/>
                  <a:pt x="8449197" y="4413167"/>
                  <a:pt x="8566888" y="4413167"/>
                </a:cubicBezTo>
                <a:lnTo>
                  <a:pt x="9922163" y="4413167"/>
                </a:lnTo>
                <a:cubicBezTo>
                  <a:pt x="10039854" y="4413167"/>
                  <a:pt x="10135261" y="4342365"/>
                  <a:pt x="10135261" y="4255027"/>
                </a:cubicBezTo>
                <a:lnTo>
                  <a:pt x="10135261" y="3622485"/>
                </a:lnTo>
                <a:cubicBezTo>
                  <a:pt x="10135261" y="3535147"/>
                  <a:pt x="10039854" y="3464346"/>
                  <a:pt x="9922163" y="3464346"/>
                </a:cubicBezTo>
                <a:lnTo>
                  <a:pt x="8566888" y="3464346"/>
                </a:lnTo>
                <a:close/>
                <a:moveTo>
                  <a:pt x="841067" y="4506194"/>
                </a:moveTo>
                <a:cubicBezTo>
                  <a:pt x="723377" y="4506194"/>
                  <a:pt x="627970" y="4576995"/>
                  <a:pt x="627970" y="4664334"/>
                </a:cubicBezTo>
                <a:lnTo>
                  <a:pt x="627970" y="5296875"/>
                </a:lnTo>
                <a:cubicBezTo>
                  <a:pt x="627970" y="5384213"/>
                  <a:pt x="723377" y="5455015"/>
                  <a:pt x="841067" y="5455015"/>
                </a:cubicBezTo>
                <a:lnTo>
                  <a:pt x="2196343" y="5455015"/>
                </a:lnTo>
                <a:cubicBezTo>
                  <a:pt x="2314034" y="5455015"/>
                  <a:pt x="2409441" y="5384213"/>
                  <a:pt x="2409441" y="5296875"/>
                </a:cubicBezTo>
                <a:lnTo>
                  <a:pt x="2409441" y="4664334"/>
                </a:lnTo>
                <a:cubicBezTo>
                  <a:pt x="2409441" y="4576995"/>
                  <a:pt x="2314034" y="4506194"/>
                  <a:pt x="2196343" y="4506194"/>
                </a:cubicBezTo>
                <a:lnTo>
                  <a:pt x="841067" y="4506194"/>
                </a:lnTo>
                <a:close/>
                <a:moveTo>
                  <a:pt x="2772879" y="4506194"/>
                </a:moveTo>
                <a:cubicBezTo>
                  <a:pt x="2655188" y="4506194"/>
                  <a:pt x="2559781" y="4576995"/>
                  <a:pt x="2559781" y="4664334"/>
                </a:cubicBezTo>
                <a:lnTo>
                  <a:pt x="2559781" y="5296875"/>
                </a:lnTo>
                <a:cubicBezTo>
                  <a:pt x="2559781" y="5384213"/>
                  <a:pt x="2655188" y="5455015"/>
                  <a:pt x="2772879" y="5455015"/>
                </a:cubicBezTo>
                <a:lnTo>
                  <a:pt x="4128146" y="5455015"/>
                </a:lnTo>
                <a:cubicBezTo>
                  <a:pt x="4245837" y="5455015"/>
                  <a:pt x="4341244" y="5384213"/>
                  <a:pt x="4341244" y="5296875"/>
                </a:cubicBezTo>
                <a:lnTo>
                  <a:pt x="4341244" y="4664334"/>
                </a:lnTo>
                <a:cubicBezTo>
                  <a:pt x="4341244" y="4576995"/>
                  <a:pt x="4245837" y="4506194"/>
                  <a:pt x="4128146" y="4506194"/>
                </a:cubicBezTo>
                <a:lnTo>
                  <a:pt x="2772879" y="4506194"/>
                </a:lnTo>
                <a:close/>
                <a:moveTo>
                  <a:pt x="4689503" y="4506194"/>
                </a:moveTo>
                <a:cubicBezTo>
                  <a:pt x="4571812" y="4506194"/>
                  <a:pt x="4476404" y="4576995"/>
                  <a:pt x="4476404" y="4664334"/>
                </a:cubicBezTo>
                <a:lnTo>
                  <a:pt x="4476404" y="5296875"/>
                </a:lnTo>
                <a:cubicBezTo>
                  <a:pt x="4476404" y="5384213"/>
                  <a:pt x="4571812" y="5455015"/>
                  <a:pt x="4689503" y="5455015"/>
                </a:cubicBezTo>
                <a:lnTo>
                  <a:pt x="6044778" y="5455015"/>
                </a:lnTo>
                <a:cubicBezTo>
                  <a:pt x="6162469" y="5455015"/>
                  <a:pt x="6257876" y="5384213"/>
                  <a:pt x="6257876" y="5296875"/>
                </a:cubicBezTo>
                <a:lnTo>
                  <a:pt x="6257876" y="4664334"/>
                </a:lnTo>
                <a:cubicBezTo>
                  <a:pt x="6257876" y="4576995"/>
                  <a:pt x="6162469" y="4506194"/>
                  <a:pt x="6044778" y="4506194"/>
                </a:cubicBezTo>
                <a:lnTo>
                  <a:pt x="4689503" y="4506194"/>
                </a:lnTo>
                <a:close/>
                <a:moveTo>
                  <a:pt x="6638359" y="4506194"/>
                </a:moveTo>
                <a:cubicBezTo>
                  <a:pt x="6520668" y="4506194"/>
                  <a:pt x="6425261" y="4576995"/>
                  <a:pt x="6425261" y="4664334"/>
                </a:cubicBezTo>
                <a:lnTo>
                  <a:pt x="6425261" y="5296875"/>
                </a:lnTo>
                <a:cubicBezTo>
                  <a:pt x="6425261" y="5384213"/>
                  <a:pt x="6520668" y="5455015"/>
                  <a:pt x="6638359" y="5455015"/>
                </a:cubicBezTo>
                <a:lnTo>
                  <a:pt x="7993634" y="5455015"/>
                </a:lnTo>
                <a:cubicBezTo>
                  <a:pt x="8111325" y="5455015"/>
                  <a:pt x="8206732" y="5384213"/>
                  <a:pt x="8206732" y="5296875"/>
                </a:cubicBezTo>
                <a:lnTo>
                  <a:pt x="8206732" y="4664334"/>
                </a:lnTo>
                <a:cubicBezTo>
                  <a:pt x="8206732" y="4576995"/>
                  <a:pt x="8111325" y="4506194"/>
                  <a:pt x="7993634" y="4506194"/>
                </a:cubicBezTo>
                <a:lnTo>
                  <a:pt x="6638359" y="4506194"/>
                </a:lnTo>
                <a:close/>
                <a:moveTo>
                  <a:pt x="8566888" y="4506194"/>
                </a:moveTo>
                <a:cubicBezTo>
                  <a:pt x="8449197" y="4506194"/>
                  <a:pt x="8353790" y="4576995"/>
                  <a:pt x="8353790" y="4664334"/>
                </a:cubicBezTo>
                <a:lnTo>
                  <a:pt x="8353790" y="5296875"/>
                </a:lnTo>
                <a:cubicBezTo>
                  <a:pt x="8353790" y="5384213"/>
                  <a:pt x="8449197" y="5455015"/>
                  <a:pt x="8566888" y="5455015"/>
                </a:cubicBezTo>
                <a:lnTo>
                  <a:pt x="9922163" y="5455015"/>
                </a:lnTo>
                <a:cubicBezTo>
                  <a:pt x="10039854" y="5455015"/>
                  <a:pt x="10135261" y="5384213"/>
                  <a:pt x="10135261" y="5296875"/>
                </a:cubicBezTo>
                <a:lnTo>
                  <a:pt x="10135261" y="4664334"/>
                </a:lnTo>
                <a:cubicBezTo>
                  <a:pt x="10135261" y="4576995"/>
                  <a:pt x="10039854" y="4506194"/>
                  <a:pt x="9922163" y="4506194"/>
                </a:cubicBezTo>
                <a:lnTo>
                  <a:pt x="8566888" y="4506194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矩形: 圆角 108">
            <a:extLst>
              <a:ext uri="{FF2B5EF4-FFF2-40B4-BE49-F238E27FC236}">
                <a16:creationId xmlns:a16="http://schemas.microsoft.com/office/drawing/2014/main" id="{05682A5C-3ABD-496F-93FA-81B302924F8C}"/>
              </a:ext>
            </a:extLst>
          </p:cNvPr>
          <p:cNvSpPr/>
          <p:nvPr/>
        </p:nvSpPr>
        <p:spPr>
          <a:xfrm>
            <a:off x="11077641" y="3034421"/>
            <a:ext cx="865632" cy="8290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247" name="矩形: 圆角 246">
            <a:extLst>
              <a:ext uri="{FF2B5EF4-FFF2-40B4-BE49-F238E27FC236}">
                <a16:creationId xmlns:a16="http://schemas.microsoft.com/office/drawing/2014/main" id="{DDDFDA1E-99C9-4553-A35B-DE398E6001BB}"/>
              </a:ext>
            </a:extLst>
          </p:cNvPr>
          <p:cNvSpPr/>
          <p:nvPr/>
        </p:nvSpPr>
        <p:spPr>
          <a:xfrm>
            <a:off x="287843" y="3034421"/>
            <a:ext cx="865632" cy="829066"/>
          </a:xfrm>
          <a:prstGeom prst="roundRect">
            <a:avLst/>
          </a:prstGeom>
          <a:solidFill>
            <a:schemeClr val="tx1">
              <a:lumMod val="50000"/>
              <a:lumOff val="50000"/>
            </a:schemeClr>
          </a:solidFill>
          <a:ln w="5715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绿">
            <a:extLst>
              <a:ext uri="{FF2B5EF4-FFF2-40B4-BE49-F238E27FC236}">
                <a16:creationId xmlns:a16="http://schemas.microsoft.com/office/drawing/2014/main" id="{D39A51AE-56EB-4C2B-9647-6F8337D80CE5}"/>
              </a:ext>
            </a:extLst>
          </p:cNvPr>
          <p:cNvSpPr/>
          <p:nvPr/>
        </p:nvSpPr>
        <p:spPr>
          <a:xfrm>
            <a:off x="456570" y="3192280"/>
            <a:ext cx="513348" cy="513348"/>
          </a:xfrm>
          <a:prstGeom prst="ellipse">
            <a:avLst/>
          </a:prstGeom>
          <a:solidFill>
            <a:srgbClr val="7CFFCC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綠</a:t>
            </a:r>
            <a:endParaRPr lang="en-US" dirty="0">
              <a:solidFill>
                <a:schemeClr val="tx1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164" name="橙">
            <a:extLst>
              <a:ext uri="{FF2B5EF4-FFF2-40B4-BE49-F238E27FC236}">
                <a16:creationId xmlns:a16="http://schemas.microsoft.com/office/drawing/2014/main" id="{F0BCC084-EC99-4A59-B15F-45CBF7A97DA2}"/>
              </a:ext>
            </a:extLst>
          </p:cNvPr>
          <p:cNvSpPr/>
          <p:nvPr/>
        </p:nvSpPr>
        <p:spPr>
          <a:xfrm>
            <a:off x="11253783" y="3192280"/>
            <a:ext cx="513348" cy="513348"/>
          </a:xfrm>
          <a:prstGeom prst="ellipse">
            <a:avLst/>
          </a:prstGeom>
          <a:solidFill>
            <a:srgbClr val="FFC00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黃</a:t>
            </a:r>
            <a:endParaRPr lang="en-US" dirty="0">
              <a:solidFill>
                <a:schemeClr val="tx1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320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7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2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35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42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49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6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70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77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84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91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9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19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3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40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4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3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54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0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6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68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175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6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77" restart="whenNotActive" fill="hold" evtFilter="cancelBubble" nodeType="interactiveSeq">
                <p:stCondLst>
                  <p:cond evt="onClick" delay="0">
                    <p:tgtEl>
                      <p:spTgt spid="1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8" fill="hold">
                      <p:stCondLst>
                        <p:cond delay="0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1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282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3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5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CFFCC"/>
                                      </p:to>
                                    </p:animClr>
                                    <p:set>
                                      <p:cBhvr>
                                        <p:cTn id="286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"/>
                  </p:tgtEl>
                </p:cond>
              </p:nextCondLst>
            </p:seq>
            <p:seq concurrent="1" nextAc="seek">
              <p:cTn id="288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9" fill="hold">
                      <p:stCondLst>
                        <p:cond delay="0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1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2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FBFBF"/>
                                      </p:to>
                                    </p:animClr>
                                    <p:set>
                                      <p:cBhvr>
                                        <p:cTn id="393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4" dur="1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5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6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397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8" dur="1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399" restart="whenNotActive" fill="hold" evtFilter="cancelBubble" nodeType="interactiveSeq">
                <p:stCondLst>
                  <p:cond evt="onClick" delay="0">
                    <p:tgtEl>
                      <p:spTgt spid="1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0" fill="hold">
                      <p:stCondLst>
                        <p:cond delay="0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3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04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5" dur="1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5"/>
                  </p:tgtEl>
                </p:cond>
              </p:nextCondLst>
            </p:seq>
            <p:seq concurrent="1" nextAc="seek">
              <p:cTn id="406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7" fill="hold">
                      <p:stCondLst>
                        <p:cond delay="0"/>
                      </p:stCondLst>
                      <p:childTnLst>
                        <p:par>
                          <p:cTn id="408" fill="hold">
                            <p:stCondLst>
                              <p:cond delay="0"/>
                            </p:stCondLst>
                            <p:childTnLst>
                              <p:par>
                                <p:cTn id="40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0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1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413" restart="whenNotActive" fill="hold" evtFilter="cancelBubble" nodeType="interactiveSeq">
                <p:stCondLst>
                  <p:cond evt="onClick" delay="0">
                    <p:tgtEl>
                      <p:spTgt spid="1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4" fill="hold">
                      <p:stCondLst>
                        <p:cond delay="0"/>
                      </p:stCondLst>
                      <p:childTnLst>
                        <p:par>
                          <p:cTn id="415" fill="hold">
                            <p:stCondLst>
                              <p:cond delay="0"/>
                            </p:stCondLst>
                            <p:childTnLst>
                              <p:par>
                                <p:cTn id="4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7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18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9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7"/>
                  </p:tgtEl>
                </p:cond>
              </p:nextCondLst>
            </p:seq>
            <p:seq concurrent="1" nextAc="seek">
              <p:cTn id="42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1" fill="hold">
                      <p:stCondLst>
                        <p:cond delay="0"/>
                      </p:stCondLst>
                      <p:childTnLst>
                        <p:par>
                          <p:cTn id="422" fill="hold">
                            <p:stCondLst>
                              <p:cond delay="0"/>
                            </p:stCondLst>
                            <p:childTnLst>
                              <p:par>
                                <p:cTn id="4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4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6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427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8" fill="hold">
                      <p:stCondLst>
                        <p:cond delay="0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434" restart="whenNotActive" fill="hold" evtFilter="cancelBubble" nodeType="interactiveSeq">
                <p:stCondLst>
                  <p:cond evt="onClick" delay="0">
                    <p:tgtEl>
                      <p:spTgt spid="1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5" fill="hold">
                      <p:stCondLst>
                        <p:cond delay="0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8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39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0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5"/>
                  </p:tgtEl>
                </p:cond>
              </p:nextCondLst>
            </p:seq>
            <p:seq concurrent="1" nextAc="seek">
              <p:cTn id="441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2" fill="hold">
                      <p:stCondLst>
                        <p:cond delay="0"/>
                      </p:stCondLst>
                      <p:childTnLst>
                        <p:par>
                          <p:cTn id="443" fill="hold">
                            <p:stCondLst>
                              <p:cond delay="0"/>
                            </p:stCondLst>
                            <p:childTnLst>
                              <p:par>
                                <p:cTn id="44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5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46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7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448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9" fill="hold">
                      <p:stCondLst>
                        <p:cond delay="0"/>
                      </p:stCondLst>
                      <p:childTnLst>
                        <p:par>
                          <p:cTn id="450" fill="hold">
                            <p:stCondLst>
                              <p:cond delay="0"/>
                            </p:stCondLst>
                            <p:childTnLst>
                              <p:par>
                                <p:cTn id="45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2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53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455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6" fill="hold">
                      <p:stCondLst>
                        <p:cond delay="0"/>
                      </p:stCondLst>
                      <p:childTnLst>
                        <p:par>
                          <p:cTn id="457" fill="hold">
                            <p:stCondLst>
                              <p:cond delay="0"/>
                            </p:stCondLst>
                            <p:childTnLst>
                              <p:par>
                                <p:cTn id="45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6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6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8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5"/>
                  </p:tgtEl>
                </p:cond>
              </p:nextCondLst>
            </p:seq>
            <p:seq concurrent="1" nextAc="seek">
              <p:cTn id="469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0" fill="hold">
                      <p:stCondLst>
                        <p:cond delay="0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3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74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5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476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7" fill="hold">
                      <p:stCondLst>
                        <p:cond delay="0"/>
                      </p:stCondLst>
                      <p:childTnLst>
                        <p:par>
                          <p:cTn id="478" fill="hold">
                            <p:stCondLst>
                              <p:cond delay="0"/>
                            </p:stCondLst>
                            <p:childTnLst>
                              <p:par>
                                <p:cTn id="47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0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8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483" restart="whenNotActive" fill="hold" evtFilter="cancelBubble" nodeType="interactiveSeq">
                <p:stCondLst>
                  <p:cond evt="onClick" delay="0">
                    <p:tgtEl>
                      <p:spTgt spid="1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4" fill="hold">
                      <p:stCondLst>
                        <p:cond delay="0"/>
                      </p:stCondLst>
                      <p:childTnLst>
                        <p:par>
                          <p:cTn id="485" fill="hold">
                            <p:stCondLst>
                              <p:cond delay="0"/>
                            </p:stCondLst>
                            <p:childTnLst>
                              <p:par>
                                <p:cTn id="48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88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9"/>
                  </p:tgtEl>
                </p:cond>
              </p:nextCondLst>
            </p:seq>
            <p:seq concurrent="1" nextAc="seek">
              <p:cTn id="490" restart="whenNotActive" fill="hold" evtFilter="cancelBubble" nodeType="interactiveSeq">
                <p:stCondLst>
                  <p:cond evt="onClick" delay="0">
                    <p:tgtEl>
                      <p:spTgt spid="1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1" fill="hold">
                      <p:stCondLst>
                        <p:cond delay="0"/>
                      </p:stCondLst>
                      <p:childTnLst>
                        <p:par>
                          <p:cTn id="492" fill="hold">
                            <p:stCondLst>
                              <p:cond delay="0"/>
                            </p:stCondLst>
                            <p:childTnLst>
                              <p:par>
                                <p:cTn id="49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4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495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6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5"/>
                  </p:tgtEl>
                </p:cond>
              </p:nextCondLst>
            </p:seq>
            <p:seq concurrent="1" nextAc="seek">
              <p:cTn id="49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8" fill="hold">
                      <p:stCondLst>
                        <p:cond delay="0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2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3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504" restart="whenNotActive" fill="hold" evtFilter="cancelBubble" nodeType="interactiveSeq">
                <p:stCondLst>
                  <p:cond evt="onClick" delay="0">
                    <p:tgtEl>
                      <p:spTgt spid="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5" fill="hold">
                      <p:stCondLst>
                        <p:cond delay="0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0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0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0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"/>
                  </p:tgtEl>
                </p:cond>
              </p:nextCondLst>
            </p:seq>
            <p:seq concurrent="1" nextAc="seek">
              <p:cTn id="511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2" fill="hold">
                      <p:stCondLst>
                        <p:cond delay="0"/>
                      </p:stCondLst>
                      <p:childTnLst>
                        <p:par>
                          <p:cTn id="513" fill="hold">
                            <p:stCondLst>
                              <p:cond delay="0"/>
                            </p:stCondLst>
                            <p:childTnLst>
                              <p:par>
                                <p:cTn id="51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5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16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7" dur="1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518" restart="whenNotActive" fill="hold" evtFilter="cancelBubble" nodeType="interactiveSeq">
                <p:stCondLst>
                  <p:cond evt="onClick" delay="0">
                    <p:tgtEl>
                      <p:spTgt spid="1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9" fill="hold">
                      <p:stCondLst>
                        <p:cond delay="0"/>
                      </p:stCondLst>
                      <p:childTnLst>
                        <p:par>
                          <p:cTn id="520" fill="hold">
                            <p:stCondLst>
                              <p:cond delay="0"/>
                            </p:stCondLst>
                            <p:childTnLst>
                              <p:par>
                                <p:cTn id="52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2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23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4" dur="1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9"/>
                  </p:tgtEl>
                </p:cond>
              </p:nextCondLst>
            </p:seq>
            <p:seq concurrent="1" nextAc="seek">
              <p:cTn id="525" restart="whenNotActive" fill="hold" evtFilter="cancelBubble" nodeType="interactiveSeq">
                <p:stCondLst>
                  <p:cond evt="onClick" delay="0">
                    <p:tgtEl>
                      <p:spTgt spid="2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6" fill="hold">
                      <p:stCondLst>
                        <p:cond delay="0"/>
                      </p:stCondLst>
                      <p:childTnLst>
                        <p:par>
                          <p:cTn id="527" fill="hold">
                            <p:stCondLst>
                              <p:cond delay="0"/>
                            </p:stCondLst>
                            <p:childTnLst>
                              <p:par>
                                <p:cTn id="52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9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0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1" dur="1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6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37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38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539" restart="whenNotActive" fill="hold" evtFilter="cancelBubble" nodeType="interactiveSeq">
                <p:stCondLst>
                  <p:cond evt="onClick" delay="0">
                    <p:tgtEl>
                      <p:spTgt spid="20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0" fill="hold">
                      <p:stCondLst>
                        <p:cond delay="0"/>
                      </p:stCondLst>
                      <p:childTnLst>
                        <p:par>
                          <p:cTn id="541" fill="hold">
                            <p:stCondLst>
                              <p:cond delay="0"/>
                            </p:stCondLst>
                            <p:childTnLst>
                              <p:par>
                                <p:cTn id="54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3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44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5" dur="1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7"/>
                  </p:tgtEl>
                </p:cond>
              </p:nextCondLst>
            </p:seq>
            <p:seq concurrent="1" nextAc="seek">
              <p:cTn id="546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7" fill="hold">
                      <p:stCondLst>
                        <p:cond delay="0"/>
                      </p:stCondLst>
                      <p:childTnLst>
                        <p:par>
                          <p:cTn id="548" fill="hold">
                            <p:stCondLst>
                              <p:cond delay="0"/>
                            </p:stCondLst>
                            <p:childTnLst>
                              <p:par>
                                <p:cTn id="54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0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1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2" dur="1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553" restart="whenNotActive" fill="hold" evtFilter="cancelBubble" nodeType="interactiveSeq">
                <p:stCondLst>
                  <p:cond evt="onClick" delay="0">
                    <p:tgtEl>
                      <p:spTgt spid="2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4" fill="hold">
                      <p:stCondLst>
                        <p:cond delay="0"/>
                      </p:stCondLst>
                      <p:childTnLst>
                        <p:par>
                          <p:cTn id="555" fill="hold">
                            <p:stCondLst>
                              <p:cond delay="0"/>
                            </p:stCondLst>
                            <p:childTnLst>
                              <p:par>
                                <p:cTn id="55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7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58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9" dur="1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9"/>
                  </p:tgtEl>
                </p:cond>
              </p:nextCondLst>
            </p:seq>
            <p:seq concurrent="1" nextAc="seek">
              <p:cTn id="560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1" fill="hold">
                      <p:stCondLst>
                        <p:cond delay="0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4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65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567" restart="whenNotActive" fill="hold" evtFilter="cancelBubble" nodeType="interactiveSeq">
                <p:stCondLst>
                  <p:cond evt="onClick" delay="0">
                    <p:tgtEl>
                      <p:spTgt spid="1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8" fill="hold">
                      <p:stCondLst>
                        <p:cond delay="0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1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57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3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9"/>
                  </p:tgtEl>
                </p:cond>
              </p:nextCondLst>
            </p:seq>
          </p:childTnLst>
        </p:cTn>
      </p:par>
    </p:tnLst>
    <p:bldLst>
      <p:bldP spid="95" grpId="0" animBg="1"/>
      <p:bldP spid="95" grpId="1" animBg="1"/>
      <p:bldP spid="94" grpId="0" animBg="1"/>
      <p:bldP spid="94" grpId="1" animBg="1"/>
      <p:bldP spid="93" grpId="0" animBg="1"/>
      <p:bldP spid="93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92" grpId="0" animBg="1"/>
      <p:bldP spid="92" grpId="1" animBg="1"/>
      <p:bldP spid="96" grpId="0" animBg="1"/>
      <p:bldP spid="96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22" grpId="0" animBg="1"/>
      <p:bldP spid="122" grpId="1" animBg="1"/>
      <p:bldP spid="123" grpId="0" animBg="1"/>
      <p:bldP spid="123" grpId="1" animBg="1"/>
      <p:bldP spid="124" grpId="0" animBg="1"/>
      <p:bldP spid="124" grpId="1" animBg="1"/>
      <p:bldP spid="125" grpId="0" animBg="1"/>
      <p:bldP spid="125" grpId="1" animBg="1"/>
      <p:bldP spid="126" grpId="0" animBg="1"/>
      <p:bldP spid="126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5" grpId="0" animBg="1"/>
      <p:bldP spid="175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  <p:bldP spid="188" grpId="0" animBg="1"/>
      <p:bldP spid="188" grpId="1" animBg="1"/>
      <p:bldP spid="189" grpId="0" animBg="1"/>
      <p:bldP spid="189" grpId="1" animBg="1"/>
      <p:bldP spid="195" grpId="0" animBg="1"/>
      <p:bldP spid="195" grpId="1" animBg="1"/>
      <p:bldP spid="196" grpId="0" animBg="1"/>
      <p:bldP spid="196" grpId="1" animBg="1"/>
      <p:bldP spid="197" grpId="0" animBg="1"/>
      <p:bldP spid="197" grpId="1" animBg="1"/>
      <p:bldP spid="198" grpId="0" animBg="1"/>
      <p:bldP spid="198" grpId="1" animBg="1"/>
      <p:bldP spid="199" grpId="0" animBg="1"/>
      <p:bldP spid="199" grpId="1" animBg="1"/>
      <p:bldP spid="205" grpId="0" animBg="1"/>
      <p:bldP spid="205" grpId="1" animBg="1"/>
      <p:bldP spid="206" grpId="0" animBg="1"/>
      <p:bldP spid="206" grpId="1" animBg="1"/>
      <p:bldP spid="207" grpId="0" animBg="1"/>
      <p:bldP spid="207" grpId="1" animBg="1"/>
      <p:bldP spid="208" grpId="0" animBg="1"/>
      <p:bldP spid="208" grpId="1" animBg="1"/>
      <p:bldP spid="209" grpId="0" animBg="1"/>
      <p:bldP spid="209" grpId="1" animBg="1"/>
      <p:bldP spid="163" grpId="0" animBg="1"/>
      <p:bldP spid="163" grpId="1" animBg="1"/>
      <p:bldP spid="164" grpId="0" animBg="1"/>
      <p:bldP spid="16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B1663A-D7C0-4B48-BAA1-41A16A15BDDF}"/>
              </a:ext>
            </a:extLst>
          </p:cNvPr>
          <p:cNvSpPr/>
          <p:nvPr/>
        </p:nvSpPr>
        <p:spPr>
          <a:xfrm>
            <a:off x="1156139" y="1830265"/>
            <a:ext cx="443536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中歲頗好道，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zhōng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suì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pō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hào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dào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，</a:t>
            </a:r>
            <a:endParaRPr lang="en-US" altLang="zh-TW" sz="1600" dirty="0">
              <a:solidFill>
                <a:srgbClr val="00B05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I grew to </a:t>
            </a:r>
            <a:r>
              <a:rPr lang="en-US" sz="1600" dirty="0" err="1">
                <a:solidFill>
                  <a:srgbClr val="7030A0"/>
                </a:solidFill>
                <a:latin typeface="Helvetica Neue" panose="02000503000000020004" pitchFamily="2" charset="0"/>
              </a:rPr>
              <a:t>favour</a:t>
            </a:r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 the Buddha's teachings in my middle age,</a:t>
            </a:r>
            <a:endParaRPr lang="zh-TW" altLang="en-US" sz="1600" dirty="0">
              <a:solidFill>
                <a:srgbClr val="00B05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晚家南山陲。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wǎn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jiā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nán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shān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chuí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By the foot of the </a:t>
            </a:r>
            <a:r>
              <a:rPr lang="en-US" sz="1600" dirty="0" err="1">
                <a:solidFill>
                  <a:srgbClr val="7030A0"/>
                </a:solidFill>
                <a:latin typeface="Helvetica Neue" panose="02000503000000020004" pitchFamily="2" charset="0"/>
              </a:rPr>
              <a:t>Zhongnan</a:t>
            </a:r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 Mountains I've come to retire now I am old.</a:t>
            </a:r>
            <a:endParaRPr lang="en-US" altLang="zh-TW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興來每獨往，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xìng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lái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měi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dú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wǎng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，</a:t>
            </a: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I'd go out for a walk alone when I so please,</a:t>
            </a:r>
            <a:endParaRPr lang="en-US" altLang="zh-TW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勝事空自知。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shèng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shì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kōng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zì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zhī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1600" dirty="0">
              <a:solidFill>
                <a:srgbClr val="00B05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What a pleasure this brings, only I would know.</a:t>
            </a:r>
            <a:endParaRPr lang="en-US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2178EF4-314C-2847-B348-97087EE706E6}"/>
              </a:ext>
            </a:extLst>
          </p:cNvPr>
          <p:cNvSpPr/>
          <p:nvPr/>
        </p:nvSpPr>
        <p:spPr>
          <a:xfrm>
            <a:off x="4165022" y="118060"/>
            <a:ext cx="3861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  <a:hlinkClick r:id="rId2" tooltip="王維簡介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王維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《</a:t>
            </a:r>
            <a:r>
              <a:rPr lang="zh-TW" altLang="en-US" sz="2800" dirty="0">
                <a:latin typeface="KaiTi" panose="02010609060101010101" pitchFamily="49" charset="-122"/>
                <a:ea typeface="KaiTi" panose="02010609060101010101" pitchFamily="49" charset="-122"/>
              </a:rPr>
              <a:t>終南别業</a:t>
            </a:r>
            <a:r>
              <a:rPr lang="en-US" altLang="zh-TW" sz="2800" dirty="0">
                <a:latin typeface="KaiTi" panose="02010609060101010101" pitchFamily="49" charset="-122"/>
                <a:ea typeface="KaiTi" panose="02010609060101010101" pitchFamily="49" charset="-122"/>
              </a:rPr>
              <a:t>》</a:t>
            </a:r>
          </a:p>
          <a:p>
            <a:pPr algn="ctr"/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wáng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wéi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《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zhōng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nán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bié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yè</a:t>
            </a:r>
            <a:r>
              <a:rPr lang="en-US" sz="20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》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73C551-1F55-B642-958C-170BB12A5D38}"/>
              </a:ext>
            </a:extLst>
          </p:cNvPr>
          <p:cNvSpPr/>
          <p:nvPr/>
        </p:nvSpPr>
        <p:spPr>
          <a:xfrm>
            <a:off x="4900111" y="2015130"/>
            <a:ext cx="5263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63A5F6-2E16-204E-AC60-0605D661A502}"/>
              </a:ext>
            </a:extLst>
          </p:cNvPr>
          <p:cNvSpPr/>
          <p:nvPr/>
        </p:nvSpPr>
        <p:spPr>
          <a:xfrm>
            <a:off x="10119825" y="166053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别業： 別的別墅</a:t>
            </a:r>
            <a:endParaRPr lang="en-US" altLang="zh-TW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sz="1400" dirty="0">
                <a:latin typeface="Helvetica Neue" panose="02000503000000020004" pitchFamily="2" charset="0"/>
              </a:rPr>
              <a:t>Another</a:t>
            </a:r>
            <a:r>
              <a:rPr lang="zh-TW" altLang="en-US" sz="1400" dirty="0">
                <a:latin typeface="Helvetica Neue" panose="02000503000000020004" pitchFamily="2" charset="0"/>
              </a:rPr>
              <a:t> </a:t>
            </a:r>
            <a:r>
              <a:rPr lang="en-US" altLang="zh-TW" sz="1400" dirty="0">
                <a:latin typeface="Helvetica Neue" panose="02000503000000020004" pitchFamily="2" charset="0"/>
              </a:rPr>
              <a:t>residence</a:t>
            </a:r>
            <a:endParaRPr lang="en-US" sz="1400" dirty="0">
              <a:latin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C625C8-C643-4C4D-8417-650DE11BE04B}"/>
              </a:ext>
            </a:extLst>
          </p:cNvPr>
          <p:cNvSpPr/>
          <p:nvPr/>
        </p:nvSpPr>
        <p:spPr>
          <a:xfrm>
            <a:off x="10119826" y="750828"/>
            <a:ext cx="19159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好道： 愛好佛理</a:t>
            </a:r>
            <a:endParaRPr lang="en-US" altLang="zh-TW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400" dirty="0">
                <a:latin typeface="Helvetica Neue" panose="02000503000000020004" pitchFamily="2" charset="0"/>
              </a:rPr>
              <a:t>Favor </a:t>
            </a:r>
            <a:r>
              <a:rPr lang="en-US" altLang="zh-TW" sz="1400" dirty="0" err="1">
                <a:latin typeface="Helvetica Neue" panose="02000503000000020004" pitchFamily="2" charset="0"/>
              </a:rPr>
              <a:t>Buddism</a:t>
            </a:r>
            <a:endParaRPr lang="en-US" sz="1400" dirty="0">
              <a:latin typeface="Helvetica Neue" panose="02000503000000020004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C789B8-F815-B848-B57E-6E9A99B93452}"/>
              </a:ext>
            </a:extLst>
          </p:cNvPr>
          <p:cNvSpPr/>
          <p:nvPr/>
        </p:nvSpPr>
        <p:spPr>
          <a:xfrm>
            <a:off x="3922102" y="902891"/>
            <a:ext cx="4347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hlinkClick r:id="rId3"/>
              </a:rPr>
              <a:t>https://www.youtube.com/watch?v=kaRXkEeUz-8</a:t>
            </a:r>
            <a:endParaRPr lang="en-US" sz="1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1F49610-18B2-604B-9B94-F88A3B6529C3}"/>
              </a:ext>
            </a:extLst>
          </p:cNvPr>
          <p:cNvSpPr/>
          <p:nvPr/>
        </p:nvSpPr>
        <p:spPr>
          <a:xfrm>
            <a:off x="6600498" y="1830265"/>
            <a:ext cx="4719144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行到水窮處，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háng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dào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shuǐ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qióng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chù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，</a:t>
            </a:r>
            <a:endParaRPr lang="en-US" altLang="zh-TW" sz="1600" dirty="0">
              <a:solidFill>
                <a:srgbClr val="00B05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I'd stroll to seek the fountainhead,</a:t>
            </a:r>
            <a:endParaRPr lang="zh-TW" altLang="en-US" sz="1600" dirty="0">
              <a:solidFill>
                <a:srgbClr val="00B05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坐看雲起時。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zuò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kàn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yún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qǐ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shí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And there take a seat to admire the sky and watch clouds grow.</a:t>
            </a:r>
            <a:endParaRPr lang="en-US" altLang="zh-TW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偶然值林叟，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ǒu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rán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zhí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lín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sǒu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，</a:t>
            </a: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Sometimes I'd cross path with a greybeard of the woods,</a:t>
            </a:r>
            <a:endParaRPr lang="en-US" altLang="zh-TW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zh-TW" altLang="en-US" sz="2400" dirty="0">
                <a:latin typeface="KaiTi" panose="02010609060101010101" pitchFamily="49" charset="-122"/>
                <a:ea typeface="KaiTi" panose="02010609060101010101" pitchFamily="49" charset="-122"/>
              </a:rPr>
              <a:t>談笑無還期。</a:t>
            </a:r>
            <a:endParaRPr lang="en-US" altLang="zh-TW" sz="2400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tán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xiào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wú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huán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altLang="zh-TW" sz="1600" dirty="0" err="1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qī</a:t>
            </a:r>
            <a:r>
              <a:rPr lang="en-US" altLang="zh-TW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1600" dirty="0">
                <a:solidFill>
                  <a:srgbClr val="00B050"/>
                </a:solidFill>
                <a:latin typeface="Arial" panose="020B0604020202020204" pitchFamily="34" charset="0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TW" sz="1600" dirty="0">
              <a:solidFill>
                <a:srgbClr val="00B050"/>
              </a:solidFill>
              <a:latin typeface="Arial" panose="020B0604020202020204" pitchFamily="34" charset="0"/>
              <a:ea typeface="KaiTi" panose="02010609060101010101" pitchFamily="49" charset="-122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srgbClr val="7030A0"/>
                </a:solidFill>
                <a:latin typeface="Helvetica Neue" panose="02000503000000020004" pitchFamily="2" charset="0"/>
              </a:rPr>
              <a:t>And becoming too engrossed in a friendly chat to return home.</a:t>
            </a:r>
            <a:endParaRPr lang="en-US" altLang="zh-TW" sz="1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11E118-4566-A140-A06F-A5EE360C3961}"/>
              </a:ext>
            </a:extLst>
          </p:cNvPr>
          <p:cNvSpPr/>
          <p:nvPr/>
        </p:nvSpPr>
        <p:spPr>
          <a:xfrm>
            <a:off x="5336618" y="5259673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en-US" dirty="0">
                <a:solidFill>
                  <a:srgbClr val="7030A0"/>
                </a:solidFill>
              </a:rPr>
            </a:br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  <a:latin typeface="Helvetica Neue" panose="02000503000000020004" pitchFamily="2" charset="0"/>
            </a:endParaRPr>
          </a:p>
          <a:p>
            <a:br>
              <a:rPr lang="en-US" dirty="0">
                <a:solidFill>
                  <a:srgbClr val="7030A0"/>
                </a:solidFill>
              </a:rPr>
            </a:b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33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2A5199A-554C-A54B-AA3A-84F83F30C592}"/>
              </a:ext>
            </a:extLst>
          </p:cNvPr>
          <p:cNvSpPr txBox="1">
            <a:spLocks/>
          </p:cNvSpPr>
          <p:nvPr/>
        </p:nvSpPr>
        <p:spPr>
          <a:xfrm>
            <a:off x="418668" y="105534"/>
            <a:ext cx="3315012" cy="218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7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大家好</a:t>
            </a:r>
            <a:r>
              <a:rPr lang="zh-CN" alt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，</a:t>
            </a:r>
            <a:br>
              <a:rPr lang="en-US" altLang="zh-TW" sz="30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dà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jiā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hǎo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 algn="l"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Hi Everybody.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EC2CBD-5758-2D41-966D-A89B2D6D2E4F}"/>
              </a:ext>
            </a:extLst>
          </p:cNvPr>
          <p:cNvSpPr txBox="1">
            <a:spLocks/>
          </p:cNvSpPr>
          <p:nvPr/>
        </p:nvSpPr>
        <p:spPr>
          <a:xfrm>
            <a:off x="359138" y="2202210"/>
            <a:ext cx="5736862" cy="232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7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我的名字叫</a:t>
            </a:r>
            <a:r>
              <a:rPr 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_______</a:t>
            </a:r>
            <a:r>
              <a:rPr lang="zh-TW" alt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30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。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míng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jiào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_______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.)</a:t>
            </a:r>
            <a:r>
              <a:rPr lang="zh-TW" alt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</a:t>
            </a:r>
            <a:endParaRPr lang="en-US" altLang="zh-TW" sz="3000" dirty="0"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name is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_______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AE0950A-6AE5-0248-AEF5-FDA49BA8E6B6}"/>
              </a:ext>
            </a:extLst>
          </p:cNvPr>
          <p:cNvSpPr txBox="1">
            <a:spLocks/>
          </p:cNvSpPr>
          <p:nvPr/>
        </p:nvSpPr>
        <p:spPr>
          <a:xfrm>
            <a:off x="545117" y="4432157"/>
            <a:ext cx="11414194" cy="232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7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</a:t>
            </a:r>
            <a:r>
              <a:rPr lang="zh-TW" alt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今年 </a:t>
            </a:r>
            <a:r>
              <a:rPr 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_______</a:t>
            </a:r>
            <a:r>
              <a:rPr lang="en-US" altLang="zh-TW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歲。</a:t>
            </a:r>
            <a:endParaRPr lang="en-US" sz="37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jīn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nián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_______</a:t>
            </a:r>
            <a:r>
              <a:rPr lang="en-US" altLang="zh-TW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altLang="zh-TW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suì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.)</a:t>
            </a:r>
            <a:r>
              <a:rPr lang="zh-TW" alt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</a:t>
            </a:r>
            <a:endParaRPr lang="en-US" altLang="zh-TW" sz="3000" dirty="0"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I am </a:t>
            </a:r>
            <a:r>
              <a:rPr lang="en-US" sz="32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_______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  years old this year. 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33ABA-92C9-1740-99AA-435B0FBC7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8035" y="556266"/>
            <a:ext cx="2492771" cy="1869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489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B441AF52-21C1-CF41-930B-D500E68E8EA3}"/>
              </a:ext>
            </a:extLst>
          </p:cNvPr>
          <p:cNvSpPr txBox="1">
            <a:spLocks/>
          </p:cNvSpPr>
          <p:nvPr/>
        </p:nvSpPr>
        <p:spPr>
          <a:xfrm>
            <a:off x="359138" y="99468"/>
            <a:ext cx="7157540" cy="232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37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我最喜歡的顏色是</a:t>
            </a:r>
            <a:r>
              <a:rPr 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_______ </a:t>
            </a:r>
            <a:r>
              <a:rPr lang="zh-TW" altLang="en-US" sz="37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US" sz="37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yán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sè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zh-TW" alt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.)</a:t>
            </a:r>
            <a:r>
              <a:rPr lang="zh-TW" alt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</a:t>
            </a:r>
            <a:endParaRPr lang="en-US" altLang="zh-TW" sz="3000" dirty="0"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My favorite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color is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A4F36A9-3DB7-A244-89EB-54F52C3E57C4}"/>
              </a:ext>
            </a:extLst>
          </p:cNvPr>
          <p:cNvSpPr txBox="1">
            <a:spLocks/>
          </p:cNvSpPr>
          <p:nvPr/>
        </p:nvSpPr>
        <p:spPr>
          <a:xfrm>
            <a:off x="450293" y="7277714"/>
            <a:ext cx="8690269" cy="232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我最喜歡做的事是</a:t>
            </a:r>
            <a:r>
              <a:rPr lang="zh-CN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_______ </a:t>
            </a:r>
            <a:r>
              <a:rPr lang="zh-TW" altLang="en-US" sz="3000" dirty="0">
                <a:solidFill>
                  <a:srgbClr val="FF000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。</a:t>
            </a:r>
            <a:endParaRPr lang="en-US" sz="3000" dirty="0">
              <a:solidFill>
                <a:srgbClr val="FF000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zuò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.)</a:t>
            </a:r>
            <a:r>
              <a:rPr lang="zh-TW" alt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</a:t>
            </a:r>
            <a:endParaRPr lang="en-US" altLang="zh-TW" sz="3000" dirty="0"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My favorite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thing to do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EE51623D-0C9D-FA41-8817-83E1B5F08CEB}"/>
              </a:ext>
            </a:extLst>
          </p:cNvPr>
          <p:cNvSpPr/>
          <p:nvPr/>
        </p:nvSpPr>
        <p:spPr>
          <a:xfrm>
            <a:off x="1071154" y="4738806"/>
            <a:ext cx="875067" cy="875067"/>
          </a:xfrm>
          <a:prstGeom prst="round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紅</a:t>
            </a:r>
            <a:endParaRPr lang="en-US" sz="36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F513BB6D-7A16-784C-9FB1-D6B1DCEC0AFA}"/>
              </a:ext>
            </a:extLst>
          </p:cNvPr>
          <p:cNvSpPr/>
          <p:nvPr/>
        </p:nvSpPr>
        <p:spPr>
          <a:xfrm>
            <a:off x="2197571" y="4738806"/>
            <a:ext cx="875067" cy="875067"/>
          </a:xfrm>
          <a:prstGeom prst="roundRect">
            <a:avLst/>
          </a:prstGeom>
          <a:solidFill>
            <a:srgbClr val="FF7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橙</a:t>
            </a:r>
            <a:endParaRPr lang="en-US" sz="36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A0F6923-12B2-C641-8F12-7361F62FA4F4}"/>
              </a:ext>
            </a:extLst>
          </p:cNvPr>
          <p:cNvSpPr/>
          <p:nvPr/>
        </p:nvSpPr>
        <p:spPr>
          <a:xfrm>
            <a:off x="3314601" y="4738806"/>
            <a:ext cx="875067" cy="875067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黃</a:t>
            </a:r>
            <a:endParaRPr lang="en-US" sz="3600" dirty="0">
              <a:solidFill>
                <a:schemeClr val="tx1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D1886681-DE3F-C441-8616-353287813699}"/>
              </a:ext>
            </a:extLst>
          </p:cNvPr>
          <p:cNvSpPr/>
          <p:nvPr/>
        </p:nvSpPr>
        <p:spPr>
          <a:xfrm>
            <a:off x="4441019" y="4738806"/>
            <a:ext cx="875067" cy="875067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綠</a:t>
            </a:r>
            <a:endParaRPr lang="en-US" sz="36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id="{938A5FE3-1841-5449-884C-EE728B51A097}"/>
              </a:ext>
            </a:extLst>
          </p:cNvPr>
          <p:cNvSpPr/>
          <p:nvPr/>
        </p:nvSpPr>
        <p:spPr>
          <a:xfrm>
            <a:off x="5548662" y="4738806"/>
            <a:ext cx="875067" cy="875067"/>
          </a:xfrm>
          <a:prstGeom prst="round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藍</a:t>
            </a:r>
            <a:endParaRPr lang="en-US" sz="36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596C7F9-0C88-F040-9759-9F365325F145}"/>
              </a:ext>
            </a:extLst>
          </p:cNvPr>
          <p:cNvSpPr/>
          <p:nvPr/>
        </p:nvSpPr>
        <p:spPr>
          <a:xfrm>
            <a:off x="6723862" y="4738806"/>
            <a:ext cx="875067" cy="875067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紫</a:t>
            </a:r>
            <a:endParaRPr lang="en-US" sz="36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1EAEC689-CF1A-4C4D-9882-10A9F9D01385}"/>
              </a:ext>
            </a:extLst>
          </p:cNvPr>
          <p:cNvSpPr/>
          <p:nvPr/>
        </p:nvSpPr>
        <p:spPr>
          <a:xfrm>
            <a:off x="7850279" y="4738806"/>
            <a:ext cx="875067" cy="87506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AR StdKaiZuinn Md" panose="020B0602010101010101" pitchFamily="34" charset="-120"/>
                <a:ea typeface="AR StdKaiZuinn Md" panose="020B0602010101010101" pitchFamily="34" charset="-120"/>
              </a:rPr>
              <a:t>黑</a:t>
            </a:r>
            <a:endParaRPr lang="en-US" sz="3600" dirty="0"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CB2B00BA-93F6-2D47-A2FA-646FEC645400}"/>
              </a:ext>
            </a:extLst>
          </p:cNvPr>
          <p:cNvSpPr/>
          <p:nvPr/>
        </p:nvSpPr>
        <p:spPr>
          <a:xfrm>
            <a:off x="8967309" y="4738806"/>
            <a:ext cx="875067" cy="8750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白</a:t>
            </a:r>
            <a:endParaRPr lang="en-US" sz="3600" dirty="0">
              <a:solidFill>
                <a:schemeClr val="tx1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6FFA4766-E92A-3E4E-9D6F-86C4D9F2F740}"/>
              </a:ext>
            </a:extLst>
          </p:cNvPr>
          <p:cNvSpPr/>
          <p:nvPr/>
        </p:nvSpPr>
        <p:spPr>
          <a:xfrm>
            <a:off x="10178208" y="4738806"/>
            <a:ext cx="875067" cy="875067"/>
          </a:xfrm>
          <a:prstGeom prst="roundRect">
            <a:avLst/>
          </a:prstGeom>
          <a:solidFill>
            <a:srgbClr val="FDBD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粉紅</a:t>
            </a:r>
            <a:endParaRPr lang="en-US" sz="2400" dirty="0">
              <a:solidFill>
                <a:schemeClr val="tx1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3135CAC-60F7-394E-A50B-51881B834C90}"/>
              </a:ext>
            </a:extLst>
          </p:cNvPr>
          <p:cNvSpPr txBox="1"/>
          <p:nvPr/>
        </p:nvSpPr>
        <p:spPr>
          <a:xfrm>
            <a:off x="1071154" y="5747291"/>
            <a:ext cx="920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hóng</a:t>
            </a:r>
            <a:endParaRPr lang="en-US" sz="28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D39C7D-EA63-6942-B458-2FE6CCB0CE32}"/>
              </a:ext>
            </a:extLst>
          </p:cNvPr>
          <p:cNvSpPr txBox="1"/>
          <p:nvPr/>
        </p:nvSpPr>
        <p:spPr>
          <a:xfrm>
            <a:off x="2216345" y="5747291"/>
            <a:ext cx="10615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chéng</a:t>
            </a:r>
            <a:endParaRPr lang="en-US" sz="28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888233C-B3F4-9846-BC1C-A438E0968487}"/>
              </a:ext>
            </a:extLst>
          </p:cNvPr>
          <p:cNvSpPr txBox="1"/>
          <p:nvPr/>
        </p:nvSpPr>
        <p:spPr>
          <a:xfrm>
            <a:off x="4562339" y="5747291"/>
            <a:ext cx="4555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lǜ</a:t>
            </a:r>
            <a:endParaRPr lang="en-US" sz="28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32DF8D-7BE8-624D-A619-7BEF368A54C7}"/>
              </a:ext>
            </a:extLst>
          </p:cNvPr>
          <p:cNvSpPr txBox="1"/>
          <p:nvPr/>
        </p:nvSpPr>
        <p:spPr>
          <a:xfrm>
            <a:off x="3398374" y="5747291"/>
            <a:ext cx="10919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huáng</a:t>
            </a:r>
            <a:endParaRPr lang="en-US" sz="28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7CF66D0-7539-1D4F-9171-2138D2F1B7B7}"/>
              </a:ext>
            </a:extLst>
          </p:cNvPr>
          <p:cNvSpPr txBox="1"/>
          <p:nvPr/>
        </p:nvSpPr>
        <p:spPr>
          <a:xfrm>
            <a:off x="5557340" y="5747291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lán</a:t>
            </a:r>
            <a:endParaRPr lang="en-US" sz="28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71838FA-BE52-3848-BB2E-11F3A479560E}"/>
              </a:ext>
            </a:extLst>
          </p:cNvPr>
          <p:cNvSpPr txBox="1"/>
          <p:nvPr/>
        </p:nvSpPr>
        <p:spPr>
          <a:xfrm>
            <a:off x="6971651" y="5703601"/>
            <a:ext cx="40748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zǐ</a:t>
            </a:r>
            <a:endParaRPr lang="en-US" sz="28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BB3196-D402-F240-9DE4-499FCF5B36B1}"/>
              </a:ext>
            </a:extLst>
          </p:cNvPr>
          <p:cNvSpPr txBox="1"/>
          <p:nvPr/>
        </p:nvSpPr>
        <p:spPr>
          <a:xfrm>
            <a:off x="7930003" y="5765415"/>
            <a:ext cx="6335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hēi</a:t>
            </a:r>
            <a:endParaRPr lang="en-US" sz="28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DC78F9-690C-514F-A07A-8C9D58039B15}"/>
              </a:ext>
            </a:extLst>
          </p:cNvPr>
          <p:cNvSpPr txBox="1"/>
          <p:nvPr/>
        </p:nvSpPr>
        <p:spPr>
          <a:xfrm>
            <a:off x="10039908" y="5703601"/>
            <a:ext cx="1469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fěn</a:t>
            </a:r>
            <a:r>
              <a:rPr lang="en-US" sz="2800" dirty="0"/>
              <a:t> </a:t>
            </a:r>
            <a:r>
              <a:rPr lang="en-US" sz="2800" dirty="0" err="1"/>
              <a:t>hóng</a:t>
            </a:r>
            <a:endParaRPr lang="en-US" sz="2800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0B1C3B6-7544-8244-84AE-113BA9201F89}"/>
              </a:ext>
            </a:extLst>
          </p:cNvPr>
          <p:cNvSpPr txBox="1"/>
          <p:nvPr/>
        </p:nvSpPr>
        <p:spPr>
          <a:xfrm>
            <a:off x="9140562" y="5703601"/>
            <a:ext cx="6270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bái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350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0" grpId="0" animBg="1"/>
      <p:bldP spid="11" grpId="0" animBg="1"/>
      <p:bldP spid="12" grpId="0" animBg="1"/>
      <p:bldP spid="14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79DDE793-FCC1-6F41-A36C-01FD16D3DFC0}"/>
              </a:ext>
            </a:extLst>
          </p:cNvPr>
          <p:cNvSpPr txBox="1">
            <a:spLocks/>
          </p:cNvSpPr>
          <p:nvPr/>
        </p:nvSpPr>
        <p:spPr>
          <a:xfrm>
            <a:off x="388903" y="344346"/>
            <a:ext cx="11414194" cy="23203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我</a:t>
            </a:r>
            <a:r>
              <a:rPr lang="zh-TW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最喜歡的冰品是</a:t>
            </a:r>
            <a:r>
              <a:rPr lang="en-US" altLang="zh-TW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_______</a:t>
            </a:r>
            <a:r>
              <a:rPr lang="en-US" altLang="zh-TW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TW" altLang="en-US" sz="40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。</a:t>
            </a:r>
            <a:endParaRPr lang="en-US" sz="4000" dirty="0">
              <a:solidFill>
                <a:srgbClr val="FF0000"/>
              </a:solidFill>
              <a:latin typeface="KaiTi" panose="02010609060101010101" pitchFamily="49" charset="-122"/>
              <a:ea typeface="KaiTi" panose="02010609060101010101" pitchFamily="49" charset="-122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bīng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pǐn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.)</a:t>
            </a:r>
            <a:r>
              <a:rPr lang="zh-TW" altLang="en-US" sz="30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 </a:t>
            </a:r>
            <a:endParaRPr lang="en-US" altLang="zh-TW" sz="3000" dirty="0"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r>
              <a:rPr lang="en-US" altLang="zh-TW" sz="2500" dirty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zh-TW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500" dirty="0">
                <a:latin typeface="Arial" panose="020B0604020202020204" pitchFamily="34" charset="0"/>
                <a:cs typeface="Arial" panose="020B0604020202020204" pitchFamily="34" charset="0"/>
              </a:rPr>
              <a:t>favorite</a:t>
            </a:r>
            <a:r>
              <a:rPr lang="zh-TW" altLang="en-US" sz="2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2500" dirty="0">
                <a:latin typeface="Arial" panose="020B0604020202020204" pitchFamily="34" charset="0"/>
                <a:cs typeface="Arial" panose="020B0604020202020204" pitchFamily="34" charset="0"/>
              </a:rPr>
              <a:t>frozen treat is</a:t>
            </a:r>
            <a:r>
              <a:rPr lang="en-US" sz="2800" dirty="0"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______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  <p:pic>
        <p:nvPicPr>
          <p:cNvPr id="3" name="我叫" descr="我叫">
            <a:hlinkClick r:id="" action="ppaction://media"/>
            <a:extLst>
              <a:ext uri="{FF2B5EF4-FFF2-40B4-BE49-F238E27FC236}">
                <a16:creationId xmlns:a16="http://schemas.microsoft.com/office/drawing/2014/main" id="{DD60B73D-B503-654F-9D5E-183AE56BD98C}"/>
              </a:ext>
            </a:extLst>
          </p:cNvPr>
          <p:cNvPicPr>
            <a:picLocks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5689600" y="11416634"/>
            <a:ext cx="812800" cy="81280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5B03117-0A0B-A342-BF57-FF42D99C821B}"/>
              </a:ext>
            </a:extLst>
          </p:cNvPr>
          <p:cNvSpPr txBox="1"/>
          <p:nvPr/>
        </p:nvSpPr>
        <p:spPr>
          <a:xfrm>
            <a:off x="-1508371" y="107978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DC79360-CF07-084F-A6B7-44CA84327412}"/>
              </a:ext>
            </a:extLst>
          </p:cNvPr>
          <p:cNvSpPr/>
          <p:nvPr/>
        </p:nvSpPr>
        <p:spPr>
          <a:xfrm>
            <a:off x="756744" y="3541957"/>
            <a:ext cx="1639954" cy="3047923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D426200-2AC6-744B-BF5C-39606714A88A}"/>
              </a:ext>
            </a:extLst>
          </p:cNvPr>
          <p:cNvSpPr txBox="1">
            <a:spLocks/>
          </p:cNvSpPr>
          <p:nvPr/>
        </p:nvSpPr>
        <p:spPr>
          <a:xfrm>
            <a:off x="428107" y="5190428"/>
            <a:ext cx="2311595" cy="1267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  <a:cs typeface="Arial" panose="020B0604020202020204" pitchFamily="34" charset="0"/>
              </a:rPr>
              <a:t>冰淇淋</a:t>
            </a:r>
            <a:br>
              <a:rPr lang="en-US" altLang="zh-TW" sz="2400" dirty="0">
                <a:solidFill>
                  <a:srgbClr val="7030A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</a:b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bīng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lín</a:t>
            </a:r>
            <a:r>
              <a:rPr lang="en-US" sz="2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3989CBA-BA41-594A-9D59-5B79F8D13E96}"/>
              </a:ext>
            </a:extLst>
          </p:cNvPr>
          <p:cNvSpPr/>
          <p:nvPr/>
        </p:nvSpPr>
        <p:spPr>
          <a:xfrm>
            <a:off x="923456" y="5779576"/>
            <a:ext cx="11977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Ice</a:t>
            </a:r>
            <a:r>
              <a:rPr lang="zh-TW" altLang="en-US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altLang="zh-TW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cream</a:t>
            </a:r>
            <a:endParaRPr lang="en-US" dirty="0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C515842C-09A3-D045-BA32-E92A13AE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0867" y="3665184"/>
            <a:ext cx="653541" cy="1657193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D5FD6FB8-391C-6D47-9F11-FB0419F96818}"/>
              </a:ext>
            </a:extLst>
          </p:cNvPr>
          <p:cNvGrpSpPr/>
          <p:nvPr/>
        </p:nvGrpSpPr>
        <p:grpSpPr>
          <a:xfrm>
            <a:off x="9310029" y="3465731"/>
            <a:ext cx="2616281" cy="3047923"/>
            <a:chOff x="-2063697" y="6842718"/>
            <a:chExt cx="2616281" cy="3047923"/>
          </a:xfrm>
        </p:grpSpPr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363C8512-35E3-D542-B80A-4B91B0EA25E0}"/>
                </a:ext>
              </a:extLst>
            </p:cNvPr>
            <p:cNvSpPr/>
            <p:nvPr/>
          </p:nvSpPr>
          <p:spPr>
            <a:xfrm>
              <a:off x="-1759011" y="6842718"/>
              <a:ext cx="2000749" cy="30479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itle 1">
              <a:extLst>
                <a:ext uri="{FF2B5EF4-FFF2-40B4-BE49-F238E27FC236}">
                  <a16:creationId xmlns:a16="http://schemas.microsoft.com/office/drawing/2014/main" id="{B30098F0-5D52-9345-A59B-A05C2C33BB3D}"/>
                </a:ext>
              </a:extLst>
            </p:cNvPr>
            <p:cNvSpPr txBox="1">
              <a:spLocks/>
            </p:cNvSpPr>
            <p:nvPr/>
          </p:nvSpPr>
          <p:spPr>
            <a:xfrm>
              <a:off x="-2063697" y="8491189"/>
              <a:ext cx="2616281" cy="12675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rgbClr val="7030A0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Arial" panose="020B0604020202020204" pitchFamily="34" charset="0"/>
                </a:rPr>
                <a:t>霜淇淋</a:t>
              </a:r>
              <a:br>
                <a:rPr lang="en-US" altLang="zh-TW" sz="2400" dirty="0">
                  <a:solidFill>
                    <a:srgbClr val="7030A0"/>
                  </a:solidFill>
                  <a:latin typeface="AR StdKaiZuinn Md" panose="020B0602010101010101" pitchFamily="34" charset="-120"/>
                  <a:ea typeface="AR StdKaiZuinn Md" panose="020B0602010101010101" pitchFamily="34" charset="-120"/>
                </a:rPr>
              </a:b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(</a:t>
              </a:r>
              <a:r>
                <a:rPr lang="en-US" sz="20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shuāng</a:t>
              </a: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qí</a:t>
              </a: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lín</a:t>
              </a: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D25B6EE-2656-5242-A40E-9F9A48CEBDF8}"/>
                </a:ext>
              </a:extLst>
            </p:cNvPr>
            <p:cNvSpPr/>
            <p:nvPr/>
          </p:nvSpPr>
          <p:spPr>
            <a:xfrm>
              <a:off x="-1416006" y="9080337"/>
              <a:ext cx="118494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soft</a:t>
              </a:r>
              <a:r>
                <a:rPr lang="zh-TW" altLang="en-US" dirty="0"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 </a:t>
              </a:r>
              <a:r>
                <a:rPr lang="en-US" altLang="zh-TW" dirty="0"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serve</a:t>
              </a:r>
              <a:endParaRPr lang="en-US" dirty="0"/>
            </a:p>
          </p:txBody>
        </p: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FDAC64C3-0703-5042-AC7E-822D79BF45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4494" t="1080" r="17493" b="2665"/>
            <a:stretch/>
          </p:blipFill>
          <p:spPr>
            <a:xfrm>
              <a:off x="-1194206" y="6924592"/>
              <a:ext cx="749152" cy="1694147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7D2943-C61E-5D40-9E9E-BD43BD78D4AD}"/>
              </a:ext>
            </a:extLst>
          </p:cNvPr>
          <p:cNvGrpSpPr/>
          <p:nvPr/>
        </p:nvGrpSpPr>
        <p:grpSpPr>
          <a:xfrm>
            <a:off x="2563410" y="3541957"/>
            <a:ext cx="2311595" cy="3047923"/>
            <a:chOff x="4736159" y="3541957"/>
            <a:chExt cx="2311595" cy="3047923"/>
          </a:xfrm>
        </p:grpSpPr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34ACA54A-7CDD-0A49-A964-C331ECA19A00}"/>
                </a:ext>
              </a:extLst>
            </p:cNvPr>
            <p:cNvSpPr/>
            <p:nvPr/>
          </p:nvSpPr>
          <p:spPr>
            <a:xfrm>
              <a:off x="5023944" y="3541957"/>
              <a:ext cx="1751501" cy="30479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itle 1">
              <a:extLst>
                <a:ext uri="{FF2B5EF4-FFF2-40B4-BE49-F238E27FC236}">
                  <a16:creationId xmlns:a16="http://schemas.microsoft.com/office/drawing/2014/main" id="{50057601-C1BA-7E4A-B6DA-8A35A975C225}"/>
                </a:ext>
              </a:extLst>
            </p:cNvPr>
            <p:cNvSpPr txBox="1">
              <a:spLocks/>
            </p:cNvSpPr>
            <p:nvPr/>
          </p:nvSpPr>
          <p:spPr>
            <a:xfrm>
              <a:off x="4736159" y="5190428"/>
              <a:ext cx="2311595" cy="12675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rgbClr val="7030A0"/>
                  </a:solidFill>
                  <a:latin typeface="KaiTi" panose="02010609060101010101" pitchFamily="49" charset="-122"/>
                  <a:ea typeface="KaiTi" panose="02010609060101010101" pitchFamily="49" charset="-122"/>
                  <a:cs typeface="Arial" panose="020B0604020202020204" pitchFamily="34" charset="0"/>
                </a:rPr>
                <a:t>冰棒</a:t>
              </a:r>
              <a:br>
                <a:rPr lang="en-US" altLang="zh-TW" sz="2400" dirty="0">
                  <a:solidFill>
                    <a:srgbClr val="7030A0"/>
                  </a:solidFill>
                  <a:latin typeface="AR StdKaiZuinn Md" panose="020B0602010101010101" pitchFamily="34" charset="-120"/>
                  <a:ea typeface="AR StdKaiZuinn Md" panose="020B0602010101010101" pitchFamily="34" charset="-120"/>
                </a:rPr>
              </a:b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(</a:t>
              </a:r>
              <a:r>
                <a:rPr lang="en-US" sz="24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bīng</a:t>
              </a: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bàng</a:t>
              </a: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AFF0C91-5511-EC44-8422-5ACD45DCC669}"/>
                </a:ext>
              </a:extLst>
            </p:cNvPr>
            <p:cNvSpPr/>
            <p:nvPr/>
          </p:nvSpPr>
          <p:spPr>
            <a:xfrm>
              <a:off x="5366948" y="5718475"/>
              <a:ext cx="103105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popsicle</a:t>
              </a:r>
              <a:endParaRPr lang="en-US" dirty="0"/>
            </a:p>
          </p:txBody>
        </p:sp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5660F62-5002-8E4E-874B-FB9C616E63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640" t="9881" r="17934" b="9079"/>
            <a:stretch/>
          </p:blipFill>
          <p:spPr>
            <a:xfrm>
              <a:off x="5231508" y="3665184"/>
              <a:ext cx="1277484" cy="1685396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E707053-8DAA-DF4A-9BAE-759BD756E939}"/>
              </a:ext>
            </a:extLst>
          </p:cNvPr>
          <p:cNvGrpSpPr/>
          <p:nvPr/>
        </p:nvGrpSpPr>
        <p:grpSpPr>
          <a:xfrm>
            <a:off x="4810260" y="3541956"/>
            <a:ext cx="2311595" cy="3047923"/>
            <a:chOff x="2396697" y="6814199"/>
            <a:chExt cx="2311595" cy="3047923"/>
          </a:xfrm>
        </p:grpSpPr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E4B0E92B-84C4-3B45-BB05-82EEDB4F4D15}"/>
                </a:ext>
              </a:extLst>
            </p:cNvPr>
            <p:cNvSpPr/>
            <p:nvPr/>
          </p:nvSpPr>
          <p:spPr>
            <a:xfrm>
              <a:off x="2622512" y="6814199"/>
              <a:ext cx="1844386" cy="30479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Title 1">
              <a:extLst>
                <a:ext uri="{FF2B5EF4-FFF2-40B4-BE49-F238E27FC236}">
                  <a16:creationId xmlns:a16="http://schemas.microsoft.com/office/drawing/2014/main" id="{467F14E9-882D-C744-9406-136C01B4245F}"/>
                </a:ext>
              </a:extLst>
            </p:cNvPr>
            <p:cNvSpPr txBox="1">
              <a:spLocks/>
            </p:cNvSpPr>
            <p:nvPr/>
          </p:nvSpPr>
          <p:spPr>
            <a:xfrm>
              <a:off x="2396697" y="8491189"/>
              <a:ext cx="2311595" cy="12675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rgbClr val="7030A0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冰沙</a:t>
              </a:r>
              <a:br>
                <a:rPr lang="en-US" altLang="zh-TW" sz="2400" dirty="0">
                  <a:solidFill>
                    <a:srgbClr val="7030A0"/>
                  </a:solidFill>
                  <a:latin typeface="AR StdKaiZuinn Md" panose="020B0602010101010101" pitchFamily="34" charset="-120"/>
                  <a:ea typeface="AR StdKaiZuinn Md" panose="020B0602010101010101" pitchFamily="34" charset="-120"/>
                </a:rPr>
              </a:b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(</a:t>
              </a:r>
              <a:r>
                <a:rPr lang="en-US" sz="24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bīng</a:t>
              </a: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shā</a:t>
              </a:r>
              <a:r>
                <a:rPr lang="en-US" sz="24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B38FC3-2315-8B40-9924-0F125505DEA3}"/>
                </a:ext>
              </a:extLst>
            </p:cNvPr>
            <p:cNvSpPr/>
            <p:nvPr/>
          </p:nvSpPr>
          <p:spPr>
            <a:xfrm>
              <a:off x="2892046" y="9080337"/>
              <a:ext cx="11208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smoothie</a:t>
              </a:r>
              <a:endParaRPr lang="en-US" dirty="0"/>
            </a:p>
          </p:txBody>
        </p: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56F75632-BF1B-8B41-AA7E-CE5CC486F3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-1574" t="11615"/>
            <a:stretch/>
          </p:blipFill>
          <p:spPr>
            <a:xfrm>
              <a:off x="2892046" y="6951775"/>
              <a:ext cx="1237238" cy="1691207"/>
            </a:xfrm>
            <a:prstGeom prst="rect">
              <a:avLst/>
            </a:prstGeom>
          </p:spPr>
        </p:pic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A807C78C-6B5A-5B43-B38B-3640A36CB88D}"/>
              </a:ext>
            </a:extLst>
          </p:cNvPr>
          <p:cNvGrpSpPr/>
          <p:nvPr/>
        </p:nvGrpSpPr>
        <p:grpSpPr>
          <a:xfrm>
            <a:off x="7029210" y="3504435"/>
            <a:ext cx="2311595" cy="3047923"/>
            <a:chOff x="6775445" y="6710769"/>
            <a:chExt cx="2311595" cy="3047923"/>
          </a:xfrm>
        </p:grpSpPr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DF0CDFFF-8C13-864D-A4F6-17CC815E8CDB}"/>
                </a:ext>
              </a:extLst>
            </p:cNvPr>
            <p:cNvSpPr/>
            <p:nvPr/>
          </p:nvSpPr>
          <p:spPr>
            <a:xfrm>
              <a:off x="7037862" y="6710769"/>
              <a:ext cx="1786759" cy="3047923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itle 1">
              <a:extLst>
                <a:ext uri="{FF2B5EF4-FFF2-40B4-BE49-F238E27FC236}">
                  <a16:creationId xmlns:a16="http://schemas.microsoft.com/office/drawing/2014/main" id="{51FF3F3B-5E36-7E41-915E-51760E948D11}"/>
                </a:ext>
              </a:extLst>
            </p:cNvPr>
            <p:cNvSpPr txBox="1">
              <a:spLocks/>
            </p:cNvSpPr>
            <p:nvPr/>
          </p:nvSpPr>
          <p:spPr>
            <a:xfrm>
              <a:off x="6775445" y="8491189"/>
              <a:ext cx="2311595" cy="126750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50000"/>
                </a:lnSpc>
              </a:pPr>
              <a:r>
                <a:rPr lang="zh-TW" altLang="en-US" sz="2400" dirty="0">
                  <a:solidFill>
                    <a:srgbClr val="7030A0"/>
                  </a:solidFill>
                  <a:latin typeface="KaiTi" panose="02010609060101010101" pitchFamily="49" charset="-122"/>
                  <a:ea typeface="KaiTi" panose="02010609060101010101" pitchFamily="49" charset="-122"/>
                </a:rPr>
                <a:t>雪花冰</a:t>
              </a:r>
              <a:br>
                <a:rPr lang="en-US" altLang="zh-TW" sz="2400" dirty="0">
                  <a:solidFill>
                    <a:srgbClr val="7030A0"/>
                  </a:solidFill>
                  <a:latin typeface="AR StdKaiZuinn Md" panose="020B0602010101010101" pitchFamily="34" charset="-120"/>
                  <a:ea typeface="AR StdKaiZuinn Md" panose="020B0602010101010101" pitchFamily="34" charset="-120"/>
                </a:rPr>
              </a:b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(</a:t>
              </a:r>
              <a:r>
                <a:rPr lang="en-US" sz="20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xuě</a:t>
              </a: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huā</a:t>
              </a: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  </a:t>
              </a:r>
              <a:r>
                <a:rPr lang="en-US" sz="2000" dirty="0" err="1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bīng</a:t>
              </a:r>
              <a:r>
                <a:rPr lang="en-US" sz="2000" dirty="0">
                  <a:solidFill>
                    <a:srgbClr val="00B050"/>
                  </a:solidFill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5312C031-8064-834F-95D7-4EC949104066}"/>
                </a:ext>
              </a:extLst>
            </p:cNvPr>
            <p:cNvSpPr/>
            <p:nvPr/>
          </p:nvSpPr>
          <p:spPr>
            <a:xfrm>
              <a:off x="7270794" y="9080337"/>
              <a:ext cx="132600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latin typeface="Arial" panose="020B0604020202020204" pitchFamily="34" charset="0"/>
                  <a:ea typeface="AR StdKaiZuinn Md" panose="020B0602010101010101" pitchFamily="34" charset="-120"/>
                  <a:cs typeface="Arial" panose="020B0604020202020204" pitchFamily="34" charset="0"/>
                </a:rPr>
                <a:t>Shaved ice</a:t>
              </a:r>
              <a:endParaRPr lang="en-US" dirty="0"/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EBE8C0FA-9462-D941-81C9-9A5577C3826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1822" r="15318" b="9737"/>
            <a:stretch/>
          </p:blipFill>
          <p:spPr>
            <a:xfrm>
              <a:off x="7270794" y="6976018"/>
              <a:ext cx="1326004" cy="16427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1608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2E913A6-DECF-7E46-8153-6797A18B7063}"/>
              </a:ext>
            </a:extLst>
          </p:cNvPr>
          <p:cNvSpPr txBox="1">
            <a:spLocks/>
          </p:cNvSpPr>
          <p:nvPr/>
        </p:nvSpPr>
        <p:spPr>
          <a:xfrm>
            <a:off x="447553" y="442271"/>
            <a:ext cx="5985740" cy="31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夏天裡</a:t>
            </a:r>
            <a:r>
              <a:rPr lang="en-US" altLang="zh-TW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,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我最喜歡的活動</a:t>
            </a:r>
            <a:r>
              <a:rPr lang="zh-TW" altLang="en-US" sz="3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就是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br>
              <a:rPr lang="en-US" altLang="zh-TW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xià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tiān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。)</a:t>
            </a: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My favorite activity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in the summer day.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EDDF9B-867D-824C-9689-B181C0299EA8}"/>
              </a:ext>
            </a:extLst>
          </p:cNvPr>
          <p:cNvSpPr/>
          <p:nvPr/>
        </p:nvSpPr>
        <p:spPr>
          <a:xfrm>
            <a:off x="6804372" y="599406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98EBD0-8045-4643-954D-6825A107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4104" y="1176395"/>
            <a:ext cx="2111792" cy="151743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EE58AE3-F4DA-534E-9A8C-C4180D8503A6}"/>
              </a:ext>
            </a:extLst>
          </p:cNvPr>
          <p:cNvSpPr txBox="1">
            <a:spLocks/>
          </p:cNvSpPr>
          <p:nvPr/>
        </p:nvSpPr>
        <p:spPr>
          <a:xfrm>
            <a:off x="8696873" y="845751"/>
            <a:ext cx="3315012" cy="218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去海邊</a:t>
            </a:r>
            <a:br>
              <a:rPr lang="en-US" altLang="zh-TW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hǎi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biān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300" dirty="0">
                <a:latin typeface="Arial" panose="020B0604020202020204" pitchFamily="34" charset="0"/>
                <a:cs typeface="Arial" panose="020B0604020202020204" pitchFamily="34" charset="0"/>
              </a:rPr>
              <a:t>Going to the beach</a:t>
            </a:r>
            <a:endParaRPr lang="en-US" sz="23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76500EE-4838-864F-92AB-425079CE2E1A}"/>
              </a:ext>
            </a:extLst>
          </p:cNvPr>
          <p:cNvSpPr/>
          <p:nvPr/>
        </p:nvSpPr>
        <p:spPr>
          <a:xfrm>
            <a:off x="6862626" y="3952726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EC7A58-5A5E-C549-9A26-2288F327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58160" y="4839590"/>
            <a:ext cx="3007450" cy="126903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6A0839A-1DBD-C245-8D99-6BB03F867168}"/>
              </a:ext>
            </a:extLst>
          </p:cNvPr>
          <p:cNvSpPr txBox="1">
            <a:spLocks/>
          </p:cNvSpPr>
          <p:nvPr/>
        </p:nvSpPr>
        <p:spPr>
          <a:xfrm>
            <a:off x="8755127" y="4199071"/>
            <a:ext cx="3315012" cy="218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5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游泳</a:t>
            </a:r>
            <a:br>
              <a:rPr lang="en-US" altLang="zh-TW" sz="5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47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47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yóu</a:t>
            </a:r>
            <a:r>
              <a:rPr lang="en-US" sz="47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yǒng</a:t>
            </a:r>
            <a:r>
              <a:rPr lang="en-US" sz="47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4700" dirty="0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endParaRPr lang="en-US" sz="47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0033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2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A42C548-C86B-904E-B07C-02800A6C1712}"/>
              </a:ext>
            </a:extLst>
          </p:cNvPr>
          <p:cNvSpPr/>
          <p:nvPr/>
        </p:nvSpPr>
        <p:spPr>
          <a:xfrm>
            <a:off x="6862626" y="442271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11BF05-71E5-EF45-9F42-C06F3D491C58}"/>
              </a:ext>
            </a:extLst>
          </p:cNvPr>
          <p:cNvSpPr txBox="1">
            <a:spLocks/>
          </p:cNvSpPr>
          <p:nvPr/>
        </p:nvSpPr>
        <p:spPr>
          <a:xfrm>
            <a:off x="9302679" y="726527"/>
            <a:ext cx="2465136" cy="2113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65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玩水</a:t>
            </a:r>
            <a:br>
              <a:rPr lang="en-US" altLang="zh-TW" sz="5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43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wán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shuǐ</a:t>
            </a:r>
            <a:r>
              <a:rPr lang="en-US" sz="43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playing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zh-TW" alt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water</a:t>
            </a:r>
            <a:endParaRPr lang="en-US" sz="3000" dirty="0">
              <a:latin typeface="Wawati TC" pitchFamily="82" charset="-120"/>
              <a:ea typeface="Wawati TC" pitchFamily="82" charset="-12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4D9A9A0-6D0C-604C-8AAF-D1F91F2FA4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" b="-448"/>
          <a:stretch/>
        </p:blipFill>
        <p:spPr>
          <a:xfrm>
            <a:off x="7064454" y="684456"/>
            <a:ext cx="2284453" cy="2313806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129A1C47-D05D-E440-A8A0-60EE829B36CA}"/>
              </a:ext>
            </a:extLst>
          </p:cNvPr>
          <p:cNvSpPr/>
          <p:nvPr/>
        </p:nvSpPr>
        <p:spPr>
          <a:xfrm>
            <a:off x="6804372" y="3766177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7A19F7-0F8A-D747-B2BD-3BA9584675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79"/>
          <a:stretch/>
        </p:blipFill>
        <p:spPr>
          <a:xfrm>
            <a:off x="7051040" y="4115392"/>
            <a:ext cx="1691876" cy="2032994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CC73EA6E-278B-9F4D-89A9-A81804A50C80}"/>
              </a:ext>
            </a:extLst>
          </p:cNvPr>
          <p:cNvSpPr txBox="1">
            <a:spLocks/>
          </p:cNvSpPr>
          <p:nvPr/>
        </p:nvSpPr>
        <p:spPr>
          <a:xfrm>
            <a:off x="8241610" y="3691353"/>
            <a:ext cx="3315012" cy="267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騎腳</a:t>
            </a:r>
            <a:r>
              <a:rPr lang="en-US" altLang="zh-TW" sz="4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·</a:t>
            </a:r>
            <a:r>
              <a:rPr lang="zh-TW" altLang="en-US" sz="4800" dirty="0">
                <a:solidFill>
                  <a:srgbClr val="7030A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踏車</a:t>
            </a:r>
            <a:br>
              <a:rPr lang="en-US" altLang="zh-TW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9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qí</a:t>
            </a: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jiǎo</a:t>
            </a: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zh-TW" altLang="en-US" sz="39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tà</a:t>
            </a: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9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chē</a:t>
            </a:r>
            <a:r>
              <a:rPr lang="en-US" sz="39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Bicycle</a:t>
            </a:r>
            <a:r>
              <a:rPr lang="zh-TW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riding</a:t>
            </a:r>
            <a:endParaRPr lang="en-US" sz="3200" dirty="0"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F90A50C-BE8A-324D-86CA-40543C5E1793}"/>
              </a:ext>
            </a:extLst>
          </p:cNvPr>
          <p:cNvSpPr txBox="1">
            <a:spLocks/>
          </p:cNvSpPr>
          <p:nvPr/>
        </p:nvSpPr>
        <p:spPr>
          <a:xfrm>
            <a:off x="447553" y="442271"/>
            <a:ext cx="5985740" cy="31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夏天裡</a:t>
            </a:r>
            <a:r>
              <a:rPr lang="en-US" altLang="zh-TW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,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我最喜歡的活動</a:t>
            </a:r>
            <a:r>
              <a:rPr lang="zh-TW" altLang="en-US" sz="3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就是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br>
              <a:rPr lang="en-US" altLang="zh-TW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xià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tiān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。)</a:t>
            </a: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My favorite activity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in the summer day.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87023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2" grpId="0"/>
      <p:bldP spid="23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2BD082B9-2299-ED4A-98DD-EEF6C819E2E3}"/>
              </a:ext>
            </a:extLst>
          </p:cNvPr>
          <p:cNvSpPr/>
          <p:nvPr/>
        </p:nvSpPr>
        <p:spPr>
          <a:xfrm>
            <a:off x="6804372" y="442271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275D635-4648-8042-989D-3D2F8C67C0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59" b="9161"/>
          <a:stretch/>
        </p:blipFill>
        <p:spPr>
          <a:xfrm>
            <a:off x="6850866" y="738592"/>
            <a:ext cx="2090115" cy="2078766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761C741B-7509-C34C-8B98-ED798288B230}"/>
              </a:ext>
            </a:extLst>
          </p:cNvPr>
          <p:cNvSpPr txBox="1">
            <a:spLocks/>
          </p:cNvSpPr>
          <p:nvPr/>
        </p:nvSpPr>
        <p:spPr>
          <a:xfrm>
            <a:off x="8593829" y="367447"/>
            <a:ext cx="3315012" cy="267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53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堆沙堡</a:t>
            </a:r>
            <a:br>
              <a:rPr lang="en-US" altLang="zh-TW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duī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shā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bǎo</a:t>
            </a:r>
            <a:r>
              <a:rPr lang="en-US" sz="44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building sand castles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E112922B-B5DD-8F46-9789-0E0DC9F1D94B}"/>
              </a:ext>
            </a:extLst>
          </p:cNvPr>
          <p:cNvSpPr/>
          <p:nvPr/>
        </p:nvSpPr>
        <p:spPr>
          <a:xfrm>
            <a:off x="6925241" y="3804698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4FD285B-13AE-B248-8DAB-A9AA0B1158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7" b="12642"/>
          <a:stretch/>
        </p:blipFill>
        <p:spPr>
          <a:xfrm>
            <a:off x="6979833" y="4319172"/>
            <a:ext cx="2289013" cy="1642460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BAB9F2A6-9F81-464F-AF30-11F5E303E2BC}"/>
              </a:ext>
            </a:extLst>
          </p:cNvPr>
          <p:cNvSpPr txBox="1">
            <a:spLocks/>
          </p:cNvSpPr>
          <p:nvPr/>
        </p:nvSpPr>
        <p:spPr>
          <a:xfrm>
            <a:off x="8714698" y="3729874"/>
            <a:ext cx="3315012" cy="26714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7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去</a:t>
            </a:r>
            <a:endParaRPr lang="en-US" altLang="zh-TW" sz="4700" dirty="0">
              <a:solidFill>
                <a:srgbClr val="7030A0"/>
              </a:solidFill>
              <a:latin typeface="AR StdKaiZuinn Md" panose="020B0602010101010101" pitchFamily="34" charset="-120"/>
              <a:ea typeface="AR StdKaiZuinn Md" panose="020B0602010101010101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7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水上樂園</a:t>
            </a:r>
            <a:br>
              <a:rPr lang="en-US" altLang="zh-TW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qù</a:t>
            </a:r>
            <a:endParaRPr lang="en-US" sz="30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shuǐ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shàng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lè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yuán</a:t>
            </a:r>
            <a:r>
              <a:rPr lang="en-US" sz="30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3000" dirty="0">
                <a:latin typeface="Arial" panose="020B0604020202020204" pitchFamily="34" charset="0"/>
                <a:cs typeface="Arial" panose="020B0604020202020204" pitchFamily="34" charset="0"/>
              </a:rPr>
              <a:t>Going to water park</a:t>
            </a:r>
            <a:endParaRPr lang="en-US" sz="30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AA4AEBC-9B97-6746-B328-974BD8716C28}"/>
              </a:ext>
            </a:extLst>
          </p:cNvPr>
          <p:cNvSpPr txBox="1">
            <a:spLocks/>
          </p:cNvSpPr>
          <p:nvPr/>
        </p:nvSpPr>
        <p:spPr>
          <a:xfrm>
            <a:off x="447553" y="442271"/>
            <a:ext cx="5985740" cy="31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夏天裡</a:t>
            </a:r>
            <a:r>
              <a:rPr lang="en-US" altLang="zh-TW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,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我最喜歡的活動</a:t>
            </a:r>
            <a:r>
              <a:rPr lang="zh-TW" altLang="en-US" sz="3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就是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br>
              <a:rPr lang="en-US" altLang="zh-TW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xià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tiān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。)</a:t>
            </a: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My favorite activity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in the summer day.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451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C7E1D44D-60E7-B54C-BCA8-E24F92188CAA}"/>
              </a:ext>
            </a:extLst>
          </p:cNvPr>
          <p:cNvSpPr/>
          <p:nvPr/>
        </p:nvSpPr>
        <p:spPr>
          <a:xfrm>
            <a:off x="6787319" y="381892"/>
            <a:ext cx="4795081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6C7AE91-D4DE-8147-BB89-937EAB6197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183" r="23283" b="9289"/>
          <a:stretch/>
        </p:blipFill>
        <p:spPr>
          <a:xfrm>
            <a:off x="7172574" y="505234"/>
            <a:ext cx="1088364" cy="2196933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E915C9FD-5EF2-D345-A022-30513A08AEF7}"/>
              </a:ext>
            </a:extLst>
          </p:cNvPr>
          <p:cNvSpPr txBox="1">
            <a:spLocks/>
          </p:cNvSpPr>
          <p:nvPr/>
        </p:nvSpPr>
        <p:spPr>
          <a:xfrm>
            <a:off x="8502870" y="1180462"/>
            <a:ext cx="3321462" cy="13279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36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打棒球</a:t>
            </a:r>
            <a:endParaRPr lang="en-US" altLang="zh-TW" sz="3600" dirty="0">
              <a:solidFill>
                <a:srgbClr val="7030A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TW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dǎ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bàng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qiú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Playing baseball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00B050"/>
              </a:solidFill>
              <a:latin typeface="Arial" panose="020B0604020202020204" pitchFamily="34" charset="0"/>
              <a:ea typeface="AR StdKaiZuinn Md" panose="020B0602010101010101" pitchFamily="34" charset="-120"/>
              <a:cs typeface="Arial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DA06F45-08C6-B446-9279-5B450F7D4419}"/>
              </a:ext>
            </a:extLst>
          </p:cNvPr>
          <p:cNvSpPr/>
          <p:nvPr/>
        </p:nvSpPr>
        <p:spPr>
          <a:xfrm>
            <a:off x="6862626" y="3804698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1C31CD2-6D2E-2042-8858-4B94E01529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19" r="1439" b="690"/>
          <a:stretch/>
        </p:blipFill>
        <p:spPr>
          <a:xfrm>
            <a:off x="7175074" y="3925789"/>
            <a:ext cx="2085093" cy="2429225"/>
          </a:xfrm>
          <a:prstGeom prst="rect">
            <a:avLst/>
          </a:prstGeom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288B5A97-9AB7-FB4D-A3DD-03A3138D0592}"/>
              </a:ext>
            </a:extLst>
          </p:cNvPr>
          <p:cNvSpPr txBox="1">
            <a:spLocks/>
          </p:cNvSpPr>
          <p:nvPr/>
        </p:nvSpPr>
        <p:spPr>
          <a:xfrm>
            <a:off x="8655144" y="4051043"/>
            <a:ext cx="3315012" cy="218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踢足球</a:t>
            </a:r>
            <a:br>
              <a:rPr lang="en-US" altLang="zh-TW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tī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zú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qiú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400" dirty="0">
                <a:latin typeface="Arial" panose="020B0604020202020204" pitchFamily="34" charset="0"/>
                <a:cs typeface="Arial" panose="020B0604020202020204" pitchFamily="34" charset="0"/>
              </a:rPr>
              <a:t>playing soccer</a:t>
            </a:r>
            <a:endParaRPr lang="en-US" sz="23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D0E929B-E7F0-9042-98BC-A42117797FAA}"/>
              </a:ext>
            </a:extLst>
          </p:cNvPr>
          <p:cNvSpPr txBox="1">
            <a:spLocks/>
          </p:cNvSpPr>
          <p:nvPr/>
        </p:nvSpPr>
        <p:spPr>
          <a:xfrm>
            <a:off x="447553" y="442271"/>
            <a:ext cx="5985740" cy="31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夏天裡</a:t>
            </a:r>
            <a:r>
              <a:rPr lang="en-US" altLang="zh-TW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,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我最喜歡的活動</a:t>
            </a:r>
            <a:r>
              <a:rPr lang="zh-TW" altLang="en-US" sz="3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就是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br>
              <a:rPr lang="en-US" altLang="zh-TW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xià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tiān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。)</a:t>
            </a: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My favorite activity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in the summer day.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350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0.07246 L -0.37109 0.5166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55" y="2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22 0.44306 C -0.37292 0.44537 -0.37031 0.44722 -0.36823 0.44769 C -0.33958 0.45208 -0.34635 0.4537 -0.33203 0.44815 C -0.33034 0.4463 -0.32917 0.44468 -0.32786 0.44398 C -0.32422 0.4419 -0.32057 0.44051 -0.31745 0.4382 L -0.31419 0.44815 C -0.31198 0.43472 -0.30534 0.41644 -0.30273 0.42292 L -0.29805 0.41435 C -0.29114 0.4007 -0.29922 0.4213 -0.29036 0.40347 C -0.28724 0.40208 -0.28581 0.3963 -0.28437 0.39468 C -0.28242 0.39283 -0.2806 0.3912 -0.27825 0.3882 C -0.27669 0.38588 -0.27552 0.38935 -0.27331 0.37917 C -0.272 0.37662 -0.27057 0.37292 -0.26862 0.3713 C -0.26732 0.36945 -0.26458 0.36806 -0.26354 0.36667 C -0.26002 0.35972 -0.25664 0.35139 -0.25338 0.34583 C -0.23828 0.32894 -0.25664 0.35185 -0.24349 0.33009 C -0.24127 0.32847 -0.23932 0.32685 -0.2375 0.32431 C -0.23151 0.31806 -0.23229 0.31528 -0.22604 0.30625 C -0.22331 0.30417 -0.22122 0.30324 -0.21914 0.30023 C -0.21732 0.29769 -0.21549 0.29398 -0.21354 0.29074 C -0.21159 0.2882 -0.20898 0.28796 -0.20729 0.28357 C -0.20351 0.27755 -0.20039 0.27593 -0.19687 0.26528 C -0.19687 0.26458 -0.18568 0.24745 -0.18555 0.24607 C -0.1845 0.24468 -0.18294 0.24144 -0.18047 0.23796 C -0.1793 0.23519 -0.1776 0.23449 -0.17617 0.23218 C -0.17318 0.22546 -0.17044 0.22107 -0.16693 0.21783 L -0.15612 0.20232 C -0.15495 0.20232 -0.15338 0.20116 -0.15234 0.19931 C -0.15039 0.1956 -0.14909 0.19398 -0.14765 0.19074 C -0.14609 0.18704 -0.14505 0.18218 -0.14349 0.17824 C -0.14075 0.17269 -0.13737 0.16968 -0.13424 0.16412 L -0.12565 0.14931 C -0.12213 0.14514 -0.11445 0.1331 -0.11224 0.13033 L -0.10924 0.12801 C -0.0914 0.09491 -0.10833 0.12616 -0.09544 0.10764 C -0.09427 0.10301 -0.09167 0.10556 -0.08945 0.09653 C -0.08711 0.09306 -0.08268 0.09167 -0.08125 0.09792 C -0.07799 0.08796 -0.07617 0.08403 -0.07474 0.0831 C -0.07278 0.08125 -0.07122 0.08033 -0.06953 0.07778 C -0.06784 0.07593 -0.0664 0.07292 -0.06484 0.0713 C -0.06315 0.07037 -0.06185 0.07037 -0.06237 0.07037 C -0.05872 0.06806 -0.05638 0.06806 -0.05456 0.06551 L -0.05 0.06227 C -0.04896 0.06134 -0.04961 0.06366 -0.04778 0.05949 C -0.0444 0.05602 -0.04049 0.05116 -0.03698 0.04931 L -0.03463 0.05347 C -0.03346 0.04653 -0.03255 0.04398 -0.03216 0.04329 C -0.0289 0.03982 -0.02617 0.03912 -0.0237 0.03727 C -0.02409 0.03588 -0.022 0.03472 -0.02135 0.03588 C -0.01653 0.02801 -0.01875 0.02824 -0.01497 0.02685 C -0.01341 0.02431 -0.0112 0.02361 -0.00989 0.03241 C -0.00768 0.0213 -0.00456 0.01783 -0.00456 0.01921 C -0.0013 0.00972 -0.00143 0.0125 -0.00117 0.00185 C -0.00013 0.0007 -0.00247 0.00162 -1.45833E-6 -1.11111E-6 " pathEditMode="relative" rAng="11100000" ptsTypes="AAAAAAAAAAAAAAAAAAAAAAAAAAAAAAAAAAAAAAAAAAAAAAAAAAAAAA">
                                      <p:cBhvr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698" y="-2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16EDDF9B-867D-824C-9689-B181C0299EA8}"/>
              </a:ext>
            </a:extLst>
          </p:cNvPr>
          <p:cNvSpPr/>
          <p:nvPr/>
        </p:nvSpPr>
        <p:spPr>
          <a:xfrm>
            <a:off x="6804372" y="599406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B98EBD0-8045-4643-954D-6825A10763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904104" y="1176395"/>
            <a:ext cx="2111792" cy="151743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5EE58AE3-F4DA-534E-9A8C-C4180D8503A6}"/>
              </a:ext>
            </a:extLst>
          </p:cNvPr>
          <p:cNvSpPr txBox="1">
            <a:spLocks/>
          </p:cNvSpPr>
          <p:nvPr/>
        </p:nvSpPr>
        <p:spPr>
          <a:xfrm>
            <a:off x="8696873" y="845751"/>
            <a:ext cx="3315012" cy="218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1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去海邊</a:t>
            </a:r>
            <a:br>
              <a:rPr lang="en-US" altLang="zh-TW" sz="28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qù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hǎi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biān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2300" dirty="0">
                <a:latin typeface="Arial" panose="020B0604020202020204" pitchFamily="34" charset="0"/>
                <a:cs typeface="Arial" panose="020B0604020202020204" pitchFamily="34" charset="0"/>
              </a:rPr>
              <a:t>Going to the beach</a:t>
            </a:r>
            <a:endParaRPr lang="en-US" sz="23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76500EE-4838-864F-92AB-425079CE2E1A}"/>
              </a:ext>
            </a:extLst>
          </p:cNvPr>
          <p:cNvSpPr/>
          <p:nvPr/>
        </p:nvSpPr>
        <p:spPr>
          <a:xfrm>
            <a:off x="6862626" y="3952726"/>
            <a:ext cx="4795082" cy="267140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EC7A58-5A5E-C549-9A26-2288F32771A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958160" y="4839590"/>
            <a:ext cx="3007450" cy="1269038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D6A0839A-1DBD-C245-8D99-6BB03F867168}"/>
              </a:ext>
            </a:extLst>
          </p:cNvPr>
          <p:cNvSpPr txBox="1">
            <a:spLocks/>
          </p:cNvSpPr>
          <p:nvPr/>
        </p:nvSpPr>
        <p:spPr>
          <a:xfrm>
            <a:off x="8755127" y="4199071"/>
            <a:ext cx="3315012" cy="2187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59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游泳</a:t>
            </a:r>
            <a:br>
              <a:rPr lang="en-US" altLang="zh-TW" sz="5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47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47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yóu</a:t>
            </a:r>
            <a:r>
              <a:rPr lang="en-US" sz="47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47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yǒng</a:t>
            </a:r>
            <a:r>
              <a:rPr lang="en-US" sz="47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zh-TW" sz="4700" dirty="0">
                <a:latin typeface="Arial" panose="020B0604020202020204" pitchFamily="34" charset="0"/>
                <a:cs typeface="Arial" panose="020B0604020202020204" pitchFamily="34" charset="0"/>
              </a:rPr>
              <a:t>swimming</a:t>
            </a:r>
            <a:endParaRPr lang="en-US" sz="47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345C1FEF-03D0-9D45-B196-32B33EDEFD34}"/>
              </a:ext>
            </a:extLst>
          </p:cNvPr>
          <p:cNvSpPr txBox="1">
            <a:spLocks/>
          </p:cNvSpPr>
          <p:nvPr/>
        </p:nvSpPr>
        <p:spPr>
          <a:xfrm>
            <a:off x="447553" y="442271"/>
            <a:ext cx="5985740" cy="31261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夏天裡</a:t>
            </a:r>
            <a:r>
              <a:rPr lang="en-US" altLang="zh-TW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,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我最喜歡的活動</a:t>
            </a:r>
            <a:r>
              <a:rPr lang="zh-TW" altLang="en-US" sz="3400" dirty="0">
                <a:solidFill>
                  <a:srgbClr val="FF000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  <a:t>就是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zh-TW" altLang="en-US" sz="3400" dirty="0">
                <a:latin typeface="AR StdKaiZuinn Md" panose="020B0602010101010101" pitchFamily="34" charset="-120"/>
                <a:ea typeface="AR StdKaiZuinn Md" panose="020B0602010101010101" pitchFamily="34" charset="-120"/>
              </a:rPr>
              <a:t>。</a:t>
            </a:r>
            <a:br>
              <a:rPr lang="en-US" altLang="zh-TW" sz="4400" dirty="0">
                <a:solidFill>
                  <a:srgbClr val="7030A0"/>
                </a:solidFill>
                <a:latin typeface="AR StdKaiZuinn Md" panose="020B0602010101010101" pitchFamily="34" charset="-120"/>
                <a:ea typeface="AR StdKaiZuinn Md" panose="020B0602010101010101" pitchFamily="34" charset="-12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(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xià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tiān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lǐ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,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wǒ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zuì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xǐ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huān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de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huó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dòng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jiù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shì</a:t>
            </a:r>
            <a:r>
              <a:rPr lang="en-US" sz="32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。)</a:t>
            </a: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cs typeface="Arial" panose="020B0604020202020204" pitchFamily="34" charset="0"/>
              </a:rPr>
              <a:t>My favorite activity is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_________ 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  <a:p>
            <a:pPr algn="l">
              <a:lnSpc>
                <a:spcPct val="150000"/>
              </a:lnSpc>
            </a:pPr>
            <a:r>
              <a:rPr lang="en-US" altLang="zh-TW" sz="2800" dirty="0">
                <a:latin typeface="Arial" panose="020B0604020202020204" pitchFamily="34" charset="0"/>
                <a:ea typeface="AR StdKaiZuinn Md" panose="020B0602010101010101" pitchFamily="34" charset="-120"/>
                <a:cs typeface="Arial" panose="020B0604020202020204" pitchFamily="34" charset="0"/>
              </a:rPr>
              <a:t>in the summer day.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Wawati TC" pitchFamily="82" charset="-120"/>
              <a:ea typeface="Wawati TC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4344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mph" presetSubtype="0" fill="remove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1994</Words>
  <Application>Microsoft Macintosh PowerPoint</Application>
  <PresentationFormat>Widescreen</PresentationFormat>
  <Paragraphs>339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 StdKaiZuinn Md</vt:lpstr>
      <vt:lpstr>KaiTi</vt:lpstr>
      <vt:lpstr>Wawati TC</vt:lpstr>
      <vt:lpstr>楷体</vt:lpstr>
      <vt:lpstr>Arial</vt:lpstr>
      <vt:lpstr>Calibri</vt:lpstr>
      <vt:lpstr>Calibri Light</vt:lpstr>
      <vt:lpstr>Helvetica Neue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Cynthia Hu</dc:creator>
  <cp:lastModifiedBy>Cynthia Hu</cp:lastModifiedBy>
  <cp:revision>9</cp:revision>
  <dcterms:created xsi:type="dcterms:W3CDTF">2020-08-15T13:16:36Z</dcterms:created>
  <dcterms:modified xsi:type="dcterms:W3CDTF">2020-08-17T00:48:14Z</dcterms:modified>
</cp:coreProperties>
</file>