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7"/>
  </p:notesMasterIdLst>
  <p:sldIdLst>
    <p:sldId id="291" r:id="rId2"/>
    <p:sldId id="256" r:id="rId3"/>
    <p:sldId id="293" r:id="rId4"/>
    <p:sldId id="294" r:id="rId5"/>
    <p:sldId id="300" r:id="rId6"/>
    <p:sldId id="302" r:id="rId7"/>
    <p:sldId id="304" r:id="rId8"/>
    <p:sldId id="297" r:id="rId9"/>
    <p:sldId id="298" r:id="rId10"/>
    <p:sldId id="308" r:id="rId11"/>
    <p:sldId id="309" r:id="rId12"/>
    <p:sldId id="310" r:id="rId13"/>
    <p:sldId id="299" r:id="rId14"/>
    <p:sldId id="305" r:id="rId15"/>
    <p:sldId id="307" r:id="rId16"/>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393" autoAdjust="0"/>
    <p:restoredTop sz="97199"/>
  </p:normalViewPr>
  <p:slideViewPr>
    <p:cSldViewPr snapToGrid="0" snapToObjects="1">
      <p:cViewPr varScale="1">
        <p:scale>
          <a:sx n="103" d="100"/>
          <a:sy n="103" d="100"/>
        </p:scale>
        <p:origin x="1662"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B6A28BB-568A-4883-BBE9-ED6DFECD1BB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Calibri" charset="0"/>
              </a:defRPr>
            </a:lvl1pPr>
          </a:lstStyle>
          <a:p>
            <a:pPr>
              <a:defRPr/>
            </a:pPr>
            <a:endParaRPr lang="en-US"/>
          </a:p>
        </p:txBody>
      </p:sp>
      <p:sp>
        <p:nvSpPr>
          <p:cNvPr id="3" name="Date Placeholder 2">
            <a:extLst>
              <a:ext uri="{FF2B5EF4-FFF2-40B4-BE49-F238E27FC236}">
                <a16:creationId xmlns:a16="http://schemas.microsoft.com/office/drawing/2014/main" id="{913DE33E-2A8D-4C89-B237-D462196098F6}"/>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Calibri" charset="0"/>
              </a:defRPr>
            </a:lvl1pPr>
          </a:lstStyle>
          <a:p>
            <a:pPr>
              <a:defRPr/>
            </a:pPr>
            <a:fld id="{6D08A558-F847-4EF1-A57E-EA39BC05A3DD}" type="datetimeFigureOut">
              <a:rPr lang="en-US"/>
              <a:pPr>
                <a:defRPr/>
              </a:pPr>
              <a:t>4/8/2019</a:t>
            </a:fld>
            <a:endParaRPr lang="en-US"/>
          </a:p>
        </p:txBody>
      </p:sp>
      <p:sp>
        <p:nvSpPr>
          <p:cNvPr id="4" name="Slide Image Placeholder 3">
            <a:extLst>
              <a:ext uri="{FF2B5EF4-FFF2-40B4-BE49-F238E27FC236}">
                <a16:creationId xmlns:a16="http://schemas.microsoft.com/office/drawing/2014/main" id="{BF59E7F0-2144-4BB4-B7EF-58C742788347}"/>
              </a:ext>
            </a:extLst>
          </p:cNvPr>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7DCC9610-8216-45D7-B99B-32401C57B0DB}"/>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CA" noProof="0"/>
              <a:t>Click to edit Master text styles</a:t>
            </a:r>
          </a:p>
          <a:p>
            <a:pPr lvl="1"/>
            <a:r>
              <a:rPr lang="en-CA" noProof="0"/>
              <a:t>Second level</a:t>
            </a:r>
          </a:p>
          <a:p>
            <a:pPr lvl="2"/>
            <a:r>
              <a:rPr lang="en-CA" noProof="0"/>
              <a:t>Third level</a:t>
            </a:r>
          </a:p>
          <a:p>
            <a:pPr lvl="3"/>
            <a:r>
              <a:rPr lang="en-CA" noProof="0"/>
              <a:t>Fourth level</a:t>
            </a:r>
          </a:p>
          <a:p>
            <a:pPr lvl="4"/>
            <a:r>
              <a:rPr lang="en-CA" noProof="0"/>
              <a:t>Fifth level</a:t>
            </a:r>
            <a:endParaRPr lang="en-US" noProof="0"/>
          </a:p>
        </p:txBody>
      </p:sp>
      <p:sp>
        <p:nvSpPr>
          <p:cNvPr id="6" name="Footer Placeholder 5">
            <a:extLst>
              <a:ext uri="{FF2B5EF4-FFF2-40B4-BE49-F238E27FC236}">
                <a16:creationId xmlns:a16="http://schemas.microsoft.com/office/drawing/2014/main" id="{B6E0D121-BC75-42EA-A9B2-E41225674E00}"/>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Calibri" charset="0"/>
              </a:defRPr>
            </a:lvl1pPr>
          </a:lstStyle>
          <a:p>
            <a:pPr>
              <a:defRPr/>
            </a:pPr>
            <a:endParaRPr lang="en-US"/>
          </a:p>
        </p:txBody>
      </p:sp>
      <p:sp>
        <p:nvSpPr>
          <p:cNvPr id="7" name="Slide Number Placeholder 6">
            <a:extLst>
              <a:ext uri="{FF2B5EF4-FFF2-40B4-BE49-F238E27FC236}">
                <a16:creationId xmlns:a16="http://schemas.microsoft.com/office/drawing/2014/main" id="{5358C5B6-EF71-42AC-B06B-9EC862FE9B6D}"/>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Calibri" charset="0"/>
              </a:defRPr>
            </a:lvl1pPr>
          </a:lstStyle>
          <a:p>
            <a:pPr>
              <a:defRPr/>
            </a:pPr>
            <a:fld id="{4E0A5E52-DE12-4337-8DF2-D3A30CD061DC}"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CA"/>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CA"/>
              <a:t>Click to edit Master subtitle style</a:t>
            </a:r>
            <a:endParaRPr lang="en-US" dirty="0"/>
          </a:p>
        </p:txBody>
      </p:sp>
      <p:sp>
        <p:nvSpPr>
          <p:cNvPr id="4" name="Date Placeholder 3">
            <a:extLst>
              <a:ext uri="{FF2B5EF4-FFF2-40B4-BE49-F238E27FC236}">
                <a16:creationId xmlns:a16="http://schemas.microsoft.com/office/drawing/2014/main" id="{7B5572D6-FDC1-4D41-BB8D-F46F507C0337}"/>
              </a:ext>
            </a:extLst>
          </p:cNvPr>
          <p:cNvSpPr>
            <a:spLocks noGrp="1"/>
          </p:cNvSpPr>
          <p:nvPr>
            <p:ph type="dt" sz="half" idx="10"/>
          </p:nvPr>
        </p:nvSpPr>
        <p:spPr/>
        <p:txBody>
          <a:bodyPr/>
          <a:lstStyle>
            <a:lvl1pPr>
              <a:defRPr/>
            </a:lvl1pPr>
          </a:lstStyle>
          <a:p>
            <a:pPr>
              <a:defRPr/>
            </a:pPr>
            <a:fld id="{3A1331F2-220F-449A-BDFE-C9B487D20A39}" type="datetimeFigureOut">
              <a:rPr lang="en-US"/>
              <a:pPr>
                <a:defRPr/>
              </a:pPr>
              <a:t>4/8/2019</a:t>
            </a:fld>
            <a:endParaRPr lang="en-US"/>
          </a:p>
        </p:txBody>
      </p:sp>
      <p:sp>
        <p:nvSpPr>
          <p:cNvPr id="5" name="Footer Placeholder 4">
            <a:extLst>
              <a:ext uri="{FF2B5EF4-FFF2-40B4-BE49-F238E27FC236}">
                <a16:creationId xmlns:a16="http://schemas.microsoft.com/office/drawing/2014/main" id="{BD97AB4C-00F1-452B-8FF5-14C69198845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0B84893-9D69-486D-AA0A-A0E6FDCF31E3}"/>
              </a:ext>
            </a:extLst>
          </p:cNvPr>
          <p:cNvSpPr>
            <a:spLocks noGrp="1"/>
          </p:cNvSpPr>
          <p:nvPr>
            <p:ph type="sldNum" sz="quarter" idx="12"/>
          </p:nvPr>
        </p:nvSpPr>
        <p:spPr/>
        <p:txBody>
          <a:bodyPr/>
          <a:lstStyle>
            <a:lvl1pPr>
              <a:defRPr/>
            </a:lvl1pPr>
          </a:lstStyle>
          <a:p>
            <a:pPr>
              <a:defRPr/>
            </a:pPr>
            <a:fld id="{0389A913-09C0-46C7-AE1A-3BA4F3A15F4B}" type="slidenum">
              <a:rPr lang="en-US"/>
              <a:pPr>
                <a:defRPr/>
              </a:pPr>
              <a:t>‹#›</a:t>
            </a:fld>
            <a:endParaRPr lang="en-US"/>
          </a:p>
        </p:txBody>
      </p:sp>
    </p:spTree>
    <p:extLst>
      <p:ext uri="{BB962C8B-B14F-4D97-AF65-F5344CB8AC3E}">
        <p14:creationId xmlns:p14="http://schemas.microsoft.com/office/powerpoint/2010/main" val="2363132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
        <p:nvSpPr>
          <p:cNvPr id="4" name="Date Placeholder 3">
            <a:extLst>
              <a:ext uri="{FF2B5EF4-FFF2-40B4-BE49-F238E27FC236}">
                <a16:creationId xmlns:a16="http://schemas.microsoft.com/office/drawing/2014/main" id="{FB4BF211-0DC9-4E58-8C38-912126EA1C9C}"/>
              </a:ext>
            </a:extLst>
          </p:cNvPr>
          <p:cNvSpPr>
            <a:spLocks noGrp="1"/>
          </p:cNvSpPr>
          <p:nvPr>
            <p:ph type="dt" sz="half" idx="10"/>
          </p:nvPr>
        </p:nvSpPr>
        <p:spPr/>
        <p:txBody>
          <a:bodyPr/>
          <a:lstStyle>
            <a:lvl1pPr>
              <a:defRPr/>
            </a:lvl1pPr>
          </a:lstStyle>
          <a:p>
            <a:pPr>
              <a:defRPr/>
            </a:pPr>
            <a:fld id="{A7051815-4B69-477A-9B85-4EE74E2CE36D}" type="datetimeFigureOut">
              <a:rPr lang="en-US"/>
              <a:pPr>
                <a:defRPr/>
              </a:pPr>
              <a:t>4/8/2019</a:t>
            </a:fld>
            <a:endParaRPr lang="en-US"/>
          </a:p>
        </p:txBody>
      </p:sp>
      <p:sp>
        <p:nvSpPr>
          <p:cNvPr id="5" name="Footer Placeholder 4">
            <a:extLst>
              <a:ext uri="{FF2B5EF4-FFF2-40B4-BE49-F238E27FC236}">
                <a16:creationId xmlns:a16="http://schemas.microsoft.com/office/drawing/2014/main" id="{2B3BC8AB-76DD-4FB1-99E3-E63DBF7467F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EBD310B-A1D8-4199-850A-23EC3CADD473}"/>
              </a:ext>
            </a:extLst>
          </p:cNvPr>
          <p:cNvSpPr>
            <a:spLocks noGrp="1"/>
          </p:cNvSpPr>
          <p:nvPr>
            <p:ph type="sldNum" sz="quarter" idx="12"/>
          </p:nvPr>
        </p:nvSpPr>
        <p:spPr/>
        <p:txBody>
          <a:bodyPr/>
          <a:lstStyle>
            <a:lvl1pPr>
              <a:defRPr/>
            </a:lvl1pPr>
          </a:lstStyle>
          <a:p>
            <a:pPr>
              <a:defRPr/>
            </a:pPr>
            <a:fld id="{BA529B34-17AB-48ED-8BFC-CE98BAA5485B}" type="slidenum">
              <a:rPr lang="en-US"/>
              <a:pPr>
                <a:defRPr/>
              </a:pPr>
              <a:t>‹#›</a:t>
            </a:fld>
            <a:endParaRPr lang="en-US"/>
          </a:p>
        </p:txBody>
      </p:sp>
    </p:spTree>
    <p:extLst>
      <p:ext uri="{BB962C8B-B14F-4D97-AF65-F5344CB8AC3E}">
        <p14:creationId xmlns:p14="http://schemas.microsoft.com/office/powerpoint/2010/main" val="38624306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CA"/>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
        <p:nvSpPr>
          <p:cNvPr id="4" name="Date Placeholder 3">
            <a:extLst>
              <a:ext uri="{FF2B5EF4-FFF2-40B4-BE49-F238E27FC236}">
                <a16:creationId xmlns:a16="http://schemas.microsoft.com/office/drawing/2014/main" id="{D866A548-9259-42CC-9EA4-061DC8BFA2CE}"/>
              </a:ext>
            </a:extLst>
          </p:cNvPr>
          <p:cNvSpPr>
            <a:spLocks noGrp="1"/>
          </p:cNvSpPr>
          <p:nvPr>
            <p:ph type="dt" sz="half" idx="10"/>
          </p:nvPr>
        </p:nvSpPr>
        <p:spPr/>
        <p:txBody>
          <a:bodyPr/>
          <a:lstStyle>
            <a:lvl1pPr>
              <a:defRPr/>
            </a:lvl1pPr>
          </a:lstStyle>
          <a:p>
            <a:pPr>
              <a:defRPr/>
            </a:pPr>
            <a:fld id="{03DFFA4D-1305-4932-8416-309B8996D927}" type="datetimeFigureOut">
              <a:rPr lang="en-US"/>
              <a:pPr>
                <a:defRPr/>
              </a:pPr>
              <a:t>4/8/2019</a:t>
            </a:fld>
            <a:endParaRPr lang="en-US"/>
          </a:p>
        </p:txBody>
      </p:sp>
      <p:sp>
        <p:nvSpPr>
          <p:cNvPr id="5" name="Footer Placeholder 4">
            <a:extLst>
              <a:ext uri="{FF2B5EF4-FFF2-40B4-BE49-F238E27FC236}">
                <a16:creationId xmlns:a16="http://schemas.microsoft.com/office/drawing/2014/main" id="{5C11BCD2-9150-4CE4-BFC1-8225B0646D8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C59D1E4-3250-4BA8-BEE1-DB57F0008C8B}"/>
              </a:ext>
            </a:extLst>
          </p:cNvPr>
          <p:cNvSpPr>
            <a:spLocks noGrp="1"/>
          </p:cNvSpPr>
          <p:nvPr>
            <p:ph type="sldNum" sz="quarter" idx="12"/>
          </p:nvPr>
        </p:nvSpPr>
        <p:spPr/>
        <p:txBody>
          <a:bodyPr/>
          <a:lstStyle>
            <a:lvl1pPr>
              <a:defRPr/>
            </a:lvl1pPr>
          </a:lstStyle>
          <a:p>
            <a:pPr>
              <a:defRPr/>
            </a:pPr>
            <a:fld id="{889B5890-1A4E-4802-BA66-89B0B8902904}" type="slidenum">
              <a:rPr lang="en-US"/>
              <a:pPr>
                <a:defRPr/>
              </a:pPr>
              <a:t>‹#›</a:t>
            </a:fld>
            <a:endParaRPr lang="en-US"/>
          </a:p>
        </p:txBody>
      </p:sp>
    </p:spTree>
    <p:extLst>
      <p:ext uri="{BB962C8B-B14F-4D97-AF65-F5344CB8AC3E}">
        <p14:creationId xmlns:p14="http://schemas.microsoft.com/office/powerpoint/2010/main" val="17667866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dirty="0"/>
          </a:p>
        </p:txBody>
      </p:sp>
      <p:sp>
        <p:nvSpPr>
          <p:cNvPr id="3" name="Content Placeholder 2"/>
          <p:cNvSpPr>
            <a:spLocks noGrp="1"/>
          </p:cNvSpPr>
          <p:nvPr>
            <p:ph idx="1"/>
          </p:nvPr>
        </p:nvSpPr>
        <p:spPr/>
        <p:txBody>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
        <p:nvSpPr>
          <p:cNvPr id="4" name="Date Placeholder 3">
            <a:extLst>
              <a:ext uri="{FF2B5EF4-FFF2-40B4-BE49-F238E27FC236}">
                <a16:creationId xmlns:a16="http://schemas.microsoft.com/office/drawing/2014/main" id="{24189EA6-E85D-45D7-9087-B72A1592B54E}"/>
              </a:ext>
            </a:extLst>
          </p:cNvPr>
          <p:cNvSpPr>
            <a:spLocks noGrp="1"/>
          </p:cNvSpPr>
          <p:nvPr>
            <p:ph type="dt" sz="half" idx="10"/>
          </p:nvPr>
        </p:nvSpPr>
        <p:spPr/>
        <p:txBody>
          <a:bodyPr/>
          <a:lstStyle>
            <a:lvl1pPr>
              <a:defRPr/>
            </a:lvl1pPr>
          </a:lstStyle>
          <a:p>
            <a:pPr>
              <a:defRPr/>
            </a:pPr>
            <a:fld id="{C3755E4E-D7BB-4B05-9ECE-EC22DC89733D}" type="datetimeFigureOut">
              <a:rPr lang="en-US"/>
              <a:pPr>
                <a:defRPr/>
              </a:pPr>
              <a:t>4/8/2019</a:t>
            </a:fld>
            <a:endParaRPr lang="en-US"/>
          </a:p>
        </p:txBody>
      </p:sp>
      <p:sp>
        <p:nvSpPr>
          <p:cNvPr id="5" name="Footer Placeholder 4">
            <a:extLst>
              <a:ext uri="{FF2B5EF4-FFF2-40B4-BE49-F238E27FC236}">
                <a16:creationId xmlns:a16="http://schemas.microsoft.com/office/drawing/2014/main" id="{26C2E0BF-7D3F-4295-9A4C-40B46FBE6DD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9AF0B3A-A904-47A2-9462-CA90DEEC99D7}"/>
              </a:ext>
            </a:extLst>
          </p:cNvPr>
          <p:cNvSpPr>
            <a:spLocks noGrp="1"/>
          </p:cNvSpPr>
          <p:nvPr>
            <p:ph type="sldNum" sz="quarter" idx="12"/>
          </p:nvPr>
        </p:nvSpPr>
        <p:spPr/>
        <p:txBody>
          <a:bodyPr/>
          <a:lstStyle>
            <a:lvl1pPr>
              <a:defRPr/>
            </a:lvl1pPr>
          </a:lstStyle>
          <a:p>
            <a:pPr>
              <a:defRPr/>
            </a:pPr>
            <a:fld id="{B81204F4-41BE-468E-B210-0622B6516323}" type="slidenum">
              <a:rPr lang="en-US"/>
              <a:pPr>
                <a:defRPr/>
              </a:pPr>
              <a:t>‹#›</a:t>
            </a:fld>
            <a:endParaRPr lang="en-US"/>
          </a:p>
        </p:txBody>
      </p:sp>
    </p:spTree>
    <p:extLst>
      <p:ext uri="{BB962C8B-B14F-4D97-AF65-F5344CB8AC3E}">
        <p14:creationId xmlns:p14="http://schemas.microsoft.com/office/powerpoint/2010/main" val="27766043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CA"/>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CA"/>
              <a:t>Click to edit Master text styles</a:t>
            </a:r>
          </a:p>
        </p:txBody>
      </p:sp>
      <p:sp>
        <p:nvSpPr>
          <p:cNvPr id="4" name="Date Placeholder 3">
            <a:extLst>
              <a:ext uri="{FF2B5EF4-FFF2-40B4-BE49-F238E27FC236}">
                <a16:creationId xmlns:a16="http://schemas.microsoft.com/office/drawing/2014/main" id="{B927E396-D756-455C-B37B-B435E5A49350}"/>
              </a:ext>
            </a:extLst>
          </p:cNvPr>
          <p:cNvSpPr>
            <a:spLocks noGrp="1"/>
          </p:cNvSpPr>
          <p:nvPr>
            <p:ph type="dt" sz="half" idx="10"/>
          </p:nvPr>
        </p:nvSpPr>
        <p:spPr/>
        <p:txBody>
          <a:bodyPr/>
          <a:lstStyle>
            <a:lvl1pPr>
              <a:defRPr/>
            </a:lvl1pPr>
          </a:lstStyle>
          <a:p>
            <a:pPr>
              <a:defRPr/>
            </a:pPr>
            <a:fld id="{7A0D4A03-0258-410C-A598-383129A0B66D}" type="datetimeFigureOut">
              <a:rPr lang="en-US"/>
              <a:pPr>
                <a:defRPr/>
              </a:pPr>
              <a:t>4/8/2019</a:t>
            </a:fld>
            <a:endParaRPr lang="en-US"/>
          </a:p>
        </p:txBody>
      </p:sp>
      <p:sp>
        <p:nvSpPr>
          <p:cNvPr id="5" name="Footer Placeholder 4">
            <a:extLst>
              <a:ext uri="{FF2B5EF4-FFF2-40B4-BE49-F238E27FC236}">
                <a16:creationId xmlns:a16="http://schemas.microsoft.com/office/drawing/2014/main" id="{EE37DF0C-F4EF-4AB9-AE8F-0C53797E664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AFBF8FB-7B4D-43CB-83CE-4E8CAFF93A37}"/>
              </a:ext>
            </a:extLst>
          </p:cNvPr>
          <p:cNvSpPr>
            <a:spLocks noGrp="1"/>
          </p:cNvSpPr>
          <p:nvPr>
            <p:ph type="sldNum" sz="quarter" idx="12"/>
          </p:nvPr>
        </p:nvSpPr>
        <p:spPr/>
        <p:txBody>
          <a:bodyPr/>
          <a:lstStyle>
            <a:lvl1pPr>
              <a:defRPr/>
            </a:lvl1pPr>
          </a:lstStyle>
          <a:p>
            <a:pPr>
              <a:defRPr/>
            </a:pPr>
            <a:fld id="{43B9B738-8B1F-4063-80AC-0EF6CC577752}" type="slidenum">
              <a:rPr lang="en-US"/>
              <a:pPr>
                <a:defRPr/>
              </a:pPr>
              <a:t>‹#›</a:t>
            </a:fld>
            <a:endParaRPr lang="en-US"/>
          </a:p>
        </p:txBody>
      </p:sp>
    </p:spTree>
    <p:extLst>
      <p:ext uri="{BB962C8B-B14F-4D97-AF65-F5344CB8AC3E}">
        <p14:creationId xmlns:p14="http://schemas.microsoft.com/office/powerpoint/2010/main" val="23073192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
        <p:nvSpPr>
          <p:cNvPr id="5" name="Date Placeholder 3">
            <a:extLst>
              <a:ext uri="{FF2B5EF4-FFF2-40B4-BE49-F238E27FC236}">
                <a16:creationId xmlns:a16="http://schemas.microsoft.com/office/drawing/2014/main" id="{E14EB65A-9166-40FF-AFC9-4DDB6073C2E7}"/>
              </a:ext>
            </a:extLst>
          </p:cNvPr>
          <p:cNvSpPr>
            <a:spLocks noGrp="1"/>
          </p:cNvSpPr>
          <p:nvPr>
            <p:ph type="dt" sz="half" idx="10"/>
          </p:nvPr>
        </p:nvSpPr>
        <p:spPr/>
        <p:txBody>
          <a:bodyPr/>
          <a:lstStyle>
            <a:lvl1pPr>
              <a:defRPr/>
            </a:lvl1pPr>
          </a:lstStyle>
          <a:p>
            <a:pPr>
              <a:defRPr/>
            </a:pPr>
            <a:fld id="{E20C06C5-5D59-4769-A733-292CC5BAC2E7}" type="datetimeFigureOut">
              <a:rPr lang="en-US"/>
              <a:pPr>
                <a:defRPr/>
              </a:pPr>
              <a:t>4/8/2019</a:t>
            </a:fld>
            <a:endParaRPr lang="en-US"/>
          </a:p>
        </p:txBody>
      </p:sp>
      <p:sp>
        <p:nvSpPr>
          <p:cNvPr id="6" name="Footer Placeholder 4">
            <a:extLst>
              <a:ext uri="{FF2B5EF4-FFF2-40B4-BE49-F238E27FC236}">
                <a16:creationId xmlns:a16="http://schemas.microsoft.com/office/drawing/2014/main" id="{2713CB39-5F3C-48EB-9008-04FD97C652B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C1A6BFD-30F6-44AD-886C-307E3AABCB59}"/>
              </a:ext>
            </a:extLst>
          </p:cNvPr>
          <p:cNvSpPr>
            <a:spLocks noGrp="1"/>
          </p:cNvSpPr>
          <p:nvPr>
            <p:ph type="sldNum" sz="quarter" idx="12"/>
          </p:nvPr>
        </p:nvSpPr>
        <p:spPr/>
        <p:txBody>
          <a:bodyPr/>
          <a:lstStyle>
            <a:lvl1pPr>
              <a:defRPr/>
            </a:lvl1pPr>
          </a:lstStyle>
          <a:p>
            <a:pPr>
              <a:defRPr/>
            </a:pPr>
            <a:fld id="{C225FC63-6CAF-4EE7-9B7E-315C6219DA23}" type="slidenum">
              <a:rPr lang="en-US"/>
              <a:pPr>
                <a:defRPr/>
              </a:pPr>
              <a:t>‹#›</a:t>
            </a:fld>
            <a:endParaRPr lang="en-US"/>
          </a:p>
        </p:txBody>
      </p:sp>
    </p:spTree>
    <p:extLst>
      <p:ext uri="{BB962C8B-B14F-4D97-AF65-F5344CB8AC3E}">
        <p14:creationId xmlns:p14="http://schemas.microsoft.com/office/powerpoint/2010/main" val="38589963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CA"/>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
        <p:nvSpPr>
          <p:cNvPr id="7" name="Date Placeholder 3">
            <a:extLst>
              <a:ext uri="{FF2B5EF4-FFF2-40B4-BE49-F238E27FC236}">
                <a16:creationId xmlns:a16="http://schemas.microsoft.com/office/drawing/2014/main" id="{99B02B9F-1F1A-4DC8-A90C-A0328E177941}"/>
              </a:ext>
            </a:extLst>
          </p:cNvPr>
          <p:cNvSpPr>
            <a:spLocks noGrp="1"/>
          </p:cNvSpPr>
          <p:nvPr>
            <p:ph type="dt" sz="half" idx="10"/>
          </p:nvPr>
        </p:nvSpPr>
        <p:spPr/>
        <p:txBody>
          <a:bodyPr/>
          <a:lstStyle>
            <a:lvl1pPr>
              <a:defRPr/>
            </a:lvl1pPr>
          </a:lstStyle>
          <a:p>
            <a:pPr>
              <a:defRPr/>
            </a:pPr>
            <a:fld id="{F8BE20E9-61CE-46E9-9FB7-55BACF067FAA}" type="datetimeFigureOut">
              <a:rPr lang="en-US"/>
              <a:pPr>
                <a:defRPr/>
              </a:pPr>
              <a:t>4/8/2019</a:t>
            </a:fld>
            <a:endParaRPr lang="en-US"/>
          </a:p>
        </p:txBody>
      </p:sp>
      <p:sp>
        <p:nvSpPr>
          <p:cNvPr id="8" name="Footer Placeholder 4">
            <a:extLst>
              <a:ext uri="{FF2B5EF4-FFF2-40B4-BE49-F238E27FC236}">
                <a16:creationId xmlns:a16="http://schemas.microsoft.com/office/drawing/2014/main" id="{05C910BD-C437-421F-82A7-830D2FF0400B}"/>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BE1463E0-239B-4A7C-86A2-A0A70C8DD37F}"/>
              </a:ext>
            </a:extLst>
          </p:cNvPr>
          <p:cNvSpPr>
            <a:spLocks noGrp="1"/>
          </p:cNvSpPr>
          <p:nvPr>
            <p:ph type="sldNum" sz="quarter" idx="12"/>
          </p:nvPr>
        </p:nvSpPr>
        <p:spPr/>
        <p:txBody>
          <a:bodyPr/>
          <a:lstStyle>
            <a:lvl1pPr>
              <a:defRPr/>
            </a:lvl1pPr>
          </a:lstStyle>
          <a:p>
            <a:pPr>
              <a:defRPr/>
            </a:pPr>
            <a:fld id="{D423F3BB-A159-4750-BF30-E6412BACF056}" type="slidenum">
              <a:rPr lang="en-US"/>
              <a:pPr>
                <a:defRPr/>
              </a:pPr>
              <a:t>‹#›</a:t>
            </a:fld>
            <a:endParaRPr lang="en-US"/>
          </a:p>
        </p:txBody>
      </p:sp>
    </p:spTree>
    <p:extLst>
      <p:ext uri="{BB962C8B-B14F-4D97-AF65-F5344CB8AC3E}">
        <p14:creationId xmlns:p14="http://schemas.microsoft.com/office/powerpoint/2010/main" val="31987935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dirty="0"/>
          </a:p>
        </p:txBody>
      </p:sp>
      <p:sp>
        <p:nvSpPr>
          <p:cNvPr id="3" name="Date Placeholder 3">
            <a:extLst>
              <a:ext uri="{FF2B5EF4-FFF2-40B4-BE49-F238E27FC236}">
                <a16:creationId xmlns:a16="http://schemas.microsoft.com/office/drawing/2014/main" id="{C8C191E1-BB10-4609-AD09-E60B0489A2EA}"/>
              </a:ext>
            </a:extLst>
          </p:cNvPr>
          <p:cNvSpPr>
            <a:spLocks noGrp="1"/>
          </p:cNvSpPr>
          <p:nvPr>
            <p:ph type="dt" sz="half" idx="10"/>
          </p:nvPr>
        </p:nvSpPr>
        <p:spPr/>
        <p:txBody>
          <a:bodyPr/>
          <a:lstStyle>
            <a:lvl1pPr>
              <a:defRPr/>
            </a:lvl1pPr>
          </a:lstStyle>
          <a:p>
            <a:pPr>
              <a:defRPr/>
            </a:pPr>
            <a:fld id="{74D8BBBA-1D37-4D42-A597-248FAEE9FDA4}" type="datetimeFigureOut">
              <a:rPr lang="en-US"/>
              <a:pPr>
                <a:defRPr/>
              </a:pPr>
              <a:t>4/8/2019</a:t>
            </a:fld>
            <a:endParaRPr lang="en-US"/>
          </a:p>
        </p:txBody>
      </p:sp>
      <p:sp>
        <p:nvSpPr>
          <p:cNvPr id="4" name="Footer Placeholder 4">
            <a:extLst>
              <a:ext uri="{FF2B5EF4-FFF2-40B4-BE49-F238E27FC236}">
                <a16:creationId xmlns:a16="http://schemas.microsoft.com/office/drawing/2014/main" id="{68ADEC62-D8FB-4520-9D0D-699D506415A7}"/>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EA7E328C-70B3-4C57-972C-84E1F9D4CD92}"/>
              </a:ext>
            </a:extLst>
          </p:cNvPr>
          <p:cNvSpPr>
            <a:spLocks noGrp="1"/>
          </p:cNvSpPr>
          <p:nvPr>
            <p:ph type="sldNum" sz="quarter" idx="12"/>
          </p:nvPr>
        </p:nvSpPr>
        <p:spPr/>
        <p:txBody>
          <a:bodyPr/>
          <a:lstStyle>
            <a:lvl1pPr>
              <a:defRPr/>
            </a:lvl1pPr>
          </a:lstStyle>
          <a:p>
            <a:pPr>
              <a:defRPr/>
            </a:pPr>
            <a:fld id="{94BA2974-450B-4D14-A580-4B8DAE3DDA4F}" type="slidenum">
              <a:rPr lang="en-US"/>
              <a:pPr>
                <a:defRPr/>
              </a:pPr>
              <a:t>‹#›</a:t>
            </a:fld>
            <a:endParaRPr lang="en-US"/>
          </a:p>
        </p:txBody>
      </p:sp>
    </p:spTree>
    <p:extLst>
      <p:ext uri="{BB962C8B-B14F-4D97-AF65-F5344CB8AC3E}">
        <p14:creationId xmlns:p14="http://schemas.microsoft.com/office/powerpoint/2010/main" val="3624653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CB3EA849-D144-404F-8531-F9472BB37125}"/>
              </a:ext>
            </a:extLst>
          </p:cNvPr>
          <p:cNvSpPr>
            <a:spLocks noGrp="1"/>
          </p:cNvSpPr>
          <p:nvPr>
            <p:ph type="dt" sz="half" idx="10"/>
          </p:nvPr>
        </p:nvSpPr>
        <p:spPr/>
        <p:txBody>
          <a:bodyPr/>
          <a:lstStyle>
            <a:lvl1pPr>
              <a:defRPr/>
            </a:lvl1pPr>
          </a:lstStyle>
          <a:p>
            <a:pPr>
              <a:defRPr/>
            </a:pPr>
            <a:fld id="{FA90DF58-6048-44FC-90EB-EB8893E084C9}" type="datetimeFigureOut">
              <a:rPr lang="en-US"/>
              <a:pPr>
                <a:defRPr/>
              </a:pPr>
              <a:t>4/8/2019</a:t>
            </a:fld>
            <a:endParaRPr lang="en-US"/>
          </a:p>
        </p:txBody>
      </p:sp>
      <p:sp>
        <p:nvSpPr>
          <p:cNvPr id="3" name="Footer Placeholder 4">
            <a:extLst>
              <a:ext uri="{FF2B5EF4-FFF2-40B4-BE49-F238E27FC236}">
                <a16:creationId xmlns:a16="http://schemas.microsoft.com/office/drawing/2014/main" id="{A958F043-0BAE-4400-A1E8-22E3A02F3C42}"/>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2B8409BE-F301-4415-AA9F-4123378696A2}"/>
              </a:ext>
            </a:extLst>
          </p:cNvPr>
          <p:cNvSpPr>
            <a:spLocks noGrp="1"/>
          </p:cNvSpPr>
          <p:nvPr>
            <p:ph type="sldNum" sz="quarter" idx="12"/>
          </p:nvPr>
        </p:nvSpPr>
        <p:spPr/>
        <p:txBody>
          <a:bodyPr/>
          <a:lstStyle>
            <a:lvl1pPr>
              <a:defRPr/>
            </a:lvl1pPr>
          </a:lstStyle>
          <a:p>
            <a:pPr>
              <a:defRPr/>
            </a:pPr>
            <a:fld id="{E390AA37-039E-4DBB-9BC2-C92A2D5F8F6E}" type="slidenum">
              <a:rPr lang="en-US"/>
              <a:pPr>
                <a:defRPr/>
              </a:pPr>
              <a:t>‹#›</a:t>
            </a:fld>
            <a:endParaRPr lang="en-US"/>
          </a:p>
        </p:txBody>
      </p:sp>
    </p:spTree>
    <p:extLst>
      <p:ext uri="{BB962C8B-B14F-4D97-AF65-F5344CB8AC3E}">
        <p14:creationId xmlns:p14="http://schemas.microsoft.com/office/powerpoint/2010/main" val="27568213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CA"/>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CA"/>
              <a:t>Click to edit Master text styles</a:t>
            </a:r>
          </a:p>
        </p:txBody>
      </p:sp>
      <p:sp>
        <p:nvSpPr>
          <p:cNvPr id="5" name="Date Placeholder 3">
            <a:extLst>
              <a:ext uri="{FF2B5EF4-FFF2-40B4-BE49-F238E27FC236}">
                <a16:creationId xmlns:a16="http://schemas.microsoft.com/office/drawing/2014/main" id="{1E0491EC-AA66-4982-AEBF-DE1659F3ADC8}"/>
              </a:ext>
            </a:extLst>
          </p:cNvPr>
          <p:cNvSpPr>
            <a:spLocks noGrp="1"/>
          </p:cNvSpPr>
          <p:nvPr>
            <p:ph type="dt" sz="half" idx="10"/>
          </p:nvPr>
        </p:nvSpPr>
        <p:spPr/>
        <p:txBody>
          <a:bodyPr/>
          <a:lstStyle>
            <a:lvl1pPr>
              <a:defRPr/>
            </a:lvl1pPr>
          </a:lstStyle>
          <a:p>
            <a:pPr>
              <a:defRPr/>
            </a:pPr>
            <a:fld id="{FF8FFDC2-4186-49EB-96CF-C450EA6A5413}" type="datetimeFigureOut">
              <a:rPr lang="en-US"/>
              <a:pPr>
                <a:defRPr/>
              </a:pPr>
              <a:t>4/8/2019</a:t>
            </a:fld>
            <a:endParaRPr lang="en-US"/>
          </a:p>
        </p:txBody>
      </p:sp>
      <p:sp>
        <p:nvSpPr>
          <p:cNvPr id="6" name="Footer Placeholder 4">
            <a:extLst>
              <a:ext uri="{FF2B5EF4-FFF2-40B4-BE49-F238E27FC236}">
                <a16:creationId xmlns:a16="http://schemas.microsoft.com/office/drawing/2014/main" id="{59D4C795-6414-4544-940F-DA503E98C02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285B075-77A6-474D-BAA3-1BC0207F53CE}"/>
              </a:ext>
            </a:extLst>
          </p:cNvPr>
          <p:cNvSpPr>
            <a:spLocks noGrp="1"/>
          </p:cNvSpPr>
          <p:nvPr>
            <p:ph type="sldNum" sz="quarter" idx="12"/>
          </p:nvPr>
        </p:nvSpPr>
        <p:spPr/>
        <p:txBody>
          <a:bodyPr/>
          <a:lstStyle>
            <a:lvl1pPr>
              <a:defRPr/>
            </a:lvl1pPr>
          </a:lstStyle>
          <a:p>
            <a:pPr>
              <a:defRPr/>
            </a:pPr>
            <a:fld id="{3A4814DE-8CA1-4CBC-A476-D4D47D820A6F}" type="slidenum">
              <a:rPr lang="en-US"/>
              <a:pPr>
                <a:defRPr/>
              </a:pPr>
              <a:t>‹#›</a:t>
            </a:fld>
            <a:endParaRPr lang="en-US"/>
          </a:p>
        </p:txBody>
      </p:sp>
    </p:spTree>
    <p:extLst>
      <p:ext uri="{BB962C8B-B14F-4D97-AF65-F5344CB8AC3E}">
        <p14:creationId xmlns:p14="http://schemas.microsoft.com/office/powerpoint/2010/main" val="26951167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CA"/>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CA" noProof="0"/>
              <a:t>Drag picture to placeholder or click icon to add</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CA"/>
              <a:t>Click to edit Master text styles</a:t>
            </a:r>
          </a:p>
        </p:txBody>
      </p:sp>
      <p:sp>
        <p:nvSpPr>
          <p:cNvPr id="5" name="Date Placeholder 3">
            <a:extLst>
              <a:ext uri="{FF2B5EF4-FFF2-40B4-BE49-F238E27FC236}">
                <a16:creationId xmlns:a16="http://schemas.microsoft.com/office/drawing/2014/main" id="{6FE51401-4B58-4631-98C1-DF9C58611590}"/>
              </a:ext>
            </a:extLst>
          </p:cNvPr>
          <p:cNvSpPr>
            <a:spLocks noGrp="1"/>
          </p:cNvSpPr>
          <p:nvPr>
            <p:ph type="dt" sz="half" idx="10"/>
          </p:nvPr>
        </p:nvSpPr>
        <p:spPr/>
        <p:txBody>
          <a:bodyPr/>
          <a:lstStyle>
            <a:lvl1pPr>
              <a:defRPr/>
            </a:lvl1pPr>
          </a:lstStyle>
          <a:p>
            <a:pPr>
              <a:defRPr/>
            </a:pPr>
            <a:fld id="{C611CCD1-F88E-4D80-9329-269057A44A7D}" type="datetimeFigureOut">
              <a:rPr lang="en-US"/>
              <a:pPr>
                <a:defRPr/>
              </a:pPr>
              <a:t>4/8/2019</a:t>
            </a:fld>
            <a:endParaRPr lang="en-US"/>
          </a:p>
        </p:txBody>
      </p:sp>
      <p:sp>
        <p:nvSpPr>
          <p:cNvPr id="6" name="Footer Placeholder 4">
            <a:extLst>
              <a:ext uri="{FF2B5EF4-FFF2-40B4-BE49-F238E27FC236}">
                <a16:creationId xmlns:a16="http://schemas.microsoft.com/office/drawing/2014/main" id="{4492D0B1-D6B9-4AA8-B242-F1FE5D36867C}"/>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D6B677C-23FA-41C6-9E5D-709C6AAB34C9}"/>
              </a:ext>
            </a:extLst>
          </p:cNvPr>
          <p:cNvSpPr>
            <a:spLocks noGrp="1"/>
          </p:cNvSpPr>
          <p:nvPr>
            <p:ph type="sldNum" sz="quarter" idx="12"/>
          </p:nvPr>
        </p:nvSpPr>
        <p:spPr/>
        <p:txBody>
          <a:bodyPr/>
          <a:lstStyle>
            <a:lvl1pPr>
              <a:defRPr/>
            </a:lvl1pPr>
          </a:lstStyle>
          <a:p>
            <a:pPr>
              <a:defRPr/>
            </a:pPr>
            <a:fld id="{C648B75D-E63C-404D-9AD6-13FA13BC68EC}" type="slidenum">
              <a:rPr lang="en-US"/>
              <a:pPr>
                <a:defRPr/>
              </a:pPr>
              <a:t>‹#›</a:t>
            </a:fld>
            <a:endParaRPr lang="en-US"/>
          </a:p>
        </p:txBody>
      </p:sp>
    </p:spTree>
    <p:extLst>
      <p:ext uri="{BB962C8B-B14F-4D97-AF65-F5344CB8AC3E}">
        <p14:creationId xmlns:p14="http://schemas.microsoft.com/office/powerpoint/2010/main" val="26043040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637AB30A-8E4D-4ADC-BF36-FE01BECB2AF6}"/>
              </a:ext>
            </a:extLst>
          </p:cNvPr>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CA" altLang="en-US"/>
              <a:t>Click to edit Master title style</a:t>
            </a:r>
            <a:endParaRPr lang="en-US" altLang="en-US"/>
          </a:p>
        </p:txBody>
      </p:sp>
      <p:sp>
        <p:nvSpPr>
          <p:cNvPr id="1027" name="Text Placeholder 2">
            <a:extLst>
              <a:ext uri="{FF2B5EF4-FFF2-40B4-BE49-F238E27FC236}">
                <a16:creationId xmlns:a16="http://schemas.microsoft.com/office/drawing/2014/main" id="{796D6467-F61B-4DC0-9731-7E84BC05B196}"/>
              </a:ext>
            </a:extLst>
          </p:cNvPr>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CA" altLang="en-US"/>
              <a:t>Click to edit Master text styles</a:t>
            </a:r>
          </a:p>
          <a:p>
            <a:pPr lvl="1"/>
            <a:r>
              <a:rPr lang="en-CA" altLang="en-US"/>
              <a:t>Second level</a:t>
            </a:r>
          </a:p>
          <a:p>
            <a:pPr lvl="2"/>
            <a:r>
              <a:rPr lang="en-CA" altLang="en-US"/>
              <a:t>Third level</a:t>
            </a:r>
          </a:p>
          <a:p>
            <a:pPr lvl="3"/>
            <a:r>
              <a:rPr lang="en-CA" altLang="en-US"/>
              <a:t>Fourth level</a:t>
            </a:r>
          </a:p>
          <a:p>
            <a:pPr lvl="4"/>
            <a:r>
              <a:rPr lang="en-CA" altLang="en-US"/>
              <a:t>Fifth level</a:t>
            </a:r>
            <a:endParaRPr lang="en-US" altLang="en-US"/>
          </a:p>
        </p:txBody>
      </p:sp>
      <p:sp>
        <p:nvSpPr>
          <p:cNvPr id="4" name="Date Placeholder 3">
            <a:extLst>
              <a:ext uri="{FF2B5EF4-FFF2-40B4-BE49-F238E27FC236}">
                <a16:creationId xmlns:a16="http://schemas.microsoft.com/office/drawing/2014/main" id="{02B3CCF9-D5E9-4D65-B5DC-9DDD82A9A8A3}"/>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7D5B705A-1CA8-4B74-A0BA-E349AD751228}" type="datetimeFigureOut">
              <a:rPr lang="en-US"/>
              <a:pPr>
                <a:defRPr/>
              </a:pPr>
              <a:t>4/8/2019</a:t>
            </a:fld>
            <a:endParaRPr lang="en-US"/>
          </a:p>
        </p:txBody>
      </p:sp>
      <p:sp>
        <p:nvSpPr>
          <p:cNvPr id="5" name="Footer Placeholder 4">
            <a:extLst>
              <a:ext uri="{FF2B5EF4-FFF2-40B4-BE49-F238E27FC236}">
                <a16:creationId xmlns:a16="http://schemas.microsoft.com/office/drawing/2014/main" id="{83AE35D3-27C8-4613-8AF3-A4AC8B182051}"/>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64EEB0A7-40AA-40FC-AF5A-30AAEF2B1E56}"/>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F1830189-1A51-4373-9311-EB8CD021F71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charset="0"/>
        </a:defRPr>
      </a:lvl2pPr>
      <a:lvl3pPr algn="l" rtl="0" eaLnBrk="0" fontAlgn="base" hangingPunct="0">
        <a:lnSpc>
          <a:spcPct val="90000"/>
        </a:lnSpc>
        <a:spcBef>
          <a:spcPct val="0"/>
        </a:spcBef>
        <a:spcAft>
          <a:spcPct val="0"/>
        </a:spcAft>
        <a:defRPr sz="4400">
          <a:solidFill>
            <a:schemeClr val="tx1"/>
          </a:solidFill>
          <a:latin typeface="Calibri Light" charset="0"/>
        </a:defRPr>
      </a:lvl3pPr>
      <a:lvl4pPr algn="l" rtl="0" eaLnBrk="0" fontAlgn="base" hangingPunct="0">
        <a:lnSpc>
          <a:spcPct val="90000"/>
        </a:lnSpc>
        <a:spcBef>
          <a:spcPct val="0"/>
        </a:spcBef>
        <a:spcAft>
          <a:spcPct val="0"/>
        </a:spcAft>
        <a:defRPr sz="4400">
          <a:solidFill>
            <a:schemeClr val="tx1"/>
          </a:solidFill>
          <a:latin typeface="Calibri Light" charset="0"/>
        </a:defRPr>
      </a:lvl4pPr>
      <a:lvl5pPr algn="l" rtl="0" eaLnBrk="0" fontAlgn="base" hangingPunct="0">
        <a:lnSpc>
          <a:spcPct val="90000"/>
        </a:lnSpc>
        <a:spcBef>
          <a:spcPct val="0"/>
        </a:spcBef>
        <a:spcAft>
          <a:spcPct val="0"/>
        </a:spcAft>
        <a:defRPr sz="4400">
          <a:solidFill>
            <a:schemeClr val="tx1"/>
          </a:solidFill>
          <a:latin typeface="Calibri Light" charset="0"/>
        </a:defRPr>
      </a:lvl5pPr>
      <a:lvl6pPr marL="457200" algn="l" rtl="0" fontAlgn="base">
        <a:lnSpc>
          <a:spcPct val="90000"/>
        </a:lnSpc>
        <a:spcBef>
          <a:spcPct val="0"/>
        </a:spcBef>
        <a:spcAft>
          <a:spcPct val="0"/>
        </a:spcAft>
        <a:defRPr sz="4400">
          <a:solidFill>
            <a:schemeClr val="tx1"/>
          </a:solidFill>
          <a:latin typeface="Calibri Light" charset="0"/>
        </a:defRPr>
      </a:lvl6pPr>
      <a:lvl7pPr marL="914400" algn="l" rtl="0" fontAlgn="base">
        <a:lnSpc>
          <a:spcPct val="90000"/>
        </a:lnSpc>
        <a:spcBef>
          <a:spcPct val="0"/>
        </a:spcBef>
        <a:spcAft>
          <a:spcPct val="0"/>
        </a:spcAft>
        <a:defRPr sz="4400">
          <a:solidFill>
            <a:schemeClr val="tx1"/>
          </a:solidFill>
          <a:latin typeface="Calibri Light" charset="0"/>
        </a:defRPr>
      </a:lvl7pPr>
      <a:lvl8pPr marL="1371600" algn="l" rtl="0" fontAlgn="base">
        <a:lnSpc>
          <a:spcPct val="90000"/>
        </a:lnSpc>
        <a:spcBef>
          <a:spcPct val="0"/>
        </a:spcBef>
        <a:spcAft>
          <a:spcPct val="0"/>
        </a:spcAft>
        <a:defRPr sz="4400">
          <a:solidFill>
            <a:schemeClr val="tx1"/>
          </a:solidFill>
          <a:latin typeface="Calibri Light" charset="0"/>
        </a:defRPr>
      </a:lvl8pPr>
      <a:lvl9pPr marL="1828800" algn="l" rtl="0" fontAlgn="base">
        <a:lnSpc>
          <a:spcPct val="90000"/>
        </a:lnSpc>
        <a:spcBef>
          <a:spcPct val="0"/>
        </a:spcBef>
        <a:spcAft>
          <a:spcPct val="0"/>
        </a:spcAft>
        <a:defRPr sz="4400">
          <a:solidFill>
            <a:schemeClr val="tx1"/>
          </a:solidFill>
          <a:latin typeface="Calibri Light"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3" Type="http://schemas.openxmlformats.org/officeDocument/2006/relationships/image" Target="../media/image2.wmf"/><Relationship Id="rId7" Type="http://schemas.openxmlformats.org/officeDocument/2006/relationships/image" Target="../media/image22.jp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21.jpg"/><Relationship Id="rId5" Type="http://schemas.openxmlformats.org/officeDocument/2006/relationships/image" Target="../media/image20.jpg"/><Relationship Id="rId4" Type="http://schemas.openxmlformats.org/officeDocument/2006/relationships/image" Target="../media/image19.jpg"/></Relationships>
</file>

<file path=ppt/slides/_rels/slide13.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25.jpg"/><Relationship Id="rId5" Type="http://schemas.openxmlformats.org/officeDocument/2006/relationships/image" Target="../media/image24.jpg"/><Relationship Id="rId4" Type="http://schemas.openxmlformats.org/officeDocument/2006/relationships/image" Target="../media/image23.jpg"/></Relationships>
</file>

<file path=ppt/slides/_rels/slide14.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jpg"/></Relationships>
</file>

<file path=ppt/slides/_rels/slide15.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Subtitle 6">
            <a:extLst>
              <a:ext uri="{FF2B5EF4-FFF2-40B4-BE49-F238E27FC236}">
                <a16:creationId xmlns:a16="http://schemas.microsoft.com/office/drawing/2014/main" id="{DF248DA4-13E9-4143-8B68-F40D88C92BA9}"/>
              </a:ext>
            </a:extLst>
          </p:cNvPr>
          <p:cNvSpPr>
            <a:spLocks noGrp="1"/>
          </p:cNvSpPr>
          <p:nvPr>
            <p:ph type="subTitle" idx="1"/>
          </p:nvPr>
        </p:nvSpPr>
        <p:spPr>
          <a:xfrm>
            <a:off x="0" y="2471738"/>
            <a:ext cx="9144000" cy="593725"/>
          </a:xfrm>
        </p:spPr>
        <p:txBody>
          <a:bodyPr/>
          <a:lstStyle/>
          <a:p>
            <a:r>
              <a:rPr lang="en-CA" altLang="en-US">
                <a:solidFill>
                  <a:schemeClr val="tx2"/>
                </a:solidFill>
              </a:rPr>
              <a:t>The Royal Canadian Navy</a:t>
            </a:r>
          </a:p>
        </p:txBody>
      </p:sp>
      <p:pic>
        <p:nvPicPr>
          <p:cNvPr id="3075" name="Picture 8">
            <a:extLst>
              <a:ext uri="{FF2B5EF4-FFF2-40B4-BE49-F238E27FC236}">
                <a16:creationId xmlns:a16="http://schemas.microsoft.com/office/drawing/2014/main" id="{6267F736-FB17-4AB5-A74D-2672D63D80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2297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 name="TextBox 9">
            <a:extLst>
              <a:ext uri="{FF2B5EF4-FFF2-40B4-BE49-F238E27FC236}">
                <a16:creationId xmlns:a16="http://schemas.microsoft.com/office/drawing/2014/main" id="{5B7D37EE-2C2B-433A-B9F7-F784E6AC222B}"/>
              </a:ext>
            </a:extLst>
          </p:cNvPr>
          <p:cNvSpPr txBox="1">
            <a:spLocks noChangeArrowheads="1"/>
          </p:cNvSpPr>
          <p:nvPr/>
        </p:nvSpPr>
        <p:spPr bwMode="auto">
          <a:xfrm>
            <a:off x="0" y="5145088"/>
            <a:ext cx="9144000" cy="1293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CA" altLang="en-US" sz="5400">
                <a:solidFill>
                  <a:schemeClr val="tx2"/>
                </a:solidFill>
              </a:rPr>
              <a:t>Naval Reserve</a:t>
            </a:r>
          </a:p>
          <a:p>
            <a:pPr algn="ctr">
              <a:lnSpc>
                <a:spcPct val="100000"/>
              </a:lnSpc>
              <a:spcBef>
                <a:spcPct val="0"/>
              </a:spcBef>
              <a:buFontTx/>
              <a:buNone/>
            </a:pPr>
            <a:r>
              <a:rPr lang="en-CA" altLang="en-US" sz="2400">
                <a:solidFill>
                  <a:schemeClr val="tx2"/>
                </a:solidFill>
              </a:rPr>
              <a:t>(NAVRES)</a:t>
            </a:r>
          </a:p>
        </p:txBody>
      </p:sp>
      <p:pic>
        <p:nvPicPr>
          <p:cNvPr id="3077" name="Picture 11">
            <a:extLst>
              <a:ext uri="{FF2B5EF4-FFF2-40B4-BE49-F238E27FC236}">
                <a16:creationId xmlns:a16="http://schemas.microsoft.com/office/drawing/2014/main" id="{02BE8480-9B03-4FE7-A285-AC09EB5AF2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33813" y="2994025"/>
            <a:ext cx="1476375" cy="207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Box 6">
            <a:extLst>
              <a:ext uri="{FF2B5EF4-FFF2-40B4-BE49-F238E27FC236}">
                <a16:creationId xmlns:a16="http://schemas.microsoft.com/office/drawing/2014/main" id="{322978E9-06AB-4874-BE50-DB5E0AD6A3B9}"/>
              </a:ext>
            </a:extLst>
          </p:cNvPr>
          <p:cNvSpPr txBox="1">
            <a:spLocks noChangeArrowheads="1"/>
          </p:cNvSpPr>
          <p:nvPr/>
        </p:nvSpPr>
        <p:spPr bwMode="auto">
          <a:xfrm rot="-5400000">
            <a:off x="-2070894" y="3274219"/>
            <a:ext cx="5557838"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CA" altLang="en-US" sz="6000">
                <a:solidFill>
                  <a:schemeClr val="tx2"/>
                </a:solidFill>
                <a:latin typeface="Stencil" panose="040409050D0802020404" pitchFamily="82" charset="0"/>
              </a:rPr>
              <a:t>tasks</a:t>
            </a:r>
          </a:p>
        </p:txBody>
      </p:sp>
      <p:pic>
        <p:nvPicPr>
          <p:cNvPr id="12291" name="Content Placeholder 5">
            <a:extLst>
              <a:ext uri="{FF2B5EF4-FFF2-40B4-BE49-F238E27FC236}">
                <a16:creationId xmlns:a16="http://schemas.microsoft.com/office/drawing/2014/main" id="{B1B34F1A-2AEE-456E-9125-14F4405F9AF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78532"/>
          <a:stretch>
            <a:fillRect/>
          </a:stretch>
        </p:blipFill>
        <p:spPr>
          <a:xfrm>
            <a:off x="4763" y="376238"/>
            <a:ext cx="9139237" cy="493712"/>
          </a:xfrm>
        </p:spPr>
      </p:pic>
      <p:pic>
        <p:nvPicPr>
          <p:cNvPr id="12292" name="Picture 8">
            <a:extLst>
              <a:ext uri="{FF2B5EF4-FFF2-40B4-BE49-F238E27FC236}">
                <a16:creationId xmlns:a16="http://schemas.microsoft.com/office/drawing/2014/main" id="{2999AD80-64A1-4BFA-9832-3CB8B65BB1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18400" y="117475"/>
            <a:ext cx="873125"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26E9736E-755C-4490-8713-349597769387}"/>
              </a:ext>
            </a:extLst>
          </p:cNvPr>
          <p:cNvSpPr txBox="1"/>
          <p:nvPr/>
        </p:nvSpPr>
        <p:spPr>
          <a:xfrm>
            <a:off x="1550988" y="1128713"/>
            <a:ext cx="7027862" cy="646112"/>
          </a:xfrm>
          <a:prstGeom prst="rect">
            <a:avLst/>
          </a:prstGeom>
          <a:noFill/>
        </p:spPr>
        <p:txBody>
          <a:bodyPr>
            <a:spAutoFit/>
          </a:bodyPr>
          <a:lstStyle/>
          <a:p>
            <a:pPr>
              <a:defRPr/>
            </a:pPr>
            <a:r>
              <a:rPr lang="en-CA" dirty="0">
                <a:solidFill>
                  <a:schemeClr val="accent5">
                    <a:lumMod val="50000"/>
                  </a:schemeClr>
                </a:solidFill>
              </a:rPr>
              <a:t>Provide specific unique skill sets for security missions for</a:t>
            </a:r>
          </a:p>
          <a:p>
            <a:pPr>
              <a:defRPr/>
            </a:pPr>
            <a:r>
              <a:rPr lang="en-CA" dirty="0">
                <a:solidFill>
                  <a:schemeClr val="accent5">
                    <a:lumMod val="50000"/>
                  </a:schemeClr>
                </a:solidFill>
              </a:rPr>
              <a:t>the Royal Canadian Navy.</a:t>
            </a:r>
          </a:p>
        </p:txBody>
      </p:sp>
      <p:pic>
        <p:nvPicPr>
          <p:cNvPr id="12294" name="Picture 3">
            <a:extLst>
              <a:ext uri="{FF2B5EF4-FFF2-40B4-BE49-F238E27FC236}">
                <a16:creationId xmlns:a16="http://schemas.microsoft.com/office/drawing/2014/main" id="{850A8BA0-ADF5-4ED4-9E5B-CA052497B1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93850" y="1998663"/>
            <a:ext cx="2809875" cy="456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5">
            <a:extLst>
              <a:ext uri="{FF2B5EF4-FFF2-40B4-BE49-F238E27FC236}">
                <a16:creationId xmlns:a16="http://schemas.microsoft.com/office/drawing/2014/main" id="{37386120-E8C1-40F9-9EAB-3FC183BB780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r="-9"/>
          <a:stretch>
            <a:fillRect/>
          </a:stretch>
        </p:blipFill>
        <p:spPr bwMode="auto">
          <a:xfrm>
            <a:off x="4471988" y="1990725"/>
            <a:ext cx="2525712" cy="388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6" name="Picture 10">
            <a:extLst>
              <a:ext uri="{FF2B5EF4-FFF2-40B4-BE49-F238E27FC236}">
                <a16:creationId xmlns:a16="http://schemas.microsoft.com/office/drawing/2014/main" id="{83470D94-8984-4E76-817F-23E1975483A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r="-8" b="-27"/>
          <a:stretch>
            <a:fillRect/>
          </a:stretch>
        </p:blipFill>
        <p:spPr bwMode="auto">
          <a:xfrm>
            <a:off x="5789613" y="4483100"/>
            <a:ext cx="3048000" cy="193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Box 6">
            <a:extLst>
              <a:ext uri="{FF2B5EF4-FFF2-40B4-BE49-F238E27FC236}">
                <a16:creationId xmlns:a16="http://schemas.microsoft.com/office/drawing/2014/main" id="{43A463DC-5997-4A85-9FCF-7289B7DC347B}"/>
              </a:ext>
            </a:extLst>
          </p:cNvPr>
          <p:cNvSpPr txBox="1">
            <a:spLocks noChangeArrowheads="1"/>
          </p:cNvSpPr>
          <p:nvPr/>
        </p:nvSpPr>
        <p:spPr bwMode="auto">
          <a:xfrm rot="-5400000">
            <a:off x="-2070894" y="3274219"/>
            <a:ext cx="5557838"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CA" altLang="en-US" sz="6000">
                <a:solidFill>
                  <a:schemeClr val="tx2"/>
                </a:solidFill>
                <a:latin typeface="Stencil" panose="040409050D0802020404" pitchFamily="82" charset="0"/>
              </a:rPr>
              <a:t>tasks</a:t>
            </a:r>
          </a:p>
        </p:txBody>
      </p:sp>
      <p:pic>
        <p:nvPicPr>
          <p:cNvPr id="13315" name="Content Placeholder 5">
            <a:extLst>
              <a:ext uri="{FF2B5EF4-FFF2-40B4-BE49-F238E27FC236}">
                <a16:creationId xmlns:a16="http://schemas.microsoft.com/office/drawing/2014/main" id="{1330E1DE-8D41-4A46-9453-7CDA5A8D0B4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78532"/>
          <a:stretch>
            <a:fillRect/>
          </a:stretch>
        </p:blipFill>
        <p:spPr>
          <a:xfrm>
            <a:off x="4763" y="376238"/>
            <a:ext cx="9139237" cy="493712"/>
          </a:xfrm>
        </p:spPr>
      </p:pic>
      <p:pic>
        <p:nvPicPr>
          <p:cNvPr id="13316" name="Picture 8">
            <a:extLst>
              <a:ext uri="{FF2B5EF4-FFF2-40B4-BE49-F238E27FC236}">
                <a16:creationId xmlns:a16="http://schemas.microsoft.com/office/drawing/2014/main" id="{FDE4C4A7-D16A-48C9-9E8D-7C65AAE9E5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18400" y="117475"/>
            <a:ext cx="873125"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26E9736E-755C-4490-8713-349597769387}"/>
              </a:ext>
            </a:extLst>
          </p:cNvPr>
          <p:cNvSpPr txBox="1"/>
          <p:nvPr/>
        </p:nvSpPr>
        <p:spPr>
          <a:xfrm>
            <a:off x="1560513" y="1182688"/>
            <a:ext cx="7027862" cy="646112"/>
          </a:xfrm>
          <a:prstGeom prst="rect">
            <a:avLst/>
          </a:prstGeom>
          <a:noFill/>
        </p:spPr>
        <p:txBody>
          <a:bodyPr>
            <a:spAutoFit/>
          </a:bodyPr>
          <a:lstStyle/>
          <a:p>
            <a:pPr>
              <a:defRPr/>
            </a:pPr>
            <a:r>
              <a:rPr lang="en-CA" dirty="0">
                <a:solidFill>
                  <a:schemeClr val="accent5">
                    <a:lumMod val="50000"/>
                  </a:schemeClr>
                </a:solidFill>
              </a:rPr>
              <a:t>Augment the fleet on any platform or shore capacity </a:t>
            </a:r>
          </a:p>
          <a:p>
            <a:pPr>
              <a:defRPr/>
            </a:pPr>
            <a:r>
              <a:rPr lang="en-CA" dirty="0">
                <a:solidFill>
                  <a:schemeClr val="accent5">
                    <a:lumMod val="50000"/>
                  </a:schemeClr>
                </a:solidFill>
              </a:rPr>
              <a:t>for defence missions, both at home and abroad.</a:t>
            </a:r>
          </a:p>
        </p:txBody>
      </p:sp>
      <p:pic>
        <p:nvPicPr>
          <p:cNvPr id="13318" name="Picture 5">
            <a:extLst>
              <a:ext uri="{FF2B5EF4-FFF2-40B4-BE49-F238E27FC236}">
                <a16:creationId xmlns:a16="http://schemas.microsoft.com/office/drawing/2014/main" id="{85472DA9-06E6-4C64-9CF9-34E0968A81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0513" y="2143125"/>
            <a:ext cx="4064000" cy="270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9" name="Picture 12">
            <a:extLst>
              <a:ext uri="{FF2B5EF4-FFF2-40B4-BE49-F238E27FC236}">
                <a16:creationId xmlns:a16="http://schemas.microsoft.com/office/drawing/2014/main" id="{BB461848-5755-4CFC-A7BD-91980939C66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78400" y="3640138"/>
            <a:ext cx="3476625" cy="277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Box 6">
            <a:extLst>
              <a:ext uri="{FF2B5EF4-FFF2-40B4-BE49-F238E27FC236}">
                <a16:creationId xmlns:a16="http://schemas.microsoft.com/office/drawing/2014/main" id="{56586063-373A-42F7-8F4B-E2C1F112563A}"/>
              </a:ext>
            </a:extLst>
          </p:cNvPr>
          <p:cNvSpPr txBox="1">
            <a:spLocks noChangeArrowheads="1"/>
          </p:cNvSpPr>
          <p:nvPr/>
        </p:nvSpPr>
        <p:spPr bwMode="auto">
          <a:xfrm rot="-5400000">
            <a:off x="-2070894" y="3274219"/>
            <a:ext cx="5557838"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CA" altLang="en-US" sz="6000">
                <a:solidFill>
                  <a:schemeClr val="tx2"/>
                </a:solidFill>
                <a:latin typeface="Stencil" panose="040409050D0802020404" pitchFamily="82" charset="0"/>
              </a:rPr>
              <a:t>tasks</a:t>
            </a:r>
          </a:p>
        </p:txBody>
      </p:sp>
      <p:pic>
        <p:nvPicPr>
          <p:cNvPr id="14339" name="Content Placeholder 5">
            <a:extLst>
              <a:ext uri="{FF2B5EF4-FFF2-40B4-BE49-F238E27FC236}">
                <a16:creationId xmlns:a16="http://schemas.microsoft.com/office/drawing/2014/main" id="{9357ECD7-9DC1-4283-A727-CBFF598D5EF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78532"/>
          <a:stretch>
            <a:fillRect/>
          </a:stretch>
        </p:blipFill>
        <p:spPr>
          <a:xfrm>
            <a:off x="4763" y="376238"/>
            <a:ext cx="9139237" cy="493712"/>
          </a:xfrm>
        </p:spPr>
      </p:pic>
      <p:pic>
        <p:nvPicPr>
          <p:cNvPr id="14340" name="Picture 8">
            <a:extLst>
              <a:ext uri="{FF2B5EF4-FFF2-40B4-BE49-F238E27FC236}">
                <a16:creationId xmlns:a16="http://schemas.microsoft.com/office/drawing/2014/main" id="{22E98607-0519-4CAD-9B99-59826DC0FE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18400" y="117475"/>
            <a:ext cx="873125"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26E9736E-755C-4490-8713-349597769387}"/>
              </a:ext>
            </a:extLst>
          </p:cNvPr>
          <p:cNvSpPr txBox="1"/>
          <p:nvPr/>
        </p:nvSpPr>
        <p:spPr>
          <a:xfrm>
            <a:off x="1362075" y="1452563"/>
            <a:ext cx="7029450" cy="647700"/>
          </a:xfrm>
          <a:prstGeom prst="rect">
            <a:avLst/>
          </a:prstGeom>
          <a:noFill/>
        </p:spPr>
        <p:txBody>
          <a:bodyPr>
            <a:spAutoFit/>
          </a:bodyPr>
          <a:lstStyle/>
          <a:p>
            <a:pPr>
              <a:defRPr/>
            </a:pPr>
            <a:r>
              <a:rPr lang="en-CA" dirty="0">
                <a:solidFill>
                  <a:schemeClr val="accent5">
                    <a:lumMod val="50000"/>
                  </a:schemeClr>
                </a:solidFill>
              </a:rPr>
              <a:t>Provide the linkage for the Royal Canadian Navy to local communities.</a:t>
            </a:r>
          </a:p>
          <a:p>
            <a:pPr>
              <a:defRPr/>
            </a:pPr>
            <a:endParaRPr lang="en-CA" dirty="0"/>
          </a:p>
        </p:txBody>
      </p:sp>
      <p:pic>
        <p:nvPicPr>
          <p:cNvPr id="4" name="Picture 3">
            <a:extLst>
              <a:ext uri="{FF2B5EF4-FFF2-40B4-BE49-F238E27FC236}">
                <a16:creationId xmlns:a16="http://schemas.microsoft.com/office/drawing/2014/main" id="{F93DDD5F-2412-4B38-A9F7-6666B00E6B93}"/>
              </a:ext>
            </a:extLst>
          </p:cNvPr>
          <p:cNvPicPr>
            <a:picLocks noChangeAspect="1"/>
          </p:cNvPicPr>
          <p:nvPr/>
        </p:nvPicPr>
        <p:blipFill rotWithShape="1">
          <a:blip r:embed="rId4"/>
          <a:srcRect b="14557"/>
          <a:stretch/>
        </p:blipFill>
        <p:spPr>
          <a:xfrm>
            <a:off x="1749425" y="3017838"/>
            <a:ext cx="6416675" cy="3641725"/>
          </a:xfrm>
          <a:prstGeom prst="rect">
            <a:avLst/>
          </a:prstGeom>
          <a:effectLst>
            <a:outerShdw blurRad="50800" dist="50800" dir="1980000" sx="4000" sy="4000" algn="ctr" rotWithShape="0">
              <a:srgbClr val="000000">
                <a:alpha val="96000"/>
              </a:srgbClr>
            </a:outerShdw>
          </a:effectLst>
        </p:spPr>
      </p:pic>
      <p:pic>
        <p:nvPicPr>
          <p:cNvPr id="11" name="Picture 10">
            <a:extLst>
              <a:ext uri="{FF2B5EF4-FFF2-40B4-BE49-F238E27FC236}">
                <a16:creationId xmlns:a16="http://schemas.microsoft.com/office/drawing/2014/main" id="{65F348C8-ABEE-49FE-8134-BA1D4DD01E44}"/>
              </a:ext>
            </a:extLst>
          </p:cNvPr>
          <p:cNvPicPr>
            <a:picLocks noChangeAspect="1"/>
          </p:cNvPicPr>
          <p:nvPr/>
        </p:nvPicPr>
        <p:blipFill rotWithShape="1">
          <a:blip r:embed="rId5"/>
          <a:srcRect t="14705" r="13083"/>
          <a:stretch/>
        </p:blipFill>
        <p:spPr>
          <a:xfrm>
            <a:off x="1263650" y="2033588"/>
            <a:ext cx="2668588" cy="1749425"/>
          </a:xfrm>
          <a:prstGeom prst="rect">
            <a:avLst/>
          </a:prstGeom>
          <a:effectLst>
            <a:outerShdw blurRad="304800" dist="304800" dir="1380000" sx="2000" sy="2000" algn="ctr" rotWithShape="0">
              <a:schemeClr val="tx1">
                <a:alpha val="42000"/>
              </a:schemeClr>
            </a:outerShdw>
          </a:effectLst>
        </p:spPr>
      </p:pic>
      <p:pic>
        <p:nvPicPr>
          <p:cNvPr id="13" name="Picture 12">
            <a:extLst>
              <a:ext uri="{FF2B5EF4-FFF2-40B4-BE49-F238E27FC236}">
                <a16:creationId xmlns:a16="http://schemas.microsoft.com/office/drawing/2014/main" id="{16288345-DA6E-47FF-9529-94C50B7EC361}"/>
              </a:ext>
            </a:extLst>
          </p:cNvPr>
          <p:cNvPicPr>
            <a:picLocks noChangeAspect="1"/>
          </p:cNvPicPr>
          <p:nvPr/>
        </p:nvPicPr>
        <p:blipFill rotWithShape="1">
          <a:blip r:embed="rId6"/>
          <a:srcRect l="10091" t="7523" r="9391" b="5545"/>
          <a:stretch/>
        </p:blipFill>
        <p:spPr>
          <a:xfrm>
            <a:off x="4033838" y="2686050"/>
            <a:ext cx="2062162" cy="1485900"/>
          </a:xfrm>
          <a:prstGeom prst="rect">
            <a:avLst/>
          </a:prstGeom>
          <a:effectLst>
            <a:outerShdw blurRad="50800" dist="50800" dir="1980000" algn="ctr" rotWithShape="0">
              <a:srgbClr val="000000">
                <a:alpha val="99000"/>
              </a:srgbClr>
            </a:outerShdw>
          </a:effectLst>
        </p:spPr>
      </p:pic>
      <p:pic>
        <p:nvPicPr>
          <p:cNvPr id="15" name="Picture 14">
            <a:extLst>
              <a:ext uri="{FF2B5EF4-FFF2-40B4-BE49-F238E27FC236}">
                <a16:creationId xmlns:a16="http://schemas.microsoft.com/office/drawing/2014/main" id="{AEF1222B-0187-4BA1-A530-C1913AD0EBD6}"/>
              </a:ext>
            </a:extLst>
          </p:cNvPr>
          <p:cNvPicPr>
            <a:picLocks noChangeAspect="1"/>
          </p:cNvPicPr>
          <p:nvPr/>
        </p:nvPicPr>
        <p:blipFill rotWithShape="1">
          <a:blip r:embed="rId7"/>
          <a:srcRect t="1568" r="6221" b="1"/>
          <a:stretch/>
        </p:blipFill>
        <p:spPr>
          <a:xfrm>
            <a:off x="6229350" y="2033588"/>
            <a:ext cx="2390775" cy="1570037"/>
          </a:xfrm>
          <a:prstGeom prst="rect">
            <a:avLst/>
          </a:prstGeom>
          <a:effectLst>
            <a:outerShdw blurRad="50800" dist="50800" dir="1980000" algn="ctr" rotWithShape="0">
              <a:srgbClr val="000000">
                <a:alpha val="99000"/>
              </a:srgbClr>
            </a:outerShdw>
          </a:effec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Box 6">
            <a:extLst>
              <a:ext uri="{FF2B5EF4-FFF2-40B4-BE49-F238E27FC236}">
                <a16:creationId xmlns:a16="http://schemas.microsoft.com/office/drawing/2014/main" id="{D515E06C-0015-4642-A484-3B6232E4ABF8}"/>
              </a:ext>
            </a:extLst>
          </p:cNvPr>
          <p:cNvSpPr txBox="1">
            <a:spLocks noChangeArrowheads="1"/>
          </p:cNvSpPr>
          <p:nvPr/>
        </p:nvSpPr>
        <p:spPr bwMode="auto">
          <a:xfrm rot="-5400000">
            <a:off x="-2070894" y="3274219"/>
            <a:ext cx="5557838"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CA" altLang="en-US" sz="6000">
                <a:solidFill>
                  <a:schemeClr val="tx2"/>
                </a:solidFill>
                <a:latin typeface="Stencil" panose="040409050D0802020404" pitchFamily="82" charset="0"/>
              </a:rPr>
              <a:t>people</a:t>
            </a:r>
          </a:p>
        </p:txBody>
      </p:sp>
      <p:pic>
        <p:nvPicPr>
          <p:cNvPr id="15363" name="Content Placeholder 5">
            <a:extLst>
              <a:ext uri="{FF2B5EF4-FFF2-40B4-BE49-F238E27FC236}">
                <a16:creationId xmlns:a16="http://schemas.microsoft.com/office/drawing/2014/main" id="{4AD71770-247D-4BDA-9AE2-BCB3E9B7559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78532"/>
          <a:stretch>
            <a:fillRect/>
          </a:stretch>
        </p:blipFill>
        <p:spPr>
          <a:xfrm>
            <a:off x="4763" y="376238"/>
            <a:ext cx="9139237" cy="493712"/>
          </a:xfrm>
        </p:spPr>
      </p:pic>
      <p:pic>
        <p:nvPicPr>
          <p:cNvPr id="15364" name="Picture 8">
            <a:extLst>
              <a:ext uri="{FF2B5EF4-FFF2-40B4-BE49-F238E27FC236}">
                <a16:creationId xmlns:a16="http://schemas.microsoft.com/office/drawing/2014/main" id="{04071E1D-0284-4217-9EA2-98EC29EC85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18400" y="117475"/>
            <a:ext cx="873125"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5" name="TextBox 1">
            <a:extLst>
              <a:ext uri="{FF2B5EF4-FFF2-40B4-BE49-F238E27FC236}">
                <a16:creationId xmlns:a16="http://schemas.microsoft.com/office/drawing/2014/main" id="{561FFB0E-36E9-4527-942E-FB5EBFBF4A4D}"/>
              </a:ext>
            </a:extLst>
          </p:cNvPr>
          <p:cNvSpPr txBox="1">
            <a:spLocks noChangeArrowheads="1"/>
          </p:cNvSpPr>
          <p:nvPr/>
        </p:nvSpPr>
        <p:spPr bwMode="auto">
          <a:xfrm>
            <a:off x="1524000" y="1346200"/>
            <a:ext cx="7199313"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CA" altLang="en-US" sz="1800"/>
              <a:t>Naval Reservists are individuals engaged in their civilian lives while pursuing a military career. They work for the Navy in the evenings, on weekends and during the summer period, in a occupation of their choice. They can be students, teachers, lawyers, delivery persons, secretaries, or other members of society. Most serve on a part time basis, with no obligation to participate in any mission overseas. However, many full-time employment opportunities and deployments are available to those Reservists who volunteer for them.</a:t>
            </a:r>
          </a:p>
        </p:txBody>
      </p:sp>
      <p:pic>
        <p:nvPicPr>
          <p:cNvPr id="4" name="Picture 3">
            <a:extLst>
              <a:ext uri="{FF2B5EF4-FFF2-40B4-BE49-F238E27FC236}">
                <a16:creationId xmlns:a16="http://schemas.microsoft.com/office/drawing/2014/main" id="{B4D732FA-8267-4D21-B264-9957A7F8788A}"/>
              </a:ext>
            </a:extLst>
          </p:cNvPr>
          <p:cNvPicPr>
            <a:picLocks noChangeAspect="1"/>
          </p:cNvPicPr>
          <p:nvPr/>
        </p:nvPicPr>
        <p:blipFill>
          <a:blip r:embed="rId4"/>
          <a:stretch>
            <a:fillRect/>
          </a:stretch>
        </p:blipFill>
        <p:spPr>
          <a:xfrm>
            <a:off x="5667375" y="3994150"/>
            <a:ext cx="3094038" cy="2062163"/>
          </a:xfrm>
          <a:prstGeom prst="rect">
            <a:avLst/>
          </a:prstGeom>
          <a:effectLst>
            <a:outerShdw blurRad="50800" dist="50800" dir="2640000" algn="ctr" rotWithShape="0">
              <a:srgbClr val="000000">
                <a:alpha val="96000"/>
              </a:srgbClr>
            </a:outerShdw>
          </a:effectLst>
        </p:spPr>
      </p:pic>
      <p:pic>
        <p:nvPicPr>
          <p:cNvPr id="6" name="Picture 5">
            <a:extLst>
              <a:ext uri="{FF2B5EF4-FFF2-40B4-BE49-F238E27FC236}">
                <a16:creationId xmlns:a16="http://schemas.microsoft.com/office/drawing/2014/main" id="{79F566DE-110E-4E1E-92F7-C04C1643E257}"/>
              </a:ext>
            </a:extLst>
          </p:cNvPr>
          <p:cNvPicPr>
            <a:picLocks noChangeAspect="1"/>
          </p:cNvPicPr>
          <p:nvPr/>
        </p:nvPicPr>
        <p:blipFill>
          <a:blip r:embed="rId5"/>
          <a:stretch>
            <a:fillRect/>
          </a:stretch>
        </p:blipFill>
        <p:spPr>
          <a:xfrm>
            <a:off x="1524000" y="3971925"/>
            <a:ext cx="3048000" cy="2052638"/>
          </a:xfrm>
          <a:prstGeom prst="rect">
            <a:avLst/>
          </a:prstGeom>
          <a:effectLst>
            <a:outerShdw blurRad="50800" dist="50800" dir="1980000" algn="ctr" rotWithShape="0">
              <a:srgbClr val="000000">
                <a:alpha val="96000"/>
              </a:srgbClr>
            </a:outerShdw>
          </a:effectLst>
        </p:spPr>
      </p:pic>
      <p:pic>
        <p:nvPicPr>
          <p:cNvPr id="11" name="Picture 10">
            <a:extLst>
              <a:ext uri="{FF2B5EF4-FFF2-40B4-BE49-F238E27FC236}">
                <a16:creationId xmlns:a16="http://schemas.microsoft.com/office/drawing/2014/main" id="{5BB6E936-C43E-4E13-8432-0C6D43B2C293}"/>
              </a:ext>
            </a:extLst>
          </p:cNvPr>
          <p:cNvPicPr>
            <a:picLocks noChangeAspect="1"/>
          </p:cNvPicPr>
          <p:nvPr/>
        </p:nvPicPr>
        <p:blipFill rotWithShape="1">
          <a:blip r:embed="rId6"/>
          <a:srcRect l="28094" t="27507" r="3279" b="10566"/>
          <a:stretch/>
        </p:blipFill>
        <p:spPr>
          <a:xfrm>
            <a:off x="4081463" y="4332288"/>
            <a:ext cx="2417762" cy="1454150"/>
          </a:xfrm>
          <a:prstGeom prst="rect">
            <a:avLst/>
          </a:prstGeom>
          <a:effectLst>
            <a:outerShdw blurRad="50800" dist="50800" dir="1980000" algn="ctr" rotWithShape="0">
              <a:srgbClr val="000000">
                <a:alpha val="96000"/>
              </a:srgbClr>
            </a:outerShdw>
          </a:effec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Box 6">
            <a:extLst>
              <a:ext uri="{FF2B5EF4-FFF2-40B4-BE49-F238E27FC236}">
                <a16:creationId xmlns:a16="http://schemas.microsoft.com/office/drawing/2014/main" id="{D0E3F129-A3A2-4B4C-B3E0-18B116EE0B5F}"/>
              </a:ext>
            </a:extLst>
          </p:cNvPr>
          <p:cNvSpPr txBox="1">
            <a:spLocks noChangeArrowheads="1"/>
          </p:cNvSpPr>
          <p:nvPr/>
        </p:nvSpPr>
        <p:spPr bwMode="auto">
          <a:xfrm rot="-5400000">
            <a:off x="-2070894" y="3274219"/>
            <a:ext cx="5557838"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CA" altLang="en-US" sz="6000">
                <a:solidFill>
                  <a:schemeClr val="tx2"/>
                </a:solidFill>
                <a:latin typeface="Stencil" panose="040409050D0802020404" pitchFamily="82" charset="0"/>
              </a:rPr>
              <a:t>people</a:t>
            </a:r>
          </a:p>
        </p:txBody>
      </p:sp>
      <p:pic>
        <p:nvPicPr>
          <p:cNvPr id="16387" name="Content Placeholder 5">
            <a:extLst>
              <a:ext uri="{FF2B5EF4-FFF2-40B4-BE49-F238E27FC236}">
                <a16:creationId xmlns:a16="http://schemas.microsoft.com/office/drawing/2014/main" id="{D427CC8B-49E2-4DCE-BACD-3319C2BDC14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78532"/>
          <a:stretch>
            <a:fillRect/>
          </a:stretch>
        </p:blipFill>
        <p:spPr>
          <a:xfrm>
            <a:off x="4763" y="376238"/>
            <a:ext cx="9139237" cy="493712"/>
          </a:xfrm>
        </p:spPr>
      </p:pic>
      <p:pic>
        <p:nvPicPr>
          <p:cNvPr id="16388" name="Picture 8">
            <a:extLst>
              <a:ext uri="{FF2B5EF4-FFF2-40B4-BE49-F238E27FC236}">
                <a16:creationId xmlns:a16="http://schemas.microsoft.com/office/drawing/2014/main" id="{5D593CD6-094B-4B19-B7FF-A794CF840A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18400" y="117475"/>
            <a:ext cx="873125"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9" name="TextBox 1">
            <a:extLst>
              <a:ext uri="{FF2B5EF4-FFF2-40B4-BE49-F238E27FC236}">
                <a16:creationId xmlns:a16="http://schemas.microsoft.com/office/drawing/2014/main" id="{1D671049-24A8-4F37-959B-7212A1E34EC0}"/>
              </a:ext>
            </a:extLst>
          </p:cNvPr>
          <p:cNvSpPr txBox="1">
            <a:spLocks noChangeArrowheads="1"/>
          </p:cNvSpPr>
          <p:nvPr/>
        </p:nvSpPr>
        <p:spPr bwMode="auto">
          <a:xfrm>
            <a:off x="1416050" y="1487488"/>
            <a:ext cx="73342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CA" altLang="en-US" sz="1800"/>
              <a:t>Naval Reservists are active members of your community who are willing to share their experience and who can attest that the Canadian Armed Forces and our government are committed to defending this nation and her people.</a:t>
            </a:r>
          </a:p>
        </p:txBody>
      </p:sp>
      <p:pic>
        <p:nvPicPr>
          <p:cNvPr id="4" name="Picture 3">
            <a:extLst>
              <a:ext uri="{FF2B5EF4-FFF2-40B4-BE49-F238E27FC236}">
                <a16:creationId xmlns:a16="http://schemas.microsoft.com/office/drawing/2014/main" id="{24FDDC51-1729-4C46-AE35-F6159D196F54}"/>
              </a:ext>
            </a:extLst>
          </p:cNvPr>
          <p:cNvPicPr>
            <a:picLocks noChangeAspect="1"/>
          </p:cNvPicPr>
          <p:nvPr/>
        </p:nvPicPr>
        <p:blipFill rotWithShape="1">
          <a:blip r:embed="rId4"/>
          <a:srcRect t="45359"/>
          <a:stretch/>
        </p:blipFill>
        <p:spPr>
          <a:xfrm>
            <a:off x="2916238" y="2552700"/>
            <a:ext cx="4454525" cy="3148013"/>
          </a:xfrm>
          <a:prstGeom prst="rect">
            <a:avLst/>
          </a:prstGeom>
          <a:effectLst>
            <a:outerShdw blurRad="50800" dist="50800" dir="1980000" algn="ctr" rotWithShape="0">
              <a:schemeClr val="bg2">
                <a:lumMod val="50000"/>
                <a:alpha val="96000"/>
              </a:schemeClr>
            </a:outerShdw>
          </a:effectLst>
        </p:spPr>
      </p:pic>
      <p:pic>
        <p:nvPicPr>
          <p:cNvPr id="11" name="Picture 10">
            <a:extLst>
              <a:ext uri="{FF2B5EF4-FFF2-40B4-BE49-F238E27FC236}">
                <a16:creationId xmlns:a16="http://schemas.microsoft.com/office/drawing/2014/main" id="{F14B10AE-3138-4667-925E-BB00F3257100}"/>
              </a:ext>
            </a:extLst>
          </p:cNvPr>
          <p:cNvPicPr>
            <a:picLocks noChangeAspect="1"/>
          </p:cNvPicPr>
          <p:nvPr/>
        </p:nvPicPr>
        <p:blipFill>
          <a:blip r:embed="rId5"/>
          <a:stretch>
            <a:fillRect/>
          </a:stretch>
        </p:blipFill>
        <p:spPr>
          <a:xfrm>
            <a:off x="1416050" y="4608513"/>
            <a:ext cx="2286000" cy="1522412"/>
          </a:xfrm>
          <a:prstGeom prst="rect">
            <a:avLst/>
          </a:prstGeom>
          <a:effectLst>
            <a:outerShdw blurRad="50800" dist="50800" dir="1980000" algn="ctr" rotWithShape="0">
              <a:schemeClr val="bg2">
                <a:lumMod val="50000"/>
                <a:alpha val="96000"/>
              </a:schemeClr>
            </a:outerShdw>
          </a:effectLst>
        </p:spPr>
      </p:pic>
      <p:pic>
        <p:nvPicPr>
          <p:cNvPr id="13" name="Picture 12">
            <a:extLst>
              <a:ext uri="{FF2B5EF4-FFF2-40B4-BE49-F238E27FC236}">
                <a16:creationId xmlns:a16="http://schemas.microsoft.com/office/drawing/2014/main" id="{51DCD43D-9698-4F81-A191-48D88D7E6B01}"/>
              </a:ext>
            </a:extLst>
          </p:cNvPr>
          <p:cNvPicPr>
            <a:picLocks noChangeAspect="1"/>
          </p:cNvPicPr>
          <p:nvPr/>
        </p:nvPicPr>
        <p:blipFill rotWithShape="1">
          <a:blip r:embed="rId6"/>
          <a:srcRect l="29709" r="26006"/>
          <a:stretch/>
        </p:blipFill>
        <p:spPr>
          <a:xfrm>
            <a:off x="6858000" y="4030663"/>
            <a:ext cx="1533525" cy="2298700"/>
          </a:xfrm>
          <a:prstGeom prst="rect">
            <a:avLst/>
          </a:prstGeom>
          <a:effectLst>
            <a:outerShdw blurRad="50800" dist="50800" dir="1980000" algn="ctr" rotWithShape="0">
              <a:schemeClr val="bg2">
                <a:lumMod val="50000"/>
                <a:alpha val="96000"/>
              </a:schemeClr>
            </a:outerShdw>
          </a:effec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Box 6">
            <a:extLst>
              <a:ext uri="{FF2B5EF4-FFF2-40B4-BE49-F238E27FC236}">
                <a16:creationId xmlns:a16="http://schemas.microsoft.com/office/drawing/2014/main" id="{E7F84DE5-1694-4A12-B782-D464480BDD42}"/>
              </a:ext>
            </a:extLst>
          </p:cNvPr>
          <p:cNvSpPr txBox="1">
            <a:spLocks noChangeArrowheads="1"/>
          </p:cNvSpPr>
          <p:nvPr/>
        </p:nvSpPr>
        <p:spPr bwMode="auto">
          <a:xfrm rot="-5400000">
            <a:off x="-2070894" y="3274219"/>
            <a:ext cx="5557838"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CA" altLang="en-US" sz="6000">
                <a:solidFill>
                  <a:schemeClr val="tx2"/>
                </a:solidFill>
                <a:latin typeface="Stencil" panose="040409050D0802020404" pitchFamily="82" charset="0"/>
              </a:rPr>
              <a:t>Dnd mission</a:t>
            </a:r>
          </a:p>
        </p:txBody>
      </p:sp>
      <p:pic>
        <p:nvPicPr>
          <p:cNvPr id="17411" name="Content Placeholder 5">
            <a:extLst>
              <a:ext uri="{FF2B5EF4-FFF2-40B4-BE49-F238E27FC236}">
                <a16:creationId xmlns:a16="http://schemas.microsoft.com/office/drawing/2014/main" id="{53E0EA27-837B-4F90-BC60-2E7DC9A3860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78532"/>
          <a:stretch>
            <a:fillRect/>
          </a:stretch>
        </p:blipFill>
        <p:spPr>
          <a:xfrm>
            <a:off x="4763" y="376238"/>
            <a:ext cx="9139237" cy="493712"/>
          </a:xfrm>
        </p:spPr>
      </p:pic>
      <p:pic>
        <p:nvPicPr>
          <p:cNvPr id="17412" name="Picture 8">
            <a:extLst>
              <a:ext uri="{FF2B5EF4-FFF2-40B4-BE49-F238E27FC236}">
                <a16:creationId xmlns:a16="http://schemas.microsoft.com/office/drawing/2014/main" id="{934800C0-AD66-4A3A-B75E-001A14A3C2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18400" y="117475"/>
            <a:ext cx="873125"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3" name="TextBox 1">
            <a:extLst>
              <a:ext uri="{FF2B5EF4-FFF2-40B4-BE49-F238E27FC236}">
                <a16:creationId xmlns:a16="http://schemas.microsoft.com/office/drawing/2014/main" id="{74B0478B-61F0-4B15-803E-F4B6E387B470}"/>
              </a:ext>
            </a:extLst>
          </p:cNvPr>
          <p:cNvSpPr txBox="1">
            <a:spLocks noChangeArrowheads="1"/>
          </p:cNvSpPr>
          <p:nvPr/>
        </p:nvSpPr>
        <p:spPr bwMode="auto">
          <a:xfrm>
            <a:off x="1362075" y="1231900"/>
            <a:ext cx="7581900" cy="313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CA" altLang="en-US" sz="1800"/>
              <a:t>Defending Canada’s territorial waters.</a:t>
            </a:r>
            <a:br>
              <a:rPr lang="en-CA" altLang="en-US" sz="1800"/>
            </a:br>
            <a:br>
              <a:rPr lang="en-CA" altLang="en-US" sz="1800"/>
            </a:br>
            <a:r>
              <a:rPr lang="en-CA" altLang="en-US" sz="1800"/>
              <a:t>Helping to protect Canada’s sovereignty.</a:t>
            </a:r>
            <a:br>
              <a:rPr lang="en-CA" altLang="en-US" sz="1800"/>
            </a:br>
            <a:r>
              <a:rPr lang="en-CA" altLang="en-US" sz="1800"/>
              <a:t> </a:t>
            </a:r>
            <a:br>
              <a:rPr lang="en-CA" altLang="en-US" sz="1800"/>
            </a:br>
            <a:r>
              <a:rPr lang="en-CA" altLang="en-US" sz="1800"/>
              <a:t>Contributing to the defense of North America with our allies.</a:t>
            </a:r>
            <a:br>
              <a:rPr lang="en-CA" altLang="en-US" sz="1800"/>
            </a:br>
            <a:br>
              <a:rPr lang="en-CA" altLang="en-US" sz="1800"/>
            </a:br>
            <a:r>
              <a:rPr lang="en-CA" altLang="en-US" sz="1800"/>
              <a:t>Supporting Canadian interests abroad.</a:t>
            </a:r>
            <a:br>
              <a:rPr lang="en-CA" altLang="en-US" sz="1800"/>
            </a:br>
            <a:br>
              <a:rPr lang="en-CA" altLang="en-US" sz="1800"/>
            </a:br>
            <a:r>
              <a:rPr lang="en-CA" altLang="en-US" sz="1800"/>
              <a:t>Providing assistance to the civil authorities.</a:t>
            </a:r>
            <a:br>
              <a:rPr lang="en-CA" altLang="en-US" sz="1800"/>
            </a:br>
            <a:br>
              <a:rPr lang="en-CA" altLang="en-US" sz="1800"/>
            </a:br>
            <a:r>
              <a:rPr lang="en-CA" altLang="en-US" sz="1800"/>
              <a:t>Participating in peacekeeping missions and humanitarian assistance operations.</a:t>
            </a:r>
          </a:p>
        </p:txBody>
      </p:sp>
      <p:pic>
        <p:nvPicPr>
          <p:cNvPr id="17414" name="Picture 5">
            <a:extLst>
              <a:ext uri="{FF2B5EF4-FFF2-40B4-BE49-F238E27FC236}">
                <a16:creationId xmlns:a16="http://schemas.microsoft.com/office/drawing/2014/main" id="{1DFCAB4F-BDDB-4778-BD77-2D61F05F04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36446" b="16129"/>
          <a:stretch>
            <a:fillRect/>
          </a:stretch>
        </p:blipFill>
        <p:spPr bwMode="auto">
          <a:xfrm>
            <a:off x="1460500" y="4533900"/>
            <a:ext cx="7189788"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a:extLst>
              <a:ext uri="{FF2B5EF4-FFF2-40B4-BE49-F238E27FC236}">
                <a16:creationId xmlns:a16="http://schemas.microsoft.com/office/drawing/2014/main" id="{5D598E30-F234-4AD3-8CBE-B689B394183B}"/>
              </a:ext>
            </a:extLst>
          </p:cNvPr>
          <p:cNvSpPr>
            <a:spLocks noGrp="1"/>
          </p:cNvSpPr>
          <p:nvPr>
            <p:ph type="ctrTitle"/>
          </p:nvPr>
        </p:nvSpPr>
        <p:spPr>
          <a:xfrm>
            <a:off x="461963" y="2620963"/>
            <a:ext cx="7772400" cy="1641475"/>
          </a:xfrm>
        </p:spPr>
        <p:txBody>
          <a:bodyPr/>
          <a:lstStyle/>
          <a:p>
            <a:pPr eaLnBrk="1" hangingPunct="1"/>
            <a:r>
              <a:rPr lang="en-CA" altLang="en-US" sz="4400" b="1">
                <a:solidFill>
                  <a:srgbClr val="002060"/>
                </a:solidFill>
                <a:latin typeface="Helvetica" panose="020B0604020202030204" pitchFamily="34" charset="0"/>
                <a:ea typeface="Helvetica" panose="020B0604020202030204" pitchFamily="34" charset="0"/>
                <a:cs typeface="Helvetica" panose="020B0604020202030204" pitchFamily="34" charset="0"/>
              </a:rPr>
              <a:t>The Naval Reserve</a:t>
            </a:r>
            <a:br>
              <a:rPr lang="en-CA" altLang="en-US" sz="2800" b="1">
                <a:solidFill>
                  <a:srgbClr val="000066"/>
                </a:solidFill>
                <a:latin typeface="Times" panose="02020603050405020304" pitchFamily="18" charset="0"/>
              </a:rPr>
            </a:br>
            <a:endParaRPr lang="en-US" altLang="en-US" sz="3600"/>
          </a:p>
        </p:txBody>
      </p:sp>
      <p:sp>
        <p:nvSpPr>
          <p:cNvPr id="4099" name="TextBox 1">
            <a:extLst>
              <a:ext uri="{FF2B5EF4-FFF2-40B4-BE49-F238E27FC236}">
                <a16:creationId xmlns:a16="http://schemas.microsoft.com/office/drawing/2014/main" id="{A4A77624-7AFD-4A11-9739-308C0BA1502B}"/>
              </a:ext>
            </a:extLst>
          </p:cNvPr>
          <p:cNvSpPr txBox="1">
            <a:spLocks noChangeArrowheads="1"/>
          </p:cNvSpPr>
          <p:nvPr/>
        </p:nvSpPr>
        <p:spPr bwMode="auto">
          <a:xfrm>
            <a:off x="581025" y="2119313"/>
            <a:ext cx="1857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1800"/>
          </a:p>
        </p:txBody>
      </p:sp>
      <p:pic>
        <p:nvPicPr>
          <p:cNvPr id="4100" name="Picture 2">
            <a:extLst>
              <a:ext uri="{FF2B5EF4-FFF2-40B4-BE49-F238E27FC236}">
                <a16:creationId xmlns:a16="http://schemas.microsoft.com/office/drawing/2014/main" id="{C0B11B4C-1A3E-4624-A375-06D790B5E3C7}"/>
              </a:ext>
            </a:extLst>
          </p:cNvPr>
          <p:cNvPicPr>
            <a:picLocks noChangeAspect="1"/>
          </p:cNvPicPr>
          <p:nvPr/>
        </p:nvPicPr>
        <p:blipFill>
          <a:blip r:embed="rId2">
            <a:extLst>
              <a:ext uri="{28A0092B-C50C-407E-A947-70E740481C1C}">
                <a14:useLocalDpi xmlns:a14="http://schemas.microsoft.com/office/drawing/2010/main" val="0"/>
              </a:ext>
            </a:extLst>
          </a:blip>
          <a:srcRect r="6" b="32"/>
          <a:stretch>
            <a:fillRect/>
          </a:stretch>
        </p:blipFill>
        <p:spPr bwMode="auto">
          <a:xfrm>
            <a:off x="0" y="2298700"/>
            <a:ext cx="9144000" cy="455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Picture 2">
            <a:extLst>
              <a:ext uri="{FF2B5EF4-FFF2-40B4-BE49-F238E27FC236}">
                <a16:creationId xmlns:a16="http://schemas.microsoft.com/office/drawing/2014/main" id="{522956F0-5FBE-44D9-8945-288A1E67A5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50"/>
            <a:ext cx="9144000" cy="2297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Content Placeholder 5">
            <a:extLst>
              <a:ext uri="{FF2B5EF4-FFF2-40B4-BE49-F238E27FC236}">
                <a16:creationId xmlns:a16="http://schemas.microsoft.com/office/drawing/2014/main" id="{BC1F0068-7199-46BC-B6FB-B66B96FFE9B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78532"/>
          <a:stretch>
            <a:fillRect/>
          </a:stretch>
        </p:blipFill>
        <p:spPr>
          <a:xfrm>
            <a:off x="4763" y="376238"/>
            <a:ext cx="9139237" cy="493712"/>
          </a:xfrm>
        </p:spPr>
      </p:pic>
      <p:pic>
        <p:nvPicPr>
          <p:cNvPr id="5123" name="Picture 7">
            <a:extLst>
              <a:ext uri="{FF2B5EF4-FFF2-40B4-BE49-F238E27FC236}">
                <a16:creationId xmlns:a16="http://schemas.microsoft.com/office/drawing/2014/main" id="{FA019143-C663-45A7-AF62-063F64A903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18400" y="117475"/>
            <a:ext cx="873125"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TextBox 8">
            <a:extLst>
              <a:ext uri="{FF2B5EF4-FFF2-40B4-BE49-F238E27FC236}">
                <a16:creationId xmlns:a16="http://schemas.microsoft.com/office/drawing/2014/main" id="{AF1CCDE9-1C0F-4B51-8D45-42CE50F9BCFE}"/>
              </a:ext>
            </a:extLst>
          </p:cNvPr>
          <p:cNvSpPr txBox="1">
            <a:spLocks noChangeArrowheads="1"/>
          </p:cNvSpPr>
          <p:nvPr/>
        </p:nvSpPr>
        <p:spPr bwMode="auto">
          <a:xfrm rot="-5400000">
            <a:off x="-2070894" y="3274219"/>
            <a:ext cx="5557838"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CA" altLang="en-US" sz="6000">
                <a:solidFill>
                  <a:schemeClr val="tx2"/>
                </a:solidFill>
                <a:latin typeface="Stencil" panose="040409050D0802020404" pitchFamily="82" charset="0"/>
              </a:rPr>
              <a:t>HISTORY</a:t>
            </a:r>
          </a:p>
        </p:txBody>
      </p:sp>
      <p:sp>
        <p:nvSpPr>
          <p:cNvPr id="10" name="TextBox 9">
            <a:extLst>
              <a:ext uri="{FF2B5EF4-FFF2-40B4-BE49-F238E27FC236}">
                <a16:creationId xmlns:a16="http://schemas.microsoft.com/office/drawing/2014/main" id="{1EEF9E86-6BDB-4177-871E-7B4AC2050598}"/>
              </a:ext>
            </a:extLst>
          </p:cNvPr>
          <p:cNvSpPr txBox="1"/>
          <p:nvPr/>
        </p:nvSpPr>
        <p:spPr>
          <a:xfrm>
            <a:off x="1228725" y="2074863"/>
            <a:ext cx="4141788" cy="3416300"/>
          </a:xfrm>
          <a:prstGeom prst="rect">
            <a:avLst/>
          </a:prstGeom>
          <a:noFill/>
        </p:spPr>
        <p:txBody>
          <a:bodyPr>
            <a:spAutoFit/>
          </a:bodyPr>
          <a:lstStyle/>
          <a:p>
            <a:pPr>
              <a:defRPr/>
            </a:pPr>
            <a:r>
              <a:rPr lang="en-CA" dirty="0"/>
              <a:t>The </a:t>
            </a:r>
            <a:r>
              <a:rPr lang="en-CA" b="1" dirty="0">
                <a:solidFill>
                  <a:schemeClr val="accent5">
                    <a:lumMod val="75000"/>
                  </a:schemeClr>
                </a:solidFill>
              </a:rPr>
              <a:t>Royal Canadian Naval Reserve</a:t>
            </a:r>
          </a:p>
          <a:p>
            <a:pPr>
              <a:defRPr/>
            </a:pPr>
            <a:r>
              <a:rPr lang="en-CA" dirty="0"/>
              <a:t>traces its origins to the </a:t>
            </a:r>
          </a:p>
          <a:p>
            <a:pPr>
              <a:defRPr/>
            </a:pPr>
            <a:r>
              <a:rPr lang="en-CA" b="1" dirty="0">
                <a:solidFill>
                  <a:schemeClr val="accent5">
                    <a:lumMod val="75000"/>
                  </a:schemeClr>
                </a:solidFill>
              </a:rPr>
              <a:t>Royal Canadian Naval Volunteer Reserve </a:t>
            </a:r>
            <a:r>
              <a:rPr lang="en-CA" dirty="0"/>
              <a:t>(created in 1923). </a:t>
            </a:r>
          </a:p>
          <a:p>
            <a:pPr>
              <a:defRPr/>
            </a:pPr>
            <a:endParaRPr lang="en-CA" dirty="0"/>
          </a:p>
          <a:p>
            <a:pPr>
              <a:defRPr/>
            </a:pPr>
            <a:r>
              <a:rPr lang="en-CA" dirty="0"/>
              <a:t>The </a:t>
            </a:r>
            <a:r>
              <a:rPr lang="en-CA" b="1" dirty="0">
                <a:solidFill>
                  <a:schemeClr val="accent5">
                    <a:lumMod val="75000"/>
                  </a:schemeClr>
                </a:solidFill>
              </a:rPr>
              <a:t>Naval Reserve </a:t>
            </a:r>
            <a:r>
              <a:rPr lang="en-CA" dirty="0"/>
              <a:t>was formed in 1945 replacing the volunteer unit and was renamed with the current title in 1968. </a:t>
            </a:r>
          </a:p>
          <a:p>
            <a:pPr>
              <a:defRPr/>
            </a:pPr>
            <a:endParaRPr lang="en-CA" dirty="0"/>
          </a:p>
          <a:p>
            <a:pPr>
              <a:defRPr/>
            </a:pPr>
            <a:r>
              <a:rPr lang="en-CA" dirty="0"/>
              <a:t>We are quickly approaching the </a:t>
            </a:r>
          </a:p>
          <a:p>
            <a:pPr>
              <a:defRPr/>
            </a:pPr>
            <a:r>
              <a:rPr lang="en-CA" dirty="0"/>
              <a:t>100 Year Anniversary of the</a:t>
            </a:r>
          </a:p>
          <a:p>
            <a:pPr>
              <a:defRPr/>
            </a:pPr>
            <a:r>
              <a:rPr lang="en-CA" dirty="0"/>
              <a:t>Naval Reserve in 2023.</a:t>
            </a:r>
          </a:p>
        </p:txBody>
      </p:sp>
      <p:pic>
        <p:nvPicPr>
          <p:cNvPr id="13" name="Picture 12">
            <a:extLst>
              <a:ext uri="{FF2B5EF4-FFF2-40B4-BE49-F238E27FC236}">
                <a16:creationId xmlns:a16="http://schemas.microsoft.com/office/drawing/2014/main" id="{D1FF382A-34F9-44FE-991E-6FEC7B426C73}"/>
              </a:ext>
            </a:extLst>
          </p:cNvPr>
          <p:cNvPicPr>
            <a:picLocks noChangeAspect="1"/>
          </p:cNvPicPr>
          <p:nvPr/>
        </p:nvPicPr>
        <p:blipFill rotWithShape="1">
          <a:blip r:embed="rId4"/>
          <a:srcRect l="1859" t="1395" r="1319" b="3016"/>
          <a:stretch/>
        </p:blipFill>
        <p:spPr>
          <a:xfrm>
            <a:off x="5461000" y="1685925"/>
            <a:ext cx="3263900" cy="4321175"/>
          </a:xfrm>
          <a:prstGeom prst="rect">
            <a:avLst/>
          </a:prstGeom>
          <a:effectLst>
            <a:outerShdw blurRad="114300" dist="114300" dir="1980000" sx="99000" sy="99000" algn="ctr" rotWithShape="0">
              <a:schemeClr val="accent5">
                <a:lumMod val="50000"/>
                <a:alpha val="99000"/>
              </a:schemeClr>
            </a:outerShdw>
          </a:effec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Box 6">
            <a:extLst>
              <a:ext uri="{FF2B5EF4-FFF2-40B4-BE49-F238E27FC236}">
                <a16:creationId xmlns:a16="http://schemas.microsoft.com/office/drawing/2014/main" id="{B795DE22-7E10-404E-AB41-409D11080AD7}"/>
              </a:ext>
            </a:extLst>
          </p:cNvPr>
          <p:cNvSpPr txBox="1">
            <a:spLocks noChangeArrowheads="1"/>
          </p:cNvSpPr>
          <p:nvPr/>
        </p:nvSpPr>
        <p:spPr bwMode="auto">
          <a:xfrm rot="-5400000">
            <a:off x="-2170113" y="3373438"/>
            <a:ext cx="575627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CA" altLang="en-US" sz="6000">
                <a:solidFill>
                  <a:schemeClr val="tx2"/>
                </a:solidFill>
                <a:latin typeface="Stencil" panose="040409050D0802020404" pitchFamily="82" charset="0"/>
              </a:rPr>
              <a:t>about</a:t>
            </a:r>
          </a:p>
        </p:txBody>
      </p:sp>
      <p:pic>
        <p:nvPicPr>
          <p:cNvPr id="6147" name="Content Placeholder 5">
            <a:extLst>
              <a:ext uri="{FF2B5EF4-FFF2-40B4-BE49-F238E27FC236}">
                <a16:creationId xmlns:a16="http://schemas.microsoft.com/office/drawing/2014/main" id="{9C18089E-E2AC-4B52-B394-DC4F4F9915C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78532"/>
          <a:stretch>
            <a:fillRect/>
          </a:stretch>
        </p:blipFill>
        <p:spPr>
          <a:xfrm>
            <a:off x="4763" y="376238"/>
            <a:ext cx="9139237" cy="493712"/>
          </a:xfrm>
        </p:spPr>
      </p:pic>
      <p:pic>
        <p:nvPicPr>
          <p:cNvPr id="6148" name="Picture 8">
            <a:extLst>
              <a:ext uri="{FF2B5EF4-FFF2-40B4-BE49-F238E27FC236}">
                <a16:creationId xmlns:a16="http://schemas.microsoft.com/office/drawing/2014/main" id="{DC7F0E09-61C8-4272-8E10-AC437936EB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18400" y="117475"/>
            <a:ext cx="873125"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9" name="TextBox 9">
            <a:extLst>
              <a:ext uri="{FF2B5EF4-FFF2-40B4-BE49-F238E27FC236}">
                <a16:creationId xmlns:a16="http://schemas.microsoft.com/office/drawing/2014/main" id="{A4362686-18A5-485B-A17B-5B08FD9D7A6A}"/>
              </a:ext>
            </a:extLst>
          </p:cNvPr>
          <p:cNvSpPr txBox="1">
            <a:spLocks noChangeArrowheads="1"/>
          </p:cNvSpPr>
          <p:nvPr/>
        </p:nvSpPr>
        <p:spPr bwMode="auto">
          <a:xfrm>
            <a:off x="1568450" y="1604963"/>
            <a:ext cx="3683000" cy="3694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CA" altLang="en-US" sz="1800"/>
              <a:t>Located in Québec City, Naval Reserve Headquarters coordinates the activities of </a:t>
            </a:r>
            <a:r>
              <a:rPr lang="en-CA" altLang="en-US" sz="1800" b="1"/>
              <a:t>24 Naval Reserve Divisions</a:t>
            </a:r>
            <a:r>
              <a:rPr lang="en-CA" altLang="en-US" sz="1800"/>
              <a:t> (NRD) located in most major cities across the country. </a:t>
            </a:r>
          </a:p>
          <a:p>
            <a:pPr>
              <a:lnSpc>
                <a:spcPct val="100000"/>
              </a:lnSpc>
              <a:spcBef>
                <a:spcPct val="0"/>
              </a:spcBef>
              <a:buFontTx/>
              <a:buNone/>
            </a:pPr>
            <a:endParaRPr lang="en-CA" altLang="en-US" sz="1800"/>
          </a:p>
          <a:p>
            <a:pPr>
              <a:lnSpc>
                <a:spcPct val="100000"/>
              </a:lnSpc>
              <a:spcBef>
                <a:spcPct val="0"/>
              </a:spcBef>
              <a:buFontTx/>
              <a:buNone/>
            </a:pPr>
            <a:r>
              <a:rPr lang="en-CA" altLang="en-US" sz="1800"/>
              <a:t>Naval training in the NRDs is usually one or two evenings per week and one weekend per month. </a:t>
            </a:r>
          </a:p>
          <a:p>
            <a:pPr>
              <a:lnSpc>
                <a:spcPct val="100000"/>
              </a:lnSpc>
              <a:spcBef>
                <a:spcPct val="0"/>
              </a:spcBef>
              <a:buFontTx/>
              <a:buNone/>
            </a:pPr>
            <a:endParaRPr lang="en-CA" altLang="en-US" sz="1800"/>
          </a:p>
          <a:p>
            <a:pPr>
              <a:lnSpc>
                <a:spcPct val="100000"/>
              </a:lnSpc>
              <a:spcBef>
                <a:spcPct val="0"/>
              </a:spcBef>
              <a:buFontTx/>
              <a:buNone/>
            </a:pPr>
            <a:r>
              <a:rPr lang="en-CA" altLang="en-US" sz="1800"/>
              <a:t>Over 5,000 part-time citizen sailors from all walks of life, training in a chosen naval trade.</a:t>
            </a:r>
          </a:p>
        </p:txBody>
      </p:sp>
      <p:pic>
        <p:nvPicPr>
          <p:cNvPr id="6150" name="Picture 11">
            <a:extLst>
              <a:ext uri="{FF2B5EF4-FFF2-40B4-BE49-F238E27FC236}">
                <a16:creationId xmlns:a16="http://schemas.microsoft.com/office/drawing/2014/main" id="{BA84FF65-9CA7-4E4E-AAA0-1AA8057868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38788" y="1604963"/>
            <a:ext cx="3175000" cy="238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1" name="Picture 13">
            <a:extLst>
              <a:ext uri="{FF2B5EF4-FFF2-40B4-BE49-F238E27FC236}">
                <a16:creationId xmlns:a16="http://schemas.microsoft.com/office/drawing/2014/main" id="{1E0948A8-91CD-49DD-AA08-70475A6FB4A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38788" y="4252913"/>
            <a:ext cx="3175000" cy="2144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4">
            <a:extLst>
              <a:ext uri="{FF2B5EF4-FFF2-40B4-BE49-F238E27FC236}">
                <a16:creationId xmlns:a16="http://schemas.microsoft.com/office/drawing/2014/main" id="{5A102FB8-3815-4D75-9E5E-2DC690FE74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71513"/>
            <a:ext cx="9144000" cy="591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 name="Picture 5">
            <a:extLst>
              <a:ext uri="{FF2B5EF4-FFF2-40B4-BE49-F238E27FC236}">
                <a16:creationId xmlns:a16="http://schemas.microsoft.com/office/drawing/2014/main" id="{B78168A0-4305-4119-8AD5-E0A172BC01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7800"/>
            <a:ext cx="9139238"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Box 6">
            <a:extLst>
              <a:ext uri="{FF2B5EF4-FFF2-40B4-BE49-F238E27FC236}">
                <a16:creationId xmlns:a16="http://schemas.microsoft.com/office/drawing/2014/main" id="{85BEABF2-BCA2-46A7-B631-AC5D72C06EF9}"/>
              </a:ext>
            </a:extLst>
          </p:cNvPr>
          <p:cNvSpPr txBox="1">
            <a:spLocks noChangeArrowheads="1"/>
          </p:cNvSpPr>
          <p:nvPr/>
        </p:nvSpPr>
        <p:spPr bwMode="auto">
          <a:xfrm rot="-5400000">
            <a:off x="-2070894" y="3274219"/>
            <a:ext cx="5557838"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CA" altLang="en-US" sz="6000">
                <a:solidFill>
                  <a:schemeClr val="tx2"/>
                </a:solidFill>
                <a:latin typeface="Stencil" panose="040409050D0802020404" pitchFamily="82" charset="0"/>
              </a:rPr>
              <a:t>Total force</a:t>
            </a:r>
          </a:p>
        </p:txBody>
      </p:sp>
      <p:pic>
        <p:nvPicPr>
          <p:cNvPr id="8195" name="Content Placeholder 5">
            <a:extLst>
              <a:ext uri="{FF2B5EF4-FFF2-40B4-BE49-F238E27FC236}">
                <a16:creationId xmlns:a16="http://schemas.microsoft.com/office/drawing/2014/main" id="{A6E1CE13-788A-417A-9662-A580A99ADED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78532"/>
          <a:stretch>
            <a:fillRect/>
          </a:stretch>
        </p:blipFill>
        <p:spPr>
          <a:xfrm>
            <a:off x="4763" y="376238"/>
            <a:ext cx="9139237" cy="493712"/>
          </a:xfrm>
        </p:spPr>
      </p:pic>
      <p:pic>
        <p:nvPicPr>
          <p:cNvPr id="8196" name="Picture 8">
            <a:extLst>
              <a:ext uri="{FF2B5EF4-FFF2-40B4-BE49-F238E27FC236}">
                <a16:creationId xmlns:a16="http://schemas.microsoft.com/office/drawing/2014/main" id="{34443787-96E0-4C5A-98F8-1CD58ED368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18400" y="117475"/>
            <a:ext cx="873125"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7" name="TextBox 1">
            <a:extLst>
              <a:ext uri="{FF2B5EF4-FFF2-40B4-BE49-F238E27FC236}">
                <a16:creationId xmlns:a16="http://schemas.microsoft.com/office/drawing/2014/main" id="{464C92B5-2E4A-4420-BBA9-D6B8F94F8C94}"/>
              </a:ext>
            </a:extLst>
          </p:cNvPr>
          <p:cNvSpPr txBox="1">
            <a:spLocks noChangeArrowheads="1"/>
          </p:cNvSpPr>
          <p:nvPr/>
        </p:nvSpPr>
        <p:spPr bwMode="auto">
          <a:xfrm>
            <a:off x="1425575" y="1282700"/>
            <a:ext cx="7377113" cy="486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CA" altLang="en-US" sz="1800"/>
              <a:t>Naval Reserve is part of </a:t>
            </a:r>
            <a:r>
              <a:rPr lang="en-CA" altLang="en-US" sz="1800" b="1"/>
              <a:t>Total Force Plan </a:t>
            </a:r>
          </a:p>
          <a:p>
            <a:pPr>
              <a:lnSpc>
                <a:spcPct val="100000"/>
              </a:lnSpc>
              <a:spcBef>
                <a:spcPct val="0"/>
              </a:spcBef>
              <a:buFontTx/>
              <a:buNone/>
            </a:pPr>
            <a:endParaRPr lang="en-CA" altLang="en-US" sz="1800"/>
          </a:p>
          <a:p>
            <a:pPr>
              <a:lnSpc>
                <a:spcPct val="100000"/>
              </a:lnSpc>
              <a:spcBef>
                <a:spcPct val="0"/>
              </a:spcBef>
              <a:buFontTx/>
              <a:buNone/>
            </a:pPr>
            <a:r>
              <a:rPr lang="en-CA" altLang="en-US" sz="1600"/>
              <a:t>Canada has multi-purpose, combat-capable Forces that are prepared for the broad range of tasks assigned to them, including: observation, peacekeeping and </a:t>
            </a:r>
          </a:p>
          <a:p>
            <a:pPr>
              <a:lnSpc>
                <a:spcPct val="100000"/>
              </a:lnSpc>
              <a:spcBef>
                <a:spcPct val="0"/>
              </a:spcBef>
              <a:buFontTx/>
              <a:buNone/>
            </a:pPr>
            <a:r>
              <a:rPr lang="en-CA" altLang="en-US" sz="1600"/>
              <a:t>peace-enforcement missions; combat and interdiction operations; </a:t>
            </a:r>
          </a:p>
          <a:p>
            <a:pPr>
              <a:lnSpc>
                <a:spcPct val="100000"/>
              </a:lnSpc>
              <a:spcBef>
                <a:spcPct val="0"/>
              </a:spcBef>
              <a:buFontTx/>
              <a:buNone/>
            </a:pPr>
            <a:r>
              <a:rPr lang="en-CA" altLang="en-US" sz="1600"/>
              <a:t>mine-clearance, and protection of displaced persons. </a:t>
            </a:r>
          </a:p>
          <a:p>
            <a:pPr>
              <a:lnSpc>
                <a:spcPct val="100000"/>
              </a:lnSpc>
              <a:spcBef>
                <a:spcPct val="0"/>
              </a:spcBef>
              <a:buFontTx/>
              <a:buNone/>
            </a:pPr>
            <a:endParaRPr lang="en-CA" altLang="en-US" sz="1600"/>
          </a:p>
          <a:p>
            <a:pPr>
              <a:lnSpc>
                <a:spcPct val="100000"/>
              </a:lnSpc>
              <a:spcBef>
                <a:spcPct val="0"/>
              </a:spcBef>
              <a:buFontTx/>
              <a:buNone/>
            </a:pPr>
            <a:r>
              <a:rPr lang="en-CA" altLang="en-US" sz="1600"/>
              <a:t>Their duties also include surveillance and control of Canadian territory, airspace and maritime approaches, civil defence and protection of infrastructure, search and rescue, and disaster relief. As well as being equipped to deal with terrorist and asymmetrical threats in Canada and abroad, the Canadian Armed Forces support the civilian authorities of other federal departments and agencies, and other levels of government, with respect to environmental surveillance, counter-terrorism, illegal immigration and drug trafficking.</a:t>
            </a:r>
          </a:p>
          <a:p>
            <a:pPr>
              <a:lnSpc>
                <a:spcPct val="100000"/>
              </a:lnSpc>
              <a:spcBef>
                <a:spcPct val="0"/>
              </a:spcBef>
              <a:buFontTx/>
              <a:buNone/>
            </a:pPr>
            <a:endParaRPr lang="en-CA" altLang="en-US" sz="1600"/>
          </a:p>
          <a:p>
            <a:pPr>
              <a:lnSpc>
                <a:spcPct val="100000"/>
              </a:lnSpc>
              <a:spcBef>
                <a:spcPct val="0"/>
              </a:spcBef>
              <a:buFontTx/>
              <a:buNone/>
            </a:pPr>
            <a:r>
              <a:rPr lang="en-CA" altLang="en-US" sz="1600"/>
              <a:t>Defence's "immediate family" comprises over 100,000 Canadians, including the members of the Regular Force and the Reserve Force, the Canadian Rangers and the civilian employees of the Department of National Defence. The Department also supports the Canadian Cadet Movement</a:t>
            </a:r>
            <a:r>
              <a:rPr lang="en-CA" altLang="en-US" sz="1800"/>
              <a:t>.</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Box 6">
            <a:extLst>
              <a:ext uri="{FF2B5EF4-FFF2-40B4-BE49-F238E27FC236}">
                <a16:creationId xmlns:a16="http://schemas.microsoft.com/office/drawing/2014/main" id="{4663A0E3-394D-4167-8CE1-BA5C7F554528}"/>
              </a:ext>
            </a:extLst>
          </p:cNvPr>
          <p:cNvSpPr txBox="1">
            <a:spLocks noChangeArrowheads="1"/>
          </p:cNvSpPr>
          <p:nvPr/>
        </p:nvSpPr>
        <p:spPr bwMode="auto">
          <a:xfrm rot="-5400000">
            <a:off x="-2070894" y="3274219"/>
            <a:ext cx="5557838"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CA" altLang="en-US" sz="6000">
                <a:solidFill>
                  <a:schemeClr val="tx2"/>
                </a:solidFill>
                <a:latin typeface="Stencil" panose="040409050D0802020404" pitchFamily="82" charset="0"/>
              </a:rPr>
              <a:t>vision</a:t>
            </a:r>
          </a:p>
        </p:txBody>
      </p:sp>
      <p:pic>
        <p:nvPicPr>
          <p:cNvPr id="9219" name="Content Placeholder 5">
            <a:extLst>
              <a:ext uri="{FF2B5EF4-FFF2-40B4-BE49-F238E27FC236}">
                <a16:creationId xmlns:a16="http://schemas.microsoft.com/office/drawing/2014/main" id="{79FA72E6-1E05-491C-A0EC-C8405BB76D0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78532"/>
          <a:stretch>
            <a:fillRect/>
          </a:stretch>
        </p:blipFill>
        <p:spPr>
          <a:xfrm>
            <a:off x="4763" y="376238"/>
            <a:ext cx="9139237" cy="493712"/>
          </a:xfrm>
        </p:spPr>
      </p:pic>
      <p:pic>
        <p:nvPicPr>
          <p:cNvPr id="9220" name="Picture 8">
            <a:extLst>
              <a:ext uri="{FF2B5EF4-FFF2-40B4-BE49-F238E27FC236}">
                <a16:creationId xmlns:a16="http://schemas.microsoft.com/office/drawing/2014/main" id="{B0480F85-832A-4599-A4C7-E5C0EDF936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18400" y="117475"/>
            <a:ext cx="873125"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1" name="TextBox 1">
            <a:extLst>
              <a:ext uri="{FF2B5EF4-FFF2-40B4-BE49-F238E27FC236}">
                <a16:creationId xmlns:a16="http://schemas.microsoft.com/office/drawing/2014/main" id="{408015A2-C599-4DB6-A4AE-9CD0121D2713}"/>
              </a:ext>
            </a:extLst>
          </p:cNvPr>
          <p:cNvSpPr txBox="1">
            <a:spLocks noChangeArrowheads="1"/>
          </p:cNvSpPr>
          <p:nvPr/>
        </p:nvSpPr>
        <p:spPr bwMode="auto">
          <a:xfrm>
            <a:off x="1589088" y="1262063"/>
            <a:ext cx="66516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CA" altLang="en-US" sz="1800"/>
              <a:t>A Naval Reserve focused on providing a sustainable strategic </a:t>
            </a:r>
          </a:p>
          <a:p>
            <a:pPr>
              <a:lnSpc>
                <a:spcPct val="100000"/>
              </a:lnSpc>
              <a:spcBef>
                <a:spcPct val="0"/>
              </a:spcBef>
              <a:buFontTx/>
              <a:buNone/>
            </a:pPr>
            <a:r>
              <a:rPr lang="en-CA" altLang="en-US" sz="1800"/>
              <a:t>source of personnel for CF operations within a "One Navy" concept.</a:t>
            </a:r>
          </a:p>
        </p:txBody>
      </p:sp>
      <p:pic>
        <p:nvPicPr>
          <p:cNvPr id="9222" name="Picture 3">
            <a:extLst>
              <a:ext uri="{FF2B5EF4-FFF2-40B4-BE49-F238E27FC236}">
                <a16:creationId xmlns:a16="http://schemas.microsoft.com/office/drawing/2014/main" id="{0BC8BF41-C66E-4733-9A7D-A4754C7742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5125" y="2063750"/>
            <a:ext cx="6581775" cy="438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Box 6">
            <a:extLst>
              <a:ext uri="{FF2B5EF4-FFF2-40B4-BE49-F238E27FC236}">
                <a16:creationId xmlns:a16="http://schemas.microsoft.com/office/drawing/2014/main" id="{DC3CE32B-8C67-4279-8E0B-D544968F4BB0}"/>
              </a:ext>
            </a:extLst>
          </p:cNvPr>
          <p:cNvSpPr txBox="1">
            <a:spLocks noChangeArrowheads="1"/>
          </p:cNvSpPr>
          <p:nvPr/>
        </p:nvSpPr>
        <p:spPr bwMode="auto">
          <a:xfrm rot="-5400000">
            <a:off x="-2070894" y="3274219"/>
            <a:ext cx="5557838"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CA" altLang="en-US" sz="6000">
                <a:solidFill>
                  <a:schemeClr val="tx2"/>
                </a:solidFill>
                <a:latin typeface="Stencil" panose="040409050D0802020404" pitchFamily="82" charset="0"/>
              </a:rPr>
              <a:t>mission</a:t>
            </a:r>
          </a:p>
        </p:txBody>
      </p:sp>
      <p:pic>
        <p:nvPicPr>
          <p:cNvPr id="10243" name="Content Placeholder 5">
            <a:extLst>
              <a:ext uri="{FF2B5EF4-FFF2-40B4-BE49-F238E27FC236}">
                <a16:creationId xmlns:a16="http://schemas.microsoft.com/office/drawing/2014/main" id="{F8BA2950-3178-4879-9CC1-D048CD859DD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78532"/>
          <a:stretch>
            <a:fillRect/>
          </a:stretch>
        </p:blipFill>
        <p:spPr>
          <a:xfrm>
            <a:off x="4763" y="376238"/>
            <a:ext cx="9139237" cy="493712"/>
          </a:xfrm>
        </p:spPr>
      </p:pic>
      <p:pic>
        <p:nvPicPr>
          <p:cNvPr id="10244" name="Picture 8">
            <a:extLst>
              <a:ext uri="{FF2B5EF4-FFF2-40B4-BE49-F238E27FC236}">
                <a16:creationId xmlns:a16="http://schemas.microsoft.com/office/drawing/2014/main" id="{9E744DEB-D4C9-4DD3-BB11-6B9F4A355E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18400" y="117475"/>
            <a:ext cx="873125"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5" name="TextBox 1">
            <a:extLst>
              <a:ext uri="{FF2B5EF4-FFF2-40B4-BE49-F238E27FC236}">
                <a16:creationId xmlns:a16="http://schemas.microsoft.com/office/drawing/2014/main" id="{AE34D06F-0EAB-4E19-932C-0B694E9B2BD2}"/>
              </a:ext>
            </a:extLst>
          </p:cNvPr>
          <p:cNvSpPr txBox="1">
            <a:spLocks noChangeArrowheads="1"/>
          </p:cNvSpPr>
          <p:nvPr/>
        </p:nvSpPr>
        <p:spPr bwMode="auto">
          <a:xfrm>
            <a:off x="1354138" y="1219200"/>
            <a:ext cx="673735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CA" altLang="en-US" sz="1800"/>
              <a:t>The mission of the Naval Reserve is to generate trained individuals </a:t>
            </a:r>
          </a:p>
          <a:p>
            <a:pPr>
              <a:lnSpc>
                <a:spcPct val="100000"/>
              </a:lnSpc>
              <a:spcBef>
                <a:spcPct val="0"/>
              </a:spcBef>
              <a:buFontTx/>
              <a:buNone/>
            </a:pPr>
            <a:r>
              <a:rPr lang="en-CA" altLang="en-US" sz="1800"/>
              <a:t>and teams for Canadian Forces operations, including domestic safety operations as well as security and defense missions, while at the same time supporting the Royal Canadian Navy's efforts in connecting with Canadians through the maintenance of a broad national presence.</a:t>
            </a:r>
          </a:p>
        </p:txBody>
      </p:sp>
      <p:pic>
        <p:nvPicPr>
          <p:cNvPr id="10246" name="Picture 3">
            <a:extLst>
              <a:ext uri="{FF2B5EF4-FFF2-40B4-BE49-F238E27FC236}">
                <a16:creationId xmlns:a16="http://schemas.microsoft.com/office/drawing/2014/main" id="{2953E18F-6320-4EF2-8333-3ED63265F4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54138" y="2767013"/>
            <a:ext cx="7153275" cy="371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Box 6">
            <a:extLst>
              <a:ext uri="{FF2B5EF4-FFF2-40B4-BE49-F238E27FC236}">
                <a16:creationId xmlns:a16="http://schemas.microsoft.com/office/drawing/2014/main" id="{445D6732-B57E-46F5-A84C-64737051F10A}"/>
              </a:ext>
            </a:extLst>
          </p:cNvPr>
          <p:cNvSpPr txBox="1">
            <a:spLocks noChangeArrowheads="1"/>
          </p:cNvSpPr>
          <p:nvPr/>
        </p:nvSpPr>
        <p:spPr bwMode="auto">
          <a:xfrm rot="-5400000">
            <a:off x="-2070894" y="3274219"/>
            <a:ext cx="5557838"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CA" altLang="en-US" sz="6000">
                <a:solidFill>
                  <a:schemeClr val="tx2"/>
                </a:solidFill>
                <a:latin typeface="Stencil" panose="040409050D0802020404" pitchFamily="82" charset="0"/>
              </a:rPr>
              <a:t>tasks</a:t>
            </a:r>
          </a:p>
        </p:txBody>
      </p:sp>
      <p:pic>
        <p:nvPicPr>
          <p:cNvPr id="11267" name="Content Placeholder 5">
            <a:extLst>
              <a:ext uri="{FF2B5EF4-FFF2-40B4-BE49-F238E27FC236}">
                <a16:creationId xmlns:a16="http://schemas.microsoft.com/office/drawing/2014/main" id="{D88B4D1F-65B5-43EB-8F81-30F86739B9D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78532"/>
          <a:stretch>
            <a:fillRect/>
          </a:stretch>
        </p:blipFill>
        <p:spPr>
          <a:xfrm>
            <a:off x="4763" y="376238"/>
            <a:ext cx="9139237" cy="493712"/>
          </a:xfrm>
        </p:spPr>
      </p:pic>
      <p:pic>
        <p:nvPicPr>
          <p:cNvPr id="11268" name="Picture 8">
            <a:extLst>
              <a:ext uri="{FF2B5EF4-FFF2-40B4-BE49-F238E27FC236}">
                <a16:creationId xmlns:a16="http://schemas.microsoft.com/office/drawing/2014/main" id="{800DA631-2A24-4859-B0C3-9B4961D55F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18400" y="117475"/>
            <a:ext cx="873125"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26E9736E-755C-4490-8713-349597769387}"/>
              </a:ext>
            </a:extLst>
          </p:cNvPr>
          <p:cNvSpPr txBox="1"/>
          <p:nvPr/>
        </p:nvSpPr>
        <p:spPr>
          <a:xfrm>
            <a:off x="1639888" y="1346200"/>
            <a:ext cx="7029450" cy="646113"/>
          </a:xfrm>
          <a:prstGeom prst="rect">
            <a:avLst/>
          </a:prstGeom>
          <a:noFill/>
        </p:spPr>
        <p:txBody>
          <a:bodyPr>
            <a:spAutoFit/>
          </a:bodyPr>
          <a:lstStyle/>
          <a:p>
            <a:pPr>
              <a:defRPr/>
            </a:pPr>
            <a:r>
              <a:rPr lang="en-CA" dirty="0">
                <a:solidFill>
                  <a:schemeClr val="accent5">
                    <a:lumMod val="50000"/>
                  </a:schemeClr>
                </a:solidFill>
              </a:rPr>
              <a:t>Respond to domestic safety operations with trained sailors </a:t>
            </a:r>
          </a:p>
          <a:p>
            <a:pPr>
              <a:defRPr/>
            </a:pPr>
            <a:r>
              <a:rPr lang="en-CA" dirty="0">
                <a:solidFill>
                  <a:schemeClr val="accent5">
                    <a:lumMod val="50000"/>
                  </a:schemeClr>
                </a:solidFill>
              </a:rPr>
              <a:t>and small boat expertise.</a:t>
            </a:r>
          </a:p>
        </p:txBody>
      </p:sp>
      <p:pic>
        <p:nvPicPr>
          <p:cNvPr id="11270" name="Picture 3">
            <a:extLst>
              <a:ext uri="{FF2B5EF4-FFF2-40B4-BE49-F238E27FC236}">
                <a16:creationId xmlns:a16="http://schemas.microsoft.com/office/drawing/2014/main" id="{6497C839-406A-4B76-86DC-44611024F8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35"/>
          <a:stretch>
            <a:fillRect/>
          </a:stretch>
        </p:blipFill>
        <p:spPr bwMode="auto">
          <a:xfrm>
            <a:off x="2498725" y="2214563"/>
            <a:ext cx="5019675" cy="278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1" name="Picture 5">
            <a:extLst>
              <a:ext uri="{FF2B5EF4-FFF2-40B4-BE49-F238E27FC236}">
                <a16:creationId xmlns:a16="http://schemas.microsoft.com/office/drawing/2014/main" id="{DCAA45ED-8585-439E-87D5-A0035627FF7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35100" y="4192588"/>
            <a:ext cx="2932113" cy="205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2" name="Picture 10">
            <a:extLst>
              <a:ext uri="{FF2B5EF4-FFF2-40B4-BE49-F238E27FC236}">
                <a16:creationId xmlns:a16="http://schemas.microsoft.com/office/drawing/2014/main" id="{89FBB47A-4A1E-47C0-9C86-0A67A920847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60950" y="4267200"/>
            <a:ext cx="2976563" cy="197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AC661D9E-4275-924F-B91A-9FB44F55CFC8}" vid="{4F4894DE-8716-244C-B1A4-0FAFB8ABB86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1334</TotalTime>
  <Words>596</Words>
  <Application>Microsoft Office PowerPoint</Application>
  <PresentationFormat>On-screen Show (4:3)</PresentationFormat>
  <Paragraphs>53</Paragraphs>
  <Slides>15</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Calibri</vt:lpstr>
      <vt:lpstr>Arial</vt:lpstr>
      <vt:lpstr>Calibri Light</vt:lpstr>
      <vt:lpstr>Helvetica</vt:lpstr>
      <vt:lpstr>Times</vt:lpstr>
      <vt:lpstr>Stencil</vt:lpstr>
      <vt:lpstr>Office Theme</vt:lpstr>
      <vt:lpstr>PowerPoint Presentation</vt:lpstr>
      <vt:lpstr>The Naval Reserve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Naval Reserve</dc:title>
  <dc:creator>Microsoft Office User</dc:creator>
  <cp:lastModifiedBy>DAVID LEWIS</cp:lastModifiedBy>
  <cp:revision>26</cp:revision>
  <dcterms:created xsi:type="dcterms:W3CDTF">2019-04-07T16:26:51Z</dcterms:created>
  <dcterms:modified xsi:type="dcterms:W3CDTF">2019-04-08T15:42:08Z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TAG2">
    <vt:lpwstr>00080044f20100000000010282210207f7000400038000</vt:lpwstr>
  </property>
</Properties>
</file>