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2" r:id="rId3"/>
    <p:sldId id="258" r:id="rId4"/>
    <p:sldId id="259" r:id="rId5"/>
    <p:sldId id="260" r:id="rId6"/>
    <p:sldId id="257" r:id="rId7"/>
    <p:sldId id="263" r:id="rId8"/>
    <p:sldId id="264" r:id="rId9"/>
    <p:sldId id="261" r:id="rId10"/>
  </p:sldIdLst>
  <p:sldSz cx="7772400" cy="100584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FF9900"/>
    <a:srgbClr val="612A8A"/>
    <a:srgbClr val="CC0099"/>
    <a:srgbClr val="FF33CC"/>
    <a:srgbClr val="6DA6D9"/>
    <a:srgbClr val="339433"/>
    <a:srgbClr val="009900"/>
    <a:srgbClr val="339933"/>
    <a:srgbClr val="329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90" autoAdjust="0"/>
  </p:normalViewPr>
  <p:slideViewPr>
    <p:cSldViewPr snapToGrid="0" showGuides="1">
      <p:cViewPr>
        <p:scale>
          <a:sx n="100" d="100"/>
          <a:sy n="100" d="100"/>
        </p:scale>
        <p:origin x="490" y="-2299"/>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Lopez" userId="60897decd1e1a252" providerId="LiveId" clId="{3788DC1B-E708-4022-94BE-9FB9C3018E4A}"/>
    <pc:docChg chg="undo custSel addSld modSld">
      <pc:chgData name="Amber Lopez" userId="60897decd1e1a252" providerId="LiveId" clId="{3788DC1B-E708-4022-94BE-9FB9C3018E4A}" dt="2026-03-26T23:13:02.214" v="2702" actId="20577"/>
      <pc:docMkLst>
        <pc:docMk/>
      </pc:docMkLst>
      <pc:sldChg chg="modSp mod">
        <pc:chgData name="Amber Lopez" userId="60897decd1e1a252" providerId="LiveId" clId="{3788DC1B-E708-4022-94BE-9FB9C3018E4A}" dt="2026-03-26T22:44:44.376" v="1678" actId="20577"/>
        <pc:sldMkLst>
          <pc:docMk/>
          <pc:sldMk cId="1724899146" sldId="258"/>
        </pc:sldMkLst>
        <pc:spChg chg="mod">
          <ac:chgData name="Amber Lopez" userId="60897decd1e1a252" providerId="LiveId" clId="{3788DC1B-E708-4022-94BE-9FB9C3018E4A}" dt="2026-03-26T22:44:44.376" v="1678" actId="20577"/>
          <ac:spMkLst>
            <pc:docMk/>
            <pc:sldMk cId="1724899146" sldId="258"/>
            <ac:spMk id="5" creationId="{DA3BEF07-6598-0C93-E5D2-0B7B7E9270E6}"/>
          </ac:spMkLst>
        </pc:spChg>
      </pc:sldChg>
      <pc:sldChg chg="modSp mod">
        <pc:chgData name="Amber Lopez" userId="60897decd1e1a252" providerId="LiveId" clId="{3788DC1B-E708-4022-94BE-9FB9C3018E4A}" dt="2026-03-24T01:52:59.382" v="1587" actId="1076"/>
        <pc:sldMkLst>
          <pc:docMk/>
          <pc:sldMk cId="3373667823" sldId="260"/>
        </pc:sldMkLst>
        <pc:spChg chg="mod">
          <ac:chgData name="Amber Lopez" userId="60897decd1e1a252" providerId="LiveId" clId="{3788DC1B-E708-4022-94BE-9FB9C3018E4A}" dt="2026-03-24T01:52:45.472" v="1586" actId="1036"/>
          <ac:spMkLst>
            <pc:docMk/>
            <pc:sldMk cId="3373667823" sldId="260"/>
            <ac:spMk id="2" creationId="{258E7729-76F2-77DF-3A9F-8E0041743BB0}"/>
          </ac:spMkLst>
        </pc:spChg>
        <pc:spChg chg="mod">
          <ac:chgData name="Amber Lopez" userId="60897decd1e1a252" providerId="LiveId" clId="{3788DC1B-E708-4022-94BE-9FB9C3018E4A}" dt="2026-03-24T01:52:59.382" v="1587" actId="1076"/>
          <ac:spMkLst>
            <pc:docMk/>
            <pc:sldMk cId="3373667823" sldId="260"/>
            <ac:spMk id="5" creationId="{86F848E5-C2FD-4A2E-8367-78B430981A6F}"/>
          </ac:spMkLst>
        </pc:spChg>
      </pc:sldChg>
      <pc:sldChg chg="addSp modSp new mod setBg">
        <pc:chgData name="Amber Lopez" userId="60897decd1e1a252" providerId="LiveId" clId="{3788DC1B-E708-4022-94BE-9FB9C3018E4A}" dt="2026-03-26T23:09:53.469" v="2440" actId="21"/>
        <pc:sldMkLst>
          <pc:docMk/>
          <pc:sldMk cId="1518070177" sldId="263"/>
        </pc:sldMkLst>
        <pc:spChg chg="add mod">
          <ac:chgData name="Amber Lopez" userId="60897decd1e1a252" providerId="LiveId" clId="{3788DC1B-E708-4022-94BE-9FB9C3018E4A}" dt="2026-03-26T22:48:18.728" v="1719" actId="1076"/>
          <ac:spMkLst>
            <pc:docMk/>
            <pc:sldMk cId="1518070177" sldId="263"/>
            <ac:spMk id="3" creationId="{82785F27-4183-7462-3107-1BC3D0E7FB23}"/>
          </ac:spMkLst>
        </pc:spChg>
        <pc:spChg chg="add mod">
          <ac:chgData name="Amber Lopez" userId="60897decd1e1a252" providerId="LiveId" clId="{3788DC1B-E708-4022-94BE-9FB9C3018E4A}" dt="2026-03-26T23:09:53.469" v="2440" actId="21"/>
          <ac:spMkLst>
            <pc:docMk/>
            <pc:sldMk cId="1518070177" sldId="263"/>
            <ac:spMk id="4" creationId="{F1E923E4-8A37-5A40-0171-DF95CAE12960}"/>
          </ac:spMkLst>
        </pc:spChg>
      </pc:sldChg>
      <pc:sldChg chg="addSp modSp new mod setBg">
        <pc:chgData name="Amber Lopez" userId="60897decd1e1a252" providerId="LiveId" clId="{3788DC1B-E708-4022-94BE-9FB9C3018E4A}" dt="2026-03-26T23:13:02.214" v="2702" actId="20577"/>
        <pc:sldMkLst>
          <pc:docMk/>
          <pc:sldMk cId="1679529076" sldId="264"/>
        </pc:sldMkLst>
        <pc:spChg chg="add mod">
          <ac:chgData name="Amber Lopez" userId="60897decd1e1a252" providerId="LiveId" clId="{3788DC1B-E708-4022-94BE-9FB9C3018E4A}" dt="2026-03-26T23:13:02.214" v="2702" actId="20577"/>
          <ac:spMkLst>
            <pc:docMk/>
            <pc:sldMk cId="1679529076" sldId="264"/>
            <ac:spMk id="2" creationId="{B022E949-0456-A8DA-B278-B086EE4FDB07}"/>
          </ac:spMkLst>
        </pc:spChg>
        <pc:spChg chg="add mod">
          <ac:chgData name="Amber Lopez" userId="60897decd1e1a252" providerId="LiveId" clId="{3788DC1B-E708-4022-94BE-9FB9C3018E4A}" dt="2026-03-26T23:10:54.451" v="2454" actId="20577"/>
          <ac:spMkLst>
            <pc:docMk/>
            <pc:sldMk cId="1679529076" sldId="264"/>
            <ac:spMk id="3" creationId="{236B2E3E-30F6-AB73-0895-9BDBB06155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787" cy="469741"/>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idx="1"/>
          </p:nvPr>
        </p:nvSpPr>
        <p:spPr>
          <a:xfrm>
            <a:off x="4020927" y="0"/>
            <a:ext cx="3076787" cy="469741"/>
          </a:xfrm>
          <a:prstGeom prst="rect">
            <a:avLst/>
          </a:prstGeom>
        </p:spPr>
        <p:txBody>
          <a:bodyPr vert="horz" lIns="91403" tIns="45702" rIns="91403" bIns="45702" rtlCol="0"/>
          <a:lstStyle>
            <a:lvl1pPr algn="r">
              <a:defRPr sz="1200"/>
            </a:lvl1pPr>
          </a:lstStyle>
          <a:p>
            <a:fld id="{DC091FA1-E12F-4590-BE2F-3C6E4339AAE5}" type="datetimeFigureOut">
              <a:rPr lang="en-US" smtClean="0"/>
              <a:t>3/26/2026</a:t>
            </a:fld>
            <a:endParaRPr lang="en-US"/>
          </a:p>
        </p:txBody>
      </p:sp>
      <p:sp>
        <p:nvSpPr>
          <p:cNvPr id="4" name="Slide Image Placeholder 3"/>
          <p:cNvSpPr>
            <a:spLocks noGrp="1" noRot="1" noChangeAspect="1"/>
          </p:cNvSpPr>
          <p:nvPr>
            <p:ph type="sldImg" idx="2"/>
          </p:nvPr>
        </p:nvSpPr>
        <p:spPr>
          <a:xfrm>
            <a:off x="2325688" y="1173163"/>
            <a:ext cx="2447925" cy="3167062"/>
          </a:xfrm>
          <a:prstGeom prst="rect">
            <a:avLst/>
          </a:prstGeom>
          <a:noFill/>
          <a:ln w="12700">
            <a:solidFill>
              <a:prstClr val="black"/>
            </a:solidFill>
          </a:ln>
        </p:spPr>
        <p:txBody>
          <a:bodyPr vert="horz" lIns="91403" tIns="45702" rIns="91403" bIns="45702" rtlCol="0" anchor="ctr"/>
          <a:lstStyle/>
          <a:p>
            <a:endParaRPr lang="en-US"/>
          </a:p>
        </p:txBody>
      </p:sp>
      <p:sp>
        <p:nvSpPr>
          <p:cNvPr id="5" name="Notes Placeholder 4"/>
          <p:cNvSpPr>
            <a:spLocks noGrp="1"/>
          </p:cNvSpPr>
          <p:nvPr>
            <p:ph type="body" sz="quarter" idx="3"/>
          </p:nvPr>
        </p:nvSpPr>
        <p:spPr>
          <a:xfrm>
            <a:off x="709296" y="4516497"/>
            <a:ext cx="5680709" cy="3696038"/>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559"/>
            <a:ext cx="3076787" cy="469741"/>
          </a:xfrm>
          <a:prstGeom prst="rect">
            <a:avLst/>
          </a:prstGeom>
        </p:spPr>
        <p:txBody>
          <a:bodyPr vert="horz" lIns="91403" tIns="45702" rIns="91403" bIns="45702" rtlCol="0" anchor="b"/>
          <a:lstStyle>
            <a:lvl1pPr algn="l">
              <a:defRPr sz="1200"/>
            </a:lvl1pPr>
          </a:lstStyle>
          <a:p>
            <a:endParaRPr lang="en-US"/>
          </a:p>
        </p:txBody>
      </p:sp>
      <p:sp>
        <p:nvSpPr>
          <p:cNvPr id="7" name="Slide Number Placeholder 6"/>
          <p:cNvSpPr>
            <a:spLocks noGrp="1"/>
          </p:cNvSpPr>
          <p:nvPr>
            <p:ph type="sldNum" sz="quarter" idx="5"/>
          </p:nvPr>
        </p:nvSpPr>
        <p:spPr>
          <a:xfrm>
            <a:off x="4020927" y="8915559"/>
            <a:ext cx="3076787" cy="469741"/>
          </a:xfrm>
          <a:prstGeom prst="rect">
            <a:avLst/>
          </a:prstGeom>
        </p:spPr>
        <p:txBody>
          <a:bodyPr vert="horz" lIns="91403" tIns="45702" rIns="91403" bIns="45702" rtlCol="0" anchor="b"/>
          <a:lstStyle>
            <a:lvl1pPr algn="r">
              <a:defRPr sz="1200"/>
            </a:lvl1pPr>
          </a:lstStyle>
          <a:p>
            <a:fld id="{F57AA7F9-4D37-4821-85E6-89D6FAD63FAD}" type="slidenum">
              <a:rPr lang="en-US" smtClean="0"/>
              <a:t>‹#›</a:t>
            </a:fld>
            <a:endParaRPr lang="en-US"/>
          </a:p>
        </p:txBody>
      </p:sp>
    </p:spTree>
    <p:extLst>
      <p:ext uri="{BB962C8B-B14F-4D97-AF65-F5344CB8AC3E}">
        <p14:creationId xmlns:p14="http://schemas.microsoft.com/office/powerpoint/2010/main" val="407334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2"/>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01" indent="0" algn="ctr">
              <a:buNone/>
              <a:defRPr sz="1700"/>
            </a:lvl2pPr>
            <a:lvl3pPr marL="777202" indent="0" algn="ctr">
              <a:buNone/>
              <a:defRPr sz="1530"/>
            </a:lvl3pPr>
            <a:lvl4pPr marL="1165803" indent="0" algn="ctr">
              <a:buNone/>
              <a:defRPr sz="1360"/>
            </a:lvl4pPr>
            <a:lvl5pPr marL="1554404" indent="0" algn="ctr">
              <a:buNone/>
              <a:defRPr sz="1360"/>
            </a:lvl5pPr>
            <a:lvl6pPr marL="1943005" indent="0" algn="ctr">
              <a:buNone/>
              <a:defRPr sz="1360"/>
            </a:lvl6pPr>
            <a:lvl7pPr marL="2331606" indent="0" algn="ctr">
              <a:buNone/>
              <a:defRPr sz="1360"/>
            </a:lvl7pPr>
            <a:lvl8pPr marL="2720207" indent="0" algn="ctr">
              <a:buNone/>
              <a:defRPr sz="1360"/>
            </a:lvl8pPr>
            <a:lvl9pPr marL="3108808"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1835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4476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8"/>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18"/>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14425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72623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6"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6" y="6731215"/>
            <a:ext cx="6703695" cy="2200274"/>
          </a:xfrm>
        </p:spPr>
        <p:txBody>
          <a:bodyPr/>
          <a:lstStyle>
            <a:lvl1pPr marL="0" indent="0">
              <a:buNone/>
              <a:defRPr sz="2040">
                <a:solidFill>
                  <a:schemeClr val="tx1"/>
                </a:solidFill>
              </a:defRPr>
            </a:lvl1pPr>
            <a:lvl2pPr marL="388601" indent="0">
              <a:buNone/>
              <a:defRPr sz="1700">
                <a:solidFill>
                  <a:schemeClr val="tx1">
                    <a:tint val="75000"/>
                  </a:schemeClr>
                </a:solidFill>
              </a:defRPr>
            </a:lvl2pPr>
            <a:lvl3pPr marL="777202" indent="0">
              <a:buNone/>
              <a:defRPr sz="1530">
                <a:solidFill>
                  <a:schemeClr val="tx1">
                    <a:tint val="75000"/>
                  </a:schemeClr>
                </a:solidFill>
              </a:defRPr>
            </a:lvl3pPr>
            <a:lvl4pPr marL="1165803" indent="0">
              <a:buNone/>
              <a:defRPr sz="1360">
                <a:solidFill>
                  <a:schemeClr val="tx1">
                    <a:tint val="75000"/>
                  </a:schemeClr>
                </a:solidFill>
              </a:defRPr>
            </a:lvl4pPr>
            <a:lvl5pPr marL="1554404" indent="0">
              <a:buNone/>
              <a:defRPr sz="1360">
                <a:solidFill>
                  <a:schemeClr val="tx1">
                    <a:tint val="75000"/>
                  </a:schemeClr>
                </a:solidFill>
              </a:defRPr>
            </a:lvl5pPr>
            <a:lvl6pPr marL="1943005" indent="0">
              <a:buNone/>
              <a:defRPr sz="1360">
                <a:solidFill>
                  <a:schemeClr val="tx1">
                    <a:tint val="75000"/>
                  </a:schemeClr>
                </a:solidFill>
              </a:defRPr>
            </a:lvl6pPr>
            <a:lvl7pPr marL="2331606" indent="0">
              <a:buNone/>
              <a:defRPr sz="1360">
                <a:solidFill>
                  <a:schemeClr val="tx1">
                    <a:tint val="75000"/>
                  </a:schemeClr>
                </a:solidFill>
              </a:defRPr>
            </a:lvl7pPr>
            <a:lvl8pPr marL="2720207" indent="0">
              <a:buNone/>
              <a:defRPr sz="1360">
                <a:solidFill>
                  <a:schemeClr val="tx1">
                    <a:tint val="75000"/>
                  </a:schemeClr>
                </a:solidFill>
              </a:defRPr>
            </a:lvl8pPr>
            <a:lvl9pPr marL="3108808"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175D-58FD-45F6-BA02-AD1F2D048B9F}"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80249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D175D-58FD-45F6-BA02-AD1F2D048B9F}"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92814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0"/>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D175D-58FD-45F6-BA02-AD1F2D048B9F}"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91483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D175D-58FD-45F6-BA02-AD1F2D048B9F}"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803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175D-58FD-45F6-BA02-AD1F2D048B9F}"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280344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7"/>
            <a:ext cx="3934778" cy="714798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84016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7"/>
            <a:ext cx="3934778" cy="7147982"/>
          </a:xfrm>
        </p:spPr>
        <p:txBody>
          <a:bodyPr anchor="t"/>
          <a:lstStyle>
            <a:lvl1pPr marL="0" indent="0">
              <a:buNone/>
              <a:defRPr sz="2720"/>
            </a:lvl1pPr>
            <a:lvl2pPr marL="388601" indent="0">
              <a:buNone/>
              <a:defRPr sz="2380"/>
            </a:lvl2pPr>
            <a:lvl3pPr marL="777202" indent="0">
              <a:buNone/>
              <a:defRPr sz="2040"/>
            </a:lvl3pPr>
            <a:lvl4pPr marL="1165803" indent="0">
              <a:buNone/>
              <a:defRPr sz="1700"/>
            </a:lvl4pPr>
            <a:lvl5pPr marL="1554404" indent="0">
              <a:buNone/>
              <a:defRPr sz="1700"/>
            </a:lvl5pPr>
            <a:lvl6pPr marL="1943005" indent="0">
              <a:buNone/>
              <a:defRPr sz="1700"/>
            </a:lvl6pPr>
            <a:lvl7pPr marL="2331606" indent="0">
              <a:buNone/>
              <a:defRPr sz="1700"/>
            </a:lvl7pPr>
            <a:lvl8pPr marL="2720207" indent="0">
              <a:buNone/>
              <a:defRPr sz="1700"/>
            </a:lvl8pPr>
            <a:lvl9pPr marL="3108808"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03064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fld id="{686D175D-58FD-45F6-BA02-AD1F2D048B9F}" type="datetimeFigureOut">
              <a:rPr lang="en-US" smtClean="0"/>
              <a:t>3/26/2026</a:t>
            </a:fld>
            <a:endParaRPr lang="en-US"/>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6A51657A-09BE-4E8C-8FB8-9593D122ED93}" type="slidenum">
              <a:rPr lang="en-US" smtClean="0"/>
              <a:t>‹#›</a:t>
            </a:fld>
            <a:endParaRPr lang="en-US"/>
          </a:p>
        </p:txBody>
      </p:sp>
    </p:spTree>
    <p:extLst>
      <p:ext uri="{BB962C8B-B14F-4D97-AF65-F5344CB8AC3E}">
        <p14:creationId xmlns:p14="http://schemas.microsoft.com/office/powerpoint/2010/main" val="319340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0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1" indent="-194301" algn="l" defTabSz="77720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02" indent="-194301" algn="l" defTabSz="77720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03" indent="-194301" algn="l" defTabSz="77720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03"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04"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05"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5906"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508"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109"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02" rtl="0" eaLnBrk="1" latinLnBrk="0" hangingPunct="1">
        <a:defRPr sz="1530" kern="1200">
          <a:solidFill>
            <a:schemeClr val="tx1"/>
          </a:solidFill>
          <a:latin typeface="+mn-lt"/>
          <a:ea typeface="+mn-ea"/>
          <a:cs typeface="+mn-cs"/>
        </a:defRPr>
      </a:lvl1pPr>
      <a:lvl2pPr marL="388601" algn="l" defTabSz="777202" rtl="0" eaLnBrk="1" latinLnBrk="0" hangingPunct="1">
        <a:defRPr sz="1530" kern="1200">
          <a:solidFill>
            <a:schemeClr val="tx1"/>
          </a:solidFill>
          <a:latin typeface="+mn-lt"/>
          <a:ea typeface="+mn-ea"/>
          <a:cs typeface="+mn-cs"/>
        </a:defRPr>
      </a:lvl2pPr>
      <a:lvl3pPr marL="777202" algn="l" defTabSz="777202" rtl="0" eaLnBrk="1" latinLnBrk="0" hangingPunct="1">
        <a:defRPr sz="1530" kern="1200">
          <a:solidFill>
            <a:schemeClr val="tx1"/>
          </a:solidFill>
          <a:latin typeface="+mn-lt"/>
          <a:ea typeface="+mn-ea"/>
          <a:cs typeface="+mn-cs"/>
        </a:defRPr>
      </a:lvl3pPr>
      <a:lvl4pPr marL="1165803" algn="l" defTabSz="777202" rtl="0" eaLnBrk="1" latinLnBrk="0" hangingPunct="1">
        <a:defRPr sz="1530" kern="1200">
          <a:solidFill>
            <a:schemeClr val="tx1"/>
          </a:solidFill>
          <a:latin typeface="+mn-lt"/>
          <a:ea typeface="+mn-ea"/>
          <a:cs typeface="+mn-cs"/>
        </a:defRPr>
      </a:lvl4pPr>
      <a:lvl5pPr marL="1554404" algn="l" defTabSz="777202" rtl="0" eaLnBrk="1" latinLnBrk="0" hangingPunct="1">
        <a:defRPr sz="1530" kern="1200">
          <a:solidFill>
            <a:schemeClr val="tx1"/>
          </a:solidFill>
          <a:latin typeface="+mn-lt"/>
          <a:ea typeface="+mn-ea"/>
          <a:cs typeface="+mn-cs"/>
        </a:defRPr>
      </a:lvl5pPr>
      <a:lvl6pPr marL="1943005" algn="l" defTabSz="777202" rtl="0" eaLnBrk="1" latinLnBrk="0" hangingPunct="1">
        <a:defRPr sz="1530" kern="1200">
          <a:solidFill>
            <a:schemeClr val="tx1"/>
          </a:solidFill>
          <a:latin typeface="+mn-lt"/>
          <a:ea typeface="+mn-ea"/>
          <a:cs typeface="+mn-cs"/>
        </a:defRPr>
      </a:lvl6pPr>
      <a:lvl7pPr marL="2331606" algn="l" defTabSz="777202" rtl="0" eaLnBrk="1" latinLnBrk="0" hangingPunct="1">
        <a:defRPr sz="1530" kern="1200">
          <a:solidFill>
            <a:schemeClr val="tx1"/>
          </a:solidFill>
          <a:latin typeface="+mn-lt"/>
          <a:ea typeface="+mn-ea"/>
          <a:cs typeface="+mn-cs"/>
        </a:defRPr>
      </a:lvl7pPr>
      <a:lvl8pPr marL="2720207" algn="l" defTabSz="777202" rtl="0" eaLnBrk="1" latinLnBrk="0" hangingPunct="1">
        <a:defRPr sz="1530" kern="1200">
          <a:solidFill>
            <a:schemeClr val="tx1"/>
          </a:solidFill>
          <a:latin typeface="+mn-lt"/>
          <a:ea typeface="+mn-ea"/>
          <a:cs typeface="+mn-cs"/>
        </a:defRPr>
      </a:lvl8pPr>
      <a:lvl9pPr marL="3108808" algn="l" defTabSz="77720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226064-D5B0-4233-A73A-7DD34B0DA400}"/>
              </a:ext>
            </a:extLst>
          </p:cNvPr>
          <p:cNvSpPr txBox="1"/>
          <p:nvPr/>
        </p:nvSpPr>
        <p:spPr>
          <a:xfrm>
            <a:off x="2849217" y="8803563"/>
            <a:ext cx="4393725" cy="953851"/>
          </a:xfrm>
          <a:prstGeom prst="rect">
            <a:avLst/>
          </a:prstGeom>
          <a:noFill/>
        </p:spPr>
        <p:txBody>
          <a:bodyPr wrap="square" rtlCol="0">
            <a:spAutoFit/>
          </a:bodyPr>
          <a:lstStyle/>
          <a:p>
            <a:r>
              <a:rPr lang="en-US" sz="2799" dirty="0">
                <a:solidFill>
                  <a:srgbClr val="C00000"/>
                </a:solidFill>
                <a:latin typeface="Aharoni" panose="02010803020104030203" pitchFamily="2" charset="-79"/>
                <a:cs typeface="Aharoni" panose="02010803020104030203" pitchFamily="2" charset="-79"/>
              </a:rPr>
              <a:t>Friday, March 27 7PM</a:t>
            </a:r>
          </a:p>
          <a:p>
            <a:r>
              <a:rPr lang="en-US" sz="2799" dirty="0">
                <a:solidFill>
                  <a:srgbClr val="C00000"/>
                </a:solidFill>
                <a:latin typeface="Aharoni" panose="02010803020104030203" pitchFamily="2" charset="-79"/>
                <a:cs typeface="Aharoni" panose="02010803020104030203" pitchFamily="2" charset="-79"/>
              </a:rPr>
              <a:t>Saturday, March 28 7PM</a:t>
            </a:r>
          </a:p>
        </p:txBody>
      </p:sp>
      <p:sp>
        <p:nvSpPr>
          <p:cNvPr id="14" name="TextBox 13">
            <a:extLst>
              <a:ext uri="{FF2B5EF4-FFF2-40B4-BE49-F238E27FC236}">
                <a16:creationId xmlns:a16="http://schemas.microsoft.com/office/drawing/2014/main" id="{507AEA0C-A2D4-440B-9383-FE1664763657}"/>
              </a:ext>
            </a:extLst>
          </p:cNvPr>
          <p:cNvSpPr txBox="1"/>
          <p:nvPr/>
        </p:nvSpPr>
        <p:spPr>
          <a:xfrm>
            <a:off x="704982" y="7972566"/>
            <a:ext cx="6537960" cy="830997"/>
          </a:xfrm>
          <a:prstGeom prst="rect">
            <a:avLst/>
          </a:prstGeom>
          <a:no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Bells Ferry Elementary School Drama Club </a:t>
            </a:r>
          </a:p>
          <a:p>
            <a:pPr algn="ctr"/>
            <a:r>
              <a:rPr lang="en-US" sz="2400" dirty="0">
                <a:solidFill>
                  <a:srgbClr val="C00000"/>
                </a:solidFill>
                <a:latin typeface="Aharoni" panose="02010803020104030203" pitchFamily="2" charset="-79"/>
                <a:cs typeface="Aharoni" panose="02010803020104030203" pitchFamily="2" charset="-79"/>
              </a:rPr>
              <a:t>St. Paul United Methodist Church</a:t>
            </a:r>
          </a:p>
        </p:txBody>
      </p:sp>
      <p:sp>
        <p:nvSpPr>
          <p:cNvPr id="11" name="TextBox 10">
            <a:extLst>
              <a:ext uri="{FF2B5EF4-FFF2-40B4-BE49-F238E27FC236}">
                <a16:creationId xmlns:a16="http://schemas.microsoft.com/office/drawing/2014/main" id="{66AF20B2-0DBF-4A28-9DC3-631949A0EEEB}"/>
              </a:ext>
            </a:extLst>
          </p:cNvPr>
          <p:cNvSpPr txBox="1"/>
          <p:nvPr/>
        </p:nvSpPr>
        <p:spPr>
          <a:xfrm>
            <a:off x="40947" y="168688"/>
            <a:ext cx="4952737" cy="892424"/>
          </a:xfrm>
          <a:prstGeom prst="rect">
            <a:avLst/>
          </a:prstGeom>
          <a:solidFill>
            <a:schemeClr val="accent4">
              <a:lumMod val="40000"/>
              <a:lumOff val="60000"/>
            </a:schemeClr>
          </a:solidFill>
        </p:spPr>
        <p:txBody>
          <a:bodyPr wrap="square" rtlCol="0">
            <a:spAutoFit/>
          </a:bodyPr>
          <a:lstStyle/>
          <a:p>
            <a:pPr algn="ctr"/>
            <a:r>
              <a:rPr lang="en-US" sz="2799" dirty="0">
                <a:solidFill>
                  <a:srgbClr val="B00000"/>
                </a:solidFill>
                <a:latin typeface="Amasis MT Pro Black" panose="020B0604020202020204" pitchFamily="18" charset="0"/>
              </a:rPr>
              <a:t>Little Actors’ Studio</a:t>
            </a:r>
          </a:p>
          <a:p>
            <a:pPr algn="ctr"/>
            <a:r>
              <a:rPr lang="en-US" sz="2400" dirty="0">
                <a:solidFill>
                  <a:srgbClr val="B00000"/>
                </a:solidFill>
                <a:latin typeface="Amasis MT Pro Black" panose="020B0604020202020204" pitchFamily="18" charset="0"/>
              </a:rPr>
              <a:t>presents</a:t>
            </a:r>
          </a:p>
        </p:txBody>
      </p:sp>
      <p:pic>
        <p:nvPicPr>
          <p:cNvPr id="4" name="Picture 3">
            <a:extLst>
              <a:ext uri="{FF2B5EF4-FFF2-40B4-BE49-F238E27FC236}">
                <a16:creationId xmlns:a16="http://schemas.microsoft.com/office/drawing/2014/main" id="{158F73F9-882A-65EB-3E26-B30EBB9B2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88" y="1148227"/>
            <a:ext cx="6737224" cy="6737224"/>
          </a:xfrm>
          <a:prstGeom prst="rect">
            <a:avLst/>
          </a:prstGeom>
        </p:spPr>
      </p:pic>
    </p:spTree>
    <p:extLst>
      <p:ext uri="{BB962C8B-B14F-4D97-AF65-F5344CB8AC3E}">
        <p14:creationId xmlns:p14="http://schemas.microsoft.com/office/powerpoint/2010/main" val="325063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0A3AE-96CE-462F-8FBD-1F9ABC729371}"/>
              </a:ext>
            </a:extLst>
          </p:cNvPr>
          <p:cNvSpPr txBox="1"/>
          <p:nvPr/>
        </p:nvSpPr>
        <p:spPr>
          <a:xfrm>
            <a:off x="1338317" y="652658"/>
            <a:ext cx="5095765"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Director’s message</a:t>
            </a:r>
          </a:p>
        </p:txBody>
      </p:sp>
      <p:sp>
        <p:nvSpPr>
          <p:cNvPr id="4" name="TextBox 3">
            <a:extLst>
              <a:ext uri="{FF2B5EF4-FFF2-40B4-BE49-F238E27FC236}">
                <a16:creationId xmlns:a16="http://schemas.microsoft.com/office/drawing/2014/main" id="{952075DF-7DC8-467A-A11C-0565F854B37B}"/>
              </a:ext>
            </a:extLst>
          </p:cNvPr>
          <p:cNvSpPr txBox="1"/>
          <p:nvPr/>
        </p:nvSpPr>
        <p:spPr>
          <a:xfrm>
            <a:off x="668740" y="1493126"/>
            <a:ext cx="6441743" cy="8063746"/>
          </a:xfrm>
          <a:prstGeom prst="rect">
            <a:avLst/>
          </a:prstGeom>
          <a:noFill/>
        </p:spPr>
        <p:txBody>
          <a:bodyPr wrap="square" rtlCol="0">
            <a:spAutoFit/>
          </a:bodyPr>
          <a:lstStyle/>
          <a:p>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Little Actors’ Studio is proud to partner with Bells Ferry Elementary School this year for the first time to facilitate the after-school Drama Club. We chose The Lion King KIDS as our very first production because of all the lessons we learn from it.</a:t>
            </a:r>
          </a:p>
          <a:p>
            <a:b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The “Circle of Life” teaches us that we have a responsibility to one another as we are all connected in a great circle. Through “He Lives in You”, we learn to “remember who you are”. And we teach leadership with the idea to be “be brave when you have to”. The children have been challenged to learn Swahili, Zulu, and Xhosa languages. </a:t>
            </a:r>
          </a:p>
          <a:p>
            <a:endPar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give a bittersweet goodbye to our dear 5</a:t>
            </a:r>
            <a:r>
              <a:rPr lang="en-US" sz="1400" baseline="300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th</a:t>
            </a:r>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 graders as they grow up and move on to Middle School, but hope they will return to play with us during the summers.</a:t>
            </a:r>
          </a:p>
          <a:p>
            <a:endPar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It is an awesome responsibility to be molding the minds of these precious little actors and not one that we take lightly. We ask them to stretch themselves by singing like no one is listening, dancing like no one is watching, and acting like your character is real! I believe that drama club helps little humans gain self-confidence, out-of-the-box thinking, and the ability to work cooperatively with others. These skills will help them throughout their lives.</a:t>
            </a:r>
            <a:b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b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are grateful to the village of adults who have helped us behind the scenes encouraging these little actors. From now on, wherever they go, they will always be a part of something special. </a:t>
            </a:r>
          </a:p>
          <a:p>
            <a:endPar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hope you take what you’ve learned here and use it to do great things while never letting go of your creativity.  We are thankful every day that we can be your teachers.  It is truly a gift.</a:t>
            </a:r>
            <a:b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b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Our favorite thing about drama club is watching the bravery displayed by our little actors as they go out on stage and sing, dance, and act. Their favorite part might be dressing up, learning the exciting music, or kicking up their heels, but surely your favorite part will be watching the joy of our little actors as they bring you </a:t>
            </a:r>
            <a:r>
              <a:rPr lang="en-US" sz="1400" i="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The Lion King KIDS!</a:t>
            </a:r>
            <a:endPar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endPar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r>
              <a:rPr lang="en-US" sz="14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						-- Ms. Amber and Mr. Alex</a:t>
            </a:r>
          </a:p>
          <a:p>
            <a:endParaRPr lang="en-US" sz="1400" dirty="0">
              <a:solidFill>
                <a:schemeClr val="accent4">
                  <a:lumMod val="50000"/>
                </a:schemeClr>
              </a:solidFill>
            </a:endParaRPr>
          </a:p>
        </p:txBody>
      </p:sp>
    </p:spTree>
    <p:extLst>
      <p:ext uri="{BB962C8B-B14F-4D97-AF65-F5344CB8AC3E}">
        <p14:creationId xmlns:p14="http://schemas.microsoft.com/office/powerpoint/2010/main" val="331984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19281F-7368-4576-B0E0-A7ED778B3F00}"/>
              </a:ext>
            </a:extLst>
          </p:cNvPr>
          <p:cNvSpPr txBox="1"/>
          <p:nvPr/>
        </p:nvSpPr>
        <p:spPr>
          <a:xfrm>
            <a:off x="2301240" y="451888"/>
            <a:ext cx="3169920" cy="1077218"/>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Production Credits</a:t>
            </a:r>
          </a:p>
        </p:txBody>
      </p:sp>
      <p:sp>
        <p:nvSpPr>
          <p:cNvPr id="5" name="TextBox 4">
            <a:extLst>
              <a:ext uri="{FF2B5EF4-FFF2-40B4-BE49-F238E27FC236}">
                <a16:creationId xmlns:a16="http://schemas.microsoft.com/office/drawing/2014/main" id="{DA3BEF07-6598-0C93-E5D2-0B7B7E9270E6}"/>
              </a:ext>
            </a:extLst>
          </p:cNvPr>
          <p:cNvSpPr txBox="1"/>
          <p:nvPr/>
        </p:nvSpPr>
        <p:spPr>
          <a:xfrm>
            <a:off x="736978" y="2060811"/>
            <a:ext cx="6373505" cy="5262979"/>
          </a:xfrm>
          <a:prstGeom prst="rect">
            <a:avLst/>
          </a:prstGeom>
          <a:noFill/>
        </p:spPr>
        <p:txBody>
          <a:bodyPr wrap="square" rtlCol="0">
            <a:spAutoFit/>
          </a:bodyPr>
          <a:lstStyle/>
          <a:p>
            <a:pPr algn="ctr"/>
            <a:r>
              <a:rPr lang="en-US" sz="1600" dirty="0">
                <a:solidFill>
                  <a:schemeClr val="accent4">
                    <a:lumMod val="50000"/>
                  </a:schemeClr>
                </a:solidFill>
              </a:rPr>
              <a:t>Artistic Director/Choreographer   </a:t>
            </a:r>
            <a:r>
              <a:rPr lang="en-US" sz="1600" b="1" dirty="0">
                <a:solidFill>
                  <a:schemeClr val="accent4">
                    <a:lumMod val="50000"/>
                  </a:schemeClr>
                </a:solidFill>
              </a:rPr>
              <a:t>Alex Lopez</a:t>
            </a:r>
          </a:p>
          <a:p>
            <a:pPr algn="ctr"/>
            <a:endParaRPr lang="en-US" sz="1600" dirty="0">
              <a:solidFill>
                <a:schemeClr val="accent4">
                  <a:lumMod val="50000"/>
                </a:schemeClr>
              </a:solidFill>
            </a:endParaRPr>
          </a:p>
          <a:p>
            <a:pPr algn="ctr"/>
            <a:r>
              <a:rPr lang="en-US" sz="1600" dirty="0">
                <a:solidFill>
                  <a:schemeClr val="accent4">
                    <a:lumMod val="50000"/>
                  </a:schemeClr>
                </a:solidFill>
              </a:rPr>
              <a:t>Assistant Director/Choreographer	</a:t>
            </a:r>
            <a:r>
              <a:rPr lang="en-US" sz="1600" b="1" dirty="0">
                <a:solidFill>
                  <a:schemeClr val="accent4">
                    <a:lumMod val="50000"/>
                  </a:schemeClr>
                </a:solidFill>
              </a:rPr>
              <a:t>Nadia Opperman</a:t>
            </a:r>
          </a:p>
          <a:p>
            <a:pPr algn="ctr"/>
            <a:endParaRPr lang="en-US" sz="1600" b="1" dirty="0">
              <a:solidFill>
                <a:schemeClr val="accent4">
                  <a:lumMod val="50000"/>
                </a:schemeClr>
              </a:solidFill>
            </a:endParaRPr>
          </a:p>
          <a:p>
            <a:pPr algn="ctr"/>
            <a:r>
              <a:rPr lang="en-US" sz="1600" dirty="0">
                <a:solidFill>
                  <a:schemeClr val="accent4">
                    <a:lumMod val="50000"/>
                  </a:schemeClr>
                </a:solidFill>
              </a:rPr>
              <a:t>Business and Technical Director		</a:t>
            </a:r>
            <a:r>
              <a:rPr lang="en-US" sz="1600" b="1" dirty="0">
                <a:solidFill>
                  <a:schemeClr val="accent4">
                    <a:lumMod val="50000"/>
                  </a:schemeClr>
                </a:solidFill>
              </a:rPr>
              <a:t>Amber Lopez</a:t>
            </a:r>
            <a:endParaRPr lang="en-US" sz="1600" dirty="0">
              <a:solidFill>
                <a:schemeClr val="accent4">
                  <a:lumMod val="50000"/>
                </a:schemeClr>
              </a:solidFill>
            </a:endParaRPr>
          </a:p>
          <a:p>
            <a:pPr algn="ctr"/>
            <a:endParaRPr lang="en-US" sz="1600" dirty="0">
              <a:solidFill>
                <a:schemeClr val="accent4">
                  <a:lumMod val="50000"/>
                </a:schemeClr>
              </a:solidFill>
            </a:endParaRPr>
          </a:p>
          <a:p>
            <a:pPr algn="ctr"/>
            <a:r>
              <a:rPr lang="en-US" sz="1600" dirty="0">
                <a:solidFill>
                  <a:schemeClr val="accent4">
                    <a:lumMod val="50000"/>
                  </a:schemeClr>
                </a:solidFill>
              </a:rPr>
              <a:t>Costume Designer   </a:t>
            </a:r>
            <a:r>
              <a:rPr lang="en-US" sz="1600" b="1" dirty="0">
                <a:solidFill>
                  <a:schemeClr val="accent4">
                    <a:lumMod val="50000"/>
                  </a:schemeClr>
                </a:solidFill>
              </a:rPr>
              <a:t>Amber Lopez</a:t>
            </a:r>
          </a:p>
          <a:p>
            <a:pPr algn="ctr"/>
            <a:endParaRPr lang="en-US" sz="1600" dirty="0">
              <a:solidFill>
                <a:schemeClr val="accent4">
                  <a:lumMod val="50000"/>
                </a:schemeClr>
              </a:solidFill>
            </a:endParaRPr>
          </a:p>
          <a:p>
            <a:pPr algn="ctr"/>
            <a:r>
              <a:rPr lang="en-US" sz="1600" dirty="0">
                <a:solidFill>
                  <a:schemeClr val="accent4">
                    <a:lumMod val="50000"/>
                  </a:schemeClr>
                </a:solidFill>
              </a:rPr>
              <a:t>Set and Prop Design</a:t>
            </a:r>
            <a:br>
              <a:rPr lang="en-US" sz="1600" dirty="0">
                <a:solidFill>
                  <a:schemeClr val="accent4">
                    <a:lumMod val="50000"/>
                  </a:schemeClr>
                </a:solidFill>
              </a:rPr>
            </a:br>
            <a:r>
              <a:rPr lang="en-US" sz="1600" b="1" dirty="0">
                <a:solidFill>
                  <a:schemeClr val="accent4">
                    <a:lumMod val="50000"/>
                  </a:schemeClr>
                </a:solidFill>
              </a:rPr>
              <a:t>Amber Lopez, Alex Lopez, Nadia Opperman, </a:t>
            </a:r>
            <a:br>
              <a:rPr lang="en-US" sz="1600" b="1" dirty="0">
                <a:solidFill>
                  <a:schemeClr val="accent4">
                    <a:lumMod val="50000"/>
                  </a:schemeClr>
                </a:solidFill>
              </a:rPr>
            </a:br>
            <a:r>
              <a:rPr lang="en-US" sz="1600" b="1" dirty="0">
                <a:solidFill>
                  <a:schemeClr val="accent4">
                    <a:lumMod val="50000"/>
                  </a:schemeClr>
                </a:solidFill>
              </a:rPr>
              <a:t>LAS Drama Parents and Friends</a:t>
            </a:r>
          </a:p>
          <a:p>
            <a:pPr algn="ctr"/>
            <a:endParaRPr lang="en-US" sz="1600" b="1" dirty="0">
              <a:solidFill>
                <a:schemeClr val="accent4">
                  <a:lumMod val="50000"/>
                </a:schemeClr>
              </a:solidFill>
            </a:endParaRPr>
          </a:p>
          <a:p>
            <a:pPr algn="ctr"/>
            <a:r>
              <a:rPr lang="en-US" sz="1600" dirty="0">
                <a:solidFill>
                  <a:schemeClr val="accent4">
                    <a:lumMod val="50000"/>
                  </a:schemeClr>
                </a:solidFill>
              </a:rPr>
              <a:t>Photography   </a:t>
            </a:r>
            <a:r>
              <a:rPr lang="en-US" sz="1600" b="1" dirty="0" err="1">
                <a:solidFill>
                  <a:schemeClr val="accent4">
                    <a:lumMod val="50000"/>
                  </a:schemeClr>
                </a:solidFill>
              </a:rPr>
              <a:t>Ludmillo</a:t>
            </a:r>
            <a:r>
              <a:rPr lang="en-US" sz="1600" b="1" dirty="0">
                <a:solidFill>
                  <a:schemeClr val="accent4">
                    <a:lumMod val="50000"/>
                  </a:schemeClr>
                </a:solidFill>
              </a:rPr>
              <a:t> Pierre</a:t>
            </a:r>
            <a:endParaRPr lang="en-US" sz="1600" dirty="0">
              <a:solidFill>
                <a:schemeClr val="accent4">
                  <a:lumMod val="50000"/>
                </a:schemeClr>
              </a:solidFill>
            </a:endParaRPr>
          </a:p>
          <a:p>
            <a:pPr algn="ctr"/>
            <a:endParaRPr lang="en-US" sz="1600" dirty="0">
              <a:solidFill>
                <a:schemeClr val="accent4">
                  <a:lumMod val="50000"/>
                </a:schemeClr>
              </a:solidFill>
            </a:endParaRPr>
          </a:p>
          <a:p>
            <a:pPr algn="ctr"/>
            <a:r>
              <a:rPr lang="en-US" sz="1600" dirty="0">
                <a:solidFill>
                  <a:schemeClr val="accent4">
                    <a:lumMod val="50000"/>
                  </a:schemeClr>
                </a:solidFill>
              </a:rPr>
              <a:t>Thank you to the many parent volunteers who have helped cut, paint, </a:t>
            </a:r>
            <a:br>
              <a:rPr lang="en-US" sz="1600" dirty="0">
                <a:solidFill>
                  <a:schemeClr val="accent4">
                    <a:lumMod val="50000"/>
                  </a:schemeClr>
                </a:solidFill>
              </a:rPr>
            </a:br>
            <a:r>
              <a:rPr lang="en-US" sz="1600" dirty="0">
                <a:solidFill>
                  <a:schemeClr val="accent4">
                    <a:lumMod val="50000"/>
                  </a:schemeClr>
                </a:solidFill>
              </a:rPr>
              <a:t>screw, move sets, costumes, fan-o-grams and kid wrangle!</a:t>
            </a:r>
          </a:p>
          <a:p>
            <a:pPr algn="ctr"/>
            <a:endParaRPr lang="en-US" sz="1600" dirty="0">
              <a:solidFill>
                <a:schemeClr val="accent4">
                  <a:lumMod val="50000"/>
                </a:schemeClr>
              </a:solidFill>
            </a:endParaRPr>
          </a:p>
          <a:p>
            <a:pPr algn="ctr"/>
            <a:r>
              <a:rPr lang="en-US" sz="1600" dirty="0">
                <a:solidFill>
                  <a:schemeClr val="accent4">
                    <a:lumMod val="50000"/>
                  </a:schemeClr>
                </a:solidFill>
              </a:rPr>
              <a:t>Thank you to Bells Ferry Elementary School, especially Mrs. Bass!</a:t>
            </a:r>
          </a:p>
          <a:p>
            <a:pPr algn="ctr"/>
            <a:endParaRPr lang="en-US" sz="1600" dirty="0">
              <a:solidFill>
                <a:schemeClr val="accent4">
                  <a:lumMod val="50000"/>
                </a:schemeClr>
              </a:solidFill>
            </a:endParaRPr>
          </a:p>
          <a:p>
            <a:pPr algn="ctr"/>
            <a:r>
              <a:rPr lang="en-US" sz="1600" dirty="0">
                <a:solidFill>
                  <a:schemeClr val="accent4">
                    <a:lumMod val="50000"/>
                  </a:schemeClr>
                </a:solidFill>
              </a:rPr>
              <a:t>Thank you to St. Paul United Methodist Church for providing us with a performance space at the last minute and helping the show to go on!</a:t>
            </a:r>
          </a:p>
        </p:txBody>
      </p:sp>
    </p:spTree>
    <p:extLst>
      <p:ext uri="{BB962C8B-B14F-4D97-AF65-F5344CB8AC3E}">
        <p14:creationId xmlns:p14="http://schemas.microsoft.com/office/powerpoint/2010/main" val="172489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EA73-1C0B-4DB5-AE0B-8636CDE0E0B7}"/>
              </a:ext>
            </a:extLst>
          </p:cNvPr>
          <p:cNvSpPr txBox="1"/>
          <p:nvPr/>
        </p:nvSpPr>
        <p:spPr>
          <a:xfrm>
            <a:off x="1380667" y="304961"/>
            <a:ext cx="5095765"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Musical Numbers</a:t>
            </a:r>
          </a:p>
        </p:txBody>
      </p:sp>
      <p:sp>
        <p:nvSpPr>
          <p:cNvPr id="20" name="TextBox 19">
            <a:extLst>
              <a:ext uri="{FF2B5EF4-FFF2-40B4-BE49-F238E27FC236}">
                <a16:creationId xmlns:a16="http://schemas.microsoft.com/office/drawing/2014/main" id="{442F5849-AFD5-6323-8F7A-3449C94316BA}"/>
              </a:ext>
            </a:extLst>
          </p:cNvPr>
          <p:cNvSpPr txBox="1"/>
          <p:nvPr/>
        </p:nvSpPr>
        <p:spPr>
          <a:xfrm>
            <a:off x="296333" y="1520823"/>
            <a:ext cx="7188200" cy="7232749"/>
          </a:xfrm>
          <a:prstGeom prst="rect">
            <a:avLst/>
          </a:prstGeom>
          <a:noFill/>
        </p:spPr>
        <p:txBody>
          <a:bodyPr wrap="square" rtlCol="0">
            <a:spAutoFit/>
          </a:bodyPr>
          <a:lstStyle/>
          <a:p>
            <a:pPr algn="ctr"/>
            <a:r>
              <a:rPr lang="en-US" sz="1600" b="1" dirty="0">
                <a:solidFill>
                  <a:schemeClr val="accent4">
                    <a:lumMod val="50000"/>
                  </a:schemeClr>
                </a:solidFill>
                <a:latin typeface="Aharoni" panose="02010803020104030203" pitchFamily="2" charset="-79"/>
                <a:cs typeface="Aharoni" panose="02010803020104030203" pitchFamily="2" charset="-79"/>
              </a:rPr>
              <a:t>One By One</a:t>
            </a:r>
            <a:br>
              <a:rPr lang="en-US" sz="1600" dirty="0">
                <a:solidFill>
                  <a:schemeClr val="accent4">
                    <a:lumMod val="50000"/>
                  </a:schemeClr>
                </a:solidFill>
                <a:latin typeface="Aharoni" panose="02010803020104030203" pitchFamily="2" charset="-79"/>
                <a:cs typeface="Aharoni" panose="02010803020104030203" pitchFamily="2" charset="-79"/>
              </a:rPr>
            </a:br>
            <a:r>
              <a:rPr lang="en-US" sz="1600" dirty="0">
                <a:solidFill>
                  <a:schemeClr val="accent4">
                    <a:lumMod val="50000"/>
                  </a:schemeClr>
                </a:solidFill>
                <a:cs typeface="Aharoni" panose="02010803020104030203" pitchFamily="2" charset="-79"/>
              </a:rPr>
              <a:t>Villagers</a:t>
            </a:r>
            <a:br>
              <a:rPr lang="en-US" sz="1600" dirty="0">
                <a:solidFill>
                  <a:schemeClr val="accent4">
                    <a:lumMod val="50000"/>
                  </a:schemeClr>
                </a:solidFill>
              </a:rPr>
            </a:b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Circle of Life</a:t>
            </a:r>
          </a:p>
          <a:p>
            <a:pPr algn="ctr"/>
            <a:r>
              <a:rPr lang="en-US" sz="1600" dirty="0">
                <a:solidFill>
                  <a:schemeClr val="accent4">
                    <a:lumMod val="50000"/>
                  </a:schemeClr>
                </a:solidFill>
              </a:rPr>
              <a:t>Animals and </a:t>
            </a:r>
            <a:r>
              <a:rPr lang="en-US" sz="1600" dirty="0" err="1">
                <a:solidFill>
                  <a:schemeClr val="accent4">
                    <a:lumMod val="50000"/>
                  </a:schemeClr>
                </a:solidFill>
              </a:rPr>
              <a:t>Rafikis</a:t>
            </a:r>
            <a:endParaRPr lang="en-US" sz="1600" dirty="0">
              <a:solidFill>
                <a:schemeClr val="accent4">
                  <a:lumMod val="50000"/>
                </a:schemeClr>
              </a:solidFill>
            </a:endParaRP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I Just Can’t Wait to Be King</a:t>
            </a:r>
          </a:p>
          <a:p>
            <a:pPr algn="ctr"/>
            <a:r>
              <a:rPr lang="en-US" sz="1600" dirty="0">
                <a:solidFill>
                  <a:schemeClr val="accent4">
                    <a:lumMod val="50000"/>
                  </a:schemeClr>
                </a:solidFill>
              </a:rPr>
              <a:t>Young Simba, Zazu, Animals, and Young Nala</a:t>
            </a: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Be Prepared</a:t>
            </a:r>
          </a:p>
          <a:p>
            <a:pPr algn="ctr"/>
            <a:r>
              <a:rPr lang="en-US" sz="1600" dirty="0">
                <a:solidFill>
                  <a:schemeClr val="accent4">
                    <a:lumMod val="50000"/>
                  </a:schemeClr>
                </a:solidFill>
              </a:rPr>
              <a:t>Scar and Hyenas</a:t>
            </a: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The Stampede</a:t>
            </a:r>
          </a:p>
          <a:p>
            <a:pPr algn="ctr"/>
            <a:r>
              <a:rPr lang="en-US" sz="1600" dirty="0">
                <a:solidFill>
                  <a:schemeClr val="accent4">
                    <a:lumMod val="50000"/>
                  </a:schemeClr>
                </a:solidFill>
              </a:rPr>
              <a:t>Wildebeest</a:t>
            </a: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Hakuna Matata</a:t>
            </a:r>
          </a:p>
          <a:p>
            <a:pPr algn="ctr"/>
            <a:r>
              <a:rPr lang="en-US" sz="1600" dirty="0">
                <a:solidFill>
                  <a:schemeClr val="accent4">
                    <a:lumMod val="50000"/>
                  </a:schemeClr>
                </a:solidFill>
              </a:rPr>
              <a:t>Timon, Pumbaa, Young Simba, Animals 1</a:t>
            </a: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Can You Feel the Love Tonight?</a:t>
            </a:r>
          </a:p>
          <a:p>
            <a:pPr algn="ctr"/>
            <a:r>
              <a:rPr lang="en-US" sz="1600" dirty="0">
                <a:solidFill>
                  <a:schemeClr val="accent4">
                    <a:lumMod val="50000"/>
                  </a:schemeClr>
                </a:solidFill>
              </a:rPr>
              <a:t>Timon, Pumbaa, Ensemble, Simba, Nala</a:t>
            </a: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He Lives in You</a:t>
            </a:r>
          </a:p>
          <a:p>
            <a:pPr algn="ctr"/>
            <a:r>
              <a:rPr lang="en-US" sz="1600" dirty="0">
                <a:solidFill>
                  <a:schemeClr val="accent4">
                    <a:lumMod val="50000"/>
                  </a:schemeClr>
                </a:solidFill>
              </a:rPr>
              <a:t>Ensemble</a:t>
            </a: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Luau Hawaiian Treat</a:t>
            </a:r>
          </a:p>
          <a:p>
            <a:pPr algn="ctr"/>
            <a:r>
              <a:rPr lang="en-US" sz="1600" dirty="0">
                <a:solidFill>
                  <a:schemeClr val="accent4">
                    <a:lumMod val="50000"/>
                  </a:schemeClr>
                </a:solidFill>
              </a:rPr>
              <a:t>Animals</a:t>
            </a:r>
          </a:p>
          <a:p>
            <a:pPr algn="ctr"/>
            <a:endParaRPr lang="en-US" sz="1600" dirty="0">
              <a:solidFill>
                <a:schemeClr val="accent4">
                  <a:lumMod val="50000"/>
                </a:schemeClr>
              </a:solidFill>
            </a:endParaRPr>
          </a:p>
          <a:p>
            <a:pPr algn="ctr"/>
            <a:r>
              <a:rPr lang="en-US" sz="1600" b="1" dirty="0">
                <a:solidFill>
                  <a:schemeClr val="accent4">
                    <a:lumMod val="50000"/>
                  </a:schemeClr>
                </a:solidFill>
                <a:latin typeface="Aharoni" panose="02010803020104030203" pitchFamily="2" charset="-79"/>
                <a:cs typeface="Aharoni" panose="02010803020104030203" pitchFamily="2" charset="-79"/>
              </a:rPr>
              <a:t>Finale</a:t>
            </a:r>
          </a:p>
          <a:p>
            <a:pPr algn="ctr"/>
            <a:r>
              <a:rPr lang="en-US" sz="1600" dirty="0">
                <a:solidFill>
                  <a:schemeClr val="accent4">
                    <a:lumMod val="50000"/>
                  </a:schemeClr>
                </a:solidFill>
              </a:rPr>
              <a:t>Ensemble</a:t>
            </a:r>
          </a:p>
        </p:txBody>
      </p:sp>
    </p:spTree>
    <p:extLst>
      <p:ext uri="{BB962C8B-B14F-4D97-AF65-F5344CB8AC3E}">
        <p14:creationId xmlns:p14="http://schemas.microsoft.com/office/powerpoint/2010/main" val="146191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F848E5-C2FD-4A2E-8367-78B430981A6F}"/>
              </a:ext>
            </a:extLst>
          </p:cNvPr>
          <p:cNvSpPr txBox="1"/>
          <p:nvPr/>
        </p:nvSpPr>
        <p:spPr>
          <a:xfrm>
            <a:off x="2301240" y="545556"/>
            <a:ext cx="3169920"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cast</a:t>
            </a:r>
          </a:p>
        </p:txBody>
      </p:sp>
      <p:sp>
        <p:nvSpPr>
          <p:cNvPr id="2" name="TextBox 1">
            <a:extLst>
              <a:ext uri="{FF2B5EF4-FFF2-40B4-BE49-F238E27FC236}">
                <a16:creationId xmlns:a16="http://schemas.microsoft.com/office/drawing/2014/main" id="{258E7729-76F2-77DF-3A9F-8E0041743BB0}"/>
              </a:ext>
            </a:extLst>
          </p:cNvPr>
          <p:cNvSpPr txBox="1"/>
          <p:nvPr/>
        </p:nvSpPr>
        <p:spPr>
          <a:xfrm>
            <a:off x="1051561" y="1619774"/>
            <a:ext cx="5676786" cy="7478970"/>
          </a:xfrm>
          <a:prstGeom prst="rect">
            <a:avLst/>
          </a:prstGeom>
          <a:noFill/>
        </p:spPr>
        <p:txBody>
          <a:bodyPr wrap="square" rtlCol="0">
            <a:spAutoFit/>
          </a:bodyPr>
          <a:lstStyle/>
          <a:p>
            <a:r>
              <a:rPr lang="en-US" sz="1600" dirty="0">
                <a:solidFill>
                  <a:schemeClr val="accent4">
                    <a:lumMod val="50000"/>
                  </a:schemeClr>
                </a:solidFill>
              </a:rPr>
              <a:t>Scar						</a:t>
            </a:r>
            <a:r>
              <a:rPr lang="en-US" sz="1600" b="1" dirty="0">
                <a:solidFill>
                  <a:schemeClr val="accent4">
                    <a:lumMod val="50000"/>
                  </a:schemeClr>
                </a:solidFill>
              </a:rPr>
              <a:t>Addie Baker</a:t>
            </a:r>
          </a:p>
          <a:p>
            <a:r>
              <a:rPr lang="en-US" sz="1600" dirty="0">
                <a:solidFill>
                  <a:schemeClr val="accent4">
                    <a:lumMod val="50000"/>
                  </a:schemeClr>
                </a:solidFill>
              </a:rPr>
              <a:t>Giraffe/Wildebeest/Timon		</a:t>
            </a:r>
            <a:r>
              <a:rPr lang="en-US" sz="1600" b="1" dirty="0">
                <a:solidFill>
                  <a:schemeClr val="accent4">
                    <a:lumMod val="50000"/>
                  </a:schemeClr>
                </a:solidFill>
              </a:rPr>
              <a:t>Alexander Harris</a:t>
            </a:r>
          </a:p>
          <a:p>
            <a:r>
              <a:rPr lang="en-US" sz="1600" dirty="0">
                <a:solidFill>
                  <a:schemeClr val="accent4">
                    <a:lumMod val="50000"/>
                  </a:schemeClr>
                </a:solidFill>
              </a:rPr>
              <a:t>Python/Wildebeest	</a:t>
            </a:r>
            <a:r>
              <a:rPr lang="en-US" sz="1600" b="1" dirty="0">
                <a:solidFill>
                  <a:schemeClr val="accent4">
                    <a:lumMod val="50000"/>
                  </a:schemeClr>
                </a:solidFill>
              </a:rPr>
              <a:t>		Anika Avula</a:t>
            </a:r>
            <a:br>
              <a:rPr lang="en-US" sz="1600" b="1" dirty="0">
                <a:solidFill>
                  <a:schemeClr val="accent4">
                    <a:lumMod val="50000"/>
                  </a:schemeClr>
                </a:solidFill>
              </a:rPr>
            </a:br>
            <a:r>
              <a:rPr lang="en-US" sz="1600" dirty="0">
                <a:solidFill>
                  <a:schemeClr val="accent4">
                    <a:lumMod val="50000"/>
                  </a:schemeClr>
                </a:solidFill>
              </a:rPr>
              <a:t>Rafiki 					</a:t>
            </a:r>
            <a:r>
              <a:rPr lang="en-US" sz="1600" b="1" dirty="0">
                <a:solidFill>
                  <a:schemeClr val="accent4">
                    <a:lumMod val="50000"/>
                  </a:schemeClr>
                </a:solidFill>
              </a:rPr>
              <a:t>Apolline Blanche</a:t>
            </a:r>
          </a:p>
          <a:p>
            <a:r>
              <a:rPr lang="en-US" sz="1600" dirty="0">
                <a:solidFill>
                  <a:schemeClr val="accent4">
                    <a:lumMod val="50000"/>
                  </a:schemeClr>
                </a:solidFill>
              </a:rPr>
              <a:t>Zazu			</a:t>
            </a:r>
            <a:r>
              <a:rPr lang="en-US" sz="1600" b="1" dirty="0">
                <a:solidFill>
                  <a:schemeClr val="accent4">
                    <a:lumMod val="50000"/>
                  </a:schemeClr>
                </a:solidFill>
              </a:rPr>
              <a:t>			Arielle Kambui</a:t>
            </a:r>
            <a:br>
              <a:rPr lang="en-US" sz="1600" dirty="0">
                <a:solidFill>
                  <a:schemeClr val="accent4">
                    <a:lumMod val="50000"/>
                  </a:schemeClr>
                </a:solidFill>
              </a:rPr>
            </a:br>
            <a:r>
              <a:rPr lang="en-US" sz="1600" dirty="0" err="1">
                <a:solidFill>
                  <a:schemeClr val="accent4">
                    <a:lumMod val="50000"/>
                  </a:schemeClr>
                </a:solidFill>
              </a:rPr>
              <a:t>Shenzi</a:t>
            </a:r>
            <a:r>
              <a:rPr lang="en-US" sz="1600" dirty="0">
                <a:solidFill>
                  <a:schemeClr val="accent4">
                    <a:lumMod val="50000"/>
                  </a:schemeClr>
                </a:solidFill>
              </a:rPr>
              <a:t>					</a:t>
            </a:r>
            <a:r>
              <a:rPr lang="en-US" sz="1600" b="1" dirty="0">
                <a:solidFill>
                  <a:schemeClr val="accent4">
                    <a:lumMod val="50000"/>
                  </a:schemeClr>
                </a:solidFill>
              </a:rPr>
              <a:t>Autumn Padgett</a:t>
            </a:r>
            <a:br>
              <a:rPr lang="en-US" sz="1600" b="1" dirty="0">
                <a:solidFill>
                  <a:schemeClr val="accent4">
                    <a:lumMod val="50000"/>
                  </a:schemeClr>
                </a:solidFill>
              </a:rPr>
            </a:br>
            <a:r>
              <a:rPr lang="en-US" sz="1600" dirty="0">
                <a:solidFill>
                  <a:schemeClr val="accent4">
                    <a:lumMod val="50000"/>
                  </a:schemeClr>
                </a:solidFill>
              </a:rPr>
              <a:t>Villager/Hyena				</a:t>
            </a:r>
            <a:r>
              <a:rPr lang="en-US" sz="1600" b="1" dirty="0">
                <a:solidFill>
                  <a:schemeClr val="accent4">
                    <a:lumMod val="50000"/>
                  </a:schemeClr>
                </a:solidFill>
              </a:rPr>
              <a:t>Brenton Davis Jr.</a:t>
            </a:r>
            <a:br>
              <a:rPr lang="en-US" sz="1600" b="1" dirty="0">
                <a:solidFill>
                  <a:schemeClr val="accent4">
                    <a:lumMod val="50000"/>
                  </a:schemeClr>
                </a:solidFill>
              </a:rPr>
            </a:br>
            <a:r>
              <a:rPr lang="en-US" sz="1600" dirty="0">
                <a:solidFill>
                  <a:schemeClr val="accent4">
                    <a:lumMod val="50000"/>
                  </a:schemeClr>
                </a:solidFill>
              </a:rPr>
              <a:t>Rhino/Wildebeest			</a:t>
            </a:r>
            <a:r>
              <a:rPr lang="en-US" sz="1600" b="1" dirty="0">
                <a:solidFill>
                  <a:schemeClr val="accent4">
                    <a:lumMod val="50000"/>
                  </a:schemeClr>
                </a:solidFill>
              </a:rPr>
              <a:t>Brooklyn Ford</a:t>
            </a:r>
            <a:br>
              <a:rPr lang="en-US" sz="1600" dirty="0">
                <a:solidFill>
                  <a:schemeClr val="accent4">
                    <a:lumMod val="50000"/>
                  </a:schemeClr>
                </a:solidFill>
              </a:rPr>
            </a:br>
            <a:r>
              <a:rPr lang="en-US" sz="1600" dirty="0">
                <a:solidFill>
                  <a:schemeClr val="accent4">
                    <a:lumMod val="50000"/>
                  </a:schemeClr>
                </a:solidFill>
              </a:rPr>
              <a:t>Young Simba				</a:t>
            </a:r>
            <a:r>
              <a:rPr lang="en-US" sz="1600" b="1" dirty="0">
                <a:solidFill>
                  <a:schemeClr val="accent4">
                    <a:lumMod val="50000"/>
                  </a:schemeClr>
                </a:solidFill>
              </a:rPr>
              <a:t>Caleb Morrison</a:t>
            </a:r>
            <a:br>
              <a:rPr lang="en-US" sz="1600" dirty="0">
                <a:solidFill>
                  <a:schemeClr val="accent4">
                    <a:lumMod val="50000"/>
                  </a:schemeClr>
                </a:solidFill>
              </a:rPr>
            </a:br>
            <a:r>
              <a:rPr lang="en-US" sz="1600" dirty="0">
                <a:solidFill>
                  <a:schemeClr val="accent4">
                    <a:lumMod val="50000"/>
                  </a:schemeClr>
                </a:solidFill>
              </a:rPr>
              <a:t>Leopard/Wildebeest			</a:t>
            </a:r>
            <a:r>
              <a:rPr lang="en-US" sz="1600" b="1" dirty="0">
                <a:solidFill>
                  <a:schemeClr val="accent4">
                    <a:lumMod val="50000"/>
                  </a:schemeClr>
                </a:solidFill>
              </a:rPr>
              <a:t>Camryn Murray</a:t>
            </a:r>
            <a:br>
              <a:rPr lang="en-US" sz="1600" dirty="0">
                <a:solidFill>
                  <a:schemeClr val="accent4">
                    <a:lumMod val="50000"/>
                  </a:schemeClr>
                </a:solidFill>
              </a:rPr>
            </a:br>
            <a:r>
              <a:rPr lang="en-US" sz="1600" dirty="0">
                <a:solidFill>
                  <a:schemeClr val="accent4">
                    <a:lumMod val="50000"/>
                  </a:schemeClr>
                </a:solidFill>
              </a:rPr>
              <a:t>Hyena/Nala				</a:t>
            </a:r>
            <a:r>
              <a:rPr lang="en-US" sz="1600" b="1" dirty="0">
                <a:solidFill>
                  <a:schemeClr val="accent4">
                    <a:lumMod val="50000"/>
                  </a:schemeClr>
                </a:solidFill>
              </a:rPr>
              <a:t>Charlie Simmons</a:t>
            </a:r>
            <a:br>
              <a:rPr lang="en-US" sz="1600" b="1" dirty="0">
                <a:solidFill>
                  <a:schemeClr val="accent4">
                    <a:lumMod val="50000"/>
                  </a:schemeClr>
                </a:solidFill>
              </a:rPr>
            </a:br>
            <a:r>
              <a:rPr lang="en-US" sz="1600" dirty="0">
                <a:solidFill>
                  <a:schemeClr val="accent4">
                    <a:lumMod val="50000"/>
                  </a:schemeClr>
                </a:solidFill>
              </a:rPr>
              <a:t>Villager/Hyena				</a:t>
            </a:r>
            <a:r>
              <a:rPr lang="en-US" sz="1600" b="1" dirty="0">
                <a:solidFill>
                  <a:schemeClr val="accent4">
                    <a:lumMod val="50000"/>
                  </a:schemeClr>
                </a:solidFill>
              </a:rPr>
              <a:t>Clarke Head</a:t>
            </a:r>
          </a:p>
          <a:p>
            <a:r>
              <a:rPr lang="en-US" sz="1600" dirty="0">
                <a:solidFill>
                  <a:schemeClr val="accent4">
                    <a:lumMod val="50000"/>
                  </a:schemeClr>
                </a:solidFill>
              </a:rPr>
              <a:t>Ed						</a:t>
            </a:r>
            <a:r>
              <a:rPr lang="en-US" sz="1600" b="1" dirty="0">
                <a:solidFill>
                  <a:schemeClr val="accent4">
                    <a:lumMod val="50000"/>
                  </a:schemeClr>
                </a:solidFill>
              </a:rPr>
              <a:t>Cordelia Torres</a:t>
            </a:r>
            <a:br>
              <a:rPr lang="en-US" sz="1600" dirty="0">
                <a:solidFill>
                  <a:schemeClr val="accent4">
                    <a:lumMod val="50000"/>
                  </a:schemeClr>
                </a:solidFill>
              </a:rPr>
            </a:br>
            <a:r>
              <a:rPr lang="en-US" sz="1600" dirty="0">
                <a:solidFill>
                  <a:schemeClr val="accent4">
                    <a:lumMod val="50000"/>
                  </a:schemeClr>
                </a:solidFill>
              </a:rPr>
              <a:t>Mufasa					</a:t>
            </a:r>
            <a:r>
              <a:rPr lang="en-US" sz="1600" b="1" dirty="0">
                <a:solidFill>
                  <a:schemeClr val="accent4">
                    <a:lumMod val="50000"/>
                  </a:schemeClr>
                </a:solidFill>
              </a:rPr>
              <a:t>Eden Richards</a:t>
            </a:r>
            <a:endParaRPr lang="en-US" sz="1600" dirty="0">
              <a:solidFill>
                <a:schemeClr val="accent4">
                  <a:lumMod val="50000"/>
                </a:schemeClr>
              </a:solidFill>
            </a:endParaRPr>
          </a:p>
          <a:p>
            <a:r>
              <a:rPr lang="en-US" sz="1600" dirty="0">
                <a:solidFill>
                  <a:schemeClr val="accent4">
                    <a:lumMod val="50000"/>
                  </a:schemeClr>
                </a:solidFill>
              </a:rPr>
              <a:t>Rafiki						</a:t>
            </a:r>
            <a:r>
              <a:rPr lang="en-US" sz="1600" b="1" dirty="0">
                <a:solidFill>
                  <a:schemeClr val="accent4">
                    <a:lumMod val="50000"/>
                  </a:schemeClr>
                </a:solidFill>
              </a:rPr>
              <a:t>Elijah Shelton</a:t>
            </a:r>
          </a:p>
          <a:p>
            <a:r>
              <a:rPr lang="en-US" sz="1600" dirty="0">
                <a:solidFill>
                  <a:schemeClr val="accent4">
                    <a:lumMod val="50000"/>
                  </a:schemeClr>
                </a:solidFill>
              </a:rPr>
              <a:t>Gazelle/Wildebeest/Pumbaa	</a:t>
            </a:r>
            <a:r>
              <a:rPr lang="en-US" sz="1600" b="1" dirty="0">
                <a:solidFill>
                  <a:schemeClr val="accent4">
                    <a:lumMod val="50000"/>
                  </a:schemeClr>
                </a:solidFill>
              </a:rPr>
              <a:t>Gabrielle Kambui</a:t>
            </a:r>
          </a:p>
          <a:p>
            <a:r>
              <a:rPr lang="en-US" sz="1600" dirty="0">
                <a:solidFill>
                  <a:schemeClr val="accent4">
                    <a:lumMod val="50000"/>
                  </a:schemeClr>
                </a:solidFill>
              </a:rPr>
              <a:t>Hyena/Simba				</a:t>
            </a:r>
            <a:r>
              <a:rPr lang="en-US" sz="1600" b="1" dirty="0">
                <a:solidFill>
                  <a:schemeClr val="accent4">
                    <a:lumMod val="50000"/>
                  </a:schemeClr>
                </a:solidFill>
              </a:rPr>
              <a:t>Grayson Smith</a:t>
            </a:r>
          </a:p>
          <a:p>
            <a:r>
              <a:rPr lang="en-US" sz="1600" dirty="0">
                <a:solidFill>
                  <a:schemeClr val="accent4">
                    <a:lumMod val="50000"/>
                  </a:schemeClr>
                </a:solidFill>
              </a:rPr>
              <a:t>Cheetah/Wildebeest			</a:t>
            </a:r>
            <a:r>
              <a:rPr lang="en-US" sz="1600" b="1" dirty="0">
                <a:solidFill>
                  <a:schemeClr val="accent4">
                    <a:lumMod val="50000"/>
                  </a:schemeClr>
                </a:solidFill>
              </a:rPr>
              <a:t>Harper Carpenter</a:t>
            </a:r>
          </a:p>
          <a:p>
            <a:r>
              <a:rPr lang="en-US" sz="1600" dirty="0">
                <a:solidFill>
                  <a:schemeClr val="accent4">
                    <a:lumMod val="50000"/>
                  </a:schemeClr>
                </a:solidFill>
              </a:rPr>
              <a:t>Villager/Hyena				</a:t>
            </a:r>
            <a:r>
              <a:rPr lang="en-US" sz="1600" b="1" dirty="0">
                <a:solidFill>
                  <a:schemeClr val="accent4">
                    <a:lumMod val="50000"/>
                  </a:schemeClr>
                </a:solidFill>
              </a:rPr>
              <a:t>Josiah Latham</a:t>
            </a:r>
          </a:p>
          <a:p>
            <a:r>
              <a:rPr lang="en-US" sz="1600" dirty="0">
                <a:solidFill>
                  <a:schemeClr val="accent4">
                    <a:lumMod val="50000"/>
                  </a:schemeClr>
                </a:solidFill>
              </a:rPr>
              <a:t>Banzai					</a:t>
            </a:r>
            <a:r>
              <a:rPr lang="en-US" sz="1600" b="1" dirty="0">
                <a:solidFill>
                  <a:schemeClr val="accent4">
                    <a:lumMod val="50000"/>
                  </a:schemeClr>
                </a:solidFill>
              </a:rPr>
              <a:t>Kai Nero</a:t>
            </a:r>
            <a:br>
              <a:rPr lang="en-US" sz="1600" b="1" dirty="0">
                <a:solidFill>
                  <a:schemeClr val="accent4">
                    <a:lumMod val="50000"/>
                  </a:schemeClr>
                </a:solidFill>
              </a:rPr>
            </a:br>
            <a:r>
              <a:rPr lang="en-US" sz="1600" dirty="0">
                <a:solidFill>
                  <a:schemeClr val="accent4">
                    <a:lumMod val="50000"/>
                  </a:schemeClr>
                </a:solidFill>
              </a:rPr>
              <a:t>Villager/Hyena				</a:t>
            </a:r>
            <a:r>
              <a:rPr lang="en-US" sz="1600" b="1" dirty="0">
                <a:solidFill>
                  <a:schemeClr val="accent4">
                    <a:lumMod val="50000"/>
                  </a:schemeClr>
                </a:solidFill>
              </a:rPr>
              <a:t>Khloe Burl</a:t>
            </a:r>
          </a:p>
          <a:p>
            <a:r>
              <a:rPr lang="en-US" sz="1600" dirty="0">
                <a:solidFill>
                  <a:schemeClr val="accent4">
                    <a:lumMod val="50000"/>
                  </a:schemeClr>
                </a:solidFill>
              </a:rPr>
              <a:t>Sarabi/Zebra/Wildebeest		</a:t>
            </a:r>
            <a:r>
              <a:rPr lang="en-US" sz="1600" b="1" dirty="0">
                <a:solidFill>
                  <a:schemeClr val="accent4">
                    <a:lumMod val="50000"/>
                  </a:schemeClr>
                </a:solidFill>
              </a:rPr>
              <a:t>Lael Belay</a:t>
            </a:r>
          </a:p>
          <a:p>
            <a:r>
              <a:rPr lang="en-US" sz="1600" dirty="0">
                <a:solidFill>
                  <a:schemeClr val="accent4">
                    <a:lumMod val="50000"/>
                  </a:schemeClr>
                </a:solidFill>
              </a:rPr>
              <a:t>Rafiki						</a:t>
            </a:r>
            <a:r>
              <a:rPr lang="en-US" sz="1600" b="1" dirty="0">
                <a:solidFill>
                  <a:schemeClr val="accent4">
                    <a:lumMod val="50000"/>
                  </a:schemeClr>
                </a:solidFill>
              </a:rPr>
              <a:t>Maria Soares</a:t>
            </a:r>
            <a:endParaRPr lang="en-US" sz="1600" dirty="0">
              <a:solidFill>
                <a:schemeClr val="accent4">
                  <a:lumMod val="50000"/>
                </a:schemeClr>
              </a:solidFill>
            </a:endParaRPr>
          </a:p>
          <a:p>
            <a:r>
              <a:rPr lang="en-US" sz="1600" dirty="0">
                <a:solidFill>
                  <a:schemeClr val="accent4">
                    <a:lumMod val="50000"/>
                  </a:schemeClr>
                </a:solidFill>
              </a:rPr>
              <a:t>Villager/Hyena				</a:t>
            </a:r>
            <a:r>
              <a:rPr lang="en-US" sz="1600" b="1" dirty="0">
                <a:solidFill>
                  <a:schemeClr val="accent4">
                    <a:lumMod val="50000"/>
                  </a:schemeClr>
                </a:solidFill>
              </a:rPr>
              <a:t>Mirabelle Messina</a:t>
            </a:r>
          </a:p>
          <a:p>
            <a:r>
              <a:rPr lang="en-US" sz="1600" dirty="0">
                <a:solidFill>
                  <a:schemeClr val="accent4">
                    <a:lumMod val="50000"/>
                  </a:schemeClr>
                </a:solidFill>
              </a:rPr>
              <a:t>Ostrich/Wildebeest			</a:t>
            </a:r>
            <a:r>
              <a:rPr lang="en-US" sz="1600" b="1" dirty="0">
                <a:solidFill>
                  <a:schemeClr val="accent4">
                    <a:lumMod val="50000"/>
                  </a:schemeClr>
                </a:solidFill>
              </a:rPr>
              <a:t>Moriah Banner</a:t>
            </a:r>
          </a:p>
          <a:p>
            <a:r>
              <a:rPr lang="en-US" sz="1600" dirty="0">
                <a:solidFill>
                  <a:schemeClr val="accent4">
                    <a:lumMod val="50000"/>
                  </a:schemeClr>
                </a:solidFill>
              </a:rPr>
              <a:t>Elephant/Wildebeest			</a:t>
            </a:r>
            <a:r>
              <a:rPr lang="en-US" sz="1600" b="1" dirty="0">
                <a:solidFill>
                  <a:schemeClr val="accent4">
                    <a:lumMod val="50000"/>
                  </a:schemeClr>
                </a:solidFill>
              </a:rPr>
              <a:t>Nicholas Arasi</a:t>
            </a:r>
          </a:p>
          <a:p>
            <a:r>
              <a:rPr lang="en-US" sz="1600" dirty="0">
                <a:solidFill>
                  <a:schemeClr val="accent4">
                    <a:lumMod val="50000"/>
                  </a:schemeClr>
                </a:solidFill>
              </a:rPr>
              <a:t>Rafiki						</a:t>
            </a:r>
            <a:r>
              <a:rPr lang="en-US" sz="1600" b="1" dirty="0">
                <a:solidFill>
                  <a:schemeClr val="accent4">
                    <a:lumMod val="50000"/>
                  </a:schemeClr>
                </a:solidFill>
              </a:rPr>
              <a:t>Riley Cruz</a:t>
            </a:r>
          </a:p>
          <a:p>
            <a:r>
              <a:rPr lang="en-US" sz="1600" dirty="0">
                <a:solidFill>
                  <a:schemeClr val="accent4">
                    <a:lumMod val="50000"/>
                  </a:schemeClr>
                </a:solidFill>
              </a:rPr>
              <a:t>Rafiki						</a:t>
            </a:r>
            <a:r>
              <a:rPr lang="en-US" sz="1600" b="1" dirty="0">
                <a:solidFill>
                  <a:schemeClr val="accent4">
                    <a:lumMod val="50000"/>
                  </a:schemeClr>
                </a:solidFill>
              </a:rPr>
              <a:t>Sarang Moon</a:t>
            </a:r>
          </a:p>
          <a:p>
            <a:r>
              <a:rPr lang="en-US" sz="1600" dirty="0">
                <a:solidFill>
                  <a:schemeClr val="accent4">
                    <a:lumMod val="50000"/>
                  </a:schemeClr>
                </a:solidFill>
              </a:rPr>
              <a:t>Young Nala				</a:t>
            </a:r>
            <a:r>
              <a:rPr lang="en-US" sz="1600" b="1" dirty="0">
                <a:solidFill>
                  <a:schemeClr val="accent4">
                    <a:lumMod val="50000"/>
                  </a:schemeClr>
                </a:solidFill>
              </a:rPr>
              <a:t>Skylar Webb</a:t>
            </a:r>
            <a:r>
              <a:rPr lang="en-US" sz="1600" dirty="0">
                <a:solidFill>
                  <a:schemeClr val="accent4">
                    <a:lumMod val="50000"/>
                  </a:schemeClr>
                </a:solidFill>
              </a:rPr>
              <a:t>			</a:t>
            </a:r>
            <a:endParaRPr lang="en-US" sz="1600" b="1" dirty="0">
              <a:solidFill>
                <a:schemeClr val="accent4">
                  <a:lumMod val="50000"/>
                </a:schemeClr>
              </a:solidFill>
            </a:endParaRPr>
          </a:p>
        </p:txBody>
      </p:sp>
    </p:spTree>
    <p:extLst>
      <p:ext uri="{BB962C8B-B14F-4D97-AF65-F5344CB8AC3E}">
        <p14:creationId xmlns:p14="http://schemas.microsoft.com/office/powerpoint/2010/main" val="337366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BB608B-2741-41A7-97FB-7FE598CC4B83}"/>
              </a:ext>
            </a:extLst>
          </p:cNvPr>
          <p:cNvSpPr txBox="1"/>
          <p:nvPr/>
        </p:nvSpPr>
        <p:spPr>
          <a:xfrm>
            <a:off x="1320800" y="1523849"/>
            <a:ext cx="5181600" cy="7848623"/>
          </a:xfrm>
          <a:prstGeom prst="rect">
            <a:avLst/>
          </a:prstGeom>
          <a:noFill/>
        </p:spPr>
        <p:txBody>
          <a:bodyPr wrap="square" rtlCol="0">
            <a:spAutoFit/>
          </a:bodyPr>
          <a:lstStyle/>
          <a:p>
            <a:pPr algn="ctr">
              <a:lnSpc>
                <a:spcPct val="107000"/>
              </a:lnSpc>
              <a:spcAft>
                <a:spcPts val="800"/>
              </a:spcAft>
            </a:pP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Music and Lyrics by</a:t>
            </a:r>
            <a:b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Tim Rice</a:t>
            </a:r>
            <a:b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Elton John</a:t>
            </a:r>
            <a:b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b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Additional Music and Lyrics by</a:t>
            </a:r>
            <a:b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Lebo M, Mark Mancina, Jay Rifkin, and Hans Zimmer</a:t>
            </a:r>
          </a:p>
          <a:p>
            <a:pPr algn="ctr">
              <a:lnSpc>
                <a:spcPct val="107000"/>
              </a:lnSpc>
              <a:spcAft>
                <a:spcPts val="800"/>
              </a:spcAft>
            </a:pPr>
            <a:endPar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Music adapted &amp; arranged by</a:t>
            </a:r>
            <a:b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Will Van Dyke</a:t>
            </a:r>
            <a:b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Book by</a:t>
            </a:r>
            <a:b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Roger Allers</a:t>
            </a:r>
            <a:b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Irene Mecchi</a:t>
            </a:r>
          </a:p>
          <a:p>
            <a:pPr algn="ctr">
              <a:lnSpc>
                <a:spcPct val="107000"/>
              </a:lnSpc>
              <a:spcAft>
                <a:spcPts val="800"/>
              </a:spcAft>
            </a:pPr>
            <a:endPar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solidFill>
                  <a:schemeClr val="accent4">
                    <a:lumMod val="50000"/>
                  </a:schemeClr>
                </a:solidFill>
              </a:rPr>
              <a:t>Based on the Broadway production directed by</a:t>
            </a:r>
            <a:br>
              <a:rPr lang="en-US" sz="1600" dirty="0">
                <a:solidFill>
                  <a:schemeClr val="accent4">
                    <a:lumMod val="50000"/>
                  </a:schemeClr>
                </a:solidFill>
              </a:rPr>
            </a:br>
            <a:r>
              <a:rPr lang="en-US" sz="1600" b="1" dirty="0">
                <a:solidFill>
                  <a:schemeClr val="accent4">
                    <a:lumMod val="50000"/>
                  </a:schemeClr>
                </a:solidFill>
              </a:rPr>
              <a:t>Julie Taymor</a:t>
            </a:r>
          </a:p>
          <a:p>
            <a:pPr algn="ctr">
              <a:lnSpc>
                <a:spcPct val="107000"/>
              </a:lnSpc>
              <a:spcAft>
                <a:spcPts val="800"/>
              </a:spcAft>
            </a:pPr>
            <a:endPar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Originally Produced on Broadway by</a:t>
            </a:r>
            <a:b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Disney Theatrical Group</a:t>
            </a:r>
            <a:br>
              <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US" sz="16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The Lion King KIDS is presented through and licensed by special arrangement with Music Theatre International (MTI). All authorized performance materials are also supplied by MTI. </a:t>
            </a:r>
            <a:b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www.mtishows.com </a:t>
            </a:r>
          </a:p>
          <a:p>
            <a:endParaRPr lang="en-US" sz="1600" dirty="0">
              <a:solidFill>
                <a:srgbClr val="FF9900"/>
              </a:solidFill>
            </a:endParaRPr>
          </a:p>
        </p:txBody>
      </p:sp>
      <p:sp>
        <p:nvSpPr>
          <p:cNvPr id="6" name="TextBox 5">
            <a:extLst>
              <a:ext uri="{FF2B5EF4-FFF2-40B4-BE49-F238E27FC236}">
                <a16:creationId xmlns:a16="http://schemas.microsoft.com/office/drawing/2014/main" id="{4B7D1031-BC3C-B557-ED6F-5A6677C45BAD}"/>
              </a:ext>
            </a:extLst>
          </p:cNvPr>
          <p:cNvSpPr txBox="1"/>
          <p:nvPr/>
        </p:nvSpPr>
        <p:spPr>
          <a:xfrm>
            <a:off x="2970696" y="635898"/>
            <a:ext cx="1919356"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Credits</a:t>
            </a:r>
          </a:p>
        </p:txBody>
      </p:sp>
    </p:spTree>
    <p:extLst>
      <p:ext uri="{BB962C8B-B14F-4D97-AF65-F5344CB8AC3E}">
        <p14:creationId xmlns:p14="http://schemas.microsoft.com/office/powerpoint/2010/main" val="414040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785F27-4183-7462-3107-1BC3D0E7FB23}"/>
              </a:ext>
            </a:extLst>
          </p:cNvPr>
          <p:cNvSpPr txBox="1"/>
          <p:nvPr/>
        </p:nvSpPr>
        <p:spPr>
          <a:xfrm>
            <a:off x="177800" y="809564"/>
            <a:ext cx="7416800" cy="584775"/>
          </a:xfrm>
          <a:prstGeom prst="rect">
            <a:avLst/>
          </a:prstGeom>
          <a:noFill/>
        </p:spPr>
        <p:txBody>
          <a:bodyPr wrap="square">
            <a:spAutoFit/>
          </a:bodyPr>
          <a:lstStyle/>
          <a:p>
            <a:pPr algn="ctr"/>
            <a:r>
              <a:rPr lang="en-US" sz="3200" dirty="0">
                <a:solidFill>
                  <a:srgbClr val="C00000"/>
                </a:solidFill>
                <a:latin typeface="Algerian" panose="04020705040A02060702" pitchFamily="82" charset="0"/>
              </a:rPr>
              <a:t>African Language Glossary</a:t>
            </a:r>
            <a:endParaRPr lang="en-US" sz="3200" dirty="0"/>
          </a:p>
        </p:txBody>
      </p:sp>
      <p:sp>
        <p:nvSpPr>
          <p:cNvPr id="4" name="TextBox 3">
            <a:extLst>
              <a:ext uri="{FF2B5EF4-FFF2-40B4-BE49-F238E27FC236}">
                <a16:creationId xmlns:a16="http://schemas.microsoft.com/office/drawing/2014/main" id="{F1E923E4-8A37-5A40-0171-DF95CAE12960}"/>
              </a:ext>
            </a:extLst>
          </p:cNvPr>
          <p:cNvSpPr txBox="1"/>
          <p:nvPr/>
        </p:nvSpPr>
        <p:spPr>
          <a:xfrm>
            <a:off x="266699" y="1557746"/>
            <a:ext cx="7269481" cy="6740307"/>
          </a:xfrm>
          <a:prstGeom prst="rect">
            <a:avLst/>
          </a:prstGeom>
          <a:noFill/>
        </p:spPr>
        <p:txBody>
          <a:bodyPr wrap="square" rtlCol="0">
            <a:spAutoFit/>
          </a:bodyPr>
          <a:lstStyle/>
          <a:p>
            <a:pPr algn="ctr"/>
            <a:r>
              <a:rPr lang="en-US" b="1" dirty="0"/>
              <a:t>One by One (Zulu) </a:t>
            </a:r>
          </a:p>
          <a:p>
            <a:r>
              <a:rPr lang="en-US" dirty="0" err="1"/>
              <a:t>Ibambeni</a:t>
            </a:r>
            <a:r>
              <a:rPr lang="en-US" dirty="0"/>
              <a:t> </a:t>
            </a:r>
            <a:r>
              <a:rPr lang="en-US" dirty="0" err="1"/>
              <a:t>njalo</a:t>
            </a:r>
            <a:r>
              <a:rPr lang="en-US" dirty="0"/>
              <a:t>, </a:t>
            </a:r>
            <a:r>
              <a:rPr lang="en-US" dirty="0" err="1"/>
              <a:t>bakithi</a:t>
            </a:r>
            <a:r>
              <a:rPr lang="en-US" dirty="0"/>
              <a:t>: Hold on tight, my people. </a:t>
            </a:r>
            <a:br>
              <a:rPr lang="en-US" dirty="0"/>
            </a:br>
            <a:r>
              <a:rPr lang="en-US" dirty="0" err="1"/>
              <a:t>Ningadinwa</a:t>
            </a:r>
            <a:r>
              <a:rPr lang="en-US" dirty="0"/>
              <a:t>: Don’t get weary. </a:t>
            </a:r>
            <a:br>
              <a:rPr lang="en-US" dirty="0"/>
            </a:br>
            <a:r>
              <a:rPr lang="en-US" dirty="0" err="1"/>
              <a:t>Ningaphelelwa</a:t>
            </a:r>
            <a:r>
              <a:rPr lang="en-US" dirty="0"/>
              <a:t> </a:t>
            </a:r>
            <a:r>
              <a:rPr lang="en-US" dirty="0" err="1"/>
              <a:t>ngamandla</a:t>
            </a:r>
            <a:r>
              <a:rPr lang="en-US" dirty="0"/>
              <a:t>: Don’t lose your strength. </a:t>
            </a:r>
            <a:br>
              <a:rPr lang="en-US" dirty="0"/>
            </a:br>
            <a:r>
              <a:rPr lang="en-US" dirty="0"/>
              <a:t>Siya </a:t>
            </a:r>
            <a:r>
              <a:rPr lang="en-US" dirty="0" err="1"/>
              <a:t>babona</a:t>
            </a:r>
            <a:r>
              <a:rPr lang="en-US" dirty="0"/>
              <a:t> </a:t>
            </a:r>
            <a:r>
              <a:rPr lang="en-US" dirty="0" err="1"/>
              <a:t>ngeke</a:t>
            </a:r>
            <a:r>
              <a:rPr lang="en-US" dirty="0"/>
              <a:t> </a:t>
            </a:r>
            <a:r>
              <a:rPr lang="en-US" dirty="0" err="1"/>
              <a:t>balunge</a:t>
            </a:r>
            <a:r>
              <a:rPr lang="en-US" dirty="0"/>
              <a:t>: We can see they will not succeed. </a:t>
            </a:r>
            <a:br>
              <a:rPr lang="en-US" dirty="0"/>
            </a:br>
            <a:r>
              <a:rPr lang="en-US" dirty="0" err="1"/>
              <a:t>Sizo</a:t>
            </a:r>
            <a:r>
              <a:rPr lang="en-US" dirty="0"/>
              <a:t> </a:t>
            </a:r>
            <a:r>
              <a:rPr lang="en-US" dirty="0" err="1"/>
              <a:t>nqoba</a:t>
            </a:r>
            <a:r>
              <a:rPr lang="en-US" dirty="0"/>
              <a:t>: We will win. </a:t>
            </a:r>
            <a:br>
              <a:rPr lang="en-US" dirty="0"/>
            </a:br>
            <a:r>
              <a:rPr lang="en-US" dirty="0" err="1"/>
              <a:t>Ngeke</a:t>
            </a:r>
            <a:r>
              <a:rPr lang="en-US" dirty="0"/>
              <a:t> </a:t>
            </a:r>
            <a:r>
              <a:rPr lang="en-US" dirty="0" err="1"/>
              <a:t>balunge</a:t>
            </a:r>
            <a:r>
              <a:rPr lang="en-US" dirty="0"/>
              <a:t>: They will not succeed. </a:t>
            </a:r>
            <a:br>
              <a:rPr lang="en-US" dirty="0"/>
            </a:br>
            <a:r>
              <a:rPr lang="en-US" dirty="0" err="1"/>
              <a:t>Zobona</a:t>
            </a:r>
            <a:r>
              <a:rPr lang="en-US" dirty="0"/>
              <a:t>: Come and see. </a:t>
            </a:r>
            <a:br>
              <a:rPr lang="en-US" dirty="0"/>
            </a:br>
            <a:r>
              <a:rPr lang="en-US" dirty="0" err="1"/>
              <a:t>Umhlaba</a:t>
            </a:r>
            <a:r>
              <a:rPr lang="en-US" dirty="0"/>
              <a:t> </a:t>
            </a:r>
            <a:r>
              <a:rPr lang="en-US" dirty="0" err="1"/>
              <a:t>wa</a:t>
            </a:r>
            <a:r>
              <a:rPr lang="en-US" dirty="0"/>
              <a:t> </a:t>
            </a:r>
            <a:r>
              <a:rPr lang="en-US" dirty="0" err="1"/>
              <a:t>bantu</a:t>
            </a:r>
            <a:r>
              <a:rPr lang="en-US" dirty="0"/>
              <a:t>: This land of our people. </a:t>
            </a:r>
            <a:br>
              <a:rPr lang="en-US" dirty="0"/>
            </a:br>
            <a:r>
              <a:rPr lang="en-US" dirty="0"/>
              <a:t>Gazi la </a:t>
            </a:r>
            <a:r>
              <a:rPr lang="en-US" dirty="0" err="1"/>
              <a:t>bantu</a:t>
            </a:r>
            <a:r>
              <a:rPr lang="en-US" dirty="0"/>
              <a:t>: Blood of the people. </a:t>
            </a:r>
            <a:br>
              <a:rPr lang="en-US" dirty="0"/>
            </a:br>
            <a:r>
              <a:rPr lang="en-US" dirty="0"/>
              <a:t>Siya </a:t>
            </a:r>
            <a:r>
              <a:rPr lang="en-US" dirty="0" err="1"/>
              <a:t>zidla</a:t>
            </a:r>
            <a:r>
              <a:rPr lang="en-US" dirty="0"/>
              <a:t> </a:t>
            </a:r>
            <a:r>
              <a:rPr lang="en-US" dirty="0" err="1"/>
              <a:t>ngalo</a:t>
            </a:r>
            <a:r>
              <a:rPr lang="en-US" dirty="0"/>
              <a:t>: We are proud of it. </a:t>
            </a:r>
            <a:br>
              <a:rPr lang="en-US" dirty="0"/>
            </a:br>
            <a:r>
              <a:rPr lang="en-US" dirty="0" err="1"/>
              <a:t>Kumnandi</a:t>
            </a:r>
            <a:r>
              <a:rPr lang="en-US" dirty="0"/>
              <a:t> kwela </a:t>
            </a:r>
            <a:r>
              <a:rPr lang="en-US" dirty="0" err="1"/>
              <a:t>kith’e</a:t>
            </a:r>
            <a:r>
              <a:rPr lang="en-US" dirty="0"/>
              <a:t> Africa: This beloved land, our beloved Africa. </a:t>
            </a:r>
          </a:p>
          <a:p>
            <a:endParaRPr lang="en-US" dirty="0"/>
          </a:p>
          <a:p>
            <a:pPr algn="ctr"/>
            <a:r>
              <a:rPr lang="en-US" b="1" dirty="0"/>
              <a:t>Circle of Life with Nants' </a:t>
            </a:r>
            <a:r>
              <a:rPr lang="en-US" b="1" dirty="0" err="1"/>
              <a:t>Ingonyama</a:t>
            </a:r>
            <a:r>
              <a:rPr lang="en-US" b="1" dirty="0"/>
              <a:t> (Xhosa) </a:t>
            </a:r>
          </a:p>
          <a:p>
            <a:r>
              <a:rPr lang="en-US" dirty="0"/>
              <a:t>Nants' </a:t>
            </a:r>
            <a:r>
              <a:rPr lang="en-US" dirty="0" err="1"/>
              <a:t>ingonyama</a:t>
            </a:r>
            <a:r>
              <a:rPr lang="en-US" dirty="0"/>
              <a:t>, </a:t>
            </a:r>
            <a:r>
              <a:rPr lang="en-US" dirty="0" err="1"/>
              <a:t>bakithi</a:t>
            </a:r>
            <a:r>
              <a:rPr lang="en-US" dirty="0"/>
              <a:t>, baba: Here comes the lion, my people, </a:t>
            </a:r>
            <a:br>
              <a:rPr lang="en-US" dirty="0"/>
            </a:br>
            <a:r>
              <a:rPr lang="en-US" dirty="0"/>
              <a:t>the father (of our nation). </a:t>
            </a:r>
          </a:p>
          <a:p>
            <a:r>
              <a:rPr lang="en-US" dirty="0"/>
              <a:t>Sithi hu ‘</a:t>
            </a:r>
            <a:r>
              <a:rPr lang="en-US" dirty="0" err="1"/>
              <a:t>ngonyama</a:t>
            </a:r>
            <a:r>
              <a:rPr lang="en-US" dirty="0"/>
              <a:t>: We hail this coming of the lion. </a:t>
            </a:r>
          </a:p>
          <a:p>
            <a:r>
              <a:rPr lang="en-US" dirty="0"/>
              <a:t>‘Ngonyama </a:t>
            </a:r>
            <a:r>
              <a:rPr lang="en-US" dirty="0" err="1"/>
              <a:t>nengwe</a:t>
            </a:r>
            <a:r>
              <a:rPr lang="en-US" dirty="0"/>
              <a:t> </a:t>
            </a:r>
            <a:r>
              <a:rPr lang="en-US" dirty="0" err="1"/>
              <a:t>bo</a:t>
            </a:r>
            <a:r>
              <a:rPr lang="en-US" dirty="0"/>
              <a:t>: The lion and the leopard. </a:t>
            </a:r>
          </a:p>
          <a:p>
            <a:r>
              <a:rPr lang="en-US" dirty="0"/>
              <a:t>Nants' </a:t>
            </a:r>
            <a:r>
              <a:rPr lang="en-US" dirty="0" err="1"/>
              <a:t>ingonyama</a:t>
            </a:r>
            <a:r>
              <a:rPr lang="en-US" dirty="0"/>
              <a:t>, </a:t>
            </a:r>
            <a:r>
              <a:rPr lang="en-US" dirty="0" err="1"/>
              <a:t>bakithi</a:t>
            </a:r>
            <a:r>
              <a:rPr lang="en-US" dirty="0"/>
              <a:t> </a:t>
            </a:r>
            <a:r>
              <a:rPr lang="en-US" dirty="0" err="1"/>
              <a:t>babo</a:t>
            </a:r>
            <a:r>
              <a:rPr lang="en-US" dirty="0"/>
              <a:t>: Here comes the lion, my dear people. </a:t>
            </a:r>
            <a:r>
              <a:rPr lang="en-US" dirty="0" err="1"/>
              <a:t>Ingonyama</a:t>
            </a:r>
            <a:r>
              <a:rPr lang="en-US" dirty="0"/>
              <a:t> </a:t>
            </a:r>
            <a:r>
              <a:rPr lang="en-US" dirty="0" err="1"/>
              <a:t>nengwe</a:t>
            </a:r>
            <a:r>
              <a:rPr lang="en-US" dirty="0"/>
              <a:t> ’</a:t>
            </a:r>
            <a:r>
              <a:rPr lang="en-US" dirty="0" err="1"/>
              <a:t>namabala</a:t>
            </a:r>
            <a:r>
              <a:rPr lang="en-US" dirty="0"/>
              <a:t>: The lion wears the leopard spots. </a:t>
            </a:r>
          </a:p>
          <a:p>
            <a:r>
              <a:rPr lang="en-US" dirty="0"/>
              <a:t>(connotes royalty) </a:t>
            </a:r>
          </a:p>
          <a:p>
            <a:r>
              <a:rPr lang="en-US" dirty="0" err="1"/>
              <a:t>Ingonyama</a:t>
            </a:r>
            <a:r>
              <a:rPr lang="en-US" dirty="0"/>
              <a:t> </a:t>
            </a:r>
            <a:r>
              <a:rPr lang="en-US" dirty="0" err="1"/>
              <a:t>nengwe</a:t>
            </a:r>
            <a:r>
              <a:rPr lang="en-US" dirty="0"/>
              <a:t> </a:t>
            </a:r>
            <a:r>
              <a:rPr lang="en-US" dirty="0" err="1"/>
              <a:t>wema</a:t>
            </a:r>
            <a:r>
              <a:rPr lang="en-US" dirty="0"/>
              <a:t>: The lion and the leopard, oh what a sight! </a:t>
            </a:r>
          </a:p>
          <a:p>
            <a:r>
              <a:rPr lang="en-US" dirty="0"/>
              <a:t>Balek’ </a:t>
            </a:r>
            <a:r>
              <a:rPr lang="en-US" dirty="0" err="1"/>
              <a:t>ingonyam’i</a:t>
            </a:r>
            <a:r>
              <a:rPr lang="en-US" dirty="0"/>
              <a:t> </a:t>
            </a:r>
            <a:r>
              <a:rPr lang="en-US" dirty="0" err="1"/>
              <a:t>ya</a:t>
            </a:r>
            <a:r>
              <a:rPr lang="en-US" dirty="0"/>
              <a:t> gale’: Run, the lion will attack! </a:t>
            </a:r>
          </a:p>
          <a:p>
            <a:endParaRPr lang="en-US" dirty="0"/>
          </a:p>
        </p:txBody>
      </p:sp>
    </p:spTree>
    <p:extLst>
      <p:ext uri="{BB962C8B-B14F-4D97-AF65-F5344CB8AC3E}">
        <p14:creationId xmlns:p14="http://schemas.microsoft.com/office/powerpoint/2010/main" val="151807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2E949-0456-A8DA-B278-B086EE4FDB07}"/>
              </a:ext>
            </a:extLst>
          </p:cNvPr>
          <p:cNvSpPr txBox="1"/>
          <p:nvPr/>
        </p:nvSpPr>
        <p:spPr>
          <a:xfrm>
            <a:off x="255270" y="2087880"/>
            <a:ext cx="7261860" cy="5632311"/>
          </a:xfrm>
          <a:prstGeom prst="rect">
            <a:avLst/>
          </a:prstGeom>
          <a:noFill/>
        </p:spPr>
        <p:txBody>
          <a:bodyPr wrap="square" rtlCol="0">
            <a:spAutoFit/>
          </a:bodyPr>
          <a:lstStyle/>
          <a:p>
            <a:pPr algn="ctr"/>
            <a:r>
              <a:rPr lang="en-US" b="1" dirty="0"/>
              <a:t>Hakuna Matata (Swahili) </a:t>
            </a:r>
          </a:p>
          <a:p>
            <a:r>
              <a:rPr lang="en-US" dirty="0"/>
              <a:t>Hakuna matata: No worries. </a:t>
            </a:r>
          </a:p>
          <a:p>
            <a:endParaRPr lang="en-US" dirty="0"/>
          </a:p>
          <a:p>
            <a:pPr algn="ctr"/>
            <a:r>
              <a:rPr lang="en-US" b="1" dirty="0" err="1"/>
              <a:t>Tamatiso</a:t>
            </a:r>
            <a:r>
              <a:rPr lang="en-US" b="1" dirty="0"/>
              <a:t> (Zulu)</a:t>
            </a:r>
            <a:r>
              <a:rPr lang="en-US" dirty="0"/>
              <a:t> </a:t>
            </a:r>
          </a:p>
          <a:p>
            <a:r>
              <a:rPr lang="en-US" dirty="0" err="1"/>
              <a:t>Tamatiso</a:t>
            </a:r>
            <a:r>
              <a:rPr lang="en-US" dirty="0"/>
              <a:t>, a so, a </a:t>
            </a:r>
            <a:r>
              <a:rPr lang="en-US" dirty="0" err="1"/>
              <a:t>helele</a:t>
            </a:r>
            <a:r>
              <a:rPr lang="en-US" dirty="0"/>
              <a:t> ma: A popular South African nursery rhyme underscoring children’s fondness for ketchup, or tomato sauce. </a:t>
            </a:r>
          </a:p>
          <a:p>
            <a:endParaRPr lang="en-US" dirty="0"/>
          </a:p>
          <a:p>
            <a:pPr algn="ctr"/>
            <a:r>
              <a:rPr lang="en-US" b="1" dirty="0"/>
              <a:t>He Lives in You (Zulu) </a:t>
            </a:r>
          </a:p>
          <a:p>
            <a:r>
              <a:rPr lang="en-US" dirty="0" err="1"/>
              <a:t>Ingonyama</a:t>
            </a:r>
            <a:r>
              <a:rPr lang="en-US" dirty="0"/>
              <a:t> </a:t>
            </a:r>
            <a:r>
              <a:rPr lang="en-US" dirty="0" err="1"/>
              <a:t>nengwe</a:t>
            </a:r>
            <a:r>
              <a:rPr lang="en-US" dirty="0"/>
              <a:t> ’</a:t>
            </a:r>
            <a:r>
              <a:rPr lang="en-US" dirty="0" err="1"/>
              <a:t>namabala</a:t>
            </a:r>
            <a:r>
              <a:rPr lang="en-US" dirty="0"/>
              <a:t>: The lion wears the leopard spots. </a:t>
            </a:r>
          </a:p>
          <a:p>
            <a:r>
              <a:rPr lang="en-US" dirty="0"/>
              <a:t>(connotes royalty) </a:t>
            </a:r>
          </a:p>
          <a:p>
            <a:r>
              <a:rPr lang="en-US" dirty="0"/>
              <a:t>Oh </a:t>
            </a:r>
            <a:r>
              <a:rPr lang="en-US" dirty="0" err="1"/>
              <a:t>oh</a:t>
            </a:r>
            <a:r>
              <a:rPr lang="en-US" dirty="0"/>
              <a:t> </a:t>
            </a:r>
            <a:r>
              <a:rPr lang="en-US" dirty="0" err="1"/>
              <a:t>iyo</a:t>
            </a:r>
            <a:r>
              <a:rPr lang="en-US" dirty="0"/>
              <a:t>: (ancestral echoes that imply “This is it!”) </a:t>
            </a:r>
          </a:p>
          <a:p>
            <a:r>
              <a:rPr lang="en-US" dirty="0"/>
              <a:t>Mamela: Listen. </a:t>
            </a:r>
          </a:p>
          <a:p>
            <a:r>
              <a:rPr lang="en-US" dirty="0"/>
              <a:t>Hela, hem </a:t>
            </a:r>
            <a:r>
              <a:rPr lang="en-US" dirty="0" err="1"/>
              <a:t>mamela</a:t>
            </a:r>
            <a:r>
              <a:rPr lang="en-US" dirty="0"/>
              <a:t>: Pay attention and experience this. </a:t>
            </a:r>
          </a:p>
          <a:p>
            <a:endParaRPr lang="en-US" dirty="0"/>
          </a:p>
          <a:p>
            <a:pPr algn="ctr"/>
            <a:r>
              <a:rPr lang="en-US" b="1" dirty="0"/>
              <a:t>Finale (Zulu) </a:t>
            </a:r>
          </a:p>
          <a:p>
            <a:r>
              <a:rPr lang="en-US" dirty="0"/>
              <a:t>Busa le </a:t>
            </a:r>
            <a:r>
              <a:rPr lang="en-US" dirty="0" err="1"/>
              <a:t>lizwe</a:t>
            </a:r>
            <a:r>
              <a:rPr lang="en-US" dirty="0"/>
              <a:t> </a:t>
            </a:r>
            <a:r>
              <a:rPr lang="en-US" dirty="0" err="1"/>
              <a:t>bo</a:t>
            </a:r>
            <a:r>
              <a:rPr lang="en-US" dirty="0"/>
              <a:t>: Rule this precious land. </a:t>
            </a:r>
          </a:p>
          <a:p>
            <a:r>
              <a:rPr lang="en-US" dirty="0"/>
              <a:t>Busa </a:t>
            </a:r>
            <a:r>
              <a:rPr lang="en-US" dirty="0" err="1"/>
              <a:t>lomhlaba</a:t>
            </a:r>
            <a:r>
              <a:rPr lang="en-US" dirty="0"/>
              <a:t>: Rule this earth. </a:t>
            </a:r>
          </a:p>
          <a:p>
            <a:r>
              <a:rPr lang="en-US" dirty="0"/>
              <a:t>Busa </a:t>
            </a:r>
            <a:r>
              <a:rPr lang="en-US" dirty="0" err="1"/>
              <a:t>ngo</a:t>
            </a:r>
            <a:r>
              <a:rPr lang="en-US" dirty="0"/>
              <a:t> </a:t>
            </a:r>
            <a:r>
              <a:rPr lang="en-US" dirty="0" err="1"/>
              <a:t>thando</a:t>
            </a:r>
            <a:r>
              <a:rPr lang="en-US" dirty="0"/>
              <a:t> </a:t>
            </a:r>
            <a:r>
              <a:rPr lang="en-US" dirty="0" err="1"/>
              <a:t>bo</a:t>
            </a:r>
            <a:r>
              <a:rPr lang="en-US" dirty="0"/>
              <a:t>: Rule with love. </a:t>
            </a:r>
          </a:p>
          <a:p>
            <a:r>
              <a:rPr lang="en-US"/>
              <a:t>O, </a:t>
            </a:r>
            <a:r>
              <a:rPr lang="en-US" dirty="0" err="1"/>
              <a:t>busa</a:t>
            </a:r>
            <a:r>
              <a:rPr lang="en-US" dirty="0"/>
              <a:t> Simba </a:t>
            </a:r>
            <a:r>
              <a:rPr lang="en-US" dirty="0" err="1"/>
              <a:t>iyo</a:t>
            </a:r>
            <a:r>
              <a:rPr lang="en-US" dirty="0"/>
              <a:t>: Oh, rule, Simba.</a:t>
            </a:r>
          </a:p>
          <a:p>
            <a:endParaRPr lang="en-US" dirty="0"/>
          </a:p>
        </p:txBody>
      </p:sp>
      <p:sp>
        <p:nvSpPr>
          <p:cNvPr id="3" name="TextBox 2">
            <a:extLst>
              <a:ext uri="{FF2B5EF4-FFF2-40B4-BE49-F238E27FC236}">
                <a16:creationId xmlns:a16="http://schemas.microsoft.com/office/drawing/2014/main" id="{236B2E3E-30F6-AB73-0895-9BDBB06155E9}"/>
              </a:ext>
            </a:extLst>
          </p:cNvPr>
          <p:cNvSpPr txBox="1"/>
          <p:nvPr/>
        </p:nvSpPr>
        <p:spPr>
          <a:xfrm>
            <a:off x="177800" y="809564"/>
            <a:ext cx="7416800" cy="1077218"/>
          </a:xfrm>
          <a:prstGeom prst="rect">
            <a:avLst/>
          </a:prstGeom>
          <a:noFill/>
        </p:spPr>
        <p:txBody>
          <a:bodyPr wrap="square">
            <a:spAutoFit/>
          </a:bodyPr>
          <a:lstStyle/>
          <a:p>
            <a:pPr algn="ctr"/>
            <a:r>
              <a:rPr lang="en-US" sz="3200" dirty="0">
                <a:solidFill>
                  <a:srgbClr val="C00000"/>
                </a:solidFill>
                <a:latin typeface="Algerian" panose="04020705040A02060702" pitchFamily="82" charset="0"/>
              </a:rPr>
              <a:t>African Language Glossary</a:t>
            </a:r>
          </a:p>
          <a:p>
            <a:pPr algn="ctr"/>
            <a:r>
              <a:rPr lang="en-US" sz="3200" dirty="0">
                <a:solidFill>
                  <a:srgbClr val="C00000"/>
                </a:solidFill>
                <a:latin typeface="Algerian" panose="04020705040A02060702" pitchFamily="82" charset="0"/>
              </a:rPr>
              <a:t>(cont.)</a:t>
            </a:r>
            <a:endParaRPr lang="en-US" sz="3200" dirty="0"/>
          </a:p>
        </p:txBody>
      </p:sp>
    </p:spTree>
    <p:extLst>
      <p:ext uri="{BB962C8B-B14F-4D97-AF65-F5344CB8AC3E}">
        <p14:creationId xmlns:p14="http://schemas.microsoft.com/office/powerpoint/2010/main" val="167952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1629A72-6523-4BB4-A114-79991408CD44}"/>
              </a:ext>
            </a:extLst>
          </p:cNvPr>
          <p:cNvSpPr txBox="1"/>
          <p:nvPr/>
        </p:nvSpPr>
        <p:spPr>
          <a:xfrm>
            <a:off x="1249680" y="843030"/>
            <a:ext cx="5273040" cy="953851"/>
          </a:xfrm>
          <a:prstGeom prst="rect">
            <a:avLst/>
          </a:prstGeom>
          <a:noFill/>
        </p:spPr>
        <p:txBody>
          <a:bodyPr wrap="square" rtlCol="0">
            <a:spAutoFit/>
          </a:bodyPr>
          <a:lstStyle/>
          <a:p>
            <a:pPr algn="ctr"/>
            <a:r>
              <a:rPr lang="en-US" sz="2799" dirty="0">
                <a:solidFill>
                  <a:srgbClr val="C00000"/>
                </a:solidFill>
                <a:latin typeface="Amasis MT Pro Black" panose="02040A04050005020304" pitchFamily="18" charset="0"/>
              </a:rPr>
              <a:t>Little Actors’ Studio</a:t>
            </a:r>
          </a:p>
          <a:p>
            <a:pPr algn="ctr"/>
            <a:r>
              <a:rPr lang="en-US" sz="2799" dirty="0">
                <a:solidFill>
                  <a:srgbClr val="C00000"/>
                </a:solidFill>
                <a:latin typeface="Amasis MT Pro Black" panose="02040A04050005020304" pitchFamily="18" charset="0"/>
              </a:rPr>
              <a:t>www.littleactorsstudio.org</a:t>
            </a:r>
          </a:p>
        </p:txBody>
      </p:sp>
      <p:sp>
        <p:nvSpPr>
          <p:cNvPr id="2" name="TextBox 1">
            <a:extLst>
              <a:ext uri="{FF2B5EF4-FFF2-40B4-BE49-F238E27FC236}">
                <a16:creationId xmlns:a16="http://schemas.microsoft.com/office/drawing/2014/main" id="{098DC60A-B628-F31B-4B24-8E791D5ABC4C}"/>
              </a:ext>
            </a:extLst>
          </p:cNvPr>
          <p:cNvSpPr txBox="1"/>
          <p:nvPr/>
        </p:nvSpPr>
        <p:spPr>
          <a:xfrm>
            <a:off x="402217" y="1915713"/>
            <a:ext cx="5273039" cy="1815369"/>
          </a:xfrm>
          <a:prstGeom prst="rect">
            <a:avLst/>
          </a:prstGeom>
          <a:noFill/>
        </p:spPr>
        <p:txBody>
          <a:bodyPr wrap="square" rtlCol="0">
            <a:spAutoFit/>
          </a:bodyPr>
          <a:lstStyle/>
          <a:p>
            <a:pPr algn="ctr"/>
            <a:r>
              <a:rPr lang="en-US" sz="2799" b="1" dirty="0"/>
              <a:t>Summer Camps</a:t>
            </a:r>
          </a:p>
          <a:p>
            <a:r>
              <a:rPr lang="en-US" sz="2799" dirty="0"/>
              <a:t>June 8-19  Shrek Jr. the Musical</a:t>
            </a:r>
          </a:p>
          <a:p>
            <a:r>
              <a:rPr lang="en-US" sz="2799" dirty="0"/>
              <a:t>July 13-24 Write Your Own Musical</a:t>
            </a:r>
          </a:p>
          <a:p>
            <a:pPr algn="ctr"/>
            <a:r>
              <a:rPr lang="en-US" sz="2799" dirty="0"/>
              <a:t>TLC Dance Studio </a:t>
            </a:r>
          </a:p>
        </p:txBody>
      </p:sp>
      <p:sp>
        <p:nvSpPr>
          <p:cNvPr id="3" name="Rectangle 2">
            <a:extLst>
              <a:ext uri="{FF2B5EF4-FFF2-40B4-BE49-F238E27FC236}">
                <a16:creationId xmlns:a16="http://schemas.microsoft.com/office/drawing/2014/main" id="{25A79726-A5DC-8611-561F-38CA64525EC7}"/>
              </a:ext>
            </a:extLst>
          </p:cNvPr>
          <p:cNvSpPr/>
          <p:nvPr/>
        </p:nvSpPr>
        <p:spPr>
          <a:xfrm>
            <a:off x="3499653" y="7411171"/>
            <a:ext cx="3070072"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rgbClr val="00B0F0"/>
                </a:solidFill>
                <a:effectLst>
                  <a:outerShdw dist="38100" dir="2700000" algn="bl" rotWithShape="0">
                    <a:schemeClr val="accent5"/>
                  </a:outerShdw>
                </a:effectLst>
                <a:latin typeface="Baguet Script" panose="020B0604020202020204" pitchFamily="2" charset="0"/>
              </a:rPr>
              <a:t>Join Us</a:t>
            </a:r>
          </a:p>
        </p:txBody>
      </p:sp>
      <p:sp>
        <p:nvSpPr>
          <p:cNvPr id="4" name="TextBox 3">
            <a:extLst>
              <a:ext uri="{FF2B5EF4-FFF2-40B4-BE49-F238E27FC236}">
                <a16:creationId xmlns:a16="http://schemas.microsoft.com/office/drawing/2014/main" id="{A19A9455-9DD2-4EAE-6B4F-52D44AEB89DC}"/>
              </a:ext>
            </a:extLst>
          </p:cNvPr>
          <p:cNvSpPr txBox="1"/>
          <p:nvPr/>
        </p:nvSpPr>
        <p:spPr>
          <a:xfrm>
            <a:off x="6694864" y="7538893"/>
            <a:ext cx="853440" cy="923330"/>
          </a:xfrm>
          <a:prstGeom prst="rect">
            <a:avLst/>
          </a:prstGeom>
          <a:noFill/>
        </p:spPr>
        <p:txBody>
          <a:bodyPr wrap="square" rtlCol="0">
            <a:spAutoFit/>
          </a:bodyPr>
          <a:lstStyle/>
          <a:p>
            <a:r>
              <a:rPr lang="en-US" dirty="0">
                <a:solidFill>
                  <a:srgbClr val="92D050"/>
                </a:solidFill>
              </a:rPr>
              <a:t>FOR ALL THE</a:t>
            </a:r>
          </a:p>
        </p:txBody>
      </p:sp>
      <p:sp>
        <p:nvSpPr>
          <p:cNvPr id="5" name="TextBox 4">
            <a:extLst>
              <a:ext uri="{FF2B5EF4-FFF2-40B4-BE49-F238E27FC236}">
                <a16:creationId xmlns:a16="http://schemas.microsoft.com/office/drawing/2014/main" id="{8FD4E97F-F898-8744-B5DB-F8401C9CF33F}"/>
              </a:ext>
            </a:extLst>
          </p:cNvPr>
          <p:cNvSpPr txBox="1"/>
          <p:nvPr/>
        </p:nvSpPr>
        <p:spPr>
          <a:xfrm>
            <a:off x="4028406" y="8060800"/>
            <a:ext cx="3361875" cy="1569532"/>
          </a:xfrm>
          <a:prstGeom prst="rect">
            <a:avLst/>
          </a:prstGeom>
          <a:noFill/>
        </p:spPr>
        <p:txBody>
          <a:bodyPr wrap="square" rtlCol="0">
            <a:spAutoFit/>
          </a:bodyPr>
          <a:lstStyle/>
          <a:p>
            <a:r>
              <a:rPr lang="en-US" sz="9599" dirty="0">
                <a:solidFill>
                  <a:srgbClr val="FF0000"/>
                </a:solidFill>
                <a:latin typeface="Broadway" panose="04040905080B02020502" pitchFamily="82" charset="0"/>
              </a:rPr>
              <a:t>FUN</a:t>
            </a:r>
            <a:r>
              <a:rPr lang="en-US" sz="9599" dirty="0">
                <a:solidFill>
                  <a:srgbClr val="FFFF00"/>
                </a:solidFill>
                <a:latin typeface="Broadway" panose="04040905080B02020502" pitchFamily="82" charset="0"/>
              </a:rPr>
              <a:t>!</a:t>
            </a:r>
          </a:p>
        </p:txBody>
      </p:sp>
      <p:pic>
        <p:nvPicPr>
          <p:cNvPr id="8" name="Picture 7">
            <a:extLst>
              <a:ext uri="{FF2B5EF4-FFF2-40B4-BE49-F238E27FC236}">
                <a16:creationId xmlns:a16="http://schemas.microsoft.com/office/drawing/2014/main" id="{586352E1-8D53-FCF9-7F9A-F2B1B350E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37560">
            <a:off x="1105653" y="3890240"/>
            <a:ext cx="5299936" cy="3533291"/>
          </a:xfrm>
          <a:prstGeom prst="rect">
            <a:avLst/>
          </a:prstGeom>
          <a:ln w="57150">
            <a:solidFill>
              <a:srgbClr val="FFC000"/>
            </a:solidFill>
          </a:ln>
        </p:spPr>
      </p:pic>
    </p:spTree>
    <p:extLst>
      <p:ext uri="{BB962C8B-B14F-4D97-AF65-F5344CB8AC3E}">
        <p14:creationId xmlns:p14="http://schemas.microsoft.com/office/powerpoint/2010/main" val="4220216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74094</TotalTime>
  <Words>1412</Words>
  <Application>Microsoft Office PowerPoint</Application>
  <PresentationFormat>Custom</PresentationFormat>
  <Paragraphs>134</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Abadi</vt:lpstr>
      <vt:lpstr>Aharoni</vt:lpstr>
      <vt:lpstr>Algerian</vt:lpstr>
      <vt:lpstr>Amasis MT Pro Black</vt:lpstr>
      <vt:lpstr>Arial</vt:lpstr>
      <vt:lpstr>Baguet Script</vt:lpstr>
      <vt:lpstr>Broadway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Lopez</dc:creator>
  <cp:lastModifiedBy>Amber Lopez</cp:lastModifiedBy>
  <cp:revision>10</cp:revision>
  <cp:lastPrinted>2025-03-08T01:37:22Z</cp:lastPrinted>
  <dcterms:created xsi:type="dcterms:W3CDTF">2022-04-05T02:07:16Z</dcterms:created>
  <dcterms:modified xsi:type="dcterms:W3CDTF">2026-03-26T23:13:09Z</dcterms:modified>
</cp:coreProperties>
</file>