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4"/>
  </p:notesMasterIdLst>
  <p:handoutMasterIdLst>
    <p:handoutMasterId r:id="rId15"/>
  </p:handoutMasterIdLst>
  <p:sldIdLst>
    <p:sldId id="277" r:id="rId2"/>
    <p:sldId id="273" r:id="rId3"/>
    <p:sldId id="276" r:id="rId4"/>
    <p:sldId id="259" r:id="rId5"/>
    <p:sldId id="260" r:id="rId6"/>
    <p:sldId id="261" r:id="rId7"/>
    <p:sldId id="264" r:id="rId8"/>
    <p:sldId id="275" r:id="rId9"/>
    <p:sldId id="278" r:id="rId10"/>
    <p:sldId id="266" r:id="rId11"/>
    <p:sldId id="270" r:id="rId12"/>
    <p:sldId id="279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3" autoAdjust="0"/>
    <p:restoredTop sz="86364" autoAdjust="0"/>
  </p:normalViewPr>
  <p:slideViewPr>
    <p:cSldViewPr>
      <p:cViewPr varScale="1">
        <p:scale>
          <a:sx n="48" d="100"/>
          <a:sy n="48" d="100"/>
        </p:scale>
        <p:origin x="-5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10434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r>
              <a:rPr lang="en-US"/>
              <a:t>Fractured Tibia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F10FFAB-F899-4B8D-9551-3A06BBC51F49}" type="datetimeFigureOut">
              <a:rPr lang="en-US"/>
              <a:pPr>
                <a:defRPr/>
              </a:pPr>
              <a:t>10/6/2011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0A68123-3308-4F7A-85C3-B409B6D4F5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r>
              <a:rPr lang="en-US"/>
              <a:t>Fractured Tibia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D3FA6B1-F7EB-458F-B94B-D4E5FDCE69F1}" type="datetimeFigureOut">
              <a:rPr lang="en-US"/>
              <a:pPr>
                <a:defRPr/>
              </a:pPr>
              <a:t>10/6/2011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6AD5702-5C39-4793-9D5F-08D85F22F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7412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Fractured Tibia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8436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Fractured Tibia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460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Fractured Tibia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Fractured Tibia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16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93DB2-C541-4186-8961-3C0BA658A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B719A-2F76-4A69-912D-F97FCAE92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51ACC-DB70-4136-92C0-9FAFBE5F8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4A98F-35C3-43E5-8594-DB105EADD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91A97-F8C3-489F-BAC7-5387E8862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19D25-4BC9-4307-AD70-AC2B1A936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F58D5-AB98-41F4-B120-631109148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6BE5E-D917-4054-A75E-FD12EDBF9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520B4-AE9F-4936-825D-46EBA42E2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4CDD8-3BF8-47F1-9AC0-458EEB8D3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699B1-D9DB-4F5E-8FD0-600EECB92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0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2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2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2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2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2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3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3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3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3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3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413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4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A82F3449-39E2-4F51-8832-F09B41621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2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Thoroughbred </a:t>
            </a:r>
            <a:r>
              <a:rPr lang="en-US" dirty="0" smtClean="0"/>
              <a:t>Racing: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sz="4400" dirty="0" smtClean="0"/>
              <a:t>What </a:t>
            </a:r>
            <a:r>
              <a:rPr lang="en-US" sz="4400" i="1" dirty="0" smtClean="0"/>
              <a:t>R</a:t>
            </a:r>
            <a:r>
              <a:rPr lang="en-US" sz="4400" i="1" dirty="0" smtClean="0"/>
              <a:t>eally</a:t>
            </a:r>
            <a:r>
              <a:rPr lang="en-US" sz="4400" dirty="0" smtClean="0"/>
              <a:t> </a:t>
            </a:r>
            <a:r>
              <a:rPr lang="en-US" sz="4400" dirty="0" smtClean="0"/>
              <a:t>H</a:t>
            </a:r>
            <a:r>
              <a:rPr lang="en-US" sz="4400" dirty="0" smtClean="0"/>
              <a:t>appens </a:t>
            </a:r>
            <a:r>
              <a:rPr lang="en-US" sz="4400" dirty="0" smtClean="0"/>
              <a:t>on the </a:t>
            </a:r>
            <a:r>
              <a:rPr lang="en-US" sz="4400" dirty="0" smtClean="0"/>
              <a:t>Backstretch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Kentucky Derby 2008</a:t>
            </a:r>
            <a:br>
              <a:rPr lang="en-US" dirty="0" smtClean="0"/>
            </a:br>
            <a:r>
              <a:rPr lang="en-US" dirty="0" smtClean="0"/>
              <a:t>Eight Belles – shattered ankles</a:t>
            </a:r>
            <a:endParaRPr lang="en-US" dirty="0"/>
          </a:p>
        </p:txBody>
      </p:sp>
      <p:pic>
        <p:nvPicPr>
          <p:cNvPr id="13315" name="Content Placeholder 3" descr="8BellesBreakdown[1].hlarge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524000"/>
            <a:ext cx="84582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carlett born tiff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6863" y="0"/>
            <a:ext cx="6010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Secretariat Grand Filly – 1hour old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Baby </a:t>
            </a:r>
            <a:r>
              <a:rPr lang="en-US" smtClean="0"/>
              <a:t>Sunrise Track Training</a:t>
            </a:r>
            <a:endParaRPr lang="en-US"/>
          </a:p>
        </p:txBody>
      </p:sp>
      <p:pic>
        <p:nvPicPr>
          <p:cNvPr id="15363" name="Picture 2" descr="reel_surprise dawn workoutTIFF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8610600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Baby rooting for udder</a:t>
            </a:r>
            <a:endParaRPr lang="en-US" dirty="0"/>
          </a:p>
        </p:txBody>
      </p:sp>
      <p:pic>
        <p:nvPicPr>
          <p:cNvPr id="4099" name="Picture 2" descr="1 hour old rooting for udder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825" y="1143000"/>
            <a:ext cx="88963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Baby Alone-Win Pic cropTiff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813"/>
            <a:ext cx="9144000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Catastrophic Injury </a:t>
            </a:r>
            <a:br>
              <a:rPr lang="en-US" smtClean="0"/>
            </a:br>
            <a:r>
              <a:rPr lang="en-US" smtClean="0"/>
              <a:t>Fractured </a:t>
            </a:r>
            <a:r>
              <a:rPr lang="en-US" dirty="0" smtClean="0"/>
              <a:t>tibia </a:t>
            </a:r>
            <a:r>
              <a:rPr lang="en-US" smtClean="0"/>
              <a:t>left hind</a:t>
            </a:r>
            <a:endParaRPr lang="en-US" dirty="0"/>
          </a:p>
        </p:txBody>
      </p:sp>
      <p:pic>
        <p:nvPicPr>
          <p:cNvPr id="7171" name="Content Placeholder 3" descr="Fractured Tibia TIFF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09800" y="1600200"/>
            <a:ext cx="49530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Carpal (knee) slab fracture </a:t>
            </a:r>
            <a:br>
              <a:rPr lang="en-US" dirty="0" smtClean="0"/>
            </a:br>
            <a:r>
              <a:rPr lang="en-US" dirty="0" smtClean="0"/>
              <a:t>Sandra’s Brave  6 yrs. old</a:t>
            </a:r>
            <a:endParaRPr lang="en-US" dirty="0"/>
          </a:p>
        </p:txBody>
      </p:sp>
      <p:pic>
        <p:nvPicPr>
          <p:cNvPr id="8195" name="Content Placeholder 3" descr="Sandra's Brav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0988" y="1600200"/>
            <a:ext cx="6042025" cy="4530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Carpal (knee) slab fracture</a:t>
            </a:r>
            <a:br>
              <a:rPr lang="en-US" dirty="0" smtClean="0"/>
            </a:br>
            <a:r>
              <a:rPr lang="en-US" dirty="0" smtClean="0"/>
              <a:t>Sandra’s Brave – 6 yrs. old</a:t>
            </a:r>
            <a:endParaRPr lang="en-US" dirty="0"/>
          </a:p>
        </p:txBody>
      </p:sp>
      <p:pic>
        <p:nvPicPr>
          <p:cNvPr id="9219" name="Content Placeholder 6" descr="Sandra's Brave view 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50988" y="1600200"/>
            <a:ext cx="6042025" cy="4530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Carpal (knee) 9 bone fragments</a:t>
            </a:r>
            <a:br>
              <a:rPr lang="en-US" dirty="0" smtClean="0"/>
            </a:br>
            <a:r>
              <a:rPr lang="en-US" dirty="0" smtClean="0"/>
              <a:t>Lady </a:t>
            </a:r>
            <a:r>
              <a:rPr lang="en-US" dirty="0" err="1" smtClean="0"/>
              <a:t>Faltaat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43" name="Content Placeholder 3" descr="Lady Faltaat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0988" y="1600200"/>
            <a:ext cx="6042025" cy="4530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Winds of Love – Right Front Fetlock with pins and fragments</a:t>
            </a:r>
            <a:endParaRPr lang="en-US" dirty="0"/>
          </a:p>
        </p:txBody>
      </p:sp>
      <p:pic>
        <p:nvPicPr>
          <p:cNvPr id="11267" name="Picture 2" descr="C:\Users\Jo Anne Normile\Pictures\Ann Marini\Winds of Love X-rays\image10\Winds of Love edited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8800" y="1447800"/>
            <a:ext cx="5334000" cy="5410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Racing Program2.TIF"/>
          <p:cNvPicPr>
            <a:picLocks noChangeAspect="1"/>
          </p:cNvPicPr>
          <p:nvPr/>
        </p:nvPicPr>
        <p:blipFill>
          <a:blip r:embed="rId2" cstate="print">
            <a:grayscl/>
            <a:biLevel thresh="50000"/>
          </a:blip>
          <a:srcRect/>
          <a:stretch>
            <a:fillRect/>
          </a:stretch>
        </p:blipFill>
        <p:spPr bwMode="auto">
          <a:xfrm>
            <a:off x="304800" y="304800"/>
            <a:ext cx="84582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Up Arrow 3"/>
          <p:cNvSpPr>
            <a:spLocks noChangeArrowheads="1"/>
          </p:cNvSpPr>
          <p:nvPr/>
        </p:nvSpPr>
        <p:spPr bwMode="auto">
          <a:xfrm>
            <a:off x="5638800" y="4953000"/>
            <a:ext cx="484188" cy="977900"/>
          </a:xfrm>
          <a:prstGeom prst="up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141</TotalTime>
  <Words>66</Words>
  <Application>Microsoft Office PowerPoint</Application>
  <PresentationFormat>On-screen Show (4:3)</PresentationFormat>
  <Paragraphs>15</Paragraphs>
  <Slides>12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Beam</vt:lpstr>
      <vt:lpstr>Thoroughbred Racing: </vt:lpstr>
      <vt:lpstr>Baby rooting for udder</vt:lpstr>
      <vt:lpstr>Slide 3</vt:lpstr>
      <vt:lpstr>Catastrophic Injury  Fractured tibia left hind</vt:lpstr>
      <vt:lpstr>Carpal (knee) slab fracture  Sandra’s Brave  6 yrs. old</vt:lpstr>
      <vt:lpstr>Carpal (knee) slab fracture Sandra’s Brave – 6 yrs. old</vt:lpstr>
      <vt:lpstr>Carpal (knee) 9 bone fragments Lady Faltaat </vt:lpstr>
      <vt:lpstr>Winds of Love – Right Front Fetlock with pins and fragments</vt:lpstr>
      <vt:lpstr>Slide 9</vt:lpstr>
      <vt:lpstr>Kentucky Derby 2008 Eight Belles – shattered ankles</vt:lpstr>
      <vt:lpstr>Secretariat Grand Filly – 1hour old</vt:lpstr>
      <vt:lpstr>Baby Sunrise Track Training</vt:lpstr>
    </vt:vector>
  </TitlesOfParts>
  <Company>DOD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Baby</dc:title>
  <dc:creator>amarini</dc:creator>
  <cp:lastModifiedBy>Jo Anne Normile</cp:lastModifiedBy>
  <cp:revision>44</cp:revision>
  <dcterms:created xsi:type="dcterms:W3CDTF">2011-05-03T20:50:44Z</dcterms:created>
  <dcterms:modified xsi:type="dcterms:W3CDTF">2011-10-06T17:29:46Z</dcterms:modified>
</cp:coreProperties>
</file>