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67" autoAdjust="0"/>
    <p:restoredTop sz="94660"/>
  </p:normalViewPr>
  <p:slideViewPr>
    <p:cSldViewPr snapToGrid="0">
      <p:cViewPr varScale="1">
        <p:scale>
          <a:sx n="72" d="100"/>
          <a:sy n="72" d="100"/>
        </p:scale>
        <p:origin x="114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86212-0071-43DE-B963-2CE0C590A672}" type="datetimeFigureOut">
              <a:rPr lang="en-US" smtClean="0"/>
              <a:t>10/25/2017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05FE2-159E-497C-8C46-11F2B3A5FC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1216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86212-0071-43DE-B963-2CE0C590A672}" type="datetimeFigureOut">
              <a:rPr lang="en-US" smtClean="0"/>
              <a:t>10/25/2017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05FE2-159E-497C-8C46-11F2B3A5FC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9954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86212-0071-43DE-B963-2CE0C590A672}" type="datetimeFigureOut">
              <a:rPr lang="en-US" smtClean="0"/>
              <a:t>10/25/2017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05FE2-159E-497C-8C46-11F2B3A5FC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523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86212-0071-43DE-B963-2CE0C590A672}" type="datetimeFigureOut">
              <a:rPr lang="en-US" smtClean="0"/>
              <a:t>10/25/2017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05FE2-159E-497C-8C46-11F2B3A5FC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58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86212-0071-43DE-B963-2CE0C590A672}" type="datetimeFigureOut">
              <a:rPr lang="en-US" smtClean="0"/>
              <a:t>10/25/2017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05FE2-159E-497C-8C46-11F2B3A5FC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4097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86212-0071-43DE-B963-2CE0C590A672}" type="datetimeFigureOut">
              <a:rPr lang="en-US" smtClean="0"/>
              <a:t>10/25/2017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05FE2-159E-497C-8C46-11F2B3A5FC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886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86212-0071-43DE-B963-2CE0C590A672}" type="datetimeFigureOut">
              <a:rPr lang="en-US" smtClean="0"/>
              <a:t>10/25/2017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05FE2-159E-497C-8C46-11F2B3A5FC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129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86212-0071-43DE-B963-2CE0C590A672}" type="datetimeFigureOut">
              <a:rPr lang="en-US" smtClean="0"/>
              <a:t>10/25/2017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05FE2-159E-497C-8C46-11F2B3A5FC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3954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86212-0071-43DE-B963-2CE0C590A672}" type="datetimeFigureOut">
              <a:rPr lang="en-US" smtClean="0"/>
              <a:t>10/25/2017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05FE2-159E-497C-8C46-11F2B3A5FC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39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86212-0071-43DE-B963-2CE0C590A672}" type="datetimeFigureOut">
              <a:rPr lang="en-US" smtClean="0"/>
              <a:t>10/25/2017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05FE2-159E-497C-8C46-11F2B3A5FC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3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86212-0071-43DE-B963-2CE0C590A672}" type="datetimeFigureOut">
              <a:rPr lang="en-US" smtClean="0"/>
              <a:t>10/25/2017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05FE2-159E-497C-8C46-11F2B3A5FC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093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286212-0071-43DE-B963-2CE0C590A672}" type="datetimeFigureOut">
              <a:rPr lang="en-US" smtClean="0"/>
              <a:t>10/25/2017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05FE2-159E-497C-8C46-11F2B3A5FC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977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media" Target="../media/media7.mp3"/><Relationship Id="rId18" Type="http://schemas.openxmlformats.org/officeDocument/2006/relationships/image" Target="../media/image3.png"/><Relationship Id="rId3" Type="http://schemas.microsoft.com/office/2007/relationships/media" Target="../media/media2.mp3"/><Relationship Id="rId21" Type="http://schemas.openxmlformats.org/officeDocument/2006/relationships/image" Target="../media/image6.png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openxmlformats.org/officeDocument/2006/relationships/image" Target="../media/image2.png"/><Relationship Id="rId2" Type="http://schemas.openxmlformats.org/officeDocument/2006/relationships/audio" Target="../media/media1.mp3"/><Relationship Id="rId16" Type="http://schemas.openxmlformats.org/officeDocument/2006/relationships/image" Target="../media/image1.png"/><Relationship Id="rId20" Type="http://schemas.openxmlformats.org/officeDocument/2006/relationships/image" Target="../media/image5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openxmlformats.org/officeDocument/2006/relationships/slideLayout" Target="../slideLayouts/slideLayout1.xml"/><Relationship Id="rId10" Type="http://schemas.openxmlformats.org/officeDocument/2006/relationships/audio" Target="../media/media5.mp3"/><Relationship Id="rId19" Type="http://schemas.openxmlformats.org/officeDocument/2006/relationships/image" Target="../media/image4.png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Relationship Id="rId2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E38D3B0-5C45-4B7D-A88B-4F0D3D8E35FC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9282" y="1011316"/>
            <a:ext cx="2645465" cy="2474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FA9E2BE-2376-4336-8F8A-C6B78BCEB9B0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84270" y="1035179"/>
            <a:ext cx="2645465" cy="2474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CCA2B6A-F4BD-49EB-BD07-60A896F71675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58775" y="931405"/>
            <a:ext cx="2645465" cy="2474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0F3E75F-0495-4D6B-8999-0639133CFB38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77327" y="4380193"/>
            <a:ext cx="2645465" cy="2474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CA3061F-95EC-433A-A01B-4B0F702932B6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68245" y="4357971"/>
            <a:ext cx="2645465" cy="2474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A7FB5CF-DBAB-4B91-BF92-450884895135}"/>
              </a:ext>
            </a:extLst>
          </p:cNvPr>
          <p:cNvSpPr txBox="1"/>
          <p:nvPr/>
        </p:nvSpPr>
        <p:spPr>
          <a:xfrm>
            <a:off x="15716" y="3124691"/>
            <a:ext cx="1696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Dances #1 &amp; #2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4C7A149-4230-4144-B3F0-489776ABD824}"/>
              </a:ext>
            </a:extLst>
          </p:cNvPr>
          <p:cNvSpPr txBox="1"/>
          <p:nvPr/>
        </p:nvSpPr>
        <p:spPr>
          <a:xfrm>
            <a:off x="3084846" y="3124691"/>
            <a:ext cx="1064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Dance #3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315B32D-052A-4335-B1C6-A00C3F9E0E25}"/>
              </a:ext>
            </a:extLst>
          </p:cNvPr>
          <p:cNvSpPr txBox="1"/>
          <p:nvPr/>
        </p:nvSpPr>
        <p:spPr>
          <a:xfrm>
            <a:off x="6069494" y="3136732"/>
            <a:ext cx="1064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Dance #4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668FECA-0BD7-41B7-91C0-2FFAABFDA0EE}"/>
              </a:ext>
            </a:extLst>
          </p:cNvPr>
          <p:cNvSpPr txBox="1"/>
          <p:nvPr/>
        </p:nvSpPr>
        <p:spPr>
          <a:xfrm>
            <a:off x="5610" y="6427424"/>
            <a:ext cx="1156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Dances #5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BC4FDF8-0F32-46F0-95C2-0FD0236942D4}"/>
              </a:ext>
            </a:extLst>
          </p:cNvPr>
          <p:cNvSpPr txBox="1"/>
          <p:nvPr/>
        </p:nvSpPr>
        <p:spPr>
          <a:xfrm>
            <a:off x="4669486" y="6427424"/>
            <a:ext cx="1656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Dances #6 &amp; #7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66952A3-B28B-4A1C-B881-14570D13B06A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248782">
            <a:off x="659771" y="127952"/>
            <a:ext cx="1696298" cy="169629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0CF44F4-AA99-4158-8E92-345FC2843B02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248782">
            <a:off x="3436759" y="237758"/>
            <a:ext cx="1696298" cy="16962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2434459-CB8B-428F-B6A1-039781FF9016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771742">
            <a:off x="5622425" y="3947953"/>
            <a:ext cx="1696298" cy="169629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E58CC53-ACDD-40B7-A56F-9184FA26FAAE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252816">
            <a:off x="3219756" y="274735"/>
            <a:ext cx="977348" cy="97734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CCB0FBD-3F2F-4B47-AF2C-8559EDA73378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 rot="21129828">
            <a:off x="307182" y="5860909"/>
            <a:ext cx="2199861" cy="82494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5634E0E-3F3E-4849-8445-BD76A9AE0FDB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99904" y="3767674"/>
            <a:ext cx="2199861" cy="82494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580CCF6-1732-478A-8987-F18E73A9A854}"/>
              </a:ext>
            </a:extLst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571038" y="3506818"/>
            <a:ext cx="2776459" cy="289985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76095AF-22C6-4A8B-800C-190E737CE325}"/>
              </a:ext>
            </a:extLst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00449" y="3549837"/>
            <a:ext cx="2776459" cy="289985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05C7D75-96DF-43B6-8F23-FCCF693DD172}"/>
              </a:ext>
            </a:extLst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 rot="20489197">
            <a:off x="5132157" y="5331237"/>
            <a:ext cx="1308998" cy="950114"/>
          </a:xfrm>
          <a:prstGeom prst="rect">
            <a:avLst/>
          </a:prstGeom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777A080-5259-46B4-A47E-AAEAA58CF922}"/>
              </a:ext>
            </a:extLst>
          </p:cNvPr>
          <p:cNvCxnSpPr/>
          <p:nvPr/>
        </p:nvCxnSpPr>
        <p:spPr>
          <a:xfrm>
            <a:off x="3034747" y="31232"/>
            <a:ext cx="50099" cy="346279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875397CB-11E4-4968-AC0D-7F8D599F6363}"/>
              </a:ext>
            </a:extLst>
          </p:cNvPr>
          <p:cNvCxnSpPr>
            <a:cxnSpLocks/>
          </p:cNvCxnSpPr>
          <p:nvPr/>
        </p:nvCxnSpPr>
        <p:spPr>
          <a:xfrm>
            <a:off x="6073872" y="24374"/>
            <a:ext cx="22128" cy="348745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6F69E11-59B9-4477-B47C-0250A47475AA}"/>
              </a:ext>
            </a:extLst>
          </p:cNvPr>
          <p:cNvCxnSpPr>
            <a:cxnSpLocks/>
          </p:cNvCxnSpPr>
          <p:nvPr/>
        </p:nvCxnSpPr>
        <p:spPr>
          <a:xfrm>
            <a:off x="4571999" y="3525077"/>
            <a:ext cx="15601" cy="333210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9B134C8-6F39-49A9-A550-2446F5555840}"/>
              </a:ext>
            </a:extLst>
          </p:cNvPr>
          <p:cNvCxnSpPr/>
          <p:nvPr/>
        </p:nvCxnSpPr>
        <p:spPr>
          <a:xfrm>
            <a:off x="0" y="3506064"/>
            <a:ext cx="9144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B4D497EE-5D15-4499-8113-FF5368CBC456}"/>
              </a:ext>
            </a:extLst>
          </p:cNvPr>
          <p:cNvSpPr txBox="1"/>
          <p:nvPr/>
        </p:nvSpPr>
        <p:spPr>
          <a:xfrm>
            <a:off x="3057035" y="73969"/>
            <a:ext cx="30043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Who is the new “friend” in this dance?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745C44B-AD3D-40DB-9F07-6E7368F31C12}"/>
              </a:ext>
            </a:extLst>
          </p:cNvPr>
          <p:cNvSpPr txBox="1"/>
          <p:nvPr/>
        </p:nvSpPr>
        <p:spPr>
          <a:xfrm>
            <a:off x="6214573" y="256928"/>
            <a:ext cx="31142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Which member of this family </a:t>
            </a:r>
          </a:p>
          <a:p>
            <a:r>
              <a:rPr lang="en-US" sz="1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playing the solo?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9FBCCB4D-1D46-4E6C-8970-E5F9CC09F2A0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1270582">
            <a:off x="638901" y="4199283"/>
            <a:ext cx="1696298" cy="1696298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76CC7F4D-8A01-4966-9FCC-F1575803A703}"/>
              </a:ext>
            </a:extLst>
          </p:cNvPr>
          <p:cNvSpPr txBox="1"/>
          <p:nvPr/>
        </p:nvSpPr>
        <p:spPr>
          <a:xfrm>
            <a:off x="1707635" y="3552338"/>
            <a:ext cx="31142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the bassoon playing higher </a:t>
            </a:r>
          </a:p>
          <a:p>
            <a:r>
              <a:rPr lang="en-US" sz="1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 lower than the flute?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E7F629D-EAD5-441B-884A-2874297E37C4}"/>
              </a:ext>
            </a:extLst>
          </p:cNvPr>
          <p:cNvSpPr txBox="1"/>
          <p:nvPr/>
        </p:nvSpPr>
        <p:spPr>
          <a:xfrm>
            <a:off x="6214574" y="3517037"/>
            <a:ext cx="31142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Which member of the Brass Family </a:t>
            </a:r>
          </a:p>
          <a:p>
            <a:r>
              <a:rPr lang="en-US" sz="1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has joined the group?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5205FAF-DD9B-4222-8D4D-2B8CEE3F267A}"/>
              </a:ext>
            </a:extLst>
          </p:cNvPr>
          <p:cNvSpPr txBox="1"/>
          <p:nvPr/>
        </p:nvSpPr>
        <p:spPr>
          <a:xfrm>
            <a:off x="47761" y="388787"/>
            <a:ext cx="31142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Why is the clarinet easier to hear </a:t>
            </a:r>
          </a:p>
          <a:p>
            <a:r>
              <a:rPr lang="en-US" sz="1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second dance?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E339E9-42FD-4FF5-9DF4-55D661249E1B}"/>
              </a:ext>
            </a:extLst>
          </p:cNvPr>
          <p:cNvSpPr txBox="1"/>
          <p:nvPr/>
        </p:nvSpPr>
        <p:spPr>
          <a:xfrm>
            <a:off x="44012" y="39215"/>
            <a:ext cx="271901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Bartok’s Romanian Dances</a:t>
            </a:r>
          </a:p>
        </p:txBody>
      </p:sp>
      <p:pic>
        <p:nvPicPr>
          <p:cNvPr id="3" name="06 6 Romanian Folk Dance- I Stick Dance">
            <a:hlinkClick r:id="" action="ppaction://media"/>
            <a:extLst>
              <a:ext uri="{FF2B5EF4-FFF2-40B4-BE49-F238E27FC236}">
                <a16:creationId xmlns:a16="http://schemas.microsoft.com/office/drawing/2014/main" id="{6B42971C-43BF-47B7-849C-029162046A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89858" y="1345368"/>
            <a:ext cx="471785" cy="471785"/>
          </a:xfrm>
          <a:prstGeom prst="rect">
            <a:avLst/>
          </a:prstGeom>
        </p:spPr>
      </p:pic>
      <p:pic>
        <p:nvPicPr>
          <p:cNvPr id="4" name="07 7 Romanian Folk Dance- II Sash Dance">
            <a:hlinkClick r:id="" action="ppaction://media"/>
            <a:extLst>
              <a:ext uri="{FF2B5EF4-FFF2-40B4-BE49-F238E27FC236}">
                <a16:creationId xmlns:a16="http://schemas.microsoft.com/office/drawing/2014/main" id="{A857AF92-FF17-4BEC-ADBE-D805D6B52AE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89858" y="2799804"/>
            <a:ext cx="471785" cy="471785"/>
          </a:xfrm>
          <a:prstGeom prst="rect">
            <a:avLst/>
          </a:prstGeom>
        </p:spPr>
      </p:pic>
      <p:pic>
        <p:nvPicPr>
          <p:cNvPr id="5" name="08 8 Romanian Folk Dance- IIII In One Spot">
            <a:hlinkClick r:id="" action="ppaction://media"/>
            <a:extLst>
              <a:ext uri="{FF2B5EF4-FFF2-40B4-BE49-F238E27FC236}">
                <a16:creationId xmlns:a16="http://schemas.microsoft.com/office/drawing/2014/main" id="{014AC7B4-6C2C-4184-A599-1C962E3A7B7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3221044" y="2768805"/>
            <a:ext cx="462211" cy="462211"/>
          </a:xfrm>
          <a:prstGeom prst="rect">
            <a:avLst/>
          </a:prstGeom>
        </p:spPr>
      </p:pic>
      <p:pic>
        <p:nvPicPr>
          <p:cNvPr id="6" name="09 9 Romanian Folk Dance-  IV Horn Dance">
            <a:hlinkClick r:id="" action="ppaction://media"/>
            <a:extLst>
              <a:ext uri="{FF2B5EF4-FFF2-40B4-BE49-F238E27FC236}">
                <a16:creationId xmlns:a16="http://schemas.microsoft.com/office/drawing/2014/main" id="{EF84401F-2F68-4FC2-AC1B-2A7FC8374B4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6223294" y="2793097"/>
            <a:ext cx="489902" cy="489902"/>
          </a:xfrm>
          <a:prstGeom prst="rect">
            <a:avLst/>
          </a:prstGeom>
        </p:spPr>
      </p:pic>
      <p:pic>
        <p:nvPicPr>
          <p:cNvPr id="7" name="10 10 Romanian Folk Dance- V Romanian Polka">
            <a:hlinkClick r:id="" action="ppaction://media"/>
            <a:extLst>
              <a:ext uri="{FF2B5EF4-FFF2-40B4-BE49-F238E27FC236}">
                <a16:creationId xmlns:a16="http://schemas.microsoft.com/office/drawing/2014/main" id="{D7B10E24-C55A-4347-B76C-7715480869AC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339757" y="6332293"/>
            <a:ext cx="453399" cy="453399"/>
          </a:xfrm>
          <a:prstGeom prst="rect">
            <a:avLst/>
          </a:prstGeom>
        </p:spPr>
      </p:pic>
      <p:pic>
        <p:nvPicPr>
          <p:cNvPr id="8" name="11 11 Romanian Folk Dance- VI Fast Dance">
            <a:hlinkClick r:id="" action="ppaction://media"/>
            <a:extLst>
              <a:ext uri="{FF2B5EF4-FFF2-40B4-BE49-F238E27FC236}">
                <a16:creationId xmlns:a16="http://schemas.microsoft.com/office/drawing/2014/main" id="{516289EB-C1FB-49F0-A523-A2E390A93919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4750546" y="4400220"/>
            <a:ext cx="453399" cy="453399"/>
          </a:xfrm>
          <a:prstGeom prst="rect">
            <a:avLst/>
          </a:prstGeom>
        </p:spPr>
      </p:pic>
      <p:pic>
        <p:nvPicPr>
          <p:cNvPr id="9" name="12 12 Romanian Folk Dance- VII Fast Dance">
            <a:hlinkClick r:id="" action="ppaction://media"/>
            <a:extLst>
              <a:ext uri="{FF2B5EF4-FFF2-40B4-BE49-F238E27FC236}">
                <a16:creationId xmlns:a16="http://schemas.microsoft.com/office/drawing/2014/main" id="{287C50CD-07D4-42D6-A5DE-033056B8E63F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6514914" y="6345949"/>
            <a:ext cx="450801" cy="450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763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0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72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52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56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24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850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215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</TotalTime>
  <Words>79</Words>
  <Application>Microsoft Office PowerPoint</Application>
  <PresentationFormat>On-screen Show (4:3)</PresentationFormat>
  <Paragraphs>15</Paragraphs>
  <Slides>1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Times New Roman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Judy Meyer Hays</dc:creator>
  <cp:lastModifiedBy>Judy Meyer Hays</cp:lastModifiedBy>
  <cp:revision>7</cp:revision>
  <dcterms:created xsi:type="dcterms:W3CDTF">2017-10-26T04:39:12Z</dcterms:created>
  <dcterms:modified xsi:type="dcterms:W3CDTF">2017-10-26T04:53:52Z</dcterms:modified>
</cp:coreProperties>
</file>