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442CD-144E-EE42-02F4-2A29BFCF7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E166E-4C9C-29CB-5DE8-B9380B719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8FC5B-F05F-46B4-A89A-3AFC37088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49E32-E8CF-D72B-E876-3BD00918C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6C85B-CF93-F8E8-895F-DE32B4618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58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9588E-E281-899F-C771-9B34F2359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DD61E-60A6-9C2B-3ECD-16D42725E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73302-1D78-BA20-CE86-7F86DE3B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622C2-A3C7-3D20-E129-E2FDB141C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E7F21-2DA0-53E8-241F-131F87093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8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1FC6C-9DAC-E59F-C476-FD8C3D478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7227C6-9ED1-C87E-8509-F3CA659B0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0A12D-E084-77F3-7B3D-BA60D8E08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E6824-6FAF-6652-9883-F338B6030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04F7A-CFCF-8E27-5AFD-08362747D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E8D98-2823-EB89-4F9F-1169B1540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34DF1-614B-2042-65F9-1025FAE4F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3B4D3-B18B-C1CE-823E-43DFF1861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3E635-5BAA-FF02-5E27-927E35E20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A4DA5-5F09-713E-B6BE-4545A6F37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CE71F-E52B-CBA6-A821-811B418D6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EDF43-6DA9-CC09-3861-CCF95565D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6068B-A17D-B2C7-5D2B-8CD746185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6F221-45F5-E62F-8A5D-BF672598E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868C7-EA51-EF8D-3D72-AC069EA9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24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C51C3-FC44-6AD2-B0B7-A6D8D7ED8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D2C25-5554-8B6F-2C58-03954BC15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F9DFA-02D5-6288-5207-F01B84E026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7A4BE-8F05-81A4-8B45-E9D3637DC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67905-E69F-FE6C-3770-3FF366002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05056-1D4E-1088-3D60-C78041061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77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3C297-9950-EEFF-8A20-DE5DD05DF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186E0-72F3-8401-F68E-878AA08C8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3AB16-5159-7F22-05C1-204D21D62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BA6103-A0D4-8B67-7C46-097017F01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FD2C64-68CE-5872-645D-374360F19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0907F9-3DDE-B7D2-A704-0545A1E52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6CD130-212C-0158-1095-E1327EB7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5A5414-3D91-78F8-B076-5A9D201DC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5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7CFFF-4CAE-129B-A52C-5FDC23ED0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0B4584-005F-9239-FA4A-4D4D1C0E1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972DC-82CF-9229-662D-EB7A5B6B8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AE9E11-0E8C-BA36-2CE5-F615B51BA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7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128170-1349-4F4E-5011-072A9816B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4E0519-F846-8BDB-3A9E-CC7E91922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9657B0-2898-1025-69C9-BBE627BE3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1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EC7F6-C078-2075-7A05-8340964B5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82017-7F15-73AE-932C-9A5B3AAA5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0A6B72-1E86-2E27-0523-4FC177694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7447BA-3D98-0B23-8E3E-B2D6CCA80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3786F-02A3-941D-56AC-138C5BD4D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1E4E9-403A-DE20-3FDC-43A43F641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4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CAAEF-0225-B44C-5E4E-5F67FE365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E4C56C-3BDD-94B1-D28D-F567CA9CD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46628-202E-62DD-E080-A2ED81DFF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465F3-972F-F366-E5C4-FB06C1447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0A74D2-55F7-8675-4456-07762B45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1CE45-8565-0861-0215-5BFA4FFF0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7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2B642A-BB10-647F-651B-D523400A5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FD2DF-88D6-062F-FB3D-ABFC025BD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7FC18-D6BD-1582-2FA2-68D9448FB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F5032A-2A3B-43B5-A48F-FB270CC33072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0CCEC-D420-4D8B-5718-CDA849E0AF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B5B80-6A20-6A63-A8C5-8462D5812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EB504F-F764-4AC2-BA0A-456FC399F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2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church finance standards&#10;&#10;Description automatically generated">
            <a:extLst>
              <a:ext uri="{FF2B5EF4-FFF2-40B4-BE49-F238E27FC236}">
                <a16:creationId xmlns:a16="http://schemas.microsoft.com/office/drawing/2014/main" id="{B9ED01F2-10E7-DF4A-70F0-3E69AD280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8"/>
            <a:ext cx="12192000" cy="685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564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Baptist General Convention</dc:creator>
  <cp:lastModifiedBy>Baptist General Convention</cp:lastModifiedBy>
  <cp:revision>1</cp:revision>
  <dcterms:created xsi:type="dcterms:W3CDTF">2024-04-29T17:41:34Z</dcterms:created>
  <dcterms:modified xsi:type="dcterms:W3CDTF">2024-04-29T17:43:34Z</dcterms:modified>
</cp:coreProperties>
</file>