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4.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5.xml" ContentType="application/vnd.openxmlformats-officedocument.presentationml.tags+xml"/>
  <Override PartName="/ppt/notesSlides/notesSlide52.xml" ContentType="application/vnd.openxmlformats-officedocument.presentationml.notesSlide+xml"/>
  <Override PartName="/ppt/comments/comment1.xml" ContentType="application/vnd.openxmlformats-officedocument.presentationml.comment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Lst>
  <p:notesMasterIdLst>
    <p:notesMasterId r:id="rId95"/>
  </p:notesMasterIdLst>
  <p:sldIdLst>
    <p:sldId id="321" r:id="rId5"/>
    <p:sldId id="294" r:id="rId6"/>
    <p:sldId id="2147475445" r:id="rId7"/>
    <p:sldId id="2147480212" r:id="rId8"/>
    <p:sldId id="2147475446" r:id="rId9"/>
    <p:sldId id="2147480213" r:id="rId10"/>
    <p:sldId id="2076137062" r:id="rId11"/>
    <p:sldId id="2145706779" r:id="rId12"/>
    <p:sldId id="2147475564" r:id="rId13"/>
    <p:sldId id="2147480214" r:id="rId14"/>
    <p:sldId id="2147480222" r:id="rId15"/>
    <p:sldId id="2147480220" r:id="rId16"/>
    <p:sldId id="2147480217" r:id="rId17"/>
    <p:sldId id="2147480221" r:id="rId18"/>
    <p:sldId id="2147480223" r:id="rId19"/>
    <p:sldId id="2145706460" r:id="rId20"/>
    <p:sldId id="2141412036" r:id="rId21"/>
    <p:sldId id="2147480667" r:id="rId22"/>
    <p:sldId id="2145706450" r:id="rId23"/>
    <p:sldId id="2145706292" r:id="rId24"/>
    <p:sldId id="2141412042" r:id="rId25"/>
    <p:sldId id="2147480218" r:id="rId26"/>
    <p:sldId id="2147480679" r:id="rId27"/>
    <p:sldId id="2147471257" r:id="rId28"/>
    <p:sldId id="2141411975" r:id="rId29"/>
    <p:sldId id="2145706452" r:id="rId30"/>
    <p:sldId id="2141411972" r:id="rId31"/>
    <p:sldId id="2147474808" r:id="rId32"/>
    <p:sldId id="2145706544" r:id="rId33"/>
    <p:sldId id="2147480672" r:id="rId34"/>
    <p:sldId id="2147474812" r:id="rId35"/>
    <p:sldId id="547" r:id="rId36"/>
    <p:sldId id="2147480673" r:id="rId37"/>
    <p:sldId id="2147480674" r:id="rId38"/>
    <p:sldId id="2147474807" r:id="rId39"/>
    <p:sldId id="2147474815" r:id="rId40"/>
    <p:sldId id="551" r:id="rId41"/>
    <p:sldId id="2147474805" r:id="rId42"/>
    <p:sldId id="552" r:id="rId43"/>
    <p:sldId id="2141411950" r:id="rId44"/>
    <p:sldId id="2147480216" r:id="rId45"/>
    <p:sldId id="2147473820" r:id="rId46"/>
    <p:sldId id="2147480680" r:id="rId47"/>
    <p:sldId id="2141411974" r:id="rId48"/>
    <p:sldId id="2071590504" r:id="rId49"/>
    <p:sldId id="2147480681" r:id="rId50"/>
    <p:sldId id="2147480682" r:id="rId51"/>
    <p:sldId id="2147480669" r:id="rId52"/>
    <p:sldId id="2147480670" r:id="rId53"/>
    <p:sldId id="2147480676" r:id="rId54"/>
    <p:sldId id="2147473688" r:id="rId55"/>
    <p:sldId id="2147473725" r:id="rId56"/>
    <p:sldId id="2147473843" r:id="rId57"/>
    <p:sldId id="2147480219" r:id="rId58"/>
    <p:sldId id="2147480678" r:id="rId59"/>
    <p:sldId id="2147480228" r:id="rId60"/>
    <p:sldId id="2147480224" r:id="rId61"/>
    <p:sldId id="2147480225" r:id="rId62"/>
    <p:sldId id="2147480227" r:id="rId63"/>
    <p:sldId id="2147480229" r:id="rId64"/>
    <p:sldId id="2147471203" r:id="rId65"/>
    <p:sldId id="2147473689" r:id="rId66"/>
    <p:sldId id="2147471264" r:id="rId67"/>
    <p:sldId id="554" r:id="rId68"/>
    <p:sldId id="2147474813" r:id="rId69"/>
    <p:sldId id="2147474268" r:id="rId70"/>
    <p:sldId id="2147474763" r:id="rId71"/>
    <p:sldId id="2147474276" r:id="rId72"/>
    <p:sldId id="2147473762" r:id="rId73"/>
    <p:sldId id="2141412255" r:id="rId74"/>
    <p:sldId id="2147474278" r:id="rId75"/>
    <p:sldId id="2147474280" r:id="rId76"/>
    <p:sldId id="2147474279" r:id="rId77"/>
    <p:sldId id="2147474277" r:id="rId78"/>
    <p:sldId id="2147473804" r:id="rId79"/>
    <p:sldId id="2147474816" r:id="rId80"/>
    <p:sldId id="2147474817" r:id="rId81"/>
    <p:sldId id="2147474818" r:id="rId82"/>
    <p:sldId id="2147474819" r:id="rId83"/>
    <p:sldId id="2147474820" r:id="rId84"/>
    <p:sldId id="2147474821" r:id="rId85"/>
    <p:sldId id="2147474294" r:id="rId86"/>
    <p:sldId id="2147474283" r:id="rId87"/>
    <p:sldId id="2147474796" r:id="rId88"/>
    <p:sldId id="2147474281" r:id="rId89"/>
    <p:sldId id="2147474282" r:id="rId90"/>
    <p:sldId id="2141412217" r:id="rId91"/>
    <p:sldId id="2147480665" r:id="rId92"/>
    <p:sldId id="2147480666" r:id="rId93"/>
    <p:sldId id="540"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eckamp, Karen, M.D." initials="RKM" lastIdx="6" clrIdx="6">
    <p:extLst>
      <p:ext uri="{19B8F6BF-5375-455C-9EA6-DF929625EA0E}">
        <p15:presenceInfo xmlns:p15="http://schemas.microsoft.com/office/powerpoint/2012/main" userId="S::Karen.Reckamp@cshs.org::9f1b8260-cd82-47da-82aa-45b28ba736ba" providerId="AD"/>
      </p:ext>
    </p:extLst>
  </p:cmAuthor>
  <p:cmAuthor id="1" name="Rachael Andrie" initials="RA [2] [2]" lastIdx="403" clrIdx="0">
    <p:extLst>
      <p:ext uri="{19B8F6BF-5375-455C-9EA6-DF929625EA0E}">
        <p15:presenceInfo xmlns:p15="http://schemas.microsoft.com/office/powerpoint/2012/main" userId="S::randrie@clinicaloptions.com::311027c1-cf79-416d-b346-5f38dcd95c11" providerId="AD"/>
      </p:ext>
    </p:extLst>
  </p:cmAuthor>
  <p:cmAuthor id="8" name="Timothy Quill" initials="TQ" lastIdx="160" clrIdx="7">
    <p:extLst>
      <p:ext uri="{19B8F6BF-5375-455C-9EA6-DF929625EA0E}">
        <p15:presenceInfo xmlns:p15="http://schemas.microsoft.com/office/powerpoint/2012/main" userId="S::tquill@clinicaloptions.com::b1dc6efb-2995-45e7-a306-57a2c67aa886" providerId="AD"/>
      </p:ext>
    </p:extLst>
  </p:cmAuthor>
  <p:cmAuthor id="2" name="CLINICALOPTIONS\krosenthal" initials="C" lastIdx="35" clrIdx="1">
    <p:extLst>
      <p:ext uri="{19B8F6BF-5375-455C-9EA6-DF929625EA0E}">
        <p15:presenceInfo xmlns:p15="http://schemas.microsoft.com/office/powerpoint/2012/main" userId="CLINICALOPTIONS\krosenthal" providerId="None"/>
      </p:ext>
    </p:extLst>
  </p:cmAuthor>
  <p:cmAuthor id="9" name="LT Fowler" initials="LF [2]" lastIdx="1" clrIdx="8">
    <p:extLst>
      <p:ext uri="{19B8F6BF-5375-455C-9EA6-DF929625EA0E}">
        <p15:presenceInfo xmlns:p15="http://schemas.microsoft.com/office/powerpoint/2012/main" userId="S::lfowler@practicingclinicians.com::bdc4c4d6-9ded-467c-b80c-330a0ea8ffe4" providerId="AD"/>
      </p:ext>
    </p:extLst>
  </p:cmAuthor>
  <p:cmAuthor id="3" name="Kristen Rosenthal" initials="KR" lastIdx="47" clrIdx="2">
    <p:extLst>
      <p:ext uri="{19B8F6BF-5375-455C-9EA6-DF929625EA0E}">
        <p15:presenceInfo xmlns:p15="http://schemas.microsoft.com/office/powerpoint/2012/main" userId="S::krosenthal@clinicaloptions.com::67a58a6d-22ff-4b03-8f01-10ea3f44af52" providerId="AD"/>
      </p:ext>
    </p:extLst>
  </p:cmAuthor>
  <p:cmAuthor id="10" name="Jennifer Eimers" initials="JE" lastIdx="7" clrIdx="9">
    <p:extLst>
      <p:ext uri="{19B8F6BF-5375-455C-9EA6-DF929625EA0E}">
        <p15:presenceInfo xmlns:p15="http://schemas.microsoft.com/office/powerpoint/2012/main" userId="S::jeimers@clinicaloptions.com::e496f3f7-6a48-4339-9b0c-9f426a43f948" providerId="AD"/>
      </p:ext>
    </p:extLst>
  </p:cmAuthor>
  <p:cmAuthor id="4" name="CLINICALOPTIONS\tquill" initials="C" lastIdx="10" clrIdx="3">
    <p:extLst>
      <p:ext uri="{19B8F6BF-5375-455C-9EA6-DF929625EA0E}">
        <p15:presenceInfo xmlns:p15="http://schemas.microsoft.com/office/powerpoint/2012/main" userId="CLINICALOPTIONS\tquill" providerId="None"/>
      </p:ext>
    </p:extLst>
  </p:cmAuthor>
  <p:cmAuthor id="11" name="Nicole Mitchell" initials="NM" lastIdx="9" clrIdx="10">
    <p:extLst>
      <p:ext uri="{19B8F6BF-5375-455C-9EA6-DF929625EA0E}">
        <p15:presenceInfo xmlns:p15="http://schemas.microsoft.com/office/powerpoint/2012/main" userId="S::nmitchell@practicingclinicians.com::e6112baa-5d07-499c-8da8-7bdc6749eb49" providerId="AD"/>
      </p:ext>
    </p:extLst>
  </p:cmAuthor>
  <p:cmAuthor id="5" name="LT Fowler" initials="LF" lastIdx="3" clrIdx="4">
    <p:extLst>
      <p:ext uri="{19B8F6BF-5375-455C-9EA6-DF929625EA0E}">
        <p15:presenceInfo xmlns:p15="http://schemas.microsoft.com/office/powerpoint/2012/main" userId="S::lt@ltfowler.design::149bf7a0-b034-4478-a6c0-1b1c00ee4e11" providerId="AD"/>
      </p:ext>
    </p:extLst>
  </p:cmAuthor>
  <p:cmAuthor id="12" name="Andrea Boecler" initials="AB" lastIdx="4" clrIdx="11">
    <p:extLst>
      <p:ext uri="{19B8F6BF-5375-455C-9EA6-DF929625EA0E}">
        <p15:presenceInfo xmlns:p15="http://schemas.microsoft.com/office/powerpoint/2012/main" userId="S::aboecler@clinicaloptions.com::28e82037-1239-4052-943b-ae184e0bc2af" providerId="AD"/>
      </p:ext>
    </p:extLst>
  </p:cmAuthor>
  <p:cmAuthor id="6" name="Christy Seals" initials="CS" lastIdx="9" clrIdx="5">
    <p:extLst>
      <p:ext uri="{19B8F6BF-5375-455C-9EA6-DF929625EA0E}">
        <p15:presenceInfo xmlns:p15="http://schemas.microsoft.com/office/powerpoint/2012/main" userId="S::cseals@clinicaloptions.com::0852e532-1f9e-4bbf-9b56-be19a9543a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7BB8"/>
    <a:srgbClr val="184695"/>
    <a:srgbClr val="D5E7B8"/>
    <a:srgbClr val="A6C75F"/>
    <a:srgbClr val="047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54A15E-71B9-436A-B8EE-8D8F1D14D037}" v="1" dt="2024-09-20T14:13:03.798"/>
    <p1510:client id="{6A7D5719-AB01-43E9-B857-EEC3DBFE4707}" v="271" dt="2024-09-20T13:19:23.8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pos="3840"/>
        <p:guide orient="horz" pos="216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tx2"/>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A3F5-4374-A81C-A041F8C39FA3}"/>
              </c:ext>
            </c:extLst>
          </c:dPt>
          <c:dPt>
            <c:idx val="1"/>
            <c:bubble3D val="0"/>
            <c:spPr>
              <a:solidFill>
                <a:schemeClr val="accent2"/>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A3F5-4374-A81C-A041F8C39FA3}"/>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A3F5-4374-A81C-A041F8C39FA3}"/>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7-A3F5-4374-A81C-A041F8C39FA3}"/>
              </c:ext>
            </c:extLst>
          </c:dPt>
          <c:cat>
            <c:strRef>
              <c:f>Sheet1!$A$2:$A$5</c:f>
              <c:strCache>
                <c:ptCount val="2"/>
                <c:pt idx="0">
                  <c:v>1st Qtr</c:v>
                </c:pt>
                <c:pt idx="1">
                  <c:v>2nd Qtr</c:v>
                </c:pt>
              </c:strCache>
            </c:strRef>
          </c:cat>
          <c:val>
            <c:numRef>
              <c:f>Sheet1!$B$2:$B$5</c:f>
              <c:numCache>
                <c:formatCode>General</c:formatCode>
                <c:ptCount val="4"/>
                <c:pt idx="0">
                  <c:v>5</c:v>
                </c:pt>
                <c:pt idx="1">
                  <c:v>24</c:v>
                </c:pt>
              </c:numCache>
            </c:numRef>
          </c:val>
          <c:extLst>
            <c:ext xmlns:c16="http://schemas.microsoft.com/office/drawing/2014/chart" uri="{C3380CC4-5D6E-409C-BE32-E72D297353CC}">
              <c16:uniqueId val="{00000000-2443-45F6-8DB2-66D8412A0AE6}"/>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0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tx2"/>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964B-47AD-9DD8-DCFCBC45F32D}"/>
              </c:ext>
            </c:extLst>
          </c:dPt>
          <c:dPt>
            <c:idx val="1"/>
            <c:bubble3D val="0"/>
            <c:spPr>
              <a:solidFill>
                <a:schemeClr val="accent2"/>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964B-47AD-9DD8-DCFCBC45F32D}"/>
              </c:ext>
            </c:extLst>
          </c:dPt>
          <c:dPt>
            <c:idx val="2"/>
            <c:bubble3D val="0"/>
            <c:spPr>
              <a:solidFill>
                <a:schemeClr val="accent1"/>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964B-47AD-9DD8-DCFCBC45F32D}"/>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7-964B-47AD-9DD8-DCFCBC45F32D}"/>
              </c:ext>
            </c:extLst>
          </c:dPt>
          <c:cat>
            <c:strRef>
              <c:f>Sheet1!$A$2:$A$4</c:f>
              <c:strCache>
                <c:ptCount val="3"/>
                <c:pt idx="0">
                  <c:v>≥50%</c:v>
                </c:pt>
                <c:pt idx="1">
                  <c:v>≥1–49%</c:v>
                </c:pt>
                <c:pt idx="2">
                  <c:v>&lt;1%</c:v>
                </c:pt>
              </c:strCache>
            </c:strRef>
          </c:cat>
          <c:val>
            <c:numRef>
              <c:f>Sheet1!$B$2:$B$4</c:f>
              <c:numCache>
                <c:formatCode>General</c:formatCode>
                <c:ptCount val="3"/>
                <c:pt idx="0">
                  <c:v>30</c:v>
                </c:pt>
                <c:pt idx="1">
                  <c:v>45</c:v>
                </c:pt>
                <c:pt idx="2">
                  <c:v>35</c:v>
                </c:pt>
              </c:numCache>
            </c:numRef>
          </c:val>
          <c:extLst>
            <c:ext xmlns:c16="http://schemas.microsoft.com/office/drawing/2014/chart" uri="{C3380CC4-5D6E-409C-BE32-E72D297353CC}">
              <c16:uniqueId val="{00000000-E85F-4677-A61F-C44CEB215A4C}"/>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tx2"/>
              </a:solidFill>
              <a:ln>
                <a:solidFill>
                  <a:schemeClr val="tx2"/>
                </a:solidFill>
              </a:ln>
              <a:effectLst>
                <a:outerShdw blurRad="40000" dist="23000" dir="5400000" rotWithShape="0">
                  <a:srgbClr val="000000">
                    <a:alpha val="35000"/>
                  </a:srgbClr>
                </a:outerShdw>
              </a:effectLst>
              <a:sp3d>
                <a:contourClr>
                  <a:schemeClr val="tx2"/>
                </a:contourClr>
              </a:sp3d>
            </c:spPr>
            <c:extLst>
              <c:ext xmlns:c16="http://schemas.microsoft.com/office/drawing/2014/chart" uri="{C3380CC4-5D6E-409C-BE32-E72D297353CC}">
                <c16:uniqueId val="{00000001-1E61-4016-AB1A-C55CEA525124}"/>
              </c:ext>
            </c:extLst>
          </c:dPt>
          <c:dPt>
            <c:idx val="1"/>
            <c:bubble3D val="0"/>
            <c:spPr>
              <a:solidFill>
                <a:schemeClr val="accent2"/>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1E61-4016-AB1A-C55CEA525124}"/>
              </c:ext>
            </c:extLst>
          </c:dPt>
          <c:dPt>
            <c:idx val="2"/>
            <c:bubble3D val="0"/>
            <c:spPr>
              <a:solidFill>
                <a:schemeClr val="accent1"/>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1E61-4016-AB1A-C55CEA525124}"/>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7-1E61-4016-AB1A-C55CEA52512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0.5</c:v>
                </c:pt>
                <c:pt idx="3">
                  <c:v>3</c:v>
                </c:pt>
              </c:numCache>
            </c:numRef>
          </c:val>
          <c:extLst>
            <c:ext xmlns:c16="http://schemas.microsoft.com/office/drawing/2014/chart" uri="{C3380CC4-5D6E-409C-BE32-E72D297353CC}">
              <c16:uniqueId val="{00000000-2220-47FE-8832-FB5FBA4855D9}"/>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spPr>
            <a:solidFill>
              <a:schemeClr val="tx2"/>
            </a:solidFill>
          </c:spPr>
          <c:dPt>
            <c:idx val="0"/>
            <c:bubble3D val="0"/>
            <c:spPr>
              <a:solidFill>
                <a:schemeClr val="tx2"/>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1-D33D-4252-B5A9-62249E907969}"/>
              </c:ext>
            </c:extLst>
          </c:dPt>
          <c:dPt>
            <c:idx val="1"/>
            <c:bubble3D val="0"/>
            <c:spPr>
              <a:solidFill>
                <a:schemeClr val="tx2"/>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3-D33D-4252-B5A9-62249E907969}"/>
              </c:ext>
            </c:extLst>
          </c:dPt>
          <c:dPt>
            <c:idx val="2"/>
            <c:bubble3D val="0"/>
            <c:spPr>
              <a:solidFill>
                <a:schemeClr val="tx2"/>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5-D33D-4252-B5A9-62249E907969}"/>
              </c:ext>
            </c:extLst>
          </c:dPt>
          <c:dPt>
            <c:idx val="3"/>
            <c:bubble3D val="0"/>
            <c:spPr>
              <a:solidFill>
                <a:schemeClr val="tx2"/>
              </a:solidFill>
              <a:ln>
                <a:noFill/>
              </a:ln>
              <a:effectLst>
                <a:outerShdw blurRad="40000" dist="23000" dir="5400000" rotWithShape="0">
                  <a:srgbClr val="000000">
                    <a:alpha val="35000"/>
                  </a:srgbClr>
                </a:outerShdw>
              </a:effectLst>
              <a:sp3d/>
            </c:spPr>
            <c:extLst>
              <c:ext xmlns:c16="http://schemas.microsoft.com/office/drawing/2014/chart" uri="{C3380CC4-5D6E-409C-BE32-E72D297353CC}">
                <c16:uniqueId val="{00000007-D33D-4252-B5A9-62249E907969}"/>
              </c:ext>
            </c:extLst>
          </c:dPt>
          <c:cat>
            <c:strRef>
              <c:f>Sheet1!$A$2:$A$5</c:f>
              <c:strCache>
                <c:ptCount val="1"/>
                <c:pt idx="0">
                  <c:v>1st Qtr</c:v>
                </c:pt>
              </c:strCache>
            </c:strRef>
          </c:cat>
          <c:val>
            <c:numRef>
              <c:f>Sheet1!$B$2:$B$5</c:f>
              <c:numCache>
                <c:formatCode>General</c:formatCode>
                <c:ptCount val="4"/>
                <c:pt idx="0">
                  <c:v>8.1999999999999993</c:v>
                </c:pt>
              </c:numCache>
            </c:numRef>
          </c:val>
          <c:extLst>
            <c:ext xmlns:c16="http://schemas.microsoft.com/office/drawing/2014/chart" uri="{C3380CC4-5D6E-409C-BE32-E72D297353CC}">
              <c16:uniqueId val="{00000000-4405-466F-AC4D-09DA045CECE3}"/>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8" dt="2024-08-30T12:12:14.175" idx="61">
    <p:pos x="4669" y="2860"/>
    <p:text>Faculty noted NGS discussion point - USE OF NGS PRIOR TO NEOADJUVANT THERAPY, TARGETING KRAS NEOADJUVANT</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09DAA0-93EB-4F68-858C-44620F0EE360}"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62291-C944-430F-9A4C-6E6D406E2DB1}" type="slidenum">
              <a:rPr lang="en-US" smtClean="0"/>
              <a:t>‹#›</a:t>
            </a:fld>
            <a:endParaRPr lang="en-US"/>
          </a:p>
        </p:txBody>
      </p:sp>
    </p:spTree>
    <p:extLst>
      <p:ext uri="{BB962C8B-B14F-4D97-AF65-F5344CB8AC3E}">
        <p14:creationId xmlns:p14="http://schemas.microsoft.com/office/powerpoint/2010/main" val="2026599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ncbi.nlm.nih.gov/books/n/pmh_iqwig/i2263/"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ncbi.nlm.nih.gov/books/n/pmh_iqwig/i2249/" TargetMode="Externa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s://www.nejm.org/doi/full/10.1056/NEJMoa2202170#core-r15" TargetMode="External"/><Relationship Id="rId3" Type="http://schemas.openxmlformats.org/officeDocument/2006/relationships/hyperlink" Target="https://ascopubs.org/doi/10.1200/JCO.21.01308#core-b9" TargetMode="External"/><Relationship Id="rId7" Type="http://schemas.openxmlformats.org/officeDocument/2006/relationships/hyperlink" Target="https://ascopubs.org/doi/10.1200/JCO.21.01308#core-b17"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ascopubs.org/doi/10.1200/JCO.21.01308#core-b13" TargetMode="External"/><Relationship Id="rId11" Type="http://schemas.openxmlformats.org/officeDocument/2006/relationships/hyperlink" Target="https://en.wikipedia.org/wiki/PD-1_and_PD-L1_inhibitors" TargetMode="External"/><Relationship Id="rId5" Type="http://schemas.openxmlformats.org/officeDocument/2006/relationships/hyperlink" Target="https://ascopubs.org/doi/10.1200/JCO.21.01308#core-b11" TargetMode="External"/><Relationship Id="rId10" Type="http://schemas.openxmlformats.org/officeDocument/2006/relationships/hyperlink" Target="https://www.questdiagnostics.com/healthcare-professionals/clinical-education-center/faq/faq190" TargetMode="External"/><Relationship Id="rId4" Type="http://schemas.openxmlformats.org/officeDocument/2006/relationships/hyperlink" Target="https://ascopubs.org/doi/10.1200/JCO.21.01308#core-b12" TargetMode="External"/><Relationship Id="rId9" Type="http://schemas.openxmlformats.org/officeDocument/2006/relationships/hyperlink" Target="https://www.cancercenter.com/treatment-options/precision-medicine/immunotherapy/checkpoint-inhibitors/pd-l1-pd-1"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nejm.org/doi/full/10.1056/NEJMoa2202170#core-r10" TargetMode="External"/><Relationship Id="rId7" Type="http://schemas.openxmlformats.org/officeDocument/2006/relationships/hyperlink" Target="https://www.nejm.org/doi/full/10.1056/NEJMoa2202170#core-r18"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s://www.nejm.org/doi/full/10.1056/NEJMoa2202170#core-r20" TargetMode="External"/><Relationship Id="rId5" Type="http://schemas.openxmlformats.org/officeDocument/2006/relationships/hyperlink" Target="https://www.nejm.org/doi/full/10.1056/NEJMoa2202170#core-r17" TargetMode="External"/><Relationship Id="rId4" Type="http://schemas.openxmlformats.org/officeDocument/2006/relationships/hyperlink" Target="https://www.nejm.org/doi/full/10.1056/NEJMoa2202170#core-r12"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02136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FNA, fine needle aspiration; NSCLC, non-small-cell lung cancer.</a:t>
            </a:r>
          </a:p>
        </p:txBody>
      </p:sp>
      <p:sp>
        <p:nvSpPr>
          <p:cNvPr id="4" name="Slide Number Placeholder 3"/>
          <p:cNvSpPr>
            <a:spLocks noGrp="1"/>
          </p:cNvSpPr>
          <p:nvPr>
            <p:ph type="sldNum" sz="quarter" idx="5"/>
          </p:nvPr>
        </p:nvSpPr>
        <p:spPr/>
        <p:txBody>
          <a:bodyPr/>
          <a:lstStyle/>
          <a:p>
            <a:fld id="{22162291-C944-430F-9A4C-6E6D406E2DB1}" type="slidenum">
              <a:rPr lang="en-US" smtClean="0"/>
              <a:t>12</a:t>
            </a:fld>
            <a:endParaRPr lang="en-US" dirty="0"/>
          </a:p>
        </p:txBody>
      </p:sp>
    </p:spTree>
    <p:extLst>
      <p:ext uri="{BB962C8B-B14F-4D97-AF65-F5344CB8AC3E}">
        <p14:creationId xmlns:p14="http://schemas.microsoft.com/office/powerpoint/2010/main" val="2852948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Calibri" panose="020F0502020204030204" pitchFamily="34" charset="0"/>
              </a:rPr>
              <a:t>Correct answer: B. </a:t>
            </a:r>
            <a:r>
              <a:rPr lang="en-US" altLang="en-US"/>
              <a:t>EGFR, ALK, and PD-L1</a:t>
            </a:r>
            <a:endParaRPr lang="en-US" sz="12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Calibri" panose="020F0502020204030204" pitchFamily="34" charset="0"/>
              </a:rPr>
              <a:t>Learning objective: </a:t>
            </a:r>
            <a:r>
              <a:rPr lang="en-US" sz="1200"/>
              <a:t>Integrate the latest molecular and biomarker testing guidance for the identification of oncogenic drivers in patients with early-stage NSCLC</a:t>
            </a:r>
            <a:endParaRPr lang="en-US" sz="1200">
              <a:effectLst/>
              <a:latin typeface="Calibri" panose="020F0502020204030204" pitchFamily="34" charset="0"/>
              <a:ea typeface="Calibri" panose="020F0502020204030204" pitchFamily="34" charset="0"/>
              <a:cs typeface="Calibri" panose="020F0502020204030204" pitchFamily="34" charset="0"/>
            </a:endParaRPr>
          </a:p>
          <a:p>
            <a:r>
              <a:rPr lang="en-US" sz="1200">
                <a:effectLst/>
                <a:latin typeface="Calibri" panose="020F0502020204030204" pitchFamily="34" charset="0"/>
                <a:ea typeface="Calibri" panose="020F0502020204030204" pitchFamily="34" charset="0"/>
                <a:cs typeface="Calibri" panose="020F0502020204030204" pitchFamily="34" charset="0"/>
              </a:rPr>
              <a:t>MLO: 3/Knowledge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rPr>
              <a:t>Rationale: </a:t>
            </a:r>
            <a:r>
              <a:rPr lang="en-US" sz="1200" b="0">
                <a:solidFill>
                  <a:schemeClr val="bg1"/>
                </a:solidFill>
                <a:effectLst/>
                <a:latin typeface="Calibri" panose="020F0502020204030204" pitchFamily="34" charset="0"/>
                <a:ea typeface="Calibri" panose="020F0502020204030204" pitchFamily="34" charset="0"/>
              </a:rPr>
              <a:t>Current minimum recommended biomarker testing to guide neoadjuvant/adjuvant therapy for patients with early-stage NSCLC includes </a:t>
            </a:r>
            <a:r>
              <a:rPr lang="en-US" sz="1200" b="0" i="1">
                <a:solidFill>
                  <a:schemeClr val="bg1"/>
                </a:solidFill>
                <a:effectLst/>
                <a:latin typeface="Calibri" panose="020F0502020204030204" pitchFamily="34" charset="0"/>
                <a:ea typeface="Calibri" panose="020F0502020204030204" pitchFamily="34" charset="0"/>
              </a:rPr>
              <a:t>EGFR/ALK </a:t>
            </a:r>
            <a:r>
              <a:rPr lang="en-US" sz="1200" b="0">
                <a:solidFill>
                  <a:schemeClr val="bg1"/>
                </a:solidFill>
                <a:effectLst/>
                <a:latin typeface="Calibri" panose="020F0502020204030204" pitchFamily="34" charset="0"/>
                <a:ea typeface="Calibri" panose="020F0502020204030204" pitchFamily="34" charset="0"/>
              </a:rPr>
              <a:t>testing and PD-L1 IHC based on approved therapies in this setting. Broad NGS testing </a:t>
            </a:r>
            <a:r>
              <a:rPr lang="en-US" sz="1200" b="0">
                <a:solidFill>
                  <a:schemeClr val="bg1"/>
                </a:solidFill>
                <a:latin typeface="Calibri" panose="020F0502020204030204" pitchFamily="34" charset="0"/>
                <a:ea typeface="Calibri" panose="020F0502020204030204" pitchFamily="34" charset="0"/>
              </a:rPr>
              <a:t>is currently standard of care for advanced NSCLC but not for early-stage disease.</a:t>
            </a:r>
            <a:endParaRPr lang="en-US" sz="1000" b="0">
              <a:solidFill>
                <a:schemeClr val="bg1"/>
              </a:solidFill>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FF67F-15D2-4181-B8C8-93B786966F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44972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effectLst/>
                <a:latin typeface="Segoe UI" panose="020B0502040204020203" pitchFamily="34" charset="0"/>
              </a:rPr>
              <a:t>Polling question - no optimal answer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effectLst/>
              <a:latin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effectLst/>
                <a:latin typeface="Segoe UI" panose="020B0502040204020203" pitchFamily="34" charset="0"/>
              </a:rPr>
              <a:t>Audience response data will not be shown</a:t>
            </a:r>
            <a:endParaRPr lang="en-US" sz="1200">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FF67F-15D2-4181-B8C8-93B786966F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82542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a:extLst>
              <a:ext uri="{FF2B5EF4-FFF2-40B4-BE49-F238E27FC236}">
                <a16:creationId xmlns:a16="http://schemas.microsoft.com/office/drawing/2014/main" id="{52C82FDA-C1F6-454A-9B43-793A51A74AE8}"/>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7E1CD328-40B9-4E10-9D07-5E522C909D1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200">
                <a:solidFill>
                  <a:schemeClr val="tx1"/>
                </a:solidFill>
                <a:effectLst/>
                <a:latin typeface="Arial" panose="020B0604020202020204" pitchFamily="34" charset="0"/>
                <a:cs typeface="Arial" panose="020B0604020202020204" pitchFamily="34" charset="0"/>
              </a:rPr>
              <a:t>NSCLC, non-small-cell lung cancer; NSQ, nonsquamous; SCLC, small-cell lung cancer; SQ, squamous.</a:t>
            </a:r>
          </a:p>
        </p:txBody>
      </p:sp>
      <p:sp>
        <p:nvSpPr>
          <p:cNvPr id="2" name="Slide Number Placeholder 1">
            <a:extLst>
              <a:ext uri="{FF2B5EF4-FFF2-40B4-BE49-F238E27FC236}">
                <a16:creationId xmlns:a16="http://schemas.microsoft.com/office/drawing/2014/main" id="{0563615D-F788-4B6A-A1C4-EC8754CC06F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65AA3D-44C1-417C-8EAD-DC182E26FF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93197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200">
                <a:solidFill>
                  <a:schemeClr val="tx1"/>
                </a:solidFill>
                <a:effectLst/>
                <a:latin typeface="Arial" panose="020B0604020202020204" pitchFamily="34" charset="0"/>
                <a:cs typeface="Arial" panose="020B0604020202020204" pitchFamily="34" charset="0"/>
              </a:rPr>
              <a:t>NSCLC, non-small-cell lung cancer.</a:t>
            </a:r>
          </a:p>
        </p:txBody>
      </p:sp>
      <p:sp>
        <p:nvSpPr>
          <p:cNvPr id="4" name="Slide Number Placeholder 3"/>
          <p:cNvSpPr>
            <a:spLocks noGrp="1"/>
          </p:cNvSpPr>
          <p:nvPr>
            <p:ph type="sldNum" sz="quarter" idx="5"/>
          </p:nvPr>
        </p:nvSpPr>
        <p:spPr/>
        <p:txBody>
          <a:bodyPr/>
          <a:lstStyle/>
          <a:p>
            <a:pPr marL="0" marR="0" lvl="0" indent="0" algn="r" defTabSz="88139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88139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27726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Arial" panose="020B0604020202020204" pitchFamily="34" charset="0"/>
                <a:cs typeface="Arial" panose="020B0604020202020204" pitchFamily="34" charset="0"/>
              </a:rPr>
              <a:t>PDL1 testing is indicated across all stages of newly diagnosed NSCLC to guide multidisciplinary and multimodality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Arial" panose="020B0604020202020204" pitchFamily="34" charset="0"/>
                <a:cs typeface="Arial" panose="020B0604020202020204" pitchFamily="34" charset="0"/>
              </a:rPr>
              <a:t>IHC, immunohistochemistry; NSCLC, non-small-cell lung cancer; NSQ, nonsquamous; SQ, squamous. Pts with newly diagnosed lung ca undergo extensive testing prior to treatment planning. Molecular diagnostics and PDL1 testing is essential regardless of pt characteristics including smoking history.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996ED9-751B-4424-8A8A-042C3605E3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70122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162291-C944-430F-9A4C-6E6D406E2DB1}" type="slidenum">
              <a:rPr lang="en-US" smtClean="0"/>
              <a:t>19</a:t>
            </a:fld>
            <a:endParaRPr lang="en-US"/>
          </a:p>
        </p:txBody>
      </p:sp>
    </p:spTree>
    <p:extLst>
      <p:ext uri="{BB962C8B-B14F-4D97-AF65-F5344CB8AC3E}">
        <p14:creationId xmlns:p14="http://schemas.microsoft.com/office/powerpoint/2010/main" val="3205281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kern="1200">
                <a:solidFill>
                  <a:schemeClr val="tx1"/>
                </a:solidFill>
                <a:effectLst/>
                <a:latin typeface="Arial" panose="020B0604020202020204" pitchFamily="34" charset="0"/>
                <a:cs typeface="Arial" panose="020B0604020202020204" pitchFamily="34" charset="0"/>
              </a:rPr>
              <a:t>dMMR, defective mismatch repair; FACS, fluorescence-activated cell sorting; FFPE, formalin-fixed, paraffin-embedded; FISH, fluorescence in situ hybridization; IHC, immunohistochemistry; MSI, microsatellite instability; NG, next-generation sequencing; PCR, polymerase chain reaction; RT-qPCR, reverse transcriptase quantitative polymerase chain reaction; WES, whole-exome sequencing; WGS, whole-genome sequencing.</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8430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BA2C8-7600-4080-81D2-8995C105D0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46286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Calibri" panose="020F0502020204030204" pitchFamily="34" charset="0"/>
              </a:rPr>
              <a:t>Correct answer: B. </a:t>
            </a:r>
            <a:r>
              <a:rPr lang="en-US" altLang="en-US"/>
              <a:t>EGFR, ALK, and PD-L1</a:t>
            </a:r>
            <a:endParaRPr lang="en-US" sz="12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Calibri" panose="020F0502020204030204" pitchFamily="34" charset="0"/>
              </a:rPr>
              <a:t>Learning objective: </a:t>
            </a:r>
            <a:r>
              <a:rPr lang="en-US" sz="1200"/>
              <a:t>Integrate the latest molecular and biomarker testing guidance for the identification of oncogenic drivers in patients with early-stage NSCLC</a:t>
            </a:r>
            <a:endParaRPr lang="en-US" sz="1200">
              <a:effectLst/>
              <a:latin typeface="Calibri" panose="020F0502020204030204" pitchFamily="34" charset="0"/>
              <a:ea typeface="Calibri" panose="020F0502020204030204" pitchFamily="34" charset="0"/>
              <a:cs typeface="Calibri" panose="020F0502020204030204" pitchFamily="34" charset="0"/>
            </a:endParaRPr>
          </a:p>
          <a:p>
            <a:r>
              <a:rPr lang="en-US" sz="1200">
                <a:effectLst/>
                <a:latin typeface="Calibri" panose="020F0502020204030204" pitchFamily="34" charset="0"/>
                <a:ea typeface="Calibri" panose="020F0502020204030204" pitchFamily="34" charset="0"/>
                <a:cs typeface="Calibri" panose="020F0502020204030204" pitchFamily="34" charset="0"/>
              </a:rPr>
              <a:t>MLO: 3/Knowledge</a:t>
            </a:r>
          </a:p>
          <a:p>
            <a:r>
              <a:rPr lang="en-US" sz="1200">
                <a:effectLst/>
                <a:latin typeface="Calibri" panose="020F0502020204030204" pitchFamily="34" charset="0"/>
                <a:ea typeface="Calibri" panose="020F0502020204030204" pitchFamily="34" charset="0"/>
              </a:rPr>
              <a:t>Rationale:</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FF67F-15D2-4181-B8C8-93B786966F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49550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57C017C7-DD01-4F77-AB2E-C2B7D56099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978B31-E2A9-42F9-87A7-58A14B1A990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9939" name="Rectangle 2">
            <a:extLst>
              <a:ext uri="{FF2B5EF4-FFF2-40B4-BE49-F238E27FC236}">
                <a16:creationId xmlns:a16="http://schemas.microsoft.com/office/drawing/2014/main" id="{E167D70B-CFD7-426A-A2D6-6BEF492415E3}"/>
              </a:ext>
            </a:extLst>
          </p:cNvPr>
          <p:cNvSpPr>
            <a:spLocks noGrp="1" noRot="1" noChangeAspect="1" noChangeArrowheads="1" noTextEdit="1"/>
          </p:cNvSpPr>
          <p:nvPr>
            <p:ph type="sldImg"/>
          </p:nvPr>
        </p:nvSpPr>
        <p:spPr>
          <a:xfrm>
            <a:off x="457200" y="720725"/>
            <a:ext cx="6400800" cy="3600450"/>
          </a:xfrm>
          <a:ln/>
        </p:spPr>
      </p:sp>
      <p:sp>
        <p:nvSpPr>
          <p:cNvPr id="39940" name="Rectangle 3">
            <a:extLst>
              <a:ext uri="{FF2B5EF4-FFF2-40B4-BE49-F238E27FC236}">
                <a16:creationId xmlns:a16="http://schemas.microsoft.com/office/drawing/2014/main" id="{3EDB4D75-9418-4DA4-9621-498D9ED4AA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lists the faculty who were involved in the production of these slides.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Calibri" panose="020F0502020204030204" pitchFamily="34" charset="0"/>
              </a:rPr>
              <a:t>Correct answer: B. </a:t>
            </a:r>
            <a:r>
              <a:rPr lang="en-US" altLang="en-US"/>
              <a:t>EGFR, ALK, and PD-L1</a:t>
            </a:r>
            <a:endParaRPr lang="en-US" sz="12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Calibri" panose="020F0502020204030204" pitchFamily="34" charset="0"/>
              </a:rPr>
              <a:t>Learning objective: </a:t>
            </a:r>
            <a:r>
              <a:rPr lang="en-US" sz="1200"/>
              <a:t>Integrate the latest molecular and biomarker testing guidance for the identification of oncogenic drivers in patients with early-stage NSCLC</a:t>
            </a:r>
            <a:endParaRPr lang="en-US" sz="1200">
              <a:effectLst/>
              <a:latin typeface="Calibri" panose="020F0502020204030204" pitchFamily="34" charset="0"/>
              <a:ea typeface="Calibri" panose="020F0502020204030204" pitchFamily="34" charset="0"/>
              <a:cs typeface="Calibri" panose="020F0502020204030204" pitchFamily="34" charset="0"/>
            </a:endParaRPr>
          </a:p>
          <a:p>
            <a:r>
              <a:rPr lang="en-US" sz="1200">
                <a:effectLst/>
                <a:latin typeface="Calibri" panose="020F0502020204030204" pitchFamily="34" charset="0"/>
                <a:ea typeface="Calibri" panose="020F0502020204030204" pitchFamily="34" charset="0"/>
                <a:cs typeface="Calibri" panose="020F0502020204030204" pitchFamily="34" charset="0"/>
              </a:rPr>
              <a:t>MLO: 3/Knowledge</a:t>
            </a:r>
          </a:p>
          <a:p>
            <a:r>
              <a:rPr lang="en-US" sz="1200">
                <a:effectLst/>
                <a:latin typeface="Calibri" panose="020F0502020204030204" pitchFamily="34" charset="0"/>
                <a:ea typeface="Calibri" panose="020F0502020204030204" pitchFamily="34" charset="0"/>
              </a:rPr>
              <a:t>Rationale:</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FF67F-15D2-4181-B8C8-93B786966F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026543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NSCLC, non-small-cell lung cancer.</a:t>
            </a:r>
          </a:p>
        </p:txBody>
      </p:sp>
      <p:sp>
        <p:nvSpPr>
          <p:cNvPr id="4" name="Slide Number Placeholder 3"/>
          <p:cNvSpPr>
            <a:spLocks noGrp="1"/>
          </p:cNvSpPr>
          <p:nvPr>
            <p:ph type="sldNum" sz="quarter" idx="5"/>
          </p:nvPr>
        </p:nvSpPr>
        <p:spPr/>
        <p:txBody>
          <a:bodyPr/>
          <a:lstStyle/>
          <a:p>
            <a:fld id="{22162291-C944-430F-9A4C-6E6D406E2DB1}" type="slidenum">
              <a:rPr lang="en-US" smtClean="0"/>
              <a:t>24</a:t>
            </a:fld>
            <a:endParaRPr lang="en-US" dirty="0"/>
          </a:p>
        </p:txBody>
      </p:sp>
    </p:spTree>
    <p:extLst>
      <p:ext uri="{BB962C8B-B14F-4D97-AF65-F5344CB8AC3E}">
        <p14:creationId xmlns:p14="http://schemas.microsoft.com/office/powerpoint/2010/main" val="3379971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00239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MDT, multidisciplinary team; NSCLC, non-small-cell lung cancer.</a:t>
            </a:r>
          </a:p>
        </p:txBody>
      </p:sp>
      <p:sp>
        <p:nvSpPr>
          <p:cNvPr id="4" name="Slide Number Placeholder 3"/>
          <p:cNvSpPr>
            <a:spLocks noGrp="1"/>
          </p:cNvSpPr>
          <p:nvPr>
            <p:ph type="sldNum" sz="quarter" idx="5"/>
          </p:nvPr>
        </p:nvSpPr>
        <p:spPr/>
        <p:txBody>
          <a:bodyPr/>
          <a:lstStyle/>
          <a:p>
            <a:fld id="{22162291-C944-430F-9A4C-6E6D406E2DB1}" type="slidenum">
              <a:rPr lang="en-US" smtClean="0"/>
              <a:t>26</a:t>
            </a:fld>
            <a:endParaRPr lang="en-US"/>
          </a:p>
        </p:txBody>
      </p:sp>
    </p:spTree>
    <p:extLst>
      <p:ext uri="{BB962C8B-B14F-4D97-AF65-F5344CB8AC3E}">
        <p14:creationId xmlns:p14="http://schemas.microsoft.com/office/powerpoint/2010/main" val="3244818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i="1"/>
              <a:t>ALPI, Adjuvant Lung Cancer Project Italy; ANITA, Adjuvant Navelbine International Trialist Association; CALGB, Cancer and Leukemia Group B; CT, chemotherapy; IALT, International Adjuvant Lung Cancer Trial; LACE, Lung Adjuvant Cisplatin Evaluation; NSCLC, non-small-cell lung cancer; OS, overall survival.</a:t>
            </a:r>
          </a:p>
        </p:txBody>
      </p:sp>
    </p:spTree>
    <p:extLst>
      <p:ext uri="{BB962C8B-B14F-4D97-AF65-F5344CB8AC3E}">
        <p14:creationId xmlns:p14="http://schemas.microsoft.com/office/powerpoint/2010/main" val="4021212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1"/>
              <a:t>CNS, central nervous system; CT, chemotherapy; DFS, disease-free survival; HRQoL, health-related quality of life; NSCLC, non-small-cell lung cancer; OS, overall survival; PS, performance status.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0ABAA2-6C4E-466F-9BAE-1C454D0B2418}"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02665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DFS, disease-free survival; NR, not reached; NSCLC, non-small-cell lung cancer.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5483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NSCLC, non-small-cell lung cancer; OS, overall survival</a:t>
            </a:r>
            <a:r>
              <a:rPr lang="en-US" i="1" dirty="0"/>
              <a:t>; Osi, osimertinib; Pbo, placebo.</a:t>
            </a:r>
            <a:endParaRPr lang="en-US" i="1"/>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37414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AE, adverse event; d/c, discontinuation; DFS, disease-free survival; OS, overall survival.</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95560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CNS, central nervous system; DFS, disease-free survival; ECOG, Eastern Cooperative Oncology Group; ITT, intention-to-treat; NSCLC, non-small-cell lung cancer; OS, overall survival; PS, performance status.</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32</a:t>
            </a:fld>
            <a:endParaRPr lang="en-US" altLang="en-US"/>
          </a:p>
        </p:txBody>
      </p:sp>
    </p:spTree>
    <p:extLst>
      <p:ext uri="{BB962C8B-B14F-4D97-AF65-F5344CB8AC3E}">
        <p14:creationId xmlns:p14="http://schemas.microsoft.com/office/powerpoint/2010/main" val="4069141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CAF30B11-B7C5-4E9C-AF82-16E89F5ABD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5A9CD1-378D-4C9F-981C-DD7277607FD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035" name="Rectangle 2">
            <a:extLst>
              <a:ext uri="{FF2B5EF4-FFF2-40B4-BE49-F238E27FC236}">
                <a16:creationId xmlns:a16="http://schemas.microsoft.com/office/drawing/2014/main" id="{506BD754-E9FF-4408-A6CB-AAAEAE4EC093}"/>
              </a:ext>
            </a:extLst>
          </p:cNvPr>
          <p:cNvSpPr>
            <a:spLocks noGrp="1" noRot="1" noChangeAspect="1" noChangeArrowheads="1" noTextEdit="1"/>
          </p:cNvSpPr>
          <p:nvPr>
            <p:ph type="sldImg"/>
          </p:nvPr>
        </p:nvSpPr>
        <p:spPr>
          <a:xfrm>
            <a:off x="457200" y="720725"/>
            <a:ext cx="6400800" cy="3600450"/>
          </a:xfrm>
          <a:ln/>
        </p:spPr>
      </p:sp>
      <p:sp>
        <p:nvSpPr>
          <p:cNvPr id="44036" name="Rectangle 3">
            <a:extLst>
              <a:ext uri="{FF2B5EF4-FFF2-40B4-BE49-F238E27FC236}">
                <a16:creationId xmlns:a16="http://schemas.microsoft.com/office/drawing/2014/main" id="{2FC876EC-1F6F-462C-B502-B2110DCD39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lists the disclosure information of the faculty and staff involved in the development of these slides.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CT, chemotherapy; DFS, disease-free survival; ECOG, Eastern Cooperative Oncology Group; ITT, intention-to-treat; LN, lymph node; NR, not reached; PS, performance status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680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CNS, central nervous system; CT, chemotherapy; DFS, disease-free survival; ITT, intention-to-treat; OS, overall survival.</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623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AE, adverse event; ALT, alanine aminotransferase; AST, aspartate aminotransferase; CPK, creatine phosphokinase; CT, chemotherapy.</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35</a:t>
            </a:fld>
            <a:endParaRPr lang="en-US" altLang="en-US"/>
          </a:p>
        </p:txBody>
      </p:sp>
    </p:spTree>
    <p:extLst>
      <p:ext uri="{BB962C8B-B14F-4D97-AF65-F5344CB8AC3E}">
        <p14:creationId xmlns:p14="http://schemas.microsoft.com/office/powerpoint/2010/main" val="208856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NSCLC, non-small-cell lung cancer.</a:t>
            </a:r>
          </a:p>
        </p:txBody>
      </p:sp>
      <p:sp>
        <p:nvSpPr>
          <p:cNvPr id="4" name="Slide Number Placeholder 3"/>
          <p:cNvSpPr>
            <a:spLocks noGrp="1"/>
          </p:cNvSpPr>
          <p:nvPr>
            <p:ph type="sldNum" sz="quarter" idx="5"/>
          </p:nvPr>
        </p:nvSpPr>
        <p:spPr/>
        <p:txBody>
          <a:bodyPr/>
          <a:lstStyle/>
          <a:p>
            <a:fld id="{22162291-C944-430F-9A4C-6E6D406E2DB1}" type="slidenum">
              <a:rPr lang="en-US" smtClean="0"/>
              <a:t>36</a:t>
            </a:fld>
            <a:endParaRPr lang="en-US" dirty="0"/>
          </a:p>
        </p:txBody>
      </p:sp>
    </p:spTree>
    <p:extLst>
      <p:ext uri="{BB962C8B-B14F-4D97-AF65-F5344CB8AC3E}">
        <p14:creationId xmlns:p14="http://schemas.microsoft.com/office/powerpoint/2010/main" val="2228681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Correct answer: D. Any PD-L1 level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Learning objective: </a:t>
            </a:r>
            <a:r>
              <a:rPr lang="en-US" sz="1800"/>
              <a:t>Determine the most appropriate perioperative treatment strategy that incorporates patient-specific factors and the results obtained from biomarker testing</a:t>
            </a: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MLO: 3/knowledge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rPr>
              <a:t>Rationale: In the AEGEAN, </a:t>
            </a:r>
            <a:r>
              <a:rPr lang="en-US" sz="1800" dirty="0">
                <a:effectLst/>
                <a:latin typeface="Calibri" panose="020F0502020204030204" pitchFamily="34" charset="0"/>
                <a:ea typeface="Calibri" panose="020F0502020204030204" pitchFamily="34" charset="0"/>
              </a:rPr>
              <a:t>CheckMate</a:t>
            </a:r>
            <a:r>
              <a:rPr lang="en-US" sz="1800">
                <a:effectLst/>
                <a:latin typeface="Calibri" panose="020F0502020204030204" pitchFamily="34" charset="0"/>
                <a:ea typeface="Calibri" panose="020F0502020204030204" pitchFamily="34" charset="0"/>
              </a:rPr>
              <a:t> 77T, and KEYNOTE-671 trials, perioperative durvalumab, nivolumab and pembrolizumab, respectively, resulted in improved event-free survival in patients with </a:t>
            </a:r>
            <a:r>
              <a:rPr lang="en-US" sz="1800" dirty="0">
                <a:effectLst/>
                <a:latin typeface="Calibri" panose="020F0502020204030204" pitchFamily="34" charset="0"/>
                <a:ea typeface="Calibri" panose="020F0502020204030204" pitchFamily="34" charset="0"/>
              </a:rPr>
              <a:t>resectable</a:t>
            </a:r>
            <a:r>
              <a:rPr lang="en-US" sz="1800">
                <a:effectLst/>
                <a:latin typeface="Calibri" panose="020F0502020204030204" pitchFamily="34" charset="0"/>
                <a:ea typeface="Calibri" panose="020F0502020204030204" pitchFamily="34" charset="0"/>
              </a:rPr>
              <a:t> early-stage NSCLC irrespective of PD-L1 expression. Durvalumab and pembrolizumab are approved as perioperative for patients with resectable NSCLC and tumors ≥ 4 cm or with node-positive disease (as of September 2024)</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520195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effectLst/>
                <a:latin typeface="Times New Roman" panose="02020603050405020304" pitchFamily="18" charset="0"/>
                <a:ea typeface="Calibri" panose="020F0502020204030204" pitchFamily="34" charset="0"/>
              </a:rPr>
              <a:t>Systemic therapy for lung cancer historically consisted of chemotherapy.  Chemotherapy works by non-specifically killing cells that are growing or dividing and while it can help improve quality of life and survival in some patients it is also associated with significant toxicities due to the unintended effects on normal cells.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effectLst/>
                <a:latin typeface="Times New Roman" panose="02020603050405020304" pitchFamily="18" charset="0"/>
                <a:ea typeface="Calibri" panose="020F0502020204030204" pitchFamily="34" charset="0"/>
              </a:rPr>
              <a:t>We can do better – better outcomes and better tolerability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a:solidFill>
                  <a:srgbClr val="000000"/>
                </a:solidFill>
                <a:effectLst/>
                <a:latin typeface="Times New Roman" panose="02020603050405020304" pitchFamily="18" charset="0"/>
              </a:rPr>
              <a:t>Read the fundamental truth and guiding principles of immunotherapy statements.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a:solidFill>
                <a:srgbClr val="000000"/>
              </a:solidFill>
              <a:effectLst/>
              <a:latin typeface="Times New Roman" panose="02020603050405020304" pitchFamily="18" charset="0"/>
            </a:endParaRPr>
          </a:p>
          <a:p>
            <a:r>
              <a:rPr lang="en-US" b="0" i="0">
                <a:solidFill>
                  <a:srgbClr val="000000"/>
                </a:solidFill>
                <a:effectLst/>
                <a:latin typeface="Times New Roman" panose="02020603050405020304" pitchFamily="18" charset="0"/>
              </a:rPr>
              <a:t>The innate immune system is the body's first line of defense against intruders. It responds in the same way to all germs and foreign substances, which is why it is sometimes referred to as the "non-specific" immune system.</a:t>
            </a:r>
          </a:p>
          <a:p>
            <a:pPr algn="l"/>
            <a:r>
              <a:rPr lang="en-US" b="0" i="0">
                <a:solidFill>
                  <a:srgbClr val="000000"/>
                </a:solidFill>
                <a:effectLst/>
                <a:latin typeface="Times New Roman" panose="02020603050405020304" pitchFamily="18" charset="0"/>
              </a:rPr>
              <a:t>The innate immune system provides</a:t>
            </a:r>
          </a:p>
          <a:p>
            <a:pPr algn="l">
              <a:buFont typeface="Arial" panose="020B0604020202020204" pitchFamily="34" charset="0"/>
              <a:buChar char="•"/>
            </a:pPr>
            <a:r>
              <a:rPr lang="en-US" b="0" i="0">
                <a:solidFill>
                  <a:srgbClr val="000000"/>
                </a:solidFill>
                <a:effectLst/>
                <a:latin typeface="Times New Roman" panose="02020603050405020304" pitchFamily="18" charset="0"/>
              </a:rPr>
              <a:t>protection offered by the skin and mucous membranes</a:t>
            </a:r>
          </a:p>
          <a:p>
            <a:pPr algn="l">
              <a:buFont typeface="Arial" panose="020B0604020202020204" pitchFamily="34" charset="0"/>
              <a:buChar char="•"/>
            </a:pPr>
            <a:r>
              <a:rPr lang="en-US" b="0" i="0">
                <a:solidFill>
                  <a:srgbClr val="000000"/>
                </a:solidFill>
                <a:effectLst/>
                <a:latin typeface="Times New Roman" panose="02020603050405020304" pitchFamily="18" charset="0"/>
              </a:rPr>
              <a:t>protection offered by immune system cells and proteins</a:t>
            </a:r>
          </a:p>
          <a:p>
            <a:r>
              <a:rPr lang="en-US" b="0" i="0">
                <a:solidFill>
                  <a:srgbClr val="000000"/>
                </a:solidFill>
                <a:effectLst/>
                <a:latin typeface="Times New Roman" panose="02020603050405020304" pitchFamily="18" charset="0"/>
              </a:rPr>
              <a:t>Components of the Innate immune system include phagocytes, proteins, NK cells</a:t>
            </a:r>
          </a:p>
          <a:p>
            <a:r>
              <a:rPr lang="en-US" b="0" i="0">
                <a:solidFill>
                  <a:srgbClr val="000000"/>
                </a:solidFill>
                <a:effectLst/>
                <a:latin typeface="Times New Roman" panose="02020603050405020304" pitchFamily="18" charset="0"/>
              </a:rPr>
              <a:t>Main job of NK cells is to identify cells that have been infected by a virus, as well as </a:t>
            </a:r>
            <a:r>
              <a:rPr lang="en-US" b="0" i="0">
                <a:solidFill>
                  <a:srgbClr val="2F4A8B"/>
                </a:solidFill>
                <a:effectLst/>
                <a:latin typeface="Times New Roman" panose="02020603050405020304" pitchFamily="18" charset="0"/>
                <a:hlinkClick r:id="rId3"/>
              </a:rPr>
              <a:t>abnormal cells that may turn into (or have turned into) tumor cells</a:t>
            </a:r>
            <a:r>
              <a:rPr lang="en-US" b="0" i="0">
                <a:solidFill>
                  <a:srgbClr val="000000"/>
                </a:solidFill>
                <a:effectLst/>
                <a:latin typeface="Times New Roman" panose="02020603050405020304" pitchFamily="18" charset="0"/>
              </a:rPr>
              <a:t>. To do this, they search for cells with an abnormal surface, and then destroy the cell surface using substances called cytotoxins.</a:t>
            </a:r>
          </a:p>
          <a:p>
            <a:pPr algn="l"/>
            <a:r>
              <a:rPr lang="en-US" b="0" i="0">
                <a:solidFill>
                  <a:srgbClr val="000000"/>
                </a:solidFill>
                <a:effectLst/>
                <a:latin typeface="Times New Roman" panose="02020603050405020304" pitchFamily="18" charset="0"/>
              </a:rPr>
              <a:t>If the innate (general) immune system fails to destroy the germs, the adaptive (specialized) immune system takes over. The adaptive immune system specifically targets the type of germ that is causing the infection. But to do that, it first needs to recognize the germ as such. This means that it’s slower to respond than the innate immune system, but it’s more accurate when it does respond. It also has the advantage of being able to "remember" germs. So the next time the adaptive immune system faces a germ it has already met, it can start fighting the germ faster.</a:t>
            </a:r>
          </a:p>
          <a:p>
            <a:pPr algn="l"/>
            <a:r>
              <a:rPr lang="en-US" b="0" i="0">
                <a:solidFill>
                  <a:srgbClr val="000000"/>
                </a:solidFill>
                <a:effectLst/>
                <a:latin typeface="Times New Roman" panose="02020603050405020304" pitchFamily="18" charset="0"/>
              </a:rPr>
              <a:t>This memory is also the reason why there are some illnesses you can only get once in your life, because afterwards your body becomes “immune” to them. </a:t>
            </a:r>
          </a:p>
          <a:p>
            <a:pPr algn="l"/>
            <a:r>
              <a:rPr lang="en-US" b="0" i="0">
                <a:solidFill>
                  <a:srgbClr val="000000"/>
                </a:solidFill>
                <a:effectLst/>
                <a:latin typeface="Times New Roman" panose="02020603050405020304" pitchFamily="18" charset="0"/>
              </a:rPr>
              <a:t>Components of the adaptive immune system</a:t>
            </a:r>
          </a:p>
          <a:p>
            <a:pPr algn="l">
              <a:buFont typeface="Arial" panose="020B0604020202020204" pitchFamily="34" charset="0"/>
              <a:buChar char="•"/>
            </a:pPr>
            <a:r>
              <a:rPr lang="en-US" b="0" i="0">
                <a:solidFill>
                  <a:srgbClr val="000000"/>
                </a:solidFill>
                <a:effectLst/>
                <a:latin typeface="Times New Roman" panose="02020603050405020304" pitchFamily="18" charset="0"/>
              </a:rPr>
              <a:t>T cells in the tissue between the body's cells</a:t>
            </a:r>
          </a:p>
          <a:p>
            <a:pPr algn="l">
              <a:buFont typeface="Arial" panose="020B0604020202020204" pitchFamily="34" charset="0"/>
              <a:buChar char="•"/>
            </a:pPr>
            <a:r>
              <a:rPr lang="en-US" b="0" i="0">
                <a:solidFill>
                  <a:srgbClr val="000000"/>
                </a:solidFill>
                <a:effectLst/>
                <a:latin typeface="Times New Roman" panose="02020603050405020304" pitchFamily="18" charset="0"/>
              </a:rPr>
              <a:t>B cells (also in the tissue between the body's cells)</a:t>
            </a:r>
          </a:p>
          <a:p>
            <a:pPr algn="l">
              <a:buFont typeface="Arial" panose="020B0604020202020204" pitchFamily="34" charset="0"/>
              <a:buChar char="•"/>
            </a:pPr>
            <a:r>
              <a:rPr lang="en-US" b="0" i="0">
                <a:solidFill>
                  <a:srgbClr val="000000"/>
                </a:solidFill>
                <a:effectLst/>
                <a:latin typeface="Times New Roman" panose="02020603050405020304" pitchFamily="18" charset="0"/>
              </a:rPr>
              <a:t>Antibodies in the blood and other bodily fluids</a:t>
            </a:r>
          </a:p>
          <a:p>
            <a:pPr algn="l">
              <a:buFont typeface="Arial" panose="020B0604020202020204" pitchFamily="34" charset="0"/>
              <a:buChar char="•"/>
            </a:pPr>
            <a:endParaRPr lang="en-US" b="0" i="0">
              <a:solidFill>
                <a:srgbClr val="000000"/>
              </a:solidFill>
              <a:effectLst/>
              <a:latin typeface="Times New Roman" panose="02020603050405020304" pitchFamily="18" charset="0"/>
            </a:endParaRPr>
          </a:p>
          <a:p>
            <a:pPr algn="l"/>
            <a:r>
              <a:rPr lang="en-US" b="0" i="0">
                <a:solidFill>
                  <a:srgbClr val="000000"/>
                </a:solidFill>
                <a:effectLst/>
                <a:latin typeface="Times New Roman" panose="02020603050405020304" pitchFamily="18" charset="0"/>
              </a:rPr>
              <a:t>T cells (also called T lymphocytes) are made in bone marrow. They travel in the </a:t>
            </a:r>
            <a:r>
              <a:rPr lang="en-US" b="0" i="0">
                <a:solidFill>
                  <a:srgbClr val="2F4A8B"/>
                </a:solidFill>
                <a:effectLst/>
                <a:latin typeface="Times New Roman" panose="02020603050405020304" pitchFamily="18" charset="0"/>
                <a:hlinkClick r:id="rId4"/>
              </a:rPr>
              <a:t>bloodstream</a:t>
            </a:r>
            <a:r>
              <a:rPr lang="en-US" b="0" i="0">
                <a:solidFill>
                  <a:srgbClr val="000000"/>
                </a:solidFill>
                <a:effectLst/>
                <a:latin typeface="Times New Roman" panose="02020603050405020304" pitchFamily="18" charset="0"/>
              </a:rPr>
              <a:t> to the thymus, where they mature. The "T" in their name comes from "thymus."</a:t>
            </a:r>
          </a:p>
          <a:p>
            <a:pPr algn="l"/>
            <a:r>
              <a:rPr lang="en-US" b="0" i="0">
                <a:solidFill>
                  <a:srgbClr val="000000"/>
                </a:solidFill>
                <a:effectLst/>
                <a:latin typeface="Times New Roman" panose="02020603050405020304" pitchFamily="18" charset="0"/>
              </a:rPr>
              <a:t>T cells have three main jobs:</a:t>
            </a:r>
          </a:p>
          <a:p>
            <a:pPr algn="l">
              <a:buFont typeface="Arial" panose="020B0604020202020204" pitchFamily="34" charset="0"/>
              <a:buChar char="•"/>
            </a:pPr>
            <a:r>
              <a:rPr lang="en-US" b="0" i="0">
                <a:solidFill>
                  <a:srgbClr val="000000"/>
                </a:solidFill>
                <a:effectLst/>
                <a:latin typeface="Times New Roman" panose="02020603050405020304" pitchFamily="18" charset="0"/>
              </a:rPr>
              <a:t>They use chemical messengers to activate other cells of the immune system, starting the adaptive immune system response (T helper cells).</a:t>
            </a:r>
          </a:p>
          <a:p>
            <a:pPr algn="l">
              <a:buFont typeface="Arial" panose="020B0604020202020204" pitchFamily="34" charset="0"/>
              <a:buChar char="•"/>
            </a:pPr>
            <a:r>
              <a:rPr lang="en-US" b="0" i="0">
                <a:solidFill>
                  <a:srgbClr val="000000"/>
                </a:solidFill>
                <a:effectLst/>
                <a:latin typeface="Times New Roman" panose="02020603050405020304" pitchFamily="18" charset="0"/>
              </a:rPr>
              <a:t>They detect tumor cells or cells that have been infected by viruses and destroy them (cytotoxic T cells).</a:t>
            </a:r>
          </a:p>
          <a:p>
            <a:pPr algn="l">
              <a:buFont typeface="Arial" panose="020B0604020202020204" pitchFamily="34" charset="0"/>
              <a:buChar char="•"/>
            </a:pPr>
            <a:r>
              <a:rPr lang="en-US" b="0" i="0">
                <a:solidFill>
                  <a:srgbClr val="000000"/>
                </a:solidFill>
                <a:effectLst/>
                <a:latin typeface="Times New Roman" panose="02020603050405020304" pitchFamily="18" charset="0"/>
              </a:rPr>
              <a:t>Some T helper cells become memory T cells after the infection has cleared up. They "remember" the germ that was fought off, and are then ready to activate the adaptive immune system quickly if the body is infected by the same germ again.</a:t>
            </a:r>
          </a:p>
          <a:p>
            <a:pPr algn="l"/>
            <a:r>
              <a:rPr lang="en-US" b="0" i="0">
                <a:solidFill>
                  <a:srgbClr val="000000"/>
                </a:solidFill>
                <a:effectLst/>
                <a:latin typeface="Times New Roman" panose="02020603050405020304" pitchFamily="18" charset="0"/>
              </a:rPr>
              <a:t>T cells have specific features (receptors) on their surfaces that germs can attach to – like a lock that one particular key will fit. The immune system can make a matching T cell type for each germ within a few days of infection.</a:t>
            </a:r>
          </a:p>
          <a:p>
            <a:pPr algn="l"/>
            <a:r>
              <a:rPr lang="en-US" b="0" i="0">
                <a:solidFill>
                  <a:srgbClr val="000000"/>
                </a:solidFill>
                <a:effectLst/>
                <a:latin typeface="Times New Roman" panose="02020603050405020304" pitchFamily="18" charset="0"/>
              </a:rPr>
              <a:t>Then if a germ attaches to a matching T cell, the T cell starts to multiply – making more T cells that can specifically fight that germ. Because only the cells that match the germ multiply, the immune response is “tailor-made.”</a:t>
            </a:r>
          </a:p>
          <a:p>
            <a:pPr algn="l">
              <a:buFont typeface="Arial" panose="020B0604020202020204" pitchFamily="34" charset="0"/>
              <a:buChar char="•"/>
            </a:pPr>
            <a:endParaRPr lang="en-US" b="0" i="0">
              <a:solidFill>
                <a:srgbClr val="000000"/>
              </a:solidFill>
              <a:effectLst/>
              <a:latin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67811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a:solidFill>
                  <a:srgbClr val="111111"/>
                </a:solidFill>
                <a:effectLst/>
                <a:latin typeface="-apple-system"/>
              </a:rPr>
              <a:t>My colleague will review the overwhelming evidence that anti-PD-1/PDL1 antibodies can induce responses and durable remissions for patients with advanced lung cancer and other malignancies. I am tasked with reviewing the data in support of incorporation of immunotherapy in early lung cancer.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a:solidFill>
                  <a:srgbClr val="333333"/>
                </a:solidFill>
                <a:effectLst/>
                <a:latin typeface="-apple-system"/>
              </a:rPr>
              <a:t>Historically, SoC was CRT followed by observation alone; however, this was associated with poor long-term survival.</a:t>
            </a:r>
            <a:r>
              <a:rPr lang="en-US" b="0" i="0" u="none" strike="noStrike" baseline="30000">
                <a:solidFill>
                  <a:srgbClr val="155BC3"/>
                </a:solidFill>
                <a:effectLst/>
                <a:latin typeface="-apple-system"/>
                <a:hlinkClick r:id="rId3"/>
              </a:rPr>
              <a:t>9</a:t>
            </a:r>
            <a:r>
              <a:rPr lang="en-US" b="0" i="0" baseline="30000">
                <a:solidFill>
                  <a:srgbClr val="333333"/>
                </a:solidFill>
                <a:effectLst/>
                <a:latin typeface="-apple-system"/>
              </a:rPr>
              <a:t>-</a:t>
            </a:r>
            <a:r>
              <a:rPr lang="en-US" b="0" i="0" u="none" strike="noStrike" baseline="30000">
                <a:solidFill>
                  <a:srgbClr val="155BC3"/>
                </a:solidFill>
                <a:effectLst/>
                <a:latin typeface="-apple-system"/>
                <a:hlinkClick r:id="rId4"/>
              </a:rPr>
              <a:t>12</a:t>
            </a:r>
            <a:r>
              <a:rPr lang="en-US" b="0" i="0">
                <a:solidFill>
                  <a:srgbClr val="333333"/>
                </a:solidFill>
                <a:effectLst/>
                <a:latin typeface="-apple-system"/>
              </a:rPr>
              <a:t> There was no evidence that survival could be improved with induction or consolidation chemotherapy, consolidation therapy with other systemic anticancer agents, or by escalating the radiation dose.</a:t>
            </a:r>
            <a:r>
              <a:rPr lang="en-US" b="0" i="0" u="none" strike="noStrike" baseline="30000">
                <a:solidFill>
                  <a:srgbClr val="155BC3"/>
                </a:solidFill>
                <a:effectLst/>
                <a:latin typeface="-apple-system"/>
                <a:hlinkClick r:id="rId5"/>
              </a:rPr>
              <a:t>11</a:t>
            </a:r>
            <a:r>
              <a:rPr lang="en-US" b="0" i="0" baseline="30000">
                <a:solidFill>
                  <a:srgbClr val="333333"/>
                </a:solidFill>
                <a:effectLst/>
                <a:latin typeface="-apple-system"/>
              </a:rPr>
              <a:t>,</a:t>
            </a:r>
            <a:r>
              <a:rPr lang="en-US" b="0" i="0" u="none" strike="noStrike" baseline="30000">
                <a:solidFill>
                  <a:srgbClr val="155BC3"/>
                </a:solidFill>
                <a:effectLst/>
                <a:latin typeface="-apple-system"/>
                <a:hlinkClick r:id="rId6"/>
              </a:rPr>
              <a:t>13</a:t>
            </a:r>
            <a:r>
              <a:rPr lang="en-US" b="0" i="0" baseline="30000">
                <a:solidFill>
                  <a:srgbClr val="333333"/>
                </a:solidFill>
                <a:effectLst/>
                <a:latin typeface="-apple-system"/>
              </a:rPr>
              <a:t>-</a:t>
            </a:r>
            <a:r>
              <a:rPr lang="en-US" b="0" i="0" u="none" strike="noStrike" baseline="30000">
                <a:solidFill>
                  <a:srgbClr val="155BC3"/>
                </a:solidFill>
                <a:effectLst/>
                <a:latin typeface="-apple-system"/>
                <a:hlinkClick r:id="rId7"/>
              </a:rPr>
              <a:t>17</a:t>
            </a:r>
            <a:r>
              <a:rPr lang="en-US" b="0" i="0">
                <a:solidFill>
                  <a:srgbClr val="333333"/>
                </a:solidFill>
                <a:effectLst/>
                <a:latin typeface="-apple-system"/>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a:solidFill>
                  <a:srgbClr val="4D4D4D"/>
                </a:solidFill>
                <a:effectLst/>
                <a:latin typeface="OTNEJMQuadraat"/>
              </a:rPr>
              <a:t>In the neoadjuvant context, immunotherapy provides an early opportunity to treat </a:t>
            </a:r>
            <a:r>
              <a:rPr lang="en-US" sz="1200" b="0" i="0" dirty="0">
                <a:solidFill>
                  <a:srgbClr val="4D4D4D"/>
                </a:solidFill>
                <a:effectLst/>
                <a:latin typeface="OTNEJMQuadraat"/>
              </a:rPr>
              <a:t>micrometastatic</a:t>
            </a:r>
            <a:r>
              <a:rPr lang="en-US" sz="1200" b="0" i="0">
                <a:solidFill>
                  <a:srgbClr val="4D4D4D"/>
                </a:solidFill>
                <a:effectLst/>
                <a:latin typeface="OTNEJMQuadraat"/>
              </a:rPr>
              <a:t> disease and enhances the immune response when bulk tumor and tumor antigens are still present during the treatment.</a:t>
            </a:r>
            <a:r>
              <a:rPr lang="en-US" sz="1200" b="1" i="0" u="none" strike="noStrike" baseline="30000">
                <a:solidFill>
                  <a:srgbClr val="4D4D4D"/>
                </a:solidFill>
                <a:effectLst/>
                <a:latin typeface="OTNEJMQuadraat"/>
                <a:hlinkClick r:id="rId8"/>
              </a:rPr>
              <a:t>15,16</a:t>
            </a:r>
            <a:r>
              <a:rPr lang="en-US" sz="1200" b="0" i="0">
                <a:solidFill>
                  <a:srgbClr val="4D4D4D"/>
                </a:solidFill>
                <a:effectLst/>
                <a:latin typeface="OTNEJMQuadraat"/>
              </a:rPr>
              <a:t> </a:t>
            </a:r>
            <a:endParaRPr lang="en-US" i="1"/>
          </a:p>
          <a:p>
            <a:pPr algn="l"/>
            <a:r>
              <a:rPr lang="en-US" b="1" i="0">
                <a:solidFill>
                  <a:srgbClr val="111111"/>
                </a:solidFill>
                <a:effectLst/>
                <a:latin typeface="-apple-system"/>
              </a:rPr>
              <a:t>Chemotherapy remains an important partner for immunotherapy in early stage disease because it…</a:t>
            </a:r>
          </a:p>
          <a:p>
            <a:pPr algn="l"/>
            <a:endParaRPr lang="en-US" b="1" i="0">
              <a:solidFill>
                <a:srgbClr val="111111"/>
              </a:solidFill>
              <a:effectLst/>
              <a:latin typeface="-apple-system"/>
            </a:endParaRPr>
          </a:p>
          <a:p>
            <a:pPr algn="l"/>
            <a:r>
              <a:rPr lang="en-US" b="1" i="0">
                <a:solidFill>
                  <a:srgbClr val="111111"/>
                </a:solidFill>
                <a:effectLst/>
                <a:latin typeface="-apple-system"/>
              </a:rPr>
              <a:t>PD-1 and PD-L1 Inhibitors: What You Need to Know</a:t>
            </a:r>
            <a:endParaRPr lang="en-US" b="0" i="0">
              <a:solidFill>
                <a:srgbClr val="111111"/>
              </a:solidFill>
              <a:effectLst/>
              <a:latin typeface="-apple-system"/>
            </a:endParaRPr>
          </a:p>
          <a:p>
            <a:pPr algn="l">
              <a:buFont typeface="Arial" panose="020B0604020202020204" pitchFamily="34" charset="0"/>
              <a:buChar char="•"/>
            </a:pPr>
            <a:r>
              <a:rPr lang="en-US" b="1" i="0">
                <a:solidFill>
                  <a:srgbClr val="111111"/>
                </a:solidFill>
                <a:effectLst/>
                <a:latin typeface="-apple-system"/>
              </a:rPr>
              <a:t>PD-1 (Programmed Cell Death Protein 1)</a:t>
            </a:r>
            <a:r>
              <a:rPr lang="en-US" b="0" i="0">
                <a:solidFill>
                  <a:srgbClr val="111111"/>
                </a:solidFill>
                <a:effectLst/>
                <a:latin typeface="-apple-system"/>
              </a:rPr>
              <a:t>: This protein is found in T-cells (a type of immune cell) and helps regulate the immune system. </a:t>
            </a:r>
            <a:r>
              <a:rPr lang="en-US" b="0" i="0">
                <a:solidFill>
                  <a:srgbClr val="111111"/>
                </a:solidFill>
                <a:effectLst/>
                <a:latin typeface="-apple-system"/>
                <a:hlinkClick r:id="rId9"/>
              </a:rPr>
              <a:t>When PD-1 binds to another protein called PD-L1, it creates an “immune checkpoint.” This checkpoint tells T-cells to stop destroying cells that express PD-L1, which can include certain cancer cells</a:t>
            </a:r>
            <a:r>
              <a:rPr lang="en-US" b="0" i="0" baseline="30000">
                <a:solidFill>
                  <a:srgbClr val="111111"/>
                </a:solidFill>
                <a:effectLst/>
                <a:latin typeface="-apple-system"/>
                <a:hlinkClick r:id="rId9"/>
              </a:rPr>
              <a:t>1</a:t>
            </a:r>
            <a:r>
              <a:rPr lang="en-US" b="0" i="0">
                <a:solidFill>
                  <a:srgbClr val="111111"/>
                </a:solidFill>
                <a:effectLst/>
                <a:latin typeface="-apple-system"/>
              </a:rPr>
              <a:t>.</a:t>
            </a:r>
          </a:p>
          <a:p>
            <a:pPr algn="l">
              <a:buFont typeface="Arial" panose="020B0604020202020204" pitchFamily="34" charset="0"/>
              <a:buChar char="•"/>
            </a:pPr>
            <a:r>
              <a:rPr lang="en-US" b="1" i="0">
                <a:solidFill>
                  <a:srgbClr val="111111"/>
                </a:solidFill>
                <a:effectLst/>
                <a:latin typeface="-apple-system"/>
              </a:rPr>
              <a:t>PD-L1 (Programmed Death-Ligand 1)</a:t>
            </a:r>
            <a:r>
              <a:rPr lang="en-US" b="0" i="0">
                <a:solidFill>
                  <a:srgbClr val="111111"/>
                </a:solidFill>
                <a:effectLst/>
                <a:latin typeface="-apple-system"/>
              </a:rPr>
              <a:t>: PD-L1 acts as a “brake” to control immune responses. It’s found on some normal cells and, in higher amounts, on certain cancer cells. Some cancer cells take advantage of PD-L1 by highly expressing it to evade the immune system. </a:t>
            </a:r>
            <a:r>
              <a:rPr lang="en-US" b="0" i="0">
                <a:solidFill>
                  <a:srgbClr val="111111"/>
                </a:solidFill>
                <a:effectLst/>
                <a:latin typeface="-apple-system"/>
                <a:hlinkClick r:id="rId10"/>
              </a:rPr>
              <a:t>PD-1/PD-L1 inhibitors block PD-L1 function, allowing the immune system to attack cancer cells that express PD-L1</a:t>
            </a:r>
            <a:r>
              <a:rPr lang="en-US" b="0" i="0" baseline="30000">
                <a:solidFill>
                  <a:srgbClr val="111111"/>
                </a:solidFill>
                <a:effectLst/>
                <a:latin typeface="-apple-system"/>
                <a:hlinkClick r:id="rId10"/>
              </a:rPr>
              <a:t>2</a:t>
            </a:r>
            <a:r>
              <a:rPr lang="en-US" b="0" i="0">
                <a:solidFill>
                  <a:srgbClr val="111111"/>
                </a:solidFill>
                <a:effectLst/>
                <a:latin typeface="-apple-system"/>
              </a:rPr>
              <a:t>.</a:t>
            </a:r>
          </a:p>
          <a:p>
            <a:pPr algn="l">
              <a:buFont typeface="Arial" panose="020B0604020202020204" pitchFamily="34" charset="0"/>
              <a:buChar char="•"/>
            </a:pPr>
            <a:r>
              <a:rPr lang="en-US" b="1" i="0">
                <a:solidFill>
                  <a:srgbClr val="111111"/>
                </a:solidFill>
                <a:effectLst/>
                <a:latin typeface="-apple-system"/>
              </a:rPr>
              <a:t>Clinical Use</a:t>
            </a:r>
            <a:r>
              <a:rPr lang="en-US" b="0" i="0">
                <a:solidFill>
                  <a:srgbClr val="111111"/>
                </a:solidFill>
                <a:effectLst/>
                <a:latin typeface="-apple-system"/>
              </a:rPr>
              <a:t>: PD-1 and PD-L1 inhibitors are emerging as front-line treatments for various cancers. They prevent cancer cells from evading the immune system, leading to tumor shrinkage in many patients. However, not all patients respond, and resistance can occur. </a:t>
            </a:r>
            <a:r>
              <a:rPr lang="en-US" b="0" i="0">
                <a:solidFill>
                  <a:srgbClr val="111111"/>
                </a:solidFill>
                <a:effectLst/>
                <a:latin typeface="-apple-system"/>
                <a:hlinkClick r:id="rId11"/>
              </a:rPr>
              <a:t>Assays measure PD-L1 levels to predict response to these inhibitors</a:t>
            </a:r>
            <a:r>
              <a:rPr lang="en-US" b="0" i="0" baseline="30000">
                <a:solidFill>
                  <a:srgbClr val="111111"/>
                </a:solidFill>
                <a:effectLst/>
                <a:latin typeface="-apple-system"/>
                <a:hlinkClick r:id="rId11"/>
              </a:rPr>
              <a:t>3</a:t>
            </a:r>
            <a:r>
              <a:rPr lang="en-US" b="0" i="0">
                <a:solidFill>
                  <a:srgbClr val="111111"/>
                </a:solidFill>
                <a:effectLst/>
                <a:latin typeface="-apple-system"/>
              </a:rPr>
              <a: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60096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a:t>NSCLC, non-small-cell lung cancer.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3EEDF7A-2116-479A-B324-A8D1CC27220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006825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CT, chemotherapy; NSCLC, non-small-cell lung cancer</a:t>
            </a:r>
            <a:r>
              <a:rPr lang="en-US" i="1" dirty="0"/>
              <a:t>; plt, platinum;</a:t>
            </a:r>
            <a:endParaRPr lang="en-US" i="1"/>
          </a:p>
          <a:p>
            <a:endParaRPr lang="en-US"/>
          </a:p>
          <a:p>
            <a:r>
              <a:rPr lang="en-US"/>
              <a:t>The answer yes! we will review the data in a moment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231857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a:t>AJCC, </a:t>
            </a:r>
            <a:r>
              <a:rPr lang="en-US" b="0" i="1">
                <a:solidFill>
                  <a:srgbClr val="4D5156"/>
                </a:solidFill>
                <a:effectLst/>
                <a:latin typeface="Roboto" panose="02000000000000000000" pitchFamily="2" charset="0"/>
              </a:rPr>
              <a:t>American Joint Committee on </a:t>
            </a:r>
            <a:r>
              <a:rPr lang="en-US" b="0" i="1">
                <a:solidFill>
                  <a:srgbClr val="5F6368"/>
                </a:solidFill>
                <a:effectLst/>
                <a:latin typeface="Roboto" panose="02000000000000000000" pitchFamily="2" charset="0"/>
              </a:rPr>
              <a:t>Cancer; BSC, best supportive care; DFS, disease-free survival; ITT, intention-to-treat;  </a:t>
            </a:r>
            <a:r>
              <a:rPr lang="en-US" b="0" i="1"/>
              <a:t>NSCLC, non-small cell lung cancer; TPS, tumor proportion score.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0C7771-7AFE-4484-B3D0-75BF35B92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783763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220007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BSC, best supportive care; DFS, disease-free survival; IO, immunotherapy; ITT, intention-to-treat; NR, not reached; NSCLC, non-small-cell lung cancer; Pembro, pembrolizumab.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0C7771-7AFE-4484-B3D0-75BF35B92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017060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LN, lymph node; NSCLC, non-small-cell lung cancer.</a:t>
            </a:r>
          </a:p>
        </p:txBody>
      </p:sp>
    </p:spTree>
    <p:extLst>
      <p:ext uri="{BB962C8B-B14F-4D97-AF65-F5344CB8AC3E}">
        <p14:creationId xmlns:p14="http://schemas.microsoft.com/office/powerpoint/2010/main" val="26407171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sz="1800" b="0" i="1">
                <a:latin typeface="Arial" panose="020B0604020202020204" pitchFamily="34" charset="0"/>
              </a:rPr>
              <a:t>BICR, blinded independent central review; BIPR, blinded independent pathologic review; </a:t>
            </a:r>
            <a:r>
              <a:rPr kumimoji="0" lang="en-US" sz="1800" b="0"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CT, chemotherapy; ECOG, Eastern Cooperative Oncology Group; EFS, event-free survival; MPR, major pathologic response; NSCLC, non-small-cell lung cancer; OS, overall survival; </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pCR</a:t>
            </a:r>
            <a:r>
              <a:rPr kumimoji="0" lang="en-US" sz="1800" b="0"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pathologic complete response; PS, performance status; RT, radiotherapy; </a:t>
            </a: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tx</a:t>
            </a:r>
            <a:r>
              <a:rPr kumimoji="0" lang="en-US" sz="1800" b="0"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treatment.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800" b="0" i="0">
                <a:solidFill>
                  <a:srgbClr val="4D4D4D"/>
                </a:solidFill>
                <a:effectLst/>
                <a:latin typeface="OTNEJMQuadraat"/>
              </a:rPr>
              <a:t>Nivolumab, a fully human anti–programmed death 1 (PD-1) antibody, restores the function of existing antitumor T cells, and chemotherapy enhances antitumor immunity through direct or indirect immune-system activation.</a:t>
            </a:r>
            <a:r>
              <a:rPr lang="en-US" sz="2800" b="1" i="0" u="none" strike="noStrike" baseline="30000">
                <a:solidFill>
                  <a:srgbClr val="4D4D4D"/>
                </a:solidFill>
                <a:effectLst/>
                <a:latin typeface="OTNEJMQuadraat"/>
                <a:hlinkClick r:id="rId3"/>
              </a:rPr>
              <a:t>10,11</a:t>
            </a:r>
            <a:r>
              <a:rPr lang="en-US" sz="2800" b="0" i="0">
                <a:solidFill>
                  <a:srgbClr val="4D4D4D"/>
                </a:solidFill>
                <a:effectLst/>
                <a:latin typeface="OTNEJMQuadraat"/>
              </a:rPr>
              <a:t> Nivolumab-based regimens have shown a survival benefit in patients with metastatic NSCLC.</a:t>
            </a:r>
            <a:r>
              <a:rPr lang="en-US" sz="2800" b="1" i="0" u="none" strike="noStrike" baseline="30000">
                <a:solidFill>
                  <a:srgbClr val="4D4D4D"/>
                </a:solidFill>
                <a:effectLst/>
                <a:latin typeface="OTNEJMQuadraat"/>
                <a:hlinkClick r:id="rId4"/>
              </a:rPr>
              <a:t>12-14</a:t>
            </a:r>
            <a:r>
              <a:rPr lang="en-US" sz="2800" b="0" i="0">
                <a:solidFill>
                  <a:srgbClr val="4D4D4D"/>
                </a:solidFill>
                <a:effectLst/>
                <a:latin typeface="OTNEJMQuadraat"/>
              </a:rPr>
              <a:t> </a:t>
            </a:r>
          </a:p>
          <a:p>
            <a:pPr marL="0" marR="0" lvl="0" indent="0" defTabSz="914400" eaLnBrk="1" fontAlgn="auto" latinLnBrk="0" hangingPunct="1">
              <a:lnSpc>
                <a:spcPct val="100000"/>
              </a:lnSpc>
              <a:spcBef>
                <a:spcPts val="0"/>
              </a:spcBef>
              <a:spcAft>
                <a:spcPts val="0"/>
              </a:spcAft>
              <a:buClrTx/>
              <a:buSzTx/>
              <a:buFontTx/>
              <a:buNone/>
              <a:tabLst/>
              <a:defRPr/>
            </a:pPr>
            <a:endParaRPr lang="en-US" sz="2800" b="0" i="0">
              <a:solidFill>
                <a:srgbClr val="4D4D4D"/>
              </a:solidFill>
              <a:effectLst/>
              <a:latin typeface="OTNEJMQuadraat"/>
            </a:endParaRPr>
          </a:p>
          <a:p>
            <a:pPr marL="0" marR="0" lvl="0" indent="0" defTabSz="914400" eaLnBrk="1" fontAlgn="auto" latinLnBrk="0" hangingPunct="1">
              <a:lnSpc>
                <a:spcPct val="100000"/>
              </a:lnSpc>
              <a:spcBef>
                <a:spcPts val="0"/>
              </a:spcBef>
              <a:spcAft>
                <a:spcPts val="0"/>
              </a:spcAft>
              <a:buClrTx/>
              <a:buSzTx/>
              <a:buFontTx/>
              <a:buNone/>
              <a:tabLst/>
              <a:defRPr/>
            </a:pPr>
            <a:r>
              <a:rPr lang="en-US" sz="2800" b="0" i="0">
                <a:solidFill>
                  <a:srgbClr val="4D4D4D"/>
                </a:solidFill>
                <a:effectLst/>
                <a:latin typeface="OTNEJMQuadraat"/>
              </a:rPr>
              <a:t>In phase 2 studies of resectable NSCLC, neoadjuvant nivolumab alone or with chemotherapy showed promise with respect to pathological complete response, survival outcomes, and safety profiles.</a:t>
            </a:r>
            <a:r>
              <a:rPr lang="en-US" sz="2800" b="1" i="0" u="none" strike="noStrike" baseline="30000">
                <a:solidFill>
                  <a:srgbClr val="4D4D4D"/>
                </a:solidFill>
                <a:effectLst/>
                <a:latin typeface="OTNEJMQuadraat"/>
                <a:hlinkClick r:id="rId5"/>
              </a:rPr>
              <a:t>17-19</a:t>
            </a:r>
            <a:r>
              <a:rPr lang="en-US" sz="2800" b="0" i="0">
                <a:solidFill>
                  <a:srgbClr val="4D4D4D"/>
                </a:solidFill>
                <a:effectLst/>
                <a:latin typeface="OTNEJMQuadraat"/>
              </a:rPr>
              <a:t> Among patients with resectable stage IIIA NSCLC who received neoadjuvant nivolumab and chemotherapy, 3-year overall survival and progression-free survival were 81.9% and 69.6%, respectively.</a:t>
            </a:r>
            <a:r>
              <a:rPr lang="en-US" sz="2800" b="1" i="0" u="none" strike="noStrike" baseline="30000">
                <a:solidFill>
                  <a:srgbClr val="4D4D4D"/>
                </a:solidFill>
                <a:effectLst/>
                <a:latin typeface="OTNEJMQuadraat"/>
                <a:hlinkClick r:id="rId6"/>
              </a:rPr>
              <a:t>20</a:t>
            </a:r>
            <a:r>
              <a:rPr lang="en-US" sz="2800" b="0" i="0">
                <a:solidFill>
                  <a:srgbClr val="4D4D4D"/>
                </a:solidFill>
                <a:effectLst/>
                <a:latin typeface="OTNEJMQuadraat"/>
              </a:rPr>
              <a:t> In addition, patients with a pathological complete response had significantly longer overall and progression-free survival than those who had an incomplete or major pathological response.</a:t>
            </a:r>
            <a:r>
              <a:rPr lang="en-US" sz="2800" b="1" i="0" u="none" strike="noStrike" baseline="30000">
                <a:solidFill>
                  <a:srgbClr val="4D4D4D"/>
                </a:solidFill>
                <a:effectLst/>
                <a:latin typeface="OTNEJMQuadraat"/>
                <a:hlinkClick r:id="rId7"/>
              </a:rPr>
              <a:t>18</a:t>
            </a:r>
            <a:endParaRPr lang="en-US" sz="2800" b="1" i="0" u="none" strike="noStrike" baseline="30000">
              <a:solidFill>
                <a:srgbClr val="4D4D4D"/>
              </a:solidFill>
              <a:effectLst/>
              <a:latin typeface="OTNEJMQuadraa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Chemotherapy options in nivolumab + CT arm: NSQ: cisplatin/pemetrexed or carboplatin/paclitaxel; SQ: cisplatin/gemcitabine or carboplatin/paclitaxel.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Chemotherapy options in CT arm: NSQ: cisplatin/pemetrexed; SQ: cisplatin/v</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inorelbine, cisplatin/docetaxel, cisplatin/gemcitabine; both: carboplatin/paclitaxel.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Adjuvant chemo or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chemoRT</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or RT up to 4 cycles at investigator discretion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b="0" i="0">
                <a:solidFill>
                  <a:srgbClr val="4D4D4D"/>
                </a:solidFill>
                <a:effectLst/>
                <a:latin typeface="OTNEJMQuadraat"/>
              </a:rPr>
              <a:t>Adjuvant chemotherapy was received by 11.9% of the patients in the nivolumab-plus-chemotherapy group and 22.2% of those in the chemotherapy-alone group (Table S2); the exposure summary is provided in Table S3. Any subsequent cancer therapy was received by 21.2% of the patients in the nivolumab-plus-chemotherapy group and 43.6% of those in the chemotherapy-alone group; subsequent systemic therapy was received by 17.3% and 36.3%, respectively</a:t>
            </a: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b="0" i="0">
                <a:solidFill>
                  <a:srgbClr val="4D4D4D"/>
                </a:solidFill>
                <a:effectLst/>
                <a:latin typeface="OTNEJMQuadraat"/>
              </a:rPr>
              <a:t>83.2% in the nivolumab-plus-chemotherapy group and 75.4% in the chemotherapy-alone group underwent definitive surgery</a:t>
            </a: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800" b="0" i="0">
                <a:solidFill>
                  <a:srgbClr val="4D4D4D"/>
                </a:solidFill>
                <a:effectLst/>
                <a:latin typeface="OTNEJMQuadraat"/>
              </a:rPr>
              <a:t>The percentage of patients with delayed surgery was similar in the two treatment groups. </a:t>
            </a:r>
          </a:p>
          <a:p>
            <a:pPr marL="0" marR="0" lvl="0" indent="0" defTabSz="914400" eaLnBrk="1" fontAlgn="auto" latinLnBrk="0" hangingPunct="1">
              <a:lnSpc>
                <a:spcPct val="100000"/>
              </a:lnSpc>
              <a:spcBef>
                <a:spcPts val="0"/>
              </a:spcBef>
              <a:spcAft>
                <a:spcPts val="0"/>
              </a:spcAft>
              <a:buClrTx/>
              <a:buSzTx/>
              <a:buFontTx/>
              <a:buNone/>
              <a:tabLst/>
              <a:defRPr/>
            </a:pPr>
            <a:r>
              <a:rPr lang="en-US" sz="2800" b="0" i="0">
                <a:solidFill>
                  <a:srgbClr val="4D4D4D"/>
                </a:solidFill>
                <a:effectLst/>
                <a:latin typeface="OTNEJMQuadraat"/>
              </a:rPr>
              <a:t>The median duration of surgery was numerically shorter, the use of minimally invasive approaches was more common, and pneumonectomies were less common in the nivolumab-plus-chemotherapy group than in the chemotherapy-alone group, and these differences were more pronounced in patients with stage IIIA disease. </a:t>
            </a:r>
          </a:p>
          <a:p>
            <a:pPr marL="0" marR="0" lvl="0" indent="0" defTabSz="914400" eaLnBrk="1" fontAlgn="auto" latinLnBrk="0" hangingPunct="1">
              <a:lnSpc>
                <a:spcPct val="100000"/>
              </a:lnSpc>
              <a:spcBef>
                <a:spcPts val="0"/>
              </a:spcBef>
              <a:spcAft>
                <a:spcPts val="0"/>
              </a:spcAft>
              <a:buClrTx/>
              <a:buSzTx/>
              <a:buFontTx/>
              <a:buNone/>
              <a:tabLst/>
              <a:defRPr/>
            </a:pPr>
            <a:r>
              <a:rPr lang="en-US" sz="2800" b="0" i="0">
                <a:solidFill>
                  <a:srgbClr val="4D4D4D"/>
                </a:solidFill>
                <a:effectLst/>
                <a:latin typeface="OTNEJMQuadraat"/>
              </a:rPr>
              <a:t>R0 resection (no residual tumor) was performed in 83.2% of the patients in the nivolumab-plus-chemotherapy group and 77.8% of those in the chemotherapy-alone group</a:t>
            </a: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800" b="0" i="0">
                <a:solidFill>
                  <a:srgbClr val="4D4D4D"/>
                </a:solidFill>
                <a:effectLst/>
                <a:latin typeface="OTNEJMQuadraat"/>
              </a:rPr>
              <a:t>Magnitude of benefit was greater in patients with stage IIIA disease than in those with stage IB or II disease (although a lower proportion of events had been observed in the latter subgroup) (Fig. S4), in patients with a tumor PD-L1 expression level of 1% or more than in those with a level of less than 1% (Fig. S5), and in patients with a nonsquamous histologic type than in those with a squamous histologic type</a:t>
            </a: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b="0" i="0">
                <a:solidFill>
                  <a:srgbClr val="4D4D4D"/>
                </a:solidFill>
                <a:effectLst/>
                <a:latin typeface="OTNEJMQuadraat"/>
              </a:rPr>
              <a:t>Percentage with a pathological complete response was 24.0% (95% CI, 18.0 to 31.0) with nivolumab plus chemotherapy and 2.2% (95% CI, 0.6 to 5.6) with chemotherapy alone</a:t>
            </a:r>
          </a:p>
          <a:p>
            <a:pPr marL="0" marR="0" lvl="0" indent="0" defTabSz="914400" eaLnBrk="1" fontAlgn="auto" latinLnBrk="0" hangingPunct="1">
              <a:lnSpc>
                <a:spcPct val="100000"/>
              </a:lnSpc>
              <a:spcBef>
                <a:spcPts val="0"/>
              </a:spcBef>
              <a:spcAft>
                <a:spcPts val="0"/>
              </a:spcAft>
              <a:buClrTx/>
              <a:buSzTx/>
              <a:buFontTx/>
              <a:buNone/>
              <a:tabLst/>
              <a:defRPr/>
            </a:pPr>
            <a:r>
              <a:rPr lang="en-US" b="0" i="0">
                <a:solidFill>
                  <a:srgbClr val="4D4D4D"/>
                </a:solidFill>
                <a:effectLst/>
                <a:latin typeface="OTNEJMQuadraat"/>
              </a:rPr>
              <a:t>The percentage of patients with a major pathological response was higher with nivolumab plus chemotherapy than with chemotherapy alone both in the primary analysis population (36.9% vs. 8.9%; odds ratio, 5.70; 95% CI, 3.16 to 10.26) and across key subgroups (Fig. S7). Higher incidences of pathological complete response and major pathological response were seen with nivolumab plus chemotherapy than with chemotherapy alone among patients who underwent resection and among those with lymph-node involvement on imaging at baseline as well as when response was assessed in the primary tumor only (Tables S8 and S9). The depth of pathological regression in the primary tumor was greater with nivolumab plus chemotherapy (Fig. S8) regardless of baseline disease stage </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34997" rtl="0" eaLnBrk="1" fontAlgn="auto" latinLnBrk="0" hangingPunct="1">
              <a:lnSpc>
                <a:spcPct val="100000"/>
              </a:lnSpc>
              <a:spcBef>
                <a:spcPts val="0"/>
              </a:spcBef>
              <a:spcAft>
                <a:spcPts val="0"/>
              </a:spcAft>
              <a:buClrTx/>
              <a:buSzTx/>
              <a:buFontTx/>
              <a:buNone/>
              <a:tabLst/>
              <a:defRPr/>
            </a:pPr>
            <a:fld id="{F2E4953F-501C-498F-811F-52E153962CB2}" type="slidenum">
              <a:rPr kumimoji="0" 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r" defTabSz="934997"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2577815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a:t>CT, chemotherapy; EFS, event-free survival; </a:t>
            </a:r>
            <a:r>
              <a:rPr kumimoji="0" lang="en-US" altLang="en-US" sz="1200" b="0" i="1" u="none" strike="noStrike" kern="1200" cap="none" spc="-10" normalizeH="0" baseline="0" noProof="0">
                <a:ln>
                  <a:noFill/>
                </a:ln>
                <a:effectLst/>
                <a:uLnTx/>
                <a:uFillTx/>
                <a:latin typeface="Calibri" panose="020F0502020204030204" pitchFamily="34" charset="0"/>
                <a:ea typeface="+mn-ea"/>
                <a:cs typeface="Arial" panose="020B0604020202020204" pitchFamily="34" charset="0"/>
                <a:sym typeface="Helvetica"/>
              </a:rPr>
              <a:t>ITT, intention-to-treat; </a:t>
            </a:r>
            <a:r>
              <a:rPr kumimoji="0" lang="en-US" altLang="en-US" sz="1200" b="0" i="1" u="none" strike="noStrike" kern="1200" cap="none" spc="-10" normalizeH="0" baseline="0" noProof="0" dirty="0">
                <a:ln>
                  <a:noFill/>
                </a:ln>
                <a:effectLst/>
                <a:uLnTx/>
                <a:uFillTx/>
                <a:latin typeface="Calibri" panose="020F0502020204030204" pitchFamily="34" charset="0"/>
                <a:ea typeface="+mn-ea"/>
                <a:cs typeface="Arial" panose="020B0604020202020204" pitchFamily="34" charset="0"/>
                <a:sym typeface="Helvetica"/>
              </a:rPr>
              <a:t>Nivo</a:t>
            </a:r>
            <a:r>
              <a:rPr kumimoji="0" lang="en-US" altLang="en-US" sz="1200" b="0" i="1" u="none" strike="noStrike" kern="1200" cap="none" spc="-10" normalizeH="0" baseline="0" noProof="0">
                <a:ln>
                  <a:noFill/>
                </a:ln>
                <a:effectLst/>
                <a:uLnTx/>
                <a:uFillTx/>
                <a:latin typeface="Calibri" panose="020F0502020204030204" pitchFamily="34" charset="0"/>
                <a:ea typeface="+mn-ea"/>
                <a:cs typeface="Arial" panose="020B0604020202020204" pitchFamily="34" charset="0"/>
                <a:sym typeface="Helvetica"/>
              </a:rPr>
              <a:t>, nivolumab; </a:t>
            </a:r>
            <a:r>
              <a:rPr kumimoji="0" lang="en-US" altLang="en-US" sz="1200" b="0" i="1" u="none" strike="noStrike" kern="1200" cap="none" spc="-10" normalizeH="0" baseline="0" noProof="0" dirty="0">
                <a:ln>
                  <a:noFill/>
                </a:ln>
                <a:effectLst/>
                <a:uLnTx/>
                <a:uFillTx/>
                <a:latin typeface="Calibri" panose="020F0502020204030204" pitchFamily="34" charset="0"/>
                <a:ea typeface="+mn-ea"/>
                <a:cs typeface="Arial" panose="020B0604020202020204" pitchFamily="34" charset="0"/>
                <a:sym typeface="Helvetica"/>
              </a:rPr>
              <a:t>pCR</a:t>
            </a:r>
            <a:r>
              <a:rPr kumimoji="0" lang="en-US" altLang="en-US" sz="1200" b="0" i="1" u="none" strike="noStrike" kern="1200" cap="none" spc="-10" normalizeH="0" baseline="0" noProof="0">
                <a:ln>
                  <a:noFill/>
                </a:ln>
                <a:effectLst/>
                <a:uLnTx/>
                <a:uFillTx/>
                <a:latin typeface="Calibri" panose="020F0502020204030204" pitchFamily="34" charset="0"/>
                <a:ea typeface="+mn-ea"/>
                <a:cs typeface="Arial" panose="020B0604020202020204" pitchFamily="34" charset="0"/>
                <a:sym typeface="Helvetica"/>
              </a:rPr>
              <a:t>; pathologic complete response. </a:t>
            </a:r>
            <a:endParaRPr kumimoji="0" lang="en-US" sz="1200" b="0" i="1" u="none" strike="noStrike" kern="1200" cap="none" spc="-10" normalizeH="0" baseline="0" noProof="0">
              <a:ln>
                <a:noFill/>
              </a:ln>
              <a:effectLst/>
              <a:uLnTx/>
              <a:uFillTx/>
              <a:latin typeface="Calibri" panose="020F0502020204030204" pitchFamily="34" charset="0"/>
              <a:ea typeface="+mn-ea"/>
              <a:cs typeface="Arial" panose="020B0604020202020204" pitchFamily="34" charset="0"/>
              <a:sym typeface="Helvetic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929108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a:t>CT, chemotherapy; EFS, event-free survival; </a:t>
            </a:r>
            <a:r>
              <a:rPr kumimoji="0" lang="en-US" altLang="en-US" sz="1200" b="0" i="1" u="none" strike="noStrike" kern="1200" cap="none" spc="-10" normalizeH="0" baseline="0" noProof="0">
                <a:ln>
                  <a:noFill/>
                </a:ln>
                <a:effectLst/>
                <a:uLnTx/>
                <a:uFillTx/>
                <a:latin typeface="Calibri" panose="020F0502020204030204" pitchFamily="34" charset="0"/>
                <a:ea typeface="+mn-ea"/>
                <a:cs typeface="Arial" panose="020B0604020202020204" pitchFamily="34" charset="0"/>
                <a:sym typeface="Helvetica"/>
              </a:rPr>
              <a:t>ITT, intent-to-treat; </a:t>
            </a:r>
            <a:r>
              <a:rPr kumimoji="0" lang="en-US" altLang="en-US" sz="1200" b="0" i="1" u="none" strike="noStrike" kern="1200" cap="none" spc="-10" normalizeH="0" baseline="0" noProof="0" dirty="0">
                <a:ln>
                  <a:noFill/>
                </a:ln>
                <a:effectLst/>
                <a:uLnTx/>
                <a:uFillTx/>
                <a:latin typeface="Calibri" panose="020F0502020204030204" pitchFamily="34" charset="0"/>
                <a:ea typeface="+mn-ea"/>
                <a:cs typeface="Arial" panose="020B0604020202020204" pitchFamily="34" charset="0"/>
                <a:sym typeface="Helvetica"/>
              </a:rPr>
              <a:t>Nivo</a:t>
            </a:r>
            <a:r>
              <a:rPr kumimoji="0" lang="en-US" altLang="en-US" sz="1200" b="0" i="1" u="none" strike="noStrike" kern="1200" cap="none" spc="-10" normalizeH="0" baseline="0" noProof="0">
                <a:ln>
                  <a:noFill/>
                </a:ln>
                <a:effectLst/>
                <a:uLnTx/>
                <a:uFillTx/>
                <a:latin typeface="Calibri" panose="020F0502020204030204" pitchFamily="34" charset="0"/>
                <a:ea typeface="+mn-ea"/>
                <a:cs typeface="Arial" panose="020B0604020202020204" pitchFamily="34" charset="0"/>
                <a:sym typeface="Helvetica"/>
              </a:rPr>
              <a:t>, nivolumab; OS, overall survival; </a:t>
            </a:r>
            <a:r>
              <a:rPr kumimoji="0" lang="en-US" altLang="en-US" sz="1200" b="0" i="1" u="none" strike="noStrike" kern="1200" cap="none" spc="-10" normalizeH="0" baseline="0" noProof="0" dirty="0">
                <a:ln>
                  <a:noFill/>
                </a:ln>
                <a:effectLst/>
                <a:uLnTx/>
                <a:uFillTx/>
                <a:latin typeface="Calibri" panose="020F0502020204030204" pitchFamily="34" charset="0"/>
                <a:ea typeface="+mn-ea"/>
                <a:cs typeface="Arial" panose="020B0604020202020204" pitchFamily="34" charset="0"/>
                <a:sym typeface="Helvetica"/>
              </a:rPr>
              <a:t>pCR</a:t>
            </a:r>
            <a:r>
              <a:rPr kumimoji="0" lang="en-US" altLang="en-US" sz="1200" b="0" i="1" u="none" strike="noStrike" kern="1200" cap="none" spc="-10" normalizeH="0" baseline="0" noProof="0">
                <a:ln>
                  <a:noFill/>
                </a:ln>
                <a:effectLst/>
                <a:uLnTx/>
                <a:uFillTx/>
                <a:latin typeface="Calibri" panose="020F0502020204030204" pitchFamily="34" charset="0"/>
                <a:ea typeface="+mn-ea"/>
                <a:cs typeface="Arial" panose="020B0604020202020204" pitchFamily="34" charset="0"/>
                <a:sym typeface="Helvetica"/>
              </a:rPr>
              <a:t>; pathologic complete response. </a:t>
            </a:r>
            <a:endParaRPr kumimoji="0" lang="en-US" sz="1200" b="0" i="1" u="none" strike="noStrike" kern="1200" cap="none" spc="-10" normalizeH="0" baseline="0" noProof="0">
              <a:ln>
                <a:noFill/>
              </a:ln>
              <a:effectLst/>
              <a:uLnTx/>
              <a:uFillTx/>
              <a:latin typeface="Calibri" panose="020F0502020204030204" pitchFamily="34" charset="0"/>
              <a:ea typeface="+mn-ea"/>
              <a:cs typeface="Arial" panose="020B0604020202020204" pitchFamily="34" charset="0"/>
              <a:sym typeface="Helvetic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129266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BSC, best supportive care; CT, chemotherapy; ECOG, Eastern Cooperative Oncology Group; EFS, event-free survival; IO, immunotherapy; NSCLC, non-small-cell lung cancer; OS, overall survival; </a:t>
            </a:r>
            <a:r>
              <a:rPr lang="en-US" i="1" dirty="0"/>
              <a:t>pCR</a:t>
            </a:r>
            <a:r>
              <a:rPr lang="en-US" i="1"/>
              <a:t>, pathologic complete response; PS, performance status; TNM, tumor node metastasis.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0C7771-7AFE-4484-B3D0-75BF35B92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100868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474240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mPR</a:t>
            </a:r>
            <a:r>
              <a:rPr lang="en-US" sz="1200" b="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major pathologic response; </a:t>
            </a:r>
            <a:r>
              <a:rPr lang="en-US" b="0" i="1" dirty="0"/>
              <a:t>pCR</a:t>
            </a:r>
            <a:r>
              <a:rPr lang="en-US" b="0" i="1"/>
              <a:t>, p</a:t>
            </a:r>
            <a:r>
              <a:rPr lang="en-US" sz="1200" b="0"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athologic complete response</a:t>
            </a:r>
            <a:r>
              <a:rPr lang="en-US" sz="1200" b="0" i="1">
                <a:solidFill>
                  <a:schemeClr val="accent3"/>
                </a:solidFill>
                <a:ea typeface="Times New Roman" panose="02020603050405020304" pitchFamily="18" charset="0"/>
                <a:cs typeface="Calibri" panose="020F0502020204030204" pitchFamily="34" charset="0"/>
              </a:rPr>
              <a:t>; </a:t>
            </a:r>
            <a:r>
              <a:rPr lang="en-US" sz="12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r>
              <a:rPr lang="en-US" b="0" i="1" dirty="0"/>
              <a:t>PR</a:t>
            </a:r>
            <a:r>
              <a:rPr lang="en-US" b="0" i="1"/>
              <a:t>, partial pathologic response; tx, therapy.</a:t>
            </a:r>
          </a:p>
          <a:p>
            <a:endParaRPr lang="en-US" b="0" i="1"/>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848731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Chemo-IO, chemotherapy + immunotherapy.</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3908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CR, complete response; NSCLC, non-small cell lung cancer; OS, overall survival; perioperative; PFS, progression-free survival; SoC, standard of care.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01048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2FEDE35A-315A-4CB8-97F2-AFEBA5A6F40D}"/>
              </a:ext>
            </a:extLst>
          </p:cNvPr>
          <p:cNvSpPr>
            <a:spLocks noGrp="1" noRot="1" noChangeAspect="1" noTextEdit="1"/>
          </p:cNvSpPr>
          <p:nvPr>
            <p:ph type="sldImg"/>
          </p:nvPr>
        </p:nvSpPr>
        <p:spPr>
          <a:xfrm>
            <a:off x="457200" y="720725"/>
            <a:ext cx="6400800" cy="3600450"/>
          </a:xfrm>
          <a:ln/>
        </p:spPr>
      </p:sp>
      <p:sp>
        <p:nvSpPr>
          <p:cNvPr id="27651" name="Notes Placeholder 2">
            <a:extLst>
              <a:ext uri="{FF2B5EF4-FFF2-40B4-BE49-F238E27FC236}">
                <a16:creationId xmlns:a16="http://schemas.microsoft.com/office/drawing/2014/main" id="{66880DC3-7608-475D-BC42-8C26B21AFD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81013"/>
            <a:endParaRPr lang="en-US" altLang="en-US">
              <a:latin typeface="Arial" panose="020B0604020202020204" pitchFamily="34" charset="0"/>
              <a:ea typeface="ＭＳ Ｐゴシック" panose="020B0600070205080204" pitchFamily="34" charset="-128"/>
            </a:endParaRPr>
          </a:p>
        </p:txBody>
      </p:sp>
      <p:sp>
        <p:nvSpPr>
          <p:cNvPr id="27652" name="Slide Number Placeholder 3">
            <a:extLst>
              <a:ext uri="{FF2B5EF4-FFF2-40B4-BE49-F238E27FC236}">
                <a16:creationId xmlns:a16="http://schemas.microsoft.com/office/drawing/2014/main" id="{D37A19E0-A653-4301-9B2A-0EF65B8F9E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9938" indent="-295275">
              <a:spcBef>
                <a:spcPct val="30000"/>
              </a:spcBef>
              <a:defRPr sz="1200">
                <a:solidFill>
                  <a:schemeClr val="tx1"/>
                </a:solidFill>
                <a:latin typeface="Arial" panose="020B0604020202020204" pitchFamily="34" charset="0"/>
              </a:defRPr>
            </a:lvl2pPr>
            <a:lvl3pPr marL="1184275" indent="-236538">
              <a:spcBef>
                <a:spcPct val="30000"/>
              </a:spcBef>
              <a:defRPr sz="1200">
                <a:solidFill>
                  <a:schemeClr val="tx1"/>
                </a:solidFill>
                <a:latin typeface="Arial" panose="020B0604020202020204" pitchFamily="34" charset="0"/>
              </a:defRPr>
            </a:lvl3pPr>
            <a:lvl4pPr marL="1658938" indent="-236538">
              <a:spcBef>
                <a:spcPct val="30000"/>
              </a:spcBef>
              <a:defRPr sz="1200">
                <a:solidFill>
                  <a:schemeClr val="tx1"/>
                </a:solidFill>
                <a:latin typeface="Arial" panose="020B0604020202020204" pitchFamily="34" charset="0"/>
              </a:defRPr>
            </a:lvl4pPr>
            <a:lvl5pPr marL="2133600" indent="-236538">
              <a:spcBef>
                <a:spcPct val="30000"/>
              </a:spcBef>
              <a:defRPr sz="1200">
                <a:solidFill>
                  <a:schemeClr val="tx1"/>
                </a:solidFill>
                <a:latin typeface="Arial" panose="020B0604020202020204" pitchFamily="34" charset="0"/>
              </a:defRPr>
            </a:lvl5pPr>
            <a:lvl6pPr marL="2590800" indent="-236538" eaLnBrk="0" fontAlgn="base" hangingPunct="0">
              <a:spcBef>
                <a:spcPct val="30000"/>
              </a:spcBef>
              <a:spcAft>
                <a:spcPct val="0"/>
              </a:spcAft>
              <a:defRPr sz="1200">
                <a:solidFill>
                  <a:schemeClr val="tx1"/>
                </a:solidFill>
                <a:latin typeface="Arial" panose="020B0604020202020204" pitchFamily="34" charset="0"/>
              </a:defRPr>
            </a:lvl6pPr>
            <a:lvl7pPr marL="3048000" indent="-236538" eaLnBrk="0" fontAlgn="base" hangingPunct="0">
              <a:spcBef>
                <a:spcPct val="30000"/>
              </a:spcBef>
              <a:spcAft>
                <a:spcPct val="0"/>
              </a:spcAft>
              <a:defRPr sz="1200">
                <a:solidFill>
                  <a:schemeClr val="tx1"/>
                </a:solidFill>
                <a:latin typeface="Arial" panose="020B0604020202020204" pitchFamily="34" charset="0"/>
              </a:defRPr>
            </a:lvl7pPr>
            <a:lvl8pPr marL="3505200" indent="-236538" eaLnBrk="0" fontAlgn="base" hangingPunct="0">
              <a:spcBef>
                <a:spcPct val="30000"/>
              </a:spcBef>
              <a:spcAft>
                <a:spcPct val="0"/>
              </a:spcAft>
              <a:defRPr sz="1200">
                <a:solidFill>
                  <a:schemeClr val="tx1"/>
                </a:solidFill>
                <a:latin typeface="Arial" panose="020B0604020202020204" pitchFamily="34" charset="0"/>
              </a:defRPr>
            </a:lvl8pPr>
            <a:lvl9pPr marL="3962400" indent="-23653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128924-5C03-4225-8768-84A15E2411E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47779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Correct answer: D. Any PD-L1 level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Learning objective: </a:t>
            </a:r>
            <a:r>
              <a:rPr lang="en-US" sz="1800"/>
              <a:t>Determine the most appropriate perioperative treatment strategy that incorporates patient-specific factors and the results obtained from biomarker testing</a:t>
            </a: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MLO: 3/knowledge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rPr>
              <a:t>Rationale: In the AEGEAN, </a:t>
            </a:r>
            <a:r>
              <a:rPr lang="en-US" sz="1800" dirty="0">
                <a:effectLst/>
                <a:latin typeface="Calibri" panose="020F0502020204030204" pitchFamily="34" charset="0"/>
                <a:ea typeface="Calibri" panose="020F0502020204030204" pitchFamily="34" charset="0"/>
              </a:rPr>
              <a:t>CheckMate</a:t>
            </a:r>
            <a:r>
              <a:rPr lang="en-US" sz="1800">
                <a:effectLst/>
                <a:latin typeface="Calibri" panose="020F0502020204030204" pitchFamily="34" charset="0"/>
                <a:ea typeface="Calibri" panose="020F0502020204030204" pitchFamily="34" charset="0"/>
              </a:rPr>
              <a:t> 77T, and KEYNOTE-671 trials, perioperative durvalumab, nivolumab and pembrolizumab, respectively, resulted in improved event-free survival in patients with </a:t>
            </a:r>
            <a:r>
              <a:rPr lang="en-US" sz="1800" dirty="0">
                <a:effectLst/>
                <a:latin typeface="Calibri" panose="020F0502020204030204" pitchFamily="34" charset="0"/>
                <a:ea typeface="Calibri" panose="020F0502020204030204" pitchFamily="34" charset="0"/>
              </a:rPr>
              <a:t>resectable</a:t>
            </a:r>
            <a:r>
              <a:rPr lang="en-US" sz="1800">
                <a:effectLst/>
                <a:latin typeface="Calibri" panose="020F0502020204030204" pitchFamily="34" charset="0"/>
                <a:ea typeface="Calibri" panose="020F0502020204030204" pitchFamily="34" charset="0"/>
              </a:rPr>
              <a:t> early-stage NSCLC irrespective of PD-L1 expression. Durvalumab and pembrolizumab are approved as perioperative for patients with </a:t>
            </a:r>
            <a:r>
              <a:rPr lang="en-US" sz="1800" dirty="0">
                <a:effectLst/>
                <a:latin typeface="Calibri" panose="020F0502020204030204" pitchFamily="34" charset="0"/>
                <a:ea typeface="Calibri" panose="020F0502020204030204" pitchFamily="34" charset="0"/>
              </a:rPr>
              <a:t>resectable</a:t>
            </a:r>
            <a:r>
              <a:rPr lang="en-US" sz="1800">
                <a:effectLst/>
                <a:latin typeface="Calibri" panose="020F0502020204030204" pitchFamily="34" charset="0"/>
                <a:ea typeface="Calibri" panose="020F0502020204030204" pitchFamily="34" charset="0"/>
              </a:rPr>
              <a:t> NSCLC and tumors &gt;= 4 cm or with node-positive disease (as of September 2024)</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36849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Correct answer: D. Any PD-L1 level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Learning objective: </a:t>
            </a:r>
            <a:r>
              <a:rPr lang="en-US" sz="1800"/>
              <a:t>Determine the most appropriate perioperative treatment strategy that incorporates patient-specific factors and the results obtained from biomarker testing</a:t>
            </a: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MLO: 3/knowledge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panose="020F0502020204030204" pitchFamily="34" charset="0"/>
                <a:ea typeface="Calibri" panose="020F0502020204030204" pitchFamily="34" charset="0"/>
              </a:rPr>
              <a:t>Rationale: In the AEGEAN, </a:t>
            </a:r>
            <a:r>
              <a:rPr lang="en-US" sz="1800" dirty="0">
                <a:effectLst/>
                <a:latin typeface="Calibri" panose="020F0502020204030204" pitchFamily="34" charset="0"/>
                <a:ea typeface="Calibri" panose="020F0502020204030204" pitchFamily="34" charset="0"/>
              </a:rPr>
              <a:t>CheckMate</a:t>
            </a:r>
            <a:r>
              <a:rPr lang="en-US" sz="1800">
                <a:effectLst/>
                <a:latin typeface="Calibri" panose="020F0502020204030204" pitchFamily="34" charset="0"/>
                <a:ea typeface="Calibri" panose="020F0502020204030204" pitchFamily="34" charset="0"/>
              </a:rPr>
              <a:t> 77T, and KEYNOTE-671 trials, perioperative durvalumab, nivolumab and pembrolizumab, respectively, resulted in improved event-free survival in patients with </a:t>
            </a:r>
            <a:r>
              <a:rPr lang="en-US" sz="1800" dirty="0">
                <a:effectLst/>
                <a:latin typeface="Calibri" panose="020F0502020204030204" pitchFamily="34" charset="0"/>
                <a:ea typeface="Calibri" panose="020F0502020204030204" pitchFamily="34" charset="0"/>
              </a:rPr>
              <a:t>resectable</a:t>
            </a:r>
            <a:r>
              <a:rPr lang="en-US" sz="1800">
                <a:effectLst/>
                <a:latin typeface="Calibri" panose="020F0502020204030204" pitchFamily="34" charset="0"/>
                <a:ea typeface="Calibri" panose="020F0502020204030204" pitchFamily="34" charset="0"/>
              </a:rPr>
              <a:t> early-stage NSCLC irrespective of PD-L1 expression. Durvalumab and pembrolizumab are approved as perioperative for patients with </a:t>
            </a:r>
            <a:r>
              <a:rPr lang="en-US" sz="1800" dirty="0">
                <a:effectLst/>
                <a:latin typeface="Calibri" panose="020F0502020204030204" pitchFamily="34" charset="0"/>
                <a:ea typeface="Calibri" panose="020F0502020204030204" pitchFamily="34" charset="0"/>
              </a:rPr>
              <a:t>resectable</a:t>
            </a:r>
            <a:r>
              <a:rPr lang="en-US" sz="1800">
                <a:effectLst/>
                <a:latin typeface="Calibri" panose="020F0502020204030204" pitchFamily="34" charset="0"/>
                <a:ea typeface="Calibri" panose="020F0502020204030204" pitchFamily="34" charset="0"/>
              </a:rPr>
              <a:t> NSCLC and tumors &gt;= 4 cm or with node-positive disease (as of September 2024)</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380688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Calibri" panose="020F0502020204030204" pitchFamily="34" charset="0"/>
              </a:rPr>
              <a:t>Correct answer: A. </a:t>
            </a:r>
            <a:r>
              <a:rPr lang="en-US" altLang="en-US"/>
              <a:t>Chemotherapy and nivolumab</a:t>
            </a:r>
            <a:endParaRPr lang="en-US" sz="120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Calibri" panose="020F0502020204030204" pitchFamily="34" charset="0"/>
              </a:rPr>
              <a:t>Learning objective:</a:t>
            </a:r>
          </a:p>
          <a:p>
            <a:r>
              <a:rPr lang="en-US" sz="1200">
                <a:effectLst/>
                <a:latin typeface="Calibri" panose="020F0502020204030204" pitchFamily="34" charset="0"/>
                <a:ea typeface="Calibri" panose="020F0502020204030204" pitchFamily="34" charset="0"/>
                <a:cs typeface="Calibri" panose="020F0502020204030204" pitchFamily="34" charset="0"/>
              </a:rPr>
              <a:t>MLO:</a:t>
            </a:r>
          </a:p>
          <a:p>
            <a:r>
              <a:rPr lang="en-US" sz="1200">
                <a:effectLst/>
                <a:latin typeface="Calibri" panose="020F0502020204030204" pitchFamily="34" charset="0"/>
                <a:ea typeface="Calibri" panose="020F0502020204030204" pitchFamily="34" charset="0"/>
              </a:rPr>
              <a:t>Rationale:</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FF67F-15D2-4181-B8C8-93B786966F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349182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a:t>LN, lymph nodes.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386514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HCP, healthcare professional; irAE, immune-related adverse event.</a:t>
            </a:r>
          </a:p>
        </p:txBody>
      </p:sp>
      <p:sp>
        <p:nvSpPr>
          <p:cNvPr id="4" name="Slide Number Placeholder 3"/>
          <p:cNvSpPr>
            <a:spLocks noGrp="1"/>
          </p:cNvSpPr>
          <p:nvPr>
            <p:ph type="sldNum" sz="quarter" idx="5"/>
          </p:nvPr>
        </p:nvSpPr>
        <p:spPr/>
        <p:txBody>
          <a:bodyPr/>
          <a:lstStyle/>
          <a:p>
            <a:fld id="{22162291-C944-430F-9A4C-6E6D406E2DB1}" type="slidenum">
              <a:rPr lang="en-US" smtClean="0"/>
              <a:t>63</a:t>
            </a:fld>
            <a:endParaRPr lang="en-US" dirty="0"/>
          </a:p>
        </p:txBody>
      </p:sp>
    </p:spTree>
    <p:extLst>
      <p:ext uri="{BB962C8B-B14F-4D97-AF65-F5344CB8AC3E}">
        <p14:creationId xmlns:p14="http://schemas.microsoft.com/office/powerpoint/2010/main" val="13115955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ILD, interstitial lung disease; SOB, shortness of breath.</a:t>
            </a:r>
          </a:p>
        </p:txBody>
      </p:sp>
      <p:sp>
        <p:nvSpPr>
          <p:cNvPr id="4" name="Slide Number Placeholder 3"/>
          <p:cNvSpPr>
            <a:spLocks noGrp="1"/>
          </p:cNvSpPr>
          <p:nvPr>
            <p:ph type="sldNum" sz="quarter" idx="5"/>
          </p:nvPr>
        </p:nvSpPr>
        <p:spPr/>
        <p:txBody>
          <a:bodyPr/>
          <a:lstStyle/>
          <a:p>
            <a:fld id="{22162291-C944-430F-9A4C-6E6D406E2DB1}" type="slidenum">
              <a:rPr lang="en-US" smtClean="0"/>
              <a:t>64</a:t>
            </a:fld>
            <a:endParaRPr lang="en-US" dirty="0"/>
          </a:p>
        </p:txBody>
      </p:sp>
    </p:spTree>
    <p:extLst>
      <p:ext uri="{BB962C8B-B14F-4D97-AF65-F5344CB8AC3E}">
        <p14:creationId xmlns:p14="http://schemas.microsoft.com/office/powerpoint/2010/main" val="17219707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solidFill>
                  <a:srgbClr val="181818"/>
                </a:solidFill>
                <a:effectLst/>
                <a:latin typeface="Calibri" panose="020F0502020204030204" pitchFamily="34" charset="0"/>
                <a:ea typeface="Calibri" panose="020F0502020204030204" pitchFamily="34" charset="0"/>
                <a:cs typeface="Calibri" panose="020F0502020204030204" pitchFamily="34" charset="0"/>
              </a:rPr>
              <a:t>Outcomes: No</a:t>
            </a:r>
          </a:p>
          <a:p>
            <a:pPr marL="0" marR="0">
              <a:lnSpc>
                <a:spcPct val="107000"/>
              </a:lnSpc>
              <a:spcBef>
                <a:spcPts val="0"/>
              </a:spcBef>
              <a:spcAft>
                <a:spcPts val="800"/>
              </a:spcAft>
            </a:pPr>
            <a:r>
              <a:rPr lang="en-US" sz="1800">
                <a:solidFill>
                  <a:srgbClr val="181818"/>
                </a:solidFill>
                <a:effectLst/>
                <a:latin typeface="Calibri" panose="020F0502020204030204" pitchFamily="34" charset="0"/>
                <a:ea typeface="Calibri" panose="020F0502020204030204" pitchFamily="34" charset="0"/>
                <a:cs typeface="Calibri" panose="020F0502020204030204" pitchFamily="34" charset="0"/>
              </a:rPr>
              <a:t>Correct answer: E. All of the above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solidFill>
                  <a:srgbClr val="181818"/>
                </a:solidFill>
                <a:effectLst/>
                <a:latin typeface="Calibri" panose="020F0502020204030204" pitchFamily="34" charset="0"/>
                <a:ea typeface="Calibri" panose="020F0502020204030204" pitchFamily="34" charset="0"/>
                <a:cs typeface="Calibri" panose="020F0502020204030204" pitchFamily="34" charset="0"/>
              </a:rPr>
              <a:t>MLO: Rationale: Interrupting treatment and all other options would be correct because this patient has grade 2 pneumonitis, based on bilateral CT infiltrates and symptoms. ILD/pneumonitis can occur from immunotherapy and cough/SOB should be closely monitored until resolution. Referral for bronchoscopy can be considered to rule out infection.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746125" algn="l"/>
              </a:tabLs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46490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a:t>AE, adverse event; DRESS, drug reaction with eosinophilia and systemic symptoms; </a:t>
            </a:r>
            <a:r>
              <a:rPr lang="en-US" i="1" dirty="0"/>
              <a:t>tx</a:t>
            </a:r>
            <a:r>
              <a:rPr lang="en-US" i="1"/>
              <a:t>, treatment.</a:t>
            </a:r>
          </a:p>
          <a:p>
            <a:endParaRPr lang="en-US"/>
          </a:p>
          <a:p>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a:p>
          <a:p>
            <a:r>
              <a:rPr lang="en-US"/>
              <a:t>it's crucial to acknowledge the wide spectrum of immune-related adverse events (irAEs) that can arise from their use. These irAEs, distinct from traditional chemotherapy toxicities, can affect virtually any organ system and manifest with varying severity.“</a:t>
            </a:r>
          </a:p>
          <a:p>
            <a:endParaRPr lang="en-US"/>
          </a:p>
          <a:p>
            <a:pPr>
              <a:buFont typeface="Arial" panose="020B0604020202020204" pitchFamily="34" charset="0"/>
              <a:buChar char="•"/>
            </a:pPr>
            <a:r>
              <a:rPr lang="en-US" b="1"/>
              <a:t>Ubiquitous Impact:</a:t>
            </a:r>
            <a:r>
              <a:rPr lang="en-US"/>
              <a:t> As this slide illustrates, irAEs are not confined to a specific organ system. They can range from cutaneous manifestations like rash and pruritus to more serious systemic effects involving the endocrine, hepatic, pulmonary, cardiovascular, and neurologic systems.</a:t>
            </a:r>
          </a:p>
          <a:p>
            <a:pPr>
              <a:buFont typeface="Arial" panose="020B0604020202020204" pitchFamily="34" charset="0"/>
              <a:buChar char="•"/>
            </a:pPr>
            <a:endParaRPr lang="en-US"/>
          </a:p>
          <a:p>
            <a:pPr>
              <a:buFont typeface="Arial" panose="020B0604020202020204" pitchFamily="34" charset="0"/>
              <a:buChar char="•"/>
            </a:pPr>
            <a:r>
              <a:rPr lang="en-US" b="1"/>
              <a:t>Varied Onset:</a:t>
            </a:r>
            <a:r>
              <a:rPr lang="en-US"/>
              <a:t> The timing of irAE onset is unpredictable. While many occur within the first 2-3 months of initiating ICI therapy, some can manifest up to 2 years after treatment completion. This emphasizes the importance of vigilant long-term monitoring.</a:t>
            </a:r>
          </a:p>
          <a:p>
            <a:pPr>
              <a:buFont typeface="Arial" panose="020B0604020202020204" pitchFamily="34" charset="0"/>
              <a:buChar char="•"/>
            </a:pPr>
            <a:endParaRPr lang="en-US"/>
          </a:p>
          <a:p>
            <a:pPr>
              <a:buFont typeface="Arial" panose="020B0604020202020204" pitchFamily="34" charset="0"/>
              <a:buChar char="•"/>
            </a:pPr>
            <a:r>
              <a:rPr lang="en-US" b="1"/>
              <a:t>Maintaining High Suspicion:</a:t>
            </a:r>
            <a:r>
              <a:rPr lang="en-US"/>
              <a:t> Given the diverse nature and varied onset of irAEs, a high index of suspicion is paramount. Any new or worsening symptoms in patients on ICIs should prompt a thorough evaluation to rule out immune-related causes.</a:t>
            </a:r>
          </a:p>
          <a:p>
            <a:pPr>
              <a:buFont typeface="Arial" panose="020B0604020202020204" pitchFamily="34" charset="0"/>
              <a:buChar char="•"/>
            </a:pPr>
            <a:r>
              <a:rPr lang="en-US" b="1"/>
              <a:t>Comprehensive Workup:</a:t>
            </a:r>
            <a:r>
              <a:rPr lang="en-US"/>
              <a:t> If irAEs are suspected, a comprehensive workup is essential, including detailed history, physical examination, and laboratory tests. It's crucial to rule out other potential causes before attributing symptoms to immunotherapy.</a:t>
            </a:r>
          </a:p>
          <a:p>
            <a:r>
              <a:rPr lang="en-US" b="1"/>
              <a:t>Key Points:</a:t>
            </a:r>
            <a:endParaRPr lang="en-US"/>
          </a:p>
          <a:p>
            <a:pPr>
              <a:buFont typeface="Arial" panose="020B0604020202020204" pitchFamily="34" charset="0"/>
              <a:buChar char="•"/>
            </a:pPr>
            <a:r>
              <a:rPr lang="en-US" b="1"/>
              <a:t>irAEs are diverse:</a:t>
            </a:r>
            <a:r>
              <a:rPr lang="en-US"/>
              <a:t> Can affect any organ system.</a:t>
            </a:r>
          </a:p>
          <a:p>
            <a:pPr>
              <a:buFont typeface="Arial" panose="020B0604020202020204" pitchFamily="34" charset="0"/>
              <a:buChar char="•"/>
            </a:pPr>
            <a:r>
              <a:rPr lang="en-US" b="1"/>
              <a:t>Onset varies:</a:t>
            </a:r>
            <a:r>
              <a:rPr lang="en-US"/>
              <a:t> From early in treatment to years later.</a:t>
            </a:r>
          </a:p>
          <a:p>
            <a:pPr>
              <a:buFont typeface="Arial" panose="020B0604020202020204" pitchFamily="34" charset="0"/>
              <a:buChar char="•"/>
            </a:pPr>
            <a:r>
              <a:rPr lang="en-US" b="1"/>
              <a:t>Vigilance is key:</a:t>
            </a:r>
            <a:r>
              <a:rPr lang="en-US"/>
              <a:t> Maintain high suspicion for irAEs with new symptoms.</a:t>
            </a:r>
          </a:p>
          <a:p>
            <a:pPr>
              <a:buFont typeface="Arial" panose="020B0604020202020204" pitchFamily="34" charset="0"/>
              <a:buChar char="•"/>
            </a:pPr>
            <a:r>
              <a:rPr lang="en-US" b="1"/>
              <a:t>Thorough workup:</a:t>
            </a:r>
            <a:r>
              <a:rPr lang="en-US"/>
              <a:t> Rule out other causes with comprehensive evaluation.</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375116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a:t>ACTH; adrenocorticotropic hormone; CBC, complete blood count; CMP, complete metabolic panel; EKG, electrocardiogram; 6MWT, 6 min walk test; OTC, over the counter and complementary products; T4, thyroxine 4; TSH, thyroid-stimulating hormone.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a:p>
          <a:p>
            <a:pPr marL="0" marR="0" indent="0" algn="l" defTabSz="914400" rtl="0" eaLnBrk="1" fontAlgn="auto" latinLnBrk="0" hangingPunct="1">
              <a:lnSpc>
                <a:spcPct val="100000"/>
              </a:lnSpc>
              <a:spcBef>
                <a:spcPts val="0"/>
              </a:spcBef>
              <a:spcAft>
                <a:spcPts val="0"/>
              </a:spcAft>
              <a:buClrTx/>
              <a:buSzTx/>
              <a:buFontTx/>
              <a:buNone/>
              <a:tabLst/>
              <a:defRPr/>
            </a:pPr>
            <a:endParaRPr lang="en-US" i="1"/>
          </a:p>
          <a:p>
            <a:r>
              <a:rPr lang="en-US"/>
              <a:t>Before initiating immune checkpoint inhibitor (ICI) therapy, a comprehensive baseline assessment is paramount. This assessment serves two critical purposes:</a:t>
            </a:r>
          </a:p>
          <a:p>
            <a:pPr>
              <a:buFont typeface="+mj-lt"/>
              <a:buAutoNum type="arabicPeriod"/>
            </a:pPr>
            <a:r>
              <a:rPr lang="en-US" b="1"/>
              <a:t>Identifying Potential Contraindications or Risk Factors:</a:t>
            </a:r>
            <a:r>
              <a:rPr lang="en-US"/>
              <a:t> As this slide highlights, a thorough medical history is essential. We need to screen for pre-existing autoimmune disorders, infectious diseases, and endocrine conditions that might be exacerbated by ICI therapy. Additionally, assessing bowel function, comorbidities, and current medications helps us identify potential drug interactions or underlying conditions that could increase the risk of complications.</a:t>
            </a:r>
          </a:p>
          <a:p>
            <a:pPr>
              <a:buFont typeface="+mj-lt"/>
              <a:buAutoNum type="arabicPeriod"/>
            </a:pPr>
            <a:r>
              <a:rPr lang="en-US" b="1"/>
              <a:t>Setting the Stage for Effective Patient Education and Management:</a:t>
            </a:r>
            <a:r>
              <a:rPr lang="en-US"/>
              <a:t> This initial assessment is also an opportunity to educate patients about potential immune-related adverse events (irAEs). Open communication and shared decision-making are crucial, ensuring that patients understand the risks and benefits of ICI therapy, recognize early warning signs of irAEs, and adhere to treatment plans.</a:t>
            </a:r>
          </a:p>
          <a:p>
            <a:r>
              <a:rPr lang="en-US" b="1"/>
              <a:t>Baseline Assessment Components:</a:t>
            </a:r>
            <a:endParaRPr lang="en-US"/>
          </a:p>
          <a:p>
            <a:pPr>
              <a:buFont typeface="Arial" panose="020B0604020202020204" pitchFamily="34" charset="0"/>
              <a:buChar char="•"/>
            </a:pPr>
            <a:r>
              <a:rPr lang="en-US" b="1"/>
              <a:t>History:</a:t>
            </a:r>
            <a:r>
              <a:rPr lang="en-US"/>
              <a:t> A detailed history should focus on autoimmune, infectious, and endocrine diseases, as well as bowel function, comorbidities, medications, and a full review of symptoms.</a:t>
            </a:r>
          </a:p>
          <a:p>
            <a:pPr>
              <a:buFont typeface="Arial" panose="020B0604020202020204" pitchFamily="34" charset="0"/>
              <a:buChar char="•"/>
            </a:pPr>
            <a:r>
              <a:rPr lang="en-US" b="1"/>
              <a:t>Patient Education:</a:t>
            </a:r>
            <a:r>
              <a:rPr lang="en-US"/>
              <a:t> Dedicated education on irAEs should be provided by a healthcare professional, emphasizing the importance of communication and early reporting of any new or worsening symptoms. This can be supplemented with informational booklets, reference cards, and counseling on specific topics like corticosteroid use and vaccinations.</a:t>
            </a:r>
          </a:p>
          <a:p>
            <a:pPr>
              <a:buFont typeface="Arial" panose="020B0604020202020204" pitchFamily="34" charset="0"/>
              <a:buChar char="•"/>
            </a:pPr>
            <a:r>
              <a:rPr lang="en-US" b="1"/>
              <a:t>Lab Tests:</a:t>
            </a:r>
            <a:r>
              <a:rPr lang="en-US"/>
              <a:t> A comprehensive panel of tests, including CBC with differential, CMP, liver function tests, infectious disease screening, cardiac tests (ECG and troponin), thyroid function tests, and urinalysis, should be conducted. Additional tests like lumbar puncture and cortisol/ACTH assessment may be indicated in specific cases.</a:t>
            </a:r>
          </a:p>
          <a:p>
            <a:pPr>
              <a:buFont typeface="Arial" panose="020B0604020202020204" pitchFamily="34" charset="0"/>
              <a:buChar char="•"/>
            </a:pPr>
            <a:r>
              <a:rPr lang="en-US" b="1"/>
              <a:t>Imaging:</a:t>
            </a:r>
            <a:r>
              <a:rPr lang="en-US"/>
              <a:t> An MRI of the brain and pituitary, with or without contrast, should be considered to rule out pre-existing conditions that could mimic or be exacerbated by irAEs.</a:t>
            </a:r>
          </a:p>
          <a:p>
            <a:r>
              <a:rPr lang="en-US" b="1"/>
              <a:t>Important Caveat:</a:t>
            </a:r>
            <a:endParaRPr lang="en-US"/>
          </a:p>
          <a:p>
            <a:r>
              <a:rPr lang="en-US"/>
              <a:t>It's crucial to acknowledge that despite our best efforts at baseline assessment and monitoring, we currently lack reliable predictors for which patients will develop serious irAEs. This underscores the importance of vigilant monitoring throughout ICI therapy and prompt intervention if any concerning symptoms arise.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98539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AE, adverse event; CT, chemotherapy; ICI, immune checkpoint inhibitor; </a:t>
            </a:r>
            <a:r>
              <a:rPr lang="en-US" b="0" i="1">
                <a:solidFill>
                  <a:srgbClr val="4D5156"/>
                </a:solidFill>
                <a:effectLst/>
                <a:latin typeface="Roboto" panose="02000000000000000000" pitchFamily="2" charset="0"/>
              </a:rPr>
              <a:t>TEN, toxic epidermal necrolysis;</a:t>
            </a:r>
            <a:r>
              <a:rPr lang="en-US" i="1"/>
              <a:t> ; </a:t>
            </a:r>
            <a:r>
              <a:rPr lang="en-US" i="1" dirty="0"/>
              <a:t>tx</a:t>
            </a:r>
            <a:r>
              <a:rPr lang="en-US" i="1"/>
              <a:t>, treatment.</a:t>
            </a:r>
          </a:p>
          <a:p>
            <a:endParaRPr lang="en-US" i="1"/>
          </a:p>
          <a:p>
            <a:r>
              <a:rPr lang="en-US" i="1"/>
              <a:t>Expect the unexpected!</a:t>
            </a:r>
          </a:p>
          <a:p>
            <a:endParaRPr lang="en-US" i="1"/>
          </a:p>
          <a:p>
            <a:r>
              <a:rPr lang="en-US" b="1"/>
              <a:t>Differentiating AEs of Traditional Anti-Cancer Therapy vs. irAEs</a:t>
            </a:r>
          </a:p>
          <a:p>
            <a:r>
              <a:rPr lang="en-US"/>
              <a:t>Traditional anti-cancer therapies, such as chemotherapy and radiation, primarily target rapidly dividing cells, including cancer cells but also healthy cells like those in the bone marrow, hair follicles, and gastrointestinal tract. This leads to a predictable set of side effects, including:</a:t>
            </a:r>
          </a:p>
          <a:p>
            <a:pPr>
              <a:buFont typeface="Arial" panose="020B0604020202020204" pitchFamily="34" charset="0"/>
              <a:buChar char="•"/>
            </a:pPr>
            <a:r>
              <a:rPr lang="en-US" b="1"/>
              <a:t>Myelosuppression:</a:t>
            </a:r>
            <a:r>
              <a:rPr lang="en-US"/>
              <a:t> Decreased production of blood cells, leading to increased risk of infection, anemia, and bleeding.</a:t>
            </a:r>
          </a:p>
          <a:p>
            <a:pPr>
              <a:buFont typeface="Arial" panose="020B0604020202020204" pitchFamily="34" charset="0"/>
              <a:buChar char="•"/>
            </a:pPr>
            <a:r>
              <a:rPr lang="en-US" b="1"/>
              <a:t>Gastrointestinal Toxicity:</a:t>
            </a:r>
            <a:r>
              <a:rPr lang="en-US"/>
              <a:t> Nausea, vomiting, diarrhea, and mucositis (inflammation of the mucous membranes).</a:t>
            </a:r>
          </a:p>
          <a:p>
            <a:pPr>
              <a:buFont typeface="Arial" panose="020B0604020202020204" pitchFamily="34" charset="0"/>
              <a:buChar char="•"/>
            </a:pPr>
            <a:r>
              <a:rPr lang="en-US" b="1"/>
              <a:t>Alopecia:</a:t>
            </a:r>
            <a:r>
              <a:rPr lang="en-US"/>
              <a:t> Hair loss.</a:t>
            </a:r>
          </a:p>
          <a:p>
            <a:pPr>
              <a:buFont typeface="Arial" panose="020B0604020202020204" pitchFamily="34" charset="0"/>
              <a:buChar char="•"/>
            </a:pPr>
            <a:r>
              <a:rPr lang="en-US" b="1"/>
              <a:t>Fatigue:</a:t>
            </a:r>
            <a:r>
              <a:rPr lang="en-US"/>
              <a:t> A common and often debilitating side effect.</a:t>
            </a:r>
          </a:p>
          <a:p>
            <a:r>
              <a:rPr lang="en-US"/>
              <a:t>Immune-related adverse events (irAEs), on the other hand, are caused by the activation of the immune system against healthy tissues. This can lead to a wide range of side effects affecting various organs, including:</a:t>
            </a:r>
          </a:p>
          <a:p>
            <a:pPr>
              <a:buFont typeface="Arial" panose="020B0604020202020204" pitchFamily="34" charset="0"/>
              <a:buChar char="•"/>
            </a:pPr>
            <a:r>
              <a:rPr lang="en-US" b="1"/>
              <a:t>Dermatologic:</a:t>
            </a:r>
            <a:r>
              <a:rPr lang="en-US"/>
              <a:t> Rash, pruritus (itching), and vitiligo (loss of skin pigmentation).</a:t>
            </a:r>
          </a:p>
          <a:p>
            <a:pPr>
              <a:buFont typeface="Arial" panose="020B0604020202020204" pitchFamily="34" charset="0"/>
              <a:buChar char="•"/>
            </a:pPr>
            <a:r>
              <a:rPr lang="en-US" b="1"/>
              <a:t>Gastrointestinal:</a:t>
            </a:r>
            <a:r>
              <a:rPr lang="en-US"/>
              <a:t> Diarrhea, colitis (inflammation of the colon).</a:t>
            </a:r>
          </a:p>
          <a:p>
            <a:pPr>
              <a:buFont typeface="Arial" panose="020B0604020202020204" pitchFamily="34" charset="0"/>
              <a:buChar char="•"/>
            </a:pPr>
            <a:r>
              <a:rPr lang="en-US" b="1"/>
              <a:t>Endocrine:</a:t>
            </a:r>
            <a:r>
              <a:rPr lang="en-US"/>
              <a:t> Thyroid dysfunction, </a:t>
            </a:r>
            <a:r>
              <a:rPr lang="en-US" dirty="0"/>
              <a:t>hypophysitis</a:t>
            </a:r>
            <a:r>
              <a:rPr lang="en-US"/>
              <a:t> (inflammation of the pituitary gland).</a:t>
            </a:r>
          </a:p>
          <a:p>
            <a:pPr>
              <a:buFont typeface="Arial" panose="020B0604020202020204" pitchFamily="34" charset="0"/>
              <a:buChar char="•"/>
            </a:pPr>
            <a:r>
              <a:rPr lang="en-US" b="1"/>
              <a:t>Hepatic:</a:t>
            </a:r>
            <a:r>
              <a:rPr lang="en-US"/>
              <a:t> Hepatitis (inflammation of the liver).</a:t>
            </a:r>
          </a:p>
          <a:p>
            <a:pPr>
              <a:buFont typeface="Arial" panose="020B0604020202020204" pitchFamily="34" charset="0"/>
              <a:buChar char="•"/>
            </a:pPr>
            <a:r>
              <a:rPr lang="en-US" b="1"/>
              <a:t>Pulmonary:</a:t>
            </a:r>
            <a:r>
              <a:rPr lang="en-US"/>
              <a:t> Pneumonitis (inflammation of the lungs).</a:t>
            </a:r>
          </a:p>
          <a:p>
            <a:r>
              <a:rPr lang="en-US" b="1"/>
              <a:t>Strategies for Educating Patients About irAEs</a:t>
            </a:r>
          </a:p>
          <a:p>
            <a:r>
              <a:rPr lang="en-US"/>
              <a:t>Effective patient education about irAEs is crucial for early recognition and prompt management. Strategies include:</a:t>
            </a:r>
          </a:p>
          <a:p>
            <a:pPr>
              <a:buFont typeface="Arial" panose="020B0604020202020204" pitchFamily="34" charset="0"/>
              <a:buChar char="•"/>
            </a:pPr>
            <a:r>
              <a:rPr lang="en-US" b="1"/>
              <a:t>Clear and Concise Information:</a:t>
            </a:r>
            <a:r>
              <a:rPr lang="en-US"/>
              <a:t> Provide patients with clear, concise information about potential irAEs, including their symptoms, onset, and severity. Use plain language and avoid medical jargon.</a:t>
            </a:r>
          </a:p>
          <a:p>
            <a:pPr>
              <a:buFont typeface="Arial" panose="020B0604020202020204" pitchFamily="34" charset="0"/>
              <a:buChar char="•"/>
            </a:pPr>
            <a:r>
              <a:rPr lang="en-US" b="1"/>
              <a:t>Visual Aids:</a:t>
            </a:r>
            <a:r>
              <a:rPr lang="en-US"/>
              <a:t> Utilize visual aids like diagrams, pictures, or videos to illustrate the potential effects of irAEs on different organs.</a:t>
            </a:r>
          </a:p>
          <a:p>
            <a:pPr>
              <a:buFont typeface="Arial" panose="020B0604020202020204" pitchFamily="34" charset="0"/>
              <a:buChar char="•"/>
            </a:pPr>
            <a:r>
              <a:rPr lang="en-US" b="1"/>
              <a:t>Personalized Education:</a:t>
            </a:r>
            <a:r>
              <a:rPr lang="en-US"/>
              <a:t> Tailor education to the individual patient's specific treatment plan and risk factors.</a:t>
            </a:r>
          </a:p>
          <a:p>
            <a:pPr>
              <a:buFont typeface="Arial" panose="020B0604020202020204" pitchFamily="34" charset="0"/>
              <a:buChar char="•"/>
            </a:pPr>
            <a:r>
              <a:rPr lang="en-US" b="1"/>
              <a:t>Open Communication:</a:t>
            </a:r>
            <a:r>
              <a:rPr lang="en-US"/>
              <a:t> Encourage open communication and empower patients to report any new or worsening symptoms promptly.</a:t>
            </a:r>
          </a:p>
          <a:p>
            <a:pPr>
              <a:buFont typeface="Arial" panose="020B0604020202020204" pitchFamily="34" charset="0"/>
              <a:buChar char="•"/>
            </a:pPr>
            <a:r>
              <a:rPr lang="en-US" b="1"/>
              <a:t>Written Materials:</a:t>
            </a:r>
            <a:r>
              <a:rPr lang="en-US"/>
              <a:t> Provide patients with written materials (e.g., brochures, handouts) summarizing key information about irAEs.</a:t>
            </a:r>
          </a:p>
          <a:p>
            <a:pPr>
              <a:buFont typeface="Arial" panose="020B0604020202020204" pitchFamily="34" charset="0"/>
              <a:buChar char="•"/>
            </a:pPr>
            <a:r>
              <a:rPr lang="en-US" b="1"/>
              <a:t>Follow-up:</a:t>
            </a:r>
            <a:r>
              <a:rPr lang="en-US"/>
              <a:t> Schedule regular follow-up appointments to monitor for irAEs and address any patient concerns.</a:t>
            </a:r>
          </a:p>
          <a:p>
            <a:r>
              <a:rPr lang="en-US" b="1"/>
              <a:t>Proactive Strategies for Preventing and Monitoring irAEs</a:t>
            </a:r>
          </a:p>
          <a:p>
            <a:pPr>
              <a:buFont typeface="Arial" panose="020B0604020202020204" pitchFamily="34" charset="0"/>
              <a:buChar char="•"/>
            </a:pPr>
            <a:r>
              <a:rPr lang="en-US" b="1"/>
              <a:t>Baseline Assessment:</a:t>
            </a:r>
            <a:r>
              <a:rPr lang="en-US"/>
              <a:t> Conduct a thorough baseline assessment before initiating ICI therapy, including a detailed medical history, physical examination, and laboratory tests.</a:t>
            </a:r>
          </a:p>
          <a:p>
            <a:pPr>
              <a:buFont typeface="Arial" panose="020B0604020202020204" pitchFamily="34" charset="0"/>
              <a:buChar char="•"/>
            </a:pPr>
            <a:r>
              <a:rPr lang="en-US" b="1"/>
              <a:t>Risk Stratification:</a:t>
            </a:r>
            <a:r>
              <a:rPr lang="en-US"/>
              <a:t> Identify patients at higher risk for irAEs based on their medical history, comorbidities, and specific ICI regimen.</a:t>
            </a:r>
          </a:p>
          <a:p>
            <a:pPr>
              <a:buFont typeface="Arial" panose="020B0604020202020204" pitchFamily="34" charset="0"/>
              <a:buChar char="•"/>
            </a:pPr>
            <a:r>
              <a:rPr lang="en-US" b="1"/>
              <a:t>Individualized Monitoring:</a:t>
            </a:r>
            <a:r>
              <a:rPr lang="en-US"/>
              <a:t> Tailor monitoring plans to individual patient needs, considering their risk factors and the specific irAEs associated with their treatment.</a:t>
            </a:r>
          </a:p>
          <a:p>
            <a:pPr>
              <a:buFont typeface="Arial" panose="020B0604020202020204" pitchFamily="34" charset="0"/>
              <a:buChar char="•"/>
            </a:pPr>
            <a:r>
              <a:rPr lang="en-US" b="1"/>
              <a:t>Early Intervention:</a:t>
            </a:r>
            <a:r>
              <a:rPr lang="en-US"/>
              <a:t> Promptly address any signs or symptoms of irAEs, initiating appropriate treatment and supportive care.</a:t>
            </a:r>
          </a:p>
          <a:p>
            <a:pPr>
              <a:buFont typeface="Arial" panose="020B0604020202020204" pitchFamily="34" charset="0"/>
              <a:buChar char="•"/>
            </a:pPr>
            <a:r>
              <a:rPr lang="en-US" b="1"/>
              <a:t>Patient Education:</a:t>
            </a:r>
            <a:r>
              <a:rPr lang="en-US"/>
              <a:t> Continuously educate patients about irAEs and empower them to report any concerns.</a:t>
            </a:r>
          </a:p>
          <a:p>
            <a:pPr>
              <a:buFont typeface="Arial" panose="020B0604020202020204" pitchFamily="34" charset="0"/>
              <a:buChar char="•"/>
            </a:pPr>
            <a:r>
              <a:rPr lang="en-US" b="1"/>
              <a:t>Multidisciplinary Collaboration:</a:t>
            </a:r>
            <a:r>
              <a:rPr lang="en-US"/>
              <a:t> Collaborate with other healthcare professionals (e.g., endocrinologists, gastroenterologists) to manage complex irAEs.</a:t>
            </a:r>
          </a:p>
          <a:p>
            <a:r>
              <a:rPr lang="en-US"/>
              <a:t>By implementing these proactive strategies, healthcare providers can effectively prevent, monitor, and manage irAEs, ensuring optimal outcomes for patients receiving immunotherapy.</a:t>
            </a:r>
          </a:p>
          <a:p>
            <a:endParaRPr lang="en-US" i="1"/>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57049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564635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a:t>irAE, immune-related adverse event.</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10063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a:t>ECHO, echocardiogram; irAE, immune-related adverse event.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r>
              <a:rPr lang="en-US"/>
              <a:t>While less frequent than their counterparts, these </a:t>
            </a:r>
            <a:r>
              <a:rPr lang="en-US" dirty="0"/>
              <a:t>irAEs</a:t>
            </a:r>
            <a:r>
              <a:rPr lang="en-US"/>
              <a:t> require vigilance due to their potential impact on various organ systems.</a:t>
            </a:r>
          </a:p>
          <a:p>
            <a:r>
              <a:rPr lang="en-US"/>
              <a:t>Pneumonitis, an inflammatory condition of the lungs, can manifest with symptoms like dyspnea, cough, fever, and chest pain.</a:t>
            </a:r>
          </a:p>
          <a:p>
            <a:endParaRPr lang="en-US"/>
          </a:p>
          <a:p>
            <a:r>
              <a:rPr lang="en-US"/>
              <a:t>Renal </a:t>
            </a:r>
            <a:r>
              <a:rPr lang="en-US" dirty="0"/>
              <a:t>irAEs</a:t>
            </a:r>
            <a:r>
              <a:rPr lang="en-US"/>
              <a:t> may present as elevated creatinine, difficulty maintaining electrolyte balance, or changes in urine output. </a:t>
            </a:r>
          </a:p>
          <a:p>
            <a:endParaRPr lang="en-US"/>
          </a:p>
          <a:p>
            <a:r>
              <a:rPr lang="en-US"/>
              <a:t>Ocular </a:t>
            </a:r>
            <a:r>
              <a:rPr lang="en-US" dirty="0"/>
              <a:t>irAEs</a:t>
            </a:r>
            <a:r>
              <a:rPr lang="en-US"/>
              <a:t> can affect vision, causing changes, pain, and even swelling. Neurologic </a:t>
            </a:r>
            <a:r>
              <a:rPr lang="en-US" dirty="0"/>
              <a:t>irAEs</a:t>
            </a:r>
            <a:r>
              <a:rPr lang="en-US"/>
              <a:t> can lead to muscle weakness, sensory changes, or cognitive impairment. </a:t>
            </a:r>
          </a:p>
          <a:p>
            <a:endParaRPr lang="en-US"/>
          </a:p>
          <a:p>
            <a:r>
              <a:rPr lang="en-US"/>
              <a:t>Cardiovascular </a:t>
            </a:r>
            <a:r>
              <a:rPr lang="en-US" dirty="0"/>
              <a:t>irAEs</a:t>
            </a:r>
            <a:r>
              <a:rPr lang="en-US"/>
              <a:t> can present with generalized malaise, fatigue, and decreased heart function.</a:t>
            </a:r>
          </a:p>
          <a:p>
            <a:endParaRPr lang="en-US"/>
          </a:p>
          <a:p>
            <a:r>
              <a:rPr lang="en-US"/>
              <a:t>Lastly, musculoskeletal </a:t>
            </a:r>
            <a:r>
              <a:rPr lang="en-US" dirty="0"/>
              <a:t>irAEs</a:t>
            </a:r>
            <a:r>
              <a:rPr lang="en-US"/>
              <a:t> can involve joint pain, swelling, and stiffness.</a:t>
            </a:r>
          </a:p>
          <a:p>
            <a:endParaRPr lang="en-US"/>
          </a:p>
          <a:p>
            <a:r>
              <a:rPr lang="en-US"/>
              <a:t>Remember, early detection and intervention are crucial in managing these </a:t>
            </a:r>
            <a:r>
              <a:rPr lang="en-US" dirty="0"/>
              <a:t>irAEs</a:t>
            </a:r>
            <a:r>
              <a:rPr lang="en-US"/>
              <a:t>. If any of these symptoms arise in a patient on immunotherapy, prompt evaluation is warranted.</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384532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a:t>ALT, alanine aminotransferase; ICI, immune checkpoint inhibitor; irAE, immune-related adverse event.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a:t>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919876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a:t>AE, adverse event; ICI, immune checkpoint inhibitor; irAE, immune-related adverse event.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984419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1"/>
              <a:t>AE, adverse event; GI, gastrointestinal; irAE, immune-related adverse event.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i="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a:t>Speaker Notes:</a:t>
            </a:r>
            <a:endParaRPr lang="en-US" b="0" i="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i="0"/>
              <a:t>Idealized time course of different irAEs, showing how most peak and then fall with treatment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i="0"/>
              <a:t>Exception is the endocrine irAEs, which never decline to baseline and are often irreversible</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i="0"/>
              <a:t>For endocrine toxicities, counsel patients that can supplement hormones and they can live a normal life</a:t>
            </a:r>
            <a:endParaRPr lang="en-US" b="1" i="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a:p>
          <a:p>
            <a:pPr marL="0" marR="0" lvl="0" indent="0" algn="l" defTabSz="914400" rtl="0" eaLnBrk="0" fontAlgn="base" latinLnBrk="0" hangingPunct="0">
              <a:lnSpc>
                <a:spcPct val="100000"/>
              </a:lnSpc>
              <a:spcBef>
                <a:spcPct val="30000"/>
              </a:spcBef>
              <a:spcAft>
                <a:spcPct val="0"/>
              </a:spcAft>
              <a:buClrTx/>
              <a:buSzTx/>
              <a:buFontTx/>
              <a:buNone/>
              <a:tabLst/>
              <a:defRPr/>
            </a:pPr>
            <a:r>
              <a:rPr lang="en-US" i="1"/>
              <a:t>irAE, immune-related adverse event.</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864587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a:t>ICI, immune checkpoint inhibitor; irAE, immune-related adverse event; </a:t>
            </a:r>
            <a:r>
              <a:rPr lang="en-US" i="1"/>
              <a:t>ILD, interstitial lung disease.</a:t>
            </a:r>
            <a:endParaRPr lang="en-US" b="0" i="1"/>
          </a:p>
          <a:p>
            <a:endParaRPr lang="en-US" b="0"/>
          </a:p>
          <a:p>
            <a:r>
              <a:rPr lang="en-US"/>
              <a:t>Now, let's transition into the management of immune-related adverse events (irAEs). As you know, the spectrum of irAEs is broad, and the appropriate management approach varies depending on the severity and organ system involved.</a:t>
            </a:r>
          </a:p>
          <a:p>
            <a:endParaRPr lang="en-US"/>
          </a:p>
          <a:p>
            <a:r>
              <a:rPr lang="en-US"/>
              <a:t>In general, mild irAEs (Grade 1) can often be managed in the outpatient or community setting with symptomatic and supportive care. This might include over-the-counter medications for mild symptoms or close monitoring for any worsening signs.</a:t>
            </a:r>
          </a:p>
          <a:p>
            <a:endParaRPr lang="en-US"/>
          </a:p>
          <a:p>
            <a:r>
              <a:rPr lang="en-US"/>
              <a:t>Moderate irAEs (Grade 2) often necessitate oral steroids, such as prednisone, and may require specialist consultation depending on the specific organ system affected. While still manageable in the outpatient setting, close follow-up is crucial to ensure response to therapy and prevent escalation.</a:t>
            </a:r>
          </a:p>
          <a:p>
            <a:endParaRPr lang="en-US"/>
          </a:p>
          <a:p>
            <a:r>
              <a:rPr lang="en-US"/>
              <a:t>Severe irAEs (Grade 3 or 4) typically require hospitalization and a more aggressive approach. Intravenous (IV) steroids are often initiated, and strong immunosuppressive treatment may be indicated in certain cases. Close monitoring for infection is paramount due to the immunosuppressive effects of treatment.</a:t>
            </a:r>
          </a:p>
          <a:p>
            <a:endParaRPr lang="en-US"/>
          </a:p>
          <a:p>
            <a:r>
              <a:rPr lang="en-US"/>
              <a:t>Pneumonitis and ILD represent particularly critical irAEs that warrant heightened vigilance. Even with Grade 2 pneumonitis, we have a low threshold for corticosteroid initiation. If infection is suspected, bronchoscopy may be necessary for definitive diagnosis and to guide appropriate antimicrobial therapy.</a:t>
            </a:r>
          </a:p>
          <a:p>
            <a:endParaRPr lang="en-US"/>
          </a:p>
          <a:p>
            <a:r>
              <a:rPr lang="en-US"/>
              <a:t>Importantly, in most cases of severe irAEs, temporary or permanent discontinuation of ICI therapy is necessary. However, for some irAEs, like mild rash, ICI therapy may be resumed after resolution.</a:t>
            </a:r>
          </a:p>
          <a:p>
            <a:endParaRPr lang="en-US"/>
          </a:p>
          <a:p>
            <a:r>
              <a:rPr lang="en-US"/>
              <a:t> Endocrinopathies, such as hypothyroidism, can often be effectively managed with hormone replacement therapy, allowing for continuation of ICI therapy.</a:t>
            </a:r>
          </a:p>
          <a:p>
            <a:endParaRPr lang="en-US"/>
          </a:p>
          <a:p>
            <a:r>
              <a:rPr lang="en-US"/>
              <a:t>This overview represents a general framework for irAE management. Individualized treatment plans, however, should always be tailored based on the specific irAE, its severity, and the patient's overall health status. Collaboration among different specialties, including oncology, pulmonology, endocrinology, and gastroenterology, is often essential to optimize outcomes</a:t>
            </a:r>
          </a:p>
          <a:p>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511391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CTCAE, common terminology criteria for adverse events; ICI, immune checkpoint inhibitor; irAE, immune-related adverse event.</a:t>
            </a:r>
          </a:p>
          <a:p>
            <a:endParaRPr lang="en-US" i="1"/>
          </a:p>
          <a:p>
            <a:endParaRPr lang="en-US" i="1"/>
          </a:p>
          <a:p>
            <a:pPr marL="0" marR="0">
              <a:lnSpc>
                <a:spcPct val="107000"/>
              </a:lnSpc>
              <a:spcBef>
                <a:spcPts val="0"/>
              </a:spcBef>
              <a:spcAft>
                <a:spcPts val="800"/>
              </a:spcAft>
            </a:pPr>
            <a:r>
              <a:rPr lang="en-US" sz="1800">
                <a:effectLst/>
                <a:latin typeface="Arial" panose="020B0604020202020204" pitchFamily="34" charset="0"/>
                <a:ea typeface="Calibri" panose="020F0502020204030204" pitchFamily="34" charset="0"/>
              </a:rPr>
              <a:t>Grade 1 irAEs:</a:t>
            </a:r>
          </a:p>
          <a:p>
            <a:pPr marL="0" marR="0">
              <a:lnSpc>
                <a:spcPct val="107000"/>
              </a:lnSpc>
              <a:spcBef>
                <a:spcPts val="0"/>
              </a:spcBef>
              <a:spcAft>
                <a:spcPts val="800"/>
              </a:spcAft>
            </a:pPr>
            <a:r>
              <a:rPr lang="en-US" sz="1800">
                <a:effectLst/>
                <a:latin typeface="Arial" panose="020B0604020202020204" pitchFamily="34" charset="0"/>
                <a:ea typeface="Calibri" panose="020F0502020204030204" pitchFamily="34" charset="0"/>
              </a:rPr>
              <a:t> </a:t>
            </a:r>
          </a:p>
          <a:p>
            <a:pPr marL="0" marR="0">
              <a:lnSpc>
                <a:spcPct val="107000"/>
              </a:lnSpc>
              <a:spcBef>
                <a:spcPts val="0"/>
              </a:spcBef>
              <a:spcAft>
                <a:spcPts val="800"/>
              </a:spcAft>
            </a:pPr>
            <a:r>
              <a:rPr lang="en-US" sz="1800">
                <a:effectLst/>
                <a:latin typeface="Arial" panose="020B0604020202020204" pitchFamily="34" charset="0"/>
                <a:ea typeface="Calibri" panose="020F0502020204030204" pitchFamily="34" charset="0"/>
              </a:rPr>
              <a:t>    In most cases, we can continue ICI therapy while closely monitoring the patient. However, certain neurologic, hematologic, and cardiac toxicities might warrant additional caution or temporary interruption of treatment.</a:t>
            </a:r>
          </a:p>
          <a:p>
            <a:pPr marL="0" marR="0">
              <a:lnSpc>
                <a:spcPct val="107000"/>
              </a:lnSpc>
              <a:spcBef>
                <a:spcPts val="0"/>
              </a:spcBef>
              <a:spcAft>
                <a:spcPts val="800"/>
              </a:spcAft>
            </a:pPr>
            <a:r>
              <a:rPr lang="en-US" sz="1800">
                <a:effectLst/>
                <a:latin typeface="Arial" panose="020B0604020202020204" pitchFamily="34" charset="0"/>
                <a:ea typeface="Calibri" panose="020F0502020204030204" pitchFamily="34" charset="0"/>
              </a:rPr>
              <a:t>    Supportive care interventions, such as pain management, antiemetics, or antidiarrheals, can help alleviate symptoms and maintain quality of life.</a:t>
            </a:r>
          </a:p>
          <a:p>
            <a:pPr marL="0" marR="0">
              <a:lnSpc>
                <a:spcPct val="107000"/>
              </a:lnSpc>
              <a:spcBef>
                <a:spcPts val="0"/>
              </a:spcBef>
              <a:spcAft>
                <a:spcPts val="800"/>
              </a:spcAft>
            </a:pPr>
            <a:r>
              <a:rPr lang="en-US" sz="1800">
                <a:effectLst/>
                <a:latin typeface="Arial" panose="020B0604020202020204" pitchFamily="34" charset="0"/>
                <a:ea typeface="Calibri" panose="020F0502020204030204" pitchFamily="34" charset="0"/>
              </a:rPr>
              <a:t> </a:t>
            </a:r>
          </a:p>
          <a:p>
            <a:pPr marL="0" marR="0">
              <a:lnSpc>
                <a:spcPct val="107000"/>
              </a:lnSpc>
              <a:spcBef>
                <a:spcPts val="0"/>
              </a:spcBef>
              <a:spcAft>
                <a:spcPts val="800"/>
              </a:spcAft>
            </a:pPr>
            <a:r>
              <a:rPr lang="en-US" sz="1800">
                <a:effectLst/>
                <a:latin typeface="Arial" panose="020B0604020202020204" pitchFamily="34" charset="0"/>
                <a:ea typeface="Calibri" panose="020F0502020204030204" pitchFamily="34" charset="0"/>
              </a:rPr>
              <a:t>Grade 2 irAEs:</a:t>
            </a:r>
          </a:p>
          <a:p>
            <a:pPr marL="0" marR="0">
              <a:lnSpc>
                <a:spcPct val="107000"/>
              </a:lnSpc>
              <a:spcBef>
                <a:spcPts val="0"/>
              </a:spcBef>
              <a:spcAft>
                <a:spcPts val="800"/>
              </a:spcAft>
            </a:pPr>
            <a:r>
              <a:rPr lang="en-US" sz="1800">
                <a:effectLst/>
                <a:latin typeface="Arial" panose="020B0604020202020204" pitchFamily="34" charset="0"/>
                <a:ea typeface="Calibri" panose="020F0502020204030204" pitchFamily="34" charset="0"/>
              </a:rPr>
              <a:t> </a:t>
            </a:r>
          </a:p>
          <a:p>
            <a:pPr marL="0" marR="0">
              <a:lnSpc>
                <a:spcPct val="107000"/>
              </a:lnSpc>
              <a:spcBef>
                <a:spcPts val="0"/>
              </a:spcBef>
              <a:spcAft>
                <a:spcPts val="800"/>
              </a:spcAft>
            </a:pPr>
            <a:r>
              <a:rPr lang="en-US" sz="1800">
                <a:effectLst/>
                <a:latin typeface="Arial" panose="020B0604020202020204" pitchFamily="34" charset="0"/>
                <a:ea typeface="Calibri" panose="020F0502020204030204" pitchFamily="34" charset="0"/>
              </a:rPr>
              <a:t>    For most grade 2 toxicities, holding ICI therapy and initiating corticosteroids at a dose of 0.5-1 mg/kg/day of prednisone (or equivalent) is generally recommended.</a:t>
            </a:r>
          </a:p>
          <a:p>
            <a:pPr marL="0" marR="0">
              <a:lnSpc>
                <a:spcPct val="107000"/>
              </a:lnSpc>
              <a:spcBef>
                <a:spcPts val="0"/>
              </a:spcBef>
              <a:spcAft>
                <a:spcPts val="800"/>
              </a:spcAft>
            </a:pPr>
            <a:r>
              <a:rPr lang="en-US" sz="1800">
                <a:effectLst/>
                <a:latin typeface="Arial" panose="020B0604020202020204" pitchFamily="34" charset="0"/>
                <a:ea typeface="Calibri" panose="020F0502020204030204" pitchFamily="34" charset="0"/>
              </a:rPr>
              <a:t>    It's important to note that corticosteroids should be tapered slowly, especially in cases of pneumonitis, to prevent flare-ups.</a:t>
            </a:r>
          </a:p>
          <a:p>
            <a:pPr marL="0" marR="0">
              <a:lnSpc>
                <a:spcPct val="107000"/>
              </a:lnSpc>
              <a:spcBef>
                <a:spcPts val="0"/>
              </a:spcBef>
              <a:spcAft>
                <a:spcPts val="800"/>
              </a:spcAft>
            </a:pPr>
            <a:r>
              <a:rPr lang="en-US" sz="1800">
                <a:effectLst/>
                <a:latin typeface="Arial" panose="020B0604020202020204" pitchFamily="34" charset="0"/>
                <a:ea typeface="Calibri" panose="020F0502020204030204" pitchFamily="34" charset="0"/>
              </a:rPr>
              <a:t>    ICI therapy may be resumed once symptoms and laboratory values return to grade 1 or baseline, but this decision requires careful assessment of risks and benefits.</a:t>
            </a:r>
          </a:p>
          <a:p>
            <a:pPr marL="0" marR="0">
              <a:lnSpc>
                <a:spcPct val="107000"/>
              </a:lnSpc>
              <a:spcBef>
                <a:spcPts val="0"/>
              </a:spcBef>
              <a:spcAft>
                <a:spcPts val="800"/>
              </a:spcAft>
            </a:pPr>
            <a:r>
              <a:rPr lang="en-US" sz="1800">
                <a:effectLst/>
                <a:latin typeface="Arial" panose="020B0604020202020204" pitchFamily="34" charset="0"/>
                <a:ea typeface="Calibri" panose="020F0502020204030204" pitchFamily="34" charset="0"/>
              </a:rPr>
              <a:t> </a:t>
            </a:r>
          </a:p>
          <a:p>
            <a:pPr marL="0" marR="0">
              <a:lnSpc>
                <a:spcPct val="107000"/>
              </a:lnSpc>
              <a:spcBef>
                <a:spcPts val="0"/>
              </a:spcBef>
              <a:spcAft>
                <a:spcPts val="800"/>
              </a:spcAft>
            </a:pPr>
            <a:r>
              <a:rPr lang="en-US" sz="1800">
                <a:effectLst/>
                <a:latin typeface="Arial" panose="020B0604020202020204" pitchFamily="34" charset="0"/>
                <a:ea typeface="Calibri" panose="020F0502020204030204" pitchFamily="34" charset="0"/>
              </a:rPr>
              <a:t>Grade 3 irAEs:</a:t>
            </a:r>
          </a:p>
          <a:p>
            <a:pPr marL="0" marR="0">
              <a:lnSpc>
                <a:spcPct val="107000"/>
              </a:lnSpc>
              <a:spcBef>
                <a:spcPts val="0"/>
              </a:spcBef>
              <a:spcAft>
                <a:spcPts val="800"/>
              </a:spcAft>
            </a:pPr>
            <a:r>
              <a:rPr lang="en-US" sz="1800">
                <a:effectLst/>
                <a:latin typeface="Arial" panose="020B0604020202020204" pitchFamily="34" charset="0"/>
                <a:ea typeface="Calibri" panose="020F0502020204030204" pitchFamily="34" charset="0"/>
              </a:rPr>
              <a:t> </a:t>
            </a:r>
          </a:p>
          <a:p>
            <a:pPr marL="0" marR="0">
              <a:lnSpc>
                <a:spcPct val="107000"/>
              </a:lnSpc>
              <a:spcBef>
                <a:spcPts val="0"/>
              </a:spcBef>
              <a:spcAft>
                <a:spcPts val="800"/>
              </a:spcAft>
            </a:pPr>
            <a:r>
              <a:rPr lang="en-US" sz="1800">
                <a:effectLst/>
                <a:latin typeface="Arial" panose="020B0604020202020204" pitchFamily="34" charset="0"/>
                <a:ea typeface="Calibri" panose="020F0502020204030204" pitchFamily="34" charset="0"/>
              </a:rPr>
              <a:t>    Grade 3 irAEs necessitate holding ICI therapy and initiating high-dose corticosteroids (1-2 mg/kg/day of prednisone or equivalent) immediately.</a:t>
            </a:r>
          </a:p>
          <a:p>
            <a:pPr marL="0" marR="0">
              <a:lnSpc>
                <a:spcPct val="107000"/>
              </a:lnSpc>
              <a:spcBef>
                <a:spcPts val="0"/>
              </a:spcBef>
              <a:spcAft>
                <a:spcPts val="800"/>
              </a:spcAft>
            </a:pPr>
            <a:r>
              <a:rPr lang="en-US" sz="1800">
                <a:effectLst/>
                <a:latin typeface="Arial" panose="020B0604020202020204" pitchFamily="34" charset="0"/>
                <a:ea typeface="Calibri" panose="020F0502020204030204" pitchFamily="34" charset="0"/>
              </a:rPr>
              <a:t>    If symptoms do not improve within 48-72 hours, consider alternative immunosuppressive agents like infliximab for select toxicities.</a:t>
            </a:r>
          </a:p>
          <a:p>
            <a:pPr marL="0" marR="0">
              <a:lnSpc>
                <a:spcPct val="107000"/>
              </a:lnSpc>
              <a:spcBef>
                <a:spcPts val="0"/>
              </a:spcBef>
              <a:spcAft>
                <a:spcPts val="800"/>
              </a:spcAft>
            </a:pPr>
            <a:r>
              <a:rPr lang="en-US" sz="1800">
                <a:effectLst/>
                <a:latin typeface="Arial" panose="020B0604020202020204" pitchFamily="34" charset="0"/>
                <a:ea typeface="Calibri" panose="020F0502020204030204" pitchFamily="34" charset="0"/>
              </a:rPr>
              <a:t>    Consultation with subspecialists, such as endocrinologists or gastroenterologists, is crucial for optimal management of organ-specific irAEs.</a:t>
            </a:r>
          </a:p>
          <a:p>
            <a:pPr marL="0" marR="0">
              <a:lnSpc>
                <a:spcPct val="107000"/>
              </a:lnSpc>
              <a:spcBef>
                <a:spcPts val="0"/>
              </a:spcBef>
              <a:spcAft>
                <a:spcPts val="800"/>
              </a:spcAft>
            </a:pPr>
            <a:r>
              <a:rPr lang="en-US" sz="1800">
                <a:effectLst/>
                <a:latin typeface="Arial" panose="020B0604020202020204" pitchFamily="34" charset="0"/>
                <a:ea typeface="Calibri" panose="020F0502020204030204" pitchFamily="34" charset="0"/>
              </a:rPr>
              <a:t>    Hospitalization may be indicated depending on the severity and type of irAE.</a:t>
            </a:r>
          </a:p>
          <a:p>
            <a:pPr marL="0" marR="0">
              <a:lnSpc>
                <a:spcPct val="107000"/>
              </a:lnSpc>
              <a:spcBef>
                <a:spcPts val="0"/>
              </a:spcBef>
              <a:spcAft>
                <a:spcPts val="800"/>
              </a:spcAft>
            </a:pPr>
            <a:r>
              <a:rPr lang="en-US" sz="1800">
                <a:effectLst/>
                <a:latin typeface="Arial" panose="020B0604020202020204" pitchFamily="34" charset="0"/>
                <a:ea typeface="Calibri" panose="020F0502020204030204" pitchFamily="34" charset="0"/>
              </a:rPr>
              <a:t> </a:t>
            </a:r>
          </a:p>
          <a:p>
            <a:pPr marL="0" marR="0">
              <a:lnSpc>
                <a:spcPct val="107000"/>
              </a:lnSpc>
              <a:spcBef>
                <a:spcPts val="0"/>
              </a:spcBef>
              <a:spcAft>
                <a:spcPts val="800"/>
              </a:spcAft>
            </a:pPr>
            <a:r>
              <a:rPr lang="en-US" sz="1800">
                <a:effectLst/>
                <a:latin typeface="Arial" panose="020B0604020202020204" pitchFamily="34" charset="0"/>
                <a:ea typeface="Calibri" panose="020F0502020204030204" pitchFamily="34" charset="0"/>
              </a:rPr>
              <a:t>Grade 4 irAEs:</a:t>
            </a:r>
          </a:p>
          <a:p>
            <a:pPr marL="0" marR="0">
              <a:lnSpc>
                <a:spcPct val="107000"/>
              </a:lnSpc>
              <a:spcBef>
                <a:spcPts val="0"/>
              </a:spcBef>
              <a:spcAft>
                <a:spcPts val="800"/>
              </a:spcAft>
            </a:pPr>
            <a:r>
              <a:rPr lang="en-US" sz="1800">
                <a:effectLst/>
                <a:latin typeface="Arial" panose="020B0604020202020204" pitchFamily="34" charset="0"/>
                <a:ea typeface="Calibri" panose="020F0502020204030204" pitchFamily="34" charset="0"/>
              </a:rPr>
              <a:t> </a:t>
            </a:r>
          </a:p>
          <a:p>
            <a:pPr marL="0" marR="0">
              <a:lnSpc>
                <a:spcPct val="107000"/>
              </a:lnSpc>
              <a:spcBef>
                <a:spcPts val="0"/>
              </a:spcBef>
              <a:spcAft>
                <a:spcPts val="800"/>
              </a:spcAft>
            </a:pPr>
            <a:r>
              <a:rPr lang="en-US" sz="1800">
                <a:effectLst/>
                <a:latin typeface="Arial" panose="020B0604020202020204" pitchFamily="34" charset="0"/>
                <a:ea typeface="Calibri" panose="020F0502020204030204" pitchFamily="34" charset="0"/>
              </a:rPr>
              <a:t>    Grade 4 irAEs generally warrant permanent discontinuation of ICI therapy due to the high risk of serious complications.</a:t>
            </a:r>
          </a:p>
          <a:p>
            <a:pPr marL="0" marR="0">
              <a:lnSpc>
                <a:spcPct val="107000"/>
              </a:lnSpc>
              <a:spcBef>
                <a:spcPts val="0"/>
              </a:spcBef>
              <a:spcAft>
                <a:spcPts val="800"/>
              </a:spcAft>
            </a:pPr>
            <a:r>
              <a:rPr lang="en-US" sz="1800">
                <a:effectLst/>
                <a:latin typeface="Arial" panose="020B0604020202020204" pitchFamily="34" charset="0"/>
                <a:ea typeface="Calibri" panose="020F0502020204030204" pitchFamily="34" charset="0"/>
              </a:rPr>
              <a:t>    The exception is endocrinopathies, such as hypothyroidism or adrenal insufficiency, which can often be managed effectively with hormone replacement therapy, allowing for continuation of ICI therapy if appropriate.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42596B-983F-4ABC-94C5-EC15B34DA2A1}"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51095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ALT, alanine aminotransferase; AST, aspartate aminotransferase; CMV, cytomegalovirus; CT, chemotherapy; ICI, immune checkpoint inhibitor; EBV, Epstein-Barr virus; EGD, esophagogastroduodenoscopy</a:t>
            </a:r>
            <a:r>
              <a:rPr lang="en-US"/>
              <a:t>; </a:t>
            </a:r>
            <a:r>
              <a:rPr lang="en-US" i="1"/>
              <a:t>flex sig, flexible sigmoidoscopy; HSV, herpes simplex virus; LFT, liver function test; PUD, peptic ulcer disease; VZV, </a:t>
            </a:r>
            <a:r>
              <a:rPr lang="en-US" b="0" i="1">
                <a:solidFill>
                  <a:srgbClr val="202124"/>
                </a:solidFill>
                <a:effectLst/>
                <a:latin typeface="Google Sans"/>
              </a:rPr>
              <a:t>varicella zoster virus.</a:t>
            </a:r>
            <a:endParaRPr lang="en-US" i="1"/>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E39E8F-10BA-FE4C-8637-19C36136CFD8}"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2525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i="1"/>
              <a:t>ALT, alanine aminotransferase; AST, aspartate aminotransferase; CT, chemotherapy; ICI, immune checkpoint inhibitor; LFT, liver function test; </a:t>
            </a:r>
            <a:r>
              <a:rPr lang="en-US" i="1" dirty="0"/>
              <a:t>sx</a:t>
            </a:r>
            <a:r>
              <a:rPr lang="en-US" i="1"/>
              <a:t>, symptoms; ULN, upper limit of normal.</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E39E8F-10BA-FE4C-8637-19C36136CFD8}"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55715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a:t>CT, chemotherapy; ICI, immune checkpoint inhibitor.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40883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551094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ADL, activities of daily living; BSA, body surface area.</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427463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i="1" spc="-10">
                <a:solidFill>
                  <a:schemeClr val="bg2"/>
                </a:solidFill>
                <a:latin typeface="Calibri" panose="020F0502020204030204" pitchFamily="34" charset="0"/>
                <a:cs typeface="+mn-cs"/>
              </a:rPr>
              <a:t>CT, chemotherapy; ICI, immune checkpoint inhibitor.</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70300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b="0">
              <a:solidFill>
                <a:schemeClr val="bg2"/>
              </a:solidFill>
              <a:latin typeface="Calibri" panose="020F0502020204030204" pitchFamily="34" charset="0"/>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782372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0" i="1" spc="-10">
                <a:solidFill>
                  <a:schemeClr val="bg2"/>
                </a:solidFill>
                <a:latin typeface="Calibri" panose="020F0502020204030204" pitchFamily="34" charset="0"/>
                <a:cs typeface="+mn-cs"/>
              </a:rPr>
              <a:t>CMP, comprehensive metabolic panel; ICI, immune checkpoint inhibitor; FSH, follicular-stimulating hormone; LH, luteinizing hormone; TFT, thyroid function test.</a:t>
            </a:r>
          </a:p>
          <a:p>
            <a:endParaRPr lang="en-US" i="1"/>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2071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AE, adverse event; CT, chemotherapy; ICI, immune checkpoint inhibitor; PTH, </a:t>
            </a:r>
            <a:r>
              <a:rPr lang="en-US" b="0" i="1">
                <a:solidFill>
                  <a:srgbClr val="202124"/>
                </a:solidFill>
                <a:effectLst/>
                <a:latin typeface="Google Sans"/>
              </a:rPr>
              <a:t>parathyroid hormone; </a:t>
            </a:r>
            <a:r>
              <a:rPr lang="en-US" i="1"/>
              <a:t>T3, </a:t>
            </a:r>
            <a:r>
              <a:rPr kumimoji="0" lang="lt-LT" sz="1200" b="0" i="1" u="none" strike="noStrike" kern="1200" cap="none" normalizeH="0" baseline="0">
                <a:ln>
                  <a:noFill/>
                </a:ln>
                <a:solidFill>
                  <a:schemeClr val="bg2">
                    <a:lumMod val="10000"/>
                  </a:schemeClr>
                </a:solidFill>
                <a:effectLst/>
                <a:latin typeface="Calibri" panose="020F0502020204030204" pitchFamily="34" charset="0"/>
                <a:ea typeface="+mn-ea"/>
                <a:cs typeface="+mn-cs"/>
              </a:rPr>
              <a:t>triiodothyronine</a:t>
            </a:r>
            <a:r>
              <a:rPr kumimoji="0" lang="en-US" sz="1200" b="0" i="1" u="none" strike="noStrike" kern="1200" cap="none" normalizeH="0" baseline="0">
                <a:ln>
                  <a:noFill/>
                </a:ln>
                <a:solidFill>
                  <a:schemeClr val="bg2">
                    <a:lumMod val="10000"/>
                  </a:schemeClr>
                </a:solidFill>
                <a:effectLst/>
                <a:latin typeface="Calibri" panose="020F0502020204030204" pitchFamily="34" charset="0"/>
                <a:ea typeface="+mn-ea"/>
                <a:cs typeface="+mn-cs"/>
              </a:rPr>
              <a:t>;</a:t>
            </a:r>
            <a:r>
              <a:rPr lang="en-US" i="1"/>
              <a:t> T4, </a:t>
            </a:r>
            <a:r>
              <a:rPr lang="en-US" b="0" i="1">
                <a:solidFill>
                  <a:srgbClr val="202124"/>
                </a:solidFill>
                <a:effectLst/>
                <a:latin typeface="Roboto"/>
              </a:rPr>
              <a:t>thyroxine; </a:t>
            </a:r>
            <a:r>
              <a:rPr lang="en-US" i="1"/>
              <a:t>TSH, thyroid-stimulating hormone; tx, therapy. </a:t>
            </a:r>
          </a:p>
          <a:p>
            <a:endParaRPr lang="en-US" i="1"/>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824018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a:t>ICI, immune checkpoint inhibitor; irAE, immune-related adverse event; T4, thyroxine 4; TFT, thyroid function tests; TSH thyroid-stimulating hormone</a:t>
            </a:r>
            <a:r>
              <a:rPr lang="en-US"/>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r>
              <a:rPr lang="en-US"/>
              <a:t>When managing immune-related primary hypothyroidism, a graded approach is crucial, taking into account both the severity of the condition and the patient's clinical presentation."</a:t>
            </a:r>
          </a:p>
          <a:p>
            <a:pPr>
              <a:buFont typeface="Arial" panose="020B0604020202020204" pitchFamily="34" charset="0"/>
              <a:buChar char="•"/>
            </a:pPr>
            <a:r>
              <a:rPr lang="en-US" b="1"/>
              <a:t>Grade 1:</a:t>
            </a:r>
            <a:endParaRPr lang="en-US"/>
          </a:p>
          <a:p>
            <a:pPr marL="742950" lvl="1" indent="-285750">
              <a:buFont typeface="Arial" panose="020B0604020202020204" pitchFamily="34" charset="0"/>
              <a:buChar char="•"/>
            </a:pPr>
            <a:r>
              <a:rPr lang="en-US"/>
              <a:t>"For mild hypothyroidism, defined as a thyroid-stimulating hormone (TSH) level between 4.5 and 10 </a:t>
            </a:r>
            <a:r>
              <a:rPr lang="en-US" dirty="0"/>
              <a:t>mIU</a:t>
            </a:r>
            <a:r>
              <a:rPr lang="en-US"/>
              <a:t>/L without symptoms, we can generally continue ICI therapy with close monitoring of TSH levels (and potentially free T4)."</a:t>
            </a:r>
          </a:p>
          <a:p>
            <a:pPr marL="742950" lvl="1" indent="-285750">
              <a:buFont typeface="Arial" panose="020B0604020202020204" pitchFamily="34" charset="0"/>
              <a:buChar char="•"/>
            </a:pPr>
            <a:r>
              <a:rPr lang="en-US"/>
              <a:t>"However, if the patient becomes symptomatic, regardless of the TSH level, we should initiate thyroid hormone supplementation."</a:t>
            </a:r>
          </a:p>
          <a:p>
            <a:pPr>
              <a:buFont typeface="Arial" panose="020B0604020202020204" pitchFamily="34" charset="0"/>
              <a:buChar char="•"/>
            </a:pPr>
            <a:r>
              <a:rPr lang="en-US" b="1"/>
              <a:t>Grade 2:</a:t>
            </a:r>
            <a:endParaRPr lang="en-US"/>
          </a:p>
          <a:p>
            <a:pPr marL="742950" lvl="1" indent="-285750">
              <a:buFont typeface="Arial" panose="020B0604020202020204" pitchFamily="34" charset="0"/>
              <a:buChar char="•"/>
            </a:pPr>
            <a:r>
              <a:rPr lang="en-US"/>
              <a:t>"Moderate hypothyroidism, characterized by symptoms like fatigue, cold intolerance, or constipation, or a TSH persistently above 10 </a:t>
            </a:r>
            <a:r>
              <a:rPr lang="en-US" dirty="0"/>
              <a:t>mIU</a:t>
            </a:r>
            <a:r>
              <a:rPr lang="en-US"/>
              <a:t>/L, may warrant holding ICI therapy until symptoms resolve."</a:t>
            </a:r>
          </a:p>
          <a:p>
            <a:pPr marL="742950" lvl="1" indent="-285750">
              <a:buFont typeface="Arial" panose="020B0604020202020204" pitchFamily="34" charset="0"/>
              <a:buChar char="•"/>
            </a:pPr>
            <a:r>
              <a:rPr lang="en-US"/>
              <a:t>"Thyroid hormone supplementation is indicated for symptomatic patients or those with TSH levels persistently above 10 </a:t>
            </a:r>
            <a:r>
              <a:rPr lang="en-US" dirty="0"/>
              <a:t>mIU</a:t>
            </a:r>
            <a:r>
              <a:rPr lang="en-US"/>
              <a:t>/L. Free T4 levels can help assess the adequacy of TSH suppression on therapy."</a:t>
            </a:r>
          </a:p>
          <a:p>
            <a:pPr marL="742950" lvl="1" indent="-285750">
              <a:buFont typeface="Arial" panose="020B0604020202020204" pitchFamily="34" charset="0"/>
              <a:buChar char="•"/>
            </a:pPr>
            <a:r>
              <a:rPr lang="en-US"/>
              <a:t>"An endocrinology consult may be considered for patients with persistent or worsening symptoms."</a:t>
            </a:r>
          </a:p>
          <a:p>
            <a:pPr>
              <a:buFont typeface="Arial" panose="020B0604020202020204" pitchFamily="34" charset="0"/>
              <a:buChar char="•"/>
            </a:pPr>
            <a:r>
              <a:rPr lang="en-US" b="1"/>
              <a:t>Grade 3:</a:t>
            </a:r>
            <a:endParaRPr lang="en-US"/>
          </a:p>
          <a:p>
            <a:pPr marL="742950" lvl="1" indent="-285750">
              <a:buFont typeface="Arial" panose="020B0604020202020204" pitchFamily="34" charset="0"/>
              <a:buChar char="•"/>
            </a:pPr>
            <a:r>
              <a:rPr lang="en-US"/>
              <a:t>"Severe hypothyroidism, marked by significant symptoms that impair daily activities or are life-threatening, necessitates holding ICI therapy until symptoms fully resolve."</a:t>
            </a:r>
          </a:p>
          <a:p>
            <a:pPr marL="742950" lvl="1" indent="-285750">
              <a:buFont typeface="Arial" panose="020B0604020202020204" pitchFamily="34" charset="0"/>
              <a:buChar char="•"/>
            </a:pPr>
            <a:r>
              <a:rPr lang="en-US"/>
              <a:t>"Prompt initiation of thyroid hormone replacement therapy is crucial, and hospital admission for IV therapy may be necessary in cases of myxedema coma. Endocrinology consultation is strongly recommended."</a:t>
            </a:r>
          </a:p>
          <a:p>
            <a:r>
              <a:rPr lang="en-US" b="1"/>
              <a:t>Key Points for Patient Counseling:</a:t>
            </a:r>
            <a:endParaRPr lang="en-US"/>
          </a:p>
          <a:p>
            <a:pPr>
              <a:buFont typeface="Arial" panose="020B0604020202020204" pitchFamily="34" charset="0"/>
              <a:buChar char="•"/>
            </a:pPr>
            <a:r>
              <a:rPr lang="en-US"/>
              <a:t> I think it is important to counsel patients that immune-related hypothyroidism is often a permanent condition, requiring lifelong thyroid hormone replacement therapy. From a medical standpoint, I think we might be in the habit of treating this AE as any other, but this particular AE, although very easily treatable, is the more permanent one.</a:t>
            </a:r>
          </a:p>
          <a:p>
            <a:pPr>
              <a:buFont typeface="Arial" panose="020B0604020202020204" pitchFamily="34" charset="0"/>
              <a:buChar char="•"/>
            </a:pPr>
            <a:r>
              <a:rPr lang="en-US"/>
              <a:t>Open communication and shared decision-making are vital to ensure patients understand the long-term implications of this endocrinopathy and are actively engaged in their care.</a:t>
            </a:r>
          </a:p>
          <a:p>
            <a:pPr>
              <a:buFont typeface="Arial" panose="020B0604020202020204" pitchFamily="34" charset="0"/>
              <a:buChar char="•"/>
            </a:pPr>
            <a:r>
              <a:rPr lang="en-US"/>
              <a:t>Regular monitoring of TSH (and potentially free T4) levels every 4-6 weeks is crucial to optimize thyroid hormone replacement and maintain </a:t>
            </a:r>
            <a:r>
              <a:rPr lang="en-US" dirty="0"/>
              <a:t>euthyroidism</a:t>
            </a:r>
            <a:r>
              <a:rPr lang="en-US"/>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6493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CT, chemotherapy; ICI, immune checkpoint inhibitor; PFT, pulmonary function test. </a:t>
            </a:r>
          </a:p>
          <a:p>
            <a:endParaRPr lang="en-US" i="1"/>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42596B-983F-4ABC-94C5-EC15B34DA2A1}"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902008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ADL, activities of daily living; BAL, </a:t>
            </a:r>
            <a:r>
              <a:rPr lang="en-US" b="0" i="1">
                <a:solidFill>
                  <a:srgbClr val="5F6368"/>
                </a:solidFill>
                <a:effectLst/>
                <a:latin typeface="Roboto"/>
              </a:rPr>
              <a:t>bronchoalveolar lavage; </a:t>
            </a:r>
            <a:r>
              <a:rPr lang="en-US" i="1"/>
              <a:t>ICI, immune checkpoint inhibitor; ID, infectious disease; IVIG, intravenous immunoglobulin; MMF, mycophenolate mofetil; PFTs, pulmonary function tests.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42596B-983F-4ABC-94C5-EC15B34DA2A1}"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879030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ICI, immune checkpoint inhibitor; irAE, immune-related adverse event.</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42596B-983F-4ABC-94C5-EC15B34DA2A1}"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363081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a:pPr>
                <a:defRPr/>
              </a:pPr>
              <a:t>88</a:t>
            </a:fld>
            <a:endParaRPr lang="en-US" altLang="en-US"/>
          </a:p>
        </p:txBody>
      </p:sp>
    </p:spTree>
    <p:extLst>
      <p:ext uri="{BB962C8B-B14F-4D97-AF65-F5344CB8AC3E}">
        <p14:creationId xmlns:p14="http://schemas.microsoft.com/office/powerpoint/2010/main" val="2306834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effectLst/>
                <a:latin typeface="Segoe UI" panose="020B0502040204020203" pitchFamily="34" charset="0"/>
              </a:rPr>
              <a:t>Polling question - no optimal answer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effectLst/>
              <a:latin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effectLst/>
                <a:latin typeface="Segoe UI" panose="020B0502040204020203" pitchFamily="34" charset="0"/>
              </a:rPr>
              <a:t>Audience response data will not be shown</a:t>
            </a:r>
            <a:endParaRPr lang="en-US" sz="1200">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514982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a:pPr>
                <a:defRPr/>
              </a:pPr>
              <a:t>89</a:t>
            </a:fld>
            <a:endParaRPr lang="en-US" altLang="en-US"/>
          </a:p>
        </p:txBody>
      </p:sp>
    </p:spTree>
    <p:extLst>
      <p:ext uri="{BB962C8B-B14F-4D97-AF65-F5344CB8AC3E}">
        <p14:creationId xmlns:p14="http://schemas.microsoft.com/office/powerpoint/2010/main" val="3714126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effectLst/>
                <a:latin typeface="Segoe UI" panose="020B0502040204020203" pitchFamily="34" charset="0"/>
              </a:rPr>
              <a:t>Polling question - no optimal answer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effectLst/>
              <a:latin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effectLst/>
                <a:latin typeface="Segoe UI" panose="020B0502040204020203" pitchFamily="34" charset="0"/>
              </a:rPr>
              <a:t>Audience response data will not be shown</a:t>
            </a:r>
            <a:endParaRPr lang="en-US" sz="1200">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FF67F-15D2-4181-B8C8-93B786966F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11030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2" descr="A close-up of a virus&#10;&#10;Description automatically generated">
            <a:extLst>
              <a:ext uri="{FF2B5EF4-FFF2-40B4-BE49-F238E27FC236}">
                <a16:creationId xmlns:a16="http://schemas.microsoft.com/office/drawing/2014/main" id="{8FFC8B36-07E6-06BE-0061-B9EB3AF838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8606" b="11276"/>
          <a:stretch/>
        </p:blipFill>
        <p:spPr>
          <a:xfrm>
            <a:off x="6106316" y="3657600"/>
            <a:ext cx="6085681" cy="3200400"/>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p>
        </p:txBody>
      </p:sp>
      <p:sp>
        <p:nvSpPr>
          <p:cNvPr id="8" name="Rectangle 7">
            <a:extLst>
              <a:ext uri="{FF2B5EF4-FFF2-40B4-BE49-F238E27FC236}">
                <a16:creationId xmlns:a16="http://schemas.microsoft.com/office/drawing/2014/main" id="{02294B36-D511-4E23-A768-EAFA149B5CC7}"/>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4000">
                <a:solidFill>
                  <a:srgbClr val="455560"/>
                </a:solidFill>
              </a:defRPr>
            </a:lvl1pPr>
          </a:lstStyle>
          <a:p>
            <a:r>
              <a:rPr lang="en-US"/>
              <a:t>Click to edit Master title style</a:t>
            </a:r>
          </a:p>
        </p:txBody>
      </p:sp>
      <p:pic>
        <p:nvPicPr>
          <p:cNvPr id="11" name="Picture 10">
            <a:extLst>
              <a:ext uri="{FF2B5EF4-FFF2-40B4-BE49-F238E27FC236}">
                <a16:creationId xmlns:a16="http://schemas.microsoft.com/office/drawing/2014/main" id="{D2C404A3-49E3-6AE3-6316-79D1DE70A53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6132" y="244938"/>
            <a:ext cx="1681179" cy="896629"/>
          </a:xfrm>
          <a:prstGeom prst="rect">
            <a:avLst/>
          </a:prstGeom>
        </p:spPr>
      </p:pic>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5870196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p>
        </p:txBody>
      </p:sp>
      <p:grpSp>
        <p:nvGrpSpPr>
          <p:cNvPr id="3" name="Group 2">
            <a:extLst>
              <a:ext uri="{FF2B5EF4-FFF2-40B4-BE49-F238E27FC236}">
                <a16:creationId xmlns:a16="http://schemas.microsoft.com/office/drawing/2014/main" id="{71FCB4C5-8216-244E-3D93-41E212F40457}"/>
              </a:ext>
            </a:extLst>
          </p:cNvPr>
          <p:cNvGrpSpPr/>
          <p:nvPr userDrawn="1"/>
        </p:nvGrpSpPr>
        <p:grpSpPr>
          <a:xfrm>
            <a:off x="8869472" y="6298815"/>
            <a:ext cx="2877113" cy="394353"/>
            <a:chOff x="8869472" y="6298815"/>
            <a:chExt cx="2877113" cy="394353"/>
          </a:xfrm>
        </p:grpSpPr>
        <p:pic>
          <p:nvPicPr>
            <p:cNvPr id="4" name="Picture 3">
              <a:extLst>
                <a:ext uri="{FF2B5EF4-FFF2-40B4-BE49-F238E27FC236}">
                  <a16:creationId xmlns:a16="http://schemas.microsoft.com/office/drawing/2014/main" id="{7CB3AFF3-C9AF-6406-A52C-986F17667A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5" name="Rectangle 4">
              <a:extLst>
                <a:ext uri="{FF2B5EF4-FFF2-40B4-BE49-F238E27FC236}">
                  <a16:creationId xmlns:a16="http://schemas.microsoft.com/office/drawing/2014/main" id="{8BE472F0-4C6A-6FBF-3D23-4A0861C31415}"/>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1470822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47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log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03A659D-6BF1-8E0D-2D7B-19BCEFEA43F4}"/>
              </a:ext>
            </a:extLst>
          </p:cNvPr>
          <p:cNvGrpSpPr/>
          <p:nvPr userDrawn="1"/>
        </p:nvGrpSpPr>
        <p:grpSpPr>
          <a:xfrm>
            <a:off x="8869472" y="6298815"/>
            <a:ext cx="2877113" cy="394353"/>
            <a:chOff x="8869472" y="6298815"/>
            <a:chExt cx="2877113" cy="394353"/>
          </a:xfrm>
        </p:grpSpPr>
        <p:pic>
          <p:nvPicPr>
            <p:cNvPr id="3" name="Picture 2">
              <a:extLst>
                <a:ext uri="{FF2B5EF4-FFF2-40B4-BE49-F238E27FC236}">
                  <a16:creationId xmlns:a16="http://schemas.microsoft.com/office/drawing/2014/main" id="{335B2744-BE30-7F59-641C-E8EE271BFE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4" name="Rectangle 3">
              <a:extLst>
                <a:ext uri="{FF2B5EF4-FFF2-40B4-BE49-F238E27FC236}">
                  <a16:creationId xmlns:a16="http://schemas.microsoft.com/office/drawing/2014/main" id="{E061F54A-476D-1E85-D460-3390FD497657}"/>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707361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a:t>Edit Master text styles</a:t>
            </a:r>
          </a:p>
        </p:txBody>
      </p:sp>
      <p:sp>
        <p:nvSpPr>
          <p:cNvPr id="15" name="Rectangle 14">
            <a:extLst>
              <a:ext uri="{FF2B5EF4-FFF2-40B4-BE49-F238E27FC236}">
                <a16:creationId xmlns:a16="http://schemas.microsoft.com/office/drawing/2014/main" id="{5BBD1E00-A2D3-4202-961C-9DF3DF2683C9}"/>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6" name="Straight Connector 15">
            <a:extLst>
              <a:ext uri="{FF2B5EF4-FFF2-40B4-BE49-F238E27FC236}">
                <a16:creationId xmlns:a16="http://schemas.microsoft.com/office/drawing/2014/main" id="{7590A4E9-08A7-4826-8D90-46B546D1F341}"/>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31A8939-5D7B-DDA0-442D-AFC6D9C41D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67636" y="5397632"/>
            <a:ext cx="1790865" cy="955128"/>
          </a:xfrm>
          <a:prstGeom prst="rect">
            <a:avLst/>
          </a:prstGeom>
        </p:spPr>
      </p:pic>
    </p:spTree>
    <p:extLst>
      <p:ext uri="{BB962C8B-B14F-4D97-AF65-F5344CB8AC3E}">
        <p14:creationId xmlns:p14="http://schemas.microsoft.com/office/powerpoint/2010/main" val="3688233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5424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9778E9B7-4949-28BD-165C-8A19BAED805F}"/>
              </a:ext>
            </a:extLst>
          </p:cNvPr>
          <p:cNvGrpSpPr/>
          <p:nvPr userDrawn="1"/>
        </p:nvGrpSpPr>
        <p:grpSpPr>
          <a:xfrm>
            <a:off x="8869472" y="6298815"/>
            <a:ext cx="2877113" cy="394353"/>
            <a:chOff x="8869472" y="6298815"/>
            <a:chExt cx="2877113" cy="394353"/>
          </a:xfrm>
        </p:grpSpPr>
        <p:pic>
          <p:nvPicPr>
            <p:cNvPr id="5" name="Picture 4">
              <a:extLst>
                <a:ext uri="{FF2B5EF4-FFF2-40B4-BE49-F238E27FC236}">
                  <a16:creationId xmlns:a16="http://schemas.microsoft.com/office/drawing/2014/main" id="{7E6E1A95-6077-6510-20C5-471AD5466E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6" name="Rectangle 5">
              <a:extLst>
                <a:ext uri="{FF2B5EF4-FFF2-40B4-BE49-F238E27FC236}">
                  <a16:creationId xmlns:a16="http://schemas.microsoft.com/office/drawing/2014/main" id="{0C6C0729-2E40-00EB-212A-99D70594C81B}"/>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421535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1A963A4-9BB1-F8FF-4636-271CB68984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67636" y="5397632"/>
            <a:ext cx="1790865" cy="955128"/>
          </a:xfrm>
          <a:prstGeom prst="rect">
            <a:avLst/>
          </a:prstGeom>
        </p:spPr>
      </p:pic>
    </p:spTree>
    <p:extLst>
      <p:ext uri="{BB962C8B-B14F-4D97-AF65-F5344CB8AC3E}">
        <p14:creationId xmlns:p14="http://schemas.microsoft.com/office/powerpoint/2010/main" val="3409994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4445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482E1199-B50F-0114-1C29-82C8B63ED0EB}"/>
              </a:ext>
            </a:extLst>
          </p:cNvPr>
          <p:cNvGrpSpPr/>
          <p:nvPr userDrawn="1"/>
        </p:nvGrpSpPr>
        <p:grpSpPr>
          <a:xfrm>
            <a:off x="8869472" y="6298815"/>
            <a:ext cx="2877113" cy="394353"/>
            <a:chOff x="8869472" y="6298815"/>
            <a:chExt cx="2877113" cy="394353"/>
          </a:xfrm>
        </p:grpSpPr>
        <p:pic>
          <p:nvPicPr>
            <p:cNvPr id="6" name="Picture 5">
              <a:extLst>
                <a:ext uri="{FF2B5EF4-FFF2-40B4-BE49-F238E27FC236}">
                  <a16:creationId xmlns:a16="http://schemas.microsoft.com/office/drawing/2014/main" id="{7F4C4F00-A86F-1C51-F733-91E92FCA18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8" name="Rectangle 7">
              <a:extLst>
                <a:ext uri="{FF2B5EF4-FFF2-40B4-BE49-F238E27FC236}">
                  <a16:creationId xmlns:a16="http://schemas.microsoft.com/office/drawing/2014/main" id="{D20CF191-AD96-1DB9-DF2E-4B2B4833E872}"/>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54651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7979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Text and Chart+logo">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5FB0C27F-8158-D95C-0270-6C5A18C09C1F}"/>
              </a:ext>
            </a:extLst>
          </p:cNvPr>
          <p:cNvGrpSpPr/>
          <p:nvPr userDrawn="1"/>
        </p:nvGrpSpPr>
        <p:grpSpPr>
          <a:xfrm>
            <a:off x="8869472" y="6298815"/>
            <a:ext cx="2877113" cy="394353"/>
            <a:chOff x="8869472" y="6298815"/>
            <a:chExt cx="2877113" cy="394353"/>
          </a:xfrm>
        </p:grpSpPr>
        <p:pic>
          <p:nvPicPr>
            <p:cNvPr id="6" name="Picture 5">
              <a:extLst>
                <a:ext uri="{FF2B5EF4-FFF2-40B4-BE49-F238E27FC236}">
                  <a16:creationId xmlns:a16="http://schemas.microsoft.com/office/drawing/2014/main" id="{E1715040-51BB-5EAD-7551-4E1CFE3430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7" name="Rectangle 6">
              <a:extLst>
                <a:ext uri="{FF2B5EF4-FFF2-40B4-BE49-F238E27FC236}">
                  <a16:creationId xmlns:a16="http://schemas.microsoft.com/office/drawing/2014/main" id="{C850B323-4A45-FF99-0514-1788CD0017E0}"/>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1340578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6922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725124"/>
      </p:ext>
    </p:extLst>
  </p:cSld>
  <p:clrMap bg1="dk2" tx1="lt1" bg2="dk1"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pos="452">
          <p15:clr>
            <a:srgbClr val="F26B43"/>
          </p15:clr>
        </p15:guide>
        <p15:guide id="3" orient="horz" pos="1008">
          <p15:clr>
            <a:srgbClr val="F26B43"/>
          </p15:clr>
        </p15:guide>
        <p15:guide id="4" orient="horz" pos="4128">
          <p15:clr>
            <a:srgbClr val="F26B43"/>
          </p15:clr>
        </p15:guide>
        <p15:guide id="5" orient="horz" pos="3888">
          <p15:clr>
            <a:srgbClr val="F26B43"/>
          </p15:clr>
        </p15:guide>
        <p15:guide id="6" orient="horz" pos="4032">
          <p15:clr>
            <a:srgbClr val="F26B43"/>
          </p15:clr>
        </p15:guide>
        <p15:guide id="7" pos="312">
          <p15:clr>
            <a:srgbClr val="F26B43"/>
          </p15:clr>
        </p15:guide>
        <p15:guide id="8" pos="7248">
          <p15:clr>
            <a:srgbClr val="F26B43"/>
          </p15:clr>
        </p15:guide>
        <p15:guide id="9" pos="741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notesSlide" Target="../notesSlides/notesSlide13.xml"/><Relationship Id="rId7" Type="http://schemas.openxmlformats.org/officeDocument/2006/relationships/chart" Target="../charts/chart3.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chart" Target="../charts/chart2.xml"/><Relationship Id="rId5" Type="http://schemas.openxmlformats.org/officeDocument/2006/relationships/image" Target="../media/image7.png"/><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hyperlink" Target="https://creativecommons.org/licenses/by/4.0/deed.en"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s://www.sitcancer.org/patient"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5">
            <a:extLst>
              <a:ext uri="{FF2B5EF4-FFF2-40B4-BE49-F238E27FC236}">
                <a16:creationId xmlns:a16="http://schemas.microsoft.com/office/drawing/2014/main" id="{4D67E167-2F37-481F-AB26-A6E236679EF3}"/>
              </a:ext>
            </a:extLst>
          </p:cNvPr>
          <p:cNvSpPr>
            <a:spLocks noGrp="1" noChangeArrowheads="1"/>
          </p:cNvSpPr>
          <p:nvPr>
            <p:ph type="ctrTitle"/>
          </p:nvPr>
        </p:nvSpPr>
        <p:spPr>
          <a:xfrm>
            <a:off x="609599" y="1600200"/>
            <a:ext cx="10871203" cy="2057400"/>
          </a:xfrm>
        </p:spPr>
        <p:txBody>
          <a:bodyPr>
            <a:normAutofit/>
          </a:bodyPr>
          <a:lstStyle/>
          <a:p>
            <a:r>
              <a:rPr lang="en-US" altLang="en-US" sz="4000"/>
              <a:t>Precision in Early-Stage NSCLC Care: </a:t>
            </a:r>
            <a:br>
              <a:rPr lang="en-US" altLang="en-US" sz="4000"/>
            </a:br>
            <a:r>
              <a:rPr lang="en-US" altLang="en-US" sz="4000"/>
              <a:t>Community Workshop on the Optimal</a:t>
            </a:r>
            <a:br>
              <a:rPr lang="en-US" altLang="en-US" sz="4000"/>
            </a:br>
            <a:r>
              <a:rPr lang="en-US" altLang="en-US" sz="4000"/>
              <a:t>Integration of Biomarker-Driven Therapy</a:t>
            </a:r>
          </a:p>
        </p:txBody>
      </p:sp>
      <p:sp>
        <p:nvSpPr>
          <p:cNvPr id="7" name="Text Box 19">
            <a:extLst>
              <a:ext uri="{FF2B5EF4-FFF2-40B4-BE49-F238E27FC236}">
                <a16:creationId xmlns:a16="http://schemas.microsoft.com/office/drawing/2014/main" id="{7DD45807-ED90-402F-BBFD-2C736FFD6749}"/>
              </a:ext>
            </a:extLst>
          </p:cNvPr>
          <p:cNvSpPr txBox="1">
            <a:spLocks noChangeArrowheads="1"/>
          </p:cNvSpPr>
          <p:nvPr/>
        </p:nvSpPr>
        <p:spPr bwMode="auto">
          <a:xfrm>
            <a:off x="6201646" y="1227880"/>
            <a:ext cx="58761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Provided by Clinical Care Options, LLC</a:t>
            </a:r>
          </a:p>
        </p:txBody>
      </p:sp>
      <p:sp>
        <p:nvSpPr>
          <p:cNvPr id="2" name="Text Box 21">
            <a:extLst>
              <a:ext uri="{FF2B5EF4-FFF2-40B4-BE49-F238E27FC236}">
                <a16:creationId xmlns:a16="http://schemas.microsoft.com/office/drawing/2014/main" id="{51D03F81-3ABD-00A6-6701-0AE0BD160AD9}"/>
              </a:ext>
            </a:extLst>
          </p:cNvPr>
          <p:cNvSpPr txBox="1">
            <a:spLocks noChangeArrowheads="1"/>
          </p:cNvSpPr>
          <p:nvPr/>
        </p:nvSpPr>
        <p:spPr bwMode="auto">
          <a:xfrm>
            <a:off x="398439" y="6364224"/>
            <a:ext cx="5464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ts val="1000"/>
              </a:spcBef>
              <a:spcAft>
                <a:spcPts val="700"/>
              </a:spcAft>
              <a:buClr>
                <a:srgbClr val="FEFDDE"/>
              </a:buClr>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Supported by an educational grant from Merck Sharp &amp; Dohme LLC.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5026C950-A2FE-4D23-8178-3C2093F13079}"/>
              </a:ext>
            </a:extLst>
          </p:cNvPr>
          <p:cNvSpPr>
            <a:spLocks noGrp="1" noChangeArrowheads="1"/>
          </p:cNvSpPr>
          <p:nvPr>
            <p:ph type="title"/>
          </p:nvPr>
        </p:nvSpPr>
        <p:spPr>
          <a:xfrm>
            <a:off x="515939" y="330200"/>
            <a:ext cx="11280775" cy="5251450"/>
          </a:xfrm>
        </p:spPr>
        <p:txBody>
          <a:bodyPr/>
          <a:lstStyle/>
          <a:p>
            <a:r>
              <a:rPr lang="en-US" altLang="en-US"/>
              <a:t>Biomarker Testing Recommendations in NSCLC</a:t>
            </a:r>
          </a:p>
        </p:txBody>
      </p:sp>
    </p:spTree>
    <p:extLst>
      <p:ext uri="{BB962C8B-B14F-4D97-AF65-F5344CB8AC3E}">
        <p14:creationId xmlns:p14="http://schemas.microsoft.com/office/powerpoint/2010/main" val="380428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EF4D9-9154-AD1F-E7D0-EB6E0E61FF7C}"/>
              </a:ext>
            </a:extLst>
          </p:cNvPr>
          <p:cNvSpPr>
            <a:spLocks noGrp="1"/>
          </p:cNvSpPr>
          <p:nvPr>
            <p:ph type="title"/>
          </p:nvPr>
        </p:nvSpPr>
        <p:spPr/>
        <p:txBody>
          <a:bodyPr/>
          <a:lstStyle/>
          <a:p>
            <a:r>
              <a:rPr lang="en-US"/>
              <a:t>Let’s Consider a Case</a:t>
            </a:r>
          </a:p>
        </p:txBody>
      </p:sp>
    </p:spTree>
    <p:extLst>
      <p:ext uri="{BB962C8B-B14F-4D97-AF65-F5344CB8AC3E}">
        <p14:creationId xmlns:p14="http://schemas.microsoft.com/office/powerpoint/2010/main" val="3271085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7F45F8-FAAF-42B9-B11F-EEE5D5B5070F}"/>
              </a:ext>
            </a:extLst>
          </p:cNvPr>
          <p:cNvSpPr>
            <a:spLocks noGrp="1"/>
          </p:cNvSpPr>
          <p:nvPr>
            <p:ph type="title"/>
          </p:nvPr>
        </p:nvSpPr>
        <p:spPr/>
        <p:txBody>
          <a:bodyPr/>
          <a:lstStyle/>
          <a:p>
            <a:r>
              <a:rPr lang="en-US" dirty="0"/>
              <a:t>Case: Stage IIB NSCLC</a:t>
            </a:r>
            <a:endParaRPr lang="en-US" dirty="0">
              <a:highlight>
                <a:srgbClr val="FFFF00"/>
              </a:highlight>
            </a:endParaRPr>
          </a:p>
        </p:txBody>
      </p:sp>
      <p:sp>
        <p:nvSpPr>
          <p:cNvPr id="3" name="Content Placeholder 2">
            <a:extLst>
              <a:ext uri="{FF2B5EF4-FFF2-40B4-BE49-F238E27FC236}">
                <a16:creationId xmlns:a16="http://schemas.microsoft.com/office/drawing/2014/main" id="{51FFA327-67B9-B95B-A89B-34BF76F5388E}"/>
              </a:ext>
            </a:extLst>
          </p:cNvPr>
          <p:cNvSpPr>
            <a:spLocks noGrp="1"/>
          </p:cNvSpPr>
          <p:nvPr>
            <p:ph idx="1"/>
          </p:nvPr>
        </p:nvSpPr>
        <p:spPr>
          <a:xfrm>
            <a:off x="604675" y="1513047"/>
            <a:ext cx="7427977" cy="4650686"/>
          </a:xfrm>
        </p:spPr>
        <p:txBody>
          <a:bodyPr/>
          <a:lstStyle/>
          <a:p>
            <a:r>
              <a:rPr lang="en-US" sz="2000" dirty="0"/>
              <a:t>64-yr-old female presented with chest discomfort and cardiac work up was negative</a:t>
            </a:r>
          </a:p>
          <a:p>
            <a:r>
              <a:rPr lang="en-US" sz="2000" dirty="0"/>
              <a:t>CT chest</a:t>
            </a:r>
          </a:p>
          <a:p>
            <a:pPr lvl="1"/>
            <a:r>
              <a:rPr lang="en-US" sz="1800" dirty="0"/>
              <a:t>1.3-cm left upper lobe nodule</a:t>
            </a:r>
          </a:p>
          <a:p>
            <a:pPr lvl="1"/>
            <a:r>
              <a:rPr lang="en-US" sz="1800" dirty="0"/>
              <a:t>No abnormal lymphadenopathy </a:t>
            </a:r>
          </a:p>
          <a:p>
            <a:r>
              <a:rPr lang="en-US" sz="2000" dirty="0"/>
              <a:t>CT A/P without evidence of disease</a:t>
            </a:r>
          </a:p>
          <a:p>
            <a:r>
              <a:rPr lang="en-US" sz="2000" dirty="0"/>
              <a:t>Bronchoscopy with FNA of the left upper lobe nodule</a:t>
            </a:r>
          </a:p>
          <a:p>
            <a:pPr lvl="1"/>
            <a:r>
              <a:rPr lang="en-US" sz="1800" dirty="0"/>
              <a:t>Non-small-cell carcinoma, consistent with adenocarcinoma</a:t>
            </a:r>
          </a:p>
          <a:p>
            <a:r>
              <a:rPr lang="en-US" sz="2000" dirty="0"/>
              <a:t>PET/CT with uptake in the left upper lobe</a:t>
            </a:r>
          </a:p>
          <a:p>
            <a:r>
              <a:rPr lang="en-US" sz="2000" dirty="0"/>
              <a:t>MRI brain was normal</a:t>
            </a:r>
          </a:p>
          <a:p>
            <a:r>
              <a:rPr lang="en-US" sz="2000" dirty="0"/>
              <a:t>She underwent robotic VATS LUL lobectomy with mediastinal LND</a:t>
            </a:r>
          </a:p>
          <a:p>
            <a:endParaRPr lang="en-US" sz="2000" dirty="0"/>
          </a:p>
        </p:txBody>
      </p:sp>
      <p:pic>
        <p:nvPicPr>
          <p:cNvPr id="4" name="Picture 3">
            <a:extLst>
              <a:ext uri="{FF2B5EF4-FFF2-40B4-BE49-F238E27FC236}">
                <a16:creationId xmlns:a16="http://schemas.microsoft.com/office/drawing/2014/main" id="{F92F5BB2-BAF7-45A6-B985-7B37D541502A}"/>
              </a:ext>
            </a:extLst>
          </p:cNvPr>
          <p:cNvPicPr>
            <a:picLocks noChangeAspect="1"/>
          </p:cNvPicPr>
          <p:nvPr/>
        </p:nvPicPr>
        <p:blipFill rotWithShape="1">
          <a:blip r:embed="rId3"/>
          <a:srcRect l="12683" t="22653" r="62942" b="9638"/>
          <a:stretch/>
        </p:blipFill>
        <p:spPr>
          <a:xfrm>
            <a:off x="8195703" y="1598227"/>
            <a:ext cx="3548053" cy="2771917"/>
          </a:xfrm>
          <a:prstGeom prst="rect">
            <a:avLst/>
          </a:prstGeom>
        </p:spPr>
      </p:pic>
      <p:pic>
        <p:nvPicPr>
          <p:cNvPr id="8" name="Picture 7">
            <a:extLst>
              <a:ext uri="{FF2B5EF4-FFF2-40B4-BE49-F238E27FC236}">
                <a16:creationId xmlns:a16="http://schemas.microsoft.com/office/drawing/2014/main" id="{84B71BB8-CF01-4BFD-A95B-F086EE0BADA8}"/>
              </a:ext>
            </a:extLst>
          </p:cNvPr>
          <p:cNvPicPr>
            <a:picLocks noChangeAspect="1"/>
          </p:cNvPicPr>
          <p:nvPr/>
        </p:nvPicPr>
        <p:blipFill rotWithShape="1">
          <a:blip r:embed="rId4"/>
          <a:srcRect l="19434" t="45624" r="69609" b="32709"/>
          <a:stretch/>
        </p:blipFill>
        <p:spPr>
          <a:xfrm>
            <a:off x="8195270" y="4563501"/>
            <a:ext cx="3577630" cy="1989699"/>
          </a:xfrm>
          <a:prstGeom prst="rect">
            <a:avLst/>
          </a:prstGeom>
        </p:spPr>
      </p:pic>
    </p:spTree>
    <p:extLst>
      <p:ext uri="{BB962C8B-B14F-4D97-AF65-F5344CB8AC3E}">
        <p14:creationId xmlns:p14="http://schemas.microsoft.com/office/powerpoint/2010/main" val="2901766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ABACDD-23C1-4F80-A49B-E2776B99F98C}"/>
              </a:ext>
            </a:extLst>
          </p:cNvPr>
          <p:cNvSpPr>
            <a:spLocks noGrp="1"/>
          </p:cNvSpPr>
          <p:nvPr>
            <p:ph type="title"/>
          </p:nvPr>
        </p:nvSpPr>
        <p:spPr>
          <a:xfrm>
            <a:off x="609759" y="238127"/>
            <a:ext cx="10872444" cy="1569571"/>
          </a:xfrm>
          <a:solidFill>
            <a:schemeClr val="bg2"/>
          </a:solidFill>
          <a:ln>
            <a:noFill/>
          </a:ln>
        </p:spPr>
        <p:txBody>
          <a:bodyPr vert="horz" wrap="square" lIns="91440" tIns="45720" rIns="91440" bIns="45720" numCol="1" anchor="ctr" anchorCtr="0" compatLnSpc="1">
            <a:prstTxWarp prst="textNoShape">
              <a:avLst/>
            </a:prstTxWarp>
          </a:bodyPr>
          <a:lstStyle/>
          <a:p>
            <a:r>
              <a:rPr lang="en-US" sz="3200">
                <a:solidFill>
                  <a:schemeClr val="tx1"/>
                </a:solidFill>
                <a:latin typeface="Calibri"/>
                <a:ea typeface="Calibri"/>
                <a:cs typeface="Calibri"/>
              </a:rPr>
              <a:t>Pretest 1: Which of the following most accurately describes the minimum recommended biomarker testing for patients diagnosed with early-stage NSCLC?</a:t>
            </a:r>
          </a:p>
        </p:txBody>
      </p:sp>
      <p:sp>
        <p:nvSpPr>
          <p:cNvPr id="294915" name="Content Placeholder 3">
            <a:extLst>
              <a:ext uri="{FF2B5EF4-FFF2-40B4-BE49-F238E27FC236}">
                <a16:creationId xmlns:a16="http://schemas.microsoft.com/office/drawing/2014/main" id="{F3C381C5-47E9-4671-97F8-2D2A72B06ACD}"/>
              </a:ext>
            </a:extLst>
          </p:cNvPr>
          <p:cNvSpPr>
            <a:spLocks noGrp="1" noChangeArrowheads="1"/>
          </p:cNvSpPr>
          <p:nvPr>
            <p:ph idx="1"/>
          </p:nvPr>
        </p:nvSpPr>
        <p:spPr>
          <a:xfrm>
            <a:off x="604675" y="1913205"/>
            <a:ext cx="10877529" cy="4250527"/>
          </a:xfrm>
        </p:spPr>
        <p:txBody>
          <a:bodyPr/>
          <a:lstStyle/>
          <a:p>
            <a:pPr marL="514350" indent="-514350">
              <a:buFont typeface="+mj-lt"/>
              <a:buAutoNum type="alphaUcPeriod"/>
            </a:pPr>
            <a:r>
              <a:rPr lang="en-US" altLang="en-US"/>
              <a:t>EGFR and PD-L1</a:t>
            </a:r>
            <a:endParaRPr lang="en-US" altLang="en-US">
              <a:cs typeface="Calibri" panose="020F0502020204030204" pitchFamily="34" charset="0"/>
            </a:endParaRPr>
          </a:p>
          <a:p>
            <a:pPr marL="514350" indent="-514350">
              <a:buFont typeface="+mj-lt"/>
              <a:buAutoNum type="alphaUcPeriod"/>
            </a:pPr>
            <a:r>
              <a:rPr lang="en-US" altLang="en-US"/>
              <a:t>EGFR, ALK, and PD-L1</a:t>
            </a:r>
            <a:endParaRPr lang="en-US" altLang="en-US">
              <a:cs typeface="Calibri" panose="020F0502020204030204" pitchFamily="34" charset="0"/>
            </a:endParaRPr>
          </a:p>
          <a:p>
            <a:pPr marL="514350" indent="-514350">
              <a:buFont typeface="+mj-lt"/>
              <a:buAutoNum type="alphaUcPeriod"/>
            </a:pPr>
            <a:r>
              <a:rPr lang="en-US" altLang="en-US"/>
              <a:t>Broad next-generation sequencing and PD-L1 </a:t>
            </a:r>
            <a:endParaRPr lang="en-US"/>
          </a:p>
          <a:p>
            <a:pPr marL="514350" indent="-514350">
              <a:buFont typeface="+mj-lt"/>
              <a:buAutoNum type="alphaUcPeriod"/>
            </a:pPr>
            <a:r>
              <a:rPr lang="en-US" altLang="en-US"/>
              <a:t>PD-L1 only</a:t>
            </a:r>
            <a:endParaRPr lang="en-US" altLang="en-US">
              <a:cs typeface="Calibri" panose="020F0502020204030204" pitchFamily="34" charset="0"/>
            </a:endParaRPr>
          </a:p>
        </p:txBody>
      </p:sp>
    </p:spTree>
    <p:custDataLst>
      <p:tags r:id="rId1"/>
    </p:custDataLst>
    <p:extLst>
      <p:ext uri="{BB962C8B-B14F-4D97-AF65-F5344CB8AC3E}">
        <p14:creationId xmlns:p14="http://schemas.microsoft.com/office/powerpoint/2010/main" val="4049190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7F45F8-FAAF-42B9-B11F-EEE5D5B5070F}"/>
              </a:ext>
            </a:extLst>
          </p:cNvPr>
          <p:cNvSpPr>
            <a:spLocks noGrp="1"/>
          </p:cNvSpPr>
          <p:nvPr>
            <p:ph type="title"/>
          </p:nvPr>
        </p:nvSpPr>
        <p:spPr/>
        <p:txBody>
          <a:bodyPr/>
          <a:lstStyle/>
          <a:p>
            <a:r>
              <a:rPr lang="en-US" dirty="0"/>
              <a:t>Case (cont’d): Stage IIB NSCLC</a:t>
            </a:r>
          </a:p>
        </p:txBody>
      </p:sp>
      <p:sp>
        <p:nvSpPr>
          <p:cNvPr id="7" name="Content Placeholder 6">
            <a:extLst>
              <a:ext uri="{FF2B5EF4-FFF2-40B4-BE49-F238E27FC236}">
                <a16:creationId xmlns:a16="http://schemas.microsoft.com/office/drawing/2014/main" id="{3A56293D-8EDE-4AD0-8C54-E45B3BEE2498}"/>
              </a:ext>
            </a:extLst>
          </p:cNvPr>
          <p:cNvSpPr>
            <a:spLocks noGrp="1"/>
          </p:cNvSpPr>
          <p:nvPr>
            <p:ph idx="1"/>
          </p:nvPr>
        </p:nvSpPr>
        <p:spPr/>
        <p:txBody>
          <a:bodyPr>
            <a:normAutofit/>
          </a:bodyPr>
          <a:lstStyle/>
          <a:p>
            <a:r>
              <a:rPr lang="en-US"/>
              <a:t>Pathology showed poorly differentiated adenocarcinoma, 1 cm</a:t>
            </a:r>
          </a:p>
          <a:p>
            <a:pPr lvl="1"/>
            <a:r>
              <a:rPr lang="en-US"/>
              <a:t>Focal pleural invasion</a:t>
            </a:r>
          </a:p>
          <a:p>
            <a:pPr lvl="1"/>
            <a:r>
              <a:rPr lang="en-US"/>
              <a:t>1 level 11LN involved</a:t>
            </a:r>
          </a:p>
          <a:p>
            <a:r>
              <a:rPr lang="en-US"/>
              <a:t>PD-L1: 10%</a:t>
            </a:r>
          </a:p>
          <a:p>
            <a:r>
              <a:rPr lang="en-US" i="1"/>
              <a:t>ALK</a:t>
            </a:r>
            <a:r>
              <a:rPr lang="en-US"/>
              <a:t> fusion positive</a:t>
            </a:r>
          </a:p>
          <a:p>
            <a:r>
              <a:rPr lang="en-US"/>
              <a:t>pT2aN1M0, stage IIB</a:t>
            </a:r>
          </a:p>
        </p:txBody>
      </p:sp>
    </p:spTree>
    <p:extLst>
      <p:ext uri="{BB962C8B-B14F-4D97-AF65-F5344CB8AC3E}">
        <p14:creationId xmlns:p14="http://schemas.microsoft.com/office/powerpoint/2010/main" val="3786435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ABACDD-23C1-4F80-A49B-E2776B99F98C}"/>
              </a:ext>
            </a:extLst>
          </p:cNvPr>
          <p:cNvSpPr>
            <a:spLocks noGrp="1"/>
          </p:cNvSpPr>
          <p:nvPr>
            <p:ph type="title"/>
          </p:nvPr>
        </p:nvSpPr>
        <p:spPr>
          <a:xfrm>
            <a:off x="604677" y="225601"/>
            <a:ext cx="10789228" cy="1281391"/>
          </a:xfrm>
          <a:solidFill>
            <a:schemeClr val="tx2"/>
          </a:solidFill>
          <a:ln>
            <a:noFill/>
          </a:ln>
        </p:spPr>
        <p:txBody>
          <a:bodyPr vert="horz" wrap="square" lIns="91440" tIns="45720" rIns="91440" bIns="45720" numCol="1" anchor="ctr" anchorCtr="0" compatLnSpc="1">
            <a:prstTxWarp prst="textNoShape">
              <a:avLst/>
            </a:prstTxWarp>
          </a:bodyPr>
          <a:lstStyle/>
          <a:p>
            <a:r>
              <a:rPr lang="en-US" sz="3200">
                <a:latin typeface="Calibri"/>
                <a:ea typeface="Calibri"/>
                <a:cs typeface="Calibri"/>
              </a:rPr>
              <a:t>Poll 3: Which of the following would be the most appropriate adjuvant therapy for this patient?</a:t>
            </a:r>
          </a:p>
        </p:txBody>
      </p:sp>
      <p:sp>
        <p:nvSpPr>
          <p:cNvPr id="294915" name="Content Placeholder 3">
            <a:extLst>
              <a:ext uri="{FF2B5EF4-FFF2-40B4-BE49-F238E27FC236}">
                <a16:creationId xmlns:a16="http://schemas.microsoft.com/office/drawing/2014/main" id="{F3C381C5-47E9-4671-97F8-2D2A72B06ACD}"/>
              </a:ext>
            </a:extLst>
          </p:cNvPr>
          <p:cNvSpPr>
            <a:spLocks noGrp="1" noChangeArrowheads="1"/>
          </p:cNvSpPr>
          <p:nvPr>
            <p:ph idx="1"/>
          </p:nvPr>
        </p:nvSpPr>
        <p:spPr>
          <a:xfrm>
            <a:off x="604677" y="1721225"/>
            <a:ext cx="10877529" cy="4442510"/>
          </a:xfrm>
        </p:spPr>
        <p:txBody>
          <a:bodyPr/>
          <a:lstStyle/>
          <a:p>
            <a:pPr marL="514350" indent="-514350">
              <a:buFont typeface="+mj-lt"/>
              <a:buAutoNum type="alphaUcPeriod"/>
            </a:pPr>
            <a:r>
              <a:rPr lang="en-US" altLang="en-US"/>
              <a:t>No adjuvant therapy</a:t>
            </a:r>
          </a:p>
          <a:p>
            <a:pPr marL="514350" indent="-514350">
              <a:buFont typeface="+mj-lt"/>
              <a:buAutoNum type="alphaUcPeriod"/>
            </a:pPr>
            <a:r>
              <a:rPr lang="en-US" altLang="en-US" dirty="0"/>
              <a:t>Alectinib</a:t>
            </a:r>
            <a:endParaRPr lang="en-US" altLang="en-US">
              <a:cs typeface="Calibri" panose="020F0502020204030204" pitchFamily="34" charset="0"/>
            </a:endParaRPr>
          </a:p>
          <a:p>
            <a:pPr marL="514350" indent="-514350">
              <a:buFont typeface="+mj-lt"/>
              <a:buAutoNum type="alphaUcPeriod"/>
            </a:pPr>
            <a:r>
              <a:rPr lang="en-US" altLang="en-US"/>
              <a:t>Atezolizumab or pembrolizumab</a:t>
            </a:r>
          </a:p>
          <a:p>
            <a:pPr marL="514350" indent="-514350">
              <a:buFont typeface="+mj-lt"/>
              <a:buAutoNum type="alphaUcPeriod"/>
            </a:pPr>
            <a:r>
              <a:rPr lang="en-US" altLang="en-US"/>
              <a:t>Platinum-based chemotherapy</a:t>
            </a:r>
            <a:endParaRPr lang="en-US"/>
          </a:p>
          <a:p>
            <a:pPr marL="514350" indent="-514350">
              <a:buFont typeface="+mj-lt"/>
              <a:buAutoNum type="alphaUcPeriod"/>
            </a:pPr>
            <a:r>
              <a:rPr lang="en-US" altLang="en-US"/>
              <a:t>Platinum-based chemotherapy followed by </a:t>
            </a:r>
            <a:r>
              <a:rPr lang="en-US" altLang="en-US" dirty="0"/>
              <a:t>alectinib</a:t>
            </a:r>
            <a:endParaRPr lang="en-US" altLang="en-US">
              <a:cs typeface="Calibri" panose="020F0502020204030204" pitchFamily="34" charset="0"/>
            </a:endParaRPr>
          </a:p>
        </p:txBody>
      </p:sp>
    </p:spTree>
    <p:custDataLst>
      <p:tags r:id="rId1"/>
    </p:custDataLst>
    <p:extLst>
      <p:ext uri="{BB962C8B-B14F-4D97-AF65-F5344CB8AC3E}">
        <p14:creationId xmlns:p14="http://schemas.microsoft.com/office/powerpoint/2010/main" val="1220747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Evolution of Therapy in Lung Cancer</a:t>
            </a:r>
          </a:p>
        </p:txBody>
      </p:sp>
      <p:sp>
        <p:nvSpPr>
          <p:cNvPr id="2" name="Content Placeholder 1">
            <a:extLst>
              <a:ext uri="{FF2B5EF4-FFF2-40B4-BE49-F238E27FC236}">
                <a16:creationId xmlns:a16="http://schemas.microsoft.com/office/drawing/2014/main" id="{26F11890-14C1-4937-A6A5-6B9560A253A3}"/>
              </a:ext>
            </a:extLst>
          </p:cNvPr>
          <p:cNvSpPr>
            <a:spLocks noGrp="1"/>
          </p:cNvSpPr>
          <p:nvPr>
            <p:ph idx="1"/>
          </p:nvPr>
        </p:nvSpPr>
        <p:spPr/>
        <p:txBody>
          <a:bodyPr/>
          <a:lstStyle/>
          <a:p>
            <a:r>
              <a:rPr lang="en-US"/>
              <a:t>Not one disease, but many</a:t>
            </a:r>
          </a:p>
        </p:txBody>
      </p:sp>
      <p:sp>
        <p:nvSpPr>
          <p:cNvPr id="48" name="Freeform 5"/>
          <p:cNvSpPr>
            <a:spLocks/>
          </p:cNvSpPr>
          <p:nvPr/>
        </p:nvSpPr>
        <p:spPr bwMode="auto">
          <a:xfrm rot="21160415">
            <a:off x="774701" y="3692047"/>
            <a:ext cx="9825988" cy="2189929"/>
          </a:xfrm>
          <a:custGeom>
            <a:avLst/>
            <a:gdLst>
              <a:gd name="T0" fmla="*/ 0 w 5151"/>
              <a:gd name="T1" fmla="*/ 0 h 1883"/>
              <a:gd name="T2" fmla="*/ 4195 w 5151"/>
              <a:gd name="T3" fmla="*/ 1630 h 1883"/>
              <a:gd name="T4" fmla="*/ 3897 w 5151"/>
              <a:gd name="T5" fmla="*/ 1883 h 1883"/>
              <a:gd name="T6" fmla="*/ 5151 w 5151"/>
              <a:gd name="T7" fmla="*/ 1662 h 1883"/>
              <a:gd name="T8" fmla="*/ 4876 w 5151"/>
              <a:gd name="T9" fmla="*/ 975 h 1883"/>
              <a:gd name="T10" fmla="*/ 4623 w 5151"/>
              <a:gd name="T11" fmla="*/ 1183 h 1883"/>
              <a:gd name="T12" fmla="*/ 0 w 5151"/>
              <a:gd name="T13" fmla="*/ 0 h 1883"/>
            </a:gdLst>
            <a:ahLst/>
            <a:cxnLst>
              <a:cxn ang="0">
                <a:pos x="T0" y="T1"/>
              </a:cxn>
              <a:cxn ang="0">
                <a:pos x="T2" y="T3"/>
              </a:cxn>
              <a:cxn ang="0">
                <a:pos x="T4" y="T5"/>
              </a:cxn>
              <a:cxn ang="0">
                <a:pos x="T6" y="T7"/>
              </a:cxn>
              <a:cxn ang="0">
                <a:pos x="T8" y="T9"/>
              </a:cxn>
              <a:cxn ang="0">
                <a:pos x="T10" y="T11"/>
              </a:cxn>
              <a:cxn ang="0">
                <a:pos x="T12" y="T13"/>
              </a:cxn>
            </a:cxnLst>
            <a:rect l="0" t="0" r="r" b="b"/>
            <a:pathLst>
              <a:path w="5151" h="1883">
                <a:moveTo>
                  <a:pt x="0" y="0"/>
                </a:moveTo>
                <a:lnTo>
                  <a:pt x="4195" y="1630"/>
                </a:lnTo>
                <a:lnTo>
                  <a:pt x="3897" y="1883"/>
                </a:lnTo>
                <a:lnTo>
                  <a:pt x="5151" y="1662"/>
                </a:lnTo>
                <a:lnTo>
                  <a:pt x="4876" y="975"/>
                </a:lnTo>
                <a:lnTo>
                  <a:pt x="4623" y="1183"/>
                </a:lnTo>
                <a:lnTo>
                  <a:pt x="0" y="0"/>
                </a:lnTo>
                <a:close/>
              </a:path>
            </a:pathLst>
          </a:custGeom>
          <a:gradFill flip="none" rotWithShape="1">
            <a:gsLst>
              <a:gs pos="1800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tileRect/>
          </a:gra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0" tIns="45720" rIns="91440" bIns="45720" numCol="1" rtlCol="0" anchor="ctr" anchorCtr="0" compatLnSpc="1">
            <a:prstTxWarp prst="textNoShape">
              <a:avLst/>
            </a:prstTxWarp>
          </a:bodyPr>
          <a:lstStyle/>
          <a:p>
            <a:pPr marL="166676" marR="0" lvl="0" indent="0" algn="l" defTabSz="914377" rtl="0" eaLnBrk="0" fontAlgn="base" latinLnBrk="0" hangingPunct="0">
              <a:lnSpc>
                <a:spcPct val="8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a:ea typeface="+mn-ea"/>
              <a:cs typeface="Arial"/>
            </a:endParaRPr>
          </a:p>
        </p:txBody>
      </p:sp>
      <p:sp>
        <p:nvSpPr>
          <p:cNvPr id="49" name="Freeform 6"/>
          <p:cNvSpPr>
            <a:spLocks/>
          </p:cNvSpPr>
          <p:nvPr/>
        </p:nvSpPr>
        <p:spPr bwMode="auto">
          <a:xfrm rot="21161005">
            <a:off x="809726" y="3813718"/>
            <a:ext cx="8011708" cy="1986157"/>
          </a:xfrm>
          <a:custGeom>
            <a:avLst/>
            <a:gdLst>
              <a:gd name="T0" fmla="*/ 0 w 4195"/>
              <a:gd name="T1" fmla="*/ 0 h 1739"/>
              <a:gd name="T2" fmla="*/ 52 w 4195"/>
              <a:gd name="T3" fmla="*/ 149 h 1739"/>
              <a:gd name="T4" fmla="*/ 4066 w 4195"/>
              <a:gd name="T5" fmla="*/ 1739 h 1739"/>
              <a:gd name="T6" fmla="*/ 4195 w 4195"/>
              <a:gd name="T7" fmla="*/ 1630 h 1739"/>
              <a:gd name="T8" fmla="*/ 0 w 4195"/>
              <a:gd name="T9" fmla="*/ 0 h 1739"/>
            </a:gdLst>
            <a:ahLst/>
            <a:cxnLst>
              <a:cxn ang="0">
                <a:pos x="T0" y="T1"/>
              </a:cxn>
              <a:cxn ang="0">
                <a:pos x="T2" y="T3"/>
              </a:cxn>
              <a:cxn ang="0">
                <a:pos x="T4" y="T5"/>
              </a:cxn>
              <a:cxn ang="0">
                <a:pos x="T6" y="T7"/>
              </a:cxn>
              <a:cxn ang="0">
                <a:pos x="T8" y="T9"/>
              </a:cxn>
            </a:cxnLst>
            <a:rect l="0" t="0" r="r" b="b"/>
            <a:pathLst>
              <a:path w="4195" h="1739">
                <a:moveTo>
                  <a:pt x="0" y="0"/>
                </a:moveTo>
                <a:lnTo>
                  <a:pt x="52" y="149"/>
                </a:lnTo>
                <a:lnTo>
                  <a:pt x="4066" y="1739"/>
                </a:lnTo>
                <a:lnTo>
                  <a:pt x="4195" y="1630"/>
                </a:lnTo>
                <a:lnTo>
                  <a:pt x="0" y="0"/>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0" tIns="45720" rIns="91440" bIns="45720" numCol="1" rtlCol="0" anchor="ctr" anchorCtr="0" compatLnSpc="1">
            <a:prstTxWarp prst="textNoShape">
              <a:avLst/>
            </a:prstTxWarp>
          </a:bodyPr>
          <a:lstStyle/>
          <a:p>
            <a:pPr marL="166676" marR="0" lvl="0" indent="0" algn="l" defTabSz="914377" rtl="0" eaLnBrk="0" fontAlgn="base" latinLnBrk="0" hangingPunct="0">
              <a:lnSpc>
                <a:spcPct val="80000"/>
              </a:lnSpc>
              <a:spcBef>
                <a:spcPct val="0"/>
              </a:spcBef>
              <a:spcAft>
                <a:spcPct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a:ea typeface="+mn-ea"/>
              <a:cs typeface="Arial"/>
            </a:endParaRPr>
          </a:p>
        </p:txBody>
      </p:sp>
      <p:sp>
        <p:nvSpPr>
          <p:cNvPr id="50" name="Freeform 7"/>
          <p:cNvSpPr>
            <a:spLocks/>
          </p:cNvSpPr>
          <p:nvPr/>
        </p:nvSpPr>
        <p:spPr bwMode="auto">
          <a:xfrm rot="21080486">
            <a:off x="8246988" y="5143265"/>
            <a:ext cx="2449543" cy="352327"/>
          </a:xfrm>
          <a:custGeom>
            <a:avLst/>
            <a:gdLst>
              <a:gd name="T0" fmla="*/ 39 w 1293"/>
              <a:gd name="T1" fmla="*/ 221 h 342"/>
              <a:gd name="T2" fmla="*/ 0 w 1293"/>
              <a:gd name="T3" fmla="*/ 342 h 342"/>
              <a:gd name="T4" fmla="*/ 1233 w 1293"/>
              <a:gd name="T5" fmla="*/ 144 h 342"/>
              <a:gd name="T6" fmla="*/ 1293 w 1293"/>
              <a:gd name="T7" fmla="*/ 0 h 342"/>
              <a:gd name="T8" fmla="*/ 39 w 1293"/>
              <a:gd name="T9" fmla="*/ 221 h 342"/>
            </a:gdLst>
            <a:ahLst/>
            <a:cxnLst>
              <a:cxn ang="0">
                <a:pos x="T0" y="T1"/>
              </a:cxn>
              <a:cxn ang="0">
                <a:pos x="T2" y="T3"/>
              </a:cxn>
              <a:cxn ang="0">
                <a:pos x="T4" y="T5"/>
              </a:cxn>
              <a:cxn ang="0">
                <a:pos x="T6" y="T7"/>
              </a:cxn>
              <a:cxn ang="0">
                <a:pos x="T8" y="T9"/>
              </a:cxn>
            </a:cxnLst>
            <a:rect l="0" t="0" r="r" b="b"/>
            <a:pathLst>
              <a:path w="1293" h="342">
                <a:moveTo>
                  <a:pt x="39" y="221"/>
                </a:moveTo>
                <a:lnTo>
                  <a:pt x="0" y="342"/>
                </a:lnTo>
                <a:lnTo>
                  <a:pt x="1233" y="144"/>
                </a:lnTo>
                <a:lnTo>
                  <a:pt x="1293" y="0"/>
                </a:lnTo>
                <a:lnTo>
                  <a:pt x="39" y="221"/>
                </a:lnTo>
                <a:close/>
              </a:path>
            </a:pathLst>
          </a:custGeom>
          <a:gradFill flip="none" rotWithShape="1">
            <a:gsLst>
              <a:gs pos="100000">
                <a:schemeClr val="accent1">
                  <a:lumMod val="67000"/>
                </a:schemeClr>
              </a:gs>
              <a:gs pos="48000">
                <a:schemeClr val="accent1">
                  <a:lumMod val="97000"/>
                  <a:lumOff val="3000"/>
                </a:schemeClr>
              </a:gs>
              <a:gs pos="0">
                <a:schemeClr val="accent1">
                  <a:lumMod val="60000"/>
                  <a:lumOff val="40000"/>
                </a:schemeClr>
              </a:gs>
            </a:gsLst>
            <a:lin ang="16200000" scaled="1"/>
            <a:tileRect/>
          </a:gra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0" tIns="45720" rIns="91440" bIns="45720" numCol="1" rtlCol="0" anchor="ctr" anchorCtr="0" compatLnSpc="1">
            <a:prstTxWarp prst="textNoShape">
              <a:avLst/>
            </a:prstTxWarp>
          </a:bodyPr>
          <a:lstStyle/>
          <a:p>
            <a:pPr marL="166676" marR="0" lvl="0" indent="0" algn="l" defTabSz="914377" rtl="0" eaLnBrk="0" fontAlgn="base" latinLnBrk="0" hangingPunct="0">
              <a:lnSpc>
                <a:spcPct val="80000"/>
              </a:lnSpc>
              <a:spcBef>
                <a:spcPct val="0"/>
              </a:spcBef>
              <a:spcAft>
                <a:spcPct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1" name="Oval 50"/>
          <p:cNvSpPr/>
          <p:nvPr/>
        </p:nvSpPr>
        <p:spPr>
          <a:xfrm>
            <a:off x="4639432" y="4447248"/>
            <a:ext cx="1033935" cy="241527"/>
          </a:xfrm>
          <a:prstGeom prst="ellipse">
            <a:avLst/>
          </a:prstGeom>
          <a:gradFill flip="none" rotWithShape="1">
            <a:gsLst>
              <a:gs pos="1800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tileRect/>
          </a:gradFill>
          <a:ln>
            <a:noFill/>
            <a:headEnd type="none" w="med" len="med"/>
            <a:tailEnd type="none" w="med" len="med"/>
          </a:ln>
          <a:effectLst>
            <a:innerShdw blurRad="266700" dist="190500">
              <a:schemeClr val="accent1">
                <a:lumMod val="75000"/>
                <a:alpha val="53000"/>
              </a:schemeClr>
            </a:innerShdw>
          </a:effectLst>
        </p:spPr>
        <p:style>
          <a:lnRef idx="1">
            <a:schemeClr val="accent6"/>
          </a:lnRef>
          <a:fillRef idx="3">
            <a:schemeClr val="accent6"/>
          </a:fillRef>
          <a:effectRef idx="2">
            <a:schemeClr val="accent6"/>
          </a:effectRef>
          <a:fontRef idx="minor">
            <a:schemeClr val="lt1"/>
          </a:fontRef>
        </p:style>
        <p:txBody>
          <a:bodyPr vert="horz" wrap="square" lIns="0" tIns="45719" rIns="91435" bIns="45719" numCol="1" rtlCol="0" anchor="ctr" anchorCtr="0" compatLnSpc="1">
            <a:prstTxWarp prst="textNoShape">
              <a:avLst/>
            </a:prstTxWarp>
          </a:bodyPr>
          <a:lstStyle/>
          <a:p>
            <a:pPr marL="166676" marR="0" lvl="0" indent="0" algn="l" defTabSz="914377" rtl="0" eaLnBrk="0" fontAlgn="base" latinLnBrk="0" hangingPunct="0">
              <a:lnSpc>
                <a:spcPct val="80000"/>
              </a:lnSpc>
              <a:spcBef>
                <a:spcPct val="0"/>
              </a:spcBef>
              <a:spcAft>
                <a:spcPct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2" name="Oval 51"/>
          <p:cNvSpPr/>
          <p:nvPr/>
        </p:nvSpPr>
        <p:spPr>
          <a:xfrm>
            <a:off x="2997718" y="4386554"/>
            <a:ext cx="543364" cy="140248"/>
          </a:xfrm>
          <a:prstGeom prst="ellipse">
            <a:avLst/>
          </a:prstGeom>
          <a:gradFill flip="none" rotWithShape="1">
            <a:gsLst>
              <a:gs pos="1800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tileRect/>
          </a:gradFill>
          <a:ln>
            <a:noFill/>
            <a:headEnd type="none" w="med" len="med"/>
            <a:tailEnd type="none" w="med" len="med"/>
          </a:ln>
          <a:effectLst>
            <a:innerShdw blurRad="266700" dist="190500">
              <a:schemeClr val="accent1">
                <a:lumMod val="75000"/>
                <a:alpha val="53000"/>
              </a:schemeClr>
            </a:innerShdw>
          </a:effectLst>
        </p:spPr>
        <p:style>
          <a:lnRef idx="1">
            <a:schemeClr val="accent6"/>
          </a:lnRef>
          <a:fillRef idx="3">
            <a:schemeClr val="accent6"/>
          </a:fillRef>
          <a:effectRef idx="2">
            <a:schemeClr val="accent6"/>
          </a:effectRef>
          <a:fontRef idx="minor">
            <a:schemeClr val="lt1"/>
          </a:fontRef>
        </p:style>
        <p:txBody>
          <a:bodyPr vert="horz" wrap="square" lIns="0" tIns="45719" rIns="91435" bIns="45719" numCol="1" rtlCol="0" anchor="ctr" anchorCtr="0" compatLnSpc="1">
            <a:prstTxWarp prst="textNoShape">
              <a:avLst/>
            </a:prstTxWarp>
          </a:bodyPr>
          <a:lstStyle/>
          <a:p>
            <a:pPr marL="166676" marR="0" lvl="0" indent="0" algn="l" defTabSz="914377" rtl="0" eaLnBrk="0" fontAlgn="base" latinLnBrk="0" hangingPunct="0">
              <a:lnSpc>
                <a:spcPct val="80000"/>
              </a:lnSpc>
              <a:spcBef>
                <a:spcPct val="0"/>
              </a:spcBef>
              <a:spcAft>
                <a:spcPct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3" name="Oval 52"/>
          <p:cNvSpPr/>
          <p:nvPr/>
        </p:nvSpPr>
        <p:spPr>
          <a:xfrm>
            <a:off x="1547025" y="4337657"/>
            <a:ext cx="258484" cy="58674"/>
          </a:xfrm>
          <a:prstGeom prst="ellipse">
            <a:avLst/>
          </a:prstGeom>
          <a:gradFill flip="none" rotWithShape="1">
            <a:gsLst>
              <a:gs pos="1800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tileRect/>
          </a:gradFill>
          <a:ln>
            <a:noFill/>
            <a:headEnd type="none" w="med" len="med"/>
            <a:tailEnd type="none" w="med" len="med"/>
          </a:ln>
          <a:effectLst>
            <a:innerShdw blurRad="266700" dist="190500">
              <a:schemeClr val="accent1">
                <a:lumMod val="75000"/>
                <a:alpha val="53000"/>
              </a:schemeClr>
            </a:innerShdw>
          </a:effectLst>
        </p:spPr>
        <p:style>
          <a:lnRef idx="1">
            <a:schemeClr val="accent6"/>
          </a:lnRef>
          <a:fillRef idx="3">
            <a:schemeClr val="accent6"/>
          </a:fillRef>
          <a:effectRef idx="2">
            <a:schemeClr val="accent6"/>
          </a:effectRef>
          <a:fontRef idx="minor">
            <a:schemeClr val="lt1"/>
          </a:fontRef>
        </p:style>
        <p:txBody>
          <a:bodyPr vert="horz" wrap="square" lIns="0" tIns="45719" rIns="91435" bIns="45719" numCol="1" rtlCol="0" anchor="ctr" anchorCtr="0" compatLnSpc="1">
            <a:prstTxWarp prst="textNoShape">
              <a:avLst/>
            </a:prstTxWarp>
          </a:bodyPr>
          <a:lstStyle/>
          <a:p>
            <a:pPr marL="166676" marR="0" lvl="0" indent="0" algn="l" defTabSz="914377" rtl="0" eaLnBrk="0" fontAlgn="base" latinLnBrk="0" hangingPunct="0">
              <a:lnSpc>
                <a:spcPct val="80000"/>
              </a:lnSpc>
              <a:spcBef>
                <a:spcPct val="0"/>
              </a:spcBef>
              <a:spcAft>
                <a:spcPct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6" name="Oval 55"/>
          <p:cNvSpPr/>
          <p:nvPr/>
        </p:nvSpPr>
        <p:spPr>
          <a:xfrm>
            <a:off x="6355545" y="4530773"/>
            <a:ext cx="1379963" cy="322360"/>
          </a:xfrm>
          <a:prstGeom prst="ellipse">
            <a:avLst/>
          </a:prstGeom>
          <a:gradFill flip="none" rotWithShape="1">
            <a:gsLst>
              <a:gs pos="1800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tileRect/>
          </a:gradFill>
          <a:ln>
            <a:noFill/>
            <a:headEnd type="none" w="med" len="med"/>
            <a:tailEnd type="none" w="med" len="med"/>
          </a:ln>
          <a:effectLst>
            <a:innerShdw blurRad="266700" dist="190500">
              <a:schemeClr val="accent1">
                <a:lumMod val="75000"/>
                <a:alpha val="53000"/>
              </a:schemeClr>
            </a:innerShdw>
          </a:effectLst>
        </p:spPr>
        <p:style>
          <a:lnRef idx="1">
            <a:schemeClr val="accent6"/>
          </a:lnRef>
          <a:fillRef idx="3">
            <a:schemeClr val="accent6"/>
          </a:fillRef>
          <a:effectRef idx="2">
            <a:schemeClr val="accent6"/>
          </a:effectRef>
          <a:fontRef idx="minor">
            <a:schemeClr val="lt1"/>
          </a:fontRef>
        </p:style>
        <p:txBody>
          <a:bodyPr vert="horz" wrap="square" lIns="0" tIns="45719" rIns="91435" bIns="45719" numCol="1" rtlCol="0" anchor="ctr" anchorCtr="0" compatLnSpc="1">
            <a:prstTxWarp prst="textNoShape">
              <a:avLst/>
            </a:prstTxWarp>
          </a:bodyPr>
          <a:lstStyle/>
          <a:p>
            <a:pPr marL="166676" marR="0" lvl="0" indent="0" algn="l" defTabSz="914377" rtl="0" eaLnBrk="0" fontAlgn="base" latinLnBrk="0" hangingPunct="0">
              <a:lnSpc>
                <a:spcPct val="80000"/>
              </a:lnSpc>
              <a:spcBef>
                <a:spcPct val="0"/>
              </a:spcBef>
              <a:spcAft>
                <a:spcPct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0" name="Oval 59"/>
          <p:cNvSpPr/>
          <p:nvPr/>
        </p:nvSpPr>
        <p:spPr>
          <a:xfrm>
            <a:off x="8434347" y="4679362"/>
            <a:ext cx="1657190" cy="387119"/>
          </a:xfrm>
          <a:prstGeom prst="ellipse">
            <a:avLst/>
          </a:prstGeom>
          <a:gradFill flip="none" rotWithShape="1">
            <a:gsLst>
              <a:gs pos="18000">
                <a:schemeClr val="accent1">
                  <a:lumMod val="0"/>
                  <a:lumOff val="100000"/>
                </a:schemeClr>
              </a:gs>
              <a:gs pos="0">
                <a:schemeClr val="accent1">
                  <a:lumMod val="0"/>
                  <a:lumOff val="100000"/>
                </a:schemeClr>
              </a:gs>
              <a:gs pos="100000">
                <a:schemeClr val="accent1">
                  <a:lumMod val="100000"/>
                </a:schemeClr>
              </a:gs>
            </a:gsLst>
            <a:path path="circle">
              <a:fillToRect l="50000" t="-80000" r="50000" b="180000"/>
            </a:path>
            <a:tileRect/>
          </a:gradFill>
          <a:ln>
            <a:noFill/>
            <a:headEnd type="none" w="med" len="med"/>
            <a:tailEnd type="none" w="med" len="med"/>
          </a:ln>
          <a:effectLst>
            <a:innerShdw blurRad="266700" dist="190500">
              <a:schemeClr val="accent1">
                <a:lumMod val="75000"/>
                <a:alpha val="53000"/>
              </a:schemeClr>
            </a:innerShdw>
          </a:effectLst>
        </p:spPr>
        <p:style>
          <a:lnRef idx="1">
            <a:schemeClr val="accent6"/>
          </a:lnRef>
          <a:fillRef idx="3">
            <a:schemeClr val="accent6"/>
          </a:fillRef>
          <a:effectRef idx="2">
            <a:schemeClr val="accent6"/>
          </a:effectRef>
          <a:fontRef idx="minor">
            <a:schemeClr val="lt1"/>
          </a:fontRef>
        </p:style>
        <p:txBody>
          <a:bodyPr vert="horz" wrap="square" lIns="0" tIns="45719" rIns="91435" bIns="45719" numCol="1" rtlCol="0" anchor="ctr" anchorCtr="0" compatLnSpc="1">
            <a:prstTxWarp prst="textNoShape">
              <a:avLst/>
            </a:prstTxWarp>
          </a:bodyPr>
          <a:lstStyle/>
          <a:p>
            <a:pPr marL="166676" marR="0" lvl="0" indent="0" algn="l" defTabSz="914377" rtl="0" eaLnBrk="0" fontAlgn="base" latinLnBrk="0" hangingPunct="0">
              <a:lnSpc>
                <a:spcPct val="80000"/>
              </a:lnSpc>
              <a:spcBef>
                <a:spcPct val="0"/>
              </a:spcBef>
              <a:spcAft>
                <a:spcPct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22" name="Chart 21"/>
          <p:cNvGraphicFramePr/>
          <p:nvPr/>
        </p:nvGraphicFramePr>
        <p:xfrm>
          <a:off x="2347276" y="3111782"/>
          <a:ext cx="1821440" cy="1462746"/>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24409" y="3196996"/>
            <a:ext cx="2046647" cy="1208332"/>
          </a:xfrm>
          <a:prstGeom prst="rect">
            <a:avLst/>
          </a:prstGeom>
          <a:effectLst/>
        </p:spPr>
      </p:pic>
      <p:sp>
        <p:nvSpPr>
          <p:cNvPr id="111" name="TextBox 110"/>
          <p:cNvSpPr txBox="1"/>
          <p:nvPr/>
        </p:nvSpPr>
        <p:spPr>
          <a:xfrm>
            <a:off x="594110" y="4735206"/>
            <a:ext cx="1810683" cy="344708"/>
          </a:xfrm>
          <a:prstGeom prst="rect">
            <a:avLst/>
          </a:prstGeom>
          <a:noFill/>
          <a:ln w="3175">
            <a:noFill/>
          </a:ln>
        </p:spPr>
        <p:txBody>
          <a:bodyPr wrap="square" lIns="18287" tIns="18287" rIns="18287" bIns="18287" rtlCol="0" anchor="ctr" anchorCtr="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15873"/>
                </a:solidFill>
                <a:effectLst/>
                <a:uLnTx/>
                <a:uFillTx/>
                <a:latin typeface="Calibri" panose="020F0502020204030204" pitchFamily="34" charset="0"/>
                <a:ea typeface="+mn-ea"/>
                <a:cs typeface="Calibri" panose="020F0502020204030204" pitchFamily="34" charset="0"/>
              </a:rPr>
              <a:t>Traditional View</a:t>
            </a:r>
            <a:endParaRPr kumimoji="0" lang="en-US" sz="2000" b="1" i="1" u="none" strike="noStrike" kern="1200" cap="none" spc="0" normalizeH="0" baseline="0" noProof="0">
              <a:ln>
                <a:noFill/>
              </a:ln>
              <a:solidFill>
                <a:srgbClr val="015873"/>
              </a:solidFill>
              <a:effectLst/>
              <a:uLnTx/>
              <a:uFillTx/>
              <a:latin typeface="Calibri" panose="020F0502020204030204" pitchFamily="34" charset="0"/>
              <a:ea typeface="+mn-ea"/>
              <a:cs typeface="Calibri" panose="020F0502020204030204" pitchFamily="34" charset="0"/>
            </a:endParaRPr>
          </a:p>
        </p:txBody>
      </p:sp>
      <p:sp>
        <p:nvSpPr>
          <p:cNvPr id="112" name="TextBox 111"/>
          <p:cNvSpPr txBox="1"/>
          <p:nvPr/>
        </p:nvSpPr>
        <p:spPr>
          <a:xfrm>
            <a:off x="9879629" y="5333261"/>
            <a:ext cx="1456601" cy="344708"/>
          </a:xfrm>
          <a:prstGeom prst="rect">
            <a:avLst/>
          </a:prstGeom>
          <a:noFill/>
          <a:ln w="3175">
            <a:noFill/>
          </a:ln>
        </p:spPr>
        <p:txBody>
          <a:bodyPr wrap="square" lIns="18287" tIns="18287" rIns="18287" bIns="18287" rtlCol="0" anchor="ctr" anchorCtr="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15873"/>
                </a:solidFill>
                <a:effectLst/>
                <a:uLnTx/>
                <a:uFillTx/>
                <a:latin typeface="Calibri" panose="020F0502020204030204" pitchFamily="34" charset="0"/>
                <a:ea typeface="+mn-ea"/>
                <a:cs typeface="Calibri" panose="020F0502020204030204" pitchFamily="34" charset="0"/>
              </a:rPr>
              <a:t>Present View</a:t>
            </a:r>
            <a:endParaRPr kumimoji="0" lang="en-US" sz="2000" b="1" i="1" u="none" strike="noStrike" kern="1200" cap="none" spc="0" normalizeH="0" baseline="0" noProof="0">
              <a:ln>
                <a:noFill/>
              </a:ln>
              <a:solidFill>
                <a:srgbClr val="015873"/>
              </a:solidFill>
              <a:effectLst/>
              <a:uLnTx/>
              <a:uFillTx/>
              <a:latin typeface="Calibri" panose="020F0502020204030204" pitchFamily="34" charset="0"/>
              <a:ea typeface="+mn-ea"/>
              <a:cs typeface="Calibri" panose="020F0502020204030204" pitchFamily="34" charset="0"/>
            </a:endParaRPr>
          </a:p>
        </p:txBody>
      </p:sp>
      <p:grpSp>
        <p:nvGrpSpPr>
          <p:cNvPr id="55" name="Group 54"/>
          <p:cNvGrpSpPr/>
          <p:nvPr/>
        </p:nvGrpSpPr>
        <p:grpSpPr>
          <a:xfrm>
            <a:off x="2870609" y="3025433"/>
            <a:ext cx="1313965" cy="944034"/>
            <a:chOff x="1269141" y="1996272"/>
            <a:chExt cx="1735626" cy="993766"/>
          </a:xfrm>
        </p:grpSpPr>
        <p:sp>
          <p:nvSpPr>
            <p:cNvPr id="57" name="TextBox 56"/>
            <p:cNvSpPr txBox="1"/>
            <p:nvPr/>
          </p:nvSpPr>
          <p:spPr>
            <a:xfrm>
              <a:off x="1269141" y="2730846"/>
              <a:ext cx="706033" cy="259192"/>
            </a:xfrm>
            <a:prstGeom prst="rect">
              <a:avLst/>
            </a:prstGeom>
            <a:noFill/>
          </p:spPr>
          <p:txBody>
            <a:bodyPr wrap="none" lIns="0" tIns="0" rIns="0" bIns="0"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NSCLC</a:t>
              </a:r>
            </a:p>
          </p:txBody>
        </p:sp>
        <p:sp>
          <p:nvSpPr>
            <p:cNvPr id="59" name="Rectangle 58"/>
            <p:cNvSpPr/>
            <p:nvPr/>
          </p:nvSpPr>
          <p:spPr>
            <a:xfrm>
              <a:off x="2091740" y="1996272"/>
              <a:ext cx="913027" cy="259192"/>
            </a:xfrm>
            <a:prstGeom prst="rect">
              <a:avLst/>
            </a:prstGeom>
          </p:spPr>
          <p:txBody>
            <a:bodyPr wrap="square" lIns="0" tIns="0" rIns="0" bIns="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SCLC</a:t>
              </a:r>
            </a:p>
          </p:txBody>
        </p:sp>
      </p:grpSp>
      <p:sp>
        <p:nvSpPr>
          <p:cNvPr id="62" name="TextBox 61"/>
          <p:cNvSpPr txBox="1"/>
          <p:nvPr/>
        </p:nvSpPr>
        <p:spPr>
          <a:xfrm>
            <a:off x="4198246" y="2529323"/>
            <a:ext cx="2073934" cy="612932"/>
          </a:xfrm>
          <a:prstGeom prst="rect">
            <a:avLst/>
          </a:prstGeom>
          <a:noFill/>
        </p:spPr>
        <p:txBody>
          <a:bodyPr wrap="square" lIns="0" tIns="0" rIns="0" bIns="0" rtlCol="0">
            <a:no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E1471D"/>
                </a:solidFill>
                <a:effectLst/>
                <a:uLnTx/>
                <a:uFillTx/>
                <a:latin typeface="Calibri" panose="020F0502020204030204" pitchFamily="34" charset="0"/>
                <a:ea typeface="+mn-ea"/>
                <a:cs typeface="Calibri" panose="020F0502020204030204" pitchFamily="34" charset="0"/>
              </a:rPr>
              <a:t>Histologic Breakdown</a:t>
            </a:r>
          </a:p>
          <a:p>
            <a:pPr marL="0" marR="0" lvl="0" indent="0" algn="l" defTabSz="914377" rtl="0" eaLnBrk="1" fontAlgn="base" latinLnBrk="0" hangingPunct="1">
              <a:lnSpc>
                <a:spcPct val="100000"/>
              </a:lnSpc>
              <a:spcBef>
                <a:spcPct val="0"/>
              </a:spcBef>
              <a:spcAft>
                <a:spcPct val="0"/>
              </a:spcAft>
              <a:buClr>
                <a:srgbClr val="FCA201"/>
              </a:buClr>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(eg, SQ, NSQ, large cell, adenocarcinoma)</a:t>
            </a:r>
          </a:p>
        </p:txBody>
      </p:sp>
      <p:sp>
        <p:nvSpPr>
          <p:cNvPr id="65" name="TextBox 64"/>
          <p:cNvSpPr txBox="1"/>
          <p:nvPr/>
        </p:nvSpPr>
        <p:spPr>
          <a:xfrm>
            <a:off x="6378621" y="2711368"/>
            <a:ext cx="2113188" cy="492443"/>
          </a:xfrm>
          <a:prstGeom prst="rect">
            <a:avLst/>
          </a:prstGeom>
          <a:noFill/>
        </p:spPr>
        <p:txBody>
          <a:bodyPr wrap="square" lIns="0" tIns="0" rIns="0" bIns="0"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E1471D"/>
                </a:solidFill>
                <a:effectLst/>
                <a:uLnTx/>
                <a:uFillTx/>
                <a:latin typeface="Calibri" panose="020F0502020204030204" pitchFamily="34" charset="0"/>
                <a:ea typeface="+mn-ea"/>
                <a:cs typeface="Calibri" panose="020F0502020204030204" pitchFamily="34" charset="0"/>
              </a:rPr>
              <a:t>Molecular Pathology</a:t>
            </a:r>
          </a:p>
          <a:p>
            <a:pPr marL="0" marR="0" lvl="0" indent="0" algn="l" defTabSz="914377" rtl="0" eaLnBrk="1" fontAlgn="base" latinLnBrk="0" hangingPunct="1">
              <a:lnSpc>
                <a:spcPct val="100000"/>
              </a:lnSpc>
              <a:spcBef>
                <a:spcPct val="0"/>
              </a:spcBef>
              <a:spcAft>
                <a:spcPct val="0"/>
              </a:spcAft>
              <a:buClr>
                <a:srgbClr val="FCA201"/>
              </a:buClr>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(eg, </a:t>
            </a:r>
            <a:r>
              <a:rPr kumimoji="0" lang="en-US" sz="1600" b="0" i="1"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EGFR, ALK, ROS1</a:t>
            </a: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t>
            </a:r>
          </a:p>
        </p:txBody>
      </p:sp>
      <p:cxnSp>
        <p:nvCxnSpPr>
          <p:cNvPr id="4" name="Straight Connector 3"/>
          <p:cNvCxnSpPr/>
          <p:nvPr/>
        </p:nvCxnSpPr>
        <p:spPr>
          <a:xfrm flipV="1">
            <a:off x="3604138" y="3253768"/>
            <a:ext cx="137534" cy="153199"/>
          </a:xfrm>
          <a:prstGeom prst="line">
            <a:avLst/>
          </a:prstGeom>
          <a:ln w="12700"/>
          <a:effectLst/>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8080146" y="2959053"/>
            <a:ext cx="2480382" cy="246221"/>
          </a:xfrm>
          <a:prstGeom prst="rect">
            <a:avLst/>
          </a:prstGeom>
          <a:noFill/>
        </p:spPr>
        <p:txBody>
          <a:bodyPr wrap="square" lIns="0" tIns="0" rIns="0" bIns="0"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E1471D"/>
                </a:solidFill>
                <a:effectLst/>
                <a:uLnTx/>
                <a:uFillTx/>
                <a:latin typeface="Calibri" panose="020F0502020204030204" pitchFamily="34" charset="0"/>
                <a:ea typeface="+mn-ea"/>
                <a:cs typeface="Calibri" panose="020F0502020204030204" pitchFamily="34" charset="0"/>
              </a:rPr>
              <a:t>PD-L1 Expression Level</a:t>
            </a:r>
          </a:p>
        </p:txBody>
      </p:sp>
      <p:graphicFrame>
        <p:nvGraphicFramePr>
          <p:cNvPr id="13" name="Chart 12"/>
          <p:cNvGraphicFramePr/>
          <p:nvPr/>
        </p:nvGraphicFramePr>
        <p:xfrm>
          <a:off x="8108255" y="3096682"/>
          <a:ext cx="2424164" cy="140940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p:cNvGraphicFramePr/>
          <p:nvPr/>
        </p:nvGraphicFramePr>
        <p:xfrm>
          <a:off x="4188128" y="3112530"/>
          <a:ext cx="2053031" cy="136868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Chart 25"/>
          <p:cNvGraphicFramePr/>
          <p:nvPr/>
        </p:nvGraphicFramePr>
        <p:xfrm>
          <a:off x="839193" y="3338394"/>
          <a:ext cx="1553484" cy="1009942"/>
        </p:xfrm>
        <a:graphic>
          <a:graphicData uri="http://schemas.openxmlformats.org/drawingml/2006/chart">
            <c:chart xmlns:c="http://schemas.openxmlformats.org/drawingml/2006/chart" xmlns:r="http://schemas.openxmlformats.org/officeDocument/2006/relationships" r:id="rId8"/>
          </a:graphicData>
        </a:graphic>
      </p:graphicFrame>
      <p:sp>
        <p:nvSpPr>
          <p:cNvPr id="54" name="TextBox 53"/>
          <p:cNvSpPr txBox="1"/>
          <p:nvPr/>
        </p:nvSpPr>
        <p:spPr>
          <a:xfrm>
            <a:off x="1141628" y="3526385"/>
            <a:ext cx="924761" cy="492443"/>
          </a:xfrm>
          <a:prstGeom prst="rect">
            <a:avLst/>
          </a:prstGeom>
          <a:noFill/>
        </p:spPr>
        <p:txBody>
          <a:bodyPr wrap="square" lIns="0" tIns="0" rIns="0" bIns="0"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Lung Cancer</a:t>
            </a:r>
          </a:p>
        </p:txBody>
      </p:sp>
      <p:sp>
        <p:nvSpPr>
          <p:cNvPr id="36" name="Rectangle 35"/>
          <p:cNvSpPr/>
          <p:nvPr/>
        </p:nvSpPr>
        <p:spPr>
          <a:xfrm>
            <a:off x="9246833" y="3722695"/>
            <a:ext cx="691211" cy="246221"/>
          </a:xfrm>
          <a:prstGeom prst="rect">
            <a:avLst/>
          </a:prstGeom>
        </p:spPr>
        <p:txBody>
          <a:bodyPr wrap="square" lIns="0" tIns="0" rIns="0" bIns="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≥50%</a:t>
            </a:r>
          </a:p>
        </p:txBody>
      </p:sp>
      <p:sp>
        <p:nvSpPr>
          <p:cNvPr id="45" name="Rectangle 44">
            <a:extLst>
              <a:ext uri="{FF2B5EF4-FFF2-40B4-BE49-F238E27FC236}">
                <a16:creationId xmlns:a16="http://schemas.microsoft.com/office/drawing/2014/main" id="{8D91AC42-8B93-4962-B88A-804A59200401}"/>
              </a:ext>
            </a:extLst>
          </p:cNvPr>
          <p:cNvSpPr/>
          <p:nvPr/>
        </p:nvSpPr>
        <p:spPr>
          <a:xfrm>
            <a:off x="8389091" y="3505651"/>
            <a:ext cx="891858" cy="246221"/>
          </a:xfrm>
          <a:prstGeom prst="rect">
            <a:avLst/>
          </a:prstGeom>
        </p:spPr>
        <p:txBody>
          <a:bodyPr wrap="square" lIns="0" tIns="0" rIns="0" bIns="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≥1%-49%</a:t>
            </a:r>
          </a:p>
        </p:txBody>
      </p:sp>
      <p:sp>
        <p:nvSpPr>
          <p:cNvPr id="46" name="Rectangle 45">
            <a:extLst>
              <a:ext uri="{FF2B5EF4-FFF2-40B4-BE49-F238E27FC236}">
                <a16:creationId xmlns:a16="http://schemas.microsoft.com/office/drawing/2014/main" id="{9DC01F8F-20A9-4E27-A4D3-FCC96DA3E4AB}"/>
              </a:ext>
            </a:extLst>
          </p:cNvPr>
          <p:cNvSpPr/>
          <p:nvPr/>
        </p:nvSpPr>
        <p:spPr>
          <a:xfrm>
            <a:off x="9281758" y="3334029"/>
            <a:ext cx="691211" cy="246221"/>
          </a:xfrm>
          <a:prstGeom prst="rect">
            <a:avLst/>
          </a:prstGeom>
        </p:spPr>
        <p:txBody>
          <a:bodyPr wrap="square" lIns="0" tIns="0" rIns="0" bIns="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&lt;1%</a:t>
            </a:r>
          </a:p>
        </p:txBody>
      </p:sp>
      <p:sp>
        <p:nvSpPr>
          <p:cNvPr id="63" name="Text Box 11">
            <a:extLst>
              <a:ext uri="{FF2B5EF4-FFF2-40B4-BE49-F238E27FC236}">
                <a16:creationId xmlns:a16="http://schemas.microsoft.com/office/drawing/2014/main" id="{B88EA04D-491B-48D7-83C3-19131D5DC8E9}"/>
              </a:ext>
            </a:extLst>
          </p:cNvPr>
          <p:cNvSpPr txBox="1">
            <a:spLocks noChangeArrowheads="1"/>
          </p:cNvSpPr>
          <p:nvPr/>
        </p:nvSpPr>
        <p:spPr bwMode="auto">
          <a:xfrm>
            <a:off x="411481" y="6174179"/>
            <a:ext cx="7782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Cooper. Pathology. 2011;43:103. Langer. JCO. 2010;28:5311. Galon. Immunity. 2013;39:11. </a:t>
            </a:r>
            <a:b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b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Pao. Lancet Oncol. 2011;12:175. Krigsfeld. AACR 2017. Abstr CT143.</a:t>
            </a:r>
          </a:p>
        </p:txBody>
      </p:sp>
    </p:spTree>
    <p:custDataLst>
      <p:tags r:id="rId1"/>
    </p:custDataLst>
    <p:extLst>
      <p:ext uri="{BB962C8B-B14F-4D97-AF65-F5344CB8AC3E}">
        <p14:creationId xmlns:p14="http://schemas.microsoft.com/office/powerpoint/2010/main" val="3079306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Freeform: Shape 84">
            <a:extLst>
              <a:ext uri="{FF2B5EF4-FFF2-40B4-BE49-F238E27FC236}">
                <a16:creationId xmlns:a16="http://schemas.microsoft.com/office/drawing/2014/main" id="{9DE3DDEC-4029-4B1C-808F-8520E880D6A7}"/>
              </a:ext>
            </a:extLst>
          </p:cNvPr>
          <p:cNvSpPr/>
          <p:nvPr/>
        </p:nvSpPr>
        <p:spPr bwMode="auto">
          <a:xfrm rot="16200000">
            <a:off x="6720225" y="2548455"/>
            <a:ext cx="548640" cy="45719"/>
          </a:xfrm>
          <a:custGeom>
            <a:avLst/>
            <a:gdLst>
              <a:gd name="connsiteX0" fmla="*/ 0 w 398834"/>
              <a:gd name="connsiteY0" fmla="*/ 0 h 0"/>
              <a:gd name="connsiteX1" fmla="*/ 398834 w 398834"/>
              <a:gd name="connsiteY1" fmla="*/ 0 h 0"/>
            </a:gdLst>
            <a:ahLst/>
            <a:cxnLst>
              <a:cxn ang="0">
                <a:pos x="connsiteX0" y="connsiteY0"/>
              </a:cxn>
              <a:cxn ang="0">
                <a:pos x="connsiteX1" y="connsiteY1"/>
              </a:cxn>
            </a:cxnLst>
            <a:rect l="l" t="t" r="r" b="b"/>
            <a:pathLst>
              <a:path w="398834">
                <a:moveTo>
                  <a:pt x="0" y="0"/>
                </a:moveTo>
                <a:lnTo>
                  <a:pt x="398834" y="0"/>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8" name="TextBox 157">
            <a:extLst>
              <a:ext uri="{FF2B5EF4-FFF2-40B4-BE49-F238E27FC236}">
                <a16:creationId xmlns:a16="http://schemas.microsoft.com/office/drawing/2014/main" id="{06A0CE6E-B43C-4CAF-B5DF-CE4504C5FFDD}"/>
              </a:ext>
            </a:extLst>
          </p:cNvPr>
          <p:cNvSpPr txBox="1"/>
          <p:nvPr/>
        </p:nvSpPr>
        <p:spPr bwMode="auto">
          <a:xfrm>
            <a:off x="8041885" y="3442803"/>
            <a:ext cx="17284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b="1"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ROS1</a:t>
            </a:r>
            <a:r>
              <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2%</a:t>
            </a:r>
          </a:p>
        </p:txBody>
      </p:sp>
      <p:sp>
        <p:nvSpPr>
          <p:cNvPr id="163" name="TextBox 162">
            <a:extLst>
              <a:ext uri="{FF2B5EF4-FFF2-40B4-BE49-F238E27FC236}">
                <a16:creationId xmlns:a16="http://schemas.microsoft.com/office/drawing/2014/main" id="{4478A584-C19C-4929-83E5-33FA8383657F}"/>
              </a:ext>
            </a:extLst>
          </p:cNvPr>
          <p:cNvSpPr txBox="1"/>
          <p:nvPr/>
        </p:nvSpPr>
        <p:spPr bwMode="auto">
          <a:xfrm>
            <a:off x="8013234" y="3715161"/>
            <a:ext cx="12837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b="1"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BRAF</a:t>
            </a:r>
            <a:r>
              <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2%</a:t>
            </a:r>
          </a:p>
        </p:txBody>
      </p:sp>
      <p:sp>
        <p:nvSpPr>
          <p:cNvPr id="78850" name="Rectangle 2"/>
          <p:cNvSpPr>
            <a:spLocks noGrp="1" noChangeArrowheads="1"/>
          </p:cNvSpPr>
          <p:nvPr>
            <p:ph type="title"/>
          </p:nvPr>
        </p:nvSpPr>
        <p:spPr>
          <a:noFill/>
        </p:spPr>
        <p:txBody>
          <a:bodyPr>
            <a:noAutofit/>
          </a:bodyPr>
          <a:lstStyle/>
          <a:p>
            <a:r>
              <a:rPr lang="en-US"/>
              <a:t>~50% of Patients With Advanced Nonsquamous NSCLC Have an Actionable Driver Mutation</a:t>
            </a:r>
            <a:endParaRPr lang="en-US">
              <a:solidFill>
                <a:srgbClr val="FF0000"/>
              </a:solidFill>
            </a:endParaRPr>
          </a:p>
        </p:txBody>
      </p:sp>
      <p:sp>
        <p:nvSpPr>
          <p:cNvPr id="21" name="Text Box 11">
            <a:extLst>
              <a:ext uri="{FF2B5EF4-FFF2-40B4-BE49-F238E27FC236}">
                <a16:creationId xmlns:a16="http://schemas.microsoft.com/office/drawing/2014/main" id="{7747AEC3-21F5-455C-BE5A-39B0ACE7117F}"/>
              </a:ext>
            </a:extLst>
          </p:cNvPr>
          <p:cNvSpPr txBox="1">
            <a:spLocks noChangeArrowheads="1"/>
          </p:cNvSpPr>
          <p:nvPr/>
        </p:nvSpPr>
        <p:spPr bwMode="auto">
          <a:xfrm>
            <a:off x="433386" y="6183199"/>
            <a:ext cx="48015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Li. JCO. 2013;31:1039. Tsao. JTO. 2016;11:613. </a:t>
            </a:r>
            <a:b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b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Burnett. PLoS One. 2021;16:e0247620. Nassar. NEJM. 2021;384:185. </a:t>
            </a:r>
          </a:p>
        </p:txBody>
      </p:sp>
      <p:sp>
        <p:nvSpPr>
          <p:cNvPr id="138" name="TextBox 137">
            <a:extLst>
              <a:ext uri="{FF2B5EF4-FFF2-40B4-BE49-F238E27FC236}">
                <a16:creationId xmlns:a16="http://schemas.microsoft.com/office/drawing/2014/main" id="{E32FA339-BA76-47BC-BD4D-691ABC58DD8E}"/>
              </a:ext>
            </a:extLst>
          </p:cNvPr>
          <p:cNvSpPr txBox="1"/>
          <p:nvPr/>
        </p:nvSpPr>
        <p:spPr bwMode="auto">
          <a:xfrm>
            <a:off x="5919882" y="2377425"/>
            <a:ext cx="7323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ALK</a:t>
            </a:r>
            <a:br>
              <a:rPr kumimoji="0" lang="en-US" sz="16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sz="16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7%</a:t>
            </a:r>
          </a:p>
        </p:txBody>
      </p:sp>
      <p:sp>
        <p:nvSpPr>
          <p:cNvPr id="139" name="TextBox 138">
            <a:extLst>
              <a:ext uri="{FF2B5EF4-FFF2-40B4-BE49-F238E27FC236}">
                <a16:creationId xmlns:a16="http://schemas.microsoft.com/office/drawing/2014/main" id="{0DD318C1-6863-4307-92DF-FF3AC8A3A2F0}"/>
              </a:ext>
            </a:extLst>
          </p:cNvPr>
          <p:cNvSpPr txBox="1"/>
          <p:nvPr/>
        </p:nvSpPr>
        <p:spPr bwMode="auto">
          <a:xfrm>
            <a:off x="6328722" y="1330342"/>
            <a:ext cx="249142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b="1"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EGFR</a:t>
            </a:r>
            <a:r>
              <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Other </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US" b="1"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EGFR</a:t>
            </a:r>
            <a:r>
              <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ex20in 0.1%-4%)</a:t>
            </a:r>
          </a:p>
        </p:txBody>
      </p:sp>
      <p:sp>
        <p:nvSpPr>
          <p:cNvPr id="140" name="TextBox 139">
            <a:extLst>
              <a:ext uri="{FF2B5EF4-FFF2-40B4-BE49-F238E27FC236}">
                <a16:creationId xmlns:a16="http://schemas.microsoft.com/office/drawing/2014/main" id="{AAFE0BC3-63A9-4A7A-85AB-8D175AE44C57}"/>
              </a:ext>
            </a:extLst>
          </p:cNvPr>
          <p:cNvSpPr txBox="1"/>
          <p:nvPr/>
        </p:nvSpPr>
        <p:spPr bwMode="auto">
          <a:xfrm>
            <a:off x="7605489" y="2371010"/>
            <a:ext cx="10073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b="1"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MET</a:t>
            </a:r>
            <a:r>
              <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3%</a:t>
            </a:r>
          </a:p>
        </p:txBody>
      </p:sp>
      <p:sp>
        <p:nvSpPr>
          <p:cNvPr id="155" name="TextBox 154">
            <a:extLst>
              <a:ext uri="{FF2B5EF4-FFF2-40B4-BE49-F238E27FC236}">
                <a16:creationId xmlns:a16="http://schemas.microsoft.com/office/drawing/2014/main" id="{CD091378-8596-45A9-87C1-B81C5DD5E46D}"/>
              </a:ext>
            </a:extLst>
          </p:cNvPr>
          <p:cNvSpPr txBox="1"/>
          <p:nvPr/>
        </p:nvSpPr>
        <p:spPr bwMode="auto">
          <a:xfrm>
            <a:off x="7854546" y="2761969"/>
            <a:ext cx="17284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&gt;1 Mutation 3%</a:t>
            </a:r>
          </a:p>
        </p:txBody>
      </p:sp>
      <p:sp>
        <p:nvSpPr>
          <p:cNvPr id="156" name="TextBox 155">
            <a:extLst>
              <a:ext uri="{FF2B5EF4-FFF2-40B4-BE49-F238E27FC236}">
                <a16:creationId xmlns:a16="http://schemas.microsoft.com/office/drawing/2014/main" id="{CDD9B4DA-5CFF-4F2B-85CE-53D194328DF1}"/>
              </a:ext>
            </a:extLst>
          </p:cNvPr>
          <p:cNvSpPr txBox="1"/>
          <p:nvPr/>
        </p:nvSpPr>
        <p:spPr bwMode="auto">
          <a:xfrm>
            <a:off x="7959790" y="3079626"/>
            <a:ext cx="17284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b="1"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HER2</a:t>
            </a:r>
            <a:r>
              <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2%</a:t>
            </a:r>
          </a:p>
        </p:txBody>
      </p:sp>
      <p:sp>
        <p:nvSpPr>
          <p:cNvPr id="159" name="TextBox 158">
            <a:extLst>
              <a:ext uri="{FF2B5EF4-FFF2-40B4-BE49-F238E27FC236}">
                <a16:creationId xmlns:a16="http://schemas.microsoft.com/office/drawing/2014/main" id="{A91E7BEB-322C-4F8D-B166-5C7FAAEA16F4}"/>
              </a:ext>
            </a:extLst>
          </p:cNvPr>
          <p:cNvSpPr txBox="1"/>
          <p:nvPr/>
        </p:nvSpPr>
        <p:spPr bwMode="auto">
          <a:xfrm>
            <a:off x="7998873" y="4016930"/>
            <a:ext cx="17284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b="1"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RET</a:t>
            </a:r>
            <a:r>
              <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2%</a:t>
            </a:r>
          </a:p>
        </p:txBody>
      </p:sp>
      <p:sp>
        <p:nvSpPr>
          <p:cNvPr id="160" name="TextBox 159">
            <a:extLst>
              <a:ext uri="{FF2B5EF4-FFF2-40B4-BE49-F238E27FC236}">
                <a16:creationId xmlns:a16="http://schemas.microsoft.com/office/drawing/2014/main" id="{7F9C1B92-37E1-4D10-95F2-701DDBE602A8}"/>
              </a:ext>
            </a:extLst>
          </p:cNvPr>
          <p:cNvSpPr txBox="1"/>
          <p:nvPr/>
        </p:nvSpPr>
        <p:spPr bwMode="auto">
          <a:xfrm>
            <a:off x="8020923" y="4285307"/>
            <a:ext cx="18605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b="1"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NTRK1</a:t>
            </a:r>
            <a:r>
              <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1%</a:t>
            </a:r>
          </a:p>
        </p:txBody>
      </p:sp>
      <p:sp>
        <p:nvSpPr>
          <p:cNvPr id="161" name="TextBox 160">
            <a:extLst>
              <a:ext uri="{FF2B5EF4-FFF2-40B4-BE49-F238E27FC236}">
                <a16:creationId xmlns:a16="http://schemas.microsoft.com/office/drawing/2014/main" id="{368674E8-B6C7-4EFC-BD66-515AD55F1CA6}"/>
              </a:ext>
            </a:extLst>
          </p:cNvPr>
          <p:cNvSpPr txBox="1"/>
          <p:nvPr/>
        </p:nvSpPr>
        <p:spPr bwMode="auto">
          <a:xfrm>
            <a:off x="8050984" y="4552135"/>
            <a:ext cx="17284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b="1"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PIK3CA</a:t>
            </a:r>
            <a:r>
              <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1%</a:t>
            </a:r>
          </a:p>
        </p:txBody>
      </p:sp>
      <p:sp>
        <p:nvSpPr>
          <p:cNvPr id="162" name="TextBox 161">
            <a:extLst>
              <a:ext uri="{FF2B5EF4-FFF2-40B4-BE49-F238E27FC236}">
                <a16:creationId xmlns:a16="http://schemas.microsoft.com/office/drawing/2014/main" id="{01BCBA89-536F-4387-B823-8BE6755B2C84}"/>
              </a:ext>
            </a:extLst>
          </p:cNvPr>
          <p:cNvSpPr txBox="1"/>
          <p:nvPr/>
        </p:nvSpPr>
        <p:spPr bwMode="auto">
          <a:xfrm>
            <a:off x="8009987" y="4954667"/>
            <a:ext cx="11310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b="1"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MEK1</a:t>
            </a:r>
            <a:r>
              <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&lt;1%</a:t>
            </a:r>
          </a:p>
        </p:txBody>
      </p:sp>
      <p:sp>
        <p:nvSpPr>
          <p:cNvPr id="167" name="Freeform: Shape 166">
            <a:extLst>
              <a:ext uri="{FF2B5EF4-FFF2-40B4-BE49-F238E27FC236}">
                <a16:creationId xmlns:a16="http://schemas.microsoft.com/office/drawing/2014/main" id="{153FCD18-47EF-4DDA-B5D7-FBBAA6DC12DE}"/>
              </a:ext>
            </a:extLst>
          </p:cNvPr>
          <p:cNvSpPr/>
          <p:nvPr/>
        </p:nvSpPr>
        <p:spPr bwMode="auto">
          <a:xfrm>
            <a:off x="7400450" y="2556325"/>
            <a:ext cx="240838" cy="335079"/>
          </a:xfrm>
          <a:custGeom>
            <a:avLst/>
            <a:gdLst>
              <a:gd name="connsiteX0" fmla="*/ 0 w 223736"/>
              <a:gd name="connsiteY0" fmla="*/ 311285 h 311285"/>
              <a:gd name="connsiteX1" fmla="*/ 87549 w 223736"/>
              <a:gd name="connsiteY1" fmla="*/ 9728 h 311285"/>
              <a:gd name="connsiteX2" fmla="*/ 223736 w 223736"/>
              <a:gd name="connsiteY2" fmla="*/ 0 h 311285"/>
            </a:gdLst>
            <a:ahLst/>
            <a:cxnLst>
              <a:cxn ang="0">
                <a:pos x="connsiteX0" y="connsiteY0"/>
              </a:cxn>
              <a:cxn ang="0">
                <a:pos x="connsiteX1" y="connsiteY1"/>
              </a:cxn>
              <a:cxn ang="0">
                <a:pos x="connsiteX2" y="connsiteY2"/>
              </a:cxn>
            </a:cxnLst>
            <a:rect l="l" t="t" r="r" b="b"/>
            <a:pathLst>
              <a:path w="223736" h="311285">
                <a:moveTo>
                  <a:pt x="0" y="311285"/>
                </a:moveTo>
                <a:lnTo>
                  <a:pt x="87549" y="9728"/>
                </a:lnTo>
                <a:lnTo>
                  <a:pt x="223736" y="0"/>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9" name="Freeform: Shape 168">
            <a:extLst>
              <a:ext uri="{FF2B5EF4-FFF2-40B4-BE49-F238E27FC236}">
                <a16:creationId xmlns:a16="http://schemas.microsoft.com/office/drawing/2014/main" id="{90E66E97-214F-4A4C-AE18-CEE4B360EDA2}"/>
              </a:ext>
            </a:extLst>
          </p:cNvPr>
          <p:cNvSpPr/>
          <p:nvPr/>
        </p:nvSpPr>
        <p:spPr bwMode="auto">
          <a:xfrm>
            <a:off x="7553377" y="2940905"/>
            <a:ext cx="324607" cy="251309"/>
          </a:xfrm>
          <a:custGeom>
            <a:avLst/>
            <a:gdLst>
              <a:gd name="connsiteX0" fmla="*/ 0 w 301557"/>
              <a:gd name="connsiteY0" fmla="*/ 233464 h 233464"/>
              <a:gd name="connsiteX1" fmla="*/ 136187 w 301557"/>
              <a:gd name="connsiteY1" fmla="*/ 0 h 233464"/>
              <a:gd name="connsiteX2" fmla="*/ 301557 w 301557"/>
              <a:gd name="connsiteY2" fmla="*/ 0 h 233464"/>
            </a:gdLst>
            <a:ahLst/>
            <a:cxnLst>
              <a:cxn ang="0">
                <a:pos x="connsiteX0" y="connsiteY0"/>
              </a:cxn>
              <a:cxn ang="0">
                <a:pos x="connsiteX1" y="connsiteY1"/>
              </a:cxn>
              <a:cxn ang="0">
                <a:pos x="connsiteX2" y="connsiteY2"/>
              </a:cxn>
            </a:cxnLst>
            <a:rect l="l" t="t" r="r" b="b"/>
            <a:pathLst>
              <a:path w="301557" h="233464">
                <a:moveTo>
                  <a:pt x="0" y="233464"/>
                </a:moveTo>
                <a:lnTo>
                  <a:pt x="136187" y="0"/>
                </a:lnTo>
                <a:lnTo>
                  <a:pt x="301557" y="0"/>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1" name="Freeform: Shape 170">
            <a:extLst>
              <a:ext uri="{FF2B5EF4-FFF2-40B4-BE49-F238E27FC236}">
                <a16:creationId xmlns:a16="http://schemas.microsoft.com/office/drawing/2014/main" id="{64709747-F96D-4860-BFA5-F7A21BCD3975}"/>
              </a:ext>
            </a:extLst>
          </p:cNvPr>
          <p:cNvSpPr/>
          <p:nvPr/>
        </p:nvSpPr>
        <p:spPr bwMode="auto">
          <a:xfrm>
            <a:off x="7676215" y="3242462"/>
            <a:ext cx="324607" cy="293194"/>
          </a:xfrm>
          <a:custGeom>
            <a:avLst/>
            <a:gdLst>
              <a:gd name="connsiteX0" fmla="*/ 0 w 301557"/>
              <a:gd name="connsiteY0" fmla="*/ 272375 h 272375"/>
              <a:gd name="connsiteX1" fmla="*/ 175098 w 301557"/>
              <a:gd name="connsiteY1" fmla="*/ 0 h 272375"/>
              <a:gd name="connsiteX2" fmla="*/ 301557 w 301557"/>
              <a:gd name="connsiteY2" fmla="*/ 0 h 272375"/>
            </a:gdLst>
            <a:ahLst/>
            <a:cxnLst>
              <a:cxn ang="0">
                <a:pos x="connsiteX0" y="connsiteY0"/>
              </a:cxn>
              <a:cxn ang="0">
                <a:pos x="connsiteX1" y="connsiteY1"/>
              </a:cxn>
              <a:cxn ang="0">
                <a:pos x="connsiteX2" y="connsiteY2"/>
              </a:cxn>
            </a:cxnLst>
            <a:rect l="l" t="t" r="r" b="b"/>
            <a:pathLst>
              <a:path w="301557" h="272375">
                <a:moveTo>
                  <a:pt x="0" y="272375"/>
                </a:moveTo>
                <a:lnTo>
                  <a:pt x="175098" y="0"/>
                </a:lnTo>
                <a:lnTo>
                  <a:pt x="301557" y="0"/>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3" name="Freeform: Shape 172">
            <a:extLst>
              <a:ext uri="{FF2B5EF4-FFF2-40B4-BE49-F238E27FC236}">
                <a16:creationId xmlns:a16="http://schemas.microsoft.com/office/drawing/2014/main" id="{8AECC5A9-A669-43E0-81DC-6351CCA301E3}"/>
              </a:ext>
            </a:extLst>
          </p:cNvPr>
          <p:cNvSpPr/>
          <p:nvPr/>
        </p:nvSpPr>
        <p:spPr bwMode="auto">
          <a:xfrm>
            <a:off x="7789557" y="3626367"/>
            <a:ext cx="314136" cy="167539"/>
          </a:xfrm>
          <a:custGeom>
            <a:avLst/>
            <a:gdLst>
              <a:gd name="connsiteX0" fmla="*/ 0 w 291829"/>
              <a:gd name="connsiteY0" fmla="*/ 155642 h 155642"/>
              <a:gd name="connsiteX1" fmla="*/ 126459 w 291829"/>
              <a:gd name="connsiteY1" fmla="*/ 9727 h 155642"/>
              <a:gd name="connsiteX2" fmla="*/ 291829 w 291829"/>
              <a:gd name="connsiteY2" fmla="*/ 0 h 155642"/>
            </a:gdLst>
            <a:ahLst/>
            <a:cxnLst>
              <a:cxn ang="0">
                <a:pos x="connsiteX0" y="connsiteY0"/>
              </a:cxn>
              <a:cxn ang="0">
                <a:pos x="connsiteX1" y="connsiteY1"/>
              </a:cxn>
              <a:cxn ang="0">
                <a:pos x="connsiteX2" y="connsiteY2"/>
              </a:cxn>
            </a:cxnLst>
            <a:rect l="l" t="t" r="r" b="b"/>
            <a:pathLst>
              <a:path w="291829" h="155642">
                <a:moveTo>
                  <a:pt x="0" y="155642"/>
                </a:moveTo>
                <a:lnTo>
                  <a:pt x="126459" y="9727"/>
                </a:lnTo>
                <a:lnTo>
                  <a:pt x="291829" y="0"/>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5" name="Freeform: Shape 174">
            <a:extLst>
              <a:ext uri="{FF2B5EF4-FFF2-40B4-BE49-F238E27FC236}">
                <a16:creationId xmlns:a16="http://schemas.microsoft.com/office/drawing/2014/main" id="{7CB0FA85-8C6A-46B7-A5D2-D17EC8839FDF}"/>
              </a:ext>
            </a:extLst>
          </p:cNvPr>
          <p:cNvSpPr/>
          <p:nvPr/>
        </p:nvSpPr>
        <p:spPr bwMode="auto">
          <a:xfrm>
            <a:off x="7775303" y="3888109"/>
            <a:ext cx="230367" cy="136126"/>
          </a:xfrm>
          <a:custGeom>
            <a:avLst/>
            <a:gdLst>
              <a:gd name="connsiteX0" fmla="*/ 0 w 214009"/>
              <a:gd name="connsiteY0" fmla="*/ 126460 h 126460"/>
              <a:gd name="connsiteX1" fmla="*/ 97277 w 214009"/>
              <a:gd name="connsiteY1" fmla="*/ 9728 h 126460"/>
              <a:gd name="connsiteX2" fmla="*/ 214009 w 214009"/>
              <a:gd name="connsiteY2" fmla="*/ 0 h 126460"/>
            </a:gdLst>
            <a:ahLst/>
            <a:cxnLst>
              <a:cxn ang="0">
                <a:pos x="connsiteX0" y="connsiteY0"/>
              </a:cxn>
              <a:cxn ang="0">
                <a:pos x="connsiteX1" y="connsiteY1"/>
              </a:cxn>
              <a:cxn ang="0">
                <a:pos x="connsiteX2" y="connsiteY2"/>
              </a:cxn>
            </a:cxnLst>
            <a:rect l="l" t="t" r="r" b="b"/>
            <a:pathLst>
              <a:path w="214009" h="126460">
                <a:moveTo>
                  <a:pt x="0" y="126460"/>
                </a:moveTo>
                <a:lnTo>
                  <a:pt x="97277" y="9728"/>
                </a:lnTo>
                <a:lnTo>
                  <a:pt x="214009" y="0"/>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7" name="Freeform: Shape 176">
            <a:extLst>
              <a:ext uri="{FF2B5EF4-FFF2-40B4-BE49-F238E27FC236}">
                <a16:creationId xmlns:a16="http://schemas.microsoft.com/office/drawing/2014/main" id="{093924D2-18BF-47D0-A503-F3144EB22E54}"/>
              </a:ext>
            </a:extLst>
          </p:cNvPr>
          <p:cNvSpPr/>
          <p:nvPr/>
        </p:nvSpPr>
        <p:spPr bwMode="auto">
          <a:xfrm>
            <a:off x="7764670" y="4188761"/>
            <a:ext cx="262647" cy="107004"/>
          </a:xfrm>
          <a:custGeom>
            <a:avLst/>
            <a:gdLst>
              <a:gd name="connsiteX0" fmla="*/ 0 w 262647"/>
              <a:gd name="connsiteY0" fmla="*/ 107004 h 107004"/>
              <a:gd name="connsiteX1" fmla="*/ 155643 w 262647"/>
              <a:gd name="connsiteY1" fmla="*/ 0 h 107004"/>
              <a:gd name="connsiteX2" fmla="*/ 262647 w 262647"/>
              <a:gd name="connsiteY2" fmla="*/ 0 h 107004"/>
            </a:gdLst>
            <a:ahLst/>
            <a:cxnLst>
              <a:cxn ang="0">
                <a:pos x="connsiteX0" y="connsiteY0"/>
              </a:cxn>
              <a:cxn ang="0">
                <a:pos x="connsiteX1" y="connsiteY1"/>
              </a:cxn>
              <a:cxn ang="0">
                <a:pos x="connsiteX2" y="connsiteY2"/>
              </a:cxn>
            </a:cxnLst>
            <a:rect l="l" t="t" r="r" b="b"/>
            <a:pathLst>
              <a:path w="262647" h="107004">
                <a:moveTo>
                  <a:pt x="0" y="107004"/>
                </a:moveTo>
                <a:lnTo>
                  <a:pt x="155643" y="0"/>
                </a:lnTo>
                <a:lnTo>
                  <a:pt x="262647" y="0"/>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9" name="Freeform: Shape 178">
            <a:extLst>
              <a:ext uri="{FF2B5EF4-FFF2-40B4-BE49-F238E27FC236}">
                <a16:creationId xmlns:a16="http://schemas.microsoft.com/office/drawing/2014/main" id="{36C8E39D-1CE4-42DF-B0FC-9F7BF085EE46}"/>
              </a:ext>
            </a:extLst>
          </p:cNvPr>
          <p:cNvSpPr/>
          <p:nvPr/>
        </p:nvSpPr>
        <p:spPr bwMode="auto">
          <a:xfrm>
            <a:off x="7785935" y="4431047"/>
            <a:ext cx="233464" cy="38911"/>
          </a:xfrm>
          <a:custGeom>
            <a:avLst/>
            <a:gdLst>
              <a:gd name="connsiteX0" fmla="*/ 0 w 233464"/>
              <a:gd name="connsiteY0" fmla="*/ 0 h 38911"/>
              <a:gd name="connsiteX1" fmla="*/ 233464 w 233464"/>
              <a:gd name="connsiteY1" fmla="*/ 38911 h 38911"/>
            </a:gdLst>
            <a:ahLst/>
            <a:cxnLst>
              <a:cxn ang="0">
                <a:pos x="connsiteX0" y="connsiteY0"/>
              </a:cxn>
              <a:cxn ang="0">
                <a:pos x="connsiteX1" y="connsiteY1"/>
              </a:cxn>
            </a:cxnLst>
            <a:rect l="l" t="t" r="r" b="b"/>
            <a:pathLst>
              <a:path w="233464" h="38911">
                <a:moveTo>
                  <a:pt x="0" y="0"/>
                </a:moveTo>
                <a:lnTo>
                  <a:pt x="233464" y="38911"/>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0" name="Freeform: Shape 179">
            <a:extLst>
              <a:ext uri="{FF2B5EF4-FFF2-40B4-BE49-F238E27FC236}">
                <a16:creationId xmlns:a16="http://schemas.microsoft.com/office/drawing/2014/main" id="{BEF1C888-F3A6-4941-8F64-1D2F2BBE24C9}"/>
              </a:ext>
            </a:extLst>
          </p:cNvPr>
          <p:cNvSpPr/>
          <p:nvPr/>
        </p:nvSpPr>
        <p:spPr bwMode="auto">
          <a:xfrm>
            <a:off x="7768291" y="4566329"/>
            <a:ext cx="301557" cy="155643"/>
          </a:xfrm>
          <a:custGeom>
            <a:avLst/>
            <a:gdLst>
              <a:gd name="connsiteX0" fmla="*/ 0 w 301557"/>
              <a:gd name="connsiteY0" fmla="*/ 0 h 155643"/>
              <a:gd name="connsiteX1" fmla="*/ 194553 w 301557"/>
              <a:gd name="connsiteY1" fmla="*/ 155643 h 155643"/>
              <a:gd name="connsiteX2" fmla="*/ 301557 w 301557"/>
              <a:gd name="connsiteY2" fmla="*/ 155643 h 155643"/>
            </a:gdLst>
            <a:ahLst/>
            <a:cxnLst>
              <a:cxn ang="0">
                <a:pos x="connsiteX0" y="connsiteY0"/>
              </a:cxn>
              <a:cxn ang="0">
                <a:pos x="connsiteX1" y="connsiteY1"/>
              </a:cxn>
              <a:cxn ang="0">
                <a:pos x="connsiteX2" y="connsiteY2"/>
              </a:cxn>
            </a:cxnLst>
            <a:rect l="l" t="t" r="r" b="b"/>
            <a:pathLst>
              <a:path w="301557" h="155643">
                <a:moveTo>
                  <a:pt x="0" y="0"/>
                </a:moveTo>
                <a:lnTo>
                  <a:pt x="194553" y="155643"/>
                </a:lnTo>
                <a:lnTo>
                  <a:pt x="301557" y="155643"/>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1" name="Freeform: Shape 180">
            <a:extLst>
              <a:ext uri="{FF2B5EF4-FFF2-40B4-BE49-F238E27FC236}">
                <a16:creationId xmlns:a16="http://schemas.microsoft.com/office/drawing/2014/main" id="{AAD4C913-9049-4EA9-B3E5-62E612FEA948}"/>
              </a:ext>
            </a:extLst>
          </p:cNvPr>
          <p:cNvSpPr/>
          <p:nvPr/>
        </p:nvSpPr>
        <p:spPr bwMode="auto">
          <a:xfrm>
            <a:off x="7748835" y="4652973"/>
            <a:ext cx="252920" cy="437744"/>
          </a:xfrm>
          <a:custGeom>
            <a:avLst/>
            <a:gdLst>
              <a:gd name="connsiteX0" fmla="*/ 0 w 252920"/>
              <a:gd name="connsiteY0" fmla="*/ 0 h 437744"/>
              <a:gd name="connsiteX1" fmla="*/ 107005 w 252920"/>
              <a:gd name="connsiteY1" fmla="*/ 428017 h 437744"/>
              <a:gd name="connsiteX2" fmla="*/ 252920 w 252920"/>
              <a:gd name="connsiteY2" fmla="*/ 437744 h 437744"/>
            </a:gdLst>
            <a:ahLst/>
            <a:cxnLst>
              <a:cxn ang="0">
                <a:pos x="connsiteX0" y="connsiteY0"/>
              </a:cxn>
              <a:cxn ang="0">
                <a:pos x="connsiteX1" y="connsiteY1"/>
              </a:cxn>
              <a:cxn ang="0">
                <a:pos x="connsiteX2" y="connsiteY2"/>
              </a:cxn>
            </a:cxnLst>
            <a:rect l="l" t="t" r="r" b="b"/>
            <a:pathLst>
              <a:path w="252920" h="437744">
                <a:moveTo>
                  <a:pt x="0" y="0"/>
                </a:moveTo>
                <a:lnTo>
                  <a:pt x="107005" y="428017"/>
                </a:lnTo>
                <a:lnTo>
                  <a:pt x="252920" y="437744"/>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85" name="Group 184">
            <a:extLst>
              <a:ext uri="{FF2B5EF4-FFF2-40B4-BE49-F238E27FC236}">
                <a16:creationId xmlns:a16="http://schemas.microsoft.com/office/drawing/2014/main" id="{69E327B6-3C68-4976-9159-99C831CF86C3}"/>
              </a:ext>
            </a:extLst>
          </p:cNvPr>
          <p:cNvGrpSpPr/>
          <p:nvPr/>
        </p:nvGrpSpPr>
        <p:grpSpPr>
          <a:xfrm rot="6300000">
            <a:off x="3704179" y="2094055"/>
            <a:ext cx="4102022" cy="4102022"/>
            <a:chOff x="915988" y="1244601"/>
            <a:chExt cx="4432300" cy="4432300"/>
          </a:xfrm>
        </p:grpSpPr>
        <p:sp>
          <p:nvSpPr>
            <p:cNvPr id="186" name="Freeform 5">
              <a:extLst>
                <a:ext uri="{FF2B5EF4-FFF2-40B4-BE49-F238E27FC236}">
                  <a16:creationId xmlns:a16="http://schemas.microsoft.com/office/drawing/2014/main" id="{C9C3CF43-DB10-42A2-A921-14A347BEF9A4}"/>
                </a:ext>
              </a:extLst>
            </p:cNvPr>
            <p:cNvSpPr>
              <a:spLocks/>
            </p:cNvSpPr>
            <p:nvPr/>
          </p:nvSpPr>
          <p:spPr bwMode="auto">
            <a:xfrm>
              <a:off x="3133725" y="1244601"/>
              <a:ext cx="2214563" cy="3013075"/>
            </a:xfrm>
            <a:custGeom>
              <a:avLst/>
              <a:gdLst>
                <a:gd name="T0" fmla="*/ 0 w 1395"/>
                <a:gd name="T1" fmla="*/ 0 h 1898"/>
                <a:gd name="T2" fmla="*/ 72 w 1395"/>
                <a:gd name="T3" fmla="*/ 1 h 1898"/>
                <a:gd name="T4" fmla="*/ 142 w 1395"/>
                <a:gd name="T5" fmla="*/ 8 h 1898"/>
                <a:gd name="T6" fmla="*/ 212 w 1395"/>
                <a:gd name="T7" fmla="*/ 16 h 1898"/>
                <a:gd name="T8" fmla="*/ 281 w 1395"/>
                <a:gd name="T9" fmla="*/ 28 h 1898"/>
                <a:gd name="T10" fmla="*/ 348 w 1395"/>
                <a:gd name="T11" fmla="*/ 43 h 1898"/>
                <a:gd name="T12" fmla="*/ 414 w 1395"/>
                <a:gd name="T13" fmla="*/ 62 h 1898"/>
                <a:gd name="T14" fmla="*/ 480 w 1395"/>
                <a:gd name="T15" fmla="*/ 84 h 1898"/>
                <a:gd name="T16" fmla="*/ 542 w 1395"/>
                <a:gd name="T17" fmla="*/ 110 h 1898"/>
                <a:gd name="T18" fmla="*/ 604 w 1395"/>
                <a:gd name="T19" fmla="*/ 137 h 1898"/>
                <a:gd name="T20" fmla="*/ 665 w 1395"/>
                <a:gd name="T21" fmla="*/ 168 h 1898"/>
                <a:gd name="T22" fmla="*/ 723 w 1395"/>
                <a:gd name="T23" fmla="*/ 201 h 1898"/>
                <a:gd name="T24" fmla="*/ 780 w 1395"/>
                <a:gd name="T25" fmla="*/ 238 h 1898"/>
                <a:gd name="T26" fmla="*/ 835 w 1395"/>
                <a:gd name="T27" fmla="*/ 276 h 1898"/>
                <a:gd name="T28" fmla="*/ 888 w 1395"/>
                <a:gd name="T29" fmla="*/ 318 h 1898"/>
                <a:gd name="T30" fmla="*/ 937 w 1395"/>
                <a:gd name="T31" fmla="*/ 363 h 1898"/>
                <a:gd name="T32" fmla="*/ 987 w 1395"/>
                <a:gd name="T33" fmla="*/ 409 h 1898"/>
                <a:gd name="T34" fmla="*/ 1033 w 1395"/>
                <a:gd name="T35" fmla="*/ 457 h 1898"/>
                <a:gd name="T36" fmla="*/ 1076 w 1395"/>
                <a:gd name="T37" fmla="*/ 508 h 1898"/>
                <a:gd name="T38" fmla="*/ 1118 w 1395"/>
                <a:gd name="T39" fmla="*/ 560 h 1898"/>
                <a:gd name="T40" fmla="*/ 1156 w 1395"/>
                <a:gd name="T41" fmla="*/ 616 h 1898"/>
                <a:gd name="T42" fmla="*/ 1193 w 1395"/>
                <a:gd name="T43" fmla="*/ 672 h 1898"/>
                <a:gd name="T44" fmla="*/ 1227 w 1395"/>
                <a:gd name="T45" fmla="*/ 731 h 1898"/>
                <a:gd name="T46" fmla="*/ 1257 w 1395"/>
                <a:gd name="T47" fmla="*/ 790 h 1898"/>
                <a:gd name="T48" fmla="*/ 1286 w 1395"/>
                <a:gd name="T49" fmla="*/ 853 h 1898"/>
                <a:gd name="T50" fmla="*/ 1310 w 1395"/>
                <a:gd name="T51" fmla="*/ 917 h 1898"/>
                <a:gd name="T52" fmla="*/ 1332 w 1395"/>
                <a:gd name="T53" fmla="*/ 981 h 1898"/>
                <a:gd name="T54" fmla="*/ 1352 w 1395"/>
                <a:gd name="T55" fmla="*/ 1046 h 1898"/>
                <a:gd name="T56" fmla="*/ 1368 w 1395"/>
                <a:gd name="T57" fmla="*/ 1115 h 1898"/>
                <a:gd name="T58" fmla="*/ 1379 w 1395"/>
                <a:gd name="T59" fmla="*/ 1184 h 1898"/>
                <a:gd name="T60" fmla="*/ 1388 w 1395"/>
                <a:gd name="T61" fmla="*/ 1253 h 1898"/>
                <a:gd name="T62" fmla="*/ 1393 w 1395"/>
                <a:gd name="T63" fmla="*/ 1325 h 1898"/>
                <a:gd name="T64" fmla="*/ 1395 w 1395"/>
                <a:gd name="T65" fmla="*/ 1397 h 1898"/>
                <a:gd name="T66" fmla="*/ 1395 w 1395"/>
                <a:gd name="T67" fmla="*/ 1429 h 1898"/>
                <a:gd name="T68" fmla="*/ 1393 w 1395"/>
                <a:gd name="T69" fmla="*/ 1461 h 1898"/>
                <a:gd name="T70" fmla="*/ 1392 w 1395"/>
                <a:gd name="T71" fmla="*/ 1493 h 1898"/>
                <a:gd name="T72" fmla="*/ 1390 w 1395"/>
                <a:gd name="T73" fmla="*/ 1525 h 1898"/>
                <a:gd name="T74" fmla="*/ 1387 w 1395"/>
                <a:gd name="T75" fmla="*/ 1557 h 1898"/>
                <a:gd name="T76" fmla="*/ 1382 w 1395"/>
                <a:gd name="T77" fmla="*/ 1587 h 1898"/>
                <a:gd name="T78" fmla="*/ 1377 w 1395"/>
                <a:gd name="T79" fmla="*/ 1619 h 1898"/>
                <a:gd name="T80" fmla="*/ 1372 w 1395"/>
                <a:gd name="T81" fmla="*/ 1651 h 1898"/>
                <a:gd name="T82" fmla="*/ 1366 w 1395"/>
                <a:gd name="T83" fmla="*/ 1683 h 1898"/>
                <a:gd name="T84" fmla="*/ 1358 w 1395"/>
                <a:gd name="T85" fmla="*/ 1714 h 1898"/>
                <a:gd name="T86" fmla="*/ 1352 w 1395"/>
                <a:gd name="T87" fmla="*/ 1744 h 1898"/>
                <a:gd name="T88" fmla="*/ 1342 w 1395"/>
                <a:gd name="T89" fmla="*/ 1776 h 1898"/>
                <a:gd name="T90" fmla="*/ 1334 w 1395"/>
                <a:gd name="T91" fmla="*/ 1807 h 1898"/>
                <a:gd name="T92" fmla="*/ 1324 w 1395"/>
                <a:gd name="T93" fmla="*/ 1837 h 1898"/>
                <a:gd name="T94" fmla="*/ 1313 w 1395"/>
                <a:gd name="T95" fmla="*/ 1867 h 1898"/>
                <a:gd name="T96" fmla="*/ 1302 w 1395"/>
                <a:gd name="T97" fmla="*/ 1898 h 1898"/>
                <a:gd name="T98" fmla="*/ 0 w 1395"/>
                <a:gd name="T99" fmla="*/ 1397 h 1898"/>
                <a:gd name="T100" fmla="*/ 0 w 1395"/>
                <a:gd name="T101" fmla="*/ 0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95" h="1898">
                  <a:moveTo>
                    <a:pt x="0" y="0"/>
                  </a:moveTo>
                  <a:lnTo>
                    <a:pt x="72" y="1"/>
                  </a:lnTo>
                  <a:lnTo>
                    <a:pt x="142" y="8"/>
                  </a:lnTo>
                  <a:lnTo>
                    <a:pt x="212" y="16"/>
                  </a:lnTo>
                  <a:lnTo>
                    <a:pt x="281" y="28"/>
                  </a:lnTo>
                  <a:lnTo>
                    <a:pt x="348" y="43"/>
                  </a:lnTo>
                  <a:lnTo>
                    <a:pt x="414" y="62"/>
                  </a:lnTo>
                  <a:lnTo>
                    <a:pt x="480" y="84"/>
                  </a:lnTo>
                  <a:lnTo>
                    <a:pt x="542" y="110"/>
                  </a:lnTo>
                  <a:lnTo>
                    <a:pt x="604" y="137"/>
                  </a:lnTo>
                  <a:lnTo>
                    <a:pt x="665" y="168"/>
                  </a:lnTo>
                  <a:lnTo>
                    <a:pt x="723" y="201"/>
                  </a:lnTo>
                  <a:lnTo>
                    <a:pt x="780" y="238"/>
                  </a:lnTo>
                  <a:lnTo>
                    <a:pt x="835" y="276"/>
                  </a:lnTo>
                  <a:lnTo>
                    <a:pt x="888" y="318"/>
                  </a:lnTo>
                  <a:lnTo>
                    <a:pt x="937" y="363"/>
                  </a:lnTo>
                  <a:lnTo>
                    <a:pt x="987" y="409"/>
                  </a:lnTo>
                  <a:lnTo>
                    <a:pt x="1033" y="457"/>
                  </a:lnTo>
                  <a:lnTo>
                    <a:pt x="1076" y="508"/>
                  </a:lnTo>
                  <a:lnTo>
                    <a:pt x="1118" y="560"/>
                  </a:lnTo>
                  <a:lnTo>
                    <a:pt x="1156" y="616"/>
                  </a:lnTo>
                  <a:lnTo>
                    <a:pt x="1193" y="672"/>
                  </a:lnTo>
                  <a:lnTo>
                    <a:pt x="1227" y="731"/>
                  </a:lnTo>
                  <a:lnTo>
                    <a:pt x="1257" y="790"/>
                  </a:lnTo>
                  <a:lnTo>
                    <a:pt x="1286" y="853"/>
                  </a:lnTo>
                  <a:lnTo>
                    <a:pt x="1310" y="917"/>
                  </a:lnTo>
                  <a:lnTo>
                    <a:pt x="1332" y="981"/>
                  </a:lnTo>
                  <a:lnTo>
                    <a:pt x="1352" y="1046"/>
                  </a:lnTo>
                  <a:lnTo>
                    <a:pt x="1368" y="1115"/>
                  </a:lnTo>
                  <a:lnTo>
                    <a:pt x="1379" y="1184"/>
                  </a:lnTo>
                  <a:lnTo>
                    <a:pt x="1388" y="1253"/>
                  </a:lnTo>
                  <a:lnTo>
                    <a:pt x="1393" y="1325"/>
                  </a:lnTo>
                  <a:lnTo>
                    <a:pt x="1395" y="1397"/>
                  </a:lnTo>
                  <a:lnTo>
                    <a:pt x="1395" y="1429"/>
                  </a:lnTo>
                  <a:lnTo>
                    <a:pt x="1393" y="1461"/>
                  </a:lnTo>
                  <a:lnTo>
                    <a:pt x="1392" y="1493"/>
                  </a:lnTo>
                  <a:lnTo>
                    <a:pt x="1390" y="1525"/>
                  </a:lnTo>
                  <a:lnTo>
                    <a:pt x="1387" y="1557"/>
                  </a:lnTo>
                  <a:lnTo>
                    <a:pt x="1382" y="1587"/>
                  </a:lnTo>
                  <a:lnTo>
                    <a:pt x="1377" y="1619"/>
                  </a:lnTo>
                  <a:lnTo>
                    <a:pt x="1372" y="1651"/>
                  </a:lnTo>
                  <a:lnTo>
                    <a:pt x="1366" y="1683"/>
                  </a:lnTo>
                  <a:lnTo>
                    <a:pt x="1358" y="1714"/>
                  </a:lnTo>
                  <a:lnTo>
                    <a:pt x="1352" y="1744"/>
                  </a:lnTo>
                  <a:lnTo>
                    <a:pt x="1342" y="1776"/>
                  </a:lnTo>
                  <a:lnTo>
                    <a:pt x="1334" y="1807"/>
                  </a:lnTo>
                  <a:lnTo>
                    <a:pt x="1324" y="1837"/>
                  </a:lnTo>
                  <a:lnTo>
                    <a:pt x="1313" y="1867"/>
                  </a:lnTo>
                  <a:lnTo>
                    <a:pt x="1302" y="1898"/>
                  </a:lnTo>
                  <a:lnTo>
                    <a:pt x="0" y="1397"/>
                  </a:lnTo>
                  <a:lnTo>
                    <a:pt x="0" y="0"/>
                  </a:lnTo>
                  <a:close/>
                </a:path>
              </a:pathLst>
            </a:custGeom>
            <a:solidFill>
              <a:srgbClr val="01587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7" name="Freeform 6">
              <a:extLst>
                <a:ext uri="{FF2B5EF4-FFF2-40B4-BE49-F238E27FC236}">
                  <a16:creationId xmlns:a16="http://schemas.microsoft.com/office/drawing/2014/main" id="{F2E70C49-485A-48F4-8ACC-B7C8958A3131}"/>
                </a:ext>
              </a:extLst>
            </p:cNvPr>
            <p:cNvSpPr>
              <a:spLocks/>
            </p:cNvSpPr>
            <p:nvPr/>
          </p:nvSpPr>
          <p:spPr bwMode="auto">
            <a:xfrm>
              <a:off x="3133725" y="1244601"/>
              <a:ext cx="2214563" cy="3013075"/>
            </a:xfrm>
            <a:custGeom>
              <a:avLst/>
              <a:gdLst>
                <a:gd name="T0" fmla="*/ 0 w 1395"/>
                <a:gd name="T1" fmla="*/ 0 h 1898"/>
                <a:gd name="T2" fmla="*/ 72 w 1395"/>
                <a:gd name="T3" fmla="*/ 1 h 1898"/>
                <a:gd name="T4" fmla="*/ 142 w 1395"/>
                <a:gd name="T5" fmla="*/ 8 h 1898"/>
                <a:gd name="T6" fmla="*/ 212 w 1395"/>
                <a:gd name="T7" fmla="*/ 16 h 1898"/>
                <a:gd name="T8" fmla="*/ 281 w 1395"/>
                <a:gd name="T9" fmla="*/ 28 h 1898"/>
                <a:gd name="T10" fmla="*/ 348 w 1395"/>
                <a:gd name="T11" fmla="*/ 43 h 1898"/>
                <a:gd name="T12" fmla="*/ 414 w 1395"/>
                <a:gd name="T13" fmla="*/ 62 h 1898"/>
                <a:gd name="T14" fmla="*/ 480 w 1395"/>
                <a:gd name="T15" fmla="*/ 84 h 1898"/>
                <a:gd name="T16" fmla="*/ 542 w 1395"/>
                <a:gd name="T17" fmla="*/ 110 h 1898"/>
                <a:gd name="T18" fmla="*/ 604 w 1395"/>
                <a:gd name="T19" fmla="*/ 137 h 1898"/>
                <a:gd name="T20" fmla="*/ 665 w 1395"/>
                <a:gd name="T21" fmla="*/ 168 h 1898"/>
                <a:gd name="T22" fmla="*/ 723 w 1395"/>
                <a:gd name="T23" fmla="*/ 201 h 1898"/>
                <a:gd name="T24" fmla="*/ 780 w 1395"/>
                <a:gd name="T25" fmla="*/ 238 h 1898"/>
                <a:gd name="T26" fmla="*/ 835 w 1395"/>
                <a:gd name="T27" fmla="*/ 276 h 1898"/>
                <a:gd name="T28" fmla="*/ 888 w 1395"/>
                <a:gd name="T29" fmla="*/ 318 h 1898"/>
                <a:gd name="T30" fmla="*/ 937 w 1395"/>
                <a:gd name="T31" fmla="*/ 363 h 1898"/>
                <a:gd name="T32" fmla="*/ 987 w 1395"/>
                <a:gd name="T33" fmla="*/ 409 h 1898"/>
                <a:gd name="T34" fmla="*/ 1033 w 1395"/>
                <a:gd name="T35" fmla="*/ 457 h 1898"/>
                <a:gd name="T36" fmla="*/ 1076 w 1395"/>
                <a:gd name="T37" fmla="*/ 508 h 1898"/>
                <a:gd name="T38" fmla="*/ 1118 w 1395"/>
                <a:gd name="T39" fmla="*/ 560 h 1898"/>
                <a:gd name="T40" fmla="*/ 1156 w 1395"/>
                <a:gd name="T41" fmla="*/ 616 h 1898"/>
                <a:gd name="T42" fmla="*/ 1193 w 1395"/>
                <a:gd name="T43" fmla="*/ 672 h 1898"/>
                <a:gd name="T44" fmla="*/ 1227 w 1395"/>
                <a:gd name="T45" fmla="*/ 731 h 1898"/>
                <a:gd name="T46" fmla="*/ 1257 w 1395"/>
                <a:gd name="T47" fmla="*/ 790 h 1898"/>
                <a:gd name="T48" fmla="*/ 1286 w 1395"/>
                <a:gd name="T49" fmla="*/ 853 h 1898"/>
                <a:gd name="T50" fmla="*/ 1310 w 1395"/>
                <a:gd name="T51" fmla="*/ 917 h 1898"/>
                <a:gd name="T52" fmla="*/ 1332 w 1395"/>
                <a:gd name="T53" fmla="*/ 981 h 1898"/>
                <a:gd name="T54" fmla="*/ 1352 w 1395"/>
                <a:gd name="T55" fmla="*/ 1046 h 1898"/>
                <a:gd name="T56" fmla="*/ 1368 w 1395"/>
                <a:gd name="T57" fmla="*/ 1115 h 1898"/>
                <a:gd name="T58" fmla="*/ 1379 w 1395"/>
                <a:gd name="T59" fmla="*/ 1184 h 1898"/>
                <a:gd name="T60" fmla="*/ 1388 w 1395"/>
                <a:gd name="T61" fmla="*/ 1253 h 1898"/>
                <a:gd name="T62" fmla="*/ 1393 w 1395"/>
                <a:gd name="T63" fmla="*/ 1325 h 1898"/>
                <a:gd name="T64" fmla="*/ 1395 w 1395"/>
                <a:gd name="T65" fmla="*/ 1397 h 1898"/>
                <a:gd name="T66" fmla="*/ 1395 w 1395"/>
                <a:gd name="T67" fmla="*/ 1429 h 1898"/>
                <a:gd name="T68" fmla="*/ 1393 w 1395"/>
                <a:gd name="T69" fmla="*/ 1461 h 1898"/>
                <a:gd name="T70" fmla="*/ 1392 w 1395"/>
                <a:gd name="T71" fmla="*/ 1493 h 1898"/>
                <a:gd name="T72" fmla="*/ 1390 w 1395"/>
                <a:gd name="T73" fmla="*/ 1525 h 1898"/>
                <a:gd name="T74" fmla="*/ 1387 w 1395"/>
                <a:gd name="T75" fmla="*/ 1557 h 1898"/>
                <a:gd name="T76" fmla="*/ 1382 w 1395"/>
                <a:gd name="T77" fmla="*/ 1587 h 1898"/>
                <a:gd name="T78" fmla="*/ 1377 w 1395"/>
                <a:gd name="T79" fmla="*/ 1619 h 1898"/>
                <a:gd name="T80" fmla="*/ 1372 w 1395"/>
                <a:gd name="T81" fmla="*/ 1651 h 1898"/>
                <a:gd name="T82" fmla="*/ 1366 w 1395"/>
                <a:gd name="T83" fmla="*/ 1683 h 1898"/>
                <a:gd name="T84" fmla="*/ 1358 w 1395"/>
                <a:gd name="T85" fmla="*/ 1714 h 1898"/>
                <a:gd name="T86" fmla="*/ 1352 w 1395"/>
                <a:gd name="T87" fmla="*/ 1744 h 1898"/>
                <a:gd name="T88" fmla="*/ 1342 w 1395"/>
                <a:gd name="T89" fmla="*/ 1776 h 1898"/>
                <a:gd name="T90" fmla="*/ 1334 w 1395"/>
                <a:gd name="T91" fmla="*/ 1807 h 1898"/>
                <a:gd name="T92" fmla="*/ 1324 w 1395"/>
                <a:gd name="T93" fmla="*/ 1837 h 1898"/>
                <a:gd name="T94" fmla="*/ 1313 w 1395"/>
                <a:gd name="T95" fmla="*/ 1867 h 1898"/>
                <a:gd name="T96" fmla="*/ 1302 w 1395"/>
                <a:gd name="T97" fmla="*/ 1898 h 1898"/>
                <a:gd name="T98" fmla="*/ 0 w 1395"/>
                <a:gd name="T99" fmla="*/ 1397 h 1898"/>
                <a:gd name="T100" fmla="*/ 0 w 1395"/>
                <a:gd name="T101" fmla="*/ 0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95" h="1898">
                  <a:moveTo>
                    <a:pt x="0" y="0"/>
                  </a:moveTo>
                  <a:lnTo>
                    <a:pt x="72" y="1"/>
                  </a:lnTo>
                  <a:lnTo>
                    <a:pt x="142" y="8"/>
                  </a:lnTo>
                  <a:lnTo>
                    <a:pt x="212" y="16"/>
                  </a:lnTo>
                  <a:lnTo>
                    <a:pt x="281" y="28"/>
                  </a:lnTo>
                  <a:lnTo>
                    <a:pt x="348" y="43"/>
                  </a:lnTo>
                  <a:lnTo>
                    <a:pt x="414" y="62"/>
                  </a:lnTo>
                  <a:lnTo>
                    <a:pt x="480" y="84"/>
                  </a:lnTo>
                  <a:lnTo>
                    <a:pt x="542" y="110"/>
                  </a:lnTo>
                  <a:lnTo>
                    <a:pt x="604" y="137"/>
                  </a:lnTo>
                  <a:lnTo>
                    <a:pt x="665" y="168"/>
                  </a:lnTo>
                  <a:lnTo>
                    <a:pt x="723" y="201"/>
                  </a:lnTo>
                  <a:lnTo>
                    <a:pt x="780" y="238"/>
                  </a:lnTo>
                  <a:lnTo>
                    <a:pt x="835" y="276"/>
                  </a:lnTo>
                  <a:lnTo>
                    <a:pt x="888" y="318"/>
                  </a:lnTo>
                  <a:lnTo>
                    <a:pt x="937" y="363"/>
                  </a:lnTo>
                  <a:lnTo>
                    <a:pt x="987" y="409"/>
                  </a:lnTo>
                  <a:lnTo>
                    <a:pt x="1033" y="457"/>
                  </a:lnTo>
                  <a:lnTo>
                    <a:pt x="1076" y="508"/>
                  </a:lnTo>
                  <a:lnTo>
                    <a:pt x="1118" y="560"/>
                  </a:lnTo>
                  <a:lnTo>
                    <a:pt x="1156" y="616"/>
                  </a:lnTo>
                  <a:lnTo>
                    <a:pt x="1193" y="672"/>
                  </a:lnTo>
                  <a:lnTo>
                    <a:pt x="1227" y="731"/>
                  </a:lnTo>
                  <a:lnTo>
                    <a:pt x="1257" y="790"/>
                  </a:lnTo>
                  <a:lnTo>
                    <a:pt x="1286" y="853"/>
                  </a:lnTo>
                  <a:lnTo>
                    <a:pt x="1310" y="917"/>
                  </a:lnTo>
                  <a:lnTo>
                    <a:pt x="1332" y="981"/>
                  </a:lnTo>
                  <a:lnTo>
                    <a:pt x="1352" y="1046"/>
                  </a:lnTo>
                  <a:lnTo>
                    <a:pt x="1368" y="1115"/>
                  </a:lnTo>
                  <a:lnTo>
                    <a:pt x="1379" y="1184"/>
                  </a:lnTo>
                  <a:lnTo>
                    <a:pt x="1388" y="1253"/>
                  </a:lnTo>
                  <a:lnTo>
                    <a:pt x="1393" y="1325"/>
                  </a:lnTo>
                  <a:lnTo>
                    <a:pt x="1395" y="1397"/>
                  </a:lnTo>
                  <a:lnTo>
                    <a:pt x="1395" y="1429"/>
                  </a:lnTo>
                  <a:lnTo>
                    <a:pt x="1393" y="1461"/>
                  </a:lnTo>
                  <a:lnTo>
                    <a:pt x="1392" y="1493"/>
                  </a:lnTo>
                  <a:lnTo>
                    <a:pt x="1390" y="1525"/>
                  </a:lnTo>
                  <a:lnTo>
                    <a:pt x="1387" y="1557"/>
                  </a:lnTo>
                  <a:lnTo>
                    <a:pt x="1382" y="1587"/>
                  </a:lnTo>
                  <a:lnTo>
                    <a:pt x="1377" y="1619"/>
                  </a:lnTo>
                  <a:lnTo>
                    <a:pt x="1372" y="1651"/>
                  </a:lnTo>
                  <a:lnTo>
                    <a:pt x="1366" y="1683"/>
                  </a:lnTo>
                  <a:lnTo>
                    <a:pt x="1358" y="1714"/>
                  </a:lnTo>
                  <a:lnTo>
                    <a:pt x="1352" y="1744"/>
                  </a:lnTo>
                  <a:lnTo>
                    <a:pt x="1342" y="1776"/>
                  </a:lnTo>
                  <a:lnTo>
                    <a:pt x="1334" y="1807"/>
                  </a:lnTo>
                  <a:lnTo>
                    <a:pt x="1324" y="1837"/>
                  </a:lnTo>
                  <a:lnTo>
                    <a:pt x="1313" y="1867"/>
                  </a:lnTo>
                  <a:lnTo>
                    <a:pt x="1302" y="1898"/>
                  </a:lnTo>
                  <a:lnTo>
                    <a:pt x="0" y="1397"/>
                  </a:lnTo>
                  <a:lnTo>
                    <a:pt x="0" y="0"/>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8" name="Freeform 7">
              <a:extLst>
                <a:ext uri="{FF2B5EF4-FFF2-40B4-BE49-F238E27FC236}">
                  <a16:creationId xmlns:a16="http://schemas.microsoft.com/office/drawing/2014/main" id="{435B4158-6444-4731-9388-526720E3AE64}"/>
                </a:ext>
              </a:extLst>
            </p:cNvPr>
            <p:cNvSpPr>
              <a:spLocks/>
            </p:cNvSpPr>
            <p:nvPr/>
          </p:nvSpPr>
          <p:spPr bwMode="auto">
            <a:xfrm>
              <a:off x="2352675" y="3462338"/>
              <a:ext cx="2847975" cy="2214563"/>
            </a:xfrm>
            <a:custGeom>
              <a:avLst/>
              <a:gdLst>
                <a:gd name="T0" fmla="*/ 1794 w 1794"/>
                <a:gd name="T1" fmla="*/ 501 h 1395"/>
                <a:gd name="T2" fmla="*/ 1767 w 1794"/>
                <a:gd name="T3" fmla="*/ 566 h 1395"/>
                <a:gd name="T4" fmla="*/ 1736 w 1794"/>
                <a:gd name="T5" fmla="*/ 630 h 1395"/>
                <a:gd name="T6" fmla="*/ 1703 w 1794"/>
                <a:gd name="T7" fmla="*/ 693 h 1395"/>
                <a:gd name="T8" fmla="*/ 1668 w 1794"/>
                <a:gd name="T9" fmla="*/ 752 h 1395"/>
                <a:gd name="T10" fmla="*/ 1629 w 1794"/>
                <a:gd name="T11" fmla="*/ 810 h 1395"/>
                <a:gd name="T12" fmla="*/ 1588 w 1794"/>
                <a:gd name="T13" fmla="*/ 864 h 1395"/>
                <a:gd name="T14" fmla="*/ 1544 w 1794"/>
                <a:gd name="T15" fmla="*/ 917 h 1395"/>
                <a:gd name="T16" fmla="*/ 1498 w 1794"/>
                <a:gd name="T17" fmla="*/ 967 h 1395"/>
                <a:gd name="T18" fmla="*/ 1450 w 1794"/>
                <a:gd name="T19" fmla="*/ 1015 h 1395"/>
                <a:gd name="T20" fmla="*/ 1400 w 1794"/>
                <a:gd name="T21" fmla="*/ 1059 h 1395"/>
                <a:gd name="T22" fmla="*/ 1349 w 1794"/>
                <a:gd name="T23" fmla="*/ 1101 h 1395"/>
                <a:gd name="T24" fmla="*/ 1295 w 1794"/>
                <a:gd name="T25" fmla="*/ 1141 h 1395"/>
                <a:gd name="T26" fmla="*/ 1239 w 1794"/>
                <a:gd name="T27" fmla="*/ 1178 h 1395"/>
                <a:gd name="T28" fmla="*/ 1181 w 1794"/>
                <a:gd name="T29" fmla="*/ 1213 h 1395"/>
                <a:gd name="T30" fmla="*/ 1124 w 1794"/>
                <a:gd name="T31" fmla="*/ 1245 h 1395"/>
                <a:gd name="T32" fmla="*/ 1063 w 1794"/>
                <a:gd name="T33" fmla="*/ 1274 h 1395"/>
                <a:gd name="T34" fmla="*/ 1002 w 1794"/>
                <a:gd name="T35" fmla="*/ 1299 h 1395"/>
                <a:gd name="T36" fmla="*/ 940 w 1794"/>
                <a:gd name="T37" fmla="*/ 1322 h 1395"/>
                <a:gd name="T38" fmla="*/ 876 w 1794"/>
                <a:gd name="T39" fmla="*/ 1341 h 1395"/>
                <a:gd name="T40" fmla="*/ 810 w 1794"/>
                <a:gd name="T41" fmla="*/ 1359 h 1395"/>
                <a:gd name="T42" fmla="*/ 744 w 1794"/>
                <a:gd name="T43" fmla="*/ 1373 h 1395"/>
                <a:gd name="T44" fmla="*/ 679 w 1794"/>
                <a:gd name="T45" fmla="*/ 1383 h 1395"/>
                <a:gd name="T46" fmla="*/ 612 w 1794"/>
                <a:gd name="T47" fmla="*/ 1391 h 1395"/>
                <a:gd name="T48" fmla="*/ 544 w 1794"/>
                <a:gd name="T49" fmla="*/ 1395 h 1395"/>
                <a:gd name="T50" fmla="*/ 477 w 1794"/>
                <a:gd name="T51" fmla="*/ 1395 h 1395"/>
                <a:gd name="T52" fmla="*/ 408 w 1794"/>
                <a:gd name="T53" fmla="*/ 1394 h 1395"/>
                <a:gd name="T54" fmla="*/ 340 w 1794"/>
                <a:gd name="T55" fmla="*/ 1387 h 1395"/>
                <a:gd name="T56" fmla="*/ 272 w 1794"/>
                <a:gd name="T57" fmla="*/ 1378 h 1395"/>
                <a:gd name="T58" fmla="*/ 204 w 1794"/>
                <a:gd name="T59" fmla="*/ 1365 h 1395"/>
                <a:gd name="T60" fmla="*/ 135 w 1794"/>
                <a:gd name="T61" fmla="*/ 1349 h 1395"/>
                <a:gd name="T62" fmla="*/ 68 w 1794"/>
                <a:gd name="T63" fmla="*/ 1330 h 1395"/>
                <a:gd name="T64" fmla="*/ 0 w 1794"/>
                <a:gd name="T65" fmla="*/ 1306 h 1395"/>
                <a:gd name="T66" fmla="*/ 492 w 1794"/>
                <a:gd name="T67" fmla="*/ 0 h 1395"/>
                <a:gd name="T68" fmla="*/ 1794 w 1794"/>
                <a:gd name="T69" fmla="*/ 501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94" h="1395">
                  <a:moveTo>
                    <a:pt x="1794" y="501"/>
                  </a:moveTo>
                  <a:lnTo>
                    <a:pt x="1767" y="566"/>
                  </a:lnTo>
                  <a:lnTo>
                    <a:pt x="1736" y="630"/>
                  </a:lnTo>
                  <a:lnTo>
                    <a:pt x="1703" y="693"/>
                  </a:lnTo>
                  <a:lnTo>
                    <a:pt x="1668" y="752"/>
                  </a:lnTo>
                  <a:lnTo>
                    <a:pt x="1629" y="810"/>
                  </a:lnTo>
                  <a:lnTo>
                    <a:pt x="1588" y="864"/>
                  </a:lnTo>
                  <a:lnTo>
                    <a:pt x="1544" y="917"/>
                  </a:lnTo>
                  <a:lnTo>
                    <a:pt x="1498" y="967"/>
                  </a:lnTo>
                  <a:lnTo>
                    <a:pt x="1450" y="1015"/>
                  </a:lnTo>
                  <a:lnTo>
                    <a:pt x="1400" y="1059"/>
                  </a:lnTo>
                  <a:lnTo>
                    <a:pt x="1349" y="1101"/>
                  </a:lnTo>
                  <a:lnTo>
                    <a:pt x="1295" y="1141"/>
                  </a:lnTo>
                  <a:lnTo>
                    <a:pt x="1239" y="1178"/>
                  </a:lnTo>
                  <a:lnTo>
                    <a:pt x="1181" y="1213"/>
                  </a:lnTo>
                  <a:lnTo>
                    <a:pt x="1124" y="1245"/>
                  </a:lnTo>
                  <a:lnTo>
                    <a:pt x="1063" y="1274"/>
                  </a:lnTo>
                  <a:lnTo>
                    <a:pt x="1002" y="1299"/>
                  </a:lnTo>
                  <a:lnTo>
                    <a:pt x="940" y="1322"/>
                  </a:lnTo>
                  <a:lnTo>
                    <a:pt x="876" y="1341"/>
                  </a:lnTo>
                  <a:lnTo>
                    <a:pt x="810" y="1359"/>
                  </a:lnTo>
                  <a:lnTo>
                    <a:pt x="744" y="1373"/>
                  </a:lnTo>
                  <a:lnTo>
                    <a:pt x="679" y="1383"/>
                  </a:lnTo>
                  <a:lnTo>
                    <a:pt x="612" y="1391"/>
                  </a:lnTo>
                  <a:lnTo>
                    <a:pt x="544" y="1395"/>
                  </a:lnTo>
                  <a:lnTo>
                    <a:pt x="477" y="1395"/>
                  </a:lnTo>
                  <a:lnTo>
                    <a:pt x="408" y="1394"/>
                  </a:lnTo>
                  <a:lnTo>
                    <a:pt x="340" y="1387"/>
                  </a:lnTo>
                  <a:lnTo>
                    <a:pt x="272" y="1378"/>
                  </a:lnTo>
                  <a:lnTo>
                    <a:pt x="204" y="1365"/>
                  </a:lnTo>
                  <a:lnTo>
                    <a:pt x="135" y="1349"/>
                  </a:lnTo>
                  <a:lnTo>
                    <a:pt x="68" y="1330"/>
                  </a:lnTo>
                  <a:lnTo>
                    <a:pt x="0" y="1306"/>
                  </a:lnTo>
                  <a:lnTo>
                    <a:pt x="492" y="0"/>
                  </a:lnTo>
                  <a:lnTo>
                    <a:pt x="1794" y="501"/>
                  </a:lnTo>
                  <a:close/>
                </a:path>
              </a:pathLst>
            </a:custGeom>
            <a:solidFill>
              <a:schemeClr val="accent3"/>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9" name="Freeform 8">
              <a:extLst>
                <a:ext uri="{FF2B5EF4-FFF2-40B4-BE49-F238E27FC236}">
                  <a16:creationId xmlns:a16="http://schemas.microsoft.com/office/drawing/2014/main" id="{1424AA3E-200B-4E64-AC90-AA10FE14F2A4}"/>
                </a:ext>
              </a:extLst>
            </p:cNvPr>
            <p:cNvSpPr>
              <a:spLocks/>
            </p:cNvSpPr>
            <p:nvPr/>
          </p:nvSpPr>
          <p:spPr bwMode="auto">
            <a:xfrm>
              <a:off x="2352675" y="3462338"/>
              <a:ext cx="2847975" cy="2214563"/>
            </a:xfrm>
            <a:custGeom>
              <a:avLst/>
              <a:gdLst>
                <a:gd name="T0" fmla="*/ 1794 w 1794"/>
                <a:gd name="T1" fmla="*/ 501 h 1395"/>
                <a:gd name="T2" fmla="*/ 1767 w 1794"/>
                <a:gd name="T3" fmla="*/ 566 h 1395"/>
                <a:gd name="T4" fmla="*/ 1736 w 1794"/>
                <a:gd name="T5" fmla="*/ 630 h 1395"/>
                <a:gd name="T6" fmla="*/ 1703 w 1794"/>
                <a:gd name="T7" fmla="*/ 693 h 1395"/>
                <a:gd name="T8" fmla="*/ 1668 w 1794"/>
                <a:gd name="T9" fmla="*/ 752 h 1395"/>
                <a:gd name="T10" fmla="*/ 1629 w 1794"/>
                <a:gd name="T11" fmla="*/ 810 h 1395"/>
                <a:gd name="T12" fmla="*/ 1588 w 1794"/>
                <a:gd name="T13" fmla="*/ 864 h 1395"/>
                <a:gd name="T14" fmla="*/ 1544 w 1794"/>
                <a:gd name="T15" fmla="*/ 917 h 1395"/>
                <a:gd name="T16" fmla="*/ 1498 w 1794"/>
                <a:gd name="T17" fmla="*/ 967 h 1395"/>
                <a:gd name="T18" fmla="*/ 1450 w 1794"/>
                <a:gd name="T19" fmla="*/ 1015 h 1395"/>
                <a:gd name="T20" fmla="*/ 1400 w 1794"/>
                <a:gd name="T21" fmla="*/ 1059 h 1395"/>
                <a:gd name="T22" fmla="*/ 1349 w 1794"/>
                <a:gd name="T23" fmla="*/ 1101 h 1395"/>
                <a:gd name="T24" fmla="*/ 1295 w 1794"/>
                <a:gd name="T25" fmla="*/ 1141 h 1395"/>
                <a:gd name="T26" fmla="*/ 1239 w 1794"/>
                <a:gd name="T27" fmla="*/ 1178 h 1395"/>
                <a:gd name="T28" fmla="*/ 1181 w 1794"/>
                <a:gd name="T29" fmla="*/ 1213 h 1395"/>
                <a:gd name="T30" fmla="*/ 1124 w 1794"/>
                <a:gd name="T31" fmla="*/ 1245 h 1395"/>
                <a:gd name="T32" fmla="*/ 1063 w 1794"/>
                <a:gd name="T33" fmla="*/ 1274 h 1395"/>
                <a:gd name="T34" fmla="*/ 1002 w 1794"/>
                <a:gd name="T35" fmla="*/ 1299 h 1395"/>
                <a:gd name="T36" fmla="*/ 940 w 1794"/>
                <a:gd name="T37" fmla="*/ 1322 h 1395"/>
                <a:gd name="T38" fmla="*/ 876 w 1794"/>
                <a:gd name="T39" fmla="*/ 1341 h 1395"/>
                <a:gd name="T40" fmla="*/ 810 w 1794"/>
                <a:gd name="T41" fmla="*/ 1359 h 1395"/>
                <a:gd name="T42" fmla="*/ 744 w 1794"/>
                <a:gd name="T43" fmla="*/ 1373 h 1395"/>
                <a:gd name="T44" fmla="*/ 679 w 1794"/>
                <a:gd name="T45" fmla="*/ 1383 h 1395"/>
                <a:gd name="T46" fmla="*/ 612 w 1794"/>
                <a:gd name="T47" fmla="*/ 1391 h 1395"/>
                <a:gd name="T48" fmla="*/ 544 w 1794"/>
                <a:gd name="T49" fmla="*/ 1395 h 1395"/>
                <a:gd name="T50" fmla="*/ 477 w 1794"/>
                <a:gd name="T51" fmla="*/ 1395 h 1395"/>
                <a:gd name="T52" fmla="*/ 408 w 1794"/>
                <a:gd name="T53" fmla="*/ 1394 h 1395"/>
                <a:gd name="T54" fmla="*/ 340 w 1794"/>
                <a:gd name="T55" fmla="*/ 1387 h 1395"/>
                <a:gd name="T56" fmla="*/ 272 w 1794"/>
                <a:gd name="T57" fmla="*/ 1378 h 1395"/>
                <a:gd name="T58" fmla="*/ 204 w 1794"/>
                <a:gd name="T59" fmla="*/ 1365 h 1395"/>
                <a:gd name="T60" fmla="*/ 135 w 1794"/>
                <a:gd name="T61" fmla="*/ 1349 h 1395"/>
                <a:gd name="T62" fmla="*/ 68 w 1794"/>
                <a:gd name="T63" fmla="*/ 1330 h 1395"/>
                <a:gd name="T64" fmla="*/ 0 w 1794"/>
                <a:gd name="T65" fmla="*/ 1306 h 1395"/>
                <a:gd name="T66" fmla="*/ 492 w 1794"/>
                <a:gd name="T67" fmla="*/ 0 h 1395"/>
                <a:gd name="T68" fmla="*/ 1794 w 1794"/>
                <a:gd name="T69" fmla="*/ 501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94" h="1395">
                  <a:moveTo>
                    <a:pt x="1794" y="501"/>
                  </a:moveTo>
                  <a:lnTo>
                    <a:pt x="1767" y="566"/>
                  </a:lnTo>
                  <a:lnTo>
                    <a:pt x="1736" y="630"/>
                  </a:lnTo>
                  <a:lnTo>
                    <a:pt x="1703" y="693"/>
                  </a:lnTo>
                  <a:lnTo>
                    <a:pt x="1668" y="752"/>
                  </a:lnTo>
                  <a:lnTo>
                    <a:pt x="1629" y="810"/>
                  </a:lnTo>
                  <a:lnTo>
                    <a:pt x="1588" y="864"/>
                  </a:lnTo>
                  <a:lnTo>
                    <a:pt x="1544" y="917"/>
                  </a:lnTo>
                  <a:lnTo>
                    <a:pt x="1498" y="967"/>
                  </a:lnTo>
                  <a:lnTo>
                    <a:pt x="1450" y="1015"/>
                  </a:lnTo>
                  <a:lnTo>
                    <a:pt x="1400" y="1059"/>
                  </a:lnTo>
                  <a:lnTo>
                    <a:pt x="1349" y="1101"/>
                  </a:lnTo>
                  <a:lnTo>
                    <a:pt x="1295" y="1141"/>
                  </a:lnTo>
                  <a:lnTo>
                    <a:pt x="1239" y="1178"/>
                  </a:lnTo>
                  <a:lnTo>
                    <a:pt x="1181" y="1213"/>
                  </a:lnTo>
                  <a:lnTo>
                    <a:pt x="1124" y="1245"/>
                  </a:lnTo>
                  <a:lnTo>
                    <a:pt x="1063" y="1274"/>
                  </a:lnTo>
                  <a:lnTo>
                    <a:pt x="1002" y="1299"/>
                  </a:lnTo>
                  <a:lnTo>
                    <a:pt x="940" y="1322"/>
                  </a:lnTo>
                  <a:lnTo>
                    <a:pt x="876" y="1341"/>
                  </a:lnTo>
                  <a:lnTo>
                    <a:pt x="810" y="1359"/>
                  </a:lnTo>
                  <a:lnTo>
                    <a:pt x="744" y="1373"/>
                  </a:lnTo>
                  <a:lnTo>
                    <a:pt x="679" y="1383"/>
                  </a:lnTo>
                  <a:lnTo>
                    <a:pt x="612" y="1391"/>
                  </a:lnTo>
                  <a:lnTo>
                    <a:pt x="544" y="1395"/>
                  </a:lnTo>
                  <a:lnTo>
                    <a:pt x="477" y="1395"/>
                  </a:lnTo>
                  <a:lnTo>
                    <a:pt x="408" y="1394"/>
                  </a:lnTo>
                  <a:lnTo>
                    <a:pt x="340" y="1387"/>
                  </a:lnTo>
                  <a:lnTo>
                    <a:pt x="272" y="1378"/>
                  </a:lnTo>
                  <a:lnTo>
                    <a:pt x="204" y="1365"/>
                  </a:lnTo>
                  <a:lnTo>
                    <a:pt x="135" y="1349"/>
                  </a:lnTo>
                  <a:lnTo>
                    <a:pt x="68" y="1330"/>
                  </a:lnTo>
                  <a:lnTo>
                    <a:pt x="0" y="1306"/>
                  </a:lnTo>
                  <a:lnTo>
                    <a:pt x="492" y="0"/>
                  </a:lnTo>
                  <a:lnTo>
                    <a:pt x="1794" y="501"/>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0" name="Freeform 9">
              <a:extLst>
                <a:ext uri="{FF2B5EF4-FFF2-40B4-BE49-F238E27FC236}">
                  <a16:creationId xmlns:a16="http://schemas.microsoft.com/office/drawing/2014/main" id="{3E4A973E-E535-4374-8472-797E5E71F7DA}"/>
                </a:ext>
              </a:extLst>
            </p:cNvPr>
            <p:cNvSpPr>
              <a:spLocks/>
            </p:cNvSpPr>
            <p:nvPr/>
          </p:nvSpPr>
          <p:spPr bwMode="auto">
            <a:xfrm>
              <a:off x="941388" y="3462338"/>
              <a:ext cx="2192338" cy="2073275"/>
            </a:xfrm>
            <a:custGeom>
              <a:avLst/>
              <a:gdLst>
                <a:gd name="T0" fmla="*/ 889 w 1381"/>
                <a:gd name="T1" fmla="*/ 1306 h 1306"/>
                <a:gd name="T2" fmla="*/ 845 w 1381"/>
                <a:gd name="T3" fmla="*/ 1288 h 1306"/>
                <a:gd name="T4" fmla="*/ 801 w 1381"/>
                <a:gd name="T5" fmla="*/ 1271 h 1306"/>
                <a:gd name="T6" fmla="*/ 760 w 1381"/>
                <a:gd name="T7" fmla="*/ 1250 h 1306"/>
                <a:gd name="T8" fmla="*/ 718 w 1381"/>
                <a:gd name="T9" fmla="*/ 1229 h 1306"/>
                <a:gd name="T10" fmla="*/ 677 w 1381"/>
                <a:gd name="T11" fmla="*/ 1205 h 1306"/>
                <a:gd name="T12" fmla="*/ 637 w 1381"/>
                <a:gd name="T13" fmla="*/ 1181 h 1306"/>
                <a:gd name="T14" fmla="*/ 598 w 1381"/>
                <a:gd name="T15" fmla="*/ 1155 h 1306"/>
                <a:gd name="T16" fmla="*/ 560 w 1381"/>
                <a:gd name="T17" fmla="*/ 1130 h 1306"/>
                <a:gd name="T18" fmla="*/ 523 w 1381"/>
                <a:gd name="T19" fmla="*/ 1103 h 1306"/>
                <a:gd name="T20" fmla="*/ 488 w 1381"/>
                <a:gd name="T21" fmla="*/ 1074 h 1306"/>
                <a:gd name="T22" fmla="*/ 453 w 1381"/>
                <a:gd name="T23" fmla="*/ 1043 h 1306"/>
                <a:gd name="T24" fmla="*/ 419 w 1381"/>
                <a:gd name="T25" fmla="*/ 1011 h 1306"/>
                <a:gd name="T26" fmla="*/ 385 w 1381"/>
                <a:gd name="T27" fmla="*/ 979 h 1306"/>
                <a:gd name="T28" fmla="*/ 355 w 1381"/>
                <a:gd name="T29" fmla="*/ 946 h 1306"/>
                <a:gd name="T30" fmla="*/ 325 w 1381"/>
                <a:gd name="T31" fmla="*/ 912 h 1306"/>
                <a:gd name="T32" fmla="*/ 294 w 1381"/>
                <a:gd name="T33" fmla="*/ 877 h 1306"/>
                <a:gd name="T34" fmla="*/ 267 w 1381"/>
                <a:gd name="T35" fmla="*/ 842 h 1306"/>
                <a:gd name="T36" fmla="*/ 240 w 1381"/>
                <a:gd name="T37" fmla="*/ 803 h 1306"/>
                <a:gd name="T38" fmla="*/ 214 w 1381"/>
                <a:gd name="T39" fmla="*/ 766 h 1306"/>
                <a:gd name="T40" fmla="*/ 189 w 1381"/>
                <a:gd name="T41" fmla="*/ 726 h 1306"/>
                <a:gd name="T42" fmla="*/ 166 w 1381"/>
                <a:gd name="T43" fmla="*/ 688 h 1306"/>
                <a:gd name="T44" fmla="*/ 144 w 1381"/>
                <a:gd name="T45" fmla="*/ 646 h 1306"/>
                <a:gd name="T46" fmla="*/ 123 w 1381"/>
                <a:gd name="T47" fmla="*/ 606 h 1306"/>
                <a:gd name="T48" fmla="*/ 104 w 1381"/>
                <a:gd name="T49" fmla="*/ 565 h 1306"/>
                <a:gd name="T50" fmla="*/ 85 w 1381"/>
                <a:gd name="T51" fmla="*/ 522 h 1306"/>
                <a:gd name="T52" fmla="*/ 69 w 1381"/>
                <a:gd name="T53" fmla="*/ 478 h 1306"/>
                <a:gd name="T54" fmla="*/ 54 w 1381"/>
                <a:gd name="T55" fmla="*/ 434 h 1306"/>
                <a:gd name="T56" fmla="*/ 40 w 1381"/>
                <a:gd name="T57" fmla="*/ 390 h 1306"/>
                <a:gd name="T58" fmla="*/ 27 w 1381"/>
                <a:gd name="T59" fmla="*/ 344 h 1306"/>
                <a:gd name="T60" fmla="*/ 16 w 1381"/>
                <a:gd name="T61" fmla="*/ 299 h 1306"/>
                <a:gd name="T62" fmla="*/ 8 w 1381"/>
                <a:gd name="T63" fmla="*/ 253 h 1306"/>
                <a:gd name="T64" fmla="*/ 0 w 1381"/>
                <a:gd name="T65" fmla="*/ 206 h 1306"/>
                <a:gd name="T66" fmla="*/ 1381 w 1381"/>
                <a:gd name="T67" fmla="*/ 0 h 1306"/>
                <a:gd name="T68" fmla="*/ 889 w 1381"/>
                <a:gd name="T69" fmla="*/ 1306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1" h="1306">
                  <a:moveTo>
                    <a:pt x="889" y="1306"/>
                  </a:moveTo>
                  <a:lnTo>
                    <a:pt x="845" y="1288"/>
                  </a:lnTo>
                  <a:lnTo>
                    <a:pt x="801" y="1271"/>
                  </a:lnTo>
                  <a:lnTo>
                    <a:pt x="760" y="1250"/>
                  </a:lnTo>
                  <a:lnTo>
                    <a:pt x="718" y="1229"/>
                  </a:lnTo>
                  <a:lnTo>
                    <a:pt x="677" y="1205"/>
                  </a:lnTo>
                  <a:lnTo>
                    <a:pt x="637" y="1181"/>
                  </a:lnTo>
                  <a:lnTo>
                    <a:pt x="598" y="1155"/>
                  </a:lnTo>
                  <a:lnTo>
                    <a:pt x="560" y="1130"/>
                  </a:lnTo>
                  <a:lnTo>
                    <a:pt x="523" y="1103"/>
                  </a:lnTo>
                  <a:lnTo>
                    <a:pt x="488" y="1074"/>
                  </a:lnTo>
                  <a:lnTo>
                    <a:pt x="453" y="1043"/>
                  </a:lnTo>
                  <a:lnTo>
                    <a:pt x="419" y="1011"/>
                  </a:lnTo>
                  <a:lnTo>
                    <a:pt x="385" y="979"/>
                  </a:lnTo>
                  <a:lnTo>
                    <a:pt x="355" y="946"/>
                  </a:lnTo>
                  <a:lnTo>
                    <a:pt x="325" y="912"/>
                  </a:lnTo>
                  <a:lnTo>
                    <a:pt x="294" y="877"/>
                  </a:lnTo>
                  <a:lnTo>
                    <a:pt x="267" y="842"/>
                  </a:lnTo>
                  <a:lnTo>
                    <a:pt x="240" y="803"/>
                  </a:lnTo>
                  <a:lnTo>
                    <a:pt x="214" y="766"/>
                  </a:lnTo>
                  <a:lnTo>
                    <a:pt x="189" y="726"/>
                  </a:lnTo>
                  <a:lnTo>
                    <a:pt x="166" y="688"/>
                  </a:lnTo>
                  <a:lnTo>
                    <a:pt x="144" y="646"/>
                  </a:lnTo>
                  <a:lnTo>
                    <a:pt x="123" y="606"/>
                  </a:lnTo>
                  <a:lnTo>
                    <a:pt x="104" y="565"/>
                  </a:lnTo>
                  <a:lnTo>
                    <a:pt x="85" y="522"/>
                  </a:lnTo>
                  <a:lnTo>
                    <a:pt x="69" y="478"/>
                  </a:lnTo>
                  <a:lnTo>
                    <a:pt x="54" y="434"/>
                  </a:lnTo>
                  <a:lnTo>
                    <a:pt x="40" y="390"/>
                  </a:lnTo>
                  <a:lnTo>
                    <a:pt x="27" y="344"/>
                  </a:lnTo>
                  <a:lnTo>
                    <a:pt x="16" y="299"/>
                  </a:lnTo>
                  <a:lnTo>
                    <a:pt x="8" y="253"/>
                  </a:lnTo>
                  <a:lnTo>
                    <a:pt x="0" y="206"/>
                  </a:lnTo>
                  <a:lnTo>
                    <a:pt x="1381" y="0"/>
                  </a:lnTo>
                  <a:lnTo>
                    <a:pt x="889" y="1306"/>
                  </a:ln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1" name="Freeform 10">
              <a:extLst>
                <a:ext uri="{FF2B5EF4-FFF2-40B4-BE49-F238E27FC236}">
                  <a16:creationId xmlns:a16="http://schemas.microsoft.com/office/drawing/2014/main" id="{818E0426-132F-4B94-8629-B8440ADB1F3A}"/>
                </a:ext>
              </a:extLst>
            </p:cNvPr>
            <p:cNvSpPr>
              <a:spLocks/>
            </p:cNvSpPr>
            <p:nvPr/>
          </p:nvSpPr>
          <p:spPr bwMode="auto">
            <a:xfrm>
              <a:off x="941388" y="3462338"/>
              <a:ext cx="2192338" cy="2073275"/>
            </a:xfrm>
            <a:custGeom>
              <a:avLst/>
              <a:gdLst>
                <a:gd name="T0" fmla="*/ 889 w 1381"/>
                <a:gd name="T1" fmla="*/ 1306 h 1306"/>
                <a:gd name="T2" fmla="*/ 845 w 1381"/>
                <a:gd name="T3" fmla="*/ 1288 h 1306"/>
                <a:gd name="T4" fmla="*/ 801 w 1381"/>
                <a:gd name="T5" fmla="*/ 1271 h 1306"/>
                <a:gd name="T6" fmla="*/ 760 w 1381"/>
                <a:gd name="T7" fmla="*/ 1250 h 1306"/>
                <a:gd name="T8" fmla="*/ 718 w 1381"/>
                <a:gd name="T9" fmla="*/ 1229 h 1306"/>
                <a:gd name="T10" fmla="*/ 677 w 1381"/>
                <a:gd name="T11" fmla="*/ 1205 h 1306"/>
                <a:gd name="T12" fmla="*/ 637 w 1381"/>
                <a:gd name="T13" fmla="*/ 1181 h 1306"/>
                <a:gd name="T14" fmla="*/ 598 w 1381"/>
                <a:gd name="T15" fmla="*/ 1155 h 1306"/>
                <a:gd name="T16" fmla="*/ 560 w 1381"/>
                <a:gd name="T17" fmla="*/ 1130 h 1306"/>
                <a:gd name="T18" fmla="*/ 523 w 1381"/>
                <a:gd name="T19" fmla="*/ 1103 h 1306"/>
                <a:gd name="T20" fmla="*/ 488 w 1381"/>
                <a:gd name="T21" fmla="*/ 1074 h 1306"/>
                <a:gd name="T22" fmla="*/ 453 w 1381"/>
                <a:gd name="T23" fmla="*/ 1043 h 1306"/>
                <a:gd name="T24" fmla="*/ 419 w 1381"/>
                <a:gd name="T25" fmla="*/ 1011 h 1306"/>
                <a:gd name="T26" fmla="*/ 385 w 1381"/>
                <a:gd name="T27" fmla="*/ 979 h 1306"/>
                <a:gd name="T28" fmla="*/ 355 w 1381"/>
                <a:gd name="T29" fmla="*/ 946 h 1306"/>
                <a:gd name="T30" fmla="*/ 325 w 1381"/>
                <a:gd name="T31" fmla="*/ 912 h 1306"/>
                <a:gd name="T32" fmla="*/ 294 w 1381"/>
                <a:gd name="T33" fmla="*/ 877 h 1306"/>
                <a:gd name="T34" fmla="*/ 267 w 1381"/>
                <a:gd name="T35" fmla="*/ 842 h 1306"/>
                <a:gd name="T36" fmla="*/ 240 w 1381"/>
                <a:gd name="T37" fmla="*/ 803 h 1306"/>
                <a:gd name="T38" fmla="*/ 214 w 1381"/>
                <a:gd name="T39" fmla="*/ 766 h 1306"/>
                <a:gd name="T40" fmla="*/ 189 w 1381"/>
                <a:gd name="T41" fmla="*/ 726 h 1306"/>
                <a:gd name="T42" fmla="*/ 166 w 1381"/>
                <a:gd name="T43" fmla="*/ 688 h 1306"/>
                <a:gd name="T44" fmla="*/ 144 w 1381"/>
                <a:gd name="T45" fmla="*/ 646 h 1306"/>
                <a:gd name="T46" fmla="*/ 123 w 1381"/>
                <a:gd name="T47" fmla="*/ 606 h 1306"/>
                <a:gd name="T48" fmla="*/ 104 w 1381"/>
                <a:gd name="T49" fmla="*/ 565 h 1306"/>
                <a:gd name="T50" fmla="*/ 85 w 1381"/>
                <a:gd name="T51" fmla="*/ 522 h 1306"/>
                <a:gd name="T52" fmla="*/ 69 w 1381"/>
                <a:gd name="T53" fmla="*/ 478 h 1306"/>
                <a:gd name="T54" fmla="*/ 54 w 1381"/>
                <a:gd name="T55" fmla="*/ 434 h 1306"/>
                <a:gd name="T56" fmla="*/ 40 w 1381"/>
                <a:gd name="T57" fmla="*/ 390 h 1306"/>
                <a:gd name="T58" fmla="*/ 27 w 1381"/>
                <a:gd name="T59" fmla="*/ 344 h 1306"/>
                <a:gd name="T60" fmla="*/ 16 w 1381"/>
                <a:gd name="T61" fmla="*/ 299 h 1306"/>
                <a:gd name="T62" fmla="*/ 8 w 1381"/>
                <a:gd name="T63" fmla="*/ 253 h 1306"/>
                <a:gd name="T64" fmla="*/ 0 w 1381"/>
                <a:gd name="T65" fmla="*/ 206 h 1306"/>
                <a:gd name="T66" fmla="*/ 1381 w 1381"/>
                <a:gd name="T67" fmla="*/ 0 h 1306"/>
                <a:gd name="T68" fmla="*/ 889 w 1381"/>
                <a:gd name="T69" fmla="*/ 1306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1" h="1306">
                  <a:moveTo>
                    <a:pt x="889" y="1306"/>
                  </a:moveTo>
                  <a:lnTo>
                    <a:pt x="845" y="1288"/>
                  </a:lnTo>
                  <a:lnTo>
                    <a:pt x="801" y="1271"/>
                  </a:lnTo>
                  <a:lnTo>
                    <a:pt x="760" y="1250"/>
                  </a:lnTo>
                  <a:lnTo>
                    <a:pt x="718" y="1229"/>
                  </a:lnTo>
                  <a:lnTo>
                    <a:pt x="677" y="1205"/>
                  </a:lnTo>
                  <a:lnTo>
                    <a:pt x="637" y="1181"/>
                  </a:lnTo>
                  <a:lnTo>
                    <a:pt x="598" y="1155"/>
                  </a:lnTo>
                  <a:lnTo>
                    <a:pt x="560" y="1130"/>
                  </a:lnTo>
                  <a:lnTo>
                    <a:pt x="523" y="1103"/>
                  </a:lnTo>
                  <a:lnTo>
                    <a:pt x="488" y="1074"/>
                  </a:lnTo>
                  <a:lnTo>
                    <a:pt x="453" y="1043"/>
                  </a:lnTo>
                  <a:lnTo>
                    <a:pt x="419" y="1011"/>
                  </a:lnTo>
                  <a:lnTo>
                    <a:pt x="385" y="979"/>
                  </a:lnTo>
                  <a:lnTo>
                    <a:pt x="355" y="946"/>
                  </a:lnTo>
                  <a:lnTo>
                    <a:pt x="325" y="912"/>
                  </a:lnTo>
                  <a:lnTo>
                    <a:pt x="294" y="877"/>
                  </a:lnTo>
                  <a:lnTo>
                    <a:pt x="267" y="842"/>
                  </a:lnTo>
                  <a:lnTo>
                    <a:pt x="240" y="803"/>
                  </a:lnTo>
                  <a:lnTo>
                    <a:pt x="214" y="766"/>
                  </a:lnTo>
                  <a:lnTo>
                    <a:pt x="189" y="726"/>
                  </a:lnTo>
                  <a:lnTo>
                    <a:pt x="166" y="688"/>
                  </a:lnTo>
                  <a:lnTo>
                    <a:pt x="144" y="646"/>
                  </a:lnTo>
                  <a:lnTo>
                    <a:pt x="123" y="606"/>
                  </a:lnTo>
                  <a:lnTo>
                    <a:pt x="104" y="565"/>
                  </a:lnTo>
                  <a:lnTo>
                    <a:pt x="85" y="522"/>
                  </a:lnTo>
                  <a:lnTo>
                    <a:pt x="69" y="478"/>
                  </a:lnTo>
                  <a:lnTo>
                    <a:pt x="54" y="434"/>
                  </a:lnTo>
                  <a:lnTo>
                    <a:pt x="40" y="390"/>
                  </a:lnTo>
                  <a:lnTo>
                    <a:pt x="27" y="344"/>
                  </a:lnTo>
                  <a:lnTo>
                    <a:pt x="16" y="299"/>
                  </a:lnTo>
                  <a:lnTo>
                    <a:pt x="8" y="253"/>
                  </a:lnTo>
                  <a:lnTo>
                    <a:pt x="0" y="206"/>
                  </a:lnTo>
                  <a:lnTo>
                    <a:pt x="1381" y="0"/>
                  </a:lnTo>
                  <a:lnTo>
                    <a:pt x="889" y="1306"/>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2" name="Freeform 11">
              <a:extLst>
                <a:ext uri="{FF2B5EF4-FFF2-40B4-BE49-F238E27FC236}">
                  <a16:creationId xmlns:a16="http://schemas.microsoft.com/office/drawing/2014/main" id="{BDF5675D-922C-409F-80D9-00044B2A79A8}"/>
                </a:ext>
              </a:extLst>
            </p:cNvPr>
            <p:cNvSpPr>
              <a:spLocks/>
            </p:cNvSpPr>
            <p:nvPr/>
          </p:nvSpPr>
          <p:spPr bwMode="auto">
            <a:xfrm>
              <a:off x="915988" y="2828926"/>
              <a:ext cx="2217738" cy="960438"/>
            </a:xfrm>
            <a:custGeom>
              <a:avLst/>
              <a:gdLst>
                <a:gd name="T0" fmla="*/ 16 w 1397"/>
                <a:gd name="T1" fmla="*/ 605 h 605"/>
                <a:gd name="T2" fmla="*/ 11 w 1397"/>
                <a:gd name="T3" fmla="*/ 567 h 605"/>
                <a:gd name="T4" fmla="*/ 6 w 1397"/>
                <a:gd name="T5" fmla="*/ 528 h 605"/>
                <a:gd name="T6" fmla="*/ 3 w 1397"/>
                <a:gd name="T7" fmla="*/ 490 h 605"/>
                <a:gd name="T8" fmla="*/ 1 w 1397"/>
                <a:gd name="T9" fmla="*/ 452 h 605"/>
                <a:gd name="T10" fmla="*/ 0 w 1397"/>
                <a:gd name="T11" fmla="*/ 415 h 605"/>
                <a:gd name="T12" fmla="*/ 0 w 1397"/>
                <a:gd name="T13" fmla="*/ 376 h 605"/>
                <a:gd name="T14" fmla="*/ 1 w 1397"/>
                <a:gd name="T15" fmla="*/ 338 h 605"/>
                <a:gd name="T16" fmla="*/ 3 w 1397"/>
                <a:gd name="T17" fmla="*/ 300 h 605"/>
                <a:gd name="T18" fmla="*/ 6 w 1397"/>
                <a:gd name="T19" fmla="*/ 261 h 605"/>
                <a:gd name="T20" fmla="*/ 11 w 1397"/>
                <a:gd name="T21" fmla="*/ 224 h 605"/>
                <a:gd name="T22" fmla="*/ 16 w 1397"/>
                <a:gd name="T23" fmla="*/ 186 h 605"/>
                <a:gd name="T24" fmla="*/ 22 w 1397"/>
                <a:gd name="T25" fmla="*/ 149 h 605"/>
                <a:gd name="T26" fmla="*/ 30 w 1397"/>
                <a:gd name="T27" fmla="*/ 111 h 605"/>
                <a:gd name="T28" fmla="*/ 38 w 1397"/>
                <a:gd name="T29" fmla="*/ 74 h 605"/>
                <a:gd name="T30" fmla="*/ 48 w 1397"/>
                <a:gd name="T31" fmla="*/ 37 h 605"/>
                <a:gd name="T32" fmla="*/ 57 w 1397"/>
                <a:gd name="T33" fmla="*/ 0 h 605"/>
                <a:gd name="T34" fmla="*/ 1397 w 1397"/>
                <a:gd name="T35" fmla="*/ 397 h 605"/>
                <a:gd name="T36" fmla="*/ 16 w 1397"/>
                <a:gd name="T37"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7" h="605">
                  <a:moveTo>
                    <a:pt x="16" y="605"/>
                  </a:moveTo>
                  <a:lnTo>
                    <a:pt x="11" y="567"/>
                  </a:lnTo>
                  <a:lnTo>
                    <a:pt x="6" y="528"/>
                  </a:lnTo>
                  <a:lnTo>
                    <a:pt x="3" y="490"/>
                  </a:lnTo>
                  <a:lnTo>
                    <a:pt x="1" y="452"/>
                  </a:lnTo>
                  <a:lnTo>
                    <a:pt x="0" y="415"/>
                  </a:lnTo>
                  <a:lnTo>
                    <a:pt x="0" y="376"/>
                  </a:lnTo>
                  <a:lnTo>
                    <a:pt x="1" y="338"/>
                  </a:lnTo>
                  <a:lnTo>
                    <a:pt x="3" y="300"/>
                  </a:lnTo>
                  <a:lnTo>
                    <a:pt x="6" y="261"/>
                  </a:lnTo>
                  <a:lnTo>
                    <a:pt x="11" y="224"/>
                  </a:lnTo>
                  <a:lnTo>
                    <a:pt x="16" y="186"/>
                  </a:lnTo>
                  <a:lnTo>
                    <a:pt x="22" y="149"/>
                  </a:lnTo>
                  <a:lnTo>
                    <a:pt x="30" y="111"/>
                  </a:lnTo>
                  <a:lnTo>
                    <a:pt x="38" y="74"/>
                  </a:lnTo>
                  <a:lnTo>
                    <a:pt x="48" y="37"/>
                  </a:lnTo>
                  <a:lnTo>
                    <a:pt x="57" y="0"/>
                  </a:lnTo>
                  <a:lnTo>
                    <a:pt x="1397" y="397"/>
                  </a:lnTo>
                  <a:lnTo>
                    <a:pt x="16" y="605"/>
                  </a:lnTo>
                  <a:close/>
                </a:path>
              </a:pathLst>
            </a:custGeom>
            <a:solidFill>
              <a:schemeClr val="accent5"/>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3" name="Freeform 12">
              <a:extLst>
                <a:ext uri="{FF2B5EF4-FFF2-40B4-BE49-F238E27FC236}">
                  <a16:creationId xmlns:a16="http://schemas.microsoft.com/office/drawing/2014/main" id="{9B1CF1C7-A570-411A-90D9-DF3CDF0F302B}"/>
                </a:ext>
              </a:extLst>
            </p:cNvPr>
            <p:cNvSpPr>
              <a:spLocks/>
            </p:cNvSpPr>
            <p:nvPr/>
          </p:nvSpPr>
          <p:spPr bwMode="auto">
            <a:xfrm>
              <a:off x="915988" y="2828926"/>
              <a:ext cx="2217738" cy="960438"/>
            </a:xfrm>
            <a:custGeom>
              <a:avLst/>
              <a:gdLst>
                <a:gd name="T0" fmla="*/ 16 w 1397"/>
                <a:gd name="T1" fmla="*/ 605 h 605"/>
                <a:gd name="T2" fmla="*/ 11 w 1397"/>
                <a:gd name="T3" fmla="*/ 567 h 605"/>
                <a:gd name="T4" fmla="*/ 6 w 1397"/>
                <a:gd name="T5" fmla="*/ 528 h 605"/>
                <a:gd name="T6" fmla="*/ 3 w 1397"/>
                <a:gd name="T7" fmla="*/ 490 h 605"/>
                <a:gd name="T8" fmla="*/ 1 w 1397"/>
                <a:gd name="T9" fmla="*/ 452 h 605"/>
                <a:gd name="T10" fmla="*/ 0 w 1397"/>
                <a:gd name="T11" fmla="*/ 415 h 605"/>
                <a:gd name="T12" fmla="*/ 0 w 1397"/>
                <a:gd name="T13" fmla="*/ 376 h 605"/>
                <a:gd name="T14" fmla="*/ 1 w 1397"/>
                <a:gd name="T15" fmla="*/ 338 h 605"/>
                <a:gd name="T16" fmla="*/ 3 w 1397"/>
                <a:gd name="T17" fmla="*/ 300 h 605"/>
                <a:gd name="T18" fmla="*/ 6 w 1397"/>
                <a:gd name="T19" fmla="*/ 261 h 605"/>
                <a:gd name="T20" fmla="*/ 11 w 1397"/>
                <a:gd name="T21" fmla="*/ 224 h 605"/>
                <a:gd name="T22" fmla="*/ 16 w 1397"/>
                <a:gd name="T23" fmla="*/ 186 h 605"/>
                <a:gd name="T24" fmla="*/ 22 w 1397"/>
                <a:gd name="T25" fmla="*/ 149 h 605"/>
                <a:gd name="T26" fmla="*/ 30 w 1397"/>
                <a:gd name="T27" fmla="*/ 111 h 605"/>
                <a:gd name="T28" fmla="*/ 38 w 1397"/>
                <a:gd name="T29" fmla="*/ 74 h 605"/>
                <a:gd name="T30" fmla="*/ 48 w 1397"/>
                <a:gd name="T31" fmla="*/ 37 h 605"/>
                <a:gd name="T32" fmla="*/ 57 w 1397"/>
                <a:gd name="T33" fmla="*/ 0 h 605"/>
                <a:gd name="T34" fmla="*/ 1397 w 1397"/>
                <a:gd name="T35" fmla="*/ 397 h 605"/>
                <a:gd name="T36" fmla="*/ 16 w 1397"/>
                <a:gd name="T37"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7" h="605">
                  <a:moveTo>
                    <a:pt x="16" y="605"/>
                  </a:moveTo>
                  <a:lnTo>
                    <a:pt x="11" y="567"/>
                  </a:lnTo>
                  <a:lnTo>
                    <a:pt x="6" y="528"/>
                  </a:lnTo>
                  <a:lnTo>
                    <a:pt x="3" y="490"/>
                  </a:lnTo>
                  <a:lnTo>
                    <a:pt x="1" y="452"/>
                  </a:lnTo>
                  <a:lnTo>
                    <a:pt x="0" y="415"/>
                  </a:lnTo>
                  <a:lnTo>
                    <a:pt x="0" y="376"/>
                  </a:lnTo>
                  <a:lnTo>
                    <a:pt x="1" y="338"/>
                  </a:lnTo>
                  <a:lnTo>
                    <a:pt x="3" y="300"/>
                  </a:lnTo>
                  <a:lnTo>
                    <a:pt x="6" y="261"/>
                  </a:lnTo>
                  <a:lnTo>
                    <a:pt x="11" y="224"/>
                  </a:lnTo>
                  <a:lnTo>
                    <a:pt x="16" y="186"/>
                  </a:lnTo>
                  <a:lnTo>
                    <a:pt x="22" y="149"/>
                  </a:lnTo>
                  <a:lnTo>
                    <a:pt x="30" y="111"/>
                  </a:lnTo>
                  <a:lnTo>
                    <a:pt x="38" y="74"/>
                  </a:lnTo>
                  <a:lnTo>
                    <a:pt x="48" y="37"/>
                  </a:lnTo>
                  <a:lnTo>
                    <a:pt x="57" y="0"/>
                  </a:lnTo>
                  <a:lnTo>
                    <a:pt x="1397" y="397"/>
                  </a:lnTo>
                  <a:lnTo>
                    <a:pt x="16" y="605"/>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4" name="Freeform 13">
              <a:extLst>
                <a:ext uri="{FF2B5EF4-FFF2-40B4-BE49-F238E27FC236}">
                  <a16:creationId xmlns:a16="http://schemas.microsoft.com/office/drawing/2014/main" id="{A7173409-8854-4316-9D16-08C1756FB284}"/>
                </a:ext>
              </a:extLst>
            </p:cNvPr>
            <p:cNvSpPr>
              <a:spLocks/>
            </p:cNvSpPr>
            <p:nvPr/>
          </p:nvSpPr>
          <p:spPr bwMode="auto">
            <a:xfrm>
              <a:off x="1006475" y="2320926"/>
              <a:ext cx="2127250" cy="1138238"/>
            </a:xfrm>
            <a:custGeom>
              <a:avLst/>
              <a:gdLst>
                <a:gd name="T0" fmla="*/ 0 w 1340"/>
                <a:gd name="T1" fmla="*/ 320 h 717"/>
                <a:gd name="T2" fmla="*/ 15 w 1340"/>
                <a:gd name="T3" fmla="*/ 279 h 717"/>
                <a:gd name="T4" fmla="*/ 29 w 1340"/>
                <a:gd name="T5" fmla="*/ 237 h 717"/>
                <a:gd name="T6" fmla="*/ 44 w 1340"/>
                <a:gd name="T7" fmla="*/ 195 h 717"/>
                <a:gd name="T8" fmla="*/ 61 w 1340"/>
                <a:gd name="T9" fmla="*/ 155 h 717"/>
                <a:gd name="T10" fmla="*/ 79 w 1340"/>
                <a:gd name="T11" fmla="*/ 117 h 717"/>
                <a:gd name="T12" fmla="*/ 98 w 1340"/>
                <a:gd name="T13" fmla="*/ 77 h 717"/>
                <a:gd name="T14" fmla="*/ 119 w 1340"/>
                <a:gd name="T15" fmla="*/ 39 h 717"/>
                <a:gd name="T16" fmla="*/ 141 w 1340"/>
                <a:gd name="T17" fmla="*/ 0 h 717"/>
                <a:gd name="T18" fmla="*/ 1340 w 1340"/>
                <a:gd name="T19" fmla="*/ 717 h 717"/>
                <a:gd name="T20" fmla="*/ 0 w 1340"/>
                <a:gd name="T21" fmla="*/ 32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0" h="717">
                  <a:moveTo>
                    <a:pt x="0" y="320"/>
                  </a:moveTo>
                  <a:lnTo>
                    <a:pt x="15" y="279"/>
                  </a:lnTo>
                  <a:lnTo>
                    <a:pt x="29" y="237"/>
                  </a:lnTo>
                  <a:lnTo>
                    <a:pt x="44" y="195"/>
                  </a:lnTo>
                  <a:lnTo>
                    <a:pt x="61" y="155"/>
                  </a:lnTo>
                  <a:lnTo>
                    <a:pt x="79" y="117"/>
                  </a:lnTo>
                  <a:lnTo>
                    <a:pt x="98" y="77"/>
                  </a:lnTo>
                  <a:lnTo>
                    <a:pt x="119" y="39"/>
                  </a:lnTo>
                  <a:lnTo>
                    <a:pt x="141" y="0"/>
                  </a:lnTo>
                  <a:lnTo>
                    <a:pt x="1340" y="717"/>
                  </a:lnTo>
                  <a:lnTo>
                    <a:pt x="0" y="320"/>
                  </a:lnTo>
                  <a:close/>
                </a:path>
              </a:pathLst>
            </a:custGeom>
            <a:solidFill>
              <a:schemeClr val="accent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5" name="Freeform 14">
              <a:extLst>
                <a:ext uri="{FF2B5EF4-FFF2-40B4-BE49-F238E27FC236}">
                  <a16:creationId xmlns:a16="http://schemas.microsoft.com/office/drawing/2014/main" id="{F36772E8-260E-4890-B588-1C35850A14FC}"/>
                </a:ext>
              </a:extLst>
            </p:cNvPr>
            <p:cNvSpPr>
              <a:spLocks/>
            </p:cNvSpPr>
            <p:nvPr/>
          </p:nvSpPr>
          <p:spPr bwMode="auto">
            <a:xfrm>
              <a:off x="1006475" y="2320926"/>
              <a:ext cx="2127250" cy="1138238"/>
            </a:xfrm>
            <a:custGeom>
              <a:avLst/>
              <a:gdLst>
                <a:gd name="T0" fmla="*/ 0 w 1340"/>
                <a:gd name="T1" fmla="*/ 320 h 717"/>
                <a:gd name="T2" fmla="*/ 15 w 1340"/>
                <a:gd name="T3" fmla="*/ 279 h 717"/>
                <a:gd name="T4" fmla="*/ 29 w 1340"/>
                <a:gd name="T5" fmla="*/ 237 h 717"/>
                <a:gd name="T6" fmla="*/ 44 w 1340"/>
                <a:gd name="T7" fmla="*/ 195 h 717"/>
                <a:gd name="T8" fmla="*/ 61 w 1340"/>
                <a:gd name="T9" fmla="*/ 155 h 717"/>
                <a:gd name="T10" fmla="*/ 79 w 1340"/>
                <a:gd name="T11" fmla="*/ 117 h 717"/>
                <a:gd name="T12" fmla="*/ 98 w 1340"/>
                <a:gd name="T13" fmla="*/ 77 h 717"/>
                <a:gd name="T14" fmla="*/ 119 w 1340"/>
                <a:gd name="T15" fmla="*/ 39 h 717"/>
                <a:gd name="T16" fmla="*/ 141 w 1340"/>
                <a:gd name="T17" fmla="*/ 0 h 717"/>
                <a:gd name="T18" fmla="*/ 1340 w 1340"/>
                <a:gd name="T19" fmla="*/ 717 h 717"/>
                <a:gd name="T20" fmla="*/ 0 w 1340"/>
                <a:gd name="T21" fmla="*/ 32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0" h="717">
                  <a:moveTo>
                    <a:pt x="0" y="320"/>
                  </a:moveTo>
                  <a:lnTo>
                    <a:pt x="15" y="279"/>
                  </a:lnTo>
                  <a:lnTo>
                    <a:pt x="29" y="237"/>
                  </a:lnTo>
                  <a:lnTo>
                    <a:pt x="44" y="195"/>
                  </a:lnTo>
                  <a:lnTo>
                    <a:pt x="61" y="155"/>
                  </a:lnTo>
                  <a:lnTo>
                    <a:pt x="79" y="117"/>
                  </a:lnTo>
                  <a:lnTo>
                    <a:pt x="98" y="77"/>
                  </a:lnTo>
                  <a:lnTo>
                    <a:pt x="119" y="39"/>
                  </a:lnTo>
                  <a:lnTo>
                    <a:pt x="141" y="0"/>
                  </a:lnTo>
                  <a:lnTo>
                    <a:pt x="1340" y="717"/>
                  </a:lnTo>
                  <a:lnTo>
                    <a:pt x="0" y="320"/>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6" name="Freeform 15">
              <a:extLst>
                <a:ext uri="{FF2B5EF4-FFF2-40B4-BE49-F238E27FC236}">
                  <a16:creationId xmlns:a16="http://schemas.microsoft.com/office/drawing/2014/main" id="{D1B8C3B5-7C07-4559-8731-B3B652190935}"/>
                </a:ext>
              </a:extLst>
            </p:cNvPr>
            <p:cNvSpPr>
              <a:spLocks/>
            </p:cNvSpPr>
            <p:nvPr/>
          </p:nvSpPr>
          <p:spPr bwMode="auto">
            <a:xfrm>
              <a:off x="1230313" y="1987551"/>
              <a:ext cx="1903413" cy="1471613"/>
            </a:xfrm>
            <a:custGeom>
              <a:avLst/>
              <a:gdLst>
                <a:gd name="T0" fmla="*/ 0 w 1199"/>
                <a:gd name="T1" fmla="*/ 210 h 927"/>
                <a:gd name="T2" fmla="*/ 18 w 1199"/>
                <a:gd name="T3" fmla="*/ 183 h 927"/>
                <a:gd name="T4" fmla="*/ 35 w 1199"/>
                <a:gd name="T5" fmla="*/ 156 h 927"/>
                <a:gd name="T6" fmla="*/ 53 w 1199"/>
                <a:gd name="T7" fmla="*/ 129 h 927"/>
                <a:gd name="T8" fmla="*/ 72 w 1199"/>
                <a:gd name="T9" fmla="*/ 101 h 927"/>
                <a:gd name="T10" fmla="*/ 91 w 1199"/>
                <a:gd name="T11" fmla="*/ 76 h 927"/>
                <a:gd name="T12" fmla="*/ 112 w 1199"/>
                <a:gd name="T13" fmla="*/ 50 h 927"/>
                <a:gd name="T14" fmla="*/ 133 w 1199"/>
                <a:gd name="T15" fmla="*/ 24 h 927"/>
                <a:gd name="T16" fmla="*/ 155 w 1199"/>
                <a:gd name="T17" fmla="*/ 0 h 927"/>
                <a:gd name="T18" fmla="*/ 1199 w 1199"/>
                <a:gd name="T19" fmla="*/ 927 h 927"/>
                <a:gd name="T20" fmla="*/ 0 w 1199"/>
                <a:gd name="T21" fmla="*/ 21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9" h="927">
                  <a:moveTo>
                    <a:pt x="0" y="210"/>
                  </a:moveTo>
                  <a:lnTo>
                    <a:pt x="18" y="183"/>
                  </a:lnTo>
                  <a:lnTo>
                    <a:pt x="35" y="156"/>
                  </a:lnTo>
                  <a:lnTo>
                    <a:pt x="53" y="129"/>
                  </a:lnTo>
                  <a:lnTo>
                    <a:pt x="72" y="101"/>
                  </a:lnTo>
                  <a:lnTo>
                    <a:pt x="91" y="76"/>
                  </a:lnTo>
                  <a:lnTo>
                    <a:pt x="112" y="50"/>
                  </a:lnTo>
                  <a:lnTo>
                    <a:pt x="133" y="24"/>
                  </a:lnTo>
                  <a:lnTo>
                    <a:pt x="155" y="0"/>
                  </a:lnTo>
                  <a:lnTo>
                    <a:pt x="1199" y="927"/>
                  </a:lnTo>
                  <a:lnTo>
                    <a:pt x="0" y="210"/>
                  </a:lnTo>
                  <a:close/>
                </a:path>
              </a:pathLst>
            </a:custGeom>
            <a:solidFill>
              <a:schemeClr val="bg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7" name="Freeform 16">
              <a:extLst>
                <a:ext uri="{FF2B5EF4-FFF2-40B4-BE49-F238E27FC236}">
                  <a16:creationId xmlns:a16="http://schemas.microsoft.com/office/drawing/2014/main" id="{31A61238-4394-4CCB-A25C-5680CA6D0208}"/>
                </a:ext>
              </a:extLst>
            </p:cNvPr>
            <p:cNvSpPr>
              <a:spLocks/>
            </p:cNvSpPr>
            <p:nvPr/>
          </p:nvSpPr>
          <p:spPr bwMode="auto">
            <a:xfrm>
              <a:off x="1230313" y="1987551"/>
              <a:ext cx="1903413" cy="1471613"/>
            </a:xfrm>
            <a:custGeom>
              <a:avLst/>
              <a:gdLst>
                <a:gd name="T0" fmla="*/ 0 w 1199"/>
                <a:gd name="T1" fmla="*/ 210 h 927"/>
                <a:gd name="T2" fmla="*/ 18 w 1199"/>
                <a:gd name="T3" fmla="*/ 183 h 927"/>
                <a:gd name="T4" fmla="*/ 35 w 1199"/>
                <a:gd name="T5" fmla="*/ 156 h 927"/>
                <a:gd name="T6" fmla="*/ 53 w 1199"/>
                <a:gd name="T7" fmla="*/ 129 h 927"/>
                <a:gd name="T8" fmla="*/ 72 w 1199"/>
                <a:gd name="T9" fmla="*/ 101 h 927"/>
                <a:gd name="T10" fmla="*/ 91 w 1199"/>
                <a:gd name="T11" fmla="*/ 76 h 927"/>
                <a:gd name="T12" fmla="*/ 112 w 1199"/>
                <a:gd name="T13" fmla="*/ 50 h 927"/>
                <a:gd name="T14" fmla="*/ 133 w 1199"/>
                <a:gd name="T15" fmla="*/ 24 h 927"/>
                <a:gd name="T16" fmla="*/ 155 w 1199"/>
                <a:gd name="T17" fmla="*/ 0 h 927"/>
                <a:gd name="T18" fmla="*/ 1199 w 1199"/>
                <a:gd name="T19" fmla="*/ 927 h 927"/>
                <a:gd name="T20" fmla="*/ 0 w 1199"/>
                <a:gd name="T21" fmla="*/ 21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9" h="927">
                  <a:moveTo>
                    <a:pt x="0" y="210"/>
                  </a:moveTo>
                  <a:lnTo>
                    <a:pt x="18" y="183"/>
                  </a:lnTo>
                  <a:lnTo>
                    <a:pt x="35" y="156"/>
                  </a:lnTo>
                  <a:lnTo>
                    <a:pt x="53" y="129"/>
                  </a:lnTo>
                  <a:lnTo>
                    <a:pt x="72" y="101"/>
                  </a:lnTo>
                  <a:lnTo>
                    <a:pt x="91" y="76"/>
                  </a:lnTo>
                  <a:lnTo>
                    <a:pt x="112" y="50"/>
                  </a:lnTo>
                  <a:lnTo>
                    <a:pt x="133" y="24"/>
                  </a:lnTo>
                  <a:lnTo>
                    <a:pt x="155" y="0"/>
                  </a:lnTo>
                  <a:lnTo>
                    <a:pt x="1199" y="927"/>
                  </a:lnTo>
                  <a:lnTo>
                    <a:pt x="0" y="210"/>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8" name="Freeform 17">
              <a:extLst>
                <a:ext uri="{FF2B5EF4-FFF2-40B4-BE49-F238E27FC236}">
                  <a16:creationId xmlns:a16="http://schemas.microsoft.com/office/drawing/2014/main" id="{49D182D0-AA81-43E7-950B-8616C4E92DD0}"/>
                </a:ext>
              </a:extLst>
            </p:cNvPr>
            <p:cNvSpPr>
              <a:spLocks/>
            </p:cNvSpPr>
            <p:nvPr/>
          </p:nvSpPr>
          <p:spPr bwMode="auto">
            <a:xfrm>
              <a:off x="1476375" y="1703388"/>
              <a:ext cx="1657350" cy="1755775"/>
            </a:xfrm>
            <a:custGeom>
              <a:avLst/>
              <a:gdLst>
                <a:gd name="T0" fmla="*/ 0 w 1044"/>
                <a:gd name="T1" fmla="*/ 179 h 1106"/>
                <a:gd name="T2" fmla="*/ 21 w 1044"/>
                <a:gd name="T3" fmla="*/ 155 h 1106"/>
                <a:gd name="T4" fmla="*/ 45 w 1044"/>
                <a:gd name="T5" fmla="*/ 131 h 1106"/>
                <a:gd name="T6" fmla="*/ 68 w 1044"/>
                <a:gd name="T7" fmla="*/ 107 h 1106"/>
                <a:gd name="T8" fmla="*/ 92 w 1044"/>
                <a:gd name="T9" fmla="*/ 85 h 1106"/>
                <a:gd name="T10" fmla="*/ 116 w 1044"/>
                <a:gd name="T11" fmla="*/ 63 h 1106"/>
                <a:gd name="T12" fmla="*/ 140 w 1044"/>
                <a:gd name="T13" fmla="*/ 42 h 1106"/>
                <a:gd name="T14" fmla="*/ 165 w 1044"/>
                <a:gd name="T15" fmla="*/ 21 h 1106"/>
                <a:gd name="T16" fmla="*/ 191 w 1044"/>
                <a:gd name="T17" fmla="*/ 0 h 1106"/>
                <a:gd name="T18" fmla="*/ 1044 w 1044"/>
                <a:gd name="T19" fmla="*/ 1106 h 1106"/>
                <a:gd name="T20" fmla="*/ 0 w 1044"/>
                <a:gd name="T21" fmla="*/ 179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4" h="1106">
                  <a:moveTo>
                    <a:pt x="0" y="179"/>
                  </a:moveTo>
                  <a:lnTo>
                    <a:pt x="21" y="155"/>
                  </a:lnTo>
                  <a:lnTo>
                    <a:pt x="45" y="131"/>
                  </a:lnTo>
                  <a:lnTo>
                    <a:pt x="68" y="107"/>
                  </a:lnTo>
                  <a:lnTo>
                    <a:pt x="92" y="85"/>
                  </a:lnTo>
                  <a:lnTo>
                    <a:pt x="116" y="63"/>
                  </a:lnTo>
                  <a:lnTo>
                    <a:pt x="140" y="42"/>
                  </a:lnTo>
                  <a:lnTo>
                    <a:pt x="165" y="21"/>
                  </a:lnTo>
                  <a:lnTo>
                    <a:pt x="191" y="0"/>
                  </a:lnTo>
                  <a:lnTo>
                    <a:pt x="1044" y="1106"/>
                  </a:lnTo>
                  <a:lnTo>
                    <a:pt x="0" y="179"/>
                  </a:lnTo>
                  <a:close/>
                </a:path>
              </a:pathLst>
            </a:custGeom>
            <a:solidFill>
              <a:schemeClr val="tx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9" name="Freeform 18">
              <a:extLst>
                <a:ext uri="{FF2B5EF4-FFF2-40B4-BE49-F238E27FC236}">
                  <a16:creationId xmlns:a16="http://schemas.microsoft.com/office/drawing/2014/main" id="{B3F3D237-C1D4-472E-9D61-636AB1DF18FE}"/>
                </a:ext>
              </a:extLst>
            </p:cNvPr>
            <p:cNvSpPr>
              <a:spLocks/>
            </p:cNvSpPr>
            <p:nvPr/>
          </p:nvSpPr>
          <p:spPr bwMode="auto">
            <a:xfrm>
              <a:off x="1476375" y="1703388"/>
              <a:ext cx="1657350" cy="1755775"/>
            </a:xfrm>
            <a:custGeom>
              <a:avLst/>
              <a:gdLst>
                <a:gd name="T0" fmla="*/ 0 w 1044"/>
                <a:gd name="T1" fmla="*/ 179 h 1106"/>
                <a:gd name="T2" fmla="*/ 21 w 1044"/>
                <a:gd name="T3" fmla="*/ 155 h 1106"/>
                <a:gd name="T4" fmla="*/ 45 w 1044"/>
                <a:gd name="T5" fmla="*/ 131 h 1106"/>
                <a:gd name="T6" fmla="*/ 68 w 1044"/>
                <a:gd name="T7" fmla="*/ 107 h 1106"/>
                <a:gd name="T8" fmla="*/ 92 w 1044"/>
                <a:gd name="T9" fmla="*/ 85 h 1106"/>
                <a:gd name="T10" fmla="*/ 116 w 1044"/>
                <a:gd name="T11" fmla="*/ 63 h 1106"/>
                <a:gd name="T12" fmla="*/ 140 w 1044"/>
                <a:gd name="T13" fmla="*/ 42 h 1106"/>
                <a:gd name="T14" fmla="*/ 165 w 1044"/>
                <a:gd name="T15" fmla="*/ 21 h 1106"/>
                <a:gd name="T16" fmla="*/ 191 w 1044"/>
                <a:gd name="T17" fmla="*/ 0 h 1106"/>
                <a:gd name="T18" fmla="*/ 1044 w 1044"/>
                <a:gd name="T19" fmla="*/ 1106 h 1106"/>
                <a:gd name="T20" fmla="*/ 0 w 1044"/>
                <a:gd name="T21" fmla="*/ 179 h 1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4" h="1106">
                  <a:moveTo>
                    <a:pt x="0" y="179"/>
                  </a:moveTo>
                  <a:lnTo>
                    <a:pt x="21" y="155"/>
                  </a:lnTo>
                  <a:lnTo>
                    <a:pt x="45" y="131"/>
                  </a:lnTo>
                  <a:lnTo>
                    <a:pt x="68" y="107"/>
                  </a:lnTo>
                  <a:lnTo>
                    <a:pt x="92" y="85"/>
                  </a:lnTo>
                  <a:lnTo>
                    <a:pt x="116" y="63"/>
                  </a:lnTo>
                  <a:lnTo>
                    <a:pt x="140" y="42"/>
                  </a:lnTo>
                  <a:lnTo>
                    <a:pt x="165" y="21"/>
                  </a:lnTo>
                  <a:lnTo>
                    <a:pt x="191" y="0"/>
                  </a:lnTo>
                  <a:lnTo>
                    <a:pt x="1044" y="1106"/>
                  </a:lnTo>
                  <a:lnTo>
                    <a:pt x="0" y="179"/>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0" name="Freeform 19">
              <a:extLst>
                <a:ext uri="{FF2B5EF4-FFF2-40B4-BE49-F238E27FC236}">
                  <a16:creationId xmlns:a16="http://schemas.microsoft.com/office/drawing/2014/main" id="{DDD3F696-7703-409A-88D3-C98427E72BB5}"/>
                </a:ext>
              </a:extLst>
            </p:cNvPr>
            <p:cNvSpPr>
              <a:spLocks/>
            </p:cNvSpPr>
            <p:nvPr/>
          </p:nvSpPr>
          <p:spPr bwMode="auto">
            <a:xfrm>
              <a:off x="1779588" y="1549401"/>
              <a:ext cx="1354138" cy="1909763"/>
            </a:xfrm>
            <a:custGeom>
              <a:avLst/>
              <a:gdLst>
                <a:gd name="T0" fmla="*/ 0 w 853"/>
                <a:gd name="T1" fmla="*/ 97 h 1203"/>
                <a:gd name="T2" fmla="*/ 35 w 853"/>
                <a:gd name="T3" fmla="*/ 72 h 1203"/>
                <a:gd name="T4" fmla="*/ 70 w 853"/>
                <a:gd name="T5" fmla="*/ 46 h 1203"/>
                <a:gd name="T6" fmla="*/ 107 w 853"/>
                <a:gd name="T7" fmla="*/ 22 h 1203"/>
                <a:gd name="T8" fmla="*/ 145 w 853"/>
                <a:gd name="T9" fmla="*/ 0 h 1203"/>
                <a:gd name="T10" fmla="*/ 853 w 853"/>
                <a:gd name="T11" fmla="*/ 1203 h 1203"/>
                <a:gd name="T12" fmla="*/ 0 w 853"/>
                <a:gd name="T13" fmla="*/ 97 h 1203"/>
              </a:gdLst>
              <a:ahLst/>
              <a:cxnLst>
                <a:cxn ang="0">
                  <a:pos x="T0" y="T1"/>
                </a:cxn>
                <a:cxn ang="0">
                  <a:pos x="T2" y="T3"/>
                </a:cxn>
                <a:cxn ang="0">
                  <a:pos x="T4" y="T5"/>
                </a:cxn>
                <a:cxn ang="0">
                  <a:pos x="T6" y="T7"/>
                </a:cxn>
                <a:cxn ang="0">
                  <a:pos x="T8" y="T9"/>
                </a:cxn>
                <a:cxn ang="0">
                  <a:pos x="T10" y="T11"/>
                </a:cxn>
                <a:cxn ang="0">
                  <a:pos x="T12" y="T13"/>
                </a:cxn>
              </a:cxnLst>
              <a:rect l="0" t="0" r="r" b="b"/>
              <a:pathLst>
                <a:path w="853" h="1203">
                  <a:moveTo>
                    <a:pt x="0" y="97"/>
                  </a:moveTo>
                  <a:lnTo>
                    <a:pt x="35" y="72"/>
                  </a:lnTo>
                  <a:lnTo>
                    <a:pt x="70" y="46"/>
                  </a:lnTo>
                  <a:lnTo>
                    <a:pt x="107" y="22"/>
                  </a:lnTo>
                  <a:lnTo>
                    <a:pt x="145" y="0"/>
                  </a:lnTo>
                  <a:lnTo>
                    <a:pt x="853" y="1203"/>
                  </a:lnTo>
                  <a:lnTo>
                    <a:pt x="0" y="97"/>
                  </a:lnTo>
                  <a:close/>
                </a:path>
              </a:pathLst>
            </a:custGeom>
            <a:solidFill>
              <a:schemeClr val="accent2"/>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1" name="Freeform 20">
              <a:extLst>
                <a:ext uri="{FF2B5EF4-FFF2-40B4-BE49-F238E27FC236}">
                  <a16:creationId xmlns:a16="http://schemas.microsoft.com/office/drawing/2014/main" id="{3B1AEE8A-39F4-434A-8717-51678E91B44B}"/>
                </a:ext>
              </a:extLst>
            </p:cNvPr>
            <p:cNvSpPr>
              <a:spLocks/>
            </p:cNvSpPr>
            <p:nvPr/>
          </p:nvSpPr>
          <p:spPr bwMode="auto">
            <a:xfrm>
              <a:off x="1779588" y="1549401"/>
              <a:ext cx="1354138" cy="1909763"/>
            </a:xfrm>
            <a:custGeom>
              <a:avLst/>
              <a:gdLst>
                <a:gd name="T0" fmla="*/ 0 w 853"/>
                <a:gd name="T1" fmla="*/ 97 h 1203"/>
                <a:gd name="T2" fmla="*/ 35 w 853"/>
                <a:gd name="T3" fmla="*/ 72 h 1203"/>
                <a:gd name="T4" fmla="*/ 70 w 853"/>
                <a:gd name="T5" fmla="*/ 46 h 1203"/>
                <a:gd name="T6" fmla="*/ 107 w 853"/>
                <a:gd name="T7" fmla="*/ 22 h 1203"/>
                <a:gd name="T8" fmla="*/ 145 w 853"/>
                <a:gd name="T9" fmla="*/ 0 h 1203"/>
                <a:gd name="T10" fmla="*/ 853 w 853"/>
                <a:gd name="T11" fmla="*/ 1203 h 1203"/>
                <a:gd name="T12" fmla="*/ 0 w 853"/>
                <a:gd name="T13" fmla="*/ 97 h 1203"/>
              </a:gdLst>
              <a:ahLst/>
              <a:cxnLst>
                <a:cxn ang="0">
                  <a:pos x="T0" y="T1"/>
                </a:cxn>
                <a:cxn ang="0">
                  <a:pos x="T2" y="T3"/>
                </a:cxn>
                <a:cxn ang="0">
                  <a:pos x="T4" y="T5"/>
                </a:cxn>
                <a:cxn ang="0">
                  <a:pos x="T6" y="T7"/>
                </a:cxn>
                <a:cxn ang="0">
                  <a:pos x="T8" y="T9"/>
                </a:cxn>
                <a:cxn ang="0">
                  <a:pos x="T10" y="T11"/>
                </a:cxn>
                <a:cxn ang="0">
                  <a:pos x="T12" y="T13"/>
                </a:cxn>
              </a:cxnLst>
              <a:rect l="0" t="0" r="r" b="b"/>
              <a:pathLst>
                <a:path w="853" h="1203">
                  <a:moveTo>
                    <a:pt x="0" y="97"/>
                  </a:moveTo>
                  <a:lnTo>
                    <a:pt x="35" y="72"/>
                  </a:lnTo>
                  <a:lnTo>
                    <a:pt x="70" y="46"/>
                  </a:lnTo>
                  <a:lnTo>
                    <a:pt x="107" y="22"/>
                  </a:lnTo>
                  <a:lnTo>
                    <a:pt x="145" y="0"/>
                  </a:lnTo>
                  <a:lnTo>
                    <a:pt x="853" y="1203"/>
                  </a:lnTo>
                  <a:lnTo>
                    <a:pt x="0" y="97"/>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2" name="Freeform 21">
              <a:extLst>
                <a:ext uri="{FF2B5EF4-FFF2-40B4-BE49-F238E27FC236}">
                  <a16:creationId xmlns:a16="http://schemas.microsoft.com/office/drawing/2014/main" id="{26C2FB63-B5BE-40F6-8682-0E976C5D0980}"/>
                </a:ext>
              </a:extLst>
            </p:cNvPr>
            <p:cNvSpPr>
              <a:spLocks/>
            </p:cNvSpPr>
            <p:nvPr/>
          </p:nvSpPr>
          <p:spPr bwMode="auto">
            <a:xfrm>
              <a:off x="2009775" y="1423988"/>
              <a:ext cx="1123950" cy="2035175"/>
            </a:xfrm>
            <a:custGeom>
              <a:avLst/>
              <a:gdLst>
                <a:gd name="T0" fmla="*/ 0 w 708"/>
                <a:gd name="T1" fmla="*/ 79 h 1282"/>
                <a:gd name="T2" fmla="*/ 37 w 708"/>
                <a:gd name="T3" fmla="*/ 58 h 1282"/>
                <a:gd name="T4" fmla="*/ 76 w 708"/>
                <a:gd name="T5" fmla="*/ 37 h 1282"/>
                <a:gd name="T6" fmla="*/ 116 w 708"/>
                <a:gd name="T7" fmla="*/ 18 h 1282"/>
                <a:gd name="T8" fmla="*/ 156 w 708"/>
                <a:gd name="T9" fmla="*/ 0 h 1282"/>
                <a:gd name="T10" fmla="*/ 708 w 708"/>
                <a:gd name="T11" fmla="*/ 1282 h 1282"/>
                <a:gd name="T12" fmla="*/ 0 w 708"/>
                <a:gd name="T13" fmla="*/ 79 h 1282"/>
              </a:gdLst>
              <a:ahLst/>
              <a:cxnLst>
                <a:cxn ang="0">
                  <a:pos x="T0" y="T1"/>
                </a:cxn>
                <a:cxn ang="0">
                  <a:pos x="T2" y="T3"/>
                </a:cxn>
                <a:cxn ang="0">
                  <a:pos x="T4" y="T5"/>
                </a:cxn>
                <a:cxn ang="0">
                  <a:pos x="T6" y="T7"/>
                </a:cxn>
                <a:cxn ang="0">
                  <a:pos x="T8" y="T9"/>
                </a:cxn>
                <a:cxn ang="0">
                  <a:pos x="T10" y="T11"/>
                </a:cxn>
                <a:cxn ang="0">
                  <a:pos x="T12" y="T13"/>
                </a:cxn>
              </a:cxnLst>
              <a:rect l="0" t="0" r="r" b="b"/>
              <a:pathLst>
                <a:path w="708" h="1282">
                  <a:moveTo>
                    <a:pt x="0" y="79"/>
                  </a:moveTo>
                  <a:lnTo>
                    <a:pt x="37" y="58"/>
                  </a:lnTo>
                  <a:lnTo>
                    <a:pt x="76" y="37"/>
                  </a:lnTo>
                  <a:lnTo>
                    <a:pt x="116" y="18"/>
                  </a:lnTo>
                  <a:lnTo>
                    <a:pt x="156" y="0"/>
                  </a:lnTo>
                  <a:lnTo>
                    <a:pt x="708" y="1282"/>
                  </a:lnTo>
                  <a:lnTo>
                    <a:pt x="0" y="79"/>
                  </a:lnTo>
                  <a:close/>
                </a:path>
              </a:pathLst>
            </a:custGeom>
            <a:solidFill>
              <a:schemeClr val="accent3">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3" name="Freeform 22">
              <a:extLst>
                <a:ext uri="{FF2B5EF4-FFF2-40B4-BE49-F238E27FC236}">
                  <a16:creationId xmlns:a16="http://schemas.microsoft.com/office/drawing/2014/main" id="{823E1DCC-DA4A-4EB2-BE00-462A4BB4123C}"/>
                </a:ext>
              </a:extLst>
            </p:cNvPr>
            <p:cNvSpPr>
              <a:spLocks/>
            </p:cNvSpPr>
            <p:nvPr/>
          </p:nvSpPr>
          <p:spPr bwMode="auto">
            <a:xfrm>
              <a:off x="2009775" y="1423988"/>
              <a:ext cx="1123950" cy="2035175"/>
            </a:xfrm>
            <a:custGeom>
              <a:avLst/>
              <a:gdLst>
                <a:gd name="T0" fmla="*/ 0 w 708"/>
                <a:gd name="T1" fmla="*/ 79 h 1282"/>
                <a:gd name="T2" fmla="*/ 37 w 708"/>
                <a:gd name="T3" fmla="*/ 58 h 1282"/>
                <a:gd name="T4" fmla="*/ 76 w 708"/>
                <a:gd name="T5" fmla="*/ 37 h 1282"/>
                <a:gd name="T6" fmla="*/ 116 w 708"/>
                <a:gd name="T7" fmla="*/ 18 h 1282"/>
                <a:gd name="T8" fmla="*/ 156 w 708"/>
                <a:gd name="T9" fmla="*/ 0 h 1282"/>
                <a:gd name="T10" fmla="*/ 708 w 708"/>
                <a:gd name="T11" fmla="*/ 1282 h 1282"/>
                <a:gd name="T12" fmla="*/ 0 w 708"/>
                <a:gd name="T13" fmla="*/ 79 h 1282"/>
              </a:gdLst>
              <a:ahLst/>
              <a:cxnLst>
                <a:cxn ang="0">
                  <a:pos x="T0" y="T1"/>
                </a:cxn>
                <a:cxn ang="0">
                  <a:pos x="T2" y="T3"/>
                </a:cxn>
                <a:cxn ang="0">
                  <a:pos x="T4" y="T5"/>
                </a:cxn>
                <a:cxn ang="0">
                  <a:pos x="T6" y="T7"/>
                </a:cxn>
                <a:cxn ang="0">
                  <a:pos x="T8" y="T9"/>
                </a:cxn>
                <a:cxn ang="0">
                  <a:pos x="T10" y="T11"/>
                </a:cxn>
                <a:cxn ang="0">
                  <a:pos x="T12" y="T13"/>
                </a:cxn>
              </a:cxnLst>
              <a:rect l="0" t="0" r="r" b="b"/>
              <a:pathLst>
                <a:path w="708" h="1282">
                  <a:moveTo>
                    <a:pt x="0" y="79"/>
                  </a:moveTo>
                  <a:lnTo>
                    <a:pt x="37" y="58"/>
                  </a:lnTo>
                  <a:lnTo>
                    <a:pt x="76" y="37"/>
                  </a:lnTo>
                  <a:lnTo>
                    <a:pt x="116" y="18"/>
                  </a:lnTo>
                  <a:lnTo>
                    <a:pt x="156" y="0"/>
                  </a:lnTo>
                  <a:lnTo>
                    <a:pt x="708" y="1282"/>
                  </a:lnTo>
                  <a:lnTo>
                    <a:pt x="0" y="79"/>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4" name="Freeform 23">
              <a:extLst>
                <a:ext uri="{FF2B5EF4-FFF2-40B4-BE49-F238E27FC236}">
                  <a16:creationId xmlns:a16="http://schemas.microsoft.com/office/drawing/2014/main" id="{11F70BDF-1511-4264-B83B-7B29BE67708F}"/>
                </a:ext>
              </a:extLst>
            </p:cNvPr>
            <p:cNvSpPr>
              <a:spLocks/>
            </p:cNvSpPr>
            <p:nvPr/>
          </p:nvSpPr>
          <p:spPr bwMode="auto">
            <a:xfrm>
              <a:off x="2257425" y="1330326"/>
              <a:ext cx="876300" cy="2128838"/>
            </a:xfrm>
            <a:custGeom>
              <a:avLst/>
              <a:gdLst>
                <a:gd name="T0" fmla="*/ 0 w 552"/>
                <a:gd name="T1" fmla="*/ 59 h 1341"/>
                <a:gd name="T2" fmla="*/ 40 w 552"/>
                <a:gd name="T3" fmla="*/ 43 h 1341"/>
                <a:gd name="T4" fmla="*/ 81 w 552"/>
                <a:gd name="T5" fmla="*/ 27 h 1341"/>
                <a:gd name="T6" fmla="*/ 121 w 552"/>
                <a:gd name="T7" fmla="*/ 13 h 1341"/>
                <a:gd name="T8" fmla="*/ 163 w 552"/>
                <a:gd name="T9" fmla="*/ 0 h 1341"/>
                <a:gd name="T10" fmla="*/ 552 w 552"/>
                <a:gd name="T11" fmla="*/ 1341 h 1341"/>
                <a:gd name="T12" fmla="*/ 0 w 552"/>
                <a:gd name="T13" fmla="*/ 59 h 1341"/>
              </a:gdLst>
              <a:ahLst/>
              <a:cxnLst>
                <a:cxn ang="0">
                  <a:pos x="T0" y="T1"/>
                </a:cxn>
                <a:cxn ang="0">
                  <a:pos x="T2" y="T3"/>
                </a:cxn>
                <a:cxn ang="0">
                  <a:pos x="T4" y="T5"/>
                </a:cxn>
                <a:cxn ang="0">
                  <a:pos x="T6" y="T7"/>
                </a:cxn>
                <a:cxn ang="0">
                  <a:pos x="T8" y="T9"/>
                </a:cxn>
                <a:cxn ang="0">
                  <a:pos x="T10" y="T11"/>
                </a:cxn>
                <a:cxn ang="0">
                  <a:pos x="T12" y="T13"/>
                </a:cxn>
              </a:cxnLst>
              <a:rect l="0" t="0" r="r" b="b"/>
              <a:pathLst>
                <a:path w="552" h="1341">
                  <a:moveTo>
                    <a:pt x="0" y="59"/>
                  </a:moveTo>
                  <a:lnTo>
                    <a:pt x="40" y="43"/>
                  </a:lnTo>
                  <a:lnTo>
                    <a:pt x="81" y="27"/>
                  </a:lnTo>
                  <a:lnTo>
                    <a:pt x="121" y="13"/>
                  </a:lnTo>
                  <a:lnTo>
                    <a:pt x="163" y="0"/>
                  </a:lnTo>
                  <a:lnTo>
                    <a:pt x="552" y="1341"/>
                  </a:lnTo>
                  <a:lnTo>
                    <a:pt x="0" y="59"/>
                  </a:lnTo>
                  <a:close/>
                </a:path>
              </a:pathLst>
            </a:cu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5" name="Freeform 24">
              <a:extLst>
                <a:ext uri="{FF2B5EF4-FFF2-40B4-BE49-F238E27FC236}">
                  <a16:creationId xmlns:a16="http://schemas.microsoft.com/office/drawing/2014/main" id="{CC08C8CA-52EB-44A5-8CD5-C8AC0A02CDCE}"/>
                </a:ext>
              </a:extLst>
            </p:cNvPr>
            <p:cNvSpPr>
              <a:spLocks/>
            </p:cNvSpPr>
            <p:nvPr/>
          </p:nvSpPr>
          <p:spPr bwMode="auto">
            <a:xfrm>
              <a:off x="2257425" y="1330326"/>
              <a:ext cx="876300" cy="2128838"/>
            </a:xfrm>
            <a:custGeom>
              <a:avLst/>
              <a:gdLst>
                <a:gd name="T0" fmla="*/ 0 w 552"/>
                <a:gd name="T1" fmla="*/ 59 h 1341"/>
                <a:gd name="T2" fmla="*/ 40 w 552"/>
                <a:gd name="T3" fmla="*/ 43 h 1341"/>
                <a:gd name="T4" fmla="*/ 81 w 552"/>
                <a:gd name="T5" fmla="*/ 27 h 1341"/>
                <a:gd name="T6" fmla="*/ 121 w 552"/>
                <a:gd name="T7" fmla="*/ 13 h 1341"/>
                <a:gd name="T8" fmla="*/ 163 w 552"/>
                <a:gd name="T9" fmla="*/ 0 h 1341"/>
                <a:gd name="T10" fmla="*/ 552 w 552"/>
                <a:gd name="T11" fmla="*/ 1341 h 1341"/>
                <a:gd name="T12" fmla="*/ 0 w 552"/>
                <a:gd name="T13" fmla="*/ 59 h 1341"/>
              </a:gdLst>
              <a:ahLst/>
              <a:cxnLst>
                <a:cxn ang="0">
                  <a:pos x="T0" y="T1"/>
                </a:cxn>
                <a:cxn ang="0">
                  <a:pos x="T2" y="T3"/>
                </a:cxn>
                <a:cxn ang="0">
                  <a:pos x="T4" y="T5"/>
                </a:cxn>
                <a:cxn ang="0">
                  <a:pos x="T6" y="T7"/>
                </a:cxn>
                <a:cxn ang="0">
                  <a:pos x="T8" y="T9"/>
                </a:cxn>
                <a:cxn ang="0">
                  <a:pos x="T10" y="T11"/>
                </a:cxn>
                <a:cxn ang="0">
                  <a:pos x="T12" y="T13"/>
                </a:cxn>
              </a:cxnLst>
              <a:rect l="0" t="0" r="r" b="b"/>
              <a:pathLst>
                <a:path w="552" h="1341">
                  <a:moveTo>
                    <a:pt x="0" y="59"/>
                  </a:moveTo>
                  <a:lnTo>
                    <a:pt x="40" y="43"/>
                  </a:lnTo>
                  <a:lnTo>
                    <a:pt x="81" y="27"/>
                  </a:lnTo>
                  <a:lnTo>
                    <a:pt x="121" y="13"/>
                  </a:lnTo>
                  <a:lnTo>
                    <a:pt x="163" y="0"/>
                  </a:lnTo>
                  <a:lnTo>
                    <a:pt x="552" y="1341"/>
                  </a:lnTo>
                  <a:lnTo>
                    <a:pt x="0" y="59"/>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6" name="Freeform 25">
              <a:extLst>
                <a:ext uri="{FF2B5EF4-FFF2-40B4-BE49-F238E27FC236}">
                  <a16:creationId xmlns:a16="http://schemas.microsoft.com/office/drawing/2014/main" id="{B35A02EE-64F7-4CFC-92CE-E0AE196EED1B}"/>
                </a:ext>
              </a:extLst>
            </p:cNvPr>
            <p:cNvSpPr>
              <a:spLocks/>
            </p:cNvSpPr>
            <p:nvPr/>
          </p:nvSpPr>
          <p:spPr bwMode="auto">
            <a:xfrm>
              <a:off x="2516188" y="1271588"/>
              <a:ext cx="617538" cy="2187575"/>
            </a:xfrm>
            <a:custGeom>
              <a:avLst/>
              <a:gdLst>
                <a:gd name="T0" fmla="*/ 0 w 389"/>
                <a:gd name="T1" fmla="*/ 37 h 1378"/>
                <a:gd name="T2" fmla="*/ 43 w 389"/>
                <a:gd name="T3" fmla="*/ 26 h 1378"/>
                <a:gd name="T4" fmla="*/ 85 w 389"/>
                <a:gd name="T5" fmla="*/ 16 h 1378"/>
                <a:gd name="T6" fmla="*/ 128 w 389"/>
                <a:gd name="T7" fmla="*/ 7 h 1378"/>
                <a:gd name="T8" fmla="*/ 171 w 389"/>
                <a:gd name="T9" fmla="*/ 0 h 1378"/>
                <a:gd name="T10" fmla="*/ 389 w 389"/>
                <a:gd name="T11" fmla="*/ 1378 h 1378"/>
                <a:gd name="T12" fmla="*/ 0 w 389"/>
                <a:gd name="T13" fmla="*/ 37 h 1378"/>
              </a:gdLst>
              <a:ahLst/>
              <a:cxnLst>
                <a:cxn ang="0">
                  <a:pos x="T0" y="T1"/>
                </a:cxn>
                <a:cxn ang="0">
                  <a:pos x="T2" y="T3"/>
                </a:cxn>
                <a:cxn ang="0">
                  <a:pos x="T4" y="T5"/>
                </a:cxn>
                <a:cxn ang="0">
                  <a:pos x="T6" y="T7"/>
                </a:cxn>
                <a:cxn ang="0">
                  <a:pos x="T8" y="T9"/>
                </a:cxn>
                <a:cxn ang="0">
                  <a:pos x="T10" y="T11"/>
                </a:cxn>
                <a:cxn ang="0">
                  <a:pos x="T12" y="T13"/>
                </a:cxn>
              </a:cxnLst>
              <a:rect l="0" t="0" r="r" b="b"/>
              <a:pathLst>
                <a:path w="389" h="1378">
                  <a:moveTo>
                    <a:pt x="0" y="37"/>
                  </a:moveTo>
                  <a:lnTo>
                    <a:pt x="43" y="26"/>
                  </a:lnTo>
                  <a:lnTo>
                    <a:pt x="85" y="16"/>
                  </a:lnTo>
                  <a:lnTo>
                    <a:pt x="128" y="7"/>
                  </a:lnTo>
                  <a:lnTo>
                    <a:pt x="171" y="0"/>
                  </a:lnTo>
                  <a:lnTo>
                    <a:pt x="389" y="1378"/>
                  </a:lnTo>
                  <a:lnTo>
                    <a:pt x="0" y="37"/>
                  </a:lnTo>
                  <a:close/>
                </a:path>
              </a:pathLst>
            </a:custGeom>
            <a:solidFill>
              <a:schemeClr val="accent3">
                <a:lumMod val="5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7" name="Freeform 26">
              <a:extLst>
                <a:ext uri="{FF2B5EF4-FFF2-40B4-BE49-F238E27FC236}">
                  <a16:creationId xmlns:a16="http://schemas.microsoft.com/office/drawing/2014/main" id="{3BCAAD55-DC04-45A1-8F0F-E9AB68F51003}"/>
                </a:ext>
              </a:extLst>
            </p:cNvPr>
            <p:cNvSpPr>
              <a:spLocks/>
            </p:cNvSpPr>
            <p:nvPr/>
          </p:nvSpPr>
          <p:spPr bwMode="auto">
            <a:xfrm>
              <a:off x="2516188" y="1271588"/>
              <a:ext cx="617538" cy="2187575"/>
            </a:xfrm>
            <a:custGeom>
              <a:avLst/>
              <a:gdLst>
                <a:gd name="T0" fmla="*/ 0 w 389"/>
                <a:gd name="T1" fmla="*/ 37 h 1378"/>
                <a:gd name="T2" fmla="*/ 43 w 389"/>
                <a:gd name="T3" fmla="*/ 26 h 1378"/>
                <a:gd name="T4" fmla="*/ 85 w 389"/>
                <a:gd name="T5" fmla="*/ 16 h 1378"/>
                <a:gd name="T6" fmla="*/ 128 w 389"/>
                <a:gd name="T7" fmla="*/ 7 h 1378"/>
                <a:gd name="T8" fmla="*/ 171 w 389"/>
                <a:gd name="T9" fmla="*/ 0 h 1378"/>
                <a:gd name="T10" fmla="*/ 389 w 389"/>
                <a:gd name="T11" fmla="*/ 1378 h 1378"/>
                <a:gd name="T12" fmla="*/ 0 w 389"/>
                <a:gd name="T13" fmla="*/ 37 h 1378"/>
              </a:gdLst>
              <a:ahLst/>
              <a:cxnLst>
                <a:cxn ang="0">
                  <a:pos x="T0" y="T1"/>
                </a:cxn>
                <a:cxn ang="0">
                  <a:pos x="T2" y="T3"/>
                </a:cxn>
                <a:cxn ang="0">
                  <a:pos x="T4" y="T5"/>
                </a:cxn>
                <a:cxn ang="0">
                  <a:pos x="T6" y="T7"/>
                </a:cxn>
                <a:cxn ang="0">
                  <a:pos x="T8" y="T9"/>
                </a:cxn>
                <a:cxn ang="0">
                  <a:pos x="T10" y="T11"/>
                </a:cxn>
                <a:cxn ang="0">
                  <a:pos x="T12" y="T13"/>
                </a:cxn>
              </a:cxnLst>
              <a:rect l="0" t="0" r="r" b="b"/>
              <a:pathLst>
                <a:path w="389" h="1378">
                  <a:moveTo>
                    <a:pt x="0" y="37"/>
                  </a:moveTo>
                  <a:lnTo>
                    <a:pt x="43" y="26"/>
                  </a:lnTo>
                  <a:lnTo>
                    <a:pt x="85" y="16"/>
                  </a:lnTo>
                  <a:lnTo>
                    <a:pt x="128" y="7"/>
                  </a:lnTo>
                  <a:lnTo>
                    <a:pt x="171" y="0"/>
                  </a:lnTo>
                  <a:lnTo>
                    <a:pt x="389" y="1378"/>
                  </a:lnTo>
                  <a:lnTo>
                    <a:pt x="0" y="37"/>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8" name="Freeform 27">
              <a:extLst>
                <a:ext uri="{FF2B5EF4-FFF2-40B4-BE49-F238E27FC236}">
                  <a16:creationId xmlns:a16="http://schemas.microsoft.com/office/drawing/2014/main" id="{7A4971D0-38C0-4A6F-8EEB-4FFB5ED1E489}"/>
                </a:ext>
              </a:extLst>
            </p:cNvPr>
            <p:cNvSpPr>
              <a:spLocks/>
            </p:cNvSpPr>
            <p:nvPr/>
          </p:nvSpPr>
          <p:spPr bwMode="auto">
            <a:xfrm>
              <a:off x="2787650" y="1254126"/>
              <a:ext cx="346075" cy="2205038"/>
            </a:xfrm>
            <a:custGeom>
              <a:avLst/>
              <a:gdLst>
                <a:gd name="T0" fmla="*/ 0 w 218"/>
                <a:gd name="T1" fmla="*/ 11 h 1389"/>
                <a:gd name="T2" fmla="*/ 43 w 218"/>
                <a:gd name="T3" fmla="*/ 5 h 1389"/>
                <a:gd name="T4" fmla="*/ 86 w 218"/>
                <a:gd name="T5" fmla="*/ 0 h 1389"/>
                <a:gd name="T6" fmla="*/ 218 w 218"/>
                <a:gd name="T7" fmla="*/ 1389 h 1389"/>
                <a:gd name="T8" fmla="*/ 0 w 218"/>
                <a:gd name="T9" fmla="*/ 11 h 1389"/>
              </a:gdLst>
              <a:ahLst/>
              <a:cxnLst>
                <a:cxn ang="0">
                  <a:pos x="T0" y="T1"/>
                </a:cxn>
                <a:cxn ang="0">
                  <a:pos x="T2" y="T3"/>
                </a:cxn>
                <a:cxn ang="0">
                  <a:pos x="T4" y="T5"/>
                </a:cxn>
                <a:cxn ang="0">
                  <a:pos x="T6" y="T7"/>
                </a:cxn>
                <a:cxn ang="0">
                  <a:pos x="T8" y="T9"/>
                </a:cxn>
              </a:cxnLst>
              <a:rect l="0" t="0" r="r" b="b"/>
              <a:pathLst>
                <a:path w="218" h="1389">
                  <a:moveTo>
                    <a:pt x="0" y="11"/>
                  </a:moveTo>
                  <a:lnTo>
                    <a:pt x="43" y="5"/>
                  </a:lnTo>
                  <a:lnTo>
                    <a:pt x="86" y="0"/>
                  </a:lnTo>
                  <a:lnTo>
                    <a:pt x="218" y="1389"/>
                  </a:lnTo>
                  <a:lnTo>
                    <a:pt x="0" y="11"/>
                  </a:lnTo>
                  <a:close/>
                </a:path>
              </a:pathLst>
            </a:custGeom>
            <a:solidFill>
              <a:schemeClr val="accent6">
                <a:lumMod val="40000"/>
                <a:lumOff val="6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9" name="Freeform 28">
              <a:extLst>
                <a:ext uri="{FF2B5EF4-FFF2-40B4-BE49-F238E27FC236}">
                  <a16:creationId xmlns:a16="http://schemas.microsoft.com/office/drawing/2014/main" id="{6551D40E-9367-4B89-AB56-8067333872E3}"/>
                </a:ext>
              </a:extLst>
            </p:cNvPr>
            <p:cNvSpPr>
              <a:spLocks/>
            </p:cNvSpPr>
            <p:nvPr/>
          </p:nvSpPr>
          <p:spPr bwMode="auto">
            <a:xfrm>
              <a:off x="2787650" y="1254126"/>
              <a:ext cx="346075" cy="2205038"/>
            </a:xfrm>
            <a:custGeom>
              <a:avLst/>
              <a:gdLst>
                <a:gd name="T0" fmla="*/ 0 w 218"/>
                <a:gd name="T1" fmla="*/ 11 h 1389"/>
                <a:gd name="T2" fmla="*/ 43 w 218"/>
                <a:gd name="T3" fmla="*/ 5 h 1389"/>
                <a:gd name="T4" fmla="*/ 86 w 218"/>
                <a:gd name="T5" fmla="*/ 0 h 1389"/>
                <a:gd name="T6" fmla="*/ 218 w 218"/>
                <a:gd name="T7" fmla="*/ 1389 h 1389"/>
                <a:gd name="T8" fmla="*/ 0 w 218"/>
                <a:gd name="T9" fmla="*/ 11 h 1389"/>
              </a:gdLst>
              <a:ahLst/>
              <a:cxnLst>
                <a:cxn ang="0">
                  <a:pos x="T0" y="T1"/>
                </a:cxn>
                <a:cxn ang="0">
                  <a:pos x="T2" y="T3"/>
                </a:cxn>
                <a:cxn ang="0">
                  <a:pos x="T4" y="T5"/>
                </a:cxn>
                <a:cxn ang="0">
                  <a:pos x="T6" y="T7"/>
                </a:cxn>
                <a:cxn ang="0">
                  <a:pos x="T8" y="T9"/>
                </a:cxn>
              </a:cxnLst>
              <a:rect l="0" t="0" r="r" b="b"/>
              <a:pathLst>
                <a:path w="218" h="1389">
                  <a:moveTo>
                    <a:pt x="0" y="11"/>
                  </a:moveTo>
                  <a:lnTo>
                    <a:pt x="43" y="5"/>
                  </a:lnTo>
                  <a:lnTo>
                    <a:pt x="86" y="0"/>
                  </a:lnTo>
                  <a:lnTo>
                    <a:pt x="218" y="1389"/>
                  </a:lnTo>
                  <a:lnTo>
                    <a:pt x="0" y="11"/>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0" name="Freeform 29">
              <a:extLst>
                <a:ext uri="{FF2B5EF4-FFF2-40B4-BE49-F238E27FC236}">
                  <a16:creationId xmlns:a16="http://schemas.microsoft.com/office/drawing/2014/main" id="{494CD26A-2E4D-4018-8307-A81F6D005D53}"/>
                </a:ext>
              </a:extLst>
            </p:cNvPr>
            <p:cNvSpPr>
              <a:spLocks/>
            </p:cNvSpPr>
            <p:nvPr/>
          </p:nvSpPr>
          <p:spPr bwMode="auto">
            <a:xfrm>
              <a:off x="2924175" y="1244601"/>
              <a:ext cx="209550" cy="2214563"/>
            </a:xfrm>
            <a:custGeom>
              <a:avLst/>
              <a:gdLst>
                <a:gd name="T0" fmla="*/ 0 w 132"/>
                <a:gd name="T1" fmla="*/ 6 h 1395"/>
                <a:gd name="T2" fmla="*/ 44 w 132"/>
                <a:gd name="T3" fmla="*/ 3 h 1395"/>
                <a:gd name="T4" fmla="*/ 87 w 132"/>
                <a:gd name="T5" fmla="*/ 0 h 1395"/>
                <a:gd name="T6" fmla="*/ 132 w 132"/>
                <a:gd name="T7" fmla="*/ 1395 h 1395"/>
                <a:gd name="T8" fmla="*/ 0 w 132"/>
                <a:gd name="T9" fmla="*/ 6 h 1395"/>
              </a:gdLst>
              <a:ahLst/>
              <a:cxnLst>
                <a:cxn ang="0">
                  <a:pos x="T0" y="T1"/>
                </a:cxn>
                <a:cxn ang="0">
                  <a:pos x="T2" y="T3"/>
                </a:cxn>
                <a:cxn ang="0">
                  <a:pos x="T4" y="T5"/>
                </a:cxn>
                <a:cxn ang="0">
                  <a:pos x="T6" y="T7"/>
                </a:cxn>
                <a:cxn ang="0">
                  <a:pos x="T8" y="T9"/>
                </a:cxn>
              </a:cxnLst>
              <a:rect l="0" t="0" r="r" b="b"/>
              <a:pathLst>
                <a:path w="132" h="1395">
                  <a:moveTo>
                    <a:pt x="0" y="6"/>
                  </a:moveTo>
                  <a:lnTo>
                    <a:pt x="44" y="3"/>
                  </a:lnTo>
                  <a:lnTo>
                    <a:pt x="87" y="0"/>
                  </a:lnTo>
                  <a:lnTo>
                    <a:pt x="132" y="1395"/>
                  </a:lnTo>
                  <a:lnTo>
                    <a:pt x="0" y="6"/>
                  </a:ln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1" name="Freeform 30">
              <a:extLst>
                <a:ext uri="{FF2B5EF4-FFF2-40B4-BE49-F238E27FC236}">
                  <a16:creationId xmlns:a16="http://schemas.microsoft.com/office/drawing/2014/main" id="{EC85A785-5BD1-45F1-A55D-190997DE1921}"/>
                </a:ext>
              </a:extLst>
            </p:cNvPr>
            <p:cNvSpPr>
              <a:spLocks/>
            </p:cNvSpPr>
            <p:nvPr/>
          </p:nvSpPr>
          <p:spPr bwMode="auto">
            <a:xfrm>
              <a:off x="2924175" y="1244601"/>
              <a:ext cx="209550" cy="2214563"/>
            </a:xfrm>
            <a:custGeom>
              <a:avLst/>
              <a:gdLst>
                <a:gd name="T0" fmla="*/ 0 w 132"/>
                <a:gd name="T1" fmla="*/ 6 h 1395"/>
                <a:gd name="T2" fmla="*/ 44 w 132"/>
                <a:gd name="T3" fmla="*/ 3 h 1395"/>
                <a:gd name="T4" fmla="*/ 87 w 132"/>
                <a:gd name="T5" fmla="*/ 0 h 1395"/>
                <a:gd name="T6" fmla="*/ 132 w 132"/>
                <a:gd name="T7" fmla="*/ 1395 h 1395"/>
                <a:gd name="T8" fmla="*/ 0 w 132"/>
                <a:gd name="T9" fmla="*/ 6 h 1395"/>
              </a:gdLst>
              <a:ahLst/>
              <a:cxnLst>
                <a:cxn ang="0">
                  <a:pos x="T0" y="T1"/>
                </a:cxn>
                <a:cxn ang="0">
                  <a:pos x="T2" y="T3"/>
                </a:cxn>
                <a:cxn ang="0">
                  <a:pos x="T4" y="T5"/>
                </a:cxn>
                <a:cxn ang="0">
                  <a:pos x="T6" y="T7"/>
                </a:cxn>
                <a:cxn ang="0">
                  <a:pos x="T8" y="T9"/>
                </a:cxn>
              </a:cxnLst>
              <a:rect l="0" t="0" r="r" b="b"/>
              <a:pathLst>
                <a:path w="132" h="1395">
                  <a:moveTo>
                    <a:pt x="0" y="6"/>
                  </a:moveTo>
                  <a:lnTo>
                    <a:pt x="44" y="3"/>
                  </a:lnTo>
                  <a:lnTo>
                    <a:pt x="87" y="0"/>
                  </a:lnTo>
                  <a:lnTo>
                    <a:pt x="132" y="1395"/>
                  </a:lnTo>
                  <a:lnTo>
                    <a:pt x="0" y="6"/>
                  </a:lnTo>
                </a:path>
              </a:pathLst>
            </a:custGeom>
            <a:noFill/>
            <a:ln w="20638">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2" name="Freeform 31">
              <a:extLst>
                <a:ext uri="{FF2B5EF4-FFF2-40B4-BE49-F238E27FC236}">
                  <a16:creationId xmlns:a16="http://schemas.microsoft.com/office/drawing/2014/main" id="{F767BDB7-AAF7-4790-9A9B-B4C242A9DDA9}"/>
                </a:ext>
              </a:extLst>
            </p:cNvPr>
            <p:cNvSpPr>
              <a:spLocks/>
            </p:cNvSpPr>
            <p:nvPr/>
          </p:nvSpPr>
          <p:spPr bwMode="auto">
            <a:xfrm>
              <a:off x="3062288" y="1244601"/>
              <a:ext cx="71438" cy="2214563"/>
            </a:xfrm>
            <a:custGeom>
              <a:avLst/>
              <a:gdLst>
                <a:gd name="T0" fmla="*/ 0 w 45"/>
                <a:gd name="T1" fmla="*/ 0 h 1395"/>
                <a:gd name="T2" fmla="*/ 45 w 45"/>
                <a:gd name="T3" fmla="*/ 0 h 1395"/>
                <a:gd name="T4" fmla="*/ 45 w 45"/>
                <a:gd name="T5" fmla="*/ 1395 h 1395"/>
                <a:gd name="T6" fmla="*/ 0 w 45"/>
                <a:gd name="T7" fmla="*/ 0 h 1395"/>
              </a:gdLst>
              <a:ahLst/>
              <a:cxnLst>
                <a:cxn ang="0">
                  <a:pos x="T0" y="T1"/>
                </a:cxn>
                <a:cxn ang="0">
                  <a:pos x="T2" y="T3"/>
                </a:cxn>
                <a:cxn ang="0">
                  <a:pos x="T4" y="T5"/>
                </a:cxn>
                <a:cxn ang="0">
                  <a:pos x="T6" y="T7"/>
                </a:cxn>
              </a:cxnLst>
              <a:rect l="0" t="0" r="r" b="b"/>
              <a:pathLst>
                <a:path w="45" h="1395">
                  <a:moveTo>
                    <a:pt x="0" y="0"/>
                  </a:moveTo>
                  <a:lnTo>
                    <a:pt x="45" y="0"/>
                  </a:lnTo>
                  <a:lnTo>
                    <a:pt x="45" y="1395"/>
                  </a:lnTo>
                  <a:lnTo>
                    <a:pt x="0" y="0"/>
                  </a:lnTo>
                  <a:close/>
                </a:path>
              </a:pathLst>
            </a:custGeom>
            <a:solidFill>
              <a:srgbClr val="71B4C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3" name="Freeform 32">
              <a:extLst>
                <a:ext uri="{FF2B5EF4-FFF2-40B4-BE49-F238E27FC236}">
                  <a16:creationId xmlns:a16="http://schemas.microsoft.com/office/drawing/2014/main" id="{BF8A2F1B-8DC0-4AAD-86DA-87587E31C380}"/>
                </a:ext>
              </a:extLst>
            </p:cNvPr>
            <p:cNvSpPr>
              <a:spLocks/>
            </p:cNvSpPr>
            <p:nvPr/>
          </p:nvSpPr>
          <p:spPr bwMode="auto">
            <a:xfrm>
              <a:off x="3043370" y="1266831"/>
              <a:ext cx="90356" cy="2192333"/>
            </a:xfrm>
            <a:custGeom>
              <a:avLst/>
              <a:gdLst>
                <a:gd name="T0" fmla="*/ 0 w 45"/>
                <a:gd name="T1" fmla="*/ 0 h 1395"/>
                <a:gd name="T2" fmla="*/ 45 w 45"/>
                <a:gd name="T3" fmla="*/ 0 h 1395"/>
                <a:gd name="T4" fmla="*/ 45 w 45"/>
                <a:gd name="T5" fmla="*/ 1395 h 1395"/>
                <a:gd name="T6" fmla="*/ 0 w 45"/>
                <a:gd name="T7" fmla="*/ 0 h 1395"/>
              </a:gdLst>
              <a:ahLst/>
              <a:cxnLst>
                <a:cxn ang="0">
                  <a:pos x="T0" y="T1"/>
                </a:cxn>
                <a:cxn ang="0">
                  <a:pos x="T2" y="T3"/>
                </a:cxn>
                <a:cxn ang="0">
                  <a:pos x="T4" y="T5"/>
                </a:cxn>
                <a:cxn ang="0">
                  <a:pos x="T6" y="T7"/>
                </a:cxn>
              </a:cxnLst>
              <a:rect l="0" t="0" r="r" b="b"/>
              <a:pathLst>
                <a:path w="45" h="1395">
                  <a:moveTo>
                    <a:pt x="0" y="0"/>
                  </a:moveTo>
                  <a:lnTo>
                    <a:pt x="45" y="0"/>
                  </a:lnTo>
                  <a:lnTo>
                    <a:pt x="45" y="1395"/>
                  </a:lnTo>
                  <a:lnTo>
                    <a:pt x="0" y="0"/>
                  </a:lnTo>
                </a:path>
              </a:pathLst>
            </a:custGeom>
            <a:solidFill>
              <a:srgbClr val="FF0000"/>
            </a:solid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14" name="TextBox 213">
            <a:extLst>
              <a:ext uri="{FF2B5EF4-FFF2-40B4-BE49-F238E27FC236}">
                <a16:creationId xmlns:a16="http://schemas.microsoft.com/office/drawing/2014/main" id="{083717D7-A03F-495E-83C4-C9C1121AF619}"/>
              </a:ext>
            </a:extLst>
          </p:cNvPr>
          <p:cNvSpPr txBox="1"/>
          <p:nvPr/>
        </p:nvSpPr>
        <p:spPr bwMode="auto">
          <a:xfrm>
            <a:off x="5234970" y="4774250"/>
            <a:ext cx="185673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Unknown Oncogenic Driver Detected 31%</a:t>
            </a:r>
          </a:p>
        </p:txBody>
      </p:sp>
      <p:sp>
        <p:nvSpPr>
          <p:cNvPr id="215" name="TextBox 214">
            <a:extLst>
              <a:ext uri="{FF2B5EF4-FFF2-40B4-BE49-F238E27FC236}">
                <a16:creationId xmlns:a16="http://schemas.microsoft.com/office/drawing/2014/main" id="{2EAA22EA-8608-42C7-8894-3DF1E9C080FF}"/>
              </a:ext>
            </a:extLst>
          </p:cNvPr>
          <p:cNvSpPr txBox="1"/>
          <p:nvPr/>
        </p:nvSpPr>
        <p:spPr bwMode="auto">
          <a:xfrm>
            <a:off x="3722114" y="3801317"/>
            <a:ext cx="16887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b="1" i="1"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KRAS</a:t>
            </a:r>
            <a:br>
              <a:rPr kumimoji="0" lang="en-US"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25%</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a:t>
            </a:r>
            <a:r>
              <a:rPr kumimoji="0" lang="en-US" b="1" i="1"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KRAS</a:t>
            </a:r>
            <a:r>
              <a:rPr kumimoji="0" lang="en-US" b="1" i="0" u="none" strike="noStrike" kern="1200" cap="none" spc="0" normalizeH="0" baseline="30000" noProof="0">
                <a:ln>
                  <a:noFill/>
                </a:ln>
                <a:solidFill>
                  <a:srgbClr val="FFFFFF"/>
                </a:solidFill>
                <a:effectLst/>
                <a:uLnTx/>
                <a:uFillTx/>
                <a:latin typeface="Calibri" panose="020F0502020204030204" pitchFamily="34" charset="0"/>
                <a:ea typeface="+mn-ea"/>
                <a:cs typeface="Arial" panose="020B0604020202020204" pitchFamily="34" charset="0"/>
              </a:rPr>
              <a:t>G1C </a:t>
            </a:r>
            <a:r>
              <a:rPr kumimoji="0" lang="en-US"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13%)</a:t>
            </a:r>
          </a:p>
        </p:txBody>
      </p:sp>
      <p:sp>
        <p:nvSpPr>
          <p:cNvPr id="216" name="TextBox 215">
            <a:extLst>
              <a:ext uri="{FF2B5EF4-FFF2-40B4-BE49-F238E27FC236}">
                <a16:creationId xmlns:a16="http://schemas.microsoft.com/office/drawing/2014/main" id="{FB8A58F4-2039-4629-BCC9-88B19281A6B9}"/>
              </a:ext>
            </a:extLst>
          </p:cNvPr>
          <p:cNvSpPr txBox="1"/>
          <p:nvPr/>
        </p:nvSpPr>
        <p:spPr bwMode="auto">
          <a:xfrm>
            <a:off x="4386299" y="2468330"/>
            <a:ext cx="152707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b="1" i="1"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EGFR</a:t>
            </a:r>
            <a:r>
              <a:rPr kumimoji="0" lang="en-US"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 Sensitizing</a:t>
            </a:r>
            <a:br>
              <a:rPr kumimoji="0" lang="en-US"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17%</a:t>
            </a:r>
          </a:p>
        </p:txBody>
      </p:sp>
      <p:sp>
        <p:nvSpPr>
          <p:cNvPr id="219" name="TextBox 218">
            <a:extLst>
              <a:ext uri="{FF2B5EF4-FFF2-40B4-BE49-F238E27FC236}">
                <a16:creationId xmlns:a16="http://schemas.microsoft.com/office/drawing/2014/main" id="{5E026AA6-B2E6-4796-BE76-8927E441B970}"/>
              </a:ext>
            </a:extLst>
          </p:cNvPr>
          <p:cNvSpPr txBox="1"/>
          <p:nvPr/>
        </p:nvSpPr>
        <p:spPr bwMode="auto">
          <a:xfrm>
            <a:off x="5878935" y="2403016"/>
            <a:ext cx="763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b="1"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ALK</a:t>
            </a:r>
            <a:r>
              <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a:t>
            </a:r>
            <a:br>
              <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7%</a:t>
            </a:r>
          </a:p>
        </p:txBody>
      </p:sp>
    </p:spTree>
    <p:extLst>
      <p:ext uri="{BB962C8B-B14F-4D97-AF65-F5344CB8AC3E}">
        <p14:creationId xmlns:p14="http://schemas.microsoft.com/office/powerpoint/2010/main" val="328539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B17B76D-2271-5692-F50F-BB90ADC78F72}"/>
              </a:ext>
            </a:extLst>
          </p:cNvPr>
          <p:cNvCxnSpPr>
            <a:cxnSpLocks/>
          </p:cNvCxnSpPr>
          <p:nvPr/>
        </p:nvCxnSpPr>
        <p:spPr bwMode="auto">
          <a:xfrm>
            <a:off x="4553327" y="2358404"/>
            <a:ext cx="0" cy="1097280"/>
          </a:xfrm>
          <a:prstGeom prst="line">
            <a:avLst/>
          </a:prstGeom>
          <a:noFill/>
          <a:ln w="28575" cap="flat" cmpd="sng" algn="ctr">
            <a:solidFill>
              <a:schemeClr val="bg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863E219C-7C3A-0A0D-76F2-7D4729328CCB}"/>
              </a:ext>
            </a:extLst>
          </p:cNvPr>
          <p:cNvCxnSpPr>
            <a:cxnSpLocks/>
          </p:cNvCxnSpPr>
          <p:nvPr/>
        </p:nvCxnSpPr>
        <p:spPr bwMode="auto">
          <a:xfrm>
            <a:off x="10453395" y="2358404"/>
            <a:ext cx="0" cy="1097280"/>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05FD1CB7-4DCB-5BD4-238B-B29822A45B74}"/>
              </a:ext>
            </a:extLst>
          </p:cNvPr>
          <p:cNvCxnSpPr>
            <a:cxnSpLocks/>
          </p:cNvCxnSpPr>
          <p:nvPr/>
        </p:nvCxnSpPr>
        <p:spPr bwMode="auto">
          <a:xfrm>
            <a:off x="1738605" y="2346372"/>
            <a:ext cx="0" cy="1005840"/>
          </a:xfrm>
          <a:prstGeom prst="line">
            <a:avLst/>
          </a:prstGeom>
          <a:noFill/>
          <a:ln w="28575" cap="flat" cmpd="sng" algn="ctr">
            <a:solidFill>
              <a:schemeClr val="bg1"/>
            </a:solidFill>
            <a:prstDash val="solid"/>
            <a:round/>
            <a:headEnd type="none" w="med" len="med"/>
            <a:tailEnd type="none" w="med" len="med"/>
          </a:ln>
          <a:effectLst/>
        </p:spPr>
      </p:cxnSp>
      <p:sp>
        <p:nvSpPr>
          <p:cNvPr id="25" name="Title 1">
            <a:extLst>
              <a:ext uri="{FF2B5EF4-FFF2-40B4-BE49-F238E27FC236}">
                <a16:creationId xmlns:a16="http://schemas.microsoft.com/office/drawing/2014/main" id="{1DD206C2-31F2-C854-0950-9EA697B0E6B9}"/>
              </a:ext>
            </a:extLst>
          </p:cNvPr>
          <p:cNvSpPr>
            <a:spLocks noGrp="1"/>
          </p:cNvSpPr>
          <p:nvPr>
            <p:ph type="title"/>
          </p:nvPr>
        </p:nvSpPr>
        <p:spPr/>
        <p:txBody>
          <a:bodyPr/>
          <a:lstStyle/>
          <a:p>
            <a:r>
              <a:rPr lang="en-US"/>
              <a:t>Molecular and PD-L1 Testing at Initial Diagnosis to </a:t>
            </a:r>
            <a:br>
              <a:rPr lang="en-US"/>
            </a:br>
            <a:r>
              <a:rPr lang="en-US"/>
              <a:t>Guide Treatment in NSCLC</a:t>
            </a:r>
          </a:p>
        </p:txBody>
      </p:sp>
      <p:sp>
        <p:nvSpPr>
          <p:cNvPr id="26" name="TextBox 25">
            <a:extLst>
              <a:ext uri="{FF2B5EF4-FFF2-40B4-BE49-F238E27FC236}">
                <a16:creationId xmlns:a16="http://schemas.microsoft.com/office/drawing/2014/main" id="{1C8D80D7-B2E3-D9DE-CB0E-3AE344C9D4FF}"/>
              </a:ext>
            </a:extLst>
          </p:cNvPr>
          <p:cNvSpPr txBox="1"/>
          <p:nvPr/>
        </p:nvSpPr>
        <p:spPr>
          <a:xfrm>
            <a:off x="4556837" y="1437207"/>
            <a:ext cx="4380652" cy="393192"/>
          </a:xfrm>
          <a:prstGeom prst="rect">
            <a:avLst/>
          </a:prstGeom>
          <a:noFill/>
          <a:ln w="28575">
            <a:solidFill>
              <a:schemeClr val="accent3"/>
            </a:solidFill>
          </a:ln>
        </p:spPr>
        <p:txBody>
          <a:bodyPr wrap="square" rtlCol="0" anchor="ctr" anchorCtr="1">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Initial Diagnosis of NSCLC</a:t>
            </a:r>
          </a:p>
        </p:txBody>
      </p:sp>
      <p:sp>
        <p:nvSpPr>
          <p:cNvPr id="27" name="TextBox 26">
            <a:extLst>
              <a:ext uri="{FF2B5EF4-FFF2-40B4-BE49-F238E27FC236}">
                <a16:creationId xmlns:a16="http://schemas.microsoft.com/office/drawing/2014/main" id="{4E0EEBFA-9A89-929D-3DCF-618A4C0C66CB}"/>
              </a:ext>
            </a:extLst>
          </p:cNvPr>
          <p:cNvSpPr txBox="1"/>
          <p:nvPr/>
        </p:nvSpPr>
        <p:spPr bwMode="auto">
          <a:xfrm>
            <a:off x="9093755" y="1976708"/>
            <a:ext cx="1599220" cy="369332"/>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Advanced</a:t>
            </a:r>
          </a:p>
        </p:txBody>
      </p:sp>
      <p:sp>
        <p:nvSpPr>
          <p:cNvPr id="28" name="TextBox 27">
            <a:extLst>
              <a:ext uri="{FF2B5EF4-FFF2-40B4-BE49-F238E27FC236}">
                <a16:creationId xmlns:a16="http://schemas.microsoft.com/office/drawing/2014/main" id="{574E3180-64E2-E927-0E14-A8797B695CD2}"/>
              </a:ext>
            </a:extLst>
          </p:cNvPr>
          <p:cNvSpPr txBox="1"/>
          <p:nvPr/>
        </p:nvSpPr>
        <p:spPr bwMode="auto">
          <a:xfrm>
            <a:off x="2801047" y="1965212"/>
            <a:ext cx="21728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Early Stage (IB-IIIA)</a:t>
            </a:r>
          </a:p>
        </p:txBody>
      </p:sp>
      <p:sp>
        <p:nvSpPr>
          <p:cNvPr id="34" name="TextBox 33">
            <a:extLst>
              <a:ext uri="{FF2B5EF4-FFF2-40B4-BE49-F238E27FC236}">
                <a16:creationId xmlns:a16="http://schemas.microsoft.com/office/drawing/2014/main" id="{EBE7090B-CA2B-E0A8-E771-B373DBE805EE}"/>
              </a:ext>
            </a:extLst>
          </p:cNvPr>
          <p:cNvSpPr txBox="1"/>
          <p:nvPr/>
        </p:nvSpPr>
        <p:spPr>
          <a:xfrm>
            <a:off x="9136040" y="2527688"/>
            <a:ext cx="2634710" cy="1224725"/>
          </a:xfrm>
          <a:prstGeom prst="rect">
            <a:avLst/>
          </a:prstGeom>
          <a:solidFill>
            <a:schemeClr val="accent6"/>
          </a:solidFill>
        </p:spPr>
        <p:txBody>
          <a:bodyPr wrap="square" rtlCol="0" anchor="ctr" anchorCtr="1">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Broad NGS testing and PD-L1 IHC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(at diagnosis)</a:t>
            </a:r>
          </a:p>
        </p:txBody>
      </p:sp>
      <p:sp>
        <p:nvSpPr>
          <p:cNvPr id="39" name="TextBox 38">
            <a:extLst>
              <a:ext uri="{FF2B5EF4-FFF2-40B4-BE49-F238E27FC236}">
                <a16:creationId xmlns:a16="http://schemas.microsoft.com/office/drawing/2014/main" id="{8D188CC0-BF0D-C280-8565-EDED1BDD726F}"/>
              </a:ext>
            </a:extLst>
          </p:cNvPr>
          <p:cNvSpPr txBox="1"/>
          <p:nvPr/>
        </p:nvSpPr>
        <p:spPr>
          <a:xfrm>
            <a:off x="3117836" y="2527688"/>
            <a:ext cx="2870982" cy="1224726"/>
          </a:xfrm>
          <a:prstGeom prst="rect">
            <a:avLst/>
          </a:prstGeom>
          <a:solidFill>
            <a:schemeClr val="accent4"/>
          </a:solidFill>
        </p:spPr>
        <p:txBody>
          <a:bodyPr wrap="square" rtlCol="0" anchor="ctr" anchorCtr="1">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Adjuvant: </a:t>
            </a:r>
          </a:p>
          <a:p>
            <a:pPr lvl="0" algn="ctr" eaLnBrk="0" fontAlgn="base" hangingPunct="0">
              <a:spcBef>
                <a:spcPct val="0"/>
              </a:spcBef>
              <a:spcAft>
                <a:spcPct val="0"/>
              </a:spcAft>
              <a:defRPr/>
            </a:pPr>
            <a:r>
              <a:rPr lang="en-US" b="1" i="1" dirty="0">
                <a:solidFill>
                  <a:srgbClr val="FFFFFF"/>
                </a:solidFill>
                <a:latin typeface="Calibri" panose="020F0502020204030204" pitchFamily="34" charset="0"/>
                <a:cs typeface="Arial" panose="020B0604020202020204" pitchFamily="34" charset="0"/>
              </a:rPr>
              <a:t>EGFR/ALK</a:t>
            </a: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testing and</a:t>
            </a:r>
          </a:p>
          <a:p>
            <a:pPr lvl="0" algn="ctr" eaLnBrk="0" fontAlgn="base" hangingPunct="0">
              <a:spcBef>
                <a:spcPct val="0"/>
              </a:spcBef>
              <a:spcAft>
                <a:spcPct val="0"/>
              </a:spcAf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PD-L1 IHC</a:t>
            </a:r>
          </a:p>
        </p:txBody>
      </p:sp>
      <p:sp>
        <p:nvSpPr>
          <p:cNvPr id="42" name="TextBox 41">
            <a:extLst>
              <a:ext uri="{FF2B5EF4-FFF2-40B4-BE49-F238E27FC236}">
                <a16:creationId xmlns:a16="http://schemas.microsoft.com/office/drawing/2014/main" id="{2ED407B7-09DB-E7B1-10E0-C8B88753E81D}"/>
              </a:ext>
            </a:extLst>
          </p:cNvPr>
          <p:cNvSpPr txBox="1"/>
          <p:nvPr/>
        </p:nvSpPr>
        <p:spPr>
          <a:xfrm>
            <a:off x="522287" y="2527688"/>
            <a:ext cx="2432635" cy="1224725"/>
          </a:xfrm>
          <a:prstGeom prst="rect">
            <a:avLst/>
          </a:prstGeom>
          <a:solidFill>
            <a:schemeClr val="accent1"/>
          </a:solidFill>
        </p:spPr>
        <p:txBody>
          <a:bodyPr wrap="square" rtlCol="0" anchor="ctr" anchorCtr="1">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Neoadjuvant: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1"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EGFR/ALK </a:t>
            </a: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testing*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PD-L1 IHC</a:t>
            </a:r>
          </a:p>
        </p:txBody>
      </p:sp>
      <p:cxnSp>
        <p:nvCxnSpPr>
          <p:cNvPr id="44" name="Straight Connector 43">
            <a:extLst>
              <a:ext uri="{FF2B5EF4-FFF2-40B4-BE49-F238E27FC236}">
                <a16:creationId xmlns:a16="http://schemas.microsoft.com/office/drawing/2014/main" id="{D5D23064-D308-2AE9-930B-C7AA153DB465}"/>
              </a:ext>
            </a:extLst>
          </p:cNvPr>
          <p:cNvCxnSpPr>
            <a:cxnSpLocks/>
          </p:cNvCxnSpPr>
          <p:nvPr/>
        </p:nvCxnSpPr>
        <p:spPr bwMode="auto">
          <a:xfrm flipV="1">
            <a:off x="1738605" y="2346372"/>
            <a:ext cx="8714790" cy="12032"/>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29ACC2A4-BF4F-00CE-84DB-8654D79C8A67}"/>
              </a:ext>
            </a:extLst>
          </p:cNvPr>
          <p:cNvCxnSpPr/>
          <p:nvPr/>
        </p:nvCxnSpPr>
        <p:spPr bwMode="auto">
          <a:xfrm>
            <a:off x="6747163" y="1830399"/>
            <a:ext cx="0" cy="516177"/>
          </a:xfrm>
          <a:prstGeom prst="line">
            <a:avLst/>
          </a:prstGeom>
          <a:noFill/>
          <a:ln w="28575" cap="flat" cmpd="sng" algn="ctr">
            <a:solidFill>
              <a:schemeClr val="bg1"/>
            </a:solidFill>
            <a:prstDash val="solid"/>
            <a:round/>
            <a:headEnd type="none" w="med" len="med"/>
            <a:tailEnd type="none" w="med" len="med"/>
          </a:ln>
          <a:effectLst/>
        </p:spPr>
      </p:cxnSp>
      <p:sp>
        <p:nvSpPr>
          <p:cNvPr id="3" name="Content Placeholder 2">
            <a:extLst>
              <a:ext uri="{FF2B5EF4-FFF2-40B4-BE49-F238E27FC236}">
                <a16:creationId xmlns:a16="http://schemas.microsoft.com/office/drawing/2014/main" id="{6A184C1F-4272-8088-DD36-580514C818DA}"/>
              </a:ext>
            </a:extLst>
          </p:cNvPr>
          <p:cNvSpPr txBox="1">
            <a:spLocks/>
          </p:cNvSpPr>
          <p:nvPr/>
        </p:nvSpPr>
        <p:spPr>
          <a:xfrm>
            <a:off x="628671" y="4097017"/>
            <a:ext cx="10877529" cy="2152913"/>
          </a:xfrm>
          <a:prstGeom prst="rect">
            <a:avLst/>
          </a:prstGeom>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900" marR="0" lvl="0" indent="-342900" algn="l" defTabSz="914400" rtl="0" eaLnBrk="1" fontAlgn="base" latinLnBrk="0" hangingPunct="1">
              <a:lnSpc>
                <a:spcPct val="90000"/>
              </a:lnSpc>
              <a:spcBef>
                <a:spcPts val="600"/>
              </a:spcBef>
              <a:spcAft>
                <a:spcPts val="700"/>
              </a:spcAft>
              <a:buClr>
                <a:srgbClr val="000000"/>
              </a:buClr>
              <a:buSzTx/>
              <a:buFont typeface="Wingdings" panose="05000000000000000000" pitchFamily="2" charset="2"/>
              <a:buChar char="§"/>
              <a:tabLst/>
              <a:defRPr/>
            </a:pPr>
            <a:r>
              <a:rPr kumimoji="0" lang="en-US" sz="2000" b="0" i="0" u="none" strike="noStrike" kern="0" cap="none" spc="0" normalizeH="0" baseline="0" noProof="0">
                <a:ln>
                  <a:noFill/>
                </a:ln>
                <a:solidFill>
                  <a:srgbClr val="000000"/>
                </a:solidFill>
                <a:effectLst/>
                <a:uLnTx/>
                <a:uFillTx/>
                <a:latin typeface="Calibri" panose="020F0502020204030204" pitchFamily="34" charset="0"/>
                <a:ea typeface="+mn-ea"/>
                <a:cs typeface="+mn-cs"/>
              </a:rPr>
              <a:t>Test for PD-L1 expression required for </a:t>
            </a:r>
            <a:r>
              <a:rPr kumimoji="0" lang="en-US" sz="2000" b="1" i="0" u="none" strike="noStrike" kern="0" cap="none" spc="0" normalizeH="0" baseline="0" noProof="0">
                <a:ln>
                  <a:noFill/>
                </a:ln>
                <a:solidFill>
                  <a:srgbClr val="000000"/>
                </a:solidFill>
                <a:effectLst/>
                <a:uLnTx/>
                <a:uFillTx/>
                <a:latin typeface="Calibri" panose="020F0502020204030204" pitchFamily="34" charset="0"/>
                <a:ea typeface="+mn-ea"/>
                <a:cs typeface="+mn-cs"/>
              </a:rPr>
              <a:t>all</a:t>
            </a:r>
            <a:r>
              <a:rPr kumimoji="0" lang="en-US" sz="2000" b="0" i="0" u="none" strike="noStrike" kern="0" cap="none" spc="0" normalizeH="0" baseline="0" noProof="0">
                <a:ln>
                  <a:noFill/>
                </a:ln>
                <a:solidFill>
                  <a:srgbClr val="000000"/>
                </a:solidFill>
                <a:effectLst/>
                <a:uLnTx/>
                <a:uFillTx/>
                <a:latin typeface="Calibri" panose="020F0502020204030204" pitchFamily="34" charset="0"/>
                <a:ea typeface="+mn-ea"/>
                <a:cs typeface="+mn-cs"/>
              </a:rPr>
              <a:t> cases of NSCLC</a:t>
            </a:r>
          </a:p>
          <a:p>
            <a:pPr marL="342900" marR="0" lvl="0" indent="-342900" algn="l" defTabSz="914400" rtl="0" eaLnBrk="1" fontAlgn="base" latinLnBrk="0" hangingPunct="1">
              <a:lnSpc>
                <a:spcPct val="90000"/>
              </a:lnSpc>
              <a:spcBef>
                <a:spcPts val="600"/>
              </a:spcBef>
              <a:spcAft>
                <a:spcPts val="700"/>
              </a:spcAft>
              <a:buClr>
                <a:srgbClr val="000000"/>
              </a:buClr>
              <a:buSzTx/>
              <a:buFont typeface="Wingdings" panose="05000000000000000000" pitchFamily="2" charset="2"/>
              <a:buChar char="§"/>
              <a:tabLst/>
              <a:defRPr/>
            </a:pPr>
            <a:r>
              <a:rPr kumimoji="0" lang="en-US" sz="2000" b="0" i="0" u="none" strike="noStrike" kern="0" cap="none" spc="0" normalizeH="0" baseline="0" noProof="0">
                <a:ln>
                  <a:noFill/>
                </a:ln>
                <a:solidFill>
                  <a:srgbClr val="000000"/>
                </a:solidFill>
                <a:effectLst/>
                <a:uLnTx/>
                <a:uFillTx/>
                <a:latin typeface="Calibri" panose="020F0502020204030204" pitchFamily="34" charset="0"/>
                <a:ea typeface="+mn-ea"/>
                <a:cs typeface="+mn-cs"/>
              </a:rPr>
              <a:t>Broad molecular testing for all cases of advanced </a:t>
            </a:r>
            <a:r>
              <a:rPr kumimoji="0" lang="en-US" sz="2000" b="1" i="0" u="none" strike="noStrike" kern="0" cap="none" spc="0" normalizeH="0" baseline="0" noProof="0">
                <a:ln>
                  <a:noFill/>
                </a:ln>
                <a:effectLst/>
                <a:uLnTx/>
                <a:uFillTx/>
                <a:latin typeface="Calibri" panose="020F0502020204030204" pitchFamily="34" charset="0"/>
                <a:ea typeface="+mn-ea"/>
                <a:cs typeface="+mn-cs"/>
              </a:rPr>
              <a:t>nonsquamous</a:t>
            </a:r>
            <a:r>
              <a:rPr kumimoji="0" lang="en-US" sz="2000" b="0" i="0" u="none" strike="noStrike" kern="0" cap="none" spc="0" normalizeH="0" baseline="0" noProof="0">
                <a:ln>
                  <a:noFill/>
                </a:ln>
                <a:solidFill>
                  <a:srgbClr val="000000"/>
                </a:solidFill>
                <a:effectLst/>
                <a:uLnTx/>
                <a:uFillTx/>
                <a:latin typeface="Calibri" panose="020F0502020204030204" pitchFamily="34" charset="0"/>
                <a:ea typeface="+mn-ea"/>
                <a:cs typeface="+mn-cs"/>
              </a:rPr>
              <a:t> NSCLC should include </a:t>
            </a:r>
            <a:r>
              <a:rPr kumimoji="0" lang="en-US" sz="2000" b="0" i="1" u="none" strike="noStrike" kern="0" cap="none" spc="0" normalizeH="0" baseline="0" noProof="0">
                <a:ln>
                  <a:noFill/>
                </a:ln>
                <a:solidFill>
                  <a:srgbClr val="000000"/>
                </a:solidFill>
                <a:effectLst/>
                <a:uLnTx/>
                <a:uFillTx/>
                <a:latin typeface="Calibri" panose="020F0502020204030204" pitchFamily="34" charset="0"/>
                <a:ea typeface="+mn-ea"/>
                <a:cs typeface="+mn-cs"/>
              </a:rPr>
              <a:t>EGFR</a:t>
            </a:r>
            <a:r>
              <a:rPr kumimoji="0" lang="en-US" sz="2000" b="0" i="0" u="none" strike="noStrike" kern="0" cap="none" spc="0" normalizeH="0" baseline="0" noProof="0">
                <a:ln>
                  <a:noFill/>
                </a:ln>
                <a:solidFill>
                  <a:srgbClr val="000000"/>
                </a:solidFill>
                <a:effectLst/>
                <a:uLnTx/>
                <a:uFillTx/>
                <a:latin typeface="Calibri" panose="020F0502020204030204" pitchFamily="34" charset="0"/>
                <a:ea typeface="+mn-ea"/>
                <a:cs typeface="+mn-cs"/>
              </a:rPr>
              <a:t>, </a:t>
            </a:r>
            <a:r>
              <a:rPr kumimoji="0" lang="en-US" sz="2000" b="0" i="1" u="none" strike="noStrike" kern="0" cap="none" spc="0" normalizeH="0" baseline="0" noProof="0">
                <a:ln>
                  <a:noFill/>
                </a:ln>
                <a:solidFill>
                  <a:srgbClr val="000000"/>
                </a:solidFill>
                <a:effectLst/>
                <a:uLnTx/>
                <a:uFillTx/>
                <a:latin typeface="Calibri" panose="020F0502020204030204" pitchFamily="34" charset="0"/>
                <a:ea typeface="+mn-ea"/>
                <a:cs typeface="+mn-cs"/>
              </a:rPr>
              <a:t>ALK, ROS1, BRAF </a:t>
            </a:r>
            <a:r>
              <a:rPr kumimoji="0" lang="en-US" sz="2000" b="0" i="0" u="none" strike="noStrike" kern="0" cap="none" spc="0" normalizeH="0" baseline="0" noProof="0">
                <a:ln>
                  <a:noFill/>
                </a:ln>
                <a:solidFill>
                  <a:srgbClr val="000000"/>
                </a:solidFill>
                <a:effectLst/>
                <a:uLnTx/>
                <a:uFillTx/>
                <a:latin typeface="Calibri" panose="020F0502020204030204" pitchFamily="34" charset="0"/>
                <a:ea typeface="+mn-ea"/>
                <a:cs typeface="+mn-cs"/>
              </a:rPr>
              <a:t>V600E</a:t>
            </a:r>
            <a:r>
              <a:rPr kumimoji="0" lang="en-US" sz="2000" b="0" i="1" u="none" strike="noStrike" kern="0" cap="none" spc="0" normalizeH="0" baseline="0" noProof="0">
                <a:ln>
                  <a:noFill/>
                </a:ln>
                <a:solidFill>
                  <a:srgbClr val="000000"/>
                </a:solidFill>
                <a:effectLst/>
                <a:uLnTx/>
                <a:uFillTx/>
                <a:latin typeface="Calibri" panose="020F0502020204030204" pitchFamily="34" charset="0"/>
                <a:ea typeface="+mn-ea"/>
                <a:cs typeface="+mn-cs"/>
              </a:rPr>
              <a:t>, NTRK, RET, MET</a:t>
            </a:r>
            <a:r>
              <a:rPr kumimoji="0" lang="en-US" sz="2000" b="0" i="0" u="none" strike="noStrike" kern="0" cap="none" spc="0" normalizeH="0" baseline="0" noProof="0">
                <a:ln>
                  <a:noFill/>
                </a:ln>
                <a:solidFill>
                  <a:srgbClr val="000000"/>
                </a:solidFill>
                <a:effectLst/>
                <a:uLnTx/>
                <a:uFillTx/>
                <a:latin typeface="Calibri" panose="020F0502020204030204" pitchFamily="34" charset="0"/>
                <a:ea typeface="+mn-ea"/>
                <a:cs typeface="+mn-cs"/>
              </a:rPr>
              <a:t>ex14</a:t>
            </a:r>
            <a:r>
              <a:rPr kumimoji="0" lang="en-US" sz="2000" b="0" i="1" u="none" strike="noStrike" kern="0" cap="none" spc="0" normalizeH="0" baseline="0" noProof="0">
                <a:ln>
                  <a:noFill/>
                </a:ln>
                <a:solidFill>
                  <a:srgbClr val="000000"/>
                </a:solidFill>
                <a:effectLst/>
                <a:uLnTx/>
                <a:uFillTx/>
                <a:latin typeface="Calibri" panose="020F0502020204030204" pitchFamily="34" charset="0"/>
                <a:ea typeface="+mn-ea"/>
                <a:cs typeface="+mn-cs"/>
              </a:rPr>
              <a:t> </a:t>
            </a:r>
            <a:r>
              <a:rPr kumimoji="0" lang="en-US" sz="2000" b="0" i="0" u="none" strike="noStrike" kern="0" cap="none" spc="0" normalizeH="0" baseline="0" noProof="0">
                <a:ln>
                  <a:noFill/>
                </a:ln>
                <a:solidFill>
                  <a:srgbClr val="000000"/>
                </a:solidFill>
                <a:effectLst/>
                <a:uLnTx/>
                <a:uFillTx/>
                <a:latin typeface="Calibri" panose="020F0502020204030204" pitchFamily="34" charset="0"/>
                <a:ea typeface="+mn-ea"/>
                <a:cs typeface="+mn-cs"/>
              </a:rPr>
              <a:t>skipping, </a:t>
            </a:r>
            <a:r>
              <a:rPr kumimoji="0" lang="en-US" sz="2000" b="0" i="1" u="none" strike="noStrike" kern="0" cap="none" spc="0" normalizeH="0" baseline="0" noProof="0">
                <a:ln>
                  <a:noFill/>
                </a:ln>
                <a:solidFill>
                  <a:srgbClr val="000000"/>
                </a:solidFill>
                <a:effectLst/>
                <a:uLnTx/>
                <a:uFillTx/>
                <a:latin typeface="Calibri" panose="020F0502020204030204" pitchFamily="34" charset="0"/>
                <a:ea typeface="+mn-ea"/>
                <a:cs typeface="+mn-cs"/>
              </a:rPr>
              <a:t>KRAS </a:t>
            </a:r>
            <a:r>
              <a:rPr kumimoji="0" lang="en-US" sz="2000" b="0" i="0" u="none" strike="noStrike" kern="0" cap="none" spc="0" normalizeH="0" baseline="0" noProof="0">
                <a:ln>
                  <a:noFill/>
                </a:ln>
                <a:solidFill>
                  <a:srgbClr val="000000"/>
                </a:solidFill>
                <a:effectLst/>
                <a:uLnTx/>
                <a:uFillTx/>
                <a:latin typeface="Calibri" panose="020F0502020204030204" pitchFamily="34" charset="0"/>
                <a:ea typeface="+mn-ea"/>
                <a:cs typeface="+mn-cs"/>
              </a:rPr>
              <a:t>G12C,</a:t>
            </a:r>
            <a:r>
              <a:rPr kumimoji="0" lang="en-US" sz="2000" b="0" i="1" u="none" strike="noStrike" kern="0" cap="none" spc="0" normalizeH="0" baseline="0" noProof="0">
                <a:ln>
                  <a:noFill/>
                </a:ln>
                <a:solidFill>
                  <a:srgbClr val="000000"/>
                </a:solidFill>
                <a:effectLst/>
                <a:uLnTx/>
                <a:uFillTx/>
                <a:latin typeface="Calibri" panose="020F0502020204030204" pitchFamily="34" charset="0"/>
                <a:ea typeface="+mn-ea"/>
                <a:cs typeface="+mn-cs"/>
              </a:rPr>
              <a:t> </a:t>
            </a:r>
            <a:r>
              <a:rPr kumimoji="0" lang="en-US" sz="2000" b="0" i="0" u="none" strike="noStrike" kern="0" cap="none" spc="0" normalizeH="0" baseline="0" noProof="0">
                <a:ln>
                  <a:noFill/>
                </a:ln>
                <a:solidFill>
                  <a:srgbClr val="000000"/>
                </a:solidFill>
                <a:effectLst/>
                <a:uLnTx/>
                <a:uFillTx/>
                <a:latin typeface="Calibri" panose="020F0502020204030204" pitchFamily="34" charset="0"/>
                <a:ea typeface="+mn-ea"/>
                <a:cs typeface="+mn-cs"/>
              </a:rPr>
              <a:t>and </a:t>
            </a:r>
            <a:r>
              <a:rPr kumimoji="0" lang="en-US" sz="2000" b="0" i="1" u="none" strike="noStrike" kern="0" cap="none" spc="0" normalizeH="0" baseline="0" noProof="0">
                <a:ln>
                  <a:noFill/>
                </a:ln>
                <a:solidFill>
                  <a:srgbClr val="000000"/>
                </a:solidFill>
                <a:effectLst/>
                <a:uLnTx/>
                <a:uFillTx/>
                <a:latin typeface="Calibri" panose="020F0502020204030204" pitchFamily="34" charset="0"/>
                <a:ea typeface="+mn-ea"/>
                <a:cs typeface="+mn-cs"/>
              </a:rPr>
              <a:t>HER2 </a:t>
            </a:r>
            <a:r>
              <a:rPr kumimoji="0" lang="en-US" sz="2000" b="1" i="0" u="none" strike="noStrike" kern="0" cap="none" spc="0" normalizeH="0" baseline="0" noProof="0">
                <a:ln>
                  <a:noFill/>
                </a:ln>
                <a:solidFill>
                  <a:srgbClr val="000000"/>
                </a:solidFill>
                <a:effectLst/>
                <a:uLnTx/>
                <a:uFillTx/>
                <a:latin typeface="Calibri" panose="020F0502020204030204" pitchFamily="34" charset="0"/>
                <a:ea typeface="+mn-ea"/>
                <a:cs typeface="+mn-cs"/>
              </a:rPr>
              <a:t>mutations</a:t>
            </a:r>
            <a:endParaRPr kumimoji="0" lang="en-US" sz="2000" b="0" i="0" u="none" strike="noStrike" kern="0" cap="none" spc="0" normalizeH="0" baseline="0" noProof="0">
              <a:ln>
                <a:noFill/>
              </a:ln>
              <a:solidFill>
                <a:srgbClr val="000000"/>
              </a:solidFill>
              <a:effectLst/>
              <a:uLnTx/>
              <a:uFillTx/>
              <a:latin typeface="Calibri" panose="020F0502020204030204" pitchFamily="34" charset="0"/>
              <a:ea typeface="+mn-ea"/>
              <a:cs typeface="+mn-cs"/>
            </a:endParaRPr>
          </a:p>
          <a:p>
            <a:pPr marL="742950" marR="0" lvl="1" indent="-285750" algn="l" defTabSz="914400" rtl="0" eaLnBrk="1" fontAlgn="base" latinLnBrk="0" hangingPunct="1">
              <a:lnSpc>
                <a:spcPct val="90000"/>
              </a:lnSpc>
              <a:spcBef>
                <a:spcPts val="600"/>
              </a:spcBef>
              <a:spcAft>
                <a:spcPts val="700"/>
              </a:spcAft>
              <a:buClr>
                <a:srgbClr val="000000"/>
              </a:buClr>
              <a:buSzTx/>
              <a:buFont typeface="Arial" panose="020B0604020202020204" pitchFamily="34" charset="0"/>
              <a:buChar char="‒"/>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For </a:t>
            </a:r>
            <a:r>
              <a:rPr kumimoji="0" lang="en-US" alt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squamous</a:t>
            </a: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NSCLC, consider testing in young, never/light smokers, and female patients, or if biopsy specimen is of mixed histology</a:t>
            </a:r>
          </a:p>
          <a:p>
            <a:pPr marL="342900" marR="0" lvl="0" indent="-342900" algn="l" defTabSz="914400" rtl="0" eaLnBrk="1" fontAlgn="base" latinLnBrk="0" hangingPunct="1">
              <a:lnSpc>
                <a:spcPct val="90000"/>
              </a:lnSpc>
              <a:spcBef>
                <a:spcPts val="600"/>
              </a:spcBef>
              <a:spcAft>
                <a:spcPts val="700"/>
              </a:spcAft>
              <a:buClr>
                <a:srgbClr val="000000"/>
              </a:buClr>
              <a:buSzTx/>
              <a:buFont typeface="Wingdings" panose="05000000000000000000" pitchFamily="2" charset="2"/>
              <a:buChar char="§"/>
              <a:tabLst/>
              <a:defRPr/>
            </a:pPr>
            <a:r>
              <a:rPr kumimoji="0" lang="en-US" sz="2000" b="0" i="0" u="none" strike="noStrike" kern="0" cap="none" spc="0" normalizeH="0" baseline="0" noProof="0">
                <a:ln>
                  <a:noFill/>
                </a:ln>
                <a:solidFill>
                  <a:srgbClr val="000000"/>
                </a:solidFill>
                <a:effectLst/>
                <a:uLnTx/>
                <a:uFillTx/>
                <a:latin typeface="Calibri" panose="020F0502020204030204" pitchFamily="34" charset="0"/>
                <a:ea typeface="+mn-ea"/>
                <a:cs typeface="+mn-cs"/>
              </a:rPr>
              <a:t>Biomarker results should be obtained </a:t>
            </a:r>
            <a:r>
              <a:rPr kumimoji="0" lang="en-US" sz="2000" b="0" i="1" u="none" strike="noStrike" kern="0" cap="none" spc="0" normalizeH="0" baseline="0" noProof="0">
                <a:ln>
                  <a:noFill/>
                </a:ln>
                <a:solidFill>
                  <a:srgbClr val="000000"/>
                </a:solidFill>
                <a:effectLst/>
                <a:uLnTx/>
                <a:uFillTx/>
                <a:latin typeface="Calibri" panose="020F0502020204030204" pitchFamily="34" charset="0"/>
                <a:ea typeface="+mn-ea"/>
                <a:cs typeface="+mn-cs"/>
              </a:rPr>
              <a:t>before</a:t>
            </a:r>
            <a:r>
              <a:rPr kumimoji="0" lang="en-US" sz="2000" b="0" i="0" u="none" strike="noStrike" kern="0" cap="none" spc="0" normalizeH="0" baseline="0" noProof="0">
                <a:ln>
                  <a:noFill/>
                </a:ln>
                <a:solidFill>
                  <a:srgbClr val="000000"/>
                </a:solidFill>
                <a:effectLst/>
                <a:uLnTx/>
                <a:uFillTx/>
                <a:latin typeface="Calibri" panose="020F0502020204030204" pitchFamily="34" charset="0"/>
                <a:ea typeface="+mn-ea"/>
                <a:cs typeface="+mn-cs"/>
              </a:rPr>
              <a:t> starting checkpoint inhibitor therapy</a:t>
            </a:r>
            <a:endParaRPr kumimoji="0" lang="en-US" sz="2000" b="1" i="0" u="none" strike="noStrike" kern="0" cap="none" spc="0" normalizeH="0" baseline="0" noProof="0">
              <a:ln>
                <a:noFill/>
              </a:ln>
              <a:solidFill>
                <a:srgbClr val="00823B"/>
              </a:solidFill>
              <a:effectLst/>
              <a:uLnTx/>
              <a:uFillTx/>
              <a:latin typeface="Calibri" panose="020F0502020204030204" pitchFamily="34" charset="0"/>
              <a:ea typeface="+mn-ea"/>
              <a:cs typeface="+mn-cs"/>
            </a:endParaRPr>
          </a:p>
        </p:txBody>
      </p:sp>
      <p:sp>
        <p:nvSpPr>
          <p:cNvPr id="2" name="TextBox 1">
            <a:extLst>
              <a:ext uri="{FF2B5EF4-FFF2-40B4-BE49-F238E27FC236}">
                <a16:creationId xmlns:a16="http://schemas.microsoft.com/office/drawing/2014/main" id="{E39F5818-DC75-1E8D-A7FA-E7FD7C71A3B7}"/>
              </a:ext>
            </a:extLst>
          </p:cNvPr>
          <p:cNvSpPr txBox="1"/>
          <p:nvPr/>
        </p:nvSpPr>
        <p:spPr bwMode="auto">
          <a:xfrm>
            <a:off x="360126" y="3789240"/>
            <a:ext cx="26527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*NSQ or young, never-smoker SQ </a:t>
            </a: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 name="Text Box 11">
            <a:extLst>
              <a:ext uri="{FF2B5EF4-FFF2-40B4-BE49-F238E27FC236}">
                <a16:creationId xmlns:a16="http://schemas.microsoft.com/office/drawing/2014/main" id="{0AB9D888-7404-B6FA-16B2-6C67DD6E49EC}"/>
              </a:ext>
            </a:extLst>
          </p:cNvPr>
          <p:cNvSpPr txBox="1">
            <a:spLocks noChangeArrowheads="1"/>
          </p:cNvSpPr>
          <p:nvPr/>
        </p:nvSpPr>
        <p:spPr bwMode="auto">
          <a:xfrm>
            <a:off x="344421" y="6401365"/>
            <a:ext cx="801052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6669" rtl="0" eaLnBrk="1" fontAlgn="auto" latinLnBrk="0" hangingPunct="1">
              <a:lnSpc>
                <a:spcPct val="90000"/>
              </a:lnSpc>
              <a:spcBef>
                <a:spcPts val="1000"/>
              </a:spcBef>
              <a:spcAft>
                <a:spcPts val="700"/>
              </a:spcAft>
              <a:buClr>
                <a:srgbClr val="FEFDDE"/>
              </a:buClr>
              <a:buSzTx/>
              <a:buFont typeface="Wingdings" panose="05000000000000000000" pitchFamily="2" charset="2"/>
              <a:buChar char="§"/>
              <a:tabLst/>
              <a:defRPr/>
            </a:pP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Pennell. ASCO Educ Book. 2019;39:351. Godoy.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Biomark</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Res. 2023;11:7. NCCN Guidelines.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Non-small cell lung cancer</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V8.2024 </a:t>
            </a:r>
            <a:endPar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3FFBB62D-EC11-57B6-75D6-010DA9356445}"/>
              </a:ext>
            </a:extLst>
          </p:cNvPr>
          <p:cNvCxnSpPr>
            <a:cxnSpLocks/>
          </p:cNvCxnSpPr>
          <p:nvPr/>
        </p:nvCxnSpPr>
        <p:spPr bwMode="auto">
          <a:xfrm>
            <a:off x="7568337" y="2346444"/>
            <a:ext cx="0" cy="1097280"/>
          </a:xfrm>
          <a:prstGeom prst="line">
            <a:avLst/>
          </a:prstGeom>
          <a:noFill/>
          <a:ln w="28575" cap="flat" cmpd="sng" algn="ctr">
            <a:solidFill>
              <a:schemeClr val="bg1"/>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FC5FEB63-1E56-F3A1-7B9B-5540DC3FE11D}"/>
              </a:ext>
            </a:extLst>
          </p:cNvPr>
          <p:cNvSpPr txBox="1"/>
          <p:nvPr/>
        </p:nvSpPr>
        <p:spPr>
          <a:xfrm>
            <a:off x="6132846" y="2527688"/>
            <a:ext cx="2870982" cy="1224726"/>
          </a:xfrm>
          <a:prstGeom prst="rect">
            <a:avLst/>
          </a:prstGeom>
          <a:solidFill>
            <a:srgbClr val="00B050"/>
          </a:solidFill>
        </p:spPr>
        <p:txBody>
          <a:bodyPr wrap="square" rtlCol="0" anchor="ctr" anchorCtr="1">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Unresectable: </a:t>
            </a:r>
          </a:p>
          <a:p>
            <a:pPr lvl="0" algn="ctr" eaLnBrk="0" fontAlgn="base" hangingPunct="0">
              <a:spcBef>
                <a:spcPct val="0"/>
              </a:spcBef>
              <a:spcAft>
                <a:spcPct val="0"/>
              </a:spcAft>
              <a:defRPr/>
            </a:pPr>
            <a:r>
              <a:rPr kumimoji="0" lang="en-US" sz="1800" b="1" i="1"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EGFR </a:t>
            </a:r>
            <a:r>
              <a:rPr lang="en-US" b="1" dirty="0">
                <a:solidFill>
                  <a:srgbClr val="FFFFFF"/>
                </a:solidFill>
                <a:latin typeface="Calibri" panose="020F0502020204030204" pitchFamily="34" charset="0"/>
                <a:cs typeface="Arial" panose="020B0604020202020204" pitchFamily="34" charset="0"/>
              </a:rPr>
              <a:t>testing</a:t>
            </a:r>
            <a:endPar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362DE342-F03D-C210-6D8A-E3B20BDC7F83}"/>
              </a:ext>
            </a:extLst>
          </p:cNvPr>
          <p:cNvSpPr txBox="1"/>
          <p:nvPr/>
        </p:nvSpPr>
        <p:spPr bwMode="auto">
          <a:xfrm>
            <a:off x="6769163" y="1997202"/>
            <a:ext cx="1599220" cy="369332"/>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Stage III</a:t>
            </a:r>
          </a:p>
        </p:txBody>
      </p:sp>
    </p:spTree>
    <p:extLst>
      <p:ext uri="{BB962C8B-B14F-4D97-AF65-F5344CB8AC3E}">
        <p14:creationId xmlns:p14="http://schemas.microsoft.com/office/powerpoint/2010/main" val="2533222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01AC0C-3484-F1BF-7EE0-8A387EB65E05}"/>
              </a:ext>
            </a:extLst>
          </p:cNvPr>
          <p:cNvSpPr/>
          <p:nvPr/>
        </p:nvSpPr>
        <p:spPr>
          <a:xfrm>
            <a:off x="408774" y="820988"/>
            <a:ext cx="11374452" cy="3426579"/>
          </a:xfrm>
          <a:prstGeom prst="rect">
            <a:avLst/>
          </a:prstGeom>
          <a:solidFill>
            <a:schemeClr val="accent2">
              <a:lumMod val="20000"/>
              <a:lumOff val="80000"/>
            </a:schemeClr>
          </a:solidFill>
          <a:ln w="38100">
            <a:solidFill>
              <a:srgbClr val="FF6A13">
                <a:lumMod val="75000"/>
              </a:srgbClr>
            </a:solidFill>
          </a:ln>
        </p:spPr>
        <p:txBody>
          <a:bodyPr wrap="square">
            <a:spAutoFit/>
          </a:bodyPr>
          <a:lstStyle/>
          <a:p>
            <a:pPr marL="0" marR="0" lvl="0" indent="0" algn="ctr" defTabSz="457200" eaLnBrk="1" fontAlgn="auto" latinLnBrk="0" hangingPunct="1">
              <a:lnSpc>
                <a:spcPct val="100000"/>
              </a:lnSpc>
              <a:spcBef>
                <a:spcPts val="0"/>
              </a:spcBef>
              <a:spcAft>
                <a:spcPts val="1000"/>
              </a:spcAft>
              <a:buClrTx/>
              <a:buSzTx/>
              <a:buFontTx/>
              <a:buNone/>
              <a:tabLst/>
              <a:defRPr/>
            </a:pPr>
            <a:r>
              <a:rPr kumimoji="0" lang="en-US" sz="4000" b="0"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Should we test for biomarkers at diagnosis or </a:t>
            </a:r>
            <a:br>
              <a:rPr kumimoji="0" lang="en-US" sz="4000" b="0"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br>
            <a:r>
              <a:rPr kumimoji="0" lang="en-US" sz="4000" b="0"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from the surgical resection?</a:t>
            </a:r>
          </a:p>
          <a:p>
            <a:pPr marL="0" marR="0" lvl="0" indent="0" algn="ctr" defTabSz="457200" eaLnBrk="1" fontAlgn="auto" latinLnBrk="0" hangingPunct="1">
              <a:lnSpc>
                <a:spcPct val="100000"/>
              </a:lnSpc>
              <a:spcBef>
                <a:spcPts val="0"/>
              </a:spcBef>
              <a:spcAft>
                <a:spcPts val="1000"/>
              </a:spcAft>
              <a:buClrTx/>
              <a:buSzTx/>
              <a:buFontTx/>
              <a:buNone/>
              <a:tabLst/>
              <a:defRPr/>
            </a:pPr>
            <a:r>
              <a:rPr kumimoji="0" lang="en-US" sz="40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rPr>
              <a:t>The Earlier the BETTER </a:t>
            </a:r>
            <a:r>
              <a:rPr kumimoji="0" lang="en-US" sz="4000" b="1"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sym typeface="Wingdings" panose="05000000000000000000" pitchFamily="2" charset="2"/>
              </a:rPr>
              <a:t> Neoadjuvant Clinical Trials</a:t>
            </a:r>
          </a:p>
          <a:p>
            <a:pPr marL="0" marR="0" lvl="0" indent="0" algn="ctr" defTabSz="457200" eaLnBrk="1" fontAlgn="auto" latinLnBrk="0" hangingPunct="1">
              <a:lnSpc>
                <a:spcPct val="100000"/>
              </a:lnSpc>
              <a:spcBef>
                <a:spcPts val="0"/>
              </a:spcBef>
              <a:spcAft>
                <a:spcPts val="1000"/>
              </a:spcAft>
              <a:buClrTx/>
              <a:buSzTx/>
              <a:buFontTx/>
              <a:buNone/>
              <a:tabLst/>
              <a:defRPr/>
            </a:pPr>
            <a:r>
              <a:rPr lang="en-US" sz="4000" kern="0">
                <a:solidFill>
                  <a:schemeClr val="bg1"/>
                </a:solidFill>
                <a:latin typeface="Calibri" panose="020F0502020204030204" pitchFamily="34" charset="0"/>
                <a:cs typeface="Calibri" panose="020F0502020204030204" pitchFamily="34" charset="0"/>
                <a:sym typeface="Wingdings" panose="05000000000000000000" pitchFamily="2" charset="2"/>
              </a:rPr>
              <a:t>All metastatic adenocarcinomas should have biomarker testing</a:t>
            </a:r>
            <a:endParaRPr kumimoji="0" lang="en-US" sz="4000" b="0" i="0" u="none" strike="noStrike" kern="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068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58DFBB6-CC88-48B6-9C93-D0B82C392AEF}"/>
              </a:ext>
            </a:extLst>
          </p:cNvPr>
          <p:cNvSpPr>
            <a:spLocks noGrp="1" noChangeArrowheads="1"/>
          </p:cNvSpPr>
          <p:nvPr>
            <p:ph type="title"/>
          </p:nvPr>
        </p:nvSpPr>
        <p:spPr/>
        <p:txBody>
          <a:bodyPr/>
          <a:lstStyle/>
          <a:p>
            <a:pPr eaLnBrk="1" hangingPunct="1"/>
            <a:r>
              <a:rPr lang="en-US" altLang="en-US"/>
              <a:t>Faculty</a:t>
            </a:r>
          </a:p>
        </p:txBody>
      </p:sp>
      <p:sp>
        <p:nvSpPr>
          <p:cNvPr id="38915" name="Rectangle 3">
            <a:extLst>
              <a:ext uri="{FF2B5EF4-FFF2-40B4-BE49-F238E27FC236}">
                <a16:creationId xmlns:a16="http://schemas.microsoft.com/office/drawing/2014/main" id="{EA720D22-EB1C-493A-8B56-A0FAB8B53180}"/>
              </a:ext>
            </a:extLst>
          </p:cNvPr>
          <p:cNvSpPr>
            <a:spLocks noGrp="1" noChangeArrowheads="1"/>
          </p:cNvSpPr>
          <p:nvPr>
            <p:ph idx="1"/>
          </p:nvPr>
        </p:nvSpPr>
        <p:spPr>
          <a:xfrm>
            <a:off x="6260434" y="1488983"/>
            <a:ext cx="5512466" cy="4650686"/>
          </a:xfrm>
        </p:spPr>
        <p:txBody>
          <a:bodyPr/>
          <a:lstStyle/>
          <a:p>
            <a:pPr marL="0" indent="0">
              <a:spcBef>
                <a:spcPts val="0"/>
              </a:spcBef>
              <a:spcAft>
                <a:spcPts val="0"/>
              </a:spcAft>
              <a:buClr>
                <a:srgbClr val="000000"/>
              </a:buClr>
              <a:buNone/>
              <a:defRPr/>
            </a:pPr>
            <a:r>
              <a:rPr lang="en-US" sz="2800" b="1">
                <a:solidFill>
                  <a:schemeClr val="accent3"/>
                </a:solidFill>
                <a:cs typeface="Calibri" panose="020F0502020204030204" pitchFamily="34" charset="0"/>
              </a:rPr>
              <a:t>Nikka Berkowitz, AGACNP-BC, OCN</a:t>
            </a:r>
            <a:br>
              <a:rPr lang="en-US" altLang="en-US" b="1">
                <a:solidFill>
                  <a:schemeClr val="hlink"/>
                </a:solidFill>
              </a:rPr>
            </a:br>
            <a:r>
              <a:rPr lang="en-US" altLang="en-US" sz="2600">
                <a:solidFill>
                  <a:srgbClr val="000000"/>
                </a:solidFill>
              </a:rPr>
              <a:t>Nurse Practitioner</a:t>
            </a:r>
          </a:p>
          <a:p>
            <a:pPr marL="0" indent="0">
              <a:spcBef>
                <a:spcPts val="0"/>
              </a:spcBef>
              <a:spcAft>
                <a:spcPts val="0"/>
              </a:spcAft>
              <a:buClr>
                <a:srgbClr val="000000"/>
              </a:buClr>
              <a:buNone/>
              <a:defRPr/>
            </a:pPr>
            <a:r>
              <a:rPr lang="en-US" altLang="en-US" sz="2600">
                <a:solidFill>
                  <a:srgbClr val="000000"/>
                </a:solidFill>
              </a:rPr>
              <a:t>Cedars-Sinai Medical Center</a:t>
            </a:r>
          </a:p>
          <a:p>
            <a:pPr marL="0" indent="0">
              <a:spcBef>
                <a:spcPts val="0"/>
              </a:spcBef>
              <a:spcAft>
                <a:spcPts val="0"/>
              </a:spcAft>
              <a:buClr>
                <a:srgbClr val="000000"/>
              </a:buClr>
              <a:buNone/>
              <a:defRPr/>
            </a:pPr>
            <a:r>
              <a:rPr lang="en-US" altLang="en-US" sz="2600">
                <a:solidFill>
                  <a:srgbClr val="000000"/>
                </a:solidFill>
              </a:rPr>
              <a:t>Samuel </a:t>
            </a:r>
            <a:r>
              <a:rPr lang="en-US" altLang="en-US" sz="2600" dirty="0">
                <a:solidFill>
                  <a:srgbClr val="000000"/>
                </a:solidFill>
              </a:rPr>
              <a:t>Oschin</a:t>
            </a:r>
            <a:r>
              <a:rPr lang="en-US" altLang="en-US" sz="2600">
                <a:solidFill>
                  <a:srgbClr val="000000"/>
                </a:solidFill>
              </a:rPr>
              <a:t> Comprehensive </a:t>
            </a:r>
            <a:br>
              <a:rPr lang="en-US" altLang="en-US" sz="2600">
                <a:solidFill>
                  <a:srgbClr val="000000"/>
                </a:solidFill>
              </a:rPr>
            </a:br>
            <a:r>
              <a:rPr lang="en-US" altLang="en-US" sz="2600">
                <a:solidFill>
                  <a:srgbClr val="000000"/>
                </a:solidFill>
              </a:rPr>
              <a:t>Cancer Center</a:t>
            </a:r>
          </a:p>
          <a:p>
            <a:pPr marL="0" indent="0">
              <a:spcBef>
                <a:spcPts val="0"/>
              </a:spcBef>
              <a:spcAft>
                <a:spcPts val="0"/>
              </a:spcAft>
              <a:buClr>
                <a:srgbClr val="000000"/>
              </a:buClr>
              <a:buNone/>
              <a:defRPr/>
            </a:pPr>
            <a:r>
              <a:rPr lang="en-US" altLang="en-US" sz="2600">
                <a:solidFill>
                  <a:srgbClr val="000000"/>
                </a:solidFill>
              </a:rPr>
              <a:t>Los Angeles, California</a:t>
            </a:r>
          </a:p>
        </p:txBody>
      </p:sp>
      <p:sp>
        <p:nvSpPr>
          <p:cNvPr id="2" name="Rectangle 3">
            <a:extLst>
              <a:ext uri="{FF2B5EF4-FFF2-40B4-BE49-F238E27FC236}">
                <a16:creationId xmlns:a16="http://schemas.microsoft.com/office/drawing/2014/main" id="{858C0405-A475-A5E0-4CB9-778CF1A46A55}"/>
              </a:ext>
            </a:extLst>
          </p:cNvPr>
          <p:cNvSpPr txBox="1">
            <a:spLocks noChangeArrowheads="1"/>
          </p:cNvSpPr>
          <p:nvPr/>
        </p:nvSpPr>
        <p:spPr bwMode="auto">
          <a:xfrm>
            <a:off x="609759" y="1485654"/>
            <a:ext cx="5321809" cy="465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0" marR="0" lvl="0" indent="0" algn="l" defTabSz="914400" rtl="0" eaLnBrk="1" fontAlgn="base" latinLnBrk="0" hangingPunct="1">
              <a:lnSpc>
                <a:spcPct val="90000"/>
              </a:lnSpc>
              <a:spcBef>
                <a:spcPts val="0"/>
              </a:spcBef>
              <a:spcAft>
                <a:spcPts val="0"/>
              </a:spcAft>
              <a:buClr>
                <a:srgbClr val="000000"/>
              </a:buClr>
              <a:buSzTx/>
              <a:buFont typeface="Wingdings" panose="05000000000000000000" pitchFamily="2" charset="2"/>
              <a:buNone/>
              <a:tabLst/>
              <a:defRPr/>
            </a:pPr>
            <a:r>
              <a:rPr lang="en-US" altLang="en-US" sz="2800" b="1">
                <a:solidFill>
                  <a:srgbClr val="E1471D"/>
                </a:solidFill>
              </a:rPr>
              <a:t>Karen Reckamp, MD, MS</a:t>
            </a:r>
            <a:br>
              <a:rPr kumimoji="0" lang="en-US" altLang="en-US" sz="2800" b="1" i="0" u="none" strike="noStrike" kern="0" cap="none" spc="0" normalizeH="0" baseline="0" noProof="0">
                <a:ln>
                  <a:noFill/>
                </a:ln>
                <a:solidFill>
                  <a:srgbClr val="E1471D"/>
                </a:solidFill>
                <a:effectLst/>
                <a:uLnTx/>
                <a:uFillTx/>
                <a:latin typeface="Calibri" panose="020F0502020204030204" pitchFamily="34" charset="0"/>
                <a:ea typeface="+mn-ea"/>
                <a:cs typeface="+mn-cs"/>
              </a:rPr>
            </a:br>
            <a:r>
              <a:rPr kumimoji="0" lang="en-US" altLang="en-US" sz="2600" b="0" i="0" u="none" strike="noStrike" kern="0" cap="none" spc="0" normalizeH="0" baseline="0" noProof="0">
                <a:ln>
                  <a:noFill/>
                </a:ln>
                <a:solidFill>
                  <a:srgbClr val="000000"/>
                </a:solidFill>
                <a:effectLst/>
                <a:uLnTx/>
                <a:uFillTx/>
                <a:latin typeface="Calibri" panose="020F0502020204030204" pitchFamily="34" charset="0"/>
                <a:ea typeface="+mn-ea"/>
                <a:cs typeface="+mn-cs"/>
              </a:rPr>
              <a:t>Director, Division of Medical Oncology</a:t>
            </a:r>
          </a:p>
          <a:p>
            <a:pPr marL="0" marR="0" lvl="0" indent="0" algn="l" defTabSz="914400" rtl="0" eaLnBrk="1" fontAlgn="base" latinLnBrk="0" hangingPunct="1">
              <a:lnSpc>
                <a:spcPct val="90000"/>
              </a:lnSpc>
              <a:spcBef>
                <a:spcPts val="0"/>
              </a:spcBef>
              <a:spcAft>
                <a:spcPts val="0"/>
              </a:spcAft>
              <a:buClr>
                <a:srgbClr val="000000"/>
              </a:buClr>
              <a:buSzTx/>
              <a:buFont typeface="Wingdings" panose="05000000000000000000" pitchFamily="2" charset="2"/>
              <a:buNone/>
              <a:tabLst/>
              <a:defRPr/>
            </a:pPr>
            <a:r>
              <a:rPr kumimoji="0" lang="en-US" altLang="en-US" sz="2600" b="0" i="0" u="none" strike="noStrike" kern="0" cap="none" spc="0" normalizeH="0" baseline="0" noProof="0">
                <a:ln>
                  <a:noFill/>
                </a:ln>
                <a:solidFill>
                  <a:srgbClr val="000000"/>
                </a:solidFill>
                <a:effectLst/>
                <a:uLnTx/>
                <a:uFillTx/>
                <a:latin typeface="Calibri" panose="020F0502020204030204" pitchFamily="34" charset="0"/>
                <a:ea typeface="+mn-ea"/>
                <a:cs typeface="+mn-cs"/>
              </a:rPr>
              <a:t>Associate Director of Clinical Research</a:t>
            </a:r>
          </a:p>
          <a:p>
            <a:pPr marL="0" marR="0" lvl="0" indent="0" algn="l" defTabSz="914400" rtl="0" eaLnBrk="1" fontAlgn="base" latinLnBrk="0" hangingPunct="1">
              <a:lnSpc>
                <a:spcPct val="90000"/>
              </a:lnSpc>
              <a:spcBef>
                <a:spcPts val="0"/>
              </a:spcBef>
              <a:spcAft>
                <a:spcPts val="0"/>
              </a:spcAft>
              <a:buClr>
                <a:srgbClr val="000000"/>
              </a:buClr>
              <a:buSzTx/>
              <a:buFont typeface="Wingdings" panose="05000000000000000000" pitchFamily="2" charset="2"/>
              <a:buNone/>
              <a:tabLst/>
              <a:defRPr/>
            </a:pPr>
            <a:r>
              <a:rPr kumimoji="0" lang="en-US" altLang="en-US" sz="2600" b="0" i="0" u="none" strike="noStrike" kern="0" cap="none" spc="0" normalizeH="0" baseline="0" noProof="0">
                <a:ln>
                  <a:noFill/>
                </a:ln>
                <a:solidFill>
                  <a:srgbClr val="000000"/>
                </a:solidFill>
                <a:effectLst/>
                <a:uLnTx/>
                <a:uFillTx/>
                <a:latin typeface="Calibri" panose="020F0502020204030204" pitchFamily="34" charset="0"/>
                <a:ea typeface="+mn-ea"/>
                <a:cs typeface="+mn-cs"/>
              </a:rPr>
              <a:t>Professor of Medicine</a:t>
            </a:r>
          </a:p>
          <a:p>
            <a:pPr marL="0" marR="0" lvl="0" indent="0" algn="l" defTabSz="914400" rtl="0" eaLnBrk="1" fontAlgn="base" latinLnBrk="0" hangingPunct="1">
              <a:lnSpc>
                <a:spcPct val="90000"/>
              </a:lnSpc>
              <a:spcBef>
                <a:spcPts val="0"/>
              </a:spcBef>
              <a:spcAft>
                <a:spcPts val="0"/>
              </a:spcAft>
              <a:buClr>
                <a:srgbClr val="000000"/>
              </a:buClr>
              <a:buSzTx/>
              <a:buFont typeface="Wingdings" panose="05000000000000000000" pitchFamily="2" charset="2"/>
              <a:buNone/>
              <a:tabLst/>
              <a:defRPr/>
            </a:pPr>
            <a:r>
              <a:rPr kumimoji="0" lang="en-US" altLang="en-US" sz="2600" b="0" i="0" u="none" strike="noStrike" kern="0" cap="none" spc="0" normalizeH="0" baseline="0" noProof="0">
                <a:ln>
                  <a:noFill/>
                </a:ln>
                <a:solidFill>
                  <a:srgbClr val="000000"/>
                </a:solidFill>
                <a:effectLst/>
                <a:uLnTx/>
                <a:uFillTx/>
                <a:latin typeface="Calibri" panose="020F0502020204030204" pitchFamily="34" charset="0"/>
                <a:ea typeface="+mn-ea"/>
                <a:cs typeface="+mn-cs"/>
              </a:rPr>
              <a:t>Cedars Sinai</a:t>
            </a:r>
          </a:p>
          <a:p>
            <a:pPr marL="0" marR="0" lvl="0" indent="0" algn="l" defTabSz="914400" rtl="0" eaLnBrk="1" fontAlgn="base" latinLnBrk="0" hangingPunct="1">
              <a:lnSpc>
                <a:spcPct val="90000"/>
              </a:lnSpc>
              <a:spcBef>
                <a:spcPts val="0"/>
              </a:spcBef>
              <a:spcAft>
                <a:spcPts val="0"/>
              </a:spcAft>
              <a:buClr>
                <a:srgbClr val="000000"/>
              </a:buClr>
              <a:buSzTx/>
              <a:buFont typeface="Wingdings" panose="05000000000000000000" pitchFamily="2" charset="2"/>
              <a:buNone/>
              <a:tabLst/>
              <a:defRPr/>
            </a:pPr>
            <a:r>
              <a:rPr kumimoji="0" lang="en-US" altLang="en-US" sz="2600" b="0" i="0" u="none" strike="noStrike" kern="0" cap="none" spc="0" normalizeH="0" baseline="0" noProof="0">
                <a:ln>
                  <a:noFill/>
                </a:ln>
                <a:solidFill>
                  <a:srgbClr val="000000"/>
                </a:solidFill>
                <a:effectLst/>
                <a:uLnTx/>
                <a:uFillTx/>
                <a:latin typeface="Calibri" panose="020F0502020204030204" pitchFamily="34" charset="0"/>
                <a:ea typeface="+mn-ea"/>
                <a:cs typeface="+mn-cs"/>
              </a:rPr>
              <a:t>Los Angeles, California</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99339F0-075E-FB41-9C91-4D8D6610F50F}"/>
              </a:ext>
            </a:extLst>
          </p:cNvPr>
          <p:cNvSpPr/>
          <p:nvPr/>
        </p:nvSpPr>
        <p:spPr bwMode="auto">
          <a:xfrm>
            <a:off x="1851134" y="3867744"/>
            <a:ext cx="2926823" cy="1051677"/>
          </a:xfrm>
          <a:prstGeom prst="rect">
            <a:avLst/>
          </a:prstGeom>
          <a:solidFill>
            <a:schemeClr val="tx1">
              <a:lumMod val="85000"/>
            </a:scheme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 name="Text Box 11">
            <a:extLst>
              <a:ext uri="{FF2B5EF4-FFF2-40B4-BE49-F238E27FC236}">
                <a16:creationId xmlns:a16="http://schemas.microsoft.com/office/drawing/2014/main" id="{BCDB0209-056C-447B-88A5-3C9610485318}"/>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Ascierto. J Mol Diagn. 2019;21:756.</a:t>
            </a:r>
          </a:p>
        </p:txBody>
      </p:sp>
      <p:sp>
        <p:nvSpPr>
          <p:cNvPr id="7" name="Title 1">
            <a:extLst>
              <a:ext uri="{FF2B5EF4-FFF2-40B4-BE49-F238E27FC236}">
                <a16:creationId xmlns:a16="http://schemas.microsoft.com/office/drawing/2014/main" id="{BD9CADB1-5C4B-4600-A131-1694AFD4EE83}"/>
              </a:ext>
            </a:extLst>
          </p:cNvPr>
          <p:cNvSpPr>
            <a:spLocks noGrp="1"/>
          </p:cNvSpPr>
          <p:nvPr>
            <p:ph type="title"/>
          </p:nvPr>
        </p:nvSpPr>
        <p:spPr/>
        <p:txBody>
          <a:bodyPr/>
          <a:lstStyle/>
          <a:p>
            <a:r>
              <a:rPr lang="en-US"/>
              <a:t>Tissue Journey: Biopsy to Analysis</a:t>
            </a:r>
          </a:p>
        </p:txBody>
      </p:sp>
      <p:sp>
        <p:nvSpPr>
          <p:cNvPr id="9" name="Rectangle 8">
            <a:extLst>
              <a:ext uri="{FF2B5EF4-FFF2-40B4-BE49-F238E27FC236}">
                <a16:creationId xmlns:a16="http://schemas.microsoft.com/office/drawing/2014/main" id="{354FA058-6FF9-43C7-B32F-E616424EBDDB}"/>
              </a:ext>
            </a:extLst>
          </p:cNvPr>
          <p:cNvSpPr/>
          <p:nvPr/>
        </p:nvSpPr>
        <p:spPr bwMode="auto">
          <a:xfrm>
            <a:off x="6622702" y="4636435"/>
            <a:ext cx="1768522" cy="1683099"/>
          </a:xfrm>
          <a:prstGeom prst="rect">
            <a:avLst/>
          </a:prstGeom>
          <a:solidFill>
            <a:schemeClr val="tx1">
              <a:lumMod val="85000"/>
            </a:scheme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90A6F022-BBB9-42A3-A941-8862C2AC63BF}"/>
              </a:ext>
            </a:extLst>
          </p:cNvPr>
          <p:cNvSpPr/>
          <p:nvPr/>
        </p:nvSpPr>
        <p:spPr bwMode="auto">
          <a:xfrm>
            <a:off x="6622702" y="2677114"/>
            <a:ext cx="1756377" cy="1644123"/>
          </a:xfrm>
          <a:prstGeom prst="rect">
            <a:avLst/>
          </a:prstGeom>
          <a:solidFill>
            <a:schemeClr val="tx1">
              <a:lumMod val="85000"/>
            </a:scheme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12C36F90-0393-4E5A-817B-33847AB3BD87}"/>
              </a:ext>
            </a:extLst>
          </p:cNvPr>
          <p:cNvSpPr/>
          <p:nvPr/>
        </p:nvSpPr>
        <p:spPr bwMode="auto">
          <a:xfrm>
            <a:off x="1863068" y="5246345"/>
            <a:ext cx="2914890" cy="716115"/>
          </a:xfrm>
          <a:prstGeom prst="rect">
            <a:avLst/>
          </a:prstGeom>
          <a:solidFill>
            <a:schemeClr val="tx1">
              <a:lumMod val="85000"/>
            </a:scheme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78A4CB7B-271C-47A0-8E93-0057651B8856}"/>
              </a:ext>
            </a:extLst>
          </p:cNvPr>
          <p:cNvSpPr/>
          <p:nvPr/>
        </p:nvSpPr>
        <p:spPr bwMode="auto">
          <a:xfrm>
            <a:off x="1863068" y="2688453"/>
            <a:ext cx="2914890" cy="748543"/>
          </a:xfrm>
          <a:prstGeom prst="rect">
            <a:avLst/>
          </a:prstGeom>
          <a:solidFill>
            <a:schemeClr val="tx1">
              <a:lumMod val="85000"/>
            </a:scheme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nvGrpSpPr>
          <p:cNvPr id="13" name="Group 12">
            <a:extLst>
              <a:ext uri="{FF2B5EF4-FFF2-40B4-BE49-F238E27FC236}">
                <a16:creationId xmlns:a16="http://schemas.microsoft.com/office/drawing/2014/main" id="{ADA0B8DD-9ABC-46CF-9612-96BC0B97B90E}"/>
              </a:ext>
            </a:extLst>
          </p:cNvPr>
          <p:cNvGrpSpPr/>
          <p:nvPr/>
        </p:nvGrpSpPr>
        <p:grpSpPr>
          <a:xfrm>
            <a:off x="8235179" y="2881125"/>
            <a:ext cx="1386620" cy="889492"/>
            <a:chOff x="8281772" y="2152650"/>
            <a:chExt cx="1386620" cy="889492"/>
          </a:xfrm>
        </p:grpSpPr>
        <p:sp>
          <p:nvSpPr>
            <p:cNvPr id="14" name="TextBox 13">
              <a:extLst>
                <a:ext uri="{FF2B5EF4-FFF2-40B4-BE49-F238E27FC236}">
                  <a16:creationId xmlns:a16="http://schemas.microsoft.com/office/drawing/2014/main" id="{3C04904D-80F5-493D-9ACC-2EDB79D499F7}"/>
                </a:ext>
              </a:extLst>
            </p:cNvPr>
            <p:cNvSpPr txBox="1"/>
            <p:nvPr/>
          </p:nvSpPr>
          <p:spPr bwMode="auto">
            <a:xfrm>
              <a:off x="8281772" y="2310978"/>
              <a:ext cx="1386620" cy="31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80000"/>
                </a:lnSpc>
                <a:spcBef>
                  <a:spcPts val="0"/>
                </a:spcBef>
                <a:spcAft>
                  <a:spcPct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DNA</a:t>
              </a:r>
            </a:p>
          </p:txBody>
        </p:sp>
        <p:pic>
          <p:nvPicPr>
            <p:cNvPr id="15" name="Graphic 14">
              <a:extLst>
                <a:ext uri="{FF2B5EF4-FFF2-40B4-BE49-F238E27FC236}">
                  <a16:creationId xmlns:a16="http://schemas.microsoft.com/office/drawing/2014/main" id="{D465E54F-A5AD-452B-90B7-F1D7583DF94B}"/>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1" r="38821" b="-3009"/>
            <a:stretch/>
          </p:blipFill>
          <p:spPr>
            <a:xfrm>
              <a:off x="8633560" y="2605184"/>
              <a:ext cx="683044" cy="195629"/>
            </a:xfrm>
            <a:prstGeom prst="rect">
              <a:avLst/>
            </a:prstGeom>
          </p:spPr>
        </p:pic>
        <p:sp>
          <p:nvSpPr>
            <p:cNvPr id="16" name="Oval 15">
              <a:extLst>
                <a:ext uri="{FF2B5EF4-FFF2-40B4-BE49-F238E27FC236}">
                  <a16:creationId xmlns:a16="http://schemas.microsoft.com/office/drawing/2014/main" id="{48CD6D25-A3C1-4627-BC6B-F439FAED7788}"/>
                </a:ext>
              </a:extLst>
            </p:cNvPr>
            <p:cNvSpPr/>
            <p:nvPr/>
          </p:nvSpPr>
          <p:spPr bwMode="auto">
            <a:xfrm>
              <a:off x="8525820" y="2152650"/>
              <a:ext cx="889492" cy="889492"/>
            </a:xfrm>
            <a:prstGeom prst="ellipse">
              <a:avLst/>
            </a:prstGeom>
            <a:no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pic>
        <p:nvPicPr>
          <p:cNvPr id="17" name="Picture 2" descr="A screenshot of a social media post&#10;&#10;Description automatically generated">
            <a:extLst>
              <a:ext uri="{FF2B5EF4-FFF2-40B4-BE49-F238E27FC236}">
                <a16:creationId xmlns:a16="http://schemas.microsoft.com/office/drawing/2014/main" id="{6EC638C8-7BF1-435F-A564-6AC2EAF6F834}"/>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551286" y="3651626"/>
            <a:ext cx="610238" cy="5934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8" name="Group 17">
            <a:extLst>
              <a:ext uri="{FF2B5EF4-FFF2-40B4-BE49-F238E27FC236}">
                <a16:creationId xmlns:a16="http://schemas.microsoft.com/office/drawing/2014/main" id="{3C849353-9395-4CC6-BD7A-2C4D9ECA4DBB}"/>
              </a:ext>
            </a:extLst>
          </p:cNvPr>
          <p:cNvGrpSpPr/>
          <p:nvPr/>
        </p:nvGrpSpPr>
        <p:grpSpPr>
          <a:xfrm>
            <a:off x="522288" y="1600200"/>
            <a:ext cx="10562299" cy="683490"/>
            <a:chOff x="719138" y="537959"/>
            <a:chExt cx="10562299" cy="683490"/>
          </a:xfrm>
        </p:grpSpPr>
        <p:sp>
          <p:nvSpPr>
            <p:cNvPr id="19" name="Arrow: Notched Right 18">
              <a:extLst>
                <a:ext uri="{FF2B5EF4-FFF2-40B4-BE49-F238E27FC236}">
                  <a16:creationId xmlns:a16="http://schemas.microsoft.com/office/drawing/2014/main" id="{18388CCC-16E1-437A-94EC-AFDE9FD96F58}"/>
                </a:ext>
              </a:extLst>
            </p:cNvPr>
            <p:cNvSpPr/>
            <p:nvPr/>
          </p:nvSpPr>
          <p:spPr bwMode="auto">
            <a:xfrm>
              <a:off x="719138" y="550657"/>
              <a:ext cx="10562299" cy="658094"/>
            </a:xfrm>
            <a:prstGeom prst="notchedRightArrow">
              <a:avLst>
                <a:gd name="adj1" fmla="val 99700"/>
                <a:gd name="adj2" fmla="val 55581"/>
              </a:avLst>
            </a:prstGeom>
            <a:solidFill>
              <a:schemeClr val="accent4"/>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 name="Freeform: Shape 19">
              <a:extLst>
                <a:ext uri="{FF2B5EF4-FFF2-40B4-BE49-F238E27FC236}">
                  <a16:creationId xmlns:a16="http://schemas.microsoft.com/office/drawing/2014/main" id="{3BB4B512-011F-4A02-8CFA-F5275125AEBF}"/>
                </a:ext>
              </a:extLst>
            </p:cNvPr>
            <p:cNvSpPr/>
            <p:nvPr/>
          </p:nvSpPr>
          <p:spPr bwMode="auto">
            <a:xfrm>
              <a:off x="2050472" y="537959"/>
              <a:ext cx="332510" cy="683490"/>
            </a:xfrm>
            <a:custGeom>
              <a:avLst/>
              <a:gdLst>
                <a:gd name="connsiteX0" fmla="*/ 27710 w 332510"/>
                <a:gd name="connsiteY0" fmla="*/ 0 h 637310"/>
                <a:gd name="connsiteX1" fmla="*/ 332510 w 332510"/>
                <a:gd name="connsiteY1" fmla="*/ 304800 h 637310"/>
                <a:gd name="connsiteX2" fmla="*/ 0 w 332510"/>
                <a:gd name="connsiteY2" fmla="*/ 637310 h 637310"/>
              </a:gdLst>
              <a:ahLst/>
              <a:cxnLst>
                <a:cxn ang="0">
                  <a:pos x="connsiteX0" y="connsiteY0"/>
                </a:cxn>
                <a:cxn ang="0">
                  <a:pos x="connsiteX1" y="connsiteY1"/>
                </a:cxn>
                <a:cxn ang="0">
                  <a:pos x="connsiteX2" y="connsiteY2"/>
                </a:cxn>
              </a:cxnLst>
              <a:rect l="l" t="t" r="r" b="b"/>
              <a:pathLst>
                <a:path w="332510" h="637310">
                  <a:moveTo>
                    <a:pt x="27710" y="0"/>
                  </a:moveTo>
                  <a:lnTo>
                    <a:pt x="332510" y="304800"/>
                  </a:lnTo>
                  <a:lnTo>
                    <a:pt x="0" y="637310"/>
                  </a:lnTo>
                </a:path>
              </a:pathLst>
            </a:custGeom>
            <a:noFill/>
            <a:ln w="38100">
              <a:solidFill>
                <a:schemeClr val="tx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 name="Freeform: Shape 20">
              <a:extLst>
                <a:ext uri="{FF2B5EF4-FFF2-40B4-BE49-F238E27FC236}">
                  <a16:creationId xmlns:a16="http://schemas.microsoft.com/office/drawing/2014/main" id="{6BCD4FC9-19C3-4501-80BE-6E3B85AE2563}"/>
                </a:ext>
              </a:extLst>
            </p:cNvPr>
            <p:cNvSpPr/>
            <p:nvPr/>
          </p:nvSpPr>
          <p:spPr bwMode="auto">
            <a:xfrm>
              <a:off x="6927171" y="537959"/>
              <a:ext cx="332510" cy="683490"/>
            </a:xfrm>
            <a:custGeom>
              <a:avLst/>
              <a:gdLst>
                <a:gd name="connsiteX0" fmla="*/ 27710 w 332510"/>
                <a:gd name="connsiteY0" fmla="*/ 0 h 637310"/>
                <a:gd name="connsiteX1" fmla="*/ 332510 w 332510"/>
                <a:gd name="connsiteY1" fmla="*/ 304800 h 637310"/>
                <a:gd name="connsiteX2" fmla="*/ 0 w 332510"/>
                <a:gd name="connsiteY2" fmla="*/ 637310 h 637310"/>
              </a:gdLst>
              <a:ahLst/>
              <a:cxnLst>
                <a:cxn ang="0">
                  <a:pos x="connsiteX0" y="connsiteY0"/>
                </a:cxn>
                <a:cxn ang="0">
                  <a:pos x="connsiteX1" y="connsiteY1"/>
                </a:cxn>
                <a:cxn ang="0">
                  <a:pos x="connsiteX2" y="connsiteY2"/>
                </a:cxn>
              </a:cxnLst>
              <a:rect l="l" t="t" r="r" b="b"/>
              <a:pathLst>
                <a:path w="332510" h="637310">
                  <a:moveTo>
                    <a:pt x="27710" y="0"/>
                  </a:moveTo>
                  <a:lnTo>
                    <a:pt x="332510" y="304800"/>
                  </a:lnTo>
                  <a:lnTo>
                    <a:pt x="0" y="637310"/>
                  </a:lnTo>
                </a:path>
              </a:pathLst>
            </a:custGeom>
            <a:noFill/>
            <a:ln w="38100">
              <a:solidFill>
                <a:schemeClr val="tx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Freeform: Shape 21">
              <a:extLst>
                <a:ext uri="{FF2B5EF4-FFF2-40B4-BE49-F238E27FC236}">
                  <a16:creationId xmlns:a16="http://schemas.microsoft.com/office/drawing/2014/main" id="{1CE9FD9D-314C-472F-A563-11E80250C116}"/>
                </a:ext>
              </a:extLst>
            </p:cNvPr>
            <p:cNvSpPr/>
            <p:nvPr/>
          </p:nvSpPr>
          <p:spPr bwMode="auto">
            <a:xfrm>
              <a:off x="8424864" y="537959"/>
              <a:ext cx="332510" cy="683490"/>
            </a:xfrm>
            <a:custGeom>
              <a:avLst/>
              <a:gdLst>
                <a:gd name="connsiteX0" fmla="*/ 27710 w 332510"/>
                <a:gd name="connsiteY0" fmla="*/ 0 h 637310"/>
                <a:gd name="connsiteX1" fmla="*/ 332510 w 332510"/>
                <a:gd name="connsiteY1" fmla="*/ 304800 h 637310"/>
                <a:gd name="connsiteX2" fmla="*/ 0 w 332510"/>
                <a:gd name="connsiteY2" fmla="*/ 637310 h 637310"/>
              </a:gdLst>
              <a:ahLst/>
              <a:cxnLst>
                <a:cxn ang="0">
                  <a:pos x="connsiteX0" y="connsiteY0"/>
                </a:cxn>
                <a:cxn ang="0">
                  <a:pos x="connsiteX1" y="connsiteY1"/>
                </a:cxn>
                <a:cxn ang="0">
                  <a:pos x="connsiteX2" y="connsiteY2"/>
                </a:cxn>
              </a:cxnLst>
              <a:rect l="l" t="t" r="r" b="b"/>
              <a:pathLst>
                <a:path w="332510" h="637310">
                  <a:moveTo>
                    <a:pt x="27710" y="0"/>
                  </a:moveTo>
                  <a:lnTo>
                    <a:pt x="332510" y="304800"/>
                  </a:lnTo>
                  <a:lnTo>
                    <a:pt x="0" y="637310"/>
                  </a:lnTo>
                </a:path>
              </a:pathLst>
            </a:custGeom>
            <a:noFill/>
            <a:ln w="38100">
              <a:solidFill>
                <a:schemeClr val="tx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 name="Freeform: Shape 22">
              <a:extLst>
                <a:ext uri="{FF2B5EF4-FFF2-40B4-BE49-F238E27FC236}">
                  <a16:creationId xmlns:a16="http://schemas.microsoft.com/office/drawing/2014/main" id="{7932E81B-8F3A-4758-8AF5-6C3633E380B6}"/>
                </a:ext>
              </a:extLst>
            </p:cNvPr>
            <p:cNvSpPr/>
            <p:nvPr/>
          </p:nvSpPr>
          <p:spPr bwMode="auto">
            <a:xfrm>
              <a:off x="9670473" y="537959"/>
              <a:ext cx="332510" cy="683490"/>
            </a:xfrm>
            <a:custGeom>
              <a:avLst/>
              <a:gdLst>
                <a:gd name="connsiteX0" fmla="*/ 27710 w 332510"/>
                <a:gd name="connsiteY0" fmla="*/ 0 h 637310"/>
                <a:gd name="connsiteX1" fmla="*/ 332510 w 332510"/>
                <a:gd name="connsiteY1" fmla="*/ 304800 h 637310"/>
                <a:gd name="connsiteX2" fmla="*/ 0 w 332510"/>
                <a:gd name="connsiteY2" fmla="*/ 637310 h 637310"/>
              </a:gdLst>
              <a:ahLst/>
              <a:cxnLst>
                <a:cxn ang="0">
                  <a:pos x="connsiteX0" y="connsiteY0"/>
                </a:cxn>
                <a:cxn ang="0">
                  <a:pos x="connsiteX1" y="connsiteY1"/>
                </a:cxn>
                <a:cxn ang="0">
                  <a:pos x="connsiteX2" y="connsiteY2"/>
                </a:cxn>
              </a:cxnLst>
              <a:rect l="l" t="t" r="r" b="b"/>
              <a:pathLst>
                <a:path w="332510" h="637310">
                  <a:moveTo>
                    <a:pt x="27710" y="0"/>
                  </a:moveTo>
                  <a:lnTo>
                    <a:pt x="332510" y="304800"/>
                  </a:lnTo>
                  <a:lnTo>
                    <a:pt x="0" y="637310"/>
                  </a:lnTo>
                </a:path>
              </a:pathLst>
            </a:custGeom>
            <a:noFill/>
            <a:ln w="38100">
              <a:solidFill>
                <a:schemeClr val="tx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4" name="TextBox 23">
            <a:extLst>
              <a:ext uri="{FF2B5EF4-FFF2-40B4-BE49-F238E27FC236}">
                <a16:creationId xmlns:a16="http://schemas.microsoft.com/office/drawing/2014/main" id="{F9D0A3CE-FE30-46A0-BDF9-C8617C415094}"/>
              </a:ext>
            </a:extLst>
          </p:cNvPr>
          <p:cNvSpPr txBox="1"/>
          <p:nvPr/>
        </p:nvSpPr>
        <p:spPr bwMode="auto">
          <a:xfrm>
            <a:off x="625186" y="1628335"/>
            <a:ext cx="1560946"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Preliminary</a:t>
            </a:r>
            <a:br>
              <a:rPr kumimoji="0" lang="en-US"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diagnosis</a:t>
            </a:r>
          </a:p>
        </p:txBody>
      </p:sp>
      <p:sp>
        <p:nvSpPr>
          <p:cNvPr id="25" name="TextBox 24">
            <a:extLst>
              <a:ext uri="{FF2B5EF4-FFF2-40B4-BE49-F238E27FC236}">
                <a16:creationId xmlns:a16="http://schemas.microsoft.com/office/drawing/2014/main" id="{64D9323A-B086-4B9B-BAC7-C3F3669DA32A}"/>
              </a:ext>
            </a:extLst>
          </p:cNvPr>
          <p:cNvSpPr txBox="1"/>
          <p:nvPr/>
        </p:nvSpPr>
        <p:spPr bwMode="auto">
          <a:xfrm>
            <a:off x="8356024" y="1728118"/>
            <a:ext cx="1560946"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Extraction</a:t>
            </a:r>
          </a:p>
        </p:txBody>
      </p:sp>
      <p:sp>
        <p:nvSpPr>
          <p:cNvPr id="26" name="TextBox 25">
            <a:extLst>
              <a:ext uri="{FF2B5EF4-FFF2-40B4-BE49-F238E27FC236}">
                <a16:creationId xmlns:a16="http://schemas.microsoft.com/office/drawing/2014/main" id="{3ABFB76C-F3D4-42F1-8B6A-2EB81266F0DF}"/>
              </a:ext>
            </a:extLst>
          </p:cNvPr>
          <p:cNvSpPr txBox="1"/>
          <p:nvPr/>
        </p:nvSpPr>
        <p:spPr bwMode="auto">
          <a:xfrm>
            <a:off x="9579060" y="1723443"/>
            <a:ext cx="1560946"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Analysis</a:t>
            </a:r>
          </a:p>
        </p:txBody>
      </p:sp>
      <p:sp>
        <p:nvSpPr>
          <p:cNvPr id="27" name="TextBox 26">
            <a:extLst>
              <a:ext uri="{FF2B5EF4-FFF2-40B4-BE49-F238E27FC236}">
                <a16:creationId xmlns:a16="http://schemas.microsoft.com/office/drawing/2014/main" id="{9F0D023C-67F0-469B-BB91-03E95B63B59A}"/>
              </a:ext>
            </a:extLst>
          </p:cNvPr>
          <p:cNvSpPr txBox="1"/>
          <p:nvPr/>
        </p:nvSpPr>
        <p:spPr bwMode="auto">
          <a:xfrm>
            <a:off x="6921585" y="1626554"/>
            <a:ext cx="1560946"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Morphologic</a:t>
            </a:r>
            <a:br>
              <a:rPr kumimoji="0" lang="en-US"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assessment</a:t>
            </a:r>
          </a:p>
        </p:txBody>
      </p:sp>
      <p:sp>
        <p:nvSpPr>
          <p:cNvPr id="28" name="TextBox 27">
            <a:extLst>
              <a:ext uri="{FF2B5EF4-FFF2-40B4-BE49-F238E27FC236}">
                <a16:creationId xmlns:a16="http://schemas.microsoft.com/office/drawing/2014/main" id="{4C29442B-1002-42FE-A7D9-B12F5F5FA2AD}"/>
              </a:ext>
            </a:extLst>
          </p:cNvPr>
          <p:cNvSpPr txBox="1"/>
          <p:nvPr/>
        </p:nvSpPr>
        <p:spPr bwMode="auto">
          <a:xfrm>
            <a:off x="2065899" y="1744254"/>
            <a:ext cx="499449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ct val="50000"/>
              </a:spcBef>
              <a:spcAft>
                <a:spcPct val="0"/>
              </a:spcAft>
              <a:buClrTx/>
              <a:buSzTx/>
              <a:buFontTx/>
              <a:buNone/>
              <a:tabLst/>
              <a:defRPr/>
            </a:pPr>
            <a:r>
              <a:rPr kumimoji="0" lang="en-US"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Biopsy methods and specimen processing</a:t>
            </a:r>
          </a:p>
        </p:txBody>
      </p:sp>
      <p:sp>
        <p:nvSpPr>
          <p:cNvPr id="35" name="TextBox 34">
            <a:extLst>
              <a:ext uri="{FF2B5EF4-FFF2-40B4-BE49-F238E27FC236}">
                <a16:creationId xmlns:a16="http://schemas.microsoft.com/office/drawing/2014/main" id="{160A70CE-7487-4EBC-8ED2-B2860EB32014}"/>
              </a:ext>
            </a:extLst>
          </p:cNvPr>
          <p:cNvSpPr txBox="1"/>
          <p:nvPr/>
        </p:nvSpPr>
        <p:spPr bwMode="auto">
          <a:xfrm>
            <a:off x="2119743" y="2734601"/>
            <a:ext cx="2558182" cy="76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Resection</a:t>
            </a: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Excision</a:t>
            </a: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Small tissue biopsies</a:t>
            </a:r>
          </a:p>
        </p:txBody>
      </p:sp>
      <p:sp>
        <p:nvSpPr>
          <p:cNvPr id="36" name="TextBox 35">
            <a:extLst>
              <a:ext uri="{FF2B5EF4-FFF2-40B4-BE49-F238E27FC236}">
                <a16:creationId xmlns:a16="http://schemas.microsoft.com/office/drawing/2014/main" id="{9AD70699-8F93-4C4B-A1B9-3765E79296F5}"/>
              </a:ext>
            </a:extLst>
          </p:cNvPr>
          <p:cNvSpPr txBox="1"/>
          <p:nvPr/>
        </p:nvSpPr>
        <p:spPr bwMode="auto">
          <a:xfrm>
            <a:off x="9655169" y="2651750"/>
            <a:ext cx="2622556" cy="364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176213" marR="0" lvl="0" indent="-176213" algn="l" defTabSz="914400" rtl="0" eaLnBrk="0" fontAlgn="base" latinLnBrk="0" hangingPunct="0">
              <a:lnSpc>
                <a:spcPct val="80000"/>
              </a:lnSpc>
              <a:spcBef>
                <a:spcPts val="0"/>
              </a:spcBef>
              <a:spcAft>
                <a:spcPct val="0"/>
              </a:spcAft>
              <a:buClrTx/>
              <a:buSzTx/>
              <a:buFontTx/>
              <a:buNone/>
              <a:tabLst/>
              <a:defRPr/>
            </a:pPr>
            <a:r>
              <a:rPr kumimoji="0" lang="en-US" b="1" i="0" u="none" strike="noStrike" kern="1200" cap="none" spc="0" normalizeH="0" baseline="0" noProof="0">
                <a:ln>
                  <a:noFill/>
                </a:ln>
                <a:solidFill>
                  <a:srgbClr val="000000"/>
                </a:solidFill>
                <a:effectLst/>
                <a:uLnTx/>
                <a:uFillTx/>
                <a:latin typeface="Calibri" panose="020F0502020204030204" pitchFamily="34" charset="0"/>
              </a:rPr>
              <a:t>Assessment methods</a:t>
            </a: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Calibri" panose="020F0502020204030204" pitchFamily="34" charset="0"/>
              </a:rPr>
              <a:t>PCR</a:t>
            </a: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Calibri" panose="020F0502020204030204" pitchFamily="34" charset="0"/>
              </a:rPr>
              <a:t>Cancer gene panels</a:t>
            </a: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Calibri" panose="020F0502020204030204" pitchFamily="34" charset="0"/>
              </a:rPr>
              <a:t>MSI</a:t>
            </a: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Calibri" panose="020F0502020204030204" pitchFamily="34" charset="0"/>
              </a:rPr>
              <a:t>NGS (WGS, WES</a:t>
            </a:r>
            <a:r>
              <a:rPr lang="en-US" b="0">
                <a:solidFill>
                  <a:srgbClr val="000000"/>
                </a:solidFill>
                <a:latin typeface="Calibri" panose="020F0502020204030204" pitchFamily="34" charset="0"/>
              </a:rPr>
              <a:t>, targeted hotspot panel)</a:t>
            </a:r>
            <a:endParaRPr kumimoji="0" lang="en-US" b="0" i="0" u="none" strike="noStrike" kern="1200" cap="none" spc="0" normalizeH="0" baseline="0" noProof="0">
              <a:ln>
                <a:noFill/>
              </a:ln>
              <a:solidFill>
                <a:srgbClr val="000000"/>
              </a:solidFill>
              <a:effectLst/>
              <a:uLnTx/>
              <a:uFillTx/>
              <a:latin typeface="Calibri" panose="020F0502020204030204" pitchFamily="34" charset="0"/>
            </a:endParaRPr>
          </a:p>
          <a:p>
            <a:pPr marR="0" lvl="0" algn="l" defTabSz="914400" rtl="0" eaLnBrk="0" fontAlgn="base" latinLnBrk="0" hangingPunct="0">
              <a:lnSpc>
                <a:spcPct val="80000"/>
              </a:lnSpc>
              <a:spcBef>
                <a:spcPts val="0"/>
              </a:spcBef>
              <a:spcAft>
                <a:spcPct val="0"/>
              </a:spcAft>
              <a:buClrTx/>
              <a:buSzTx/>
              <a:tabLst/>
              <a:defRPr/>
            </a:pPr>
            <a:endParaRPr kumimoji="0" lang="en-US" b="0" i="0" u="none" strike="noStrike" kern="1200" cap="none" spc="0" normalizeH="0" baseline="0" noProof="0">
              <a:ln>
                <a:noFill/>
              </a:ln>
              <a:solidFill>
                <a:srgbClr val="000000"/>
              </a:solidFill>
              <a:effectLst/>
              <a:uLnTx/>
              <a:uFillTx/>
              <a:latin typeface="Calibri" panose="020F0502020204030204" pitchFamily="34" charset="0"/>
            </a:endParaRP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Calibri" panose="020F0502020204030204" pitchFamily="34" charset="0"/>
              </a:rPr>
              <a:t>RT-qPCR</a:t>
            </a: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Calibri" panose="020F0502020204030204" pitchFamily="34" charset="0"/>
              </a:rPr>
              <a:t>Gene expression panels</a:t>
            </a: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Calibri" panose="020F0502020204030204" pitchFamily="34" charset="0"/>
              </a:rPr>
              <a:t>RNA-seq NGS</a:t>
            </a:r>
          </a:p>
          <a:p>
            <a:pPr marR="0" lvl="0" algn="l" defTabSz="914400" rtl="0" eaLnBrk="0" fontAlgn="base" latinLnBrk="0" hangingPunct="0">
              <a:lnSpc>
                <a:spcPct val="80000"/>
              </a:lnSpc>
              <a:spcBef>
                <a:spcPts val="0"/>
              </a:spcBef>
              <a:spcAft>
                <a:spcPct val="0"/>
              </a:spcAft>
              <a:buClrTx/>
              <a:buSzTx/>
              <a:tabLst/>
              <a:defRPr/>
            </a:pPr>
            <a:endParaRPr lang="en-US" b="0">
              <a:solidFill>
                <a:srgbClr val="000000"/>
              </a:solidFill>
              <a:latin typeface="Calibri" panose="020F0502020204030204" pitchFamily="34" charset="0"/>
            </a:endParaRP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endParaRPr kumimoji="0" lang="en-US" sz="1050" b="0" i="0" u="none" strike="noStrike" kern="1200" cap="none" spc="0" normalizeH="0" baseline="0" noProof="0">
              <a:ln>
                <a:noFill/>
              </a:ln>
              <a:solidFill>
                <a:srgbClr val="000000"/>
              </a:solidFill>
              <a:effectLst/>
              <a:uLnTx/>
              <a:uFillTx/>
              <a:latin typeface="Calibri" panose="020F0502020204030204" pitchFamily="34" charset="0"/>
            </a:endParaRP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Calibri" panose="020F0502020204030204" pitchFamily="34" charset="0"/>
              </a:rPr>
              <a:t>Proteomics</a:t>
            </a: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Calibri" panose="020F0502020204030204" pitchFamily="34" charset="0"/>
              </a:rPr>
              <a:t>FACS</a:t>
            </a: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endParaRPr kumimoji="0" lang="en-US" b="0" i="0" u="none" strike="noStrike" kern="1200" cap="none" spc="0" normalizeH="0" baseline="0" noProof="0">
              <a:ln>
                <a:noFill/>
              </a:ln>
              <a:solidFill>
                <a:srgbClr val="000000"/>
              </a:solidFill>
              <a:effectLst/>
              <a:uLnTx/>
              <a:uFillTx/>
              <a:latin typeface="Calibri" panose="020F0502020204030204" pitchFamily="34" charset="0"/>
            </a:endParaRP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Calibri" panose="020F0502020204030204" pitchFamily="34" charset="0"/>
              </a:rPr>
              <a:t>Data analytics</a:t>
            </a:r>
          </a:p>
        </p:txBody>
      </p:sp>
      <p:sp>
        <p:nvSpPr>
          <p:cNvPr id="37" name="TextBox 36">
            <a:extLst>
              <a:ext uri="{FF2B5EF4-FFF2-40B4-BE49-F238E27FC236}">
                <a16:creationId xmlns:a16="http://schemas.microsoft.com/office/drawing/2014/main" id="{02E012EB-BD8C-4D20-91BF-30A3690F7C35}"/>
              </a:ext>
            </a:extLst>
          </p:cNvPr>
          <p:cNvSpPr txBox="1"/>
          <p:nvPr/>
        </p:nvSpPr>
        <p:spPr bwMode="auto">
          <a:xfrm>
            <a:off x="6634304" y="5149768"/>
            <a:ext cx="1815335" cy="120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80000"/>
              </a:lnSpc>
              <a:spcBef>
                <a:spcPts val="0"/>
              </a:spcBef>
              <a:spcAft>
                <a:spcPct val="0"/>
              </a:spcAft>
              <a:buClrTx/>
              <a:buSzTx/>
              <a:buFontTx/>
              <a:buNone/>
              <a:tabLst/>
              <a:defRPr/>
            </a:pPr>
            <a:r>
              <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Parallel diagnostics</a:t>
            </a:r>
          </a:p>
          <a:p>
            <a:pPr marL="171450" marR="0" lvl="0" indent="-171450"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IHC (eg, PD-L1, dMMR)</a:t>
            </a:r>
          </a:p>
          <a:p>
            <a:pPr marL="171450" marR="0" lvl="0" indent="-171450"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ISH/FISH</a:t>
            </a:r>
          </a:p>
        </p:txBody>
      </p:sp>
      <p:sp>
        <p:nvSpPr>
          <p:cNvPr id="38" name="TextBox 37">
            <a:extLst>
              <a:ext uri="{FF2B5EF4-FFF2-40B4-BE49-F238E27FC236}">
                <a16:creationId xmlns:a16="http://schemas.microsoft.com/office/drawing/2014/main" id="{203DBCE3-F49D-4637-B6F2-C83CAEBC8390}"/>
              </a:ext>
            </a:extLst>
          </p:cNvPr>
          <p:cNvSpPr txBox="1"/>
          <p:nvPr/>
        </p:nvSpPr>
        <p:spPr bwMode="auto">
          <a:xfrm>
            <a:off x="6613895" y="2678189"/>
            <a:ext cx="1386620" cy="31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80000"/>
              </a:lnSpc>
              <a:spcBef>
                <a:spcPts val="0"/>
              </a:spcBef>
              <a:spcAft>
                <a:spcPct val="0"/>
              </a:spcAft>
              <a:buClrTx/>
              <a:buSzTx/>
              <a:buFontTx/>
              <a:buNone/>
              <a:tabLst/>
              <a:defRPr/>
            </a:pPr>
            <a:r>
              <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Histology</a:t>
            </a:r>
          </a:p>
        </p:txBody>
      </p:sp>
      <p:sp>
        <p:nvSpPr>
          <p:cNvPr id="39" name="TextBox 38">
            <a:extLst>
              <a:ext uri="{FF2B5EF4-FFF2-40B4-BE49-F238E27FC236}">
                <a16:creationId xmlns:a16="http://schemas.microsoft.com/office/drawing/2014/main" id="{70DC821C-4DDC-4108-8533-BE63FE58014F}"/>
              </a:ext>
            </a:extLst>
          </p:cNvPr>
          <p:cNvSpPr txBox="1"/>
          <p:nvPr/>
        </p:nvSpPr>
        <p:spPr bwMode="auto">
          <a:xfrm>
            <a:off x="6613895" y="3476434"/>
            <a:ext cx="1386620" cy="31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80000"/>
              </a:lnSpc>
              <a:spcBef>
                <a:spcPts val="0"/>
              </a:spcBef>
              <a:spcAft>
                <a:spcPct val="0"/>
              </a:spcAft>
              <a:buClrTx/>
              <a:buSzTx/>
              <a:buFontTx/>
              <a:buNone/>
              <a:tabLst/>
              <a:defRPr/>
            </a:pPr>
            <a:r>
              <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Cytology</a:t>
            </a:r>
          </a:p>
        </p:txBody>
      </p:sp>
      <p:cxnSp>
        <p:nvCxnSpPr>
          <p:cNvPr id="40" name="Straight Arrow Connector 39">
            <a:extLst>
              <a:ext uri="{FF2B5EF4-FFF2-40B4-BE49-F238E27FC236}">
                <a16:creationId xmlns:a16="http://schemas.microsoft.com/office/drawing/2014/main" id="{21DF8D34-4FFF-4747-BC2C-B9E7CB7C87A3}"/>
              </a:ext>
            </a:extLst>
          </p:cNvPr>
          <p:cNvCxnSpPr/>
          <p:nvPr/>
        </p:nvCxnSpPr>
        <p:spPr bwMode="auto">
          <a:xfrm>
            <a:off x="9443411" y="3342642"/>
            <a:ext cx="231554" cy="0"/>
          </a:xfrm>
          <a:prstGeom prst="straightConnector1">
            <a:avLst/>
          </a:prstGeom>
          <a:noFill/>
          <a:ln w="28575" cap="flat" cmpd="sng" algn="ctr">
            <a:solidFill>
              <a:schemeClr val="bg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6E8E83F5-8D7C-4726-AED7-56C9522FB27B}"/>
              </a:ext>
            </a:extLst>
          </p:cNvPr>
          <p:cNvCxnSpPr/>
          <p:nvPr/>
        </p:nvCxnSpPr>
        <p:spPr bwMode="auto">
          <a:xfrm>
            <a:off x="9443411" y="4355408"/>
            <a:ext cx="231554" cy="0"/>
          </a:xfrm>
          <a:prstGeom prst="straightConnector1">
            <a:avLst/>
          </a:prstGeom>
          <a:noFill/>
          <a:ln w="28575" cap="flat" cmpd="sng" algn="ctr">
            <a:solidFill>
              <a:schemeClr val="bg1"/>
            </a:solidFill>
            <a:prstDash val="solid"/>
            <a:round/>
            <a:headEnd type="none" w="med" len="med"/>
            <a:tailEnd type="triangle"/>
          </a:ln>
          <a:effectLst/>
        </p:spPr>
      </p:cxnSp>
      <p:cxnSp>
        <p:nvCxnSpPr>
          <p:cNvPr id="42" name="Straight Arrow Connector 41">
            <a:extLst>
              <a:ext uri="{FF2B5EF4-FFF2-40B4-BE49-F238E27FC236}">
                <a16:creationId xmlns:a16="http://schemas.microsoft.com/office/drawing/2014/main" id="{FE09CFA0-0D6C-4903-A3B9-1998BEC3BB6D}"/>
              </a:ext>
            </a:extLst>
          </p:cNvPr>
          <p:cNvCxnSpPr/>
          <p:nvPr/>
        </p:nvCxnSpPr>
        <p:spPr bwMode="auto">
          <a:xfrm>
            <a:off x="9415264" y="5355571"/>
            <a:ext cx="231554" cy="0"/>
          </a:xfrm>
          <a:prstGeom prst="straightConnector1">
            <a:avLst/>
          </a:prstGeom>
          <a:noFill/>
          <a:ln w="28575" cap="flat" cmpd="sng" algn="ctr">
            <a:solidFill>
              <a:schemeClr val="bg1"/>
            </a:solidFill>
            <a:prstDash val="solid"/>
            <a:round/>
            <a:headEnd type="none" w="med" len="med"/>
            <a:tailEnd type="triangle"/>
          </a:ln>
          <a:effectLst/>
        </p:spPr>
      </p:cxnSp>
      <p:cxnSp>
        <p:nvCxnSpPr>
          <p:cNvPr id="43" name="Straight Arrow Connector 42">
            <a:extLst>
              <a:ext uri="{FF2B5EF4-FFF2-40B4-BE49-F238E27FC236}">
                <a16:creationId xmlns:a16="http://schemas.microsoft.com/office/drawing/2014/main" id="{02CFB995-98E2-4835-85AC-4A8D4FC6BD2F}"/>
              </a:ext>
            </a:extLst>
          </p:cNvPr>
          <p:cNvCxnSpPr/>
          <p:nvPr/>
        </p:nvCxnSpPr>
        <p:spPr bwMode="auto">
          <a:xfrm>
            <a:off x="8147525" y="4450921"/>
            <a:ext cx="231554" cy="0"/>
          </a:xfrm>
          <a:prstGeom prst="straightConnector1">
            <a:avLst/>
          </a:prstGeom>
          <a:noFill/>
          <a:ln w="28575" cap="flat" cmpd="sng" algn="ctr">
            <a:solidFill>
              <a:schemeClr val="bg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30CC89A2-10A0-4724-B635-081591741628}"/>
              </a:ext>
            </a:extLst>
          </p:cNvPr>
          <p:cNvCxnSpPr>
            <a:cxnSpLocks/>
          </p:cNvCxnSpPr>
          <p:nvPr/>
        </p:nvCxnSpPr>
        <p:spPr bwMode="auto">
          <a:xfrm>
            <a:off x="7532482" y="4347553"/>
            <a:ext cx="0" cy="245580"/>
          </a:xfrm>
          <a:prstGeom prst="straightConnector1">
            <a:avLst/>
          </a:prstGeom>
          <a:noFill/>
          <a:ln w="28575" cap="flat" cmpd="sng" algn="ctr">
            <a:solidFill>
              <a:schemeClr val="bg1"/>
            </a:solidFill>
            <a:prstDash val="solid"/>
            <a:round/>
            <a:headEnd type="none" w="med" len="med"/>
            <a:tailEnd type="triangle"/>
          </a:ln>
          <a:effectLst/>
        </p:spPr>
      </p:cxnSp>
      <p:cxnSp>
        <p:nvCxnSpPr>
          <p:cNvPr id="45" name="Straight Arrow Connector 44">
            <a:extLst>
              <a:ext uri="{FF2B5EF4-FFF2-40B4-BE49-F238E27FC236}">
                <a16:creationId xmlns:a16="http://schemas.microsoft.com/office/drawing/2014/main" id="{2019293D-7433-40C6-8A65-280C833DF9A3}"/>
              </a:ext>
            </a:extLst>
          </p:cNvPr>
          <p:cNvCxnSpPr/>
          <p:nvPr/>
        </p:nvCxnSpPr>
        <p:spPr bwMode="auto">
          <a:xfrm>
            <a:off x="4895480" y="3233678"/>
            <a:ext cx="274320" cy="0"/>
          </a:xfrm>
          <a:prstGeom prst="straightConnector1">
            <a:avLst/>
          </a:prstGeom>
          <a:noFill/>
          <a:ln w="28575" cap="flat" cmpd="sng" algn="ctr">
            <a:solidFill>
              <a:schemeClr val="bg1"/>
            </a:solidFill>
            <a:prstDash val="solid"/>
            <a:round/>
            <a:headEnd type="none" w="med" len="med"/>
            <a:tailEnd type="triangle"/>
          </a:ln>
          <a:effectLst/>
        </p:spPr>
      </p:cxnSp>
      <p:cxnSp>
        <p:nvCxnSpPr>
          <p:cNvPr id="46" name="Straight Arrow Connector 45">
            <a:extLst>
              <a:ext uri="{FF2B5EF4-FFF2-40B4-BE49-F238E27FC236}">
                <a16:creationId xmlns:a16="http://schemas.microsoft.com/office/drawing/2014/main" id="{31547BAF-F361-4772-9572-6DB62EAE702F}"/>
              </a:ext>
            </a:extLst>
          </p:cNvPr>
          <p:cNvCxnSpPr/>
          <p:nvPr/>
        </p:nvCxnSpPr>
        <p:spPr bwMode="auto">
          <a:xfrm>
            <a:off x="4895480" y="4527332"/>
            <a:ext cx="274320" cy="0"/>
          </a:xfrm>
          <a:prstGeom prst="straightConnector1">
            <a:avLst/>
          </a:prstGeom>
          <a:noFill/>
          <a:ln w="28575" cap="flat" cmpd="sng" algn="ctr">
            <a:solidFill>
              <a:schemeClr val="bg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F54BFD11-D32D-408D-B455-681EA3823139}"/>
              </a:ext>
            </a:extLst>
          </p:cNvPr>
          <p:cNvCxnSpPr/>
          <p:nvPr/>
        </p:nvCxnSpPr>
        <p:spPr bwMode="auto">
          <a:xfrm>
            <a:off x="4895480" y="5608089"/>
            <a:ext cx="274320" cy="0"/>
          </a:xfrm>
          <a:prstGeom prst="straightConnector1">
            <a:avLst/>
          </a:prstGeom>
          <a:noFill/>
          <a:ln w="28575" cap="flat" cmpd="sng" algn="ctr">
            <a:solidFill>
              <a:schemeClr val="bg1"/>
            </a:solidFill>
            <a:prstDash val="solid"/>
            <a:round/>
            <a:headEnd type="none" w="med" len="med"/>
            <a:tailEnd type="triangle"/>
          </a:ln>
          <a:effectLst/>
        </p:spPr>
      </p:cxnSp>
      <p:sp>
        <p:nvSpPr>
          <p:cNvPr id="48" name="TextBox 47">
            <a:extLst>
              <a:ext uri="{FF2B5EF4-FFF2-40B4-BE49-F238E27FC236}">
                <a16:creationId xmlns:a16="http://schemas.microsoft.com/office/drawing/2014/main" id="{C7AAD2CD-06DF-4578-8A01-2007BDBC6F06}"/>
              </a:ext>
            </a:extLst>
          </p:cNvPr>
          <p:cNvSpPr txBox="1"/>
          <p:nvPr/>
        </p:nvSpPr>
        <p:spPr bwMode="auto">
          <a:xfrm>
            <a:off x="5205840" y="4423964"/>
            <a:ext cx="1386620" cy="54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80000"/>
              </a:lnSpc>
              <a:spcBef>
                <a:spcPts val="0"/>
              </a:spcBef>
              <a:spcAft>
                <a:spcPct val="0"/>
              </a:spcAft>
              <a:buClrTx/>
              <a:buSzTx/>
              <a:buFontTx/>
              <a:buNone/>
              <a:tabLst/>
              <a:defRPr/>
            </a:pPr>
            <a:r>
              <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Non–cell block slide</a:t>
            </a:r>
          </a:p>
        </p:txBody>
      </p:sp>
      <p:sp>
        <p:nvSpPr>
          <p:cNvPr id="49" name="TextBox 48">
            <a:extLst>
              <a:ext uri="{FF2B5EF4-FFF2-40B4-BE49-F238E27FC236}">
                <a16:creationId xmlns:a16="http://schemas.microsoft.com/office/drawing/2014/main" id="{7C31DE3A-1F9D-413F-B9F3-72159DDEEA34}"/>
              </a:ext>
            </a:extLst>
          </p:cNvPr>
          <p:cNvSpPr txBox="1"/>
          <p:nvPr/>
        </p:nvSpPr>
        <p:spPr bwMode="auto">
          <a:xfrm rot="16200000">
            <a:off x="1315074" y="5465640"/>
            <a:ext cx="1386620" cy="29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80000"/>
              </a:lnSpc>
              <a:spcBef>
                <a:spcPts val="0"/>
              </a:spcBef>
              <a:spcAft>
                <a:spcPct val="0"/>
              </a:spcAft>
              <a:buClrTx/>
              <a:buSzTx/>
              <a:buFontTx/>
              <a:buNone/>
              <a:tabLst/>
              <a:defRPr/>
            </a:pPr>
            <a:r>
              <a:rPr kumimoji="0" lang="en-US" sz="1600" b="1"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LIQUID</a:t>
            </a:r>
          </a:p>
        </p:txBody>
      </p:sp>
      <p:sp>
        <p:nvSpPr>
          <p:cNvPr id="50" name="TextBox 49">
            <a:extLst>
              <a:ext uri="{FF2B5EF4-FFF2-40B4-BE49-F238E27FC236}">
                <a16:creationId xmlns:a16="http://schemas.microsoft.com/office/drawing/2014/main" id="{9B2F9C9B-AE98-4CBB-ADD9-E499EEFE7FCB}"/>
              </a:ext>
            </a:extLst>
          </p:cNvPr>
          <p:cNvSpPr txBox="1"/>
          <p:nvPr/>
        </p:nvSpPr>
        <p:spPr bwMode="auto">
          <a:xfrm rot="16200000">
            <a:off x="1315074" y="4212211"/>
            <a:ext cx="1386620" cy="29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80000"/>
              </a:lnSpc>
              <a:spcBef>
                <a:spcPts val="0"/>
              </a:spcBef>
              <a:spcAft>
                <a:spcPct val="0"/>
              </a:spcAft>
              <a:buClrTx/>
              <a:buSzTx/>
              <a:buFontTx/>
              <a:buNone/>
              <a:tabLst/>
              <a:defRPr/>
            </a:pPr>
            <a:r>
              <a:rPr kumimoji="0" lang="en-US" sz="1600" b="1"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CYTOLOGY</a:t>
            </a:r>
          </a:p>
        </p:txBody>
      </p:sp>
      <p:sp>
        <p:nvSpPr>
          <p:cNvPr id="51" name="TextBox 50">
            <a:extLst>
              <a:ext uri="{FF2B5EF4-FFF2-40B4-BE49-F238E27FC236}">
                <a16:creationId xmlns:a16="http://schemas.microsoft.com/office/drawing/2014/main" id="{31FF88C6-4F13-4FE8-A811-FF1D2760D2BE}"/>
              </a:ext>
            </a:extLst>
          </p:cNvPr>
          <p:cNvSpPr txBox="1"/>
          <p:nvPr/>
        </p:nvSpPr>
        <p:spPr bwMode="auto">
          <a:xfrm rot="16200000">
            <a:off x="1315541" y="2891430"/>
            <a:ext cx="1386620" cy="29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80000"/>
              </a:lnSpc>
              <a:spcBef>
                <a:spcPts val="0"/>
              </a:spcBef>
              <a:spcAft>
                <a:spcPct val="0"/>
              </a:spcAft>
              <a:buClrTx/>
              <a:buSzTx/>
              <a:buFontTx/>
              <a:buNone/>
              <a:tabLst/>
              <a:defRPr/>
            </a:pPr>
            <a:r>
              <a:rPr kumimoji="0" lang="en-US" sz="1600" b="1"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TISSUE</a:t>
            </a:r>
          </a:p>
        </p:txBody>
      </p:sp>
      <p:sp>
        <p:nvSpPr>
          <p:cNvPr id="52" name="TextBox 51">
            <a:extLst>
              <a:ext uri="{FF2B5EF4-FFF2-40B4-BE49-F238E27FC236}">
                <a16:creationId xmlns:a16="http://schemas.microsoft.com/office/drawing/2014/main" id="{F6A0248E-8C32-4651-9658-03223C7EB820}"/>
              </a:ext>
            </a:extLst>
          </p:cNvPr>
          <p:cNvSpPr txBox="1"/>
          <p:nvPr/>
        </p:nvSpPr>
        <p:spPr bwMode="auto">
          <a:xfrm>
            <a:off x="2106707" y="3981830"/>
            <a:ext cx="2811242" cy="98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Fine-needle aspiration</a:t>
            </a:r>
          </a:p>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Exfoliative cytology</a:t>
            </a:r>
            <a:br>
              <a:rPr kumimoji="0" lang="en-US"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(cells shed from body surfaces)</a:t>
            </a:r>
          </a:p>
        </p:txBody>
      </p:sp>
      <p:sp>
        <p:nvSpPr>
          <p:cNvPr id="53" name="TextBox 52">
            <a:extLst>
              <a:ext uri="{FF2B5EF4-FFF2-40B4-BE49-F238E27FC236}">
                <a16:creationId xmlns:a16="http://schemas.microsoft.com/office/drawing/2014/main" id="{A85E0D06-A5A8-4B96-815B-27F2074FE17A}"/>
              </a:ext>
            </a:extLst>
          </p:cNvPr>
          <p:cNvSpPr txBox="1"/>
          <p:nvPr/>
        </p:nvSpPr>
        <p:spPr bwMode="auto">
          <a:xfrm>
            <a:off x="2119743" y="5268663"/>
            <a:ext cx="2080957" cy="76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176213" marR="0" lvl="0" indent="-176213" algn="l" defTabSz="914400" rtl="0" eaLnBrk="0" fontAlgn="base" latinLnBrk="0" hangingPunct="0">
              <a:lnSpc>
                <a:spcPct val="80000"/>
              </a:lnSpc>
              <a:spcBef>
                <a:spcPts val="0"/>
              </a:spcBef>
              <a:spcAft>
                <a:spcPct val="0"/>
              </a:spcAft>
              <a:buClrTx/>
              <a:buSzTx/>
              <a:buFont typeface="Wingdings" panose="05000000000000000000" pitchFamily="2" charset="2"/>
              <a:buChar char="§"/>
              <a:tabLst/>
              <a:defRPr/>
            </a:pPr>
            <a:r>
              <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Liquid biopsies</a:t>
            </a:r>
            <a:endParaRPr kumimoji="0" lang="en-US"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a:p>
            <a:pPr marL="628650" marR="0" lvl="1" indent="-171450" algn="l" defTabSz="914400" rtl="0" eaLnBrk="0" fontAlgn="base" latinLnBrk="0" hangingPunct="0">
              <a:lnSpc>
                <a:spcPct val="80000"/>
              </a:lnSpc>
              <a:spcBef>
                <a:spcPts val="0"/>
              </a:spcBef>
              <a:spcAft>
                <a:spcPct val="0"/>
              </a:spcAft>
              <a:buClrTx/>
              <a:buSzTx/>
              <a:buFont typeface="Arial" panose="020B0604020202020204" pitchFamily="34" charset="0"/>
              <a:buChar char="•"/>
              <a:tabLst/>
              <a:defRPr/>
            </a:pPr>
            <a:r>
              <a:rPr kumimoji="0" lang="en-US"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Blood</a:t>
            </a:r>
          </a:p>
          <a:p>
            <a:pPr marL="628650" marR="0" lvl="1" indent="-171450" algn="l" defTabSz="914400" rtl="0" eaLnBrk="0" fontAlgn="base" latinLnBrk="0" hangingPunct="0">
              <a:lnSpc>
                <a:spcPct val="80000"/>
              </a:lnSpc>
              <a:spcBef>
                <a:spcPts val="0"/>
              </a:spcBef>
              <a:spcAft>
                <a:spcPct val="0"/>
              </a:spcAft>
              <a:buClrTx/>
              <a:buSzTx/>
              <a:buFont typeface="Arial" panose="020B0604020202020204" pitchFamily="34" charset="0"/>
              <a:buChar char="•"/>
              <a:tabLst/>
              <a:defRPr/>
            </a:pPr>
            <a:r>
              <a:rPr kumimoji="0" lang="en-US"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Cyst fluid</a:t>
            </a:r>
          </a:p>
        </p:txBody>
      </p:sp>
      <p:pic>
        <p:nvPicPr>
          <p:cNvPr id="54" name="Picture 2" descr="A screenshot of a social media post&#10;&#10;Description automatically generated">
            <a:extLst>
              <a:ext uri="{FF2B5EF4-FFF2-40B4-BE49-F238E27FC236}">
                <a16:creationId xmlns:a16="http://schemas.microsoft.com/office/drawing/2014/main" id="{54E7393A-3EB6-4A1D-BE98-056A0E64FDA9}"/>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61973" y="3424948"/>
            <a:ext cx="1241854" cy="20131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55" name="Group 54">
            <a:extLst>
              <a:ext uri="{FF2B5EF4-FFF2-40B4-BE49-F238E27FC236}">
                <a16:creationId xmlns:a16="http://schemas.microsoft.com/office/drawing/2014/main" id="{ABC5EF2A-55A6-4D7B-9CB8-E60AC7C7ABC0}"/>
              </a:ext>
            </a:extLst>
          </p:cNvPr>
          <p:cNvGrpSpPr/>
          <p:nvPr/>
        </p:nvGrpSpPr>
        <p:grpSpPr>
          <a:xfrm>
            <a:off x="8235179" y="3910662"/>
            <a:ext cx="1386620" cy="889492"/>
            <a:chOff x="8348511" y="3173317"/>
            <a:chExt cx="1386620" cy="889492"/>
          </a:xfrm>
        </p:grpSpPr>
        <p:sp>
          <p:nvSpPr>
            <p:cNvPr id="56" name="TextBox 55">
              <a:extLst>
                <a:ext uri="{FF2B5EF4-FFF2-40B4-BE49-F238E27FC236}">
                  <a16:creationId xmlns:a16="http://schemas.microsoft.com/office/drawing/2014/main" id="{D1F4C59B-82A4-410A-A45D-991387740FAC}"/>
                </a:ext>
              </a:extLst>
            </p:cNvPr>
            <p:cNvSpPr txBox="1"/>
            <p:nvPr/>
          </p:nvSpPr>
          <p:spPr bwMode="auto">
            <a:xfrm>
              <a:off x="8348511" y="3349803"/>
              <a:ext cx="1386620" cy="31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80000"/>
                </a:lnSpc>
                <a:spcBef>
                  <a:spcPts val="0"/>
                </a:spcBef>
                <a:spcAft>
                  <a:spcPct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RNA</a:t>
              </a:r>
            </a:p>
          </p:txBody>
        </p:sp>
        <p:pic>
          <p:nvPicPr>
            <p:cNvPr id="57" name="Graphic 56">
              <a:extLst>
                <a:ext uri="{FF2B5EF4-FFF2-40B4-BE49-F238E27FC236}">
                  <a16:creationId xmlns:a16="http://schemas.microsoft.com/office/drawing/2014/main" id="{557126AA-9FD6-405B-95DD-B894239E2D23}"/>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r="33207" b="-31898"/>
            <a:stretch/>
          </p:blipFill>
          <p:spPr>
            <a:xfrm>
              <a:off x="8632765" y="3606918"/>
              <a:ext cx="777557" cy="284424"/>
            </a:xfrm>
            <a:prstGeom prst="rect">
              <a:avLst/>
            </a:prstGeom>
          </p:spPr>
        </p:pic>
        <p:sp>
          <p:nvSpPr>
            <p:cNvPr id="58" name="Oval 57">
              <a:extLst>
                <a:ext uri="{FF2B5EF4-FFF2-40B4-BE49-F238E27FC236}">
                  <a16:creationId xmlns:a16="http://schemas.microsoft.com/office/drawing/2014/main" id="{EDF00288-0A1D-41C4-8B3D-105BB2959162}"/>
                </a:ext>
              </a:extLst>
            </p:cNvPr>
            <p:cNvSpPr/>
            <p:nvPr/>
          </p:nvSpPr>
          <p:spPr bwMode="auto">
            <a:xfrm>
              <a:off x="8591119" y="3173317"/>
              <a:ext cx="889492" cy="889492"/>
            </a:xfrm>
            <a:prstGeom prst="ellipse">
              <a:avLst/>
            </a:prstGeom>
            <a:no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59" name="Group 58">
            <a:extLst>
              <a:ext uri="{FF2B5EF4-FFF2-40B4-BE49-F238E27FC236}">
                <a16:creationId xmlns:a16="http://schemas.microsoft.com/office/drawing/2014/main" id="{8BE58956-66C3-431A-934B-FDBAC6B2F90C}"/>
              </a:ext>
            </a:extLst>
          </p:cNvPr>
          <p:cNvGrpSpPr/>
          <p:nvPr/>
        </p:nvGrpSpPr>
        <p:grpSpPr>
          <a:xfrm>
            <a:off x="8235179" y="4952885"/>
            <a:ext cx="1386620" cy="889492"/>
            <a:chOff x="8380322" y="4034371"/>
            <a:chExt cx="1386620" cy="889492"/>
          </a:xfrm>
        </p:grpSpPr>
        <p:sp>
          <p:nvSpPr>
            <p:cNvPr id="60" name="TextBox 59">
              <a:extLst>
                <a:ext uri="{FF2B5EF4-FFF2-40B4-BE49-F238E27FC236}">
                  <a16:creationId xmlns:a16="http://schemas.microsoft.com/office/drawing/2014/main" id="{516E5954-488C-4C23-B53F-86474C6749DD}"/>
                </a:ext>
              </a:extLst>
            </p:cNvPr>
            <p:cNvSpPr txBox="1"/>
            <p:nvPr/>
          </p:nvSpPr>
          <p:spPr bwMode="auto">
            <a:xfrm>
              <a:off x="8380322" y="4221935"/>
              <a:ext cx="1386620" cy="31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80000"/>
                </a:lnSpc>
                <a:spcBef>
                  <a:spcPts val="0"/>
                </a:spcBef>
                <a:spcAft>
                  <a:spcPct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Protein</a:t>
              </a:r>
            </a:p>
          </p:txBody>
        </p:sp>
        <p:pic>
          <p:nvPicPr>
            <p:cNvPr id="61" name="Graphic 60">
              <a:extLst>
                <a:ext uri="{FF2B5EF4-FFF2-40B4-BE49-F238E27FC236}">
                  <a16:creationId xmlns:a16="http://schemas.microsoft.com/office/drawing/2014/main" id="{9DD18E54-D19A-4EC8-B965-24EB9B34DA7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6200000">
              <a:off x="8930706" y="4413433"/>
              <a:ext cx="274194" cy="388569"/>
            </a:xfrm>
            <a:prstGeom prst="rect">
              <a:avLst/>
            </a:prstGeom>
          </p:spPr>
        </p:pic>
        <p:sp>
          <p:nvSpPr>
            <p:cNvPr id="62" name="Oval 61">
              <a:extLst>
                <a:ext uri="{FF2B5EF4-FFF2-40B4-BE49-F238E27FC236}">
                  <a16:creationId xmlns:a16="http://schemas.microsoft.com/office/drawing/2014/main" id="{0FE0C422-4EBE-4BB2-9E1E-EC3C051264EE}"/>
                </a:ext>
              </a:extLst>
            </p:cNvPr>
            <p:cNvSpPr/>
            <p:nvPr/>
          </p:nvSpPr>
          <p:spPr bwMode="auto">
            <a:xfrm>
              <a:off x="8612500" y="4034371"/>
              <a:ext cx="889492" cy="889492"/>
            </a:xfrm>
            <a:prstGeom prst="ellipse">
              <a:avLst/>
            </a:prstGeom>
            <a:no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cxnSp>
        <p:nvCxnSpPr>
          <p:cNvPr id="63" name="Straight Arrow Connector 62">
            <a:extLst>
              <a:ext uri="{FF2B5EF4-FFF2-40B4-BE49-F238E27FC236}">
                <a16:creationId xmlns:a16="http://schemas.microsoft.com/office/drawing/2014/main" id="{9A08F3EE-46F5-460E-B988-70D80DE91538}"/>
              </a:ext>
            </a:extLst>
          </p:cNvPr>
          <p:cNvCxnSpPr/>
          <p:nvPr/>
        </p:nvCxnSpPr>
        <p:spPr bwMode="auto">
          <a:xfrm>
            <a:off x="1565727" y="4405623"/>
            <a:ext cx="231554" cy="0"/>
          </a:xfrm>
          <a:prstGeom prst="straightConnector1">
            <a:avLst/>
          </a:prstGeom>
          <a:noFill/>
          <a:ln w="28575" cap="flat" cmpd="sng" algn="ctr">
            <a:solidFill>
              <a:schemeClr val="bg1"/>
            </a:solidFill>
            <a:prstDash val="solid"/>
            <a:round/>
            <a:headEnd type="none" w="med" len="med"/>
            <a:tailEnd type="triangle"/>
          </a:ln>
          <a:effectLst/>
        </p:spPr>
      </p:cxnSp>
      <p:grpSp>
        <p:nvGrpSpPr>
          <p:cNvPr id="64" name="Group 63">
            <a:extLst>
              <a:ext uri="{FF2B5EF4-FFF2-40B4-BE49-F238E27FC236}">
                <a16:creationId xmlns:a16="http://schemas.microsoft.com/office/drawing/2014/main" id="{B6438ADC-345D-4504-BB65-679E56620B52}"/>
              </a:ext>
            </a:extLst>
          </p:cNvPr>
          <p:cNvGrpSpPr/>
          <p:nvPr/>
        </p:nvGrpSpPr>
        <p:grpSpPr>
          <a:xfrm>
            <a:off x="5147617" y="2933523"/>
            <a:ext cx="1386620" cy="578918"/>
            <a:chOff x="5497631" y="2205048"/>
            <a:chExt cx="1386620" cy="578918"/>
          </a:xfrm>
        </p:grpSpPr>
        <p:sp>
          <p:nvSpPr>
            <p:cNvPr id="65" name="TextBox 64">
              <a:extLst>
                <a:ext uri="{FF2B5EF4-FFF2-40B4-BE49-F238E27FC236}">
                  <a16:creationId xmlns:a16="http://schemas.microsoft.com/office/drawing/2014/main" id="{93C074DD-CDAF-4483-9066-CC15B17D6AE5}"/>
                </a:ext>
              </a:extLst>
            </p:cNvPr>
            <p:cNvSpPr txBox="1"/>
            <p:nvPr/>
          </p:nvSpPr>
          <p:spPr bwMode="auto">
            <a:xfrm>
              <a:off x="5497631" y="2205048"/>
              <a:ext cx="1386620" cy="31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80000"/>
                </a:lnSpc>
                <a:spcBef>
                  <a:spcPts val="0"/>
                </a:spcBef>
                <a:spcAft>
                  <a:spcPct val="0"/>
                </a:spcAft>
                <a:buClrTx/>
                <a:buSzTx/>
                <a:buFontTx/>
                <a:buNone/>
                <a:tabLst/>
                <a:defRPr/>
              </a:pPr>
              <a:r>
                <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FFPE block</a:t>
              </a:r>
            </a:p>
          </p:txBody>
        </p:sp>
        <p:pic>
          <p:nvPicPr>
            <p:cNvPr id="66" name="Picture 2" descr="A screenshot of a social media post&#10;&#10;Description automatically generated">
              <a:extLst>
                <a:ext uri="{FF2B5EF4-FFF2-40B4-BE49-F238E27FC236}">
                  <a16:creationId xmlns:a16="http://schemas.microsoft.com/office/drawing/2014/main" id="{22A92C83-DDF3-4083-BA43-27ED3208E826}"/>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5829007" y="2460616"/>
              <a:ext cx="723869" cy="32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67" name="Group 66">
            <a:extLst>
              <a:ext uri="{FF2B5EF4-FFF2-40B4-BE49-F238E27FC236}">
                <a16:creationId xmlns:a16="http://schemas.microsoft.com/office/drawing/2014/main" id="{D5108EBE-412A-4926-9867-010557A5E054}"/>
              </a:ext>
            </a:extLst>
          </p:cNvPr>
          <p:cNvGrpSpPr/>
          <p:nvPr/>
        </p:nvGrpSpPr>
        <p:grpSpPr>
          <a:xfrm>
            <a:off x="5205840" y="3706390"/>
            <a:ext cx="1386620" cy="578918"/>
            <a:chOff x="5497631" y="2205048"/>
            <a:chExt cx="1386620" cy="578918"/>
          </a:xfrm>
        </p:grpSpPr>
        <p:sp>
          <p:nvSpPr>
            <p:cNvPr id="68" name="TextBox 67">
              <a:extLst>
                <a:ext uri="{FF2B5EF4-FFF2-40B4-BE49-F238E27FC236}">
                  <a16:creationId xmlns:a16="http://schemas.microsoft.com/office/drawing/2014/main" id="{117FFB92-AA53-4DC1-AE10-A47EBE1D9BE0}"/>
                </a:ext>
              </a:extLst>
            </p:cNvPr>
            <p:cNvSpPr txBox="1"/>
            <p:nvPr/>
          </p:nvSpPr>
          <p:spPr bwMode="auto">
            <a:xfrm>
              <a:off x="5497631" y="2205048"/>
              <a:ext cx="1386620" cy="31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80000"/>
                </a:lnSpc>
                <a:spcBef>
                  <a:spcPts val="0"/>
                </a:spcBef>
                <a:spcAft>
                  <a:spcPct val="0"/>
                </a:spcAft>
                <a:buClrTx/>
                <a:buSzTx/>
                <a:buFontTx/>
                <a:buNone/>
                <a:tabLst/>
                <a:defRPr/>
              </a:pPr>
              <a:r>
                <a:rPr kumimoji="0" lang="en-US"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FFPE block</a:t>
              </a:r>
            </a:p>
          </p:txBody>
        </p:sp>
        <p:pic>
          <p:nvPicPr>
            <p:cNvPr id="69" name="Picture 2" descr="A screenshot of a social media post&#10;&#10;Description automatically generated">
              <a:extLst>
                <a:ext uri="{FF2B5EF4-FFF2-40B4-BE49-F238E27FC236}">
                  <a16:creationId xmlns:a16="http://schemas.microsoft.com/office/drawing/2014/main" id="{9844400D-9952-4D53-96BA-F907FBA9A675}"/>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5829007" y="2460616"/>
              <a:ext cx="723869" cy="323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70" name="Picture 2" descr="A screenshot of a social media post&#10;&#10;Description automatically generated">
            <a:extLst>
              <a:ext uri="{FF2B5EF4-FFF2-40B4-BE49-F238E27FC236}">
                <a16:creationId xmlns:a16="http://schemas.microsoft.com/office/drawing/2014/main" id="{4F4EFA8A-D342-422A-8449-B0BFCCA30F68}"/>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5415743" y="4894991"/>
            <a:ext cx="866776" cy="4447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 name="Picture 2" descr="A screenshot of a social media post&#10;&#10;Description automatically generated">
            <a:extLst>
              <a:ext uri="{FF2B5EF4-FFF2-40B4-BE49-F238E27FC236}">
                <a16:creationId xmlns:a16="http://schemas.microsoft.com/office/drawing/2014/main" id="{38C28B33-74E2-4DE5-ABA6-08BD8CA38BC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5512933" y="5386151"/>
            <a:ext cx="757937" cy="5417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2" name="Picture 2" descr="A screenshot of a social media post&#10;&#10;Description automatically generated">
            <a:extLst>
              <a:ext uri="{FF2B5EF4-FFF2-40B4-BE49-F238E27FC236}">
                <a16:creationId xmlns:a16="http://schemas.microsoft.com/office/drawing/2014/main" id="{D4BAEC49-52E2-4A4B-B2C8-D07375F38297}"/>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7047488" y="4676470"/>
            <a:ext cx="957647" cy="483620"/>
          </a:xfrm>
          <a:prstGeom prst="rect">
            <a:avLst/>
          </a:prstGeom>
          <a:solidFill>
            <a:srgbClr val="FFFFFF"/>
          </a:solidFill>
          <a:ln w="9525">
            <a:noFill/>
            <a:miter lim="800000"/>
            <a:headEnd/>
            <a:tailEnd/>
          </a:ln>
        </p:spPr>
      </p:pic>
      <p:pic>
        <p:nvPicPr>
          <p:cNvPr id="73" name="Picture 2" descr="A screenshot of a social media post&#10;&#10;Description automatically generated">
            <a:extLst>
              <a:ext uri="{FF2B5EF4-FFF2-40B4-BE49-F238E27FC236}">
                <a16:creationId xmlns:a16="http://schemas.microsoft.com/office/drawing/2014/main" id="{5774AE2A-DA54-42C2-8F76-03487C7D6F08}"/>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7518076" y="2940353"/>
            <a:ext cx="646213" cy="6053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26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Barriers to Universal Biomarker Testing in Early Stage</a:t>
            </a:r>
          </a:p>
        </p:txBody>
      </p:sp>
      <p:sp>
        <p:nvSpPr>
          <p:cNvPr id="20" name="Content Placeholder 19">
            <a:extLst>
              <a:ext uri="{FF2B5EF4-FFF2-40B4-BE49-F238E27FC236}">
                <a16:creationId xmlns:a16="http://schemas.microsoft.com/office/drawing/2014/main" id="{986651B5-13FD-40AB-8D64-708FACE4F231}"/>
              </a:ext>
            </a:extLst>
          </p:cNvPr>
          <p:cNvSpPr>
            <a:spLocks noGrp="1"/>
          </p:cNvSpPr>
          <p:nvPr>
            <p:ph sz="half" idx="1"/>
          </p:nvPr>
        </p:nvSpPr>
        <p:spPr/>
        <p:txBody>
          <a:bodyPr/>
          <a:lstStyle/>
          <a:p>
            <a:r>
              <a:rPr lang="en-US" sz="2600"/>
              <a:t>No initial biopsy</a:t>
            </a:r>
          </a:p>
          <a:p>
            <a:r>
              <a:rPr lang="en-US" sz="2600"/>
              <a:t>Not enough tissue in small biopsies—up to 25% lack </a:t>
            </a:r>
            <a:br>
              <a:rPr lang="en-US" sz="2600"/>
            </a:br>
            <a:r>
              <a:rPr lang="en-US" sz="2600"/>
              <a:t>sufficient tumor</a:t>
            </a:r>
            <a:endParaRPr lang="en-US" sz="2600" baseline="30000"/>
          </a:p>
          <a:p>
            <a:r>
              <a:rPr lang="en-US" sz="2600"/>
              <a:t>Turnaround time not fast enough— recommended &lt;14 calendar/</a:t>
            </a:r>
            <a:br>
              <a:rPr lang="en-US" sz="2600"/>
            </a:br>
            <a:r>
              <a:rPr lang="en-US" sz="2600"/>
              <a:t>10 working days from biopsy</a:t>
            </a:r>
          </a:p>
          <a:p>
            <a:r>
              <a:rPr lang="en-US" sz="2600"/>
              <a:t>Poor communication—lack of reflex testing, differing sites for biopsy and treatment</a:t>
            </a:r>
          </a:p>
          <a:p>
            <a:r>
              <a:rPr lang="en-US" sz="2600"/>
              <a:t>Who pays?</a:t>
            </a:r>
          </a:p>
        </p:txBody>
      </p:sp>
      <p:sp>
        <p:nvSpPr>
          <p:cNvPr id="50" name="TextBox 49">
            <a:extLst>
              <a:ext uri="{FF2B5EF4-FFF2-40B4-BE49-F238E27FC236}">
                <a16:creationId xmlns:a16="http://schemas.microsoft.com/office/drawing/2014/main" id="{5D76116C-BFA8-43C4-8BBC-5F2DBC803285}"/>
              </a:ext>
            </a:extLst>
          </p:cNvPr>
          <p:cNvSpPr txBox="1"/>
          <p:nvPr/>
        </p:nvSpPr>
        <p:spPr>
          <a:xfrm>
            <a:off x="1777474" y="1253040"/>
            <a:ext cx="29760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Oncology Team Members</a:t>
            </a:r>
          </a:p>
        </p:txBody>
      </p:sp>
      <p:grpSp>
        <p:nvGrpSpPr>
          <p:cNvPr id="3" name="Group 2">
            <a:extLst>
              <a:ext uri="{FF2B5EF4-FFF2-40B4-BE49-F238E27FC236}">
                <a16:creationId xmlns:a16="http://schemas.microsoft.com/office/drawing/2014/main" id="{4185EFFB-5E92-48C1-8CE8-5F45A8EDB397}"/>
              </a:ext>
            </a:extLst>
          </p:cNvPr>
          <p:cNvGrpSpPr/>
          <p:nvPr/>
        </p:nvGrpSpPr>
        <p:grpSpPr>
          <a:xfrm>
            <a:off x="6096000" y="1636491"/>
            <a:ext cx="5394906" cy="3585017"/>
            <a:chOff x="599856" y="1907143"/>
            <a:chExt cx="5394906" cy="3585017"/>
          </a:xfrm>
        </p:grpSpPr>
        <p:sp>
          <p:nvSpPr>
            <p:cNvPr id="4" name="Freeform: Shape 3">
              <a:extLst>
                <a:ext uri="{FF2B5EF4-FFF2-40B4-BE49-F238E27FC236}">
                  <a16:creationId xmlns:a16="http://schemas.microsoft.com/office/drawing/2014/main" id="{EFB72ED0-4FDD-4281-9898-AC57EE437054}"/>
                </a:ext>
              </a:extLst>
            </p:cNvPr>
            <p:cNvSpPr/>
            <p:nvPr/>
          </p:nvSpPr>
          <p:spPr>
            <a:xfrm>
              <a:off x="2499668" y="2958466"/>
              <a:ext cx="1531620" cy="1531620"/>
            </a:xfrm>
            <a:custGeom>
              <a:avLst/>
              <a:gdLst>
                <a:gd name="connsiteX0" fmla="*/ 0 w 1531620"/>
                <a:gd name="connsiteY0" fmla="*/ 255275 h 1531620"/>
                <a:gd name="connsiteX1" fmla="*/ 255275 w 1531620"/>
                <a:gd name="connsiteY1" fmla="*/ 0 h 1531620"/>
                <a:gd name="connsiteX2" fmla="*/ 1276345 w 1531620"/>
                <a:gd name="connsiteY2" fmla="*/ 0 h 1531620"/>
                <a:gd name="connsiteX3" fmla="*/ 1531620 w 1531620"/>
                <a:gd name="connsiteY3" fmla="*/ 255275 h 1531620"/>
                <a:gd name="connsiteX4" fmla="*/ 1531620 w 1531620"/>
                <a:gd name="connsiteY4" fmla="*/ 1276345 h 1531620"/>
                <a:gd name="connsiteX5" fmla="*/ 1276345 w 1531620"/>
                <a:gd name="connsiteY5" fmla="*/ 1531620 h 1531620"/>
                <a:gd name="connsiteX6" fmla="*/ 255275 w 1531620"/>
                <a:gd name="connsiteY6" fmla="*/ 1531620 h 1531620"/>
                <a:gd name="connsiteX7" fmla="*/ 0 w 1531620"/>
                <a:gd name="connsiteY7" fmla="*/ 1276345 h 1531620"/>
                <a:gd name="connsiteX8" fmla="*/ 0 w 1531620"/>
                <a:gd name="connsiteY8" fmla="*/ 255275 h 153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1620" h="1531620">
                  <a:moveTo>
                    <a:pt x="0" y="255275"/>
                  </a:moveTo>
                  <a:cubicBezTo>
                    <a:pt x="0" y="114291"/>
                    <a:pt x="114291" y="0"/>
                    <a:pt x="255275" y="0"/>
                  </a:cubicBezTo>
                  <a:lnTo>
                    <a:pt x="1276345" y="0"/>
                  </a:lnTo>
                  <a:cubicBezTo>
                    <a:pt x="1417329" y="0"/>
                    <a:pt x="1531620" y="114291"/>
                    <a:pt x="1531620" y="255275"/>
                  </a:cubicBezTo>
                  <a:lnTo>
                    <a:pt x="1531620" y="1276345"/>
                  </a:lnTo>
                  <a:cubicBezTo>
                    <a:pt x="1531620" y="1417329"/>
                    <a:pt x="1417329" y="1531620"/>
                    <a:pt x="1276345" y="1531620"/>
                  </a:cubicBezTo>
                  <a:lnTo>
                    <a:pt x="255275" y="1531620"/>
                  </a:lnTo>
                  <a:cubicBezTo>
                    <a:pt x="114291" y="1531620"/>
                    <a:pt x="0" y="1417329"/>
                    <a:pt x="0" y="1276345"/>
                  </a:cubicBezTo>
                  <a:lnTo>
                    <a:pt x="0" y="2552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0648" tIns="130648" rIns="130648" bIns="130648" numCol="1" spcCol="1270" anchor="ctr" anchorCtr="0">
              <a:noAutofit/>
            </a:bodyPr>
            <a:lstStyle/>
            <a:p>
              <a:pPr marL="0" marR="0" lvl="0" indent="0" algn="ctr" defTabSz="977900" rtl="0" eaLnBrk="0" fontAlgn="base" latinLnBrk="0" hangingPunct="0">
                <a:lnSpc>
                  <a:spcPct val="90000"/>
                </a:lnSpc>
                <a:spcBef>
                  <a:spcPct val="0"/>
                </a:spcBef>
                <a:spcAft>
                  <a:spcPct val="35000"/>
                </a:spcAft>
                <a:buClrTx/>
                <a:buSzTx/>
                <a:buFontTx/>
                <a:buNone/>
                <a:tabLst/>
                <a:defRPr/>
              </a:pPr>
              <a:r>
                <a:rPr kumimoji="0" lang="en-US" sz="2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Biomarker </a:t>
              </a:r>
            </a:p>
            <a:p>
              <a:pPr marL="0" marR="0" lvl="0" indent="0" algn="ctr" defTabSz="977900" rtl="0" eaLnBrk="0" fontAlgn="base" latinLnBrk="0" hangingPunct="0">
                <a:lnSpc>
                  <a:spcPct val="90000"/>
                </a:lnSpc>
                <a:spcBef>
                  <a:spcPct val="0"/>
                </a:spcBef>
                <a:spcAft>
                  <a:spcPct val="35000"/>
                </a:spcAft>
                <a:buClrTx/>
                <a:buSzTx/>
                <a:buFontTx/>
                <a:buNone/>
                <a:tabLst/>
                <a:defRPr/>
              </a:pPr>
              <a:r>
                <a:rPr kumimoji="0" lang="en-US" sz="2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Testing</a:t>
              </a:r>
            </a:p>
          </p:txBody>
        </p:sp>
        <p:sp>
          <p:nvSpPr>
            <p:cNvPr id="8" name="Freeform: Shape 7">
              <a:extLst>
                <a:ext uri="{FF2B5EF4-FFF2-40B4-BE49-F238E27FC236}">
                  <a16:creationId xmlns:a16="http://schemas.microsoft.com/office/drawing/2014/main" id="{763BB55F-5B1F-47C1-B8C6-C1EDBF75B996}"/>
                </a:ext>
              </a:extLst>
            </p:cNvPr>
            <p:cNvSpPr/>
            <p:nvPr/>
          </p:nvSpPr>
          <p:spPr>
            <a:xfrm rot="19285714">
              <a:off x="3999754" y="3023446"/>
              <a:ext cx="289074" cy="0"/>
            </a:xfrm>
            <a:custGeom>
              <a:avLst/>
              <a:gdLst/>
              <a:ahLst/>
              <a:cxnLst/>
              <a:rect l="0" t="0" r="0" b="0"/>
              <a:pathLst>
                <a:path>
                  <a:moveTo>
                    <a:pt x="0" y="0"/>
                  </a:moveTo>
                  <a:lnTo>
                    <a:pt x="289074" y="0"/>
                  </a:lnTo>
                </a:path>
              </a:pathLst>
            </a:custGeom>
            <a:noFill/>
            <a:ln>
              <a:solidFill>
                <a:schemeClr val="bg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Freeform: Shape 8">
              <a:extLst>
                <a:ext uri="{FF2B5EF4-FFF2-40B4-BE49-F238E27FC236}">
                  <a16:creationId xmlns:a16="http://schemas.microsoft.com/office/drawing/2014/main" id="{9C8459BA-D45A-4DE7-8900-5DF0CDFAA763}"/>
                </a:ext>
              </a:extLst>
            </p:cNvPr>
            <p:cNvSpPr/>
            <p:nvPr/>
          </p:nvSpPr>
          <p:spPr>
            <a:xfrm>
              <a:off x="4169171" y="1907143"/>
              <a:ext cx="1755648" cy="1026185"/>
            </a:xfrm>
            <a:custGeom>
              <a:avLst/>
              <a:gdLst>
                <a:gd name="connsiteX0" fmla="*/ 0 w 1463042"/>
                <a:gd name="connsiteY0" fmla="*/ 171034 h 1026185"/>
                <a:gd name="connsiteX1" fmla="*/ 171034 w 1463042"/>
                <a:gd name="connsiteY1" fmla="*/ 0 h 1026185"/>
                <a:gd name="connsiteX2" fmla="*/ 1292008 w 1463042"/>
                <a:gd name="connsiteY2" fmla="*/ 0 h 1026185"/>
                <a:gd name="connsiteX3" fmla="*/ 1463042 w 1463042"/>
                <a:gd name="connsiteY3" fmla="*/ 171034 h 1026185"/>
                <a:gd name="connsiteX4" fmla="*/ 1463042 w 1463042"/>
                <a:gd name="connsiteY4" fmla="*/ 855151 h 1026185"/>
                <a:gd name="connsiteX5" fmla="*/ 1292008 w 1463042"/>
                <a:gd name="connsiteY5" fmla="*/ 1026185 h 1026185"/>
                <a:gd name="connsiteX6" fmla="*/ 171034 w 1463042"/>
                <a:gd name="connsiteY6" fmla="*/ 1026185 h 1026185"/>
                <a:gd name="connsiteX7" fmla="*/ 0 w 1463042"/>
                <a:gd name="connsiteY7" fmla="*/ 855151 h 1026185"/>
                <a:gd name="connsiteX8" fmla="*/ 0 w 1463042"/>
                <a:gd name="connsiteY8" fmla="*/ 171034 h 102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2" h="1026185">
                  <a:moveTo>
                    <a:pt x="0" y="171034"/>
                  </a:moveTo>
                  <a:cubicBezTo>
                    <a:pt x="0" y="76575"/>
                    <a:pt x="76575" y="0"/>
                    <a:pt x="171034" y="0"/>
                  </a:cubicBezTo>
                  <a:lnTo>
                    <a:pt x="1292008" y="0"/>
                  </a:lnTo>
                  <a:cubicBezTo>
                    <a:pt x="1386467" y="0"/>
                    <a:pt x="1463042" y="76575"/>
                    <a:pt x="1463042" y="171034"/>
                  </a:cubicBezTo>
                  <a:lnTo>
                    <a:pt x="1463042" y="855151"/>
                  </a:lnTo>
                  <a:cubicBezTo>
                    <a:pt x="1463042" y="949610"/>
                    <a:pt x="1386467" y="1026185"/>
                    <a:pt x="1292008" y="1026185"/>
                  </a:cubicBezTo>
                  <a:lnTo>
                    <a:pt x="171034" y="1026185"/>
                  </a:lnTo>
                  <a:cubicBezTo>
                    <a:pt x="76575" y="1026185"/>
                    <a:pt x="0" y="949610"/>
                    <a:pt x="0" y="855151"/>
                  </a:cubicBezTo>
                  <a:lnTo>
                    <a:pt x="0" y="1710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734" tIns="90734" rIns="90734" bIns="90734" numCol="1" spcCol="1270" anchor="ctr"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Tissue acquisition</a:t>
              </a:r>
            </a:p>
          </p:txBody>
        </p:sp>
        <p:sp>
          <p:nvSpPr>
            <p:cNvPr id="10" name="Freeform: Shape 9">
              <a:extLst>
                <a:ext uri="{FF2B5EF4-FFF2-40B4-BE49-F238E27FC236}">
                  <a16:creationId xmlns:a16="http://schemas.microsoft.com/office/drawing/2014/main" id="{93BED223-FD0E-46AD-82EE-4CC5480EC1C8}"/>
                </a:ext>
              </a:extLst>
            </p:cNvPr>
            <p:cNvSpPr/>
            <p:nvPr/>
          </p:nvSpPr>
          <p:spPr>
            <a:xfrm rot="1784203">
              <a:off x="3822354" y="4371522"/>
              <a:ext cx="555680" cy="0"/>
            </a:xfrm>
            <a:custGeom>
              <a:avLst/>
              <a:gdLst/>
              <a:ahLst/>
              <a:cxnLst/>
              <a:rect l="0" t="0" r="0" b="0"/>
              <a:pathLst>
                <a:path>
                  <a:moveTo>
                    <a:pt x="0" y="0"/>
                  </a:moveTo>
                  <a:lnTo>
                    <a:pt x="555680" y="0"/>
                  </a:lnTo>
                </a:path>
              </a:pathLst>
            </a:custGeom>
            <a:noFill/>
            <a:ln>
              <a:solidFill>
                <a:schemeClr val="bg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0BED1E30-1B90-42B1-B0CE-A08F3BCB6111}"/>
                </a:ext>
              </a:extLst>
            </p:cNvPr>
            <p:cNvSpPr/>
            <p:nvPr/>
          </p:nvSpPr>
          <p:spPr>
            <a:xfrm>
              <a:off x="4239114" y="4465975"/>
              <a:ext cx="1755648" cy="1026185"/>
            </a:xfrm>
            <a:custGeom>
              <a:avLst/>
              <a:gdLst>
                <a:gd name="connsiteX0" fmla="*/ 0 w 1463042"/>
                <a:gd name="connsiteY0" fmla="*/ 171034 h 1026185"/>
                <a:gd name="connsiteX1" fmla="*/ 171034 w 1463042"/>
                <a:gd name="connsiteY1" fmla="*/ 0 h 1026185"/>
                <a:gd name="connsiteX2" fmla="*/ 1292008 w 1463042"/>
                <a:gd name="connsiteY2" fmla="*/ 0 h 1026185"/>
                <a:gd name="connsiteX3" fmla="*/ 1463042 w 1463042"/>
                <a:gd name="connsiteY3" fmla="*/ 171034 h 1026185"/>
                <a:gd name="connsiteX4" fmla="*/ 1463042 w 1463042"/>
                <a:gd name="connsiteY4" fmla="*/ 855151 h 1026185"/>
                <a:gd name="connsiteX5" fmla="*/ 1292008 w 1463042"/>
                <a:gd name="connsiteY5" fmla="*/ 1026185 h 1026185"/>
                <a:gd name="connsiteX6" fmla="*/ 171034 w 1463042"/>
                <a:gd name="connsiteY6" fmla="*/ 1026185 h 1026185"/>
                <a:gd name="connsiteX7" fmla="*/ 0 w 1463042"/>
                <a:gd name="connsiteY7" fmla="*/ 855151 h 1026185"/>
                <a:gd name="connsiteX8" fmla="*/ 0 w 1463042"/>
                <a:gd name="connsiteY8" fmla="*/ 171034 h 102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2" h="1026185">
                  <a:moveTo>
                    <a:pt x="0" y="171034"/>
                  </a:moveTo>
                  <a:cubicBezTo>
                    <a:pt x="0" y="76575"/>
                    <a:pt x="76575" y="0"/>
                    <a:pt x="171034" y="0"/>
                  </a:cubicBezTo>
                  <a:lnTo>
                    <a:pt x="1292008" y="0"/>
                  </a:lnTo>
                  <a:cubicBezTo>
                    <a:pt x="1386467" y="0"/>
                    <a:pt x="1463042" y="76575"/>
                    <a:pt x="1463042" y="171034"/>
                  </a:cubicBezTo>
                  <a:lnTo>
                    <a:pt x="1463042" y="855151"/>
                  </a:lnTo>
                  <a:cubicBezTo>
                    <a:pt x="1463042" y="949610"/>
                    <a:pt x="1386467" y="1026185"/>
                    <a:pt x="1292008" y="1026185"/>
                  </a:cubicBezTo>
                  <a:lnTo>
                    <a:pt x="171034" y="1026185"/>
                  </a:lnTo>
                  <a:cubicBezTo>
                    <a:pt x="76575" y="1026185"/>
                    <a:pt x="0" y="949610"/>
                    <a:pt x="0" y="855151"/>
                  </a:cubicBezTo>
                  <a:lnTo>
                    <a:pt x="0" y="1710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734" tIns="90734" rIns="90734" bIns="90734" numCol="1" spcCol="1270" anchor="ctr"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Turnaround time</a:t>
              </a:r>
            </a:p>
          </p:txBody>
        </p:sp>
        <p:sp>
          <p:nvSpPr>
            <p:cNvPr id="16" name="Freeform: Shape 15">
              <a:extLst>
                <a:ext uri="{FF2B5EF4-FFF2-40B4-BE49-F238E27FC236}">
                  <a16:creationId xmlns:a16="http://schemas.microsoft.com/office/drawing/2014/main" id="{886D0639-14FE-404C-A55B-995E053BDAA9}"/>
                </a:ext>
              </a:extLst>
            </p:cNvPr>
            <p:cNvSpPr/>
            <p:nvPr/>
          </p:nvSpPr>
          <p:spPr>
            <a:xfrm rot="8513606" flipV="1">
              <a:off x="2194250" y="4415654"/>
              <a:ext cx="507824" cy="343209"/>
            </a:xfrm>
            <a:custGeom>
              <a:avLst/>
              <a:gdLst/>
              <a:ahLst/>
              <a:cxnLst/>
              <a:rect l="0" t="0" r="0" b="0"/>
              <a:pathLst>
                <a:path>
                  <a:moveTo>
                    <a:pt x="0" y="0"/>
                  </a:moveTo>
                  <a:lnTo>
                    <a:pt x="555680" y="0"/>
                  </a:lnTo>
                </a:path>
              </a:pathLst>
            </a:custGeom>
            <a:noFill/>
            <a:ln>
              <a:solidFill>
                <a:schemeClr val="bg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7" name="Freeform: Shape 16">
              <a:extLst>
                <a:ext uri="{FF2B5EF4-FFF2-40B4-BE49-F238E27FC236}">
                  <a16:creationId xmlns:a16="http://schemas.microsoft.com/office/drawing/2014/main" id="{81C6636E-870D-4C3E-B219-FE881AAEEED7}"/>
                </a:ext>
              </a:extLst>
            </p:cNvPr>
            <p:cNvSpPr/>
            <p:nvPr/>
          </p:nvSpPr>
          <p:spPr>
            <a:xfrm>
              <a:off x="599856" y="4465975"/>
              <a:ext cx="1755648" cy="1026185"/>
            </a:xfrm>
            <a:custGeom>
              <a:avLst/>
              <a:gdLst>
                <a:gd name="connsiteX0" fmla="*/ 0 w 1463042"/>
                <a:gd name="connsiteY0" fmla="*/ 171034 h 1026185"/>
                <a:gd name="connsiteX1" fmla="*/ 171034 w 1463042"/>
                <a:gd name="connsiteY1" fmla="*/ 0 h 1026185"/>
                <a:gd name="connsiteX2" fmla="*/ 1292008 w 1463042"/>
                <a:gd name="connsiteY2" fmla="*/ 0 h 1026185"/>
                <a:gd name="connsiteX3" fmla="*/ 1463042 w 1463042"/>
                <a:gd name="connsiteY3" fmla="*/ 171034 h 1026185"/>
                <a:gd name="connsiteX4" fmla="*/ 1463042 w 1463042"/>
                <a:gd name="connsiteY4" fmla="*/ 855151 h 1026185"/>
                <a:gd name="connsiteX5" fmla="*/ 1292008 w 1463042"/>
                <a:gd name="connsiteY5" fmla="*/ 1026185 h 1026185"/>
                <a:gd name="connsiteX6" fmla="*/ 171034 w 1463042"/>
                <a:gd name="connsiteY6" fmla="*/ 1026185 h 1026185"/>
                <a:gd name="connsiteX7" fmla="*/ 0 w 1463042"/>
                <a:gd name="connsiteY7" fmla="*/ 855151 h 1026185"/>
                <a:gd name="connsiteX8" fmla="*/ 0 w 1463042"/>
                <a:gd name="connsiteY8" fmla="*/ 171034 h 102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2" h="1026185">
                  <a:moveTo>
                    <a:pt x="0" y="171034"/>
                  </a:moveTo>
                  <a:cubicBezTo>
                    <a:pt x="0" y="76575"/>
                    <a:pt x="76575" y="0"/>
                    <a:pt x="171034" y="0"/>
                  </a:cubicBezTo>
                  <a:lnTo>
                    <a:pt x="1292008" y="0"/>
                  </a:lnTo>
                  <a:cubicBezTo>
                    <a:pt x="1386467" y="0"/>
                    <a:pt x="1463042" y="76575"/>
                    <a:pt x="1463042" y="171034"/>
                  </a:cubicBezTo>
                  <a:lnTo>
                    <a:pt x="1463042" y="855151"/>
                  </a:lnTo>
                  <a:cubicBezTo>
                    <a:pt x="1463042" y="949610"/>
                    <a:pt x="1386467" y="1026185"/>
                    <a:pt x="1292008" y="1026185"/>
                  </a:cubicBezTo>
                  <a:lnTo>
                    <a:pt x="171034" y="1026185"/>
                  </a:lnTo>
                  <a:cubicBezTo>
                    <a:pt x="76575" y="1026185"/>
                    <a:pt x="0" y="949610"/>
                    <a:pt x="0" y="855151"/>
                  </a:cubicBezTo>
                  <a:lnTo>
                    <a:pt x="0" y="1710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734" tIns="90734" rIns="90734" bIns="90734" numCol="1" spcCol="1270" anchor="ctr"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Payment/</a:t>
              </a:r>
              <a:b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b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reimbursement</a:t>
              </a:r>
            </a:p>
          </p:txBody>
        </p:sp>
        <p:sp>
          <p:nvSpPr>
            <p:cNvPr id="18" name="Freeform: Shape 17">
              <a:extLst>
                <a:ext uri="{FF2B5EF4-FFF2-40B4-BE49-F238E27FC236}">
                  <a16:creationId xmlns:a16="http://schemas.microsoft.com/office/drawing/2014/main" id="{ABC72D66-17AC-442A-8227-53547BA8D63E}"/>
                </a:ext>
              </a:extLst>
            </p:cNvPr>
            <p:cNvSpPr/>
            <p:nvPr/>
          </p:nvSpPr>
          <p:spPr>
            <a:xfrm rot="13114286">
              <a:off x="2242127" y="3023446"/>
              <a:ext cx="289074" cy="0"/>
            </a:xfrm>
            <a:custGeom>
              <a:avLst/>
              <a:gdLst/>
              <a:ahLst/>
              <a:cxnLst/>
              <a:rect l="0" t="0" r="0" b="0"/>
              <a:pathLst>
                <a:path>
                  <a:moveTo>
                    <a:pt x="0" y="0"/>
                  </a:moveTo>
                  <a:lnTo>
                    <a:pt x="289074" y="0"/>
                  </a:lnTo>
                </a:path>
              </a:pathLst>
            </a:custGeom>
            <a:noFill/>
            <a:ln>
              <a:solidFill>
                <a:schemeClr val="bg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9" name="Freeform: Shape 18">
              <a:extLst>
                <a:ext uri="{FF2B5EF4-FFF2-40B4-BE49-F238E27FC236}">
                  <a16:creationId xmlns:a16="http://schemas.microsoft.com/office/drawing/2014/main" id="{762812B5-E0C9-41B1-ABE2-D89DDBB8B639}"/>
                </a:ext>
              </a:extLst>
            </p:cNvPr>
            <p:cNvSpPr/>
            <p:nvPr/>
          </p:nvSpPr>
          <p:spPr>
            <a:xfrm>
              <a:off x="609759" y="1907143"/>
              <a:ext cx="1752024" cy="1026185"/>
            </a:xfrm>
            <a:custGeom>
              <a:avLst/>
              <a:gdLst>
                <a:gd name="connsiteX0" fmla="*/ 0 w 1463042"/>
                <a:gd name="connsiteY0" fmla="*/ 171034 h 1026185"/>
                <a:gd name="connsiteX1" fmla="*/ 171034 w 1463042"/>
                <a:gd name="connsiteY1" fmla="*/ 0 h 1026185"/>
                <a:gd name="connsiteX2" fmla="*/ 1292008 w 1463042"/>
                <a:gd name="connsiteY2" fmla="*/ 0 h 1026185"/>
                <a:gd name="connsiteX3" fmla="*/ 1463042 w 1463042"/>
                <a:gd name="connsiteY3" fmla="*/ 171034 h 1026185"/>
                <a:gd name="connsiteX4" fmla="*/ 1463042 w 1463042"/>
                <a:gd name="connsiteY4" fmla="*/ 855151 h 1026185"/>
                <a:gd name="connsiteX5" fmla="*/ 1292008 w 1463042"/>
                <a:gd name="connsiteY5" fmla="*/ 1026185 h 1026185"/>
                <a:gd name="connsiteX6" fmla="*/ 171034 w 1463042"/>
                <a:gd name="connsiteY6" fmla="*/ 1026185 h 1026185"/>
                <a:gd name="connsiteX7" fmla="*/ 0 w 1463042"/>
                <a:gd name="connsiteY7" fmla="*/ 855151 h 1026185"/>
                <a:gd name="connsiteX8" fmla="*/ 0 w 1463042"/>
                <a:gd name="connsiteY8" fmla="*/ 171034 h 102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3042" h="1026185">
                  <a:moveTo>
                    <a:pt x="0" y="171034"/>
                  </a:moveTo>
                  <a:cubicBezTo>
                    <a:pt x="0" y="76575"/>
                    <a:pt x="76575" y="0"/>
                    <a:pt x="171034" y="0"/>
                  </a:cubicBezTo>
                  <a:lnTo>
                    <a:pt x="1292008" y="0"/>
                  </a:lnTo>
                  <a:cubicBezTo>
                    <a:pt x="1386467" y="0"/>
                    <a:pt x="1463042" y="76575"/>
                    <a:pt x="1463042" y="171034"/>
                  </a:cubicBezTo>
                  <a:lnTo>
                    <a:pt x="1463042" y="855151"/>
                  </a:lnTo>
                  <a:cubicBezTo>
                    <a:pt x="1463042" y="949610"/>
                    <a:pt x="1386467" y="1026185"/>
                    <a:pt x="1292008" y="1026185"/>
                  </a:cubicBezTo>
                  <a:lnTo>
                    <a:pt x="171034" y="1026185"/>
                  </a:lnTo>
                  <a:cubicBezTo>
                    <a:pt x="76575" y="1026185"/>
                    <a:pt x="0" y="949610"/>
                    <a:pt x="0" y="855151"/>
                  </a:cubicBezTo>
                  <a:lnTo>
                    <a:pt x="0" y="17103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734" tIns="90734" rIns="90734" bIns="90734" numCol="1" spcCol="1270" anchor="ctr"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Communication</a:t>
              </a:r>
            </a:p>
          </p:txBody>
        </p:sp>
      </p:grpSp>
      <p:sp>
        <p:nvSpPr>
          <p:cNvPr id="28" name="TextBox 27">
            <a:extLst>
              <a:ext uri="{FF2B5EF4-FFF2-40B4-BE49-F238E27FC236}">
                <a16:creationId xmlns:a16="http://schemas.microsoft.com/office/drawing/2014/main" id="{B299586A-FFDA-490E-B924-3FE84E9C5DB5}"/>
              </a:ext>
            </a:extLst>
          </p:cNvPr>
          <p:cNvSpPr txBox="1"/>
          <p:nvPr/>
        </p:nvSpPr>
        <p:spPr>
          <a:xfrm>
            <a:off x="393752" y="6364279"/>
            <a:ext cx="66224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defPPr>
              <a:defRPr lang="en-US"/>
            </a:defPPr>
            <a:lvl1pPr marR="0" lvl="0" indent="0" eaLnBrk="1" hangingPunct="1">
              <a:lnSpc>
                <a:spcPct val="100000"/>
              </a:lnSpc>
              <a:buClrTx/>
              <a:buSzTx/>
              <a:buFontTx/>
              <a:buNone/>
              <a:tabLst/>
              <a:defRPr kumimoji="0" sz="1200" b="0" i="0" u="none" strike="noStrike" cap="none" spc="0" normalizeH="0" baseline="0">
                <a:ln>
                  <a:noFill/>
                </a:ln>
                <a:solidFill>
                  <a:srgbClr val="455560"/>
                </a:solidFill>
                <a:effectLst/>
                <a:uLnTx/>
                <a:uFillTx/>
                <a:latin typeface="Calibri" panose="020F050202020403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Ferry-Galow. </a:t>
            </a:r>
            <a:r>
              <a:rPr kumimoji="0" lang="it-IT"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J Oncol Pract. 2018;14:</a:t>
            </a:r>
            <a:r>
              <a:rPr kumimoji="0" 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JOP1800092</a:t>
            </a:r>
            <a:r>
              <a:rPr kumimoji="0" lang="it-IT"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Pennell. </a:t>
            </a:r>
            <a:r>
              <a:rPr kumimoji="0" 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ASCO Educ Book. 2019;39:531.</a:t>
            </a:r>
          </a:p>
        </p:txBody>
      </p:sp>
    </p:spTree>
    <p:extLst>
      <p:ext uri="{BB962C8B-B14F-4D97-AF65-F5344CB8AC3E}">
        <p14:creationId xmlns:p14="http://schemas.microsoft.com/office/powerpoint/2010/main" val="1677043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ABACDD-23C1-4F80-A49B-E2776B99F98C}"/>
              </a:ext>
            </a:extLst>
          </p:cNvPr>
          <p:cNvSpPr>
            <a:spLocks noGrp="1"/>
          </p:cNvSpPr>
          <p:nvPr>
            <p:ph type="title"/>
          </p:nvPr>
        </p:nvSpPr>
        <p:spPr>
          <a:xfrm>
            <a:off x="609759" y="238128"/>
            <a:ext cx="10134441" cy="1555503"/>
          </a:xfrm>
          <a:solidFill>
            <a:schemeClr val="bg2"/>
          </a:solidFill>
          <a:ln>
            <a:noFill/>
          </a:ln>
        </p:spPr>
        <p:txBody>
          <a:bodyPr vert="horz" wrap="square" lIns="91440" tIns="45720" rIns="91440" bIns="45720" numCol="1" anchor="ctr" anchorCtr="0" compatLnSpc="1">
            <a:prstTxWarp prst="textNoShape">
              <a:avLst/>
            </a:prstTxWarp>
          </a:bodyPr>
          <a:lstStyle/>
          <a:p>
            <a:r>
              <a:rPr lang="en-US" sz="3200">
                <a:solidFill>
                  <a:schemeClr val="tx1"/>
                </a:solidFill>
                <a:latin typeface="Calibri"/>
                <a:ea typeface="Calibri"/>
                <a:cs typeface="Calibri"/>
              </a:rPr>
              <a:t>Posttest 1: Which of the following most accurately describes the minimum recommended biomarker testing for patients diagnosed with early-stage NSCLC?</a:t>
            </a:r>
          </a:p>
        </p:txBody>
      </p:sp>
      <p:sp>
        <p:nvSpPr>
          <p:cNvPr id="294915" name="Content Placeholder 3">
            <a:extLst>
              <a:ext uri="{FF2B5EF4-FFF2-40B4-BE49-F238E27FC236}">
                <a16:creationId xmlns:a16="http://schemas.microsoft.com/office/drawing/2014/main" id="{F3C381C5-47E9-4671-97F8-2D2A72B06ACD}"/>
              </a:ext>
            </a:extLst>
          </p:cNvPr>
          <p:cNvSpPr>
            <a:spLocks noGrp="1" noChangeArrowheads="1"/>
          </p:cNvSpPr>
          <p:nvPr>
            <p:ph idx="1"/>
          </p:nvPr>
        </p:nvSpPr>
        <p:spPr>
          <a:xfrm>
            <a:off x="604677" y="1934309"/>
            <a:ext cx="10877529" cy="4285698"/>
          </a:xfrm>
        </p:spPr>
        <p:txBody>
          <a:bodyPr/>
          <a:lstStyle/>
          <a:p>
            <a:pPr marL="514350" indent="-514350">
              <a:buFont typeface="+mj-lt"/>
              <a:buAutoNum type="alphaUcPeriod"/>
            </a:pPr>
            <a:r>
              <a:rPr lang="en-US" altLang="en-US"/>
              <a:t>EGFR and PD-L1</a:t>
            </a:r>
            <a:endParaRPr lang="en-US" altLang="en-US">
              <a:cs typeface="Calibri" panose="020F0502020204030204" pitchFamily="34" charset="0"/>
            </a:endParaRPr>
          </a:p>
          <a:p>
            <a:pPr marL="514350" indent="-514350">
              <a:buFont typeface="+mj-lt"/>
              <a:buAutoNum type="alphaUcPeriod"/>
            </a:pPr>
            <a:r>
              <a:rPr lang="en-US" altLang="en-US"/>
              <a:t>EGFR, ALK, and PD-L1</a:t>
            </a:r>
            <a:endParaRPr lang="en-US" altLang="en-US">
              <a:cs typeface="Calibri" panose="020F0502020204030204" pitchFamily="34" charset="0"/>
            </a:endParaRPr>
          </a:p>
          <a:p>
            <a:pPr marL="514350" indent="-514350">
              <a:buFont typeface="+mj-lt"/>
              <a:buAutoNum type="alphaUcPeriod"/>
            </a:pPr>
            <a:r>
              <a:rPr lang="en-US" altLang="en-US"/>
              <a:t>Broad next-generation sequencing and PD-L1 </a:t>
            </a:r>
            <a:endParaRPr lang="en-US"/>
          </a:p>
          <a:p>
            <a:pPr marL="514350" indent="-514350">
              <a:buFont typeface="+mj-lt"/>
              <a:buAutoNum type="alphaUcPeriod"/>
            </a:pPr>
            <a:r>
              <a:rPr lang="en-US" altLang="en-US"/>
              <a:t>PD-L1 only</a:t>
            </a:r>
            <a:endParaRPr lang="en-US" altLang="en-US">
              <a:cs typeface="Calibri" panose="020F0502020204030204" pitchFamily="34" charset="0"/>
            </a:endParaRPr>
          </a:p>
        </p:txBody>
      </p:sp>
    </p:spTree>
    <p:custDataLst>
      <p:tags r:id="rId1"/>
    </p:custDataLst>
    <p:extLst>
      <p:ext uri="{BB962C8B-B14F-4D97-AF65-F5344CB8AC3E}">
        <p14:creationId xmlns:p14="http://schemas.microsoft.com/office/powerpoint/2010/main" val="3622708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ABACDD-23C1-4F80-A49B-E2776B99F98C}"/>
              </a:ext>
            </a:extLst>
          </p:cNvPr>
          <p:cNvSpPr>
            <a:spLocks noGrp="1"/>
          </p:cNvSpPr>
          <p:nvPr>
            <p:ph type="title"/>
          </p:nvPr>
        </p:nvSpPr>
        <p:spPr>
          <a:xfrm>
            <a:off x="609759" y="238128"/>
            <a:ext cx="10134441" cy="1554724"/>
          </a:xfrm>
          <a:solidFill>
            <a:schemeClr val="bg2"/>
          </a:solidFill>
          <a:ln>
            <a:noFill/>
          </a:ln>
        </p:spPr>
        <p:txBody>
          <a:bodyPr vert="horz" wrap="square" lIns="91440" tIns="45720" rIns="91440" bIns="45720" numCol="1" anchor="ctr" anchorCtr="0" compatLnSpc="1">
            <a:prstTxWarp prst="textNoShape">
              <a:avLst/>
            </a:prstTxWarp>
          </a:bodyPr>
          <a:lstStyle/>
          <a:p>
            <a:r>
              <a:rPr lang="en-US" sz="3200">
                <a:solidFill>
                  <a:schemeClr val="tx1"/>
                </a:solidFill>
                <a:latin typeface="Calibri"/>
                <a:ea typeface="Calibri"/>
                <a:cs typeface="Calibri"/>
              </a:rPr>
              <a:t>Posttest 1: Which of the following most accurately describes the minimum recommended biomarker testing for patients diagnosed with early-stage NSCLC?</a:t>
            </a:r>
          </a:p>
        </p:txBody>
      </p:sp>
      <p:sp>
        <p:nvSpPr>
          <p:cNvPr id="294915" name="Content Placeholder 3">
            <a:extLst>
              <a:ext uri="{FF2B5EF4-FFF2-40B4-BE49-F238E27FC236}">
                <a16:creationId xmlns:a16="http://schemas.microsoft.com/office/drawing/2014/main" id="{F3C381C5-47E9-4671-97F8-2D2A72B06ACD}"/>
              </a:ext>
            </a:extLst>
          </p:cNvPr>
          <p:cNvSpPr>
            <a:spLocks noGrp="1" noChangeArrowheads="1"/>
          </p:cNvSpPr>
          <p:nvPr>
            <p:ph idx="1"/>
          </p:nvPr>
        </p:nvSpPr>
        <p:spPr>
          <a:xfrm>
            <a:off x="604677" y="1934308"/>
            <a:ext cx="10877529" cy="4229427"/>
          </a:xfrm>
        </p:spPr>
        <p:txBody>
          <a:bodyPr/>
          <a:lstStyle/>
          <a:p>
            <a:pPr marL="514350" indent="-514350">
              <a:buFont typeface="+mj-lt"/>
              <a:buAutoNum type="alphaUcPeriod"/>
            </a:pPr>
            <a:r>
              <a:rPr lang="en-US" altLang="en-US"/>
              <a:t>EGFR and PD-L1</a:t>
            </a:r>
            <a:endParaRPr lang="en-US" altLang="en-US">
              <a:cs typeface="Calibri" panose="020F0502020204030204" pitchFamily="34" charset="0"/>
            </a:endParaRPr>
          </a:p>
          <a:p>
            <a:pPr marL="514350" indent="-514350">
              <a:buFont typeface="+mj-lt"/>
              <a:buAutoNum type="alphaUcPeriod"/>
            </a:pPr>
            <a:r>
              <a:rPr lang="en-US" altLang="en-US"/>
              <a:t>EGFR, ALK, and PD-L1</a:t>
            </a:r>
            <a:endParaRPr lang="en-US" altLang="en-US">
              <a:cs typeface="Calibri" panose="020F0502020204030204" pitchFamily="34" charset="0"/>
            </a:endParaRPr>
          </a:p>
          <a:p>
            <a:pPr marL="514350" indent="-514350">
              <a:buFont typeface="+mj-lt"/>
              <a:buAutoNum type="alphaUcPeriod"/>
            </a:pPr>
            <a:r>
              <a:rPr lang="en-US" altLang="en-US"/>
              <a:t>Broad next-generation sequencing and PD-L1 </a:t>
            </a:r>
            <a:endParaRPr lang="en-US"/>
          </a:p>
          <a:p>
            <a:pPr marL="514350" indent="-514350">
              <a:buFont typeface="+mj-lt"/>
              <a:buAutoNum type="alphaUcPeriod"/>
            </a:pPr>
            <a:r>
              <a:rPr lang="en-US" altLang="en-US"/>
              <a:t>PD-L1 only</a:t>
            </a:r>
            <a:endParaRPr lang="en-US" altLang="en-US">
              <a:cs typeface="Calibri" panose="020F0502020204030204" pitchFamily="34" charset="0"/>
            </a:endParaRPr>
          </a:p>
        </p:txBody>
      </p:sp>
      <p:sp>
        <p:nvSpPr>
          <p:cNvPr id="2" name="Rounded Rectangle 7">
            <a:extLst>
              <a:ext uri="{FF2B5EF4-FFF2-40B4-BE49-F238E27FC236}">
                <a16:creationId xmlns:a16="http://schemas.microsoft.com/office/drawing/2014/main" id="{0CD424D5-9A50-1D50-6DC4-FAC0AAB97371}"/>
              </a:ext>
            </a:extLst>
          </p:cNvPr>
          <p:cNvSpPr/>
          <p:nvPr/>
        </p:nvSpPr>
        <p:spPr bwMode="auto">
          <a:xfrm>
            <a:off x="472022" y="2527886"/>
            <a:ext cx="5359705" cy="466642"/>
          </a:xfrm>
          <a:prstGeom prst="roundRect">
            <a:avLst/>
          </a:prstGeom>
          <a:noFill/>
          <a:ln w="28575">
            <a:solidFill>
              <a:schemeClr val="accent3"/>
            </a:solidFill>
            <a:miter lim="800000"/>
            <a:headEnd/>
            <a:tailEnd/>
          </a:ln>
        </p:spPr>
        <p:txBody>
          <a:bodyPr rtlCol="0" anchor="b"/>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35000"/>
              </a:spcBef>
              <a:spcAft>
                <a:spcPct val="25000"/>
              </a:spcAft>
              <a:buClr>
                <a:schemeClr val="folHlink"/>
              </a:buClr>
              <a:buNone/>
            </a:pPr>
            <a:endParaRPr lang="en-US" sz="2000" b="0">
              <a:solidFill>
                <a:schemeClr val="tx1"/>
              </a:solidFill>
              <a:latin typeface="Calibri" panose="020F0502020204030204" pitchFamily="34" charset="0"/>
            </a:endParaRPr>
          </a:p>
        </p:txBody>
      </p:sp>
      <p:sp>
        <p:nvSpPr>
          <p:cNvPr id="4" name="Rounded Rectangle 1">
            <a:extLst>
              <a:ext uri="{FF2B5EF4-FFF2-40B4-BE49-F238E27FC236}">
                <a16:creationId xmlns:a16="http://schemas.microsoft.com/office/drawing/2014/main" id="{8335B59B-6FEC-1D31-F207-44CD269733B3}"/>
              </a:ext>
            </a:extLst>
          </p:cNvPr>
          <p:cNvSpPr/>
          <p:nvPr/>
        </p:nvSpPr>
        <p:spPr bwMode="auto">
          <a:xfrm>
            <a:off x="4864476" y="4147036"/>
            <a:ext cx="6908424" cy="2253764"/>
          </a:xfrm>
          <a:prstGeom prst="roundRect">
            <a:avLst>
              <a:gd name="adj" fmla="val 7090"/>
            </a:avLst>
          </a:prstGeom>
          <a:solidFill>
            <a:schemeClr val="tx1"/>
          </a:solidFill>
          <a:ln w="22225">
            <a:solidFill>
              <a:schemeClr val="accent3"/>
            </a:solidFill>
            <a:miter lim="800000"/>
            <a:headEnd/>
            <a:tailEnd/>
          </a:ln>
          <a:effectLst>
            <a:outerShdw blurRad="595461" dist="50800" dir="5400000" sx="77000" sy="77000" algn="ctr" rotWithShape="0">
              <a:srgbClr val="000000"/>
            </a:outerShdw>
          </a:effectLst>
        </p:spPr>
        <p:txBody>
          <a:bodyPr wrap="square" tIns="274320" rtlCol="0" anchor="t">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r>
              <a:rPr lang="en-US" sz="2000" b="0">
                <a:solidFill>
                  <a:schemeClr val="bg1"/>
                </a:solidFill>
                <a:effectLst/>
                <a:latin typeface="Calibri" panose="020F0502020204030204" pitchFamily="34" charset="0"/>
                <a:ea typeface="Calibri" panose="020F0502020204030204" pitchFamily="34" charset="0"/>
              </a:rPr>
              <a:t>Current minimum recommended biomarker testing to guide neoadjuvant/adjuvant therapy for patients with early-stage NSCLC includes </a:t>
            </a:r>
            <a:r>
              <a:rPr lang="en-US" sz="2000" b="0" i="1">
                <a:solidFill>
                  <a:schemeClr val="bg1"/>
                </a:solidFill>
                <a:effectLst/>
                <a:latin typeface="Calibri" panose="020F0502020204030204" pitchFamily="34" charset="0"/>
                <a:ea typeface="Calibri" panose="020F0502020204030204" pitchFamily="34" charset="0"/>
              </a:rPr>
              <a:t>EGFR/ALK </a:t>
            </a:r>
            <a:r>
              <a:rPr lang="en-US" sz="2000" b="0">
                <a:solidFill>
                  <a:schemeClr val="bg1"/>
                </a:solidFill>
                <a:effectLst/>
                <a:latin typeface="Calibri" panose="020F0502020204030204" pitchFamily="34" charset="0"/>
                <a:ea typeface="Calibri" panose="020F0502020204030204" pitchFamily="34" charset="0"/>
              </a:rPr>
              <a:t>testing and PD-L1 IHC based on approved therapies in this setting. Broad NGS testing </a:t>
            </a:r>
            <a:r>
              <a:rPr lang="en-US" sz="2000" b="0">
                <a:solidFill>
                  <a:schemeClr val="bg1"/>
                </a:solidFill>
                <a:latin typeface="Calibri" panose="020F0502020204030204" pitchFamily="34" charset="0"/>
                <a:ea typeface="Calibri" panose="020F0502020204030204" pitchFamily="34" charset="0"/>
              </a:rPr>
              <a:t>is currently standard of care for advanced NSCLC but not for </a:t>
            </a:r>
            <a:br>
              <a:rPr lang="en-US" sz="2000" b="0" dirty="0">
                <a:solidFill>
                  <a:schemeClr val="bg1"/>
                </a:solidFill>
                <a:latin typeface="Calibri" panose="020F0502020204030204" pitchFamily="34" charset="0"/>
                <a:ea typeface="Calibri" panose="020F0502020204030204" pitchFamily="34" charset="0"/>
              </a:rPr>
            </a:br>
            <a:r>
              <a:rPr lang="en-US" sz="2000" b="0">
                <a:solidFill>
                  <a:schemeClr val="bg1"/>
                </a:solidFill>
                <a:latin typeface="Calibri" panose="020F0502020204030204" pitchFamily="34" charset="0"/>
                <a:ea typeface="Calibri" panose="020F0502020204030204" pitchFamily="34" charset="0"/>
              </a:rPr>
              <a:t>early-stage disease.</a:t>
            </a:r>
            <a:endParaRPr lang="en-US" sz="1400" b="0">
              <a:solidFill>
                <a:schemeClr val="bg1"/>
              </a:solidFill>
            </a:endParaRPr>
          </a:p>
        </p:txBody>
      </p:sp>
      <p:sp>
        <p:nvSpPr>
          <p:cNvPr id="5" name="Rounded Rectangle 2">
            <a:extLst>
              <a:ext uri="{FF2B5EF4-FFF2-40B4-BE49-F238E27FC236}">
                <a16:creationId xmlns:a16="http://schemas.microsoft.com/office/drawing/2014/main" id="{F347485D-3427-3D36-D7E5-18C20A14465A}"/>
              </a:ext>
            </a:extLst>
          </p:cNvPr>
          <p:cNvSpPr/>
          <p:nvPr/>
        </p:nvSpPr>
        <p:spPr bwMode="auto">
          <a:xfrm>
            <a:off x="4679624" y="3935240"/>
            <a:ext cx="1881809" cy="477078"/>
          </a:xfrm>
          <a:prstGeom prst="roundRect">
            <a:avLst>
              <a:gd name="adj" fmla="val 12627"/>
            </a:avLst>
          </a:prstGeom>
          <a:solidFill>
            <a:schemeClr val="accent3"/>
          </a:solidFill>
          <a:ln w="0">
            <a:noFill/>
            <a:miter lim="800000"/>
            <a:headEnd/>
            <a:tailEnd/>
          </a:ln>
          <a:effectLst/>
        </p:spPr>
        <p:txBody>
          <a:bodyPr lIns="0" tIns="0" rIns="0" bIns="0" rtlCol="0" anchor="ct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35000"/>
              </a:spcBef>
              <a:spcAft>
                <a:spcPct val="25000"/>
              </a:spcAft>
              <a:buClr>
                <a:schemeClr val="folHlink"/>
              </a:buClr>
              <a:buNone/>
            </a:pPr>
            <a:r>
              <a:rPr lang="en-US" sz="2400" spc="100">
                <a:solidFill>
                  <a:schemeClr val="tx1"/>
                </a:solidFill>
                <a:latin typeface="Calibri" panose="020F0502020204030204" pitchFamily="34" charset="0"/>
              </a:rPr>
              <a:t>RATIONALE</a:t>
            </a:r>
          </a:p>
        </p:txBody>
      </p:sp>
    </p:spTree>
    <p:custDataLst>
      <p:tags r:id="rId1"/>
    </p:custDataLst>
    <p:extLst>
      <p:ext uri="{BB962C8B-B14F-4D97-AF65-F5344CB8AC3E}">
        <p14:creationId xmlns:p14="http://schemas.microsoft.com/office/powerpoint/2010/main" val="3257719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5026C950-A2FE-4D23-8178-3C2093F13079}"/>
              </a:ext>
            </a:extLst>
          </p:cNvPr>
          <p:cNvSpPr>
            <a:spLocks noGrp="1" noChangeArrowheads="1"/>
          </p:cNvSpPr>
          <p:nvPr>
            <p:ph type="title"/>
          </p:nvPr>
        </p:nvSpPr>
        <p:spPr>
          <a:xfrm>
            <a:off x="515939" y="330200"/>
            <a:ext cx="11280775" cy="5251450"/>
          </a:xfrm>
        </p:spPr>
        <p:txBody>
          <a:bodyPr/>
          <a:lstStyle/>
          <a:p>
            <a:r>
              <a:rPr lang="en-US" altLang="en-US"/>
              <a:t>Targeted Therapy in Early-Stage NSCLC</a:t>
            </a:r>
          </a:p>
        </p:txBody>
      </p:sp>
    </p:spTree>
    <p:extLst>
      <p:ext uri="{BB962C8B-B14F-4D97-AF65-F5344CB8AC3E}">
        <p14:creationId xmlns:p14="http://schemas.microsoft.com/office/powerpoint/2010/main" val="2789174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FADD03C-3469-4253-AAA9-C0806458FACB}"/>
              </a:ext>
            </a:extLst>
          </p:cNvPr>
          <p:cNvSpPr>
            <a:spLocks noGrp="1"/>
          </p:cNvSpPr>
          <p:nvPr>
            <p:ph type="title"/>
          </p:nvPr>
        </p:nvSpPr>
        <p:spPr/>
        <p:txBody>
          <a:bodyPr/>
          <a:lstStyle/>
          <a:p>
            <a:r>
              <a:rPr lang="en-US"/>
              <a:t>Moving Targeted Therapy and Immunotherapy </a:t>
            </a:r>
            <a:br>
              <a:rPr lang="en-US"/>
            </a:br>
            <a:r>
              <a:rPr lang="en-US"/>
              <a:t>Earlier in Disease Course</a:t>
            </a:r>
          </a:p>
        </p:txBody>
      </p:sp>
      <p:sp>
        <p:nvSpPr>
          <p:cNvPr id="11" name="Arrow: Right 10">
            <a:extLst>
              <a:ext uri="{FF2B5EF4-FFF2-40B4-BE49-F238E27FC236}">
                <a16:creationId xmlns:a16="http://schemas.microsoft.com/office/drawing/2014/main" id="{E3EF7C2D-C7F2-4F04-A431-4C9AAC605642}"/>
              </a:ext>
            </a:extLst>
          </p:cNvPr>
          <p:cNvSpPr/>
          <p:nvPr/>
        </p:nvSpPr>
        <p:spPr>
          <a:xfrm rot="10800000">
            <a:off x="1461922" y="1497872"/>
            <a:ext cx="9744020" cy="702455"/>
          </a:xfrm>
          <a:prstGeom prst="rightArrow">
            <a:avLst/>
          </a:prstGeom>
          <a:solidFill>
            <a:schemeClr val="accent1"/>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sym typeface="Helvetica"/>
            </a:endParaRPr>
          </a:p>
        </p:txBody>
      </p:sp>
      <p:sp>
        <p:nvSpPr>
          <p:cNvPr id="2" name="TextBox 1">
            <a:extLst>
              <a:ext uri="{FF2B5EF4-FFF2-40B4-BE49-F238E27FC236}">
                <a16:creationId xmlns:a16="http://schemas.microsoft.com/office/drawing/2014/main" id="{2FF3CE57-60BD-4BBD-B249-A2A75C6F1DD7}"/>
              </a:ext>
            </a:extLst>
          </p:cNvPr>
          <p:cNvSpPr txBox="1"/>
          <p:nvPr/>
        </p:nvSpPr>
        <p:spPr bwMode="auto">
          <a:xfrm>
            <a:off x="1382413" y="5000219"/>
            <a:ext cx="11865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Stage I</a:t>
            </a:r>
          </a:p>
        </p:txBody>
      </p:sp>
      <p:sp>
        <p:nvSpPr>
          <p:cNvPr id="86" name="TextBox 85">
            <a:extLst>
              <a:ext uri="{FF2B5EF4-FFF2-40B4-BE49-F238E27FC236}">
                <a16:creationId xmlns:a16="http://schemas.microsoft.com/office/drawing/2014/main" id="{5D88F5B7-2AC2-4C24-BDB7-2C91E8D62917}"/>
              </a:ext>
            </a:extLst>
          </p:cNvPr>
          <p:cNvSpPr txBox="1"/>
          <p:nvPr/>
        </p:nvSpPr>
        <p:spPr bwMode="auto">
          <a:xfrm>
            <a:off x="4027881" y="5000219"/>
            <a:ext cx="12827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Stage II</a:t>
            </a:r>
          </a:p>
        </p:txBody>
      </p:sp>
      <p:sp>
        <p:nvSpPr>
          <p:cNvPr id="89" name="TextBox 88">
            <a:extLst>
              <a:ext uri="{FF2B5EF4-FFF2-40B4-BE49-F238E27FC236}">
                <a16:creationId xmlns:a16="http://schemas.microsoft.com/office/drawing/2014/main" id="{E660B84B-3A35-4D62-B301-DF4E3AF686DA}"/>
              </a:ext>
            </a:extLst>
          </p:cNvPr>
          <p:cNvSpPr txBox="1"/>
          <p:nvPr/>
        </p:nvSpPr>
        <p:spPr bwMode="auto">
          <a:xfrm>
            <a:off x="6806839" y="5000219"/>
            <a:ext cx="13789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Stage III</a:t>
            </a:r>
          </a:p>
        </p:txBody>
      </p:sp>
      <p:sp>
        <p:nvSpPr>
          <p:cNvPr id="90" name="TextBox 89">
            <a:extLst>
              <a:ext uri="{FF2B5EF4-FFF2-40B4-BE49-F238E27FC236}">
                <a16:creationId xmlns:a16="http://schemas.microsoft.com/office/drawing/2014/main" id="{D6CC4FFB-ED5B-40F9-86ED-A8F38C53DF79}"/>
              </a:ext>
            </a:extLst>
          </p:cNvPr>
          <p:cNvSpPr txBox="1"/>
          <p:nvPr/>
        </p:nvSpPr>
        <p:spPr bwMode="auto">
          <a:xfrm>
            <a:off x="9535244" y="5000219"/>
            <a:ext cx="13981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2800" b="1" i="0" u="none" strike="noStrike" kern="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Stage IV</a:t>
            </a:r>
          </a:p>
        </p:txBody>
      </p:sp>
      <p:grpSp>
        <p:nvGrpSpPr>
          <p:cNvPr id="283" name="Group 282">
            <a:extLst>
              <a:ext uri="{FF2B5EF4-FFF2-40B4-BE49-F238E27FC236}">
                <a16:creationId xmlns:a16="http://schemas.microsoft.com/office/drawing/2014/main" id="{E7348029-CF6A-42BB-BA62-0192791BABBB}"/>
              </a:ext>
            </a:extLst>
          </p:cNvPr>
          <p:cNvGrpSpPr/>
          <p:nvPr/>
        </p:nvGrpSpPr>
        <p:grpSpPr>
          <a:xfrm>
            <a:off x="827922" y="2407289"/>
            <a:ext cx="2295525" cy="2226983"/>
            <a:chOff x="1478569" y="2806124"/>
            <a:chExt cx="2295525" cy="2226983"/>
          </a:xfrm>
        </p:grpSpPr>
        <p:pic>
          <p:nvPicPr>
            <p:cNvPr id="193" name="Graphic 192">
              <a:extLst>
                <a:ext uri="{FF2B5EF4-FFF2-40B4-BE49-F238E27FC236}">
                  <a16:creationId xmlns:a16="http://schemas.microsoft.com/office/drawing/2014/main" id="{5EB33248-F465-43CB-912B-9B09C1B2595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8653"/>
            <a:stretch/>
          </p:blipFill>
          <p:spPr>
            <a:xfrm>
              <a:off x="1478569" y="2806124"/>
              <a:ext cx="2295525" cy="2226983"/>
            </a:xfrm>
            <a:prstGeom prst="rect">
              <a:avLst/>
            </a:prstGeom>
          </p:spPr>
        </p:pic>
        <p:grpSp>
          <p:nvGrpSpPr>
            <p:cNvPr id="120" name="Group 119">
              <a:extLst>
                <a:ext uri="{FF2B5EF4-FFF2-40B4-BE49-F238E27FC236}">
                  <a16:creationId xmlns:a16="http://schemas.microsoft.com/office/drawing/2014/main" id="{1B7AA1EA-0A0E-4093-AF54-C1DF264CC498}"/>
                </a:ext>
              </a:extLst>
            </p:cNvPr>
            <p:cNvGrpSpPr/>
            <p:nvPr/>
          </p:nvGrpSpPr>
          <p:grpSpPr>
            <a:xfrm>
              <a:off x="2035175" y="2900679"/>
              <a:ext cx="1214763" cy="1495942"/>
              <a:chOff x="2035175" y="2900679"/>
              <a:chExt cx="1214763" cy="1495942"/>
            </a:xfrm>
          </p:grpSpPr>
          <p:sp>
            <p:nvSpPr>
              <p:cNvPr id="6" name="Freeform: Shape 5">
                <a:extLst>
                  <a:ext uri="{FF2B5EF4-FFF2-40B4-BE49-F238E27FC236}">
                    <a16:creationId xmlns:a16="http://schemas.microsoft.com/office/drawing/2014/main" id="{D92ABBCA-0A78-4C5E-BDC8-77419A5C1BED}"/>
                  </a:ext>
                </a:extLst>
              </p:cNvPr>
              <p:cNvSpPr/>
              <p:nvPr/>
            </p:nvSpPr>
            <p:spPr bwMode="auto">
              <a:xfrm>
                <a:off x="2494281" y="2900679"/>
                <a:ext cx="71688" cy="776605"/>
              </a:xfrm>
              <a:custGeom>
                <a:avLst/>
                <a:gdLst>
                  <a:gd name="connsiteX0" fmla="*/ 0 w 71120"/>
                  <a:gd name="connsiteY0" fmla="*/ 0 h 767080"/>
                  <a:gd name="connsiteX1" fmla="*/ 15240 w 71120"/>
                  <a:gd name="connsiteY1" fmla="*/ 121920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30480 w 71739"/>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14605 w 71739"/>
                  <a:gd name="connsiteY4" fmla="*/ 7366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0" fmla="*/ 0 w 71581"/>
                  <a:gd name="connsiteY0" fmla="*/ 0 h 700405"/>
                  <a:gd name="connsiteX1" fmla="*/ 15240 w 71581"/>
                  <a:gd name="connsiteY1" fmla="*/ 137795 h 700405"/>
                  <a:gd name="connsiteX2" fmla="*/ 71120 w 71581"/>
                  <a:gd name="connsiteY2" fmla="*/ 299720 h 700405"/>
                  <a:gd name="connsiteX3" fmla="*/ 17780 w 71581"/>
                  <a:gd name="connsiteY3" fmla="*/ 700405 h 700405"/>
                  <a:gd name="connsiteX0" fmla="*/ 0 w 71929"/>
                  <a:gd name="connsiteY0" fmla="*/ 0 h 700405"/>
                  <a:gd name="connsiteX1" fmla="*/ 15240 w 71929"/>
                  <a:gd name="connsiteY1" fmla="*/ 137795 h 700405"/>
                  <a:gd name="connsiteX2" fmla="*/ 71120 w 71929"/>
                  <a:gd name="connsiteY2" fmla="*/ 299720 h 700405"/>
                  <a:gd name="connsiteX3" fmla="*/ 17780 w 71929"/>
                  <a:gd name="connsiteY3" fmla="*/ 700405 h 700405"/>
                  <a:gd name="connsiteX0" fmla="*/ 0 w 72026"/>
                  <a:gd name="connsiteY0" fmla="*/ 0 h 776605"/>
                  <a:gd name="connsiteX1" fmla="*/ 15240 w 72026"/>
                  <a:gd name="connsiteY1" fmla="*/ 137795 h 776605"/>
                  <a:gd name="connsiteX2" fmla="*/ 71120 w 72026"/>
                  <a:gd name="connsiteY2" fmla="*/ 299720 h 776605"/>
                  <a:gd name="connsiteX3" fmla="*/ 20955 w 72026"/>
                  <a:gd name="connsiteY3" fmla="*/ 776605 h 776605"/>
                  <a:gd name="connsiteX0" fmla="*/ 0 w 71688"/>
                  <a:gd name="connsiteY0" fmla="*/ 0 h 776605"/>
                  <a:gd name="connsiteX1" fmla="*/ 15240 w 71688"/>
                  <a:gd name="connsiteY1" fmla="*/ 137795 h 776605"/>
                  <a:gd name="connsiteX2" fmla="*/ 71120 w 71688"/>
                  <a:gd name="connsiteY2" fmla="*/ 299720 h 776605"/>
                  <a:gd name="connsiteX3" fmla="*/ 20955 w 71688"/>
                  <a:gd name="connsiteY3" fmla="*/ 776605 h 776605"/>
                </a:gdLst>
                <a:ahLst/>
                <a:cxnLst>
                  <a:cxn ang="0">
                    <a:pos x="connsiteX0" y="connsiteY0"/>
                  </a:cxn>
                  <a:cxn ang="0">
                    <a:pos x="connsiteX1" y="connsiteY1"/>
                  </a:cxn>
                  <a:cxn ang="0">
                    <a:pos x="connsiteX2" y="connsiteY2"/>
                  </a:cxn>
                  <a:cxn ang="0">
                    <a:pos x="connsiteX3" y="connsiteY3"/>
                  </a:cxn>
                </a:cxnLst>
                <a:rect l="l" t="t" r="r" b="b"/>
                <a:pathLst>
                  <a:path w="71688" h="776605">
                    <a:moveTo>
                      <a:pt x="0" y="0"/>
                    </a:moveTo>
                    <a:cubicBezTo>
                      <a:pt x="5080" y="45932"/>
                      <a:pt x="29210" y="66463"/>
                      <a:pt x="15240" y="137795"/>
                    </a:cubicBezTo>
                    <a:cubicBezTo>
                      <a:pt x="56092" y="223520"/>
                      <a:pt x="52493" y="245745"/>
                      <a:pt x="71120" y="299720"/>
                    </a:cubicBezTo>
                    <a:cubicBezTo>
                      <a:pt x="76623" y="519007"/>
                      <a:pt x="40852" y="687493"/>
                      <a:pt x="20955" y="77660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91" name="Freeform: Shape 90">
                <a:extLst>
                  <a:ext uri="{FF2B5EF4-FFF2-40B4-BE49-F238E27FC236}">
                    <a16:creationId xmlns:a16="http://schemas.microsoft.com/office/drawing/2014/main" id="{40168720-3366-418F-9E1B-40B9D9EB24B3}"/>
                  </a:ext>
                </a:extLst>
              </p:cNvPr>
              <p:cNvSpPr/>
              <p:nvPr/>
            </p:nvSpPr>
            <p:spPr bwMode="auto">
              <a:xfrm>
                <a:off x="2498725" y="2949575"/>
                <a:ext cx="136525" cy="615950"/>
              </a:xfrm>
              <a:custGeom>
                <a:avLst/>
                <a:gdLst>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615950">
                    <a:moveTo>
                      <a:pt x="57150" y="0"/>
                    </a:moveTo>
                    <a:cubicBezTo>
                      <a:pt x="77258" y="70908"/>
                      <a:pt x="113242" y="151342"/>
                      <a:pt x="60325" y="317500"/>
                    </a:cubicBezTo>
                    <a:cubicBezTo>
                      <a:pt x="85725" y="361950"/>
                      <a:pt x="82550" y="406400"/>
                      <a:pt x="136525" y="450850"/>
                    </a:cubicBezTo>
                    <a:cubicBezTo>
                      <a:pt x="94192" y="553508"/>
                      <a:pt x="61383" y="592667"/>
                      <a:pt x="0" y="615950"/>
                    </a:cubicBezTo>
                    <a:lnTo>
                      <a:pt x="0" y="61595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92" name="Freeform: Shape 91">
                <a:extLst>
                  <a:ext uri="{FF2B5EF4-FFF2-40B4-BE49-F238E27FC236}">
                    <a16:creationId xmlns:a16="http://schemas.microsoft.com/office/drawing/2014/main" id="{D0D75CFC-5D47-4C02-BD96-D0B8BE06E023}"/>
                  </a:ext>
                </a:extLst>
              </p:cNvPr>
              <p:cNvSpPr/>
              <p:nvPr/>
            </p:nvSpPr>
            <p:spPr bwMode="auto">
              <a:xfrm>
                <a:off x="2666661" y="2959100"/>
                <a:ext cx="89238" cy="717550"/>
              </a:xfrm>
              <a:custGeom>
                <a:avLst/>
                <a:gdLst>
                  <a:gd name="connsiteX0" fmla="*/ 0 w 82550"/>
                  <a:gd name="connsiteY0" fmla="*/ 0 h 717550"/>
                  <a:gd name="connsiteX1" fmla="*/ 82550 w 82550"/>
                  <a:gd name="connsiteY1" fmla="*/ 717550 h 717550"/>
                  <a:gd name="connsiteX0" fmla="*/ 1799 w 84349"/>
                  <a:gd name="connsiteY0" fmla="*/ 0 h 717550"/>
                  <a:gd name="connsiteX1" fmla="*/ 84349 w 84349"/>
                  <a:gd name="connsiteY1" fmla="*/ 717550 h 717550"/>
                  <a:gd name="connsiteX0" fmla="*/ 6688 w 89238"/>
                  <a:gd name="connsiteY0" fmla="*/ 0 h 717550"/>
                  <a:gd name="connsiteX1" fmla="*/ 89238 w 89238"/>
                  <a:gd name="connsiteY1" fmla="*/ 717550 h 717550"/>
                </a:gdLst>
                <a:ahLst/>
                <a:cxnLst>
                  <a:cxn ang="0">
                    <a:pos x="connsiteX0" y="connsiteY0"/>
                  </a:cxn>
                  <a:cxn ang="0">
                    <a:pos x="connsiteX1" y="connsiteY1"/>
                  </a:cxn>
                </a:cxnLst>
                <a:rect l="l" t="t" r="r" b="b"/>
                <a:pathLst>
                  <a:path w="89238" h="717550">
                    <a:moveTo>
                      <a:pt x="6688" y="0"/>
                    </a:moveTo>
                    <a:cubicBezTo>
                      <a:pt x="-7070" y="343958"/>
                      <a:pt x="-8129" y="672042"/>
                      <a:pt x="89238" y="71755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93" name="Freeform: Shape 92">
                <a:extLst>
                  <a:ext uri="{FF2B5EF4-FFF2-40B4-BE49-F238E27FC236}">
                    <a16:creationId xmlns:a16="http://schemas.microsoft.com/office/drawing/2014/main" id="{992018DF-CE8A-469F-9B85-17E10E1A6745}"/>
                  </a:ext>
                </a:extLst>
              </p:cNvPr>
              <p:cNvSpPr/>
              <p:nvPr/>
            </p:nvSpPr>
            <p:spPr bwMode="auto">
              <a:xfrm>
                <a:off x="2683123" y="2955925"/>
                <a:ext cx="95001" cy="673100"/>
              </a:xfrm>
              <a:custGeom>
                <a:avLst/>
                <a:gdLst>
                  <a:gd name="connsiteX0" fmla="*/ 82550 w 88900"/>
                  <a:gd name="connsiteY0" fmla="*/ 0 h 673100"/>
                  <a:gd name="connsiteX1" fmla="*/ 34925 w 88900"/>
                  <a:gd name="connsiteY1" fmla="*/ 1587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8651 w 95001"/>
                  <a:gd name="connsiteY0" fmla="*/ 0 h 673100"/>
                  <a:gd name="connsiteX1" fmla="*/ 28326 w 95001"/>
                  <a:gd name="connsiteY1" fmla="*/ 171450 h 673100"/>
                  <a:gd name="connsiteX2" fmla="*/ 6101 w 95001"/>
                  <a:gd name="connsiteY2" fmla="*/ 355600 h 673100"/>
                  <a:gd name="connsiteX3" fmla="*/ 18801 w 95001"/>
                  <a:gd name="connsiteY3" fmla="*/ 587375 h 673100"/>
                  <a:gd name="connsiteX4" fmla="*/ 95001 w 95001"/>
                  <a:gd name="connsiteY4" fmla="*/ 673100 h 67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01" h="673100">
                    <a:moveTo>
                      <a:pt x="88651" y="0"/>
                    </a:moveTo>
                    <a:cubicBezTo>
                      <a:pt x="68543" y="57150"/>
                      <a:pt x="80184" y="107950"/>
                      <a:pt x="28326" y="171450"/>
                    </a:cubicBezTo>
                    <a:cubicBezTo>
                      <a:pt x="52668" y="274108"/>
                      <a:pt x="13509" y="294217"/>
                      <a:pt x="6101" y="355600"/>
                    </a:cubicBezTo>
                    <a:cubicBezTo>
                      <a:pt x="10334" y="432858"/>
                      <a:pt x="-17182" y="497417"/>
                      <a:pt x="18801" y="587375"/>
                    </a:cubicBezTo>
                    <a:cubicBezTo>
                      <a:pt x="31501" y="631825"/>
                      <a:pt x="69601" y="644525"/>
                      <a:pt x="95001" y="6731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94" name="Oval 93">
                <a:extLst>
                  <a:ext uri="{FF2B5EF4-FFF2-40B4-BE49-F238E27FC236}">
                    <a16:creationId xmlns:a16="http://schemas.microsoft.com/office/drawing/2014/main" id="{079F14F4-CAEC-4DB1-A1A8-599F4C752870}"/>
                  </a:ext>
                </a:extLst>
              </p:cNvPr>
              <p:cNvSpPr/>
              <p:nvPr/>
            </p:nvSpPr>
            <p:spPr bwMode="auto">
              <a:xfrm>
                <a:off x="2664306" y="329775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95" name="Oval 94">
                <a:extLst>
                  <a:ext uri="{FF2B5EF4-FFF2-40B4-BE49-F238E27FC236}">
                    <a16:creationId xmlns:a16="http://schemas.microsoft.com/office/drawing/2014/main" id="{011701E4-0341-41AE-A371-B03B87F29D8C}"/>
                  </a:ext>
                </a:extLst>
              </p:cNvPr>
              <p:cNvSpPr/>
              <p:nvPr/>
            </p:nvSpPr>
            <p:spPr bwMode="auto">
              <a:xfrm>
                <a:off x="2608333" y="3379019"/>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96" name="Oval 95">
                <a:extLst>
                  <a:ext uri="{FF2B5EF4-FFF2-40B4-BE49-F238E27FC236}">
                    <a16:creationId xmlns:a16="http://schemas.microsoft.com/office/drawing/2014/main" id="{96983D44-0D2E-4866-A7C9-DBCAE1F049E2}"/>
                  </a:ext>
                </a:extLst>
              </p:cNvPr>
              <p:cNvSpPr/>
              <p:nvPr/>
            </p:nvSpPr>
            <p:spPr bwMode="auto">
              <a:xfrm>
                <a:off x="2688084" y="3632367"/>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97" name="Oval 96">
                <a:extLst>
                  <a:ext uri="{FF2B5EF4-FFF2-40B4-BE49-F238E27FC236}">
                    <a16:creationId xmlns:a16="http://schemas.microsoft.com/office/drawing/2014/main" id="{72636A96-FAC9-4AE3-BD70-54DA469365CF}"/>
                  </a:ext>
                </a:extLst>
              </p:cNvPr>
              <p:cNvSpPr/>
              <p:nvPr/>
            </p:nvSpPr>
            <p:spPr bwMode="auto">
              <a:xfrm>
                <a:off x="2525164" y="3231070"/>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98" name="Oval 97">
                <a:extLst>
                  <a:ext uri="{FF2B5EF4-FFF2-40B4-BE49-F238E27FC236}">
                    <a16:creationId xmlns:a16="http://schemas.microsoft.com/office/drawing/2014/main" id="{71D7C77D-4551-42F0-B2B0-D990F5F2338A}"/>
                  </a:ext>
                </a:extLst>
              </p:cNvPr>
              <p:cNvSpPr/>
              <p:nvPr/>
            </p:nvSpPr>
            <p:spPr bwMode="auto">
              <a:xfrm>
                <a:off x="2629573" y="3157915"/>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99" name="Oval 98">
                <a:extLst>
                  <a:ext uri="{FF2B5EF4-FFF2-40B4-BE49-F238E27FC236}">
                    <a16:creationId xmlns:a16="http://schemas.microsoft.com/office/drawing/2014/main" id="{D89ED745-C34D-47F6-9DD4-272A669D9EC4}"/>
                  </a:ext>
                </a:extLst>
              </p:cNvPr>
              <p:cNvSpPr/>
              <p:nvPr/>
            </p:nvSpPr>
            <p:spPr bwMode="auto">
              <a:xfrm>
                <a:off x="2490040" y="3537294"/>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00" name="Oval 99">
                <a:extLst>
                  <a:ext uri="{FF2B5EF4-FFF2-40B4-BE49-F238E27FC236}">
                    <a16:creationId xmlns:a16="http://schemas.microsoft.com/office/drawing/2014/main" id="{A63D44CC-18F5-413E-A148-D26AC6E12825}"/>
                  </a:ext>
                </a:extLst>
              </p:cNvPr>
              <p:cNvSpPr/>
              <p:nvPr/>
            </p:nvSpPr>
            <p:spPr bwMode="auto">
              <a:xfrm>
                <a:off x="2951367" y="3645322"/>
                <a:ext cx="103799" cy="103799"/>
              </a:xfrm>
              <a:prstGeom prst="ellipse">
                <a:avLst/>
              </a:pr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02" name="Freeform: Shape 101">
                <a:extLst>
                  <a:ext uri="{FF2B5EF4-FFF2-40B4-BE49-F238E27FC236}">
                    <a16:creationId xmlns:a16="http://schemas.microsoft.com/office/drawing/2014/main" id="{FE61ECDF-A606-4FB0-9062-61850D85797D}"/>
                  </a:ext>
                </a:extLst>
              </p:cNvPr>
              <p:cNvSpPr/>
              <p:nvPr/>
            </p:nvSpPr>
            <p:spPr bwMode="auto">
              <a:xfrm>
                <a:off x="2184400" y="3597275"/>
                <a:ext cx="311150" cy="136525"/>
              </a:xfrm>
              <a:custGeom>
                <a:avLst/>
                <a:gdLst>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Lst>
                <a:ahLst/>
                <a:cxnLst>
                  <a:cxn ang="0">
                    <a:pos x="connsiteX0" y="connsiteY0"/>
                  </a:cxn>
                  <a:cxn ang="0">
                    <a:pos x="connsiteX1" y="connsiteY1"/>
                  </a:cxn>
                  <a:cxn ang="0">
                    <a:pos x="connsiteX2" y="connsiteY2"/>
                  </a:cxn>
                </a:cxnLst>
                <a:rect l="l" t="t" r="r" b="b"/>
                <a:pathLst>
                  <a:path w="311150" h="136525">
                    <a:moveTo>
                      <a:pt x="0" y="57150"/>
                    </a:moveTo>
                    <a:cubicBezTo>
                      <a:pt x="55033" y="83608"/>
                      <a:pt x="78317" y="110067"/>
                      <a:pt x="165100" y="136525"/>
                    </a:cubicBezTo>
                    <a:cubicBezTo>
                      <a:pt x="245533" y="110067"/>
                      <a:pt x="262467" y="45508"/>
                      <a:pt x="311150" y="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03" name="Freeform: Shape 102">
                <a:extLst>
                  <a:ext uri="{FF2B5EF4-FFF2-40B4-BE49-F238E27FC236}">
                    <a16:creationId xmlns:a16="http://schemas.microsoft.com/office/drawing/2014/main" id="{773248D4-66FD-4EAC-B068-23FBC63B363C}"/>
                  </a:ext>
                </a:extLst>
              </p:cNvPr>
              <p:cNvSpPr/>
              <p:nvPr/>
            </p:nvSpPr>
            <p:spPr bwMode="auto">
              <a:xfrm>
                <a:off x="2035175" y="3665009"/>
                <a:ext cx="469900" cy="599016"/>
              </a:xfrm>
              <a:custGeom>
                <a:avLst/>
                <a:gdLst>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69900 w 469900"/>
                  <a:gd name="connsiteY0" fmla="*/ 0 h 599016"/>
                  <a:gd name="connsiteX1" fmla="*/ 241300 w 469900"/>
                  <a:gd name="connsiteY1" fmla="*/ 351366 h 599016"/>
                  <a:gd name="connsiteX2" fmla="*/ 0 w 469900"/>
                  <a:gd name="connsiteY2" fmla="*/ 599016 h 599016"/>
                  <a:gd name="connsiteX0" fmla="*/ 469900 w 469900"/>
                  <a:gd name="connsiteY0" fmla="*/ 0 h 599016"/>
                  <a:gd name="connsiteX1" fmla="*/ 241300 w 469900"/>
                  <a:gd name="connsiteY1" fmla="*/ 351366 h 599016"/>
                  <a:gd name="connsiteX2" fmla="*/ 0 w 469900"/>
                  <a:gd name="connsiteY2" fmla="*/ 599016 h 599016"/>
                </a:gdLst>
                <a:ahLst/>
                <a:cxnLst>
                  <a:cxn ang="0">
                    <a:pos x="connsiteX0" y="connsiteY0"/>
                  </a:cxn>
                  <a:cxn ang="0">
                    <a:pos x="connsiteX1" y="connsiteY1"/>
                  </a:cxn>
                  <a:cxn ang="0">
                    <a:pos x="connsiteX2" y="connsiteY2"/>
                  </a:cxn>
                </a:cxnLst>
                <a:rect l="l" t="t" r="r" b="b"/>
                <a:pathLst>
                  <a:path w="469900" h="599016">
                    <a:moveTo>
                      <a:pt x="469900" y="0"/>
                    </a:moveTo>
                    <a:cubicBezTo>
                      <a:pt x="393700" y="114300"/>
                      <a:pt x="311150" y="107949"/>
                      <a:pt x="241300" y="351366"/>
                    </a:cubicBezTo>
                    <a:cubicBezTo>
                      <a:pt x="-35983" y="522816"/>
                      <a:pt x="80433" y="516466"/>
                      <a:pt x="0" y="599016"/>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04" name="Freeform: Shape 103">
                <a:extLst>
                  <a:ext uri="{FF2B5EF4-FFF2-40B4-BE49-F238E27FC236}">
                    <a16:creationId xmlns:a16="http://schemas.microsoft.com/office/drawing/2014/main" id="{4523A40E-FA33-4E7E-B7B5-F133BC12E5C8}"/>
                  </a:ext>
                </a:extLst>
              </p:cNvPr>
              <p:cNvSpPr/>
              <p:nvPr/>
            </p:nvSpPr>
            <p:spPr bwMode="auto">
              <a:xfrm>
                <a:off x="2250797" y="4020360"/>
                <a:ext cx="19605" cy="291433"/>
              </a:xfrm>
              <a:custGeom>
                <a:avLst/>
                <a:gdLst>
                  <a:gd name="connsiteX0" fmla="*/ 3175 w 19605"/>
                  <a:gd name="connsiteY0" fmla="*/ 291433 h 291433"/>
                  <a:gd name="connsiteX1" fmla="*/ 3175 w 19605"/>
                  <a:gd name="connsiteY1" fmla="*/ 291433 h 291433"/>
                  <a:gd name="connsiteX2" fmla="*/ 6350 w 19605"/>
                  <a:gd name="connsiteY2" fmla="*/ 212058 h 291433"/>
                  <a:gd name="connsiteX3" fmla="*/ 15875 w 19605"/>
                  <a:gd name="connsiteY3" fmla="*/ 183483 h 291433"/>
                  <a:gd name="connsiteX4" fmla="*/ 19050 w 19605"/>
                  <a:gd name="connsiteY4" fmla="*/ 164433 h 291433"/>
                  <a:gd name="connsiteX5" fmla="*/ 9525 w 19605"/>
                  <a:gd name="connsiteY5" fmla="*/ 116808 h 291433"/>
                  <a:gd name="connsiteX6" fmla="*/ 6350 w 19605"/>
                  <a:gd name="connsiteY6" fmla="*/ 107283 h 291433"/>
                  <a:gd name="connsiteX7" fmla="*/ 0 w 19605"/>
                  <a:gd name="connsiteY7" fmla="*/ 85058 h 291433"/>
                  <a:gd name="connsiteX8" fmla="*/ 3175 w 19605"/>
                  <a:gd name="connsiteY8" fmla="*/ 31083 h 291433"/>
                  <a:gd name="connsiteX9" fmla="*/ 6350 w 19605"/>
                  <a:gd name="connsiteY9" fmla="*/ 21558 h 291433"/>
                  <a:gd name="connsiteX10" fmla="*/ 19050 w 19605"/>
                  <a:gd name="connsiteY10" fmla="*/ 2508 h 291433"/>
                  <a:gd name="connsiteX11" fmla="*/ 3175 w 19605"/>
                  <a:gd name="connsiteY11" fmla="*/ 18383 h 2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05" h="291433">
                    <a:moveTo>
                      <a:pt x="3175" y="291433"/>
                    </a:moveTo>
                    <a:lnTo>
                      <a:pt x="3175" y="291433"/>
                    </a:lnTo>
                    <a:cubicBezTo>
                      <a:pt x="4233" y="264975"/>
                      <a:pt x="3256" y="238356"/>
                      <a:pt x="6350" y="212058"/>
                    </a:cubicBezTo>
                    <a:cubicBezTo>
                      <a:pt x="7523" y="202087"/>
                      <a:pt x="13288" y="193184"/>
                      <a:pt x="15875" y="183483"/>
                    </a:cubicBezTo>
                    <a:cubicBezTo>
                      <a:pt x="17534" y="177263"/>
                      <a:pt x="17992" y="170783"/>
                      <a:pt x="19050" y="164433"/>
                    </a:cubicBezTo>
                    <a:cubicBezTo>
                      <a:pt x="15875" y="148558"/>
                      <a:pt x="13037" y="132612"/>
                      <a:pt x="9525" y="116808"/>
                    </a:cubicBezTo>
                    <a:cubicBezTo>
                      <a:pt x="8799" y="113541"/>
                      <a:pt x="7269" y="110501"/>
                      <a:pt x="6350" y="107283"/>
                    </a:cubicBezTo>
                    <a:cubicBezTo>
                      <a:pt x="-1623" y="79376"/>
                      <a:pt x="7613" y="107896"/>
                      <a:pt x="0" y="85058"/>
                    </a:cubicBezTo>
                    <a:cubicBezTo>
                      <a:pt x="1058" y="67066"/>
                      <a:pt x="1382" y="49016"/>
                      <a:pt x="3175" y="31083"/>
                    </a:cubicBezTo>
                    <a:cubicBezTo>
                      <a:pt x="3508" y="27753"/>
                      <a:pt x="4690" y="24464"/>
                      <a:pt x="6350" y="21558"/>
                    </a:cubicBezTo>
                    <a:cubicBezTo>
                      <a:pt x="35536" y="-29518"/>
                      <a:pt x="5351" y="29907"/>
                      <a:pt x="19050" y="2508"/>
                    </a:cubicBezTo>
                    <a:lnTo>
                      <a:pt x="3175" y="18383"/>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05" name="Freeform: Shape 104">
                <a:extLst>
                  <a:ext uri="{FF2B5EF4-FFF2-40B4-BE49-F238E27FC236}">
                    <a16:creationId xmlns:a16="http://schemas.microsoft.com/office/drawing/2014/main" id="{17D241F1-D0A3-4A25-BE47-BCA76E491314}"/>
                  </a:ext>
                </a:extLst>
              </p:cNvPr>
              <p:cNvSpPr/>
              <p:nvPr/>
            </p:nvSpPr>
            <p:spPr bwMode="auto">
              <a:xfrm>
                <a:off x="2286001" y="3670300"/>
                <a:ext cx="229658" cy="317500"/>
              </a:xfrm>
              <a:custGeom>
                <a:avLst/>
                <a:gdLst>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29658 w 229658"/>
                  <a:gd name="connsiteY0" fmla="*/ 0 h 317500"/>
                  <a:gd name="connsiteX1" fmla="*/ 107950 w 229658"/>
                  <a:gd name="connsiteY1" fmla="*/ 266700 h 317500"/>
                  <a:gd name="connsiteX2" fmla="*/ 0 w 229658"/>
                  <a:gd name="connsiteY2" fmla="*/ 317500 h 317500"/>
                </a:gdLst>
                <a:ahLst/>
                <a:cxnLst>
                  <a:cxn ang="0">
                    <a:pos x="connsiteX0" y="connsiteY0"/>
                  </a:cxn>
                  <a:cxn ang="0">
                    <a:pos x="connsiteX1" y="connsiteY1"/>
                  </a:cxn>
                  <a:cxn ang="0">
                    <a:pos x="connsiteX2" y="connsiteY2"/>
                  </a:cxn>
                </a:cxnLst>
                <a:rect l="l" t="t" r="r" b="b"/>
                <a:pathLst>
                  <a:path w="229658" h="317500">
                    <a:moveTo>
                      <a:pt x="229658" y="0"/>
                    </a:moveTo>
                    <a:cubicBezTo>
                      <a:pt x="187325" y="74083"/>
                      <a:pt x="131233" y="170392"/>
                      <a:pt x="107950" y="266700"/>
                    </a:cubicBezTo>
                    <a:cubicBezTo>
                      <a:pt x="62442" y="312208"/>
                      <a:pt x="35983" y="300567"/>
                      <a:pt x="0" y="3175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06" name="Freeform: Shape 105">
                <a:extLst>
                  <a:ext uri="{FF2B5EF4-FFF2-40B4-BE49-F238E27FC236}">
                    <a16:creationId xmlns:a16="http://schemas.microsoft.com/office/drawing/2014/main" id="{5FE2D7D0-C819-4017-A54C-083FC4CA208A}"/>
                  </a:ext>
                </a:extLst>
              </p:cNvPr>
              <p:cNvSpPr/>
              <p:nvPr/>
            </p:nvSpPr>
            <p:spPr bwMode="auto">
              <a:xfrm>
                <a:off x="2779182" y="3632200"/>
                <a:ext cx="427567" cy="180975"/>
              </a:xfrm>
              <a:custGeom>
                <a:avLst/>
                <a:gdLst>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27567"/>
                  <a:gd name="connsiteY0" fmla="*/ 0 h 180975"/>
                  <a:gd name="connsiteX1" fmla="*/ 252942 w 427567"/>
                  <a:gd name="connsiteY1" fmla="*/ 180975 h 180975"/>
                  <a:gd name="connsiteX2" fmla="*/ 345017 w 427567"/>
                  <a:gd name="connsiteY2" fmla="*/ 92075 h 180975"/>
                  <a:gd name="connsiteX3" fmla="*/ 427567 w 427567"/>
                  <a:gd name="connsiteY3" fmla="*/ 104775 h 180975"/>
                </a:gdLst>
                <a:ahLst/>
                <a:cxnLst>
                  <a:cxn ang="0">
                    <a:pos x="connsiteX0" y="connsiteY0"/>
                  </a:cxn>
                  <a:cxn ang="0">
                    <a:pos x="connsiteX1" y="connsiteY1"/>
                  </a:cxn>
                  <a:cxn ang="0">
                    <a:pos x="connsiteX2" y="connsiteY2"/>
                  </a:cxn>
                  <a:cxn ang="0">
                    <a:pos x="connsiteX3" y="connsiteY3"/>
                  </a:cxn>
                </a:cxnLst>
                <a:rect l="l" t="t" r="r" b="b"/>
                <a:pathLst>
                  <a:path w="427567" h="180975">
                    <a:moveTo>
                      <a:pt x="0" y="0"/>
                    </a:moveTo>
                    <a:cubicBezTo>
                      <a:pt x="77258" y="56092"/>
                      <a:pt x="137584" y="121708"/>
                      <a:pt x="252942" y="180975"/>
                    </a:cubicBezTo>
                    <a:cubicBezTo>
                      <a:pt x="305859" y="160867"/>
                      <a:pt x="314325" y="121708"/>
                      <a:pt x="345017" y="92075"/>
                    </a:cubicBezTo>
                    <a:cubicBezTo>
                      <a:pt x="397934" y="61383"/>
                      <a:pt x="400050" y="100542"/>
                      <a:pt x="427567" y="10477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07" name="Freeform: Shape 106">
                <a:extLst>
                  <a:ext uri="{FF2B5EF4-FFF2-40B4-BE49-F238E27FC236}">
                    <a16:creationId xmlns:a16="http://schemas.microsoft.com/office/drawing/2014/main" id="{69183C40-F6D0-4DA7-B7DB-BA85B9FD1A55}"/>
                  </a:ext>
                </a:extLst>
              </p:cNvPr>
              <p:cNvSpPr/>
              <p:nvPr/>
            </p:nvSpPr>
            <p:spPr bwMode="auto">
              <a:xfrm>
                <a:off x="2759076" y="3677707"/>
                <a:ext cx="490862" cy="694267"/>
              </a:xfrm>
              <a:custGeom>
                <a:avLst/>
                <a:gdLst>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24771"/>
                  <a:gd name="connsiteY0" fmla="*/ 0 h 666750"/>
                  <a:gd name="connsiteX1" fmla="*/ 209550 w 424771"/>
                  <a:gd name="connsiteY1" fmla="*/ 193675 h 666750"/>
                  <a:gd name="connsiteX2" fmla="*/ 330200 w 424771"/>
                  <a:gd name="connsiteY2" fmla="*/ 444500 h 666750"/>
                  <a:gd name="connsiteX3" fmla="*/ 412750 w 424771"/>
                  <a:gd name="connsiteY3" fmla="*/ 666750 h 666750"/>
                  <a:gd name="connsiteX4" fmla="*/ 409575 w 424771"/>
                  <a:gd name="connsiteY4" fmla="*/ 460375 h 666750"/>
                  <a:gd name="connsiteX5" fmla="*/ 282575 w 424771"/>
                  <a:gd name="connsiteY5" fmla="*/ 400050 h 666750"/>
                  <a:gd name="connsiteX6" fmla="*/ 228600 w 42477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90862"/>
                  <a:gd name="connsiteY0" fmla="*/ 0 h 694267"/>
                  <a:gd name="connsiteX1" fmla="*/ 241300 w 490862"/>
                  <a:gd name="connsiteY1" fmla="*/ 221192 h 694267"/>
                  <a:gd name="connsiteX2" fmla="*/ 361950 w 490862"/>
                  <a:gd name="connsiteY2" fmla="*/ 472017 h 694267"/>
                  <a:gd name="connsiteX3" fmla="*/ 444500 w 490862"/>
                  <a:gd name="connsiteY3" fmla="*/ 694267 h 694267"/>
                  <a:gd name="connsiteX4" fmla="*/ 441325 w 490862"/>
                  <a:gd name="connsiteY4" fmla="*/ 487892 h 694267"/>
                  <a:gd name="connsiteX5" fmla="*/ 314325 w 490862"/>
                  <a:gd name="connsiteY5" fmla="*/ 427567 h 694267"/>
                  <a:gd name="connsiteX6" fmla="*/ 260350 w 490862"/>
                  <a:gd name="connsiteY6" fmla="*/ 6942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862" h="694267">
                    <a:moveTo>
                      <a:pt x="0" y="0"/>
                    </a:moveTo>
                    <a:cubicBezTo>
                      <a:pt x="69850" y="64558"/>
                      <a:pt x="174625" y="140759"/>
                      <a:pt x="241300" y="221192"/>
                    </a:cubicBezTo>
                    <a:cubicBezTo>
                      <a:pt x="271992" y="323850"/>
                      <a:pt x="321733" y="388409"/>
                      <a:pt x="361950" y="472017"/>
                    </a:cubicBezTo>
                    <a:cubicBezTo>
                      <a:pt x="373592" y="619125"/>
                      <a:pt x="385233" y="667809"/>
                      <a:pt x="444500" y="694267"/>
                    </a:cubicBezTo>
                    <a:cubicBezTo>
                      <a:pt x="494242" y="676275"/>
                      <a:pt x="518583" y="709084"/>
                      <a:pt x="441325" y="487892"/>
                    </a:cubicBezTo>
                    <a:cubicBezTo>
                      <a:pt x="398992" y="429684"/>
                      <a:pt x="356658" y="447675"/>
                      <a:pt x="314325" y="427567"/>
                    </a:cubicBezTo>
                    <a:cubicBezTo>
                      <a:pt x="255058" y="541867"/>
                      <a:pt x="278342" y="605367"/>
                      <a:pt x="260350" y="694267"/>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08" name="Freeform: Shape 107">
                <a:extLst>
                  <a:ext uri="{FF2B5EF4-FFF2-40B4-BE49-F238E27FC236}">
                    <a16:creationId xmlns:a16="http://schemas.microsoft.com/office/drawing/2014/main" id="{3D55D18E-3715-46D1-92A7-CBC35CD1DDD3}"/>
                  </a:ext>
                </a:extLst>
              </p:cNvPr>
              <p:cNvSpPr/>
              <p:nvPr/>
            </p:nvSpPr>
            <p:spPr bwMode="auto">
              <a:xfrm>
                <a:off x="2990850" y="3889375"/>
                <a:ext cx="231775" cy="177800"/>
              </a:xfrm>
              <a:custGeom>
                <a:avLst/>
                <a:gdLst>
                  <a:gd name="connsiteX0" fmla="*/ 231775 w 231775"/>
                  <a:gd name="connsiteY0" fmla="*/ 177800 h 177800"/>
                  <a:gd name="connsiteX1" fmla="*/ 0 w 231775"/>
                  <a:gd name="connsiteY1" fmla="*/ 0 h 177800"/>
                </a:gdLst>
                <a:ahLst/>
                <a:cxnLst>
                  <a:cxn ang="0">
                    <a:pos x="connsiteX0" y="connsiteY0"/>
                  </a:cxn>
                  <a:cxn ang="0">
                    <a:pos x="connsiteX1" y="connsiteY1"/>
                  </a:cxn>
                </a:cxnLst>
                <a:rect l="l" t="t" r="r" b="b"/>
                <a:pathLst>
                  <a:path w="231775" h="177800">
                    <a:moveTo>
                      <a:pt x="231775" y="177800"/>
                    </a:moveTo>
                    <a:lnTo>
                      <a:pt x="0" y="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09" name="Oval 108">
                <a:extLst>
                  <a:ext uri="{FF2B5EF4-FFF2-40B4-BE49-F238E27FC236}">
                    <a16:creationId xmlns:a16="http://schemas.microsoft.com/office/drawing/2014/main" id="{1BD5ED03-5053-4244-A066-DC9F9B683895}"/>
                  </a:ext>
                </a:extLst>
              </p:cNvPr>
              <p:cNvSpPr/>
              <p:nvPr/>
            </p:nvSpPr>
            <p:spPr bwMode="auto">
              <a:xfrm>
                <a:off x="2356816" y="3892458"/>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10" name="Oval 109">
                <a:extLst>
                  <a:ext uri="{FF2B5EF4-FFF2-40B4-BE49-F238E27FC236}">
                    <a16:creationId xmlns:a16="http://schemas.microsoft.com/office/drawing/2014/main" id="{812934E9-DA4F-4A02-BFCB-A4507214A06C}"/>
                  </a:ext>
                </a:extLst>
              </p:cNvPr>
              <p:cNvSpPr/>
              <p:nvPr/>
            </p:nvSpPr>
            <p:spPr bwMode="auto">
              <a:xfrm>
                <a:off x="2238031" y="4148417"/>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11" name="Oval 110">
                <a:extLst>
                  <a:ext uri="{FF2B5EF4-FFF2-40B4-BE49-F238E27FC236}">
                    <a16:creationId xmlns:a16="http://schemas.microsoft.com/office/drawing/2014/main" id="{F95A0342-78AF-4C16-AC7C-B0F8FF833729}"/>
                  </a:ext>
                </a:extLst>
              </p:cNvPr>
              <p:cNvSpPr/>
              <p:nvPr/>
            </p:nvSpPr>
            <p:spPr bwMode="auto">
              <a:xfrm>
                <a:off x="2058023" y="4133705"/>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12" name="Oval 111">
                <a:extLst>
                  <a:ext uri="{FF2B5EF4-FFF2-40B4-BE49-F238E27FC236}">
                    <a16:creationId xmlns:a16="http://schemas.microsoft.com/office/drawing/2014/main" id="{70E04FB1-CF19-4932-9D91-FF7D420D15FA}"/>
                  </a:ext>
                </a:extLst>
              </p:cNvPr>
              <p:cNvSpPr/>
              <p:nvPr/>
            </p:nvSpPr>
            <p:spPr bwMode="auto">
              <a:xfrm>
                <a:off x="2307604" y="3813686"/>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13" name="Oval 112">
                <a:extLst>
                  <a:ext uri="{FF2B5EF4-FFF2-40B4-BE49-F238E27FC236}">
                    <a16:creationId xmlns:a16="http://schemas.microsoft.com/office/drawing/2014/main" id="{78222EF9-8A79-47CC-8901-F269401F8745}"/>
                  </a:ext>
                </a:extLst>
              </p:cNvPr>
              <p:cNvSpPr/>
              <p:nvPr/>
            </p:nvSpPr>
            <p:spPr bwMode="auto">
              <a:xfrm>
                <a:off x="2250454" y="367171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14" name="Oval 113">
                <a:extLst>
                  <a:ext uri="{FF2B5EF4-FFF2-40B4-BE49-F238E27FC236}">
                    <a16:creationId xmlns:a16="http://schemas.microsoft.com/office/drawing/2014/main" id="{64E91BBC-B9D7-4B8A-AE2C-51C8DBF47CC8}"/>
                  </a:ext>
                </a:extLst>
              </p:cNvPr>
              <p:cNvSpPr/>
              <p:nvPr/>
            </p:nvSpPr>
            <p:spPr bwMode="auto">
              <a:xfrm>
                <a:off x="2224879" y="4000870"/>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15" name="Oval 114">
                <a:extLst>
                  <a:ext uri="{FF2B5EF4-FFF2-40B4-BE49-F238E27FC236}">
                    <a16:creationId xmlns:a16="http://schemas.microsoft.com/office/drawing/2014/main" id="{D7A81439-FB26-4B6C-988E-064190399290}"/>
                  </a:ext>
                </a:extLst>
              </p:cNvPr>
              <p:cNvSpPr/>
              <p:nvPr/>
            </p:nvSpPr>
            <p:spPr bwMode="auto">
              <a:xfrm>
                <a:off x="3055166" y="4065391"/>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16" name="Oval 115">
                <a:extLst>
                  <a:ext uri="{FF2B5EF4-FFF2-40B4-BE49-F238E27FC236}">
                    <a16:creationId xmlns:a16="http://schemas.microsoft.com/office/drawing/2014/main" id="{EDF5A93E-1C3D-43D2-9B8C-BA0C3AFA7D39}"/>
                  </a:ext>
                </a:extLst>
              </p:cNvPr>
              <p:cNvSpPr/>
              <p:nvPr/>
            </p:nvSpPr>
            <p:spPr bwMode="auto">
              <a:xfrm>
                <a:off x="3168089" y="4145242"/>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17" name="Oval 116">
                <a:extLst>
                  <a:ext uri="{FF2B5EF4-FFF2-40B4-BE49-F238E27FC236}">
                    <a16:creationId xmlns:a16="http://schemas.microsoft.com/office/drawing/2014/main" id="{87CFC6D0-5FBA-4141-A464-C4A02C35746D}"/>
                  </a:ext>
                </a:extLst>
              </p:cNvPr>
              <p:cNvSpPr/>
              <p:nvPr/>
            </p:nvSpPr>
            <p:spPr bwMode="auto">
              <a:xfrm>
                <a:off x="2996722" y="421868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18" name="Oval 117">
                <a:extLst>
                  <a:ext uri="{FF2B5EF4-FFF2-40B4-BE49-F238E27FC236}">
                    <a16:creationId xmlns:a16="http://schemas.microsoft.com/office/drawing/2014/main" id="{B41157F9-1B21-4C99-8AF3-3E441263D920}"/>
                  </a:ext>
                </a:extLst>
              </p:cNvPr>
              <p:cNvSpPr/>
              <p:nvPr/>
            </p:nvSpPr>
            <p:spPr bwMode="auto">
              <a:xfrm>
                <a:off x="3181461" y="4331880"/>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19" name="Oval 118">
                <a:extLst>
                  <a:ext uri="{FF2B5EF4-FFF2-40B4-BE49-F238E27FC236}">
                    <a16:creationId xmlns:a16="http://schemas.microsoft.com/office/drawing/2014/main" id="{E3D6F835-A163-45A3-92D2-DCB616F6DDC5}"/>
                  </a:ext>
                </a:extLst>
              </p:cNvPr>
              <p:cNvSpPr/>
              <p:nvPr/>
            </p:nvSpPr>
            <p:spPr bwMode="auto">
              <a:xfrm>
                <a:off x="3120181" y="3987989"/>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grpSp>
      </p:grpSp>
      <p:grpSp>
        <p:nvGrpSpPr>
          <p:cNvPr id="284" name="Group 283">
            <a:extLst>
              <a:ext uri="{FF2B5EF4-FFF2-40B4-BE49-F238E27FC236}">
                <a16:creationId xmlns:a16="http://schemas.microsoft.com/office/drawing/2014/main" id="{0D291221-3EBC-4A44-8605-3880B6BC779A}"/>
              </a:ext>
            </a:extLst>
          </p:cNvPr>
          <p:cNvGrpSpPr/>
          <p:nvPr/>
        </p:nvGrpSpPr>
        <p:grpSpPr>
          <a:xfrm>
            <a:off x="3521480" y="2407289"/>
            <a:ext cx="2295525" cy="2226983"/>
            <a:chOff x="3688689" y="2806124"/>
            <a:chExt cx="2295525" cy="2226983"/>
          </a:xfrm>
        </p:grpSpPr>
        <p:pic>
          <p:nvPicPr>
            <p:cNvPr id="282" name="Graphic 281">
              <a:extLst>
                <a:ext uri="{FF2B5EF4-FFF2-40B4-BE49-F238E27FC236}">
                  <a16:creationId xmlns:a16="http://schemas.microsoft.com/office/drawing/2014/main" id="{4B108105-142C-4CCD-836F-0FBE9C8D5EE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8653"/>
            <a:stretch/>
          </p:blipFill>
          <p:spPr>
            <a:xfrm>
              <a:off x="3688689" y="2806124"/>
              <a:ext cx="2295525" cy="2226983"/>
            </a:xfrm>
            <a:prstGeom prst="rect">
              <a:avLst/>
            </a:prstGeom>
          </p:spPr>
        </p:pic>
        <p:grpSp>
          <p:nvGrpSpPr>
            <p:cNvPr id="185" name="Group 184">
              <a:extLst>
                <a:ext uri="{FF2B5EF4-FFF2-40B4-BE49-F238E27FC236}">
                  <a16:creationId xmlns:a16="http://schemas.microsoft.com/office/drawing/2014/main" id="{D0ED83BE-7485-4E78-9AE9-72086944BA60}"/>
                </a:ext>
              </a:extLst>
            </p:cNvPr>
            <p:cNvGrpSpPr/>
            <p:nvPr/>
          </p:nvGrpSpPr>
          <p:grpSpPr>
            <a:xfrm>
              <a:off x="4241800" y="2900679"/>
              <a:ext cx="1214763" cy="1495942"/>
              <a:chOff x="4241800" y="2900679"/>
              <a:chExt cx="1214763" cy="1495942"/>
            </a:xfrm>
          </p:grpSpPr>
          <p:grpSp>
            <p:nvGrpSpPr>
              <p:cNvPr id="151" name="Group 150">
                <a:extLst>
                  <a:ext uri="{FF2B5EF4-FFF2-40B4-BE49-F238E27FC236}">
                    <a16:creationId xmlns:a16="http://schemas.microsoft.com/office/drawing/2014/main" id="{5060FF98-91B4-4704-90A4-695FB7E5F7FD}"/>
                  </a:ext>
                </a:extLst>
              </p:cNvPr>
              <p:cNvGrpSpPr/>
              <p:nvPr/>
            </p:nvGrpSpPr>
            <p:grpSpPr>
              <a:xfrm>
                <a:off x="4241800" y="2900679"/>
                <a:ext cx="1214763" cy="1495942"/>
                <a:chOff x="2035175" y="2900679"/>
                <a:chExt cx="1214763" cy="1495942"/>
              </a:xfrm>
            </p:grpSpPr>
            <p:sp>
              <p:nvSpPr>
                <p:cNvPr id="152" name="Freeform: Shape 151">
                  <a:extLst>
                    <a:ext uri="{FF2B5EF4-FFF2-40B4-BE49-F238E27FC236}">
                      <a16:creationId xmlns:a16="http://schemas.microsoft.com/office/drawing/2014/main" id="{9D96F8EC-12F7-4DD4-90B2-0BB478692DA5}"/>
                    </a:ext>
                  </a:extLst>
                </p:cNvPr>
                <p:cNvSpPr/>
                <p:nvPr/>
              </p:nvSpPr>
              <p:spPr bwMode="auto">
                <a:xfrm>
                  <a:off x="2494281" y="2900679"/>
                  <a:ext cx="71688" cy="776605"/>
                </a:xfrm>
                <a:custGeom>
                  <a:avLst/>
                  <a:gdLst>
                    <a:gd name="connsiteX0" fmla="*/ 0 w 71120"/>
                    <a:gd name="connsiteY0" fmla="*/ 0 h 767080"/>
                    <a:gd name="connsiteX1" fmla="*/ 15240 w 71120"/>
                    <a:gd name="connsiteY1" fmla="*/ 121920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30480 w 71739"/>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14605 w 71739"/>
                    <a:gd name="connsiteY4" fmla="*/ 7366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0" fmla="*/ 0 w 71581"/>
                    <a:gd name="connsiteY0" fmla="*/ 0 h 700405"/>
                    <a:gd name="connsiteX1" fmla="*/ 15240 w 71581"/>
                    <a:gd name="connsiteY1" fmla="*/ 137795 h 700405"/>
                    <a:gd name="connsiteX2" fmla="*/ 71120 w 71581"/>
                    <a:gd name="connsiteY2" fmla="*/ 299720 h 700405"/>
                    <a:gd name="connsiteX3" fmla="*/ 17780 w 71581"/>
                    <a:gd name="connsiteY3" fmla="*/ 700405 h 700405"/>
                    <a:gd name="connsiteX0" fmla="*/ 0 w 71929"/>
                    <a:gd name="connsiteY0" fmla="*/ 0 h 700405"/>
                    <a:gd name="connsiteX1" fmla="*/ 15240 w 71929"/>
                    <a:gd name="connsiteY1" fmla="*/ 137795 h 700405"/>
                    <a:gd name="connsiteX2" fmla="*/ 71120 w 71929"/>
                    <a:gd name="connsiteY2" fmla="*/ 299720 h 700405"/>
                    <a:gd name="connsiteX3" fmla="*/ 17780 w 71929"/>
                    <a:gd name="connsiteY3" fmla="*/ 700405 h 700405"/>
                    <a:gd name="connsiteX0" fmla="*/ 0 w 72026"/>
                    <a:gd name="connsiteY0" fmla="*/ 0 h 776605"/>
                    <a:gd name="connsiteX1" fmla="*/ 15240 w 72026"/>
                    <a:gd name="connsiteY1" fmla="*/ 137795 h 776605"/>
                    <a:gd name="connsiteX2" fmla="*/ 71120 w 72026"/>
                    <a:gd name="connsiteY2" fmla="*/ 299720 h 776605"/>
                    <a:gd name="connsiteX3" fmla="*/ 20955 w 72026"/>
                    <a:gd name="connsiteY3" fmla="*/ 776605 h 776605"/>
                    <a:gd name="connsiteX0" fmla="*/ 0 w 71688"/>
                    <a:gd name="connsiteY0" fmla="*/ 0 h 776605"/>
                    <a:gd name="connsiteX1" fmla="*/ 15240 w 71688"/>
                    <a:gd name="connsiteY1" fmla="*/ 137795 h 776605"/>
                    <a:gd name="connsiteX2" fmla="*/ 71120 w 71688"/>
                    <a:gd name="connsiteY2" fmla="*/ 299720 h 776605"/>
                    <a:gd name="connsiteX3" fmla="*/ 20955 w 71688"/>
                    <a:gd name="connsiteY3" fmla="*/ 776605 h 776605"/>
                  </a:gdLst>
                  <a:ahLst/>
                  <a:cxnLst>
                    <a:cxn ang="0">
                      <a:pos x="connsiteX0" y="connsiteY0"/>
                    </a:cxn>
                    <a:cxn ang="0">
                      <a:pos x="connsiteX1" y="connsiteY1"/>
                    </a:cxn>
                    <a:cxn ang="0">
                      <a:pos x="connsiteX2" y="connsiteY2"/>
                    </a:cxn>
                    <a:cxn ang="0">
                      <a:pos x="connsiteX3" y="connsiteY3"/>
                    </a:cxn>
                  </a:cxnLst>
                  <a:rect l="l" t="t" r="r" b="b"/>
                  <a:pathLst>
                    <a:path w="71688" h="776605">
                      <a:moveTo>
                        <a:pt x="0" y="0"/>
                      </a:moveTo>
                      <a:cubicBezTo>
                        <a:pt x="5080" y="45932"/>
                        <a:pt x="29210" y="66463"/>
                        <a:pt x="15240" y="137795"/>
                      </a:cubicBezTo>
                      <a:cubicBezTo>
                        <a:pt x="56092" y="223520"/>
                        <a:pt x="52493" y="245745"/>
                        <a:pt x="71120" y="299720"/>
                      </a:cubicBezTo>
                      <a:cubicBezTo>
                        <a:pt x="76623" y="519007"/>
                        <a:pt x="40852" y="687493"/>
                        <a:pt x="20955" y="77660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53" name="Freeform: Shape 152">
                  <a:extLst>
                    <a:ext uri="{FF2B5EF4-FFF2-40B4-BE49-F238E27FC236}">
                      <a16:creationId xmlns:a16="http://schemas.microsoft.com/office/drawing/2014/main" id="{543EDDBE-12A5-4DA2-9070-27EC08C7057A}"/>
                    </a:ext>
                  </a:extLst>
                </p:cNvPr>
                <p:cNvSpPr/>
                <p:nvPr/>
              </p:nvSpPr>
              <p:spPr bwMode="auto">
                <a:xfrm>
                  <a:off x="2498725" y="2949575"/>
                  <a:ext cx="136525" cy="615950"/>
                </a:xfrm>
                <a:custGeom>
                  <a:avLst/>
                  <a:gdLst>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615950">
                      <a:moveTo>
                        <a:pt x="57150" y="0"/>
                      </a:moveTo>
                      <a:cubicBezTo>
                        <a:pt x="77258" y="70908"/>
                        <a:pt x="113242" y="151342"/>
                        <a:pt x="60325" y="317500"/>
                      </a:cubicBezTo>
                      <a:cubicBezTo>
                        <a:pt x="85725" y="361950"/>
                        <a:pt x="82550" y="406400"/>
                        <a:pt x="136525" y="450850"/>
                      </a:cubicBezTo>
                      <a:cubicBezTo>
                        <a:pt x="94192" y="553508"/>
                        <a:pt x="61383" y="592667"/>
                        <a:pt x="0" y="615950"/>
                      </a:cubicBezTo>
                      <a:lnTo>
                        <a:pt x="0" y="61595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54" name="Freeform: Shape 153">
                  <a:extLst>
                    <a:ext uri="{FF2B5EF4-FFF2-40B4-BE49-F238E27FC236}">
                      <a16:creationId xmlns:a16="http://schemas.microsoft.com/office/drawing/2014/main" id="{F8C8499B-22ED-4F53-A7F1-96826BABA7D0}"/>
                    </a:ext>
                  </a:extLst>
                </p:cNvPr>
                <p:cNvSpPr/>
                <p:nvPr/>
              </p:nvSpPr>
              <p:spPr bwMode="auto">
                <a:xfrm>
                  <a:off x="2666661" y="2959100"/>
                  <a:ext cx="89238" cy="717550"/>
                </a:xfrm>
                <a:custGeom>
                  <a:avLst/>
                  <a:gdLst>
                    <a:gd name="connsiteX0" fmla="*/ 0 w 82550"/>
                    <a:gd name="connsiteY0" fmla="*/ 0 h 717550"/>
                    <a:gd name="connsiteX1" fmla="*/ 82550 w 82550"/>
                    <a:gd name="connsiteY1" fmla="*/ 717550 h 717550"/>
                    <a:gd name="connsiteX0" fmla="*/ 1799 w 84349"/>
                    <a:gd name="connsiteY0" fmla="*/ 0 h 717550"/>
                    <a:gd name="connsiteX1" fmla="*/ 84349 w 84349"/>
                    <a:gd name="connsiteY1" fmla="*/ 717550 h 717550"/>
                    <a:gd name="connsiteX0" fmla="*/ 6688 w 89238"/>
                    <a:gd name="connsiteY0" fmla="*/ 0 h 717550"/>
                    <a:gd name="connsiteX1" fmla="*/ 89238 w 89238"/>
                    <a:gd name="connsiteY1" fmla="*/ 717550 h 717550"/>
                  </a:gdLst>
                  <a:ahLst/>
                  <a:cxnLst>
                    <a:cxn ang="0">
                      <a:pos x="connsiteX0" y="connsiteY0"/>
                    </a:cxn>
                    <a:cxn ang="0">
                      <a:pos x="connsiteX1" y="connsiteY1"/>
                    </a:cxn>
                  </a:cxnLst>
                  <a:rect l="l" t="t" r="r" b="b"/>
                  <a:pathLst>
                    <a:path w="89238" h="717550">
                      <a:moveTo>
                        <a:pt x="6688" y="0"/>
                      </a:moveTo>
                      <a:cubicBezTo>
                        <a:pt x="-7070" y="343958"/>
                        <a:pt x="-8129" y="672042"/>
                        <a:pt x="89238" y="71755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55" name="Freeform: Shape 154">
                  <a:extLst>
                    <a:ext uri="{FF2B5EF4-FFF2-40B4-BE49-F238E27FC236}">
                      <a16:creationId xmlns:a16="http://schemas.microsoft.com/office/drawing/2014/main" id="{B623403C-097D-4A1C-ACE8-79345F4E572C}"/>
                    </a:ext>
                  </a:extLst>
                </p:cNvPr>
                <p:cNvSpPr/>
                <p:nvPr/>
              </p:nvSpPr>
              <p:spPr bwMode="auto">
                <a:xfrm>
                  <a:off x="2683123" y="2955925"/>
                  <a:ext cx="95001" cy="673100"/>
                </a:xfrm>
                <a:custGeom>
                  <a:avLst/>
                  <a:gdLst>
                    <a:gd name="connsiteX0" fmla="*/ 82550 w 88900"/>
                    <a:gd name="connsiteY0" fmla="*/ 0 h 673100"/>
                    <a:gd name="connsiteX1" fmla="*/ 34925 w 88900"/>
                    <a:gd name="connsiteY1" fmla="*/ 1587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8651 w 95001"/>
                    <a:gd name="connsiteY0" fmla="*/ 0 h 673100"/>
                    <a:gd name="connsiteX1" fmla="*/ 28326 w 95001"/>
                    <a:gd name="connsiteY1" fmla="*/ 171450 h 673100"/>
                    <a:gd name="connsiteX2" fmla="*/ 6101 w 95001"/>
                    <a:gd name="connsiteY2" fmla="*/ 355600 h 673100"/>
                    <a:gd name="connsiteX3" fmla="*/ 18801 w 95001"/>
                    <a:gd name="connsiteY3" fmla="*/ 587375 h 673100"/>
                    <a:gd name="connsiteX4" fmla="*/ 95001 w 95001"/>
                    <a:gd name="connsiteY4" fmla="*/ 673100 h 67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01" h="673100">
                      <a:moveTo>
                        <a:pt x="88651" y="0"/>
                      </a:moveTo>
                      <a:cubicBezTo>
                        <a:pt x="68543" y="57150"/>
                        <a:pt x="80184" y="107950"/>
                        <a:pt x="28326" y="171450"/>
                      </a:cubicBezTo>
                      <a:cubicBezTo>
                        <a:pt x="52668" y="274108"/>
                        <a:pt x="13509" y="294217"/>
                        <a:pt x="6101" y="355600"/>
                      </a:cubicBezTo>
                      <a:cubicBezTo>
                        <a:pt x="10334" y="432858"/>
                        <a:pt x="-17182" y="497417"/>
                        <a:pt x="18801" y="587375"/>
                      </a:cubicBezTo>
                      <a:cubicBezTo>
                        <a:pt x="31501" y="631825"/>
                        <a:pt x="69601" y="644525"/>
                        <a:pt x="95001" y="6731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56" name="Oval 155">
                  <a:extLst>
                    <a:ext uri="{FF2B5EF4-FFF2-40B4-BE49-F238E27FC236}">
                      <a16:creationId xmlns:a16="http://schemas.microsoft.com/office/drawing/2014/main" id="{22ADAD5A-2DF7-49F1-AD01-DAE651D345D7}"/>
                    </a:ext>
                  </a:extLst>
                </p:cNvPr>
                <p:cNvSpPr/>
                <p:nvPr/>
              </p:nvSpPr>
              <p:spPr bwMode="auto">
                <a:xfrm>
                  <a:off x="2664306" y="329775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57" name="Oval 156">
                  <a:extLst>
                    <a:ext uri="{FF2B5EF4-FFF2-40B4-BE49-F238E27FC236}">
                      <a16:creationId xmlns:a16="http://schemas.microsoft.com/office/drawing/2014/main" id="{DE97429A-7AF3-45CD-86A2-162E0955632F}"/>
                    </a:ext>
                  </a:extLst>
                </p:cNvPr>
                <p:cNvSpPr/>
                <p:nvPr/>
              </p:nvSpPr>
              <p:spPr bwMode="auto">
                <a:xfrm>
                  <a:off x="2608333" y="3379019"/>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58" name="Oval 157">
                  <a:extLst>
                    <a:ext uri="{FF2B5EF4-FFF2-40B4-BE49-F238E27FC236}">
                      <a16:creationId xmlns:a16="http://schemas.microsoft.com/office/drawing/2014/main" id="{DA505EB9-3BF9-439B-8EA6-5784CAD71A86}"/>
                    </a:ext>
                  </a:extLst>
                </p:cNvPr>
                <p:cNvSpPr/>
                <p:nvPr/>
              </p:nvSpPr>
              <p:spPr bwMode="auto">
                <a:xfrm>
                  <a:off x="2688084" y="3632367"/>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59" name="Oval 158">
                  <a:extLst>
                    <a:ext uri="{FF2B5EF4-FFF2-40B4-BE49-F238E27FC236}">
                      <a16:creationId xmlns:a16="http://schemas.microsoft.com/office/drawing/2014/main" id="{957DA99B-75AE-4D84-B8BA-B7D070A6DA7C}"/>
                    </a:ext>
                  </a:extLst>
                </p:cNvPr>
                <p:cNvSpPr/>
                <p:nvPr/>
              </p:nvSpPr>
              <p:spPr bwMode="auto">
                <a:xfrm>
                  <a:off x="2525164" y="3231070"/>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60" name="Oval 159">
                  <a:extLst>
                    <a:ext uri="{FF2B5EF4-FFF2-40B4-BE49-F238E27FC236}">
                      <a16:creationId xmlns:a16="http://schemas.microsoft.com/office/drawing/2014/main" id="{C7717269-022A-4A3F-92B6-E603DD6B5FA1}"/>
                    </a:ext>
                  </a:extLst>
                </p:cNvPr>
                <p:cNvSpPr/>
                <p:nvPr/>
              </p:nvSpPr>
              <p:spPr bwMode="auto">
                <a:xfrm>
                  <a:off x="2629573" y="3157915"/>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61" name="Oval 160">
                  <a:extLst>
                    <a:ext uri="{FF2B5EF4-FFF2-40B4-BE49-F238E27FC236}">
                      <a16:creationId xmlns:a16="http://schemas.microsoft.com/office/drawing/2014/main" id="{7FC8F868-0BCA-46EE-AA5C-87B73F36450E}"/>
                    </a:ext>
                  </a:extLst>
                </p:cNvPr>
                <p:cNvSpPr/>
                <p:nvPr/>
              </p:nvSpPr>
              <p:spPr bwMode="auto">
                <a:xfrm>
                  <a:off x="2490040" y="3537294"/>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63" name="Freeform: Shape 162">
                  <a:extLst>
                    <a:ext uri="{FF2B5EF4-FFF2-40B4-BE49-F238E27FC236}">
                      <a16:creationId xmlns:a16="http://schemas.microsoft.com/office/drawing/2014/main" id="{A38EACA4-B196-4BEC-BEF3-0ECD6482C941}"/>
                    </a:ext>
                  </a:extLst>
                </p:cNvPr>
                <p:cNvSpPr/>
                <p:nvPr/>
              </p:nvSpPr>
              <p:spPr bwMode="auto">
                <a:xfrm>
                  <a:off x="2184400" y="3597275"/>
                  <a:ext cx="311150" cy="136525"/>
                </a:xfrm>
                <a:custGeom>
                  <a:avLst/>
                  <a:gdLst>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Lst>
                  <a:ahLst/>
                  <a:cxnLst>
                    <a:cxn ang="0">
                      <a:pos x="connsiteX0" y="connsiteY0"/>
                    </a:cxn>
                    <a:cxn ang="0">
                      <a:pos x="connsiteX1" y="connsiteY1"/>
                    </a:cxn>
                    <a:cxn ang="0">
                      <a:pos x="connsiteX2" y="connsiteY2"/>
                    </a:cxn>
                  </a:cxnLst>
                  <a:rect l="l" t="t" r="r" b="b"/>
                  <a:pathLst>
                    <a:path w="311150" h="136525">
                      <a:moveTo>
                        <a:pt x="0" y="57150"/>
                      </a:moveTo>
                      <a:cubicBezTo>
                        <a:pt x="55033" y="83608"/>
                        <a:pt x="78317" y="110067"/>
                        <a:pt x="165100" y="136525"/>
                      </a:cubicBezTo>
                      <a:cubicBezTo>
                        <a:pt x="245533" y="110067"/>
                        <a:pt x="262467" y="45508"/>
                        <a:pt x="311150" y="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64" name="Freeform: Shape 163">
                  <a:extLst>
                    <a:ext uri="{FF2B5EF4-FFF2-40B4-BE49-F238E27FC236}">
                      <a16:creationId xmlns:a16="http://schemas.microsoft.com/office/drawing/2014/main" id="{600F6EE2-7C30-4FF5-9E31-79314B2E3437}"/>
                    </a:ext>
                  </a:extLst>
                </p:cNvPr>
                <p:cNvSpPr/>
                <p:nvPr/>
              </p:nvSpPr>
              <p:spPr bwMode="auto">
                <a:xfrm>
                  <a:off x="2035175" y="3665009"/>
                  <a:ext cx="469900" cy="599016"/>
                </a:xfrm>
                <a:custGeom>
                  <a:avLst/>
                  <a:gdLst>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69900 w 469900"/>
                    <a:gd name="connsiteY0" fmla="*/ 0 h 599016"/>
                    <a:gd name="connsiteX1" fmla="*/ 241300 w 469900"/>
                    <a:gd name="connsiteY1" fmla="*/ 351366 h 599016"/>
                    <a:gd name="connsiteX2" fmla="*/ 0 w 469900"/>
                    <a:gd name="connsiteY2" fmla="*/ 599016 h 599016"/>
                    <a:gd name="connsiteX0" fmla="*/ 469900 w 469900"/>
                    <a:gd name="connsiteY0" fmla="*/ 0 h 599016"/>
                    <a:gd name="connsiteX1" fmla="*/ 241300 w 469900"/>
                    <a:gd name="connsiteY1" fmla="*/ 351366 h 599016"/>
                    <a:gd name="connsiteX2" fmla="*/ 0 w 469900"/>
                    <a:gd name="connsiteY2" fmla="*/ 599016 h 599016"/>
                  </a:gdLst>
                  <a:ahLst/>
                  <a:cxnLst>
                    <a:cxn ang="0">
                      <a:pos x="connsiteX0" y="connsiteY0"/>
                    </a:cxn>
                    <a:cxn ang="0">
                      <a:pos x="connsiteX1" y="connsiteY1"/>
                    </a:cxn>
                    <a:cxn ang="0">
                      <a:pos x="connsiteX2" y="connsiteY2"/>
                    </a:cxn>
                  </a:cxnLst>
                  <a:rect l="l" t="t" r="r" b="b"/>
                  <a:pathLst>
                    <a:path w="469900" h="599016">
                      <a:moveTo>
                        <a:pt x="469900" y="0"/>
                      </a:moveTo>
                      <a:cubicBezTo>
                        <a:pt x="393700" y="114300"/>
                        <a:pt x="311150" y="107949"/>
                        <a:pt x="241300" y="351366"/>
                      </a:cubicBezTo>
                      <a:cubicBezTo>
                        <a:pt x="-35983" y="522816"/>
                        <a:pt x="80433" y="516466"/>
                        <a:pt x="0" y="599016"/>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65" name="Freeform: Shape 164">
                  <a:extLst>
                    <a:ext uri="{FF2B5EF4-FFF2-40B4-BE49-F238E27FC236}">
                      <a16:creationId xmlns:a16="http://schemas.microsoft.com/office/drawing/2014/main" id="{883A427B-52A2-47E2-B0C7-BC4ACD17250B}"/>
                    </a:ext>
                  </a:extLst>
                </p:cNvPr>
                <p:cNvSpPr/>
                <p:nvPr/>
              </p:nvSpPr>
              <p:spPr bwMode="auto">
                <a:xfrm>
                  <a:off x="2250797" y="4020360"/>
                  <a:ext cx="19605" cy="291433"/>
                </a:xfrm>
                <a:custGeom>
                  <a:avLst/>
                  <a:gdLst>
                    <a:gd name="connsiteX0" fmla="*/ 3175 w 19605"/>
                    <a:gd name="connsiteY0" fmla="*/ 291433 h 291433"/>
                    <a:gd name="connsiteX1" fmla="*/ 3175 w 19605"/>
                    <a:gd name="connsiteY1" fmla="*/ 291433 h 291433"/>
                    <a:gd name="connsiteX2" fmla="*/ 6350 w 19605"/>
                    <a:gd name="connsiteY2" fmla="*/ 212058 h 291433"/>
                    <a:gd name="connsiteX3" fmla="*/ 15875 w 19605"/>
                    <a:gd name="connsiteY3" fmla="*/ 183483 h 291433"/>
                    <a:gd name="connsiteX4" fmla="*/ 19050 w 19605"/>
                    <a:gd name="connsiteY4" fmla="*/ 164433 h 291433"/>
                    <a:gd name="connsiteX5" fmla="*/ 9525 w 19605"/>
                    <a:gd name="connsiteY5" fmla="*/ 116808 h 291433"/>
                    <a:gd name="connsiteX6" fmla="*/ 6350 w 19605"/>
                    <a:gd name="connsiteY6" fmla="*/ 107283 h 291433"/>
                    <a:gd name="connsiteX7" fmla="*/ 0 w 19605"/>
                    <a:gd name="connsiteY7" fmla="*/ 85058 h 291433"/>
                    <a:gd name="connsiteX8" fmla="*/ 3175 w 19605"/>
                    <a:gd name="connsiteY8" fmla="*/ 31083 h 291433"/>
                    <a:gd name="connsiteX9" fmla="*/ 6350 w 19605"/>
                    <a:gd name="connsiteY9" fmla="*/ 21558 h 291433"/>
                    <a:gd name="connsiteX10" fmla="*/ 19050 w 19605"/>
                    <a:gd name="connsiteY10" fmla="*/ 2508 h 291433"/>
                    <a:gd name="connsiteX11" fmla="*/ 3175 w 19605"/>
                    <a:gd name="connsiteY11" fmla="*/ 18383 h 2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05" h="291433">
                      <a:moveTo>
                        <a:pt x="3175" y="291433"/>
                      </a:moveTo>
                      <a:lnTo>
                        <a:pt x="3175" y="291433"/>
                      </a:lnTo>
                      <a:cubicBezTo>
                        <a:pt x="4233" y="264975"/>
                        <a:pt x="3256" y="238356"/>
                        <a:pt x="6350" y="212058"/>
                      </a:cubicBezTo>
                      <a:cubicBezTo>
                        <a:pt x="7523" y="202087"/>
                        <a:pt x="13288" y="193184"/>
                        <a:pt x="15875" y="183483"/>
                      </a:cubicBezTo>
                      <a:cubicBezTo>
                        <a:pt x="17534" y="177263"/>
                        <a:pt x="17992" y="170783"/>
                        <a:pt x="19050" y="164433"/>
                      </a:cubicBezTo>
                      <a:cubicBezTo>
                        <a:pt x="15875" y="148558"/>
                        <a:pt x="13037" y="132612"/>
                        <a:pt x="9525" y="116808"/>
                      </a:cubicBezTo>
                      <a:cubicBezTo>
                        <a:pt x="8799" y="113541"/>
                        <a:pt x="7269" y="110501"/>
                        <a:pt x="6350" y="107283"/>
                      </a:cubicBezTo>
                      <a:cubicBezTo>
                        <a:pt x="-1623" y="79376"/>
                        <a:pt x="7613" y="107896"/>
                        <a:pt x="0" y="85058"/>
                      </a:cubicBezTo>
                      <a:cubicBezTo>
                        <a:pt x="1058" y="67066"/>
                        <a:pt x="1382" y="49016"/>
                        <a:pt x="3175" y="31083"/>
                      </a:cubicBezTo>
                      <a:cubicBezTo>
                        <a:pt x="3508" y="27753"/>
                        <a:pt x="4690" y="24464"/>
                        <a:pt x="6350" y="21558"/>
                      </a:cubicBezTo>
                      <a:cubicBezTo>
                        <a:pt x="35536" y="-29518"/>
                        <a:pt x="5351" y="29907"/>
                        <a:pt x="19050" y="2508"/>
                      </a:cubicBezTo>
                      <a:lnTo>
                        <a:pt x="3175" y="18383"/>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66" name="Freeform: Shape 165">
                  <a:extLst>
                    <a:ext uri="{FF2B5EF4-FFF2-40B4-BE49-F238E27FC236}">
                      <a16:creationId xmlns:a16="http://schemas.microsoft.com/office/drawing/2014/main" id="{5EBA8F42-2461-46AC-9130-1B3DF4965FF7}"/>
                    </a:ext>
                  </a:extLst>
                </p:cNvPr>
                <p:cNvSpPr/>
                <p:nvPr/>
              </p:nvSpPr>
              <p:spPr bwMode="auto">
                <a:xfrm>
                  <a:off x="2286001" y="3670300"/>
                  <a:ext cx="229658" cy="317500"/>
                </a:xfrm>
                <a:custGeom>
                  <a:avLst/>
                  <a:gdLst>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29658 w 229658"/>
                    <a:gd name="connsiteY0" fmla="*/ 0 h 317500"/>
                    <a:gd name="connsiteX1" fmla="*/ 107950 w 229658"/>
                    <a:gd name="connsiteY1" fmla="*/ 266700 h 317500"/>
                    <a:gd name="connsiteX2" fmla="*/ 0 w 229658"/>
                    <a:gd name="connsiteY2" fmla="*/ 317500 h 317500"/>
                  </a:gdLst>
                  <a:ahLst/>
                  <a:cxnLst>
                    <a:cxn ang="0">
                      <a:pos x="connsiteX0" y="connsiteY0"/>
                    </a:cxn>
                    <a:cxn ang="0">
                      <a:pos x="connsiteX1" y="connsiteY1"/>
                    </a:cxn>
                    <a:cxn ang="0">
                      <a:pos x="connsiteX2" y="connsiteY2"/>
                    </a:cxn>
                  </a:cxnLst>
                  <a:rect l="l" t="t" r="r" b="b"/>
                  <a:pathLst>
                    <a:path w="229658" h="317500">
                      <a:moveTo>
                        <a:pt x="229658" y="0"/>
                      </a:moveTo>
                      <a:cubicBezTo>
                        <a:pt x="187325" y="74083"/>
                        <a:pt x="131233" y="170392"/>
                        <a:pt x="107950" y="266700"/>
                      </a:cubicBezTo>
                      <a:cubicBezTo>
                        <a:pt x="62442" y="312208"/>
                        <a:pt x="35983" y="300567"/>
                        <a:pt x="0" y="3175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67" name="Freeform: Shape 166">
                  <a:extLst>
                    <a:ext uri="{FF2B5EF4-FFF2-40B4-BE49-F238E27FC236}">
                      <a16:creationId xmlns:a16="http://schemas.microsoft.com/office/drawing/2014/main" id="{894E5899-C55B-41F5-8955-45CA052D45A1}"/>
                    </a:ext>
                  </a:extLst>
                </p:cNvPr>
                <p:cNvSpPr/>
                <p:nvPr/>
              </p:nvSpPr>
              <p:spPr bwMode="auto">
                <a:xfrm>
                  <a:off x="2779182" y="3632200"/>
                  <a:ext cx="427567" cy="180975"/>
                </a:xfrm>
                <a:custGeom>
                  <a:avLst/>
                  <a:gdLst>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27567"/>
                    <a:gd name="connsiteY0" fmla="*/ 0 h 180975"/>
                    <a:gd name="connsiteX1" fmla="*/ 252942 w 427567"/>
                    <a:gd name="connsiteY1" fmla="*/ 180975 h 180975"/>
                    <a:gd name="connsiteX2" fmla="*/ 345017 w 427567"/>
                    <a:gd name="connsiteY2" fmla="*/ 92075 h 180975"/>
                    <a:gd name="connsiteX3" fmla="*/ 427567 w 427567"/>
                    <a:gd name="connsiteY3" fmla="*/ 104775 h 180975"/>
                  </a:gdLst>
                  <a:ahLst/>
                  <a:cxnLst>
                    <a:cxn ang="0">
                      <a:pos x="connsiteX0" y="connsiteY0"/>
                    </a:cxn>
                    <a:cxn ang="0">
                      <a:pos x="connsiteX1" y="connsiteY1"/>
                    </a:cxn>
                    <a:cxn ang="0">
                      <a:pos x="connsiteX2" y="connsiteY2"/>
                    </a:cxn>
                    <a:cxn ang="0">
                      <a:pos x="connsiteX3" y="connsiteY3"/>
                    </a:cxn>
                  </a:cxnLst>
                  <a:rect l="l" t="t" r="r" b="b"/>
                  <a:pathLst>
                    <a:path w="427567" h="180975">
                      <a:moveTo>
                        <a:pt x="0" y="0"/>
                      </a:moveTo>
                      <a:cubicBezTo>
                        <a:pt x="77258" y="56092"/>
                        <a:pt x="137584" y="121708"/>
                        <a:pt x="252942" y="180975"/>
                      </a:cubicBezTo>
                      <a:cubicBezTo>
                        <a:pt x="305859" y="160867"/>
                        <a:pt x="314325" y="121708"/>
                        <a:pt x="345017" y="92075"/>
                      </a:cubicBezTo>
                      <a:cubicBezTo>
                        <a:pt x="397934" y="61383"/>
                        <a:pt x="400050" y="100542"/>
                        <a:pt x="427567" y="10477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68" name="Freeform: Shape 167">
                  <a:extLst>
                    <a:ext uri="{FF2B5EF4-FFF2-40B4-BE49-F238E27FC236}">
                      <a16:creationId xmlns:a16="http://schemas.microsoft.com/office/drawing/2014/main" id="{9130ED8A-9058-47FF-B1E0-11AC27D79529}"/>
                    </a:ext>
                  </a:extLst>
                </p:cNvPr>
                <p:cNvSpPr/>
                <p:nvPr/>
              </p:nvSpPr>
              <p:spPr bwMode="auto">
                <a:xfrm>
                  <a:off x="2759076" y="3677707"/>
                  <a:ext cx="490862" cy="694267"/>
                </a:xfrm>
                <a:custGeom>
                  <a:avLst/>
                  <a:gdLst>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24771"/>
                    <a:gd name="connsiteY0" fmla="*/ 0 h 666750"/>
                    <a:gd name="connsiteX1" fmla="*/ 209550 w 424771"/>
                    <a:gd name="connsiteY1" fmla="*/ 193675 h 666750"/>
                    <a:gd name="connsiteX2" fmla="*/ 330200 w 424771"/>
                    <a:gd name="connsiteY2" fmla="*/ 444500 h 666750"/>
                    <a:gd name="connsiteX3" fmla="*/ 412750 w 424771"/>
                    <a:gd name="connsiteY3" fmla="*/ 666750 h 666750"/>
                    <a:gd name="connsiteX4" fmla="*/ 409575 w 424771"/>
                    <a:gd name="connsiteY4" fmla="*/ 460375 h 666750"/>
                    <a:gd name="connsiteX5" fmla="*/ 282575 w 424771"/>
                    <a:gd name="connsiteY5" fmla="*/ 400050 h 666750"/>
                    <a:gd name="connsiteX6" fmla="*/ 228600 w 42477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90862"/>
                    <a:gd name="connsiteY0" fmla="*/ 0 h 694267"/>
                    <a:gd name="connsiteX1" fmla="*/ 241300 w 490862"/>
                    <a:gd name="connsiteY1" fmla="*/ 221192 h 694267"/>
                    <a:gd name="connsiteX2" fmla="*/ 361950 w 490862"/>
                    <a:gd name="connsiteY2" fmla="*/ 472017 h 694267"/>
                    <a:gd name="connsiteX3" fmla="*/ 444500 w 490862"/>
                    <a:gd name="connsiteY3" fmla="*/ 694267 h 694267"/>
                    <a:gd name="connsiteX4" fmla="*/ 441325 w 490862"/>
                    <a:gd name="connsiteY4" fmla="*/ 487892 h 694267"/>
                    <a:gd name="connsiteX5" fmla="*/ 314325 w 490862"/>
                    <a:gd name="connsiteY5" fmla="*/ 427567 h 694267"/>
                    <a:gd name="connsiteX6" fmla="*/ 260350 w 490862"/>
                    <a:gd name="connsiteY6" fmla="*/ 6942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862" h="694267">
                      <a:moveTo>
                        <a:pt x="0" y="0"/>
                      </a:moveTo>
                      <a:cubicBezTo>
                        <a:pt x="69850" y="64558"/>
                        <a:pt x="174625" y="140759"/>
                        <a:pt x="241300" y="221192"/>
                      </a:cubicBezTo>
                      <a:cubicBezTo>
                        <a:pt x="271992" y="323850"/>
                        <a:pt x="321733" y="388409"/>
                        <a:pt x="361950" y="472017"/>
                      </a:cubicBezTo>
                      <a:cubicBezTo>
                        <a:pt x="373592" y="619125"/>
                        <a:pt x="385233" y="667809"/>
                        <a:pt x="444500" y="694267"/>
                      </a:cubicBezTo>
                      <a:cubicBezTo>
                        <a:pt x="494242" y="676275"/>
                        <a:pt x="518583" y="709084"/>
                        <a:pt x="441325" y="487892"/>
                      </a:cubicBezTo>
                      <a:cubicBezTo>
                        <a:pt x="398992" y="429684"/>
                        <a:pt x="356658" y="447675"/>
                        <a:pt x="314325" y="427567"/>
                      </a:cubicBezTo>
                      <a:cubicBezTo>
                        <a:pt x="255058" y="541867"/>
                        <a:pt x="278342" y="605367"/>
                        <a:pt x="260350" y="694267"/>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69" name="Freeform: Shape 168">
                  <a:extLst>
                    <a:ext uri="{FF2B5EF4-FFF2-40B4-BE49-F238E27FC236}">
                      <a16:creationId xmlns:a16="http://schemas.microsoft.com/office/drawing/2014/main" id="{3DD7572C-A6A2-402A-94D5-2256E40C6D81}"/>
                    </a:ext>
                  </a:extLst>
                </p:cNvPr>
                <p:cNvSpPr/>
                <p:nvPr/>
              </p:nvSpPr>
              <p:spPr bwMode="auto">
                <a:xfrm>
                  <a:off x="2990850" y="3889375"/>
                  <a:ext cx="231775" cy="177800"/>
                </a:xfrm>
                <a:custGeom>
                  <a:avLst/>
                  <a:gdLst>
                    <a:gd name="connsiteX0" fmla="*/ 231775 w 231775"/>
                    <a:gd name="connsiteY0" fmla="*/ 177800 h 177800"/>
                    <a:gd name="connsiteX1" fmla="*/ 0 w 231775"/>
                    <a:gd name="connsiteY1" fmla="*/ 0 h 177800"/>
                  </a:gdLst>
                  <a:ahLst/>
                  <a:cxnLst>
                    <a:cxn ang="0">
                      <a:pos x="connsiteX0" y="connsiteY0"/>
                    </a:cxn>
                    <a:cxn ang="0">
                      <a:pos x="connsiteX1" y="connsiteY1"/>
                    </a:cxn>
                  </a:cxnLst>
                  <a:rect l="l" t="t" r="r" b="b"/>
                  <a:pathLst>
                    <a:path w="231775" h="177800">
                      <a:moveTo>
                        <a:pt x="231775" y="177800"/>
                      </a:moveTo>
                      <a:lnTo>
                        <a:pt x="0" y="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170" name="Oval 169">
                  <a:extLst>
                    <a:ext uri="{FF2B5EF4-FFF2-40B4-BE49-F238E27FC236}">
                      <a16:creationId xmlns:a16="http://schemas.microsoft.com/office/drawing/2014/main" id="{B0C9C300-A5F9-4D35-953E-2DEAA1F97230}"/>
                    </a:ext>
                  </a:extLst>
                </p:cNvPr>
                <p:cNvSpPr/>
                <p:nvPr/>
              </p:nvSpPr>
              <p:spPr bwMode="auto">
                <a:xfrm>
                  <a:off x="2356816" y="3892458"/>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71" name="Oval 170">
                  <a:extLst>
                    <a:ext uri="{FF2B5EF4-FFF2-40B4-BE49-F238E27FC236}">
                      <a16:creationId xmlns:a16="http://schemas.microsoft.com/office/drawing/2014/main" id="{EE3D527F-6310-4940-84DC-861C92A55A53}"/>
                    </a:ext>
                  </a:extLst>
                </p:cNvPr>
                <p:cNvSpPr/>
                <p:nvPr/>
              </p:nvSpPr>
              <p:spPr bwMode="auto">
                <a:xfrm>
                  <a:off x="2238031" y="4148417"/>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72" name="Oval 171">
                  <a:extLst>
                    <a:ext uri="{FF2B5EF4-FFF2-40B4-BE49-F238E27FC236}">
                      <a16:creationId xmlns:a16="http://schemas.microsoft.com/office/drawing/2014/main" id="{143D359E-CC24-473A-8896-4C9F2E078EE3}"/>
                    </a:ext>
                  </a:extLst>
                </p:cNvPr>
                <p:cNvSpPr/>
                <p:nvPr/>
              </p:nvSpPr>
              <p:spPr bwMode="auto">
                <a:xfrm>
                  <a:off x="2058023" y="4133705"/>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73" name="Oval 172">
                  <a:extLst>
                    <a:ext uri="{FF2B5EF4-FFF2-40B4-BE49-F238E27FC236}">
                      <a16:creationId xmlns:a16="http://schemas.microsoft.com/office/drawing/2014/main" id="{F912866F-1A68-4494-8791-795F4954DE99}"/>
                    </a:ext>
                  </a:extLst>
                </p:cNvPr>
                <p:cNvSpPr/>
                <p:nvPr/>
              </p:nvSpPr>
              <p:spPr bwMode="auto">
                <a:xfrm>
                  <a:off x="2307604" y="3813686"/>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74" name="Oval 173">
                  <a:extLst>
                    <a:ext uri="{FF2B5EF4-FFF2-40B4-BE49-F238E27FC236}">
                      <a16:creationId xmlns:a16="http://schemas.microsoft.com/office/drawing/2014/main" id="{65223C12-A42F-4172-95CD-032392AB0645}"/>
                    </a:ext>
                  </a:extLst>
                </p:cNvPr>
                <p:cNvSpPr/>
                <p:nvPr/>
              </p:nvSpPr>
              <p:spPr bwMode="auto">
                <a:xfrm>
                  <a:off x="2250454" y="367171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75" name="Oval 174">
                  <a:extLst>
                    <a:ext uri="{FF2B5EF4-FFF2-40B4-BE49-F238E27FC236}">
                      <a16:creationId xmlns:a16="http://schemas.microsoft.com/office/drawing/2014/main" id="{5B8B05B8-6D22-4144-9E97-426D43414310}"/>
                    </a:ext>
                  </a:extLst>
                </p:cNvPr>
                <p:cNvSpPr/>
                <p:nvPr/>
              </p:nvSpPr>
              <p:spPr bwMode="auto">
                <a:xfrm>
                  <a:off x="2224879" y="4000870"/>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76" name="Oval 175">
                  <a:extLst>
                    <a:ext uri="{FF2B5EF4-FFF2-40B4-BE49-F238E27FC236}">
                      <a16:creationId xmlns:a16="http://schemas.microsoft.com/office/drawing/2014/main" id="{53F8FF8C-C645-430D-9920-CBE7CA5F887C}"/>
                    </a:ext>
                  </a:extLst>
                </p:cNvPr>
                <p:cNvSpPr/>
                <p:nvPr/>
              </p:nvSpPr>
              <p:spPr bwMode="auto">
                <a:xfrm>
                  <a:off x="3055166" y="4065391"/>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77" name="Oval 176">
                  <a:extLst>
                    <a:ext uri="{FF2B5EF4-FFF2-40B4-BE49-F238E27FC236}">
                      <a16:creationId xmlns:a16="http://schemas.microsoft.com/office/drawing/2014/main" id="{3E317DDB-8589-4030-B2DF-E94313464CEE}"/>
                    </a:ext>
                  </a:extLst>
                </p:cNvPr>
                <p:cNvSpPr/>
                <p:nvPr/>
              </p:nvSpPr>
              <p:spPr bwMode="auto">
                <a:xfrm>
                  <a:off x="3168089" y="4145242"/>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78" name="Oval 177">
                  <a:extLst>
                    <a:ext uri="{FF2B5EF4-FFF2-40B4-BE49-F238E27FC236}">
                      <a16:creationId xmlns:a16="http://schemas.microsoft.com/office/drawing/2014/main" id="{C1661B83-CEC4-4118-A867-2987C9A1436C}"/>
                    </a:ext>
                  </a:extLst>
                </p:cNvPr>
                <p:cNvSpPr/>
                <p:nvPr/>
              </p:nvSpPr>
              <p:spPr bwMode="auto">
                <a:xfrm>
                  <a:off x="2996722" y="421868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79" name="Oval 178">
                  <a:extLst>
                    <a:ext uri="{FF2B5EF4-FFF2-40B4-BE49-F238E27FC236}">
                      <a16:creationId xmlns:a16="http://schemas.microsoft.com/office/drawing/2014/main" id="{2A6CCB7A-B757-4554-A5F0-DB37D1514559}"/>
                    </a:ext>
                  </a:extLst>
                </p:cNvPr>
                <p:cNvSpPr/>
                <p:nvPr/>
              </p:nvSpPr>
              <p:spPr bwMode="auto">
                <a:xfrm>
                  <a:off x="3181461" y="4331880"/>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80" name="Oval 179">
                  <a:extLst>
                    <a:ext uri="{FF2B5EF4-FFF2-40B4-BE49-F238E27FC236}">
                      <a16:creationId xmlns:a16="http://schemas.microsoft.com/office/drawing/2014/main" id="{3B0A93E8-A730-44AC-8E15-439E837BCE66}"/>
                    </a:ext>
                  </a:extLst>
                </p:cNvPr>
                <p:cNvSpPr/>
                <p:nvPr/>
              </p:nvSpPr>
              <p:spPr bwMode="auto">
                <a:xfrm>
                  <a:off x="3120181" y="3987989"/>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62" name="Oval 161">
                  <a:extLst>
                    <a:ext uri="{FF2B5EF4-FFF2-40B4-BE49-F238E27FC236}">
                      <a16:creationId xmlns:a16="http://schemas.microsoft.com/office/drawing/2014/main" id="{00801B1D-44EC-4C3D-A367-481C95D25104}"/>
                    </a:ext>
                  </a:extLst>
                </p:cNvPr>
                <p:cNvSpPr/>
                <p:nvPr/>
              </p:nvSpPr>
              <p:spPr bwMode="auto">
                <a:xfrm>
                  <a:off x="2932561" y="3575289"/>
                  <a:ext cx="176409" cy="253978"/>
                </a:xfrm>
                <a:custGeom>
                  <a:avLst/>
                  <a:gdLst>
                    <a:gd name="connsiteX0" fmla="*/ 0 w 170019"/>
                    <a:gd name="connsiteY0" fmla="*/ 126002 h 252003"/>
                    <a:gd name="connsiteX1" fmla="*/ 85010 w 170019"/>
                    <a:gd name="connsiteY1" fmla="*/ 0 h 252003"/>
                    <a:gd name="connsiteX2" fmla="*/ 170020 w 170019"/>
                    <a:gd name="connsiteY2" fmla="*/ 126002 h 252003"/>
                    <a:gd name="connsiteX3" fmla="*/ 85010 w 170019"/>
                    <a:gd name="connsiteY3" fmla="*/ 252004 h 252003"/>
                    <a:gd name="connsiteX4" fmla="*/ 0 w 170019"/>
                    <a:gd name="connsiteY4" fmla="*/ 126002 h 252003"/>
                    <a:gd name="connsiteX0" fmla="*/ 0 w 170020"/>
                    <a:gd name="connsiteY0" fmla="*/ 126922 h 252924"/>
                    <a:gd name="connsiteX1" fmla="*/ 85010 w 170020"/>
                    <a:gd name="connsiteY1" fmla="*/ 920 h 252924"/>
                    <a:gd name="connsiteX2" fmla="*/ 170020 w 170020"/>
                    <a:gd name="connsiteY2" fmla="*/ 126922 h 252924"/>
                    <a:gd name="connsiteX3" fmla="*/ 85010 w 170020"/>
                    <a:gd name="connsiteY3" fmla="*/ 252924 h 252924"/>
                    <a:gd name="connsiteX4" fmla="*/ 0 w 170020"/>
                    <a:gd name="connsiteY4" fmla="*/ 126922 h 252924"/>
                    <a:gd name="connsiteX0" fmla="*/ 6389 w 176409"/>
                    <a:gd name="connsiteY0" fmla="*/ 126740 h 252742"/>
                    <a:gd name="connsiteX1" fmla="*/ 91399 w 176409"/>
                    <a:gd name="connsiteY1" fmla="*/ 738 h 252742"/>
                    <a:gd name="connsiteX2" fmla="*/ 176409 w 176409"/>
                    <a:gd name="connsiteY2" fmla="*/ 126740 h 252742"/>
                    <a:gd name="connsiteX3" fmla="*/ 91399 w 176409"/>
                    <a:gd name="connsiteY3" fmla="*/ 252742 h 252742"/>
                    <a:gd name="connsiteX4" fmla="*/ 6389 w 176409"/>
                    <a:gd name="connsiteY4" fmla="*/ 126740 h 252742"/>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09" h="253978">
                      <a:moveTo>
                        <a:pt x="6389" y="126740"/>
                      </a:moveTo>
                      <a:cubicBezTo>
                        <a:pt x="-12661" y="76201"/>
                        <a:pt x="9524" y="-8787"/>
                        <a:pt x="91399" y="738"/>
                      </a:cubicBezTo>
                      <a:cubicBezTo>
                        <a:pt x="173274" y="10263"/>
                        <a:pt x="144659" y="22226"/>
                        <a:pt x="176409" y="126740"/>
                      </a:cubicBezTo>
                      <a:cubicBezTo>
                        <a:pt x="176409" y="196329"/>
                        <a:pt x="163749" y="240042"/>
                        <a:pt x="91399" y="252742"/>
                      </a:cubicBezTo>
                      <a:cubicBezTo>
                        <a:pt x="19049" y="265442"/>
                        <a:pt x="25439" y="177279"/>
                        <a:pt x="6389" y="126740"/>
                      </a:cubicBezTo>
                      <a:close/>
                    </a:path>
                  </a:pathLst>
                </a:cu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grpSp>
          <p:sp>
            <p:nvSpPr>
              <p:cNvPr id="181" name="Oval 180">
                <a:extLst>
                  <a:ext uri="{FF2B5EF4-FFF2-40B4-BE49-F238E27FC236}">
                    <a16:creationId xmlns:a16="http://schemas.microsoft.com/office/drawing/2014/main" id="{3D49E113-C874-4E3E-9E22-897DB4A969D7}"/>
                  </a:ext>
                </a:extLst>
              </p:cNvPr>
              <p:cNvSpPr/>
              <p:nvPr/>
            </p:nvSpPr>
            <p:spPr bwMode="auto">
              <a:xfrm>
                <a:off x="5250313" y="3861857"/>
                <a:ext cx="85809" cy="85809"/>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82" name="Oval 181">
                <a:extLst>
                  <a:ext uri="{FF2B5EF4-FFF2-40B4-BE49-F238E27FC236}">
                    <a16:creationId xmlns:a16="http://schemas.microsoft.com/office/drawing/2014/main" id="{8ABF13D3-206E-4C18-994F-BF4D8F44D7F9}"/>
                  </a:ext>
                </a:extLst>
              </p:cNvPr>
              <p:cNvSpPr/>
              <p:nvPr/>
            </p:nvSpPr>
            <p:spPr bwMode="auto">
              <a:xfrm>
                <a:off x="5129872" y="3836861"/>
                <a:ext cx="85809" cy="85809"/>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83" name="Oval 182">
                <a:extLst>
                  <a:ext uri="{FF2B5EF4-FFF2-40B4-BE49-F238E27FC236}">
                    <a16:creationId xmlns:a16="http://schemas.microsoft.com/office/drawing/2014/main" id="{D3F37ACD-4F82-4047-BEF0-551C6964B980}"/>
                  </a:ext>
                </a:extLst>
              </p:cNvPr>
              <p:cNvSpPr/>
              <p:nvPr/>
            </p:nvSpPr>
            <p:spPr bwMode="auto">
              <a:xfrm>
                <a:off x="4992786" y="3658327"/>
                <a:ext cx="85809" cy="85809"/>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84" name="Oval 183">
                <a:extLst>
                  <a:ext uri="{FF2B5EF4-FFF2-40B4-BE49-F238E27FC236}">
                    <a16:creationId xmlns:a16="http://schemas.microsoft.com/office/drawing/2014/main" id="{0F8E6BA8-6553-47D6-ADF3-438B548B4638}"/>
                  </a:ext>
                </a:extLst>
              </p:cNvPr>
              <p:cNvSpPr/>
              <p:nvPr/>
            </p:nvSpPr>
            <p:spPr bwMode="auto">
              <a:xfrm>
                <a:off x="5307138" y="3679859"/>
                <a:ext cx="67128" cy="6712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grpSp>
      </p:grpSp>
      <p:grpSp>
        <p:nvGrpSpPr>
          <p:cNvPr id="285" name="Group 284">
            <a:extLst>
              <a:ext uri="{FF2B5EF4-FFF2-40B4-BE49-F238E27FC236}">
                <a16:creationId xmlns:a16="http://schemas.microsoft.com/office/drawing/2014/main" id="{B4170FD4-BA25-4F97-B6B2-C3799AC0A6E2}"/>
              </a:ext>
            </a:extLst>
          </p:cNvPr>
          <p:cNvGrpSpPr/>
          <p:nvPr/>
        </p:nvGrpSpPr>
        <p:grpSpPr>
          <a:xfrm>
            <a:off x="6291379" y="2407289"/>
            <a:ext cx="2409825" cy="2094948"/>
            <a:chOff x="5847442" y="2754351"/>
            <a:chExt cx="2409825" cy="2094948"/>
          </a:xfrm>
        </p:grpSpPr>
        <p:pic>
          <p:nvPicPr>
            <p:cNvPr id="189" name="Graphic 188">
              <a:extLst>
                <a:ext uri="{FF2B5EF4-FFF2-40B4-BE49-F238E27FC236}">
                  <a16:creationId xmlns:a16="http://schemas.microsoft.com/office/drawing/2014/main" id="{47500D66-236B-4049-8B22-42AB008E774E}"/>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16689"/>
            <a:stretch/>
          </p:blipFill>
          <p:spPr>
            <a:xfrm>
              <a:off x="5847442" y="2754351"/>
              <a:ext cx="2409825" cy="2094948"/>
            </a:xfrm>
            <a:prstGeom prst="rect">
              <a:avLst/>
            </a:prstGeom>
          </p:spPr>
        </p:pic>
        <p:grpSp>
          <p:nvGrpSpPr>
            <p:cNvPr id="237" name="Group 236">
              <a:extLst>
                <a:ext uri="{FF2B5EF4-FFF2-40B4-BE49-F238E27FC236}">
                  <a16:creationId xmlns:a16="http://schemas.microsoft.com/office/drawing/2014/main" id="{0D0A7FBB-0BA4-41FD-9D7C-36E77DEF4397}"/>
                </a:ext>
              </a:extLst>
            </p:cNvPr>
            <p:cNvGrpSpPr/>
            <p:nvPr/>
          </p:nvGrpSpPr>
          <p:grpSpPr>
            <a:xfrm>
              <a:off x="6435051" y="2900679"/>
              <a:ext cx="1214763" cy="1516635"/>
              <a:chOff x="6435051" y="2900679"/>
              <a:chExt cx="1214763" cy="1516635"/>
            </a:xfrm>
          </p:grpSpPr>
          <p:grpSp>
            <p:nvGrpSpPr>
              <p:cNvPr id="196" name="Group 195">
                <a:extLst>
                  <a:ext uri="{FF2B5EF4-FFF2-40B4-BE49-F238E27FC236}">
                    <a16:creationId xmlns:a16="http://schemas.microsoft.com/office/drawing/2014/main" id="{C389DB54-28EB-4A28-91BF-AE9B6ECFCDB0}"/>
                  </a:ext>
                </a:extLst>
              </p:cNvPr>
              <p:cNvGrpSpPr/>
              <p:nvPr/>
            </p:nvGrpSpPr>
            <p:grpSpPr>
              <a:xfrm>
                <a:off x="6435051" y="2900679"/>
                <a:ext cx="1214763" cy="1516635"/>
                <a:chOff x="4241800" y="2900679"/>
                <a:chExt cx="1214763" cy="1516635"/>
              </a:xfrm>
            </p:grpSpPr>
            <p:grpSp>
              <p:nvGrpSpPr>
                <p:cNvPr id="197" name="Group 196">
                  <a:extLst>
                    <a:ext uri="{FF2B5EF4-FFF2-40B4-BE49-F238E27FC236}">
                      <a16:creationId xmlns:a16="http://schemas.microsoft.com/office/drawing/2014/main" id="{4A722402-D934-4370-BBA7-2ED10C978BCA}"/>
                    </a:ext>
                  </a:extLst>
                </p:cNvPr>
                <p:cNvGrpSpPr/>
                <p:nvPr/>
              </p:nvGrpSpPr>
              <p:grpSpPr>
                <a:xfrm>
                  <a:off x="4241800" y="2900679"/>
                  <a:ext cx="1214763" cy="1516635"/>
                  <a:chOff x="2035175" y="2900679"/>
                  <a:chExt cx="1214763" cy="1516635"/>
                </a:xfrm>
              </p:grpSpPr>
              <p:sp>
                <p:nvSpPr>
                  <p:cNvPr id="202" name="Freeform: Shape 201">
                    <a:extLst>
                      <a:ext uri="{FF2B5EF4-FFF2-40B4-BE49-F238E27FC236}">
                        <a16:creationId xmlns:a16="http://schemas.microsoft.com/office/drawing/2014/main" id="{EA35B6FF-1012-440C-B8D0-7DDB9E464BB4}"/>
                      </a:ext>
                    </a:extLst>
                  </p:cNvPr>
                  <p:cNvSpPr/>
                  <p:nvPr/>
                </p:nvSpPr>
                <p:spPr bwMode="auto">
                  <a:xfrm>
                    <a:off x="2494281" y="2900679"/>
                    <a:ext cx="71688" cy="776605"/>
                  </a:xfrm>
                  <a:custGeom>
                    <a:avLst/>
                    <a:gdLst>
                      <a:gd name="connsiteX0" fmla="*/ 0 w 71120"/>
                      <a:gd name="connsiteY0" fmla="*/ 0 h 767080"/>
                      <a:gd name="connsiteX1" fmla="*/ 15240 w 71120"/>
                      <a:gd name="connsiteY1" fmla="*/ 121920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30480 w 71739"/>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14605 w 71739"/>
                      <a:gd name="connsiteY4" fmla="*/ 7366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0" fmla="*/ 0 w 71581"/>
                      <a:gd name="connsiteY0" fmla="*/ 0 h 700405"/>
                      <a:gd name="connsiteX1" fmla="*/ 15240 w 71581"/>
                      <a:gd name="connsiteY1" fmla="*/ 137795 h 700405"/>
                      <a:gd name="connsiteX2" fmla="*/ 71120 w 71581"/>
                      <a:gd name="connsiteY2" fmla="*/ 299720 h 700405"/>
                      <a:gd name="connsiteX3" fmla="*/ 17780 w 71581"/>
                      <a:gd name="connsiteY3" fmla="*/ 700405 h 700405"/>
                      <a:gd name="connsiteX0" fmla="*/ 0 w 71929"/>
                      <a:gd name="connsiteY0" fmla="*/ 0 h 700405"/>
                      <a:gd name="connsiteX1" fmla="*/ 15240 w 71929"/>
                      <a:gd name="connsiteY1" fmla="*/ 137795 h 700405"/>
                      <a:gd name="connsiteX2" fmla="*/ 71120 w 71929"/>
                      <a:gd name="connsiteY2" fmla="*/ 299720 h 700405"/>
                      <a:gd name="connsiteX3" fmla="*/ 17780 w 71929"/>
                      <a:gd name="connsiteY3" fmla="*/ 700405 h 700405"/>
                      <a:gd name="connsiteX0" fmla="*/ 0 w 72026"/>
                      <a:gd name="connsiteY0" fmla="*/ 0 h 776605"/>
                      <a:gd name="connsiteX1" fmla="*/ 15240 w 72026"/>
                      <a:gd name="connsiteY1" fmla="*/ 137795 h 776605"/>
                      <a:gd name="connsiteX2" fmla="*/ 71120 w 72026"/>
                      <a:gd name="connsiteY2" fmla="*/ 299720 h 776605"/>
                      <a:gd name="connsiteX3" fmla="*/ 20955 w 72026"/>
                      <a:gd name="connsiteY3" fmla="*/ 776605 h 776605"/>
                      <a:gd name="connsiteX0" fmla="*/ 0 w 71688"/>
                      <a:gd name="connsiteY0" fmla="*/ 0 h 776605"/>
                      <a:gd name="connsiteX1" fmla="*/ 15240 w 71688"/>
                      <a:gd name="connsiteY1" fmla="*/ 137795 h 776605"/>
                      <a:gd name="connsiteX2" fmla="*/ 71120 w 71688"/>
                      <a:gd name="connsiteY2" fmla="*/ 299720 h 776605"/>
                      <a:gd name="connsiteX3" fmla="*/ 20955 w 71688"/>
                      <a:gd name="connsiteY3" fmla="*/ 776605 h 776605"/>
                    </a:gdLst>
                    <a:ahLst/>
                    <a:cxnLst>
                      <a:cxn ang="0">
                        <a:pos x="connsiteX0" y="connsiteY0"/>
                      </a:cxn>
                      <a:cxn ang="0">
                        <a:pos x="connsiteX1" y="connsiteY1"/>
                      </a:cxn>
                      <a:cxn ang="0">
                        <a:pos x="connsiteX2" y="connsiteY2"/>
                      </a:cxn>
                      <a:cxn ang="0">
                        <a:pos x="connsiteX3" y="connsiteY3"/>
                      </a:cxn>
                    </a:cxnLst>
                    <a:rect l="l" t="t" r="r" b="b"/>
                    <a:pathLst>
                      <a:path w="71688" h="776605">
                        <a:moveTo>
                          <a:pt x="0" y="0"/>
                        </a:moveTo>
                        <a:cubicBezTo>
                          <a:pt x="5080" y="45932"/>
                          <a:pt x="29210" y="66463"/>
                          <a:pt x="15240" y="137795"/>
                        </a:cubicBezTo>
                        <a:cubicBezTo>
                          <a:pt x="56092" y="223520"/>
                          <a:pt x="52493" y="245745"/>
                          <a:pt x="71120" y="299720"/>
                        </a:cubicBezTo>
                        <a:cubicBezTo>
                          <a:pt x="76623" y="519007"/>
                          <a:pt x="40852" y="687493"/>
                          <a:pt x="20955" y="77660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03" name="Freeform: Shape 202">
                    <a:extLst>
                      <a:ext uri="{FF2B5EF4-FFF2-40B4-BE49-F238E27FC236}">
                        <a16:creationId xmlns:a16="http://schemas.microsoft.com/office/drawing/2014/main" id="{57C5A6CB-7DDD-42EA-9708-414E1604F241}"/>
                      </a:ext>
                    </a:extLst>
                  </p:cNvPr>
                  <p:cNvSpPr/>
                  <p:nvPr/>
                </p:nvSpPr>
                <p:spPr bwMode="auto">
                  <a:xfrm>
                    <a:off x="2498725" y="2949575"/>
                    <a:ext cx="136525" cy="615950"/>
                  </a:xfrm>
                  <a:custGeom>
                    <a:avLst/>
                    <a:gdLst>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615950">
                        <a:moveTo>
                          <a:pt x="57150" y="0"/>
                        </a:moveTo>
                        <a:cubicBezTo>
                          <a:pt x="77258" y="70908"/>
                          <a:pt x="113242" y="151342"/>
                          <a:pt x="60325" y="317500"/>
                        </a:cubicBezTo>
                        <a:cubicBezTo>
                          <a:pt x="85725" y="361950"/>
                          <a:pt x="82550" y="406400"/>
                          <a:pt x="136525" y="450850"/>
                        </a:cubicBezTo>
                        <a:cubicBezTo>
                          <a:pt x="94192" y="553508"/>
                          <a:pt x="61383" y="592667"/>
                          <a:pt x="0" y="615950"/>
                        </a:cubicBezTo>
                        <a:lnTo>
                          <a:pt x="0" y="61595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04" name="Freeform: Shape 203">
                    <a:extLst>
                      <a:ext uri="{FF2B5EF4-FFF2-40B4-BE49-F238E27FC236}">
                        <a16:creationId xmlns:a16="http://schemas.microsoft.com/office/drawing/2014/main" id="{AA1703A7-8FB1-462A-B0B4-ED7E956CDC0E}"/>
                      </a:ext>
                    </a:extLst>
                  </p:cNvPr>
                  <p:cNvSpPr/>
                  <p:nvPr/>
                </p:nvSpPr>
                <p:spPr bwMode="auto">
                  <a:xfrm>
                    <a:off x="2666661" y="2959100"/>
                    <a:ext cx="89238" cy="717550"/>
                  </a:xfrm>
                  <a:custGeom>
                    <a:avLst/>
                    <a:gdLst>
                      <a:gd name="connsiteX0" fmla="*/ 0 w 82550"/>
                      <a:gd name="connsiteY0" fmla="*/ 0 h 717550"/>
                      <a:gd name="connsiteX1" fmla="*/ 82550 w 82550"/>
                      <a:gd name="connsiteY1" fmla="*/ 717550 h 717550"/>
                      <a:gd name="connsiteX0" fmla="*/ 1799 w 84349"/>
                      <a:gd name="connsiteY0" fmla="*/ 0 h 717550"/>
                      <a:gd name="connsiteX1" fmla="*/ 84349 w 84349"/>
                      <a:gd name="connsiteY1" fmla="*/ 717550 h 717550"/>
                      <a:gd name="connsiteX0" fmla="*/ 6688 w 89238"/>
                      <a:gd name="connsiteY0" fmla="*/ 0 h 717550"/>
                      <a:gd name="connsiteX1" fmla="*/ 89238 w 89238"/>
                      <a:gd name="connsiteY1" fmla="*/ 717550 h 717550"/>
                    </a:gdLst>
                    <a:ahLst/>
                    <a:cxnLst>
                      <a:cxn ang="0">
                        <a:pos x="connsiteX0" y="connsiteY0"/>
                      </a:cxn>
                      <a:cxn ang="0">
                        <a:pos x="connsiteX1" y="connsiteY1"/>
                      </a:cxn>
                    </a:cxnLst>
                    <a:rect l="l" t="t" r="r" b="b"/>
                    <a:pathLst>
                      <a:path w="89238" h="717550">
                        <a:moveTo>
                          <a:pt x="6688" y="0"/>
                        </a:moveTo>
                        <a:cubicBezTo>
                          <a:pt x="-7070" y="343958"/>
                          <a:pt x="-8129" y="672042"/>
                          <a:pt x="89238" y="71755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05" name="Freeform: Shape 204">
                    <a:extLst>
                      <a:ext uri="{FF2B5EF4-FFF2-40B4-BE49-F238E27FC236}">
                        <a16:creationId xmlns:a16="http://schemas.microsoft.com/office/drawing/2014/main" id="{01BDF382-426B-4956-9779-7505EE70DB68}"/>
                      </a:ext>
                    </a:extLst>
                  </p:cNvPr>
                  <p:cNvSpPr/>
                  <p:nvPr/>
                </p:nvSpPr>
                <p:spPr bwMode="auto">
                  <a:xfrm>
                    <a:off x="2683123" y="2955925"/>
                    <a:ext cx="95001" cy="673100"/>
                  </a:xfrm>
                  <a:custGeom>
                    <a:avLst/>
                    <a:gdLst>
                      <a:gd name="connsiteX0" fmla="*/ 82550 w 88900"/>
                      <a:gd name="connsiteY0" fmla="*/ 0 h 673100"/>
                      <a:gd name="connsiteX1" fmla="*/ 34925 w 88900"/>
                      <a:gd name="connsiteY1" fmla="*/ 1587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8651 w 95001"/>
                      <a:gd name="connsiteY0" fmla="*/ 0 h 673100"/>
                      <a:gd name="connsiteX1" fmla="*/ 28326 w 95001"/>
                      <a:gd name="connsiteY1" fmla="*/ 171450 h 673100"/>
                      <a:gd name="connsiteX2" fmla="*/ 6101 w 95001"/>
                      <a:gd name="connsiteY2" fmla="*/ 355600 h 673100"/>
                      <a:gd name="connsiteX3" fmla="*/ 18801 w 95001"/>
                      <a:gd name="connsiteY3" fmla="*/ 587375 h 673100"/>
                      <a:gd name="connsiteX4" fmla="*/ 95001 w 95001"/>
                      <a:gd name="connsiteY4" fmla="*/ 673100 h 67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01" h="673100">
                        <a:moveTo>
                          <a:pt x="88651" y="0"/>
                        </a:moveTo>
                        <a:cubicBezTo>
                          <a:pt x="68543" y="57150"/>
                          <a:pt x="80184" y="107950"/>
                          <a:pt x="28326" y="171450"/>
                        </a:cubicBezTo>
                        <a:cubicBezTo>
                          <a:pt x="52668" y="274108"/>
                          <a:pt x="13509" y="294217"/>
                          <a:pt x="6101" y="355600"/>
                        </a:cubicBezTo>
                        <a:cubicBezTo>
                          <a:pt x="10334" y="432858"/>
                          <a:pt x="-17182" y="497417"/>
                          <a:pt x="18801" y="587375"/>
                        </a:cubicBezTo>
                        <a:cubicBezTo>
                          <a:pt x="31501" y="631825"/>
                          <a:pt x="69601" y="644525"/>
                          <a:pt x="95001" y="6731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06" name="Oval 205">
                    <a:extLst>
                      <a:ext uri="{FF2B5EF4-FFF2-40B4-BE49-F238E27FC236}">
                        <a16:creationId xmlns:a16="http://schemas.microsoft.com/office/drawing/2014/main" id="{051A2A10-87B1-43D5-BFC9-F1B0F7D1093F}"/>
                      </a:ext>
                    </a:extLst>
                  </p:cNvPr>
                  <p:cNvSpPr/>
                  <p:nvPr/>
                </p:nvSpPr>
                <p:spPr bwMode="auto">
                  <a:xfrm>
                    <a:off x="2664306" y="329775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07" name="Oval 206">
                    <a:extLst>
                      <a:ext uri="{FF2B5EF4-FFF2-40B4-BE49-F238E27FC236}">
                        <a16:creationId xmlns:a16="http://schemas.microsoft.com/office/drawing/2014/main" id="{0CD7DBD1-480B-4882-A3F2-E81AC5301876}"/>
                      </a:ext>
                    </a:extLst>
                  </p:cNvPr>
                  <p:cNvSpPr/>
                  <p:nvPr/>
                </p:nvSpPr>
                <p:spPr bwMode="auto">
                  <a:xfrm>
                    <a:off x="2597756" y="3379019"/>
                    <a:ext cx="90328" cy="9032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08" name="Oval 207">
                    <a:extLst>
                      <a:ext uri="{FF2B5EF4-FFF2-40B4-BE49-F238E27FC236}">
                        <a16:creationId xmlns:a16="http://schemas.microsoft.com/office/drawing/2014/main" id="{FA3B6DC9-69F9-47D2-9C0C-1A2E6332646D}"/>
                      </a:ext>
                    </a:extLst>
                  </p:cNvPr>
                  <p:cNvSpPr/>
                  <p:nvPr/>
                </p:nvSpPr>
                <p:spPr bwMode="auto">
                  <a:xfrm>
                    <a:off x="2688084" y="3632367"/>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09" name="Oval 208">
                    <a:extLst>
                      <a:ext uri="{FF2B5EF4-FFF2-40B4-BE49-F238E27FC236}">
                        <a16:creationId xmlns:a16="http://schemas.microsoft.com/office/drawing/2014/main" id="{6764EA4A-FAB3-4DF6-BC35-970BABE96932}"/>
                      </a:ext>
                    </a:extLst>
                  </p:cNvPr>
                  <p:cNvSpPr/>
                  <p:nvPr/>
                </p:nvSpPr>
                <p:spPr bwMode="auto">
                  <a:xfrm>
                    <a:off x="2525164" y="3231070"/>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10" name="Oval 209">
                    <a:extLst>
                      <a:ext uri="{FF2B5EF4-FFF2-40B4-BE49-F238E27FC236}">
                        <a16:creationId xmlns:a16="http://schemas.microsoft.com/office/drawing/2014/main" id="{0C7CCEFC-0FD1-4605-9693-F3BFC3267444}"/>
                      </a:ext>
                    </a:extLst>
                  </p:cNvPr>
                  <p:cNvSpPr/>
                  <p:nvPr/>
                </p:nvSpPr>
                <p:spPr bwMode="auto">
                  <a:xfrm>
                    <a:off x="2629573" y="3157915"/>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11" name="Oval 210">
                    <a:extLst>
                      <a:ext uri="{FF2B5EF4-FFF2-40B4-BE49-F238E27FC236}">
                        <a16:creationId xmlns:a16="http://schemas.microsoft.com/office/drawing/2014/main" id="{8B87BF5D-D5AA-45EC-A5BC-4DD6A9280F88}"/>
                      </a:ext>
                    </a:extLst>
                  </p:cNvPr>
                  <p:cNvSpPr/>
                  <p:nvPr/>
                </p:nvSpPr>
                <p:spPr bwMode="auto">
                  <a:xfrm>
                    <a:off x="2475442" y="3530694"/>
                    <a:ext cx="94906" cy="94906"/>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12" name="Freeform: Shape 211">
                    <a:extLst>
                      <a:ext uri="{FF2B5EF4-FFF2-40B4-BE49-F238E27FC236}">
                        <a16:creationId xmlns:a16="http://schemas.microsoft.com/office/drawing/2014/main" id="{E0674BE1-9097-4E89-9EF6-08578EAD6F7F}"/>
                      </a:ext>
                    </a:extLst>
                  </p:cNvPr>
                  <p:cNvSpPr/>
                  <p:nvPr/>
                </p:nvSpPr>
                <p:spPr bwMode="auto">
                  <a:xfrm>
                    <a:off x="2184400" y="3597275"/>
                    <a:ext cx="311150" cy="136525"/>
                  </a:xfrm>
                  <a:custGeom>
                    <a:avLst/>
                    <a:gdLst>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 name="connsiteX0" fmla="*/ 0 w 311150"/>
                      <a:gd name="connsiteY0" fmla="*/ 57150 h 136525"/>
                      <a:gd name="connsiteX1" fmla="*/ 165100 w 311150"/>
                      <a:gd name="connsiteY1" fmla="*/ 136525 h 136525"/>
                      <a:gd name="connsiteX2" fmla="*/ 311150 w 311150"/>
                      <a:gd name="connsiteY2" fmla="*/ 0 h 136525"/>
                    </a:gdLst>
                    <a:ahLst/>
                    <a:cxnLst>
                      <a:cxn ang="0">
                        <a:pos x="connsiteX0" y="connsiteY0"/>
                      </a:cxn>
                      <a:cxn ang="0">
                        <a:pos x="connsiteX1" y="connsiteY1"/>
                      </a:cxn>
                      <a:cxn ang="0">
                        <a:pos x="connsiteX2" y="connsiteY2"/>
                      </a:cxn>
                    </a:cxnLst>
                    <a:rect l="l" t="t" r="r" b="b"/>
                    <a:pathLst>
                      <a:path w="311150" h="136525">
                        <a:moveTo>
                          <a:pt x="0" y="57150"/>
                        </a:moveTo>
                        <a:cubicBezTo>
                          <a:pt x="55033" y="83608"/>
                          <a:pt x="78317" y="110067"/>
                          <a:pt x="165100" y="136525"/>
                        </a:cubicBezTo>
                        <a:cubicBezTo>
                          <a:pt x="245533" y="110067"/>
                          <a:pt x="262467" y="45508"/>
                          <a:pt x="311150" y="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13" name="Freeform: Shape 212">
                    <a:extLst>
                      <a:ext uri="{FF2B5EF4-FFF2-40B4-BE49-F238E27FC236}">
                        <a16:creationId xmlns:a16="http://schemas.microsoft.com/office/drawing/2014/main" id="{DB9D0226-ECA9-4010-8C88-F977509987A5}"/>
                      </a:ext>
                    </a:extLst>
                  </p:cNvPr>
                  <p:cNvSpPr/>
                  <p:nvPr/>
                </p:nvSpPr>
                <p:spPr bwMode="auto">
                  <a:xfrm>
                    <a:off x="2035175" y="3665009"/>
                    <a:ext cx="469900" cy="599016"/>
                  </a:xfrm>
                  <a:custGeom>
                    <a:avLst/>
                    <a:gdLst>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69900 w 469900"/>
                      <a:gd name="connsiteY0" fmla="*/ 0 h 599016"/>
                      <a:gd name="connsiteX1" fmla="*/ 241300 w 469900"/>
                      <a:gd name="connsiteY1" fmla="*/ 351366 h 599016"/>
                      <a:gd name="connsiteX2" fmla="*/ 0 w 469900"/>
                      <a:gd name="connsiteY2" fmla="*/ 599016 h 599016"/>
                      <a:gd name="connsiteX0" fmla="*/ 469900 w 469900"/>
                      <a:gd name="connsiteY0" fmla="*/ 0 h 599016"/>
                      <a:gd name="connsiteX1" fmla="*/ 241300 w 469900"/>
                      <a:gd name="connsiteY1" fmla="*/ 351366 h 599016"/>
                      <a:gd name="connsiteX2" fmla="*/ 0 w 469900"/>
                      <a:gd name="connsiteY2" fmla="*/ 599016 h 599016"/>
                    </a:gdLst>
                    <a:ahLst/>
                    <a:cxnLst>
                      <a:cxn ang="0">
                        <a:pos x="connsiteX0" y="connsiteY0"/>
                      </a:cxn>
                      <a:cxn ang="0">
                        <a:pos x="connsiteX1" y="connsiteY1"/>
                      </a:cxn>
                      <a:cxn ang="0">
                        <a:pos x="connsiteX2" y="connsiteY2"/>
                      </a:cxn>
                    </a:cxnLst>
                    <a:rect l="l" t="t" r="r" b="b"/>
                    <a:pathLst>
                      <a:path w="469900" h="599016">
                        <a:moveTo>
                          <a:pt x="469900" y="0"/>
                        </a:moveTo>
                        <a:cubicBezTo>
                          <a:pt x="393700" y="114300"/>
                          <a:pt x="311150" y="107949"/>
                          <a:pt x="241300" y="351366"/>
                        </a:cubicBezTo>
                        <a:cubicBezTo>
                          <a:pt x="-35983" y="522816"/>
                          <a:pt x="80433" y="516466"/>
                          <a:pt x="0" y="599016"/>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14" name="Freeform: Shape 213">
                    <a:extLst>
                      <a:ext uri="{FF2B5EF4-FFF2-40B4-BE49-F238E27FC236}">
                        <a16:creationId xmlns:a16="http://schemas.microsoft.com/office/drawing/2014/main" id="{DD4D34FC-7CAA-4B6E-AB10-B7745550194B}"/>
                      </a:ext>
                    </a:extLst>
                  </p:cNvPr>
                  <p:cNvSpPr/>
                  <p:nvPr/>
                </p:nvSpPr>
                <p:spPr bwMode="auto">
                  <a:xfrm>
                    <a:off x="2250797" y="4020360"/>
                    <a:ext cx="19605" cy="291433"/>
                  </a:xfrm>
                  <a:custGeom>
                    <a:avLst/>
                    <a:gdLst>
                      <a:gd name="connsiteX0" fmla="*/ 3175 w 19605"/>
                      <a:gd name="connsiteY0" fmla="*/ 291433 h 291433"/>
                      <a:gd name="connsiteX1" fmla="*/ 3175 w 19605"/>
                      <a:gd name="connsiteY1" fmla="*/ 291433 h 291433"/>
                      <a:gd name="connsiteX2" fmla="*/ 6350 w 19605"/>
                      <a:gd name="connsiteY2" fmla="*/ 212058 h 291433"/>
                      <a:gd name="connsiteX3" fmla="*/ 15875 w 19605"/>
                      <a:gd name="connsiteY3" fmla="*/ 183483 h 291433"/>
                      <a:gd name="connsiteX4" fmla="*/ 19050 w 19605"/>
                      <a:gd name="connsiteY4" fmla="*/ 164433 h 291433"/>
                      <a:gd name="connsiteX5" fmla="*/ 9525 w 19605"/>
                      <a:gd name="connsiteY5" fmla="*/ 116808 h 291433"/>
                      <a:gd name="connsiteX6" fmla="*/ 6350 w 19605"/>
                      <a:gd name="connsiteY6" fmla="*/ 107283 h 291433"/>
                      <a:gd name="connsiteX7" fmla="*/ 0 w 19605"/>
                      <a:gd name="connsiteY7" fmla="*/ 85058 h 291433"/>
                      <a:gd name="connsiteX8" fmla="*/ 3175 w 19605"/>
                      <a:gd name="connsiteY8" fmla="*/ 31083 h 291433"/>
                      <a:gd name="connsiteX9" fmla="*/ 6350 w 19605"/>
                      <a:gd name="connsiteY9" fmla="*/ 21558 h 291433"/>
                      <a:gd name="connsiteX10" fmla="*/ 19050 w 19605"/>
                      <a:gd name="connsiteY10" fmla="*/ 2508 h 291433"/>
                      <a:gd name="connsiteX11" fmla="*/ 3175 w 19605"/>
                      <a:gd name="connsiteY11" fmla="*/ 18383 h 2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05" h="291433">
                        <a:moveTo>
                          <a:pt x="3175" y="291433"/>
                        </a:moveTo>
                        <a:lnTo>
                          <a:pt x="3175" y="291433"/>
                        </a:lnTo>
                        <a:cubicBezTo>
                          <a:pt x="4233" y="264975"/>
                          <a:pt x="3256" y="238356"/>
                          <a:pt x="6350" y="212058"/>
                        </a:cubicBezTo>
                        <a:cubicBezTo>
                          <a:pt x="7523" y="202087"/>
                          <a:pt x="13288" y="193184"/>
                          <a:pt x="15875" y="183483"/>
                        </a:cubicBezTo>
                        <a:cubicBezTo>
                          <a:pt x="17534" y="177263"/>
                          <a:pt x="17992" y="170783"/>
                          <a:pt x="19050" y="164433"/>
                        </a:cubicBezTo>
                        <a:cubicBezTo>
                          <a:pt x="15875" y="148558"/>
                          <a:pt x="13037" y="132612"/>
                          <a:pt x="9525" y="116808"/>
                        </a:cubicBezTo>
                        <a:cubicBezTo>
                          <a:pt x="8799" y="113541"/>
                          <a:pt x="7269" y="110501"/>
                          <a:pt x="6350" y="107283"/>
                        </a:cubicBezTo>
                        <a:cubicBezTo>
                          <a:pt x="-1623" y="79376"/>
                          <a:pt x="7613" y="107896"/>
                          <a:pt x="0" y="85058"/>
                        </a:cubicBezTo>
                        <a:cubicBezTo>
                          <a:pt x="1058" y="67066"/>
                          <a:pt x="1382" y="49016"/>
                          <a:pt x="3175" y="31083"/>
                        </a:cubicBezTo>
                        <a:cubicBezTo>
                          <a:pt x="3508" y="27753"/>
                          <a:pt x="4690" y="24464"/>
                          <a:pt x="6350" y="21558"/>
                        </a:cubicBezTo>
                        <a:cubicBezTo>
                          <a:pt x="35536" y="-29518"/>
                          <a:pt x="5351" y="29907"/>
                          <a:pt x="19050" y="2508"/>
                        </a:cubicBezTo>
                        <a:lnTo>
                          <a:pt x="3175" y="18383"/>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15" name="Freeform: Shape 214">
                    <a:extLst>
                      <a:ext uri="{FF2B5EF4-FFF2-40B4-BE49-F238E27FC236}">
                        <a16:creationId xmlns:a16="http://schemas.microsoft.com/office/drawing/2014/main" id="{0DC9343D-D897-47FB-9AC3-668E83923656}"/>
                      </a:ext>
                    </a:extLst>
                  </p:cNvPr>
                  <p:cNvSpPr/>
                  <p:nvPr/>
                </p:nvSpPr>
                <p:spPr bwMode="auto">
                  <a:xfrm>
                    <a:off x="2286001" y="3670300"/>
                    <a:ext cx="229658" cy="317500"/>
                  </a:xfrm>
                  <a:custGeom>
                    <a:avLst/>
                    <a:gdLst>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29658 w 229658"/>
                      <a:gd name="connsiteY0" fmla="*/ 0 h 317500"/>
                      <a:gd name="connsiteX1" fmla="*/ 107950 w 229658"/>
                      <a:gd name="connsiteY1" fmla="*/ 266700 h 317500"/>
                      <a:gd name="connsiteX2" fmla="*/ 0 w 229658"/>
                      <a:gd name="connsiteY2" fmla="*/ 317500 h 317500"/>
                    </a:gdLst>
                    <a:ahLst/>
                    <a:cxnLst>
                      <a:cxn ang="0">
                        <a:pos x="connsiteX0" y="connsiteY0"/>
                      </a:cxn>
                      <a:cxn ang="0">
                        <a:pos x="connsiteX1" y="connsiteY1"/>
                      </a:cxn>
                      <a:cxn ang="0">
                        <a:pos x="connsiteX2" y="connsiteY2"/>
                      </a:cxn>
                    </a:cxnLst>
                    <a:rect l="l" t="t" r="r" b="b"/>
                    <a:pathLst>
                      <a:path w="229658" h="317500">
                        <a:moveTo>
                          <a:pt x="229658" y="0"/>
                        </a:moveTo>
                        <a:cubicBezTo>
                          <a:pt x="187325" y="74083"/>
                          <a:pt x="131233" y="170392"/>
                          <a:pt x="107950" y="266700"/>
                        </a:cubicBezTo>
                        <a:cubicBezTo>
                          <a:pt x="62442" y="312208"/>
                          <a:pt x="35983" y="300567"/>
                          <a:pt x="0" y="3175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16" name="Freeform: Shape 215">
                    <a:extLst>
                      <a:ext uri="{FF2B5EF4-FFF2-40B4-BE49-F238E27FC236}">
                        <a16:creationId xmlns:a16="http://schemas.microsoft.com/office/drawing/2014/main" id="{46006C6F-D646-4CCA-A9BE-6A3FA54B1384}"/>
                      </a:ext>
                    </a:extLst>
                  </p:cNvPr>
                  <p:cNvSpPr/>
                  <p:nvPr/>
                </p:nvSpPr>
                <p:spPr bwMode="auto">
                  <a:xfrm>
                    <a:off x="2779182" y="3632200"/>
                    <a:ext cx="427567" cy="180975"/>
                  </a:xfrm>
                  <a:custGeom>
                    <a:avLst/>
                    <a:gdLst>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27567"/>
                      <a:gd name="connsiteY0" fmla="*/ 0 h 180975"/>
                      <a:gd name="connsiteX1" fmla="*/ 252942 w 427567"/>
                      <a:gd name="connsiteY1" fmla="*/ 180975 h 180975"/>
                      <a:gd name="connsiteX2" fmla="*/ 345017 w 427567"/>
                      <a:gd name="connsiteY2" fmla="*/ 92075 h 180975"/>
                      <a:gd name="connsiteX3" fmla="*/ 427567 w 427567"/>
                      <a:gd name="connsiteY3" fmla="*/ 104775 h 180975"/>
                    </a:gdLst>
                    <a:ahLst/>
                    <a:cxnLst>
                      <a:cxn ang="0">
                        <a:pos x="connsiteX0" y="connsiteY0"/>
                      </a:cxn>
                      <a:cxn ang="0">
                        <a:pos x="connsiteX1" y="connsiteY1"/>
                      </a:cxn>
                      <a:cxn ang="0">
                        <a:pos x="connsiteX2" y="connsiteY2"/>
                      </a:cxn>
                      <a:cxn ang="0">
                        <a:pos x="connsiteX3" y="connsiteY3"/>
                      </a:cxn>
                    </a:cxnLst>
                    <a:rect l="l" t="t" r="r" b="b"/>
                    <a:pathLst>
                      <a:path w="427567" h="180975">
                        <a:moveTo>
                          <a:pt x="0" y="0"/>
                        </a:moveTo>
                        <a:cubicBezTo>
                          <a:pt x="77258" y="56092"/>
                          <a:pt x="137584" y="121708"/>
                          <a:pt x="252942" y="180975"/>
                        </a:cubicBezTo>
                        <a:cubicBezTo>
                          <a:pt x="305859" y="160867"/>
                          <a:pt x="314325" y="121708"/>
                          <a:pt x="345017" y="92075"/>
                        </a:cubicBezTo>
                        <a:cubicBezTo>
                          <a:pt x="397934" y="61383"/>
                          <a:pt x="400050" y="100542"/>
                          <a:pt x="427567" y="10477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17" name="Freeform: Shape 216">
                    <a:extLst>
                      <a:ext uri="{FF2B5EF4-FFF2-40B4-BE49-F238E27FC236}">
                        <a16:creationId xmlns:a16="http://schemas.microsoft.com/office/drawing/2014/main" id="{BCB460B8-58FB-4353-A640-2F0C765A4B31}"/>
                      </a:ext>
                    </a:extLst>
                  </p:cNvPr>
                  <p:cNvSpPr/>
                  <p:nvPr/>
                </p:nvSpPr>
                <p:spPr bwMode="auto">
                  <a:xfrm>
                    <a:off x="2759076" y="3677707"/>
                    <a:ext cx="490862" cy="694267"/>
                  </a:xfrm>
                  <a:custGeom>
                    <a:avLst/>
                    <a:gdLst>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24771"/>
                      <a:gd name="connsiteY0" fmla="*/ 0 h 666750"/>
                      <a:gd name="connsiteX1" fmla="*/ 209550 w 424771"/>
                      <a:gd name="connsiteY1" fmla="*/ 193675 h 666750"/>
                      <a:gd name="connsiteX2" fmla="*/ 330200 w 424771"/>
                      <a:gd name="connsiteY2" fmla="*/ 444500 h 666750"/>
                      <a:gd name="connsiteX3" fmla="*/ 412750 w 424771"/>
                      <a:gd name="connsiteY3" fmla="*/ 666750 h 666750"/>
                      <a:gd name="connsiteX4" fmla="*/ 409575 w 424771"/>
                      <a:gd name="connsiteY4" fmla="*/ 460375 h 666750"/>
                      <a:gd name="connsiteX5" fmla="*/ 282575 w 424771"/>
                      <a:gd name="connsiteY5" fmla="*/ 400050 h 666750"/>
                      <a:gd name="connsiteX6" fmla="*/ 228600 w 42477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90862"/>
                      <a:gd name="connsiteY0" fmla="*/ 0 h 694267"/>
                      <a:gd name="connsiteX1" fmla="*/ 241300 w 490862"/>
                      <a:gd name="connsiteY1" fmla="*/ 221192 h 694267"/>
                      <a:gd name="connsiteX2" fmla="*/ 361950 w 490862"/>
                      <a:gd name="connsiteY2" fmla="*/ 472017 h 694267"/>
                      <a:gd name="connsiteX3" fmla="*/ 444500 w 490862"/>
                      <a:gd name="connsiteY3" fmla="*/ 694267 h 694267"/>
                      <a:gd name="connsiteX4" fmla="*/ 441325 w 490862"/>
                      <a:gd name="connsiteY4" fmla="*/ 487892 h 694267"/>
                      <a:gd name="connsiteX5" fmla="*/ 314325 w 490862"/>
                      <a:gd name="connsiteY5" fmla="*/ 427567 h 694267"/>
                      <a:gd name="connsiteX6" fmla="*/ 260350 w 490862"/>
                      <a:gd name="connsiteY6" fmla="*/ 6942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862" h="694267">
                        <a:moveTo>
                          <a:pt x="0" y="0"/>
                        </a:moveTo>
                        <a:cubicBezTo>
                          <a:pt x="69850" y="64558"/>
                          <a:pt x="174625" y="140759"/>
                          <a:pt x="241300" y="221192"/>
                        </a:cubicBezTo>
                        <a:cubicBezTo>
                          <a:pt x="271992" y="323850"/>
                          <a:pt x="321733" y="388409"/>
                          <a:pt x="361950" y="472017"/>
                        </a:cubicBezTo>
                        <a:cubicBezTo>
                          <a:pt x="373592" y="619125"/>
                          <a:pt x="385233" y="667809"/>
                          <a:pt x="444500" y="694267"/>
                        </a:cubicBezTo>
                        <a:cubicBezTo>
                          <a:pt x="494242" y="676275"/>
                          <a:pt x="518583" y="709084"/>
                          <a:pt x="441325" y="487892"/>
                        </a:cubicBezTo>
                        <a:cubicBezTo>
                          <a:pt x="398992" y="429684"/>
                          <a:pt x="356658" y="447675"/>
                          <a:pt x="314325" y="427567"/>
                        </a:cubicBezTo>
                        <a:cubicBezTo>
                          <a:pt x="255058" y="541867"/>
                          <a:pt x="278342" y="605367"/>
                          <a:pt x="260350" y="694267"/>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18" name="Freeform: Shape 217">
                    <a:extLst>
                      <a:ext uri="{FF2B5EF4-FFF2-40B4-BE49-F238E27FC236}">
                        <a16:creationId xmlns:a16="http://schemas.microsoft.com/office/drawing/2014/main" id="{C1757BFA-823F-4C39-A976-4B2D7C29031D}"/>
                      </a:ext>
                    </a:extLst>
                  </p:cNvPr>
                  <p:cNvSpPr/>
                  <p:nvPr/>
                </p:nvSpPr>
                <p:spPr bwMode="auto">
                  <a:xfrm>
                    <a:off x="2990850" y="3889375"/>
                    <a:ext cx="231775" cy="177800"/>
                  </a:xfrm>
                  <a:custGeom>
                    <a:avLst/>
                    <a:gdLst>
                      <a:gd name="connsiteX0" fmla="*/ 231775 w 231775"/>
                      <a:gd name="connsiteY0" fmla="*/ 177800 h 177800"/>
                      <a:gd name="connsiteX1" fmla="*/ 0 w 231775"/>
                      <a:gd name="connsiteY1" fmla="*/ 0 h 177800"/>
                    </a:gdLst>
                    <a:ahLst/>
                    <a:cxnLst>
                      <a:cxn ang="0">
                        <a:pos x="connsiteX0" y="connsiteY0"/>
                      </a:cxn>
                      <a:cxn ang="0">
                        <a:pos x="connsiteX1" y="connsiteY1"/>
                      </a:cxn>
                    </a:cxnLst>
                    <a:rect l="l" t="t" r="r" b="b"/>
                    <a:pathLst>
                      <a:path w="231775" h="177800">
                        <a:moveTo>
                          <a:pt x="231775" y="177800"/>
                        </a:moveTo>
                        <a:lnTo>
                          <a:pt x="0" y="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19" name="Oval 218">
                    <a:extLst>
                      <a:ext uri="{FF2B5EF4-FFF2-40B4-BE49-F238E27FC236}">
                        <a16:creationId xmlns:a16="http://schemas.microsoft.com/office/drawing/2014/main" id="{110814BF-83FB-430E-ACDB-03BCDA7631FE}"/>
                      </a:ext>
                    </a:extLst>
                  </p:cNvPr>
                  <p:cNvSpPr/>
                  <p:nvPr/>
                </p:nvSpPr>
                <p:spPr bwMode="auto">
                  <a:xfrm>
                    <a:off x="2356816" y="3892458"/>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20" name="Oval 219">
                    <a:extLst>
                      <a:ext uri="{FF2B5EF4-FFF2-40B4-BE49-F238E27FC236}">
                        <a16:creationId xmlns:a16="http://schemas.microsoft.com/office/drawing/2014/main" id="{131A83B6-CD70-402E-8995-DDCF27CB26EF}"/>
                      </a:ext>
                    </a:extLst>
                  </p:cNvPr>
                  <p:cNvSpPr/>
                  <p:nvPr/>
                </p:nvSpPr>
                <p:spPr bwMode="auto">
                  <a:xfrm>
                    <a:off x="2238031" y="4148417"/>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21" name="Oval 220">
                    <a:extLst>
                      <a:ext uri="{FF2B5EF4-FFF2-40B4-BE49-F238E27FC236}">
                        <a16:creationId xmlns:a16="http://schemas.microsoft.com/office/drawing/2014/main" id="{D5C4000B-8D0D-4C1B-A45E-2BDC8CFE19A4}"/>
                      </a:ext>
                    </a:extLst>
                  </p:cNvPr>
                  <p:cNvSpPr/>
                  <p:nvPr/>
                </p:nvSpPr>
                <p:spPr bwMode="auto">
                  <a:xfrm>
                    <a:off x="2058023" y="4133705"/>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22" name="Oval 221">
                    <a:extLst>
                      <a:ext uri="{FF2B5EF4-FFF2-40B4-BE49-F238E27FC236}">
                        <a16:creationId xmlns:a16="http://schemas.microsoft.com/office/drawing/2014/main" id="{AF36F31F-AC2C-4710-AB2A-A10EA38A901D}"/>
                      </a:ext>
                    </a:extLst>
                  </p:cNvPr>
                  <p:cNvSpPr/>
                  <p:nvPr/>
                </p:nvSpPr>
                <p:spPr bwMode="auto">
                  <a:xfrm>
                    <a:off x="2286976" y="3803796"/>
                    <a:ext cx="98825" cy="98825"/>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23" name="Oval 222">
                    <a:extLst>
                      <a:ext uri="{FF2B5EF4-FFF2-40B4-BE49-F238E27FC236}">
                        <a16:creationId xmlns:a16="http://schemas.microsoft.com/office/drawing/2014/main" id="{79D4C9AE-F87A-4799-A8DC-66D46AF81941}"/>
                      </a:ext>
                    </a:extLst>
                  </p:cNvPr>
                  <p:cNvSpPr/>
                  <p:nvPr/>
                </p:nvSpPr>
                <p:spPr bwMode="auto">
                  <a:xfrm>
                    <a:off x="2250454" y="367171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25" name="Oval 224">
                    <a:extLst>
                      <a:ext uri="{FF2B5EF4-FFF2-40B4-BE49-F238E27FC236}">
                        <a16:creationId xmlns:a16="http://schemas.microsoft.com/office/drawing/2014/main" id="{18A975B6-F3DA-4BB0-B027-4294759476CA}"/>
                      </a:ext>
                    </a:extLst>
                  </p:cNvPr>
                  <p:cNvSpPr/>
                  <p:nvPr/>
                </p:nvSpPr>
                <p:spPr bwMode="auto">
                  <a:xfrm>
                    <a:off x="3043960" y="4097715"/>
                    <a:ext cx="64418" cy="6441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26" name="Oval 225">
                    <a:extLst>
                      <a:ext uri="{FF2B5EF4-FFF2-40B4-BE49-F238E27FC236}">
                        <a16:creationId xmlns:a16="http://schemas.microsoft.com/office/drawing/2014/main" id="{D5EA586B-F67A-4BC0-9EEB-90FD68CED6C1}"/>
                      </a:ext>
                    </a:extLst>
                  </p:cNvPr>
                  <p:cNvSpPr/>
                  <p:nvPr/>
                </p:nvSpPr>
                <p:spPr bwMode="auto">
                  <a:xfrm>
                    <a:off x="3138234" y="4176365"/>
                    <a:ext cx="86454" cy="86454"/>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27" name="Oval 226">
                    <a:extLst>
                      <a:ext uri="{FF2B5EF4-FFF2-40B4-BE49-F238E27FC236}">
                        <a16:creationId xmlns:a16="http://schemas.microsoft.com/office/drawing/2014/main" id="{699E1FB6-16C0-4093-ABDF-BE47E7EC8492}"/>
                      </a:ext>
                    </a:extLst>
                  </p:cNvPr>
                  <p:cNvSpPr/>
                  <p:nvPr/>
                </p:nvSpPr>
                <p:spPr bwMode="auto">
                  <a:xfrm>
                    <a:off x="2998119" y="4265281"/>
                    <a:ext cx="91682" cy="91682"/>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28" name="Oval 227">
                    <a:extLst>
                      <a:ext uri="{FF2B5EF4-FFF2-40B4-BE49-F238E27FC236}">
                        <a16:creationId xmlns:a16="http://schemas.microsoft.com/office/drawing/2014/main" id="{C3D8E805-AE37-4BF7-9B1B-E84C37189AA0}"/>
                      </a:ext>
                    </a:extLst>
                  </p:cNvPr>
                  <p:cNvSpPr/>
                  <p:nvPr/>
                </p:nvSpPr>
                <p:spPr bwMode="auto">
                  <a:xfrm>
                    <a:off x="3160769" y="4331880"/>
                    <a:ext cx="85434" cy="85434"/>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29" name="Oval 228">
                    <a:extLst>
                      <a:ext uri="{FF2B5EF4-FFF2-40B4-BE49-F238E27FC236}">
                        <a16:creationId xmlns:a16="http://schemas.microsoft.com/office/drawing/2014/main" id="{50BF48D9-8DEB-47F0-8DA6-0870BC6DE542}"/>
                      </a:ext>
                    </a:extLst>
                  </p:cNvPr>
                  <p:cNvSpPr/>
                  <p:nvPr/>
                </p:nvSpPr>
                <p:spPr bwMode="auto">
                  <a:xfrm>
                    <a:off x="3134729" y="3978734"/>
                    <a:ext cx="94147" cy="94147"/>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30" name="Oval 161">
                    <a:extLst>
                      <a:ext uri="{FF2B5EF4-FFF2-40B4-BE49-F238E27FC236}">
                        <a16:creationId xmlns:a16="http://schemas.microsoft.com/office/drawing/2014/main" id="{B5989147-A4D6-42F9-9D10-8542CEE45105}"/>
                      </a:ext>
                    </a:extLst>
                  </p:cNvPr>
                  <p:cNvSpPr/>
                  <p:nvPr/>
                </p:nvSpPr>
                <p:spPr bwMode="auto">
                  <a:xfrm>
                    <a:off x="2974874" y="3575044"/>
                    <a:ext cx="176409" cy="253978"/>
                  </a:xfrm>
                  <a:custGeom>
                    <a:avLst/>
                    <a:gdLst>
                      <a:gd name="connsiteX0" fmla="*/ 0 w 170019"/>
                      <a:gd name="connsiteY0" fmla="*/ 126002 h 252003"/>
                      <a:gd name="connsiteX1" fmla="*/ 85010 w 170019"/>
                      <a:gd name="connsiteY1" fmla="*/ 0 h 252003"/>
                      <a:gd name="connsiteX2" fmla="*/ 170020 w 170019"/>
                      <a:gd name="connsiteY2" fmla="*/ 126002 h 252003"/>
                      <a:gd name="connsiteX3" fmla="*/ 85010 w 170019"/>
                      <a:gd name="connsiteY3" fmla="*/ 252004 h 252003"/>
                      <a:gd name="connsiteX4" fmla="*/ 0 w 170019"/>
                      <a:gd name="connsiteY4" fmla="*/ 126002 h 252003"/>
                      <a:gd name="connsiteX0" fmla="*/ 0 w 170020"/>
                      <a:gd name="connsiteY0" fmla="*/ 126922 h 252924"/>
                      <a:gd name="connsiteX1" fmla="*/ 85010 w 170020"/>
                      <a:gd name="connsiteY1" fmla="*/ 920 h 252924"/>
                      <a:gd name="connsiteX2" fmla="*/ 170020 w 170020"/>
                      <a:gd name="connsiteY2" fmla="*/ 126922 h 252924"/>
                      <a:gd name="connsiteX3" fmla="*/ 85010 w 170020"/>
                      <a:gd name="connsiteY3" fmla="*/ 252924 h 252924"/>
                      <a:gd name="connsiteX4" fmla="*/ 0 w 170020"/>
                      <a:gd name="connsiteY4" fmla="*/ 126922 h 252924"/>
                      <a:gd name="connsiteX0" fmla="*/ 6389 w 176409"/>
                      <a:gd name="connsiteY0" fmla="*/ 126740 h 252742"/>
                      <a:gd name="connsiteX1" fmla="*/ 91399 w 176409"/>
                      <a:gd name="connsiteY1" fmla="*/ 738 h 252742"/>
                      <a:gd name="connsiteX2" fmla="*/ 176409 w 176409"/>
                      <a:gd name="connsiteY2" fmla="*/ 126740 h 252742"/>
                      <a:gd name="connsiteX3" fmla="*/ 91399 w 176409"/>
                      <a:gd name="connsiteY3" fmla="*/ 252742 h 252742"/>
                      <a:gd name="connsiteX4" fmla="*/ 6389 w 176409"/>
                      <a:gd name="connsiteY4" fmla="*/ 126740 h 252742"/>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09" h="253978">
                        <a:moveTo>
                          <a:pt x="6389" y="126740"/>
                        </a:moveTo>
                        <a:cubicBezTo>
                          <a:pt x="-12661" y="76201"/>
                          <a:pt x="9524" y="-8787"/>
                          <a:pt x="91399" y="738"/>
                        </a:cubicBezTo>
                        <a:cubicBezTo>
                          <a:pt x="173274" y="10263"/>
                          <a:pt x="144659" y="22226"/>
                          <a:pt x="176409" y="126740"/>
                        </a:cubicBezTo>
                        <a:cubicBezTo>
                          <a:pt x="176409" y="196329"/>
                          <a:pt x="163749" y="240042"/>
                          <a:pt x="91399" y="252742"/>
                        </a:cubicBezTo>
                        <a:cubicBezTo>
                          <a:pt x="19049" y="265442"/>
                          <a:pt x="25439" y="177279"/>
                          <a:pt x="6389" y="126740"/>
                        </a:cubicBezTo>
                        <a:close/>
                      </a:path>
                    </a:pathLst>
                  </a:cu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grpSp>
            <p:sp>
              <p:nvSpPr>
                <p:cNvPr id="198" name="Oval 197">
                  <a:extLst>
                    <a:ext uri="{FF2B5EF4-FFF2-40B4-BE49-F238E27FC236}">
                      <a16:creationId xmlns:a16="http://schemas.microsoft.com/office/drawing/2014/main" id="{148E5EF9-6967-4459-BC5E-8008A4E788C8}"/>
                    </a:ext>
                  </a:extLst>
                </p:cNvPr>
                <p:cNvSpPr/>
                <p:nvPr/>
              </p:nvSpPr>
              <p:spPr bwMode="auto">
                <a:xfrm>
                  <a:off x="5272099" y="3896116"/>
                  <a:ext cx="85809" cy="85809"/>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99" name="Oval 198">
                  <a:extLst>
                    <a:ext uri="{FF2B5EF4-FFF2-40B4-BE49-F238E27FC236}">
                      <a16:creationId xmlns:a16="http://schemas.microsoft.com/office/drawing/2014/main" id="{7FCD8A76-D94D-4844-BDF7-641C0629AFCF}"/>
                    </a:ext>
                  </a:extLst>
                </p:cNvPr>
                <p:cNvSpPr/>
                <p:nvPr/>
              </p:nvSpPr>
              <p:spPr bwMode="auto">
                <a:xfrm>
                  <a:off x="5148858" y="3861269"/>
                  <a:ext cx="85809" cy="85809"/>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00" name="Oval 199">
                  <a:extLst>
                    <a:ext uri="{FF2B5EF4-FFF2-40B4-BE49-F238E27FC236}">
                      <a16:creationId xmlns:a16="http://schemas.microsoft.com/office/drawing/2014/main" id="{FC2B761F-E4B5-4E55-832D-52B029E74BFF}"/>
                    </a:ext>
                  </a:extLst>
                </p:cNvPr>
                <p:cNvSpPr/>
                <p:nvPr/>
              </p:nvSpPr>
              <p:spPr bwMode="auto">
                <a:xfrm>
                  <a:off x="5024325" y="3708548"/>
                  <a:ext cx="77694" cy="77694"/>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01" name="Oval 200">
                  <a:extLst>
                    <a:ext uri="{FF2B5EF4-FFF2-40B4-BE49-F238E27FC236}">
                      <a16:creationId xmlns:a16="http://schemas.microsoft.com/office/drawing/2014/main" id="{F4552D07-E167-446C-9E4F-FF2DBA1E7A36}"/>
                    </a:ext>
                  </a:extLst>
                </p:cNvPr>
                <p:cNvSpPr/>
                <p:nvPr/>
              </p:nvSpPr>
              <p:spPr bwMode="auto">
                <a:xfrm>
                  <a:off x="5307138" y="3679859"/>
                  <a:ext cx="83808" cy="8380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grpSp>
          <p:sp>
            <p:nvSpPr>
              <p:cNvPr id="232" name="Freeform: Shape 231">
                <a:extLst>
                  <a:ext uri="{FF2B5EF4-FFF2-40B4-BE49-F238E27FC236}">
                    <a16:creationId xmlns:a16="http://schemas.microsoft.com/office/drawing/2014/main" id="{96B96EF4-EF17-4484-94FF-72895A95CE9A}"/>
                  </a:ext>
                </a:extLst>
              </p:cNvPr>
              <p:cNvSpPr/>
              <p:nvPr/>
            </p:nvSpPr>
            <p:spPr bwMode="auto">
              <a:xfrm>
                <a:off x="6724717" y="4076700"/>
                <a:ext cx="366116" cy="321733"/>
              </a:xfrm>
              <a:custGeom>
                <a:avLst/>
                <a:gdLst>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52047 w 359480"/>
                  <a:gd name="connsiteY0" fmla="*/ 0 h 321733"/>
                  <a:gd name="connsiteX1" fmla="*/ 10230 w 359480"/>
                  <a:gd name="connsiteY1" fmla="*/ 124883 h 321733"/>
                  <a:gd name="connsiteX2" fmla="*/ 16580 w 359480"/>
                  <a:gd name="connsiteY2" fmla="*/ 321733 h 321733"/>
                  <a:gd name="connsiteX3" fmla="*/ 359480 w 359480"/>
                  <a:gd name="connsiteY3" fmla="*/ 302683 h 321733"/>
                  <a:gd name="connsiteX4" fmla="*/ 266347 w 359480"/>
                  <a:gd name="connsiteY4" fmla="*/ 112183 h 321733"/>
                  <a:gd name="connsiteX5" fmla="*/ 149930 w 359480"/>
                  <a:gd name="connsiteY5" fmla="*/ 91017 h 321733"/>
                  <a:gd name="connsiteX6" fmla="*/ 152047 w 359480"/>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116" h="321733">
                    <a:moveTo>
                      <a:pt x="158683" y="0"/>
                    </a:moveTo>
                    <a:cubicBezTo>
                      <a:pt x="37328" y="16229"/>
                      <a:pt x="17572" y="104421"/>
                      <a:pt x="16866" y="124883"/>
                    </a:cubicBezTo>
                    <a:cubicBezTo>
                      <a:pt x="-8533" y="222250"/>
                      <a:pt x="-4301" y="298449"/>
                      <a:pt x="23216" y="321733"/>
                    </a:cubicBezTo>
                    <a:cubicBezTo>
                      <a:pt x="184082" y="273049"/>
                      <a:pt x="304733" y="342900"/>
                      <a:pt x="366116" y="302683"/>
                    </a:cubicBezTo>
                    <a:cubicBezTo>
                      <a:pt x="260988" y="241300"/>
                      <a:pt x="335777" y="184149"/>
                      <a:pt x="272983" y="112183"/>
                    </a:cubicBezTo>
                    <a:cubicBezTo>
                      <a:pt x="208778" y="119944"/>
                      <a:pt x="199606" y="83255"/>
                      <a:pt x="156566" y="91017"/>
                    </a:cubicBezTo>
                    <a:cubicBezTo>
                      <a:pt x="178439" y="50094"/>
                      <a:pt x="196077" y="13406"/>
                      <a:pt x="158683" y="0"/>
                    </a:cubicBezTo>
                    <a:close/>
                  </a:path>
                </a:pathLst>
              </a:cu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33" name="Freeform: Shape 232">
                <a:extLst>
                  <a:ext uri="{FF2B5EF4-FFF2-40B4-BE49-F238E27FC236}">
                    <a16:creationId xmlns:a16="http://schemas.microsoft.com/office/drawing/2014/main" id="{BAA817E5-1947-4E87-9B88-4B5EB46DCADF}"/>
                  </a:ext>
                </a:extLst>
              </p:cNvPr>
              <p:cNvSpPr/>
              <p:nvPr/>
            </p:nvSpPr>
            <p:spPr bwMode="auto">
              <a:xfrm rot="680587">
                <a:off x="6509934" y="3993001"/>
                <a:ext cx="129835" cy="148205"/>
              </a:xfrm>
              <a:custGeom>
                <a:avLst/>
                <a:gdLst>
                  <a:gd name="connsiteX0" fmla="*/ 0 w 103717"/>
                  <a:gd name="connsiteY0" fmla="*/ 10584 h 133350"/>
                  <a:gd name="connsiteX1" fmla="*/ 2117 w 103717"/>
                  <a:gd name="connsiteY1" fmla="*/ 133350 h 133350"/>
                  <a:gd name="connsiteX2" fmla="*/ 103717 w 103717"/>
                  <a:gd name="connsiteY2" fmla="*/ 107950 h 133350"/>
                  <a:gd name="connsiteX3" fmla="*/ 84667 w 103717"/>
                  <a:gd name="connsiteY3" fmla="*/ 0 h 133350"/>
                  <a:gd name="connsiteX4" fmla="*/ 0 w 103717"/>
                  <a:gd name="connsiteY4" fmla="*/ 10584 h 133350"/>
                  <a:gd name="connsiteX0" fmla="*/ 0 w 103717"/>
                  <a:gd name="connsiteY0" fmla="*/ 24224 h 146990"/>
                  <a:gd name="connsiteX1" fmla="*/ 2117 w 103717"/>
                  <a:gd name="connsiteY1" fmla="*/ 146990 h 146990"/>
                  <a:gd name="connsiteX2" fmla="*/ 103717 w 103717"/>
                  <a:gd name="connsiteY2" fmla="*/ 121590 h 146990"/>
                  <a:gd name="connsiteX3" fmla="*/ 84667 w 103717"/>
                  <a:gd name="connsiteY3" fmla="*/ 13640 h 146990"/>
                  <a:gd name="connsiteX4" fmla="*/ 0 w 103717"/>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12711 w 119781"/>
                  <a:gd name="connsiteY0" fmla="*/ 24224 h 146990"/>
                  <a:gd name="connsiteX1" fmla="*/ 14828 w 119781"/>
                  <a:gd name="connsiteY1" fmla="*/ 146990 h 146990"/>
                  <a:gd name="connsiteX2" fmla="*/ 116428 w 119781"/>
                  <a:gd name="connsiteY2" fmla="*/ 121590 h 146990"/>
                  <a:gd name="connsiteX3" fmla="*/ 97378 w 119781"/>
                  <a:gd name="connsiteY3" fmla="*/ 13640 h 146990"/>
                  <a:gd name="connsiteX4" fmla="*/ 12711 w 119781"/>
                  <a:gd name="connsiteY4" fmla="*/ 24224 h 146990"/>
                  <a:gd name="connsiteX0" fmla="*/ 22765 w 129835"/>
                  <a:gd name="connsiteY0" fmla="*/ 24224 h 146990"/>
                  <a:gd name="connsiteX1" fmla="*/ 24882 w 129835"/>
                  <a:gd name="connsiteY1" fmla="*/ 146990 h 146990"/>
                  <a:gd name="connsiteX2" fmla="*/ 126482 w 129835"/>
                  <a:gd name="connsiteY2" fmla="*/ 121590 h 146990"/>
                  <a:gd name="connsiteX3" fmla="*/ 107432 w 129835"/>
                  <a:gd name="connsiteY3" fmla="*/ 13640 h 146990"/>
                  <a:gd name="connsiteX4" fmla="*/ 22765 w 129835"/>
                  <a:gd name="connsiteY4" fmla="*/ 24224 h 146990"/>
                  <a:gd name="connsiteX0" fmla="*/ 22765 w 129835"/>
                  <a:gd name="connsiteY0" fmla="*/ 25439 h 148205"/>
                  <a:gd name="connsiteX1" fmla="*/ 24882 w 129835"/>
                  <a:gd name="connsiteY1" fmla="*/ 148205 h 148205"/>
                  <a:gd name="connsiteX2" fmla="*/ 126482 w 129835"/>
                  <a:gd name="connsiteY2" fmla="*/ 122805 h 148205"/>
                  <a:gd name="connsiteX3" fmla="*/ 107432 w 129835"/>
                  <a:gd name="connsiteY3" fmla="*/ 14855 h 148205"/>
                  <a:gd name="connsiteX4" fmla="*/ 22765 w 129835"/>
                  <a:gd name="connsiteY4" fmla="*/ 25439 h 148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35" h="148205">
                    <a:moveTo>
                      <a:pt x="22765" y="25439"/>
                    </a:moveTo>
                    <a:cubicBezTo>
                      <a:pt x="-8279" y="64244"/>
                      <a:pt x="-7574" y="83999"/>
                      <a:pt x="24882" y="148205"/>
                    </a:cubicBezTo>
                    <a:cubicBezTo>
                      <a:pt x="58749" y="139738"/>
                      <a:pt x="77798" y="146089"/>
                      <a:pt x="126482" y="122805"/>
                    </a:cubicBezTo>
                    <a:cubicBezTo>
                      <a:pt x="120132" y="86822"/>
                      <a:pt x="147648" y="50838"/>
                      <a:pt x="107432" y="14855"/>
                    </a:cubicBezTo>
                    <a:cubicBezTo>
                      <a:pt x="64393" y="-19717"/>
                      <a:pt x="44637" y="15561"/>
                      <a:pt x="22765" y="25439"/>
                    </a:cubicBezTo>
                    <a:close/>
                  </a:path>
                </a:pathLst>
              </a:cu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34" name="Oval 233">
                <a:extLst>
                  <a:ext uri="{FF2B5EF4-FFF2-40B4-BE49-F238E27FC236}">
                    <a16:creationId xmlns:a16="http://schemas.microsoft.com/office/drawing/2014/main" id="{7BCC03EC-A99F-4B1C-B4CC-FEB31DB24F0E}"/>
                  </a:ext>
                </a:extLst>
              </p:cNvPr>
              <p:cNvSpPr/>
              <p:nvPr/>
            </p:nvSpPr>
            <p:spPr bwMode="auto">
              <a:xfrm>
                <a:off x="6608354" y="4019177"/>
                <a:ext cx="96680" cy="96680"/>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grpSp>
      </p:grpSp>
      <p:grpSp>
        <p:nvGrpSpPr>
          <p:cNvPr id="288" name="Group 287">
            <a:extLst>
              <a:ext uri="{FF2B5EF4-FFF2-40B4-BE49-F238E27FC236}">
                <a16:creationId xmlns:a16="http://schemas.microsoft.com/office/drawing/2014/main" id="{EBB532BF-5349-47A1-AE93-738B90C7AA0B}"/>
              </a:ext>
            </a:extLst>
          </p:cNvPr>
          <p:cNvGrpSpPr/>
          <p:nvPr/>
        </p:nvGrpSpPr>
        <p:grpSpPr>
          <a:xfrm>
            <a:off x="9099825" y="2355221"/>
            <a:ext cx="2268979" cy="2636744"/>
            <a:chOff x="7910152" y="2470745"/>
            <a:chExt cx="2268979" cy="2636744"/>
          </a:xfrm>
        </p:grpSpPr>
        <p:pic>
          <p:nvPicPr>
            <p:cNvPr id="287" name="Graphic 286">
              <a:extLst>
                <a:ext uri="{FF2B5EF4-FFF2-40B4-BE49-F238E27FC236}">
                  <a16:creationId xmlns:a16="http://schemas.microsoft.com/office/drawing/2014/main" id="{1088542B-09D0-4EA2-9E88-F812477CB54C}"/>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t="14824"/>
            <a:stretch/>
          </p:blipFill>
          <p:spPr>
            <a:xfrm>
              <a:off x="7910152" y="2470745"/>
              <a:ext cx="2268979" cy="2636744"/>
            </a:xfrm>
            <a:prstGeom prst="rect">
              <a:avLst/>
            </a:prstGeom>
          </p:spPr>
        </p:pic>
        <p:grpSp>
          <p:nvGrpSpPr>
            <p:cNvPr id="238" name="Group 237">
              <a:extLst>
                <a:ext uri="{FF2B5EF4-FFF2-40B4-BE49-F238E27FC236}">
                  <a16:creationId xmlns:a16="http://schemas.microsoft.com/office/drawing/2014/main" id="{CDC7687E-CD1E-4329-B10A-F10B44752093}"/>
                </a:ext>
              </a:extLst>
            </p:cNvPr>
            <p:cNvGrpSpPr/>
            <p:nvPr/>
          </p:nvGrpSpPr>
          <p:grpSpPr>
            <a:xfrm>
              <a:off x="8360903" y="2904682"/>
              <a:ext cx="1252965" cy="1184389"/>
              <a:chOff x="6496237" y="3000983"/>
              <a:chExt cx="1154159" cy="1445229"/>
            </a:xfrm>
          </p:grpSpPr>
          <p:grpSp>
            <p:nvGrpSpPr>
              <p:cNvPr id="239" name="Group 238">
                <a:extLst>
                  <a:ext uri="{FF2B5EF4-FFF2-40B4-BE49-F238E27FC236}">
                    <a16:creationId xmlns:a16="http://schemas.microsoft.com/office/drawing/2014/main" id="{4BD0A902-9330-49C8-A55B-CA7CD3AF7812}"/>
                  </a:ext>
                </a:extLst>
              </p:cNvPr>
              <p:cNvGrpSpPr/>
              <p:nvPr/>
            </p:nvGrpSpPr>
            <p:grpSpPr>
              <a:xfrm>
                <a:off x="6496237" y="3000983"/>
                <a:ext cx="1154159" cy="1445229"/>
                <a:chOff x="4302986" y="3000983"/>
                <a:chExt cx="1154159" cy="1445229"/>
              </a:xfrm>
            </p:grpSpPr>
            <p:grpSp>
              <p:nvGrpSpPr>
                <p:cNvPr id="245" name="Group 244">
                  <a:extLst>
                    <a:ext uri="{FF2B5EF4-FFF2-40B4-BE49-F238E27FC236}">
                      <a16:creationId xmlns:a16="http://schemas.microsoft.com/office/drawing/2014/main" id="{BFBF83E3-B7AC-4642-B1C0-90D2107EEADB}"/>
                    </a:ext>
                  </a:extLst>
                </p:cNvPr>
                <p:cNvGrpSpPr/>
                <p:nvPr/>
              </p:nvGrpSpPr>
              <p:grpSpPr>
                <a:xfrm>
                  <a:off x="4302986" y="3000983"/>
                  <a:ext cx="1154159" cy="1445229"/>
                  <a:chOff x="2096361" y="3000983"/>
                  <a:chExt cx="1154159" cy="1445229"/>
                </a:xfrm>
              </p:grpSpPr>
              <p:sp>
                <p:nvSpPr>
                  <p:cNvPr id="250" name="Freeform: Shape 249">
                    <a:extLst>
                      <a:ext uri="{FF2B5EF4-FFF2-40B4-BE49-F238E27FC236}">
                        <a16:creationId xmlns:a16="http://schemas.microsoft.com/office/drawing/2014/main" id="{BDED43A3-91B8-4B40-BAF9-30A391EBC8EE}"/>
                      </a:ext>
                    </a:extLst>
                  </p:cNvPr>
                  <p:cNvSpPr/>
                  <p:nvPr/>
                </p:nvSpPr>
                <p:spPr bwMode="auto">
                  <a:xfrm>
                    <a:off x="2593949" y="3029113"/>
                    <a:ext cx="42114" cy="514353"/>
                  </a:xfrm>
                  <a:custGeom>
                    <a:avLst/>
                    <a:gdLst>
                      <a:gd name="connsiteX0" fmla="*/ 0 w 71120"/>
                      <a:gd name="connsiteY0" fmla="*/ 0 h 767080"/>
                      <a:gd name="connsiteX1" fmla="*/ 15240 w 71120"/>
                      <a:gd name="connsiteY1" fmla="*/ 121920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120"/>
                      <a:gd name="connsiteY0" fmla="*/ 0 h 767080"/>
                      <a:gd name="connsiteX1" fmla="*/ 15240 w 71120"/>
                      <a:gd name="connsiteY1" fmla="*/ 137795 h 767080"/>
                      <a:gd name="connsiteX2" fmla="*/ 71120 w 71120"/>
                      <a:gd name="connsiteY2" fmla="*/ 299720 h 767080"/>
                      <a:gd name="connsiteX3" fmla="*/ 30480 w 71120"/>
                      <a:gd name="connsiteY3" fmla="*/ 767080 h 767080"/>
                      <a:gd name="connsiteX4" fmla="*/ 30480 w 71120"/>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30480 w 71739"/>
                      <a:gd name="connsiteY4" fmla="*/ 7620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4" fmla="*/ 14605 w 71739"/>
                      <a:gd name="connsiteY4" fmla="*/ 7366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71120 w 142859"/>
                      <a:gd name="connsiteY0" fmla="*/ 0 h 767080"/>
                      <a:gd name="connsiteX1" fmla="*/ 86360 w 142859"/>
                      <a:gd name="connsiteY1" fmla="*/ 137795 h 767080"/>
                      <a:gd name="connsiteX2" fmla="*/ 142240 w 142859"/>
                      <a:gd name="connsiteY2" fmla="*/ 299720 h 767080"/>
                      <a:gd name="connsiteX3" fmla="*/ 101600 w 142859"/>
                      <a:gd name="connsiteY3" fmla="*/ 767080 h 767080"/>
                      <a:gd name="connsiteX4" fmla="*/ 0 w 142859"/>
                      <a:gd name="connsiteY4" fmla="*/ 660400 h 767080"/>
                      <a:gd name="connsiteX0" fmla="*/ 0 w 71739"/>
                      <a:gd name="connsiteY0" fmla="*/ 0 h 767080"/>
                      <a:gd name="connsiteX1" fmla="*/ 15240 w 71739"/>
                      <a:gd name="connsiteY1" fmla="*/ 137795 h 767080"/>
                      <a:gd name="connsiteX2" fmla="*/ 71120 w 71739"/>
                      <a:gd name="connsiteY2" fmla="*/ 299720 h 767080"/>
                      <a:gd name="connsiteX3" fmla="*/ 30480 w 71739"/>
                      <a:gd name="connsiteY3" fmla="*/ 767080 h 767080"/>
                      <a:gd name="connsiteX0" fmla="*/ 0 w 71581"/>
                      <a:gd name="connsiteY0" fmla="*/ 0 h 700405"/>
                      <a:gd name="connsiteX1" fmla="*/ 15240 w 71581"/>
                      <a:gd name="connsiteY1" fmla="*/ 137795 h 700405"/>
                      <a:gd name="connsiteX2" fmla="*/ 71120 w 71581"/>
                      <a:gd name="connsiteY2" fmla="*/ 299720 h 700405"/>
                      <a:gd name="connsiteX3" fmla="*/ 17780 w 71581"/>
                      <a:gd name="connsiteY3" fmla="*/ 700405 h 700405"/>
                      <a:gd name="connsiteX0" fmla="*/ 0 w 71929"/>
                      <a:gd name="connsiteY0" fmla="*/ 0 h 700405"/>
                      <a:gd name="connsiteX1" fmla="*/ 15240 w 71929"/>
                      <a:gd name="connsiteY1" fmla="*/ 137795 h 700405"/>
                      <a:gd name="connsiteX2" fmla="*/ 71120 w 71929"/>
                      <a:gd name="connsiteY2" fmla="*/ 299720 h 700405"/>
                      <a:gd name="connsiteX3" fmla="*/ 17780 w 71929"/>
                      <a:gd name="connsiteY3" fmla="*/ 700405 h 700405"/>
                      <a:gd name="connsiteX0" fmla="*/ 0 w 72026"/>
                      <a:gd name="connsiteY0" fmla="*/ 0 h 776605"/>
                      <a:gd name="connsiteX1" fmla="*/ 15240 w 72026"/>
                      <a:gd name="connsiteY1" fmla="*/ 137795 h 776605"/>
                      <a:gd name="connsiteX2" fmla="*/ 71120 w 72026"/>
                      <a:gd name="connsiteY2" fmla="*/ 299720 h 776605"/>
                      <a:gd name="connsiteX3" fmla="*/ 20955 w 72026"/>
                      <a:gd name="connsiteY3" fmla="*/ 776605 h 776605"/>
                      <a:gd name="connsiteX0" fmla="*/ 0 w 71688"/>
                      <a:gd name="connsiteY0" fmla="*/ 0 h 776605"/>
                      <a:gd name="connsiteX1" fmla="*/ 15240 w 71688"/>
                      <a:gd name="connsiteY1" fmla="*/ 137795 h 776605"/>
                      <a:gd name="connsiteX2" fmla="*/ 71120 w 71688"/>
                      <a:gd name="connsiteY2" fmla="*/ 299720 h 776605"/>
                      <a:gd name="connsiteX3" fmla="*/ 20955 w 71688"/>
                      <a:gd name="connsiteY3" fmla="*/ 776605 h 776605"/>
                    </a:gdLst>
                    <a:ahLst/>
                    <a:cxnLst>
                      <a:cxn ang="0">
                        <a:pos x="connsiteX0" y="connsiteY0"/>
                      </a:cxn>
                      <a:cxn ang="0">
                        <a:pos x="connsiteX1" y="connsiteY1"/>
                      </a:cxn>
                      <a:cxn ang="0">
                        <a:pos x="connsiteX2" y="connsiteY2"/>
                      </a:cxn>
                      <a:cxn ang="0">
                        <a:pos x="connsiteX3" y="connsiteY3"/>
                      </a:cxn>
                    </a:cxnLst>
                    <a:rect l="l" t="t" r="r" b="b"/>
                    <a:pathLst>
                      <a:path w="71688" h="776605">
                        <a:moveTo>
                          <a:pt x="0" y="0"/>
                        </a:moveTo>
                        <a:cubicBezTo>
                          <a:pt x="5080" y="45932"/>
                          <a:pt x="29210" y="66463"/>
                          <a:pt x="15240" y="137795"/>
                        </a:cubicBezTo>
                        <a:cubicBezTo>
                          <a:pt x="56092" y="223520"/>
                          <a:pt x="52493" y="245745"/>
                          <a:pt x="71120" y="299720"/>
                        </a:cubicBezTo>
                        <a:cubicBezTo>
                          <a:pt x="76623" y="519007"/>
                          <a:pt x="40852" y="687493"/>
                          <a:pt x="20955" y="77660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51" name="Freeform: Shape 250">
                    <a:extLst>
                      <a:ext uri="{FF2B5EF4-FFF2-40B4-BE49-F238E27FC236}">
                        <a16:creationId xmlns:a16="http://schemas.microsoft.com/office/drawing/2014/main" id="{07FB0095-8756-432B-BEB1-16282BF691BA}"/>
                      </a:ext>
                    </a:extLst>
                  </p:cNvPr>
                  <p:cNvSpPr/>
                  <p:nvPr/>
                </p:nvSpPr>
                <p:spPr bwMode="auto">
                  <a:xfrm>
                    <a:off x="2591067" y="3029113"/>
                    <a:ext cx="93601" cy="512702"/>
                  </a:xfrm>
                  <a:custGeom>
                    <a:avLst/>
                    <a:gdLst>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 name="connsiteX0" fmla="*/ 57150 w 136525"/>
                      <a:gd name="connsiteY0" fmla="*/ 0 h 615950"/>
                      <a:gd name="connsiteX1" fmla="*/ 60325 w 136525"/>
                      <a:gd name="connsiteY1" fmla="*/ 317500 h 615950"/>
                      <a:gd name="connsiteX2" fmla="*/ 136525 w 136525"/>
                      <a:gd name="connsiteY2" fmla="*/ 450850 h 615950"/>
                      <a:gd name="connsiteX3" fmla="*/ 0 w 136525"/>
                      <a:gd name="connsiteY3" fmla="*/ 615950 h 615950"/>
                      <a:gd name="connsiteX4" fmla="*/ 0 w 136525"/>
                      <a:gd name="connsiteY4" fmla="*/ 615950 h 61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615950">
                        <a:moveTo>
                          <a:pt x="57150" y="0"/>
                        </a:moveTo>
                        <a:cubicBezTo>
                          <a:pt x="77258" y="70908"/>
                          <a:pt x="113242" y="151342"/>
                          <a:pt x="60325" y="317500"/>
                        </a:cubicBezTo>
                        <a:cubicBezTo>
                          <a:pt x="85725" y="361950"/>
                          <a:pt x="82550" y="406400"/>
                          <a:pt x="136525" y="450850"/>
                        </a:cubicBezTo>
                        <a:cubicBezTo>
                          <a:pt x="94192" y="553508"/>
                          <a:pt x="61383" y="592667"/>
                          <a:pt x="0" y="615950"/>
                        </a:cubicBezTo>
                        <a:lnTo>
                          <a:pt x="0" y="61595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52" name="Freeform: Shape 251">
                    <a:extLst>
                      <a:ext uri="{FF2B5EF4-FFF2-40B4-BE49-F238E27FC236}">
                        <a16:creationId xmlns:a16="http://schemas.microsoft.com/office/drawing/2014/main" id="{C8FD3BA8-8C74-4E7E-BDDB-AB91C37DECC0}"/>
                      </a:ext>
                    </a:extLst>
                  </p:cNvPr>
                  <p:cNvSpPr/>
                  <p:nvPr/>
                </p:nvSpPr>
                <p:spPr bwMode="auto">
                  <a:xfrm>
                    <a:off x="2736303" y="3000983"/>
                    <a:ext cx="64742" cy="706897"/>
                  </a:xfrm>
                  <a:custGeom>
                    <a:avLst/>
                    <a:gdLst>
                      <a:gd name="connsiteX0" fmla="*/ 0 w 82550"/>
                      <a:gd name="connsiteY0" fmla="*/ 0 h 717550"/>
                      <a:gd name="connsiteX1" fmla="*/ 82550 w 82550"/>
                      <a:gd name="connsiteY1" fmla="*/ 717550 h 717550"/>
                      <a:gd name="connsiteX0" fmla="*/ 1799 w 84349"/>
                      <a:gd name="connsiteY0" fmla="*/ 0 h 717550"/>
                      <a:gd name="connsiteX1" fmla="*/ 84349 w 84349"/>
                      <a:gd name="connsiteY1" fmla="*/ 717550 h 717550"/>
                      <a:gd name="connsiteX0" fmla="*/ 6688 w 89238"/>
                      <a:gd name="connsiteY0" fmla="*/ 0 h 717550"/>
                      <a:gd name="connsiteX1" fmla="*/ 89238 w 89238"/>
                      <a:gd name="connsiteY1" fmla="*/ 717550 h 717550"/>
                    </a:gdLst>
                    <a:ahLst/>
                    <a:cxnLst>
                      <a:cxn ang="0">
                        <a:pos x="connsiteX0" y="connsiteY0"/>
                      </a:cxn>
                      <a:cxn ang="0">
                        <a:pos x="connsiteX1" y="connsiteY1"/>
                      </a:cxn>
                    </a:cxnLst>
                    <a:rect l="l" t="t" r="r" b="b"/>
                    <a:pathLst>
                      <a:path w="89238" h="717550">
                        <a:moveTo>
                          <a:pt x="6688" y="0"/>
                        </a:moveTo>
                        <a:cubicBezTo>
                          <a:pt x="-7070" y="343958"/>
                          <a:pt x="-8129" y="672042"/>
                          <a:pt x="89238" y="71755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53" name="Freeform: Shape 252">
                    <a:extLst>
                      <a:ext uri="{FF2B5EF4-FFF2-40B4-BE49-F238E27FC236}">
                        <a16:creationId xmlns:a16="http://schemas.microsoft.com/office/drawing/2014/main" id="{465D08E2-0068-4ECC-9A84-F257FE10C1D1}"/>
                      </a:ext>
                    </a:extLst>
                  </p:cNvPr>
                  <p:cNvSpPr/>
                  <p:nvPr/>
                </p:nvSpPr>
                <p:spPr bwMode="auto">
                  <a:xfrm>
                    <a:off x="2754401" y="3051156"/>
                    <a:ext cx="64139" cy="587200"/>
                  </a:xfrm>
                  <a:custGeom>
                    <a:avLst/>
                    <a:gdLst>
                      <a:gd name="connsiteX0" fmla="*/ 82550 w 88900"/>
                      <a:gd name="connsiteY0" fmla="*/ 0 h 673100"/>
                      <a:gd name="connsiteX1" fmla="*/ 34925 w 88900"/>
                      <a:gd name="connsiteY1" fmla="*/ 1587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2550 w 88900"/>
                      <a:gd name="connsiteY0" fmla="*/ 0 h 673100"/>
                      <a:gd name="connsiteX1" fmla="*/ 22225 w 88900"/>
                      <a:gd name="connsiteY1" fmla="*/ 171450 h 673100"/>
                      <a:gd name="connsiteX2" fmla="*/ 0 w 88900"/>
                      <a:gd name="connsiteY2" fmla="*/ 355600 h 673100"/>
                      <a:gd name="connsiteX3" fmla="*/ 12700 w 88900"/>
                      <a:gd name="connsiteY3" fmla="*/ 587375 h 673100"/>
                      <a:gd name="connsiteX4" fmla="*/ 88900 w 88900"/>
                      <a:gd name="connsiteY4" fmla="*/ 673100 h 673100"/>
                      <a:gd name="connsiteX0" fmla="*/ 88651 w 95001"/>
                      <a:gd name="connsiteY0" fmla="*/ 0 h 673100"/>
                      <a:gd name="connsiteX1" fmla="*/ 28326 w 95001"/>
                      <a:gd name="connsiteY1" fmla="*/ 171450 h 673100"/>
                      <a:gd name="connsiteX2" fmla="*/ 6101 w 95001"/>
                      <a:gd name="connsiteY2" fmla="*/ 355600 h 673100"/>
                      <a:gd name="connsiteX3" fmla="*/ 18801 w 95001"/>
                      <a:gd name="connsiteY3" fmla="*/ 587375 h 673100"/>
                      <a:gd name="connsiteX4" fmla="*/ 95001 w 95001"/>
                      <a:gd name="connsiteY4" fmla="*/ 673100 h 67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01" h="673100">
                        <a:moveTo>
                          <a:pt x="88651" y="0"/>
                        </a:moveTo>
                        <a:cubicBezTo>
                          <a:pt x="68543" y="57150"/>
                          <a:pt x="80184" y="107950"/>
                          <a:pt x="28326" y="171450"/>
                        </a:cubicBezTo>
                        <a:cubicBezTo>
                          <a:pt x="52668" y="274108"/>
                          <a:pt x="13509" y="294217"/>
                          <a:pt x="6101" y="355600"/>
                        </a:cubicBezTo>
                        <a:cubicBezTo>
                          <a:pt x="10334" y="432858"/>
                          <a:pt x="-17182" y="497417"/>
                          <a:pt x="18801" y="587375"/>
                        </a:cubicBezTo>
                        <a:cubicBezTo>
                          <a:pt x="31501" y="631825"/>
                          <a:pt x="69601" y="644525"/>
                          <a:pt x="95001" y="6731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54" name="Oval 253">
                    <a:extLst>
                      <a:ext uri="{FF2B5EF4-FFF2-40B4-BE49-F238E27FC236}">
                        <a16:creationId xmlns:a16="http://schemas.microsoft.com/office/drawing/2014/main" id="{18DB8FA4-F897-4992-A0A1-ED17C3F6AC28}"/>
                      </a:ext>
                    </a:extLst>
                  </p:cNvPr>
                  <p:cNvSpPr/>
                  <p:nvPr/>
                </p:nvSpPr>
                <p:spPr bwMode="auto">
                  <a:xfrm>
                    <a:off x="2731620" y="3256611"/>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55" name="Oval 254">
                    <a:extLst>
                      <a:ext uri="{FF2B5EF4-FFF2-40B4-BE49-F238E27FC236}">
                        <a16:creationId xmlns:a16="http://schemas.microsoft.com/office/drawing/2014/main" id="{E3A7D0E0-47F8-41D0-802D-A1D84ABB5202}"/>
                      </a:ext>
                    </a:extLst>
                  </p:cNvPr>
                  <p:cNvSpPr/>
                  <p:nvPr/>
                </p:nvSpPr>
                <p:spPr bwMode="auto">
                  <a:xfrm>
                    <a:off x="2647614" y="3321517"/>
                    <a:ext cx="90328" cy="9032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56" name="Oval 255">
                    <a:extLst>
                      <a:ext uri="{FF2B5EF4-FFF2-40B4-BE49-F238E27FC236}">
                        <a16:creationId xmlns:a16="http://schemas.microsoft.com/office/drawing/2014/main" id="{873D248C-21D3-40C4-8E15-E8E89D85985E}"/>
                      </a:ext>
                    </a:extLst>
                  </p:cNvPr>
                  <p:cNvSpPr/>
                  <p:nvPr/>
                </p:nvSpPr>
                <p:spPr bwMode="auto">
                  <a:xfrm>
                    <a:off x="2723939" y="3588735"/>
                    <a:ext cx="77695" cy="86859"/>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57" name="Oval 256">
                    <a:extLst>
                      <a:ext uri="{FF2B5EF4-FFF2-40B4-BE49-F238E27FC236}">
                        <a16:creationId xmlns:a16="http://schemas.microsoft.com/office/drawing/2014/main" id="{FA695F7F-9B13-41D3-8753-5D574E5C7E88}"/>
                      </a:ext>
                    </a:extLst>
                  </p:cNvPr>
                  <p:cNvSpPr/>
                  <p:nvPr/>
                </p:nvSpPr>
                <p:spPr bwMode="auto">
                  <a:xfrm>
                    <a:off x="2615244" y="3268659"/>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58" name="Oval 257">
                    <a:extLst>
                      <a:ext uri="{FF2B5EF4-FFF2-40B4-BE49-F238E27FC236}">
                        <a16:creationId xmlns:a16="http://schemas.microsoft.com/office/drawing/2014/main" id="{E8A0A9ED-4F27-41BB-888E-8CEC2A3AE316}"/>
                      </a:ext>
                    </a:extLst>
                  </p:cNvPr>
                  <p:cNvSpPr/>
                  <p:nvPr/>
                </p:nvSpPr>
                <p:spPr bwMode="auto">
                  <a:xfrm>
                    <a:off x="2602268" y="3206773"/>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59" name="Oval 258">
                    <a:extLst>
                      <a:ext uri="{FF2B5EF4-FFF2-40B4-BE49-F238E27FC236}">
                        <a16:creationId xmlns:a16="http://schemas.microsoft.com/office/drawing/2014/main" id="{62AE99FC-3618-427B-A7EE-CB9CA964E63B}"/>
                      </a:ext>
                    </a:extLst>
                  </p:cNvPr>
                  <p:cNvSpPr/>
                  <p:nvPr/>
                </p:nvSpPr>
                <p:spPr bwMode="auto">
                  <a:xfrm>
                    <a:off x="2524699" y="3481308"/>
                    <a:ext cx="94906" cy="94906"/>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61" name="Freeform: Shape 260">
                    <a:extLst>
                      <a:ext uri="{FF2B5EF4-FFF2-40B4-BE49-F238E27FC236}">
                        <a16:creationId xmlns:a16="http://schemas.microsoft.com/office/drawing/2014/main" id="{DCB2CF3D-39CE-4A71-A67B-0B5E8B42D704}"/>
                      </a:ext>
                    </a:extLst>
                  </p:cNvPr>
                  <p:cNvSpPr/>
                  <p:nvPr/>
                </p:nvSpPr>
                <p:spPr bwMode="auto">
                  <a:xfrm>
                    <a:off x="2096361" y="3665009"/>
                    <a:ext cx="408714" cy="668752"/>
                  </a:xfrm>
                  <a:custGeom>
                    <a:avLst/>
                    <a:gdLst>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50850 w 450850"/>
                      <a:gd name="connsiteY0" fmla="*/ 0 h 596900"/>
                      <a:gd name="connsiteX1" fmla="*/ 241300 w 450850"/>
                      <a:gd name="connsiteY1" fmla="*/ 349250 h 596900"/>
                      <a:gd name="connsiteX2" fmla="*/ 0 w 450850"/>
                      <a:gd name="connsiteY2" fmla="*/ 596900 h 596900"/>
                      <a:gd name="connsiteX0" fmla="*/ 469900 w 469900"/>
                      <a:gd name="connsiteY0" fmla="*/ 0 h 599016"/>
                      <a:gd name="connsiteX1" fmla="*/ 241300 w 469900"/>
                      <a:gd name="connsiteY1" fmla="*/ 351366 h 599016"/>
                      <a:gd name="connsiteX2" fmla="*/ 0 w 469900"/>
                      <a:gd name="connsiteY2" fmla="*/ 599016 h 599016"/>
                      <a:gd name="connsiteX0" fmla="*/ 469900 w 469900"/>
                      <a:gd name="connsiteY0" fmla="*/ 0 h 599016"/>
                      <a:gd name="connsiteX1" fmla="*/ 241300 w 469900"/>
                      <a:gd name="connsiteY1" fmla="*/ 351366 h 599016"/>
                      <a:gd name="connsiteX2" fmla="*/ 0 w 469900"/>
                      <a:gd name="connsiteY2" fmla="*/ 599016 h 599016"/>
                      <a:gd name="connsiteX0" fmla="*/ 408714 w 408714"/>
                      <a:gd name="connsiteY0" fmla="*/ 0 h 668752"/>
                      <a:gd name="connsiteX1" fmla="*/ 180114 w 408714"/>
                      <a:gd name="connsiteY1" fmla="*/ 351366 h 668752"/>
                      <a:gd name="connsiteX2" fmla="*/ 0 w 408714"/>
                      <a:gd name="connsiteY2" fmla="*/ 668752 h 668752"/>
                      <a:gd name="connsiteX0" fmla="*/ 408714 w 408714"/>
                      <a:gd name="connsiteY0" fmla="*/ 0 h 668752"/>
                      <a:gd name="connsiteX1" fmla="*/ 180114 w 408714"/>
                      <a:gd name="connsiteY1" fmla="*/ 351366 h 668752"/>
                      <a:gd name="connsiteX2" fmla="*/ 0 w 408714"/>
                      <a:gd name="connsiteY2" fmla="*/ 668752 h 668752"/>
                      <a:gd name="connsiteX0" fmla="*/ 408714 w 408714"/>
                      <a:gd name="connsiteY0" fmla="*/ 0 h 668752"/>
                      <a:gd name="connsiteX1" fmla="*/ 180114 w 408714"/>
                      <a:gd name="connsiteY1" fmla="*/ 351366 h 668752"/>
                      <a:gd name="connsiteX2" fmla="*/ 0 w 408714"/>
                      <a:gd name="connsiteY2" fmla="*/ 668752 h 668752"/>
                    </a:gdLst>
                    <a:ahLst/>
                    <a:cxnLst>
                      <a:cxn ang="0">
                        <a:pos x="connsiteX0" y="connsiteY0"/>
                      </a:cxn>
                      <a:cxn ang="0">
                        <a:pos x="connsiteX1" y="connsiteY1"/>
                      </a:cxn>
                      <a:cxn ang="0">
                        <a:pos x="connsiteX2" y="connsiteY2"/>
                      </a:cxn>
                    </a:cxnLst>
                    <a:rect l="l" t="t" r="r" b="b"/>
                    <a:pathLst>
                      <a:path w="408714" h="668752">
                        <a:moveTo>
                          <a:pt x="408714" y="0"/>
                        </a:moveTo>
                        <a:cubicBezTo>
                          <a:pt x="332514" y="114300"/>
                          <a:pt x="249964" y="107949"/>
                          <a:pt x="180114" y="351366"/>
                        </a:cubicBezTo>
                        <a:cubicBezTo>
                          <a:pt x="-57163" y="515067"/>
                          <a:pt x="151032" y="599116"/>
                          <a:pt x="0" y="668752"/>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62" name="Freeform: Shape 261">
                    <a:extLst>
                      <a:ext uri="{FF2B5EF4-FFF2-40B4-BE49-F238E27FC236}">
                        <a16:creationId xmlns:a16="http://schemas.microsoft.com/office/drawing/2014/main" id="{9E6673AA-83D8-4259-92E9-AB8DEF911225}"/>
                      </a:ext>
                    </a:extLst>
                  </p:cNvPr>
                  <p:cNvSpPr/>
                  <p:nvPr/>
                </p:nvSpPr>
                <p:spPr bwMode="auto">
                  <a:xfrm rot="20891779">
                    <a:off x="2294571" y="4027232"/>
                    <a:ext cx="19605" cy="291433"/>
                  </a:xfrm>
                  <a:custGeom>
                    <a:avLst/>
                    <a:gdLst>
                      <a:gd name="connsiteX0" fmla="*/ 3175 w 19605"/>
                      <a:gd name="connsiteY0" fmla="*/ 291433 h 291433"/>
                      <a:gd name="connsiteX1" fmla="*/ 3175 w 19605"/>
                      <a:gd name="connsiteY1" fmla="*/ 291433 h 291433"/>
                      <a:gd name="connsiteX2" fmla="*/ 6350 w 19605"/>
                      <a:gd name="connsiteY2" fmla="*/ 212058 h 291433"/>
                      <a:gd name="connsiteX3" fmla="*/ 15875 w 19605"/>
                      <a:gd name="connsiteY3" fmla="*/ 183483 h 291433"/>
                      <a:gd name="connsiteX4" fmla="*/ 19050 w 19605"/>
                      <a:gd name="connsiteY4" fmla="*/ 164433 h 291433"/>
                      <a:gd name="connsiteX5" fmla="*/ 9525 w 19605"/>
                      <a:gd name="connsiteY5" fmla="*/ 116808 h 291433"/>
                      <a:gd name="connsiteX6" fmla="*/ 6350 w 19605"/>
                      <a:gd name="connsiteY6" fmla="*/ 107283 h 291433"/>
                      <a:gd name="connsiteX7" fmla="*/ 0 w 19605"/>
                      <a:gd name="connsiteY7" fmla="*/ 85058 h 291433"/>
                      <a:gd name="connsiteX8" fmla="*/ 3175 w 19605"/>
                      <a:gd name="connsiteY8" fmla="*/ 31083 h 291433"/>
                      <a:gd name="connsiteX9" fmla="*/ 6350 w 19605"/>
                      <a:gd name="connsiteY9" fmla="*/ 21558 h 291433"/>
                      <a:gd name="connsiteX10" fmla="*/ 19050 w 19605"/>
                      <a:gd name="connsiteY10" fmla="*/ 2508 h 291433"/>
                      <a:gd name="connsiteX11" fmla="*/ 3175 w 19605"/>
                      <a:gd name="connsiteY11" fmla="*/ 18383 h 29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05" h="291433">
                        <a:moveTo>
                          <a:pt x="3175" y="291433"/>
                        </a:moveTo>
                        <a:lnTo>
                          <a:pt x="3175" y="291433"/>
                        </a:lnTo>
                        <a:cubicBezTo>
                          <a:pt x="4233" y="264975"/>
                          <a:pt x="3256" y="238356"/>
                          <a:pt x="6350" y="212058"/>
                        </a:cubicBezTo>
                        <a:cubicBezTo>
                          <a:pt x="7523" y="202087"/>
                          <a:pt x="13288" y="193184"/>
                          <a:pt x="15875" y="183483"/>
                        </a:cubicBezTo>
                        <a:cubicBezTo>
                          <a:pt x="17534" y="177263"/>
                          <a:pt x="17992" y="170783"/>
                          <a:pt x="19050" y="164433"/>
                        </a:cubicBezTo>
                        <a:cubicBezTo>
                          <a:pt x="15875" y="148558"/>
                          <a:pt x="13037" y="132612"/>
                          <a:pt x="9525" y="116808"/>
                        </a:cubicBezTo>
                        <a:cubicBezTo>
                          <a:pt x="8799" y="113541"/>
                          <a:pt x="7269" y="110501"/>
                          <a:pt x="6350" y="107283"/>
                        </a:cubicBezTo>
                        <a:cubicBezTo>
                          <a:pt x="-1623" y="79376"/>
                          <a:pt x="7613" y="107896"/>
                          <a:pt x="0" y="85058"/>
                        </a:cubicBezTo>
                        <a:cubicBezTo>
                          <a:pt x="1058" y="67066"/>
                          <a:pt x="1382" y="49016"/>
                          <a:pt x="3175" y="31083"/>
                        </a:cubicBezTo>
                        <a:cubicBezTo>
                          <a:pt x="3508" y="27753"/>
                          <a:pt x="4690" y="24464"/>
                          <a:pt x="6350" y="21558"/>
                        </a:cubicBezTo>
                        <a:cubicBezTo>
                          <a:pt x="35536" y="-29518"/>
                          <a:pt x="5351" y="29907"/>
                          <a:pt x="19050" y="2508"/>
                        </a:cubicBezTo>
                        <a:lnTo>
                          <a:pt x="3175" y="18383"/>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63" name="Freeform: Shape 262">
                    <a:extLst>
                      <a:ext uri="{FF2B5EF4-FFF2-40B4-BE49-F238E27FC236}">
                        <a16:creationId xmlns:a16="http://schemas.microsoft.com/office/drawing/2014/main" id="{0834759F-D860-48CD-9FC9-9065FB2CDCAF}"/>
                      </a:ext>
                    </a:extLst>
                  </p:cNvPr>
                  <p:cNvSpPr/>
                  <p:nvPr/>
                </p:nvSpPr>
                <p:spPr bwMode="auto">
                  <a:xfrm>
                    <a:off x="2286001" y="3670300"/>
                    <a:ext cx="229658" cy="317500"/>
                  </a:xfrm>
                  <a:custGeom>
                    <a:avLst/>
                    <a:gdLst>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06375 w 206375"/>
                      <a:gd name="connsiteY0" fmla="*/ 0 h 273050"/>
                      <a:gd name="connsiteX1" fmla="*/ 107950 w 206375"/>
                      <a:gd name="connsiteY1" fmla="*/ 222250 h 273050"/>
                      <a:gd name="connsiteX2" fmla="*/ 0 w 206375"/>
                      <a:gd name="connsiteY2" fmla="*/ 273050 h 273050"/>
                      <a:gd name="connsiteX0" fmla="*/ 229658 w 229658"/>
                      <a:gd name="connsiteY0" fmla="*/ 0 h 317500"/>
                      <a:gd name="connsiteX1" fmla="*/ 107950 w 229658"/>
                      <a:gd name="connsiteY1" fmla="*/ 266700 h 317500"/>
                      <a:gd name="connsiteX2" fmla="*/ 0 w 229658"/>
                      <a:gd name="connsiteY2" fmla="*/ 317500 h 317500"/>
                    </a:gdLst>
                    <a:ahLst/>
                    <a:cxnLst>
                      <a:cxn ang="0">
                        <a:pos x="connsiteX0" y="connsiteY0"/>
                      </a:cxn>
                      <a:cxn ang="0">
                        <a:pos x="connsiteX1" y="connsiteY1"/>
                      </a:cxn>
                      <a:cxn ang="0">
                        <a:pos x="connsiteX2" y="connsiteY2"/>
                      </a:cxn>
                    </a:cxnLst>
                    <a:rect l="l" t="t" r="r" b="b"/>
                    <a:pathLst>
                      <a:path w="229658" h="317500">
                        <a:moveTo>
                          <a:pt x="229658" y="0"/>
                        </a:moveTo>
                        <a:cubicBezTo>
                          <a:pt x="187325" y="74083"/>
                          <a:pt x="131233" y="170392"/>
                          <a:pt x="107950" y="266700"/>
                        </a:cubicBezTo>
                        <a:cubicBezTo>
                          <a:pt x="62442" y="312208"/>
                          <a:pt x="35983" y="300567"/>
                          <a:pt x="0" y="317500"/>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64" name="Freeform: Shape 263">
                    <a:extLst>
                      <a:ext uri="{FF2B5EF4-FFF2-40B4-BE49-F238E27FC236}">
                        <a16:creationId xmlns:a16="http://schemas.microsoft.com/office/drawing/2014/main" id="{909D7D5B-E91C-4D02-B6B0-8465FB48C981}"/>
                      </a:ext>
                    </a:extLst>
                  </p:cNvPr>
                  <p:cNvSpPr/>
                  <p:nvPr/>
                </p:nvSpPr>
                <p:spPr bwMode="auto">
                  <a:xfrm>
                    <a:off x="2805431" y="3629341"/>
                    <a:ext cx="401318" cy="183834"/>
                  </a:xfrm>
                  <a:custGeom>
                    <a:avLst/>
                    <a:gdLst>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06400"/>
                      <a:gd name="connsiteY0" fmla="*/ 0 h 168275"/>
                      <a:gd name="connsiteX1" fmla="*/ 231775 w 406400"/>
                      <a:gd name="connsiteY1" fmla="*/ 168275 h 168275"/>
                      <a:gd name="connsiteX2" fmla="*/ 323850 w 406400"/>
                      <a:gd name="connsiteY2" fmla="*/ 79375 h 168275"/>
                      <a:gd name="connsiteX3" fmla="*/ 406400 w 406400"/>
                      <a:gd name="connsiteY3" fmla="*/ 92075 h 168275"/>
                      <a:gd name="connsiteX0" fmla="*/ 0 w 427567"/>
                      <a:gd name="connsiteY0" fmla="*/ 0 h 180975"/>
                      <a:gd name="connsiteX1" fmla="*/ 252942 w 427567"/>
                      <a:gd name="connsiteY1" fmla="*/ 180975 h 180975"/>
                      <a:gd name="connsiteX2" fmla="*/ 345017 w 427567"/>
                      <a:gd name="connsiteY2" fmla="*/ 92075 h 180975"/>
                      <a:gd name="connsiteX3" fmla="*/ 427567 w 427567"/>
                      <a:gd name="connsiteY3" fmla="*/ 104775 h 180975"/>
                    </a:gdLst>
                    <a:ahLst/>
                    <a:cxnLst>
                      <a:cxn ang="0">
                        <a:pos x="connsiteX0" y="connsiteY0"/>
                      </a:cxn>
                      <a:cxn ang="0">
                        <a:pos x="connsiteX1" y="connsiteY1"/>
                      </a:cxn>
                      <a:cxn ang="0">
                        <a:pos x="connsiteX2" y="connsiteY2"/>
                      </a:cxn>
                      <a:cxn ang="0">
                        <a:pos x="connsiteX3" y="connsiteY3"/>
                      </a:cxn>
                    </a:cxnLst>
                    <a:rect l="l" t="t" r="r" b="b"/>
                    <a:pathLst>
                      <a:path w="427567" h="180975">
                        <a:moveTo>
                          <a:pt x="0" y="0"/>
                        </a:moveTo>
                        <a:cubicBezTo>
                          <a:pt x="77258" y="56092"/>
                          <a:pt x="137584" y="121708"/>
                          <a:pt x="252942" y="180975"/>
                        </a:cubicBezTo>
                        <a:cubicBezTo>
                          <a:pt x="305859" y="160867"/>
                          <a:pt x="314325" y="121708"/>
                          <a:pt x="345017" y="92075"/>
                        </a:cubicBezTo>
                        <a:cubicBezTo>
                          <a:pt x="397934" y="61383"/>
                          <a:pt x="400050" y="100542"/>
                          <a:pt x="427567" y="104775"/>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65" name="Freeform: Shape 264">
                    <a:extLst>
                      <a:ext uri="{FF2B5EF4-FFF2-40B4-BE49-F238E27FC236}">
                        <a16:creationId xmlns:a16="http://schemas.microsoft.com/office/drawing/2014/main" id="{2738A821-A26C-4290-8593-47B66273F248}"/>
                      </a:ext>
                    </a:extLst>
                  </p:cNvPr>
                  <p:cNvSpPr/>
                  <p:nvPr/>
                </p:nvSpPr>
                <p:spPr bwMode="auto">
                  <a:xfrm>
                    <a:off x="2801045" y="3707880"/>
                    <a:ext cx="448894" cy="664093"/>
                  </a:xfrm>
                  <a:custGeom>
                    <a:avLst/>
                    <a:gdLst>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12750"/>
                      <a:gd name="connsiteY0" fmla="*/ 0 h 666750"/>
                      <a:gd name="connsiteX1" fmla="*/ 209550 w 412750"/>
                      <a:gd name="connsiteY1" fmla="*/ 193675 h 666750"/>
                      <a:gd name="connsiteX2" fmla="*/ 330200 w 412750"/>
                      <a:gd name="connsiteY2" fmla="*/ 444500 h 666750"/>
                      <a:gd name="connsiteX3" fmla="*/ 412750 w 412750"/>
                      <a:gd name="connsiteY3" fmla="*/ 666750 h 666750"/>
                      <a:gd name="connsiteX4" fmla="*/ 409575 w 412750"/>
                      <a:gd name="connsiteY4" fmla="*/ 460375 h 666750"/>
                      <a:gd name="connsiteX5" fmla="*/ 282575 w 412750"/>
                      <a:gd name="connsiteY5" fmla="*/ 400050 h 666750"/>
                      <a:gd name="connsiteX6" fmla="*/ 228600 w 412750"/>
                      <a:gd name="connsiteY6" fmla="*/ 666750 h 666750"/>
                      <a:gd name="connsiteX0" fmla="*/ 0 w 424771"/>
                      <a:gd name="connsiteY0" fmla="*/ 0 h 666750"/>
                      <a:gd name="connsiteX1" fmla="*/ 209550 w 424771"/>
                      <a:gd name="connsiteY1" fmla="*/ 193675 h 666750"/>
                      <a:gd name="connsiteX2" fmla="*/ 330200 w 424771"/>
                      <a:gd name="connsiteY2" fmla="*/ 444500 h 666750"/>
                      <a:gd name="connsiteX3" fmla="*/ 412750 w 424771"/>
                      <a:gd name="connsiteY3" fmla="*/ 666750 h 666750"/>
                      <a:gd name="connsiteX4" fmla="*/ 409575 w 424771"/>
                      <a:gd name="connsiteY4" fmla="*/ 460375 h 666750"/>
                      <a:gd name="connsiteX5" fmla="*/ 282575 w 424771"/>
                      <a:gd name="connsiteY5" fmla="*/ 400050 h 666750"/>
                      <a:gd name="connsiteX6" fmla="*/ 228600 w 42477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44511"/>
                      <a:gd name="connsiteY0" fmla="*/ 0 h 666750"/>
                      <a:gd name="connsiteX1" fmla="*/ 209550 w 444511"/>
                      <a:gd name="connsiteY1" fmla="*/ 193675 h 666750"/>
                      <a:gd name="connsiteX2" fmla="*/ 330200 w 444511"/>
                      <a:gd name="connsiteY2" fmla="*/ 444500 h 666750"/>
                      <a:gd name="connsiteX3" fmla="*/ 412750 w 444511"/>
                      <a:gd name="connsiteY3" fmla="*/ 666750 h 666750"/>
                      <a:gd name="connsiteX4" fmla="*/ 409575 w 444511"/>
                      <a:gd name="connsiteY4" fmla="*/ 460375 h 666750"/>
                      <a:gd name="connsiteX5" fmla="*/ 282575 w 444511"/>
                      <a:gd name="connsiteY5" fmla="*/ 400050 h 666750"/>
                      <a:gd name="connsiteX6" fmla="*/ 228600 w 444511"/>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59112"/>
                      <a:gd name="connsiteY0" fmla="*/ 0 h 666750"/>
                      <a:gd name="connsiteX1" fmla="*/ 209550 w 459112"/>
                      <a:gd name="connsiteY1" fmla="*/ 193675 h 666750"/>
                      <a:gd name="connsiteX2" fmla="*/ 330200 w 459112"/>
                      <a:gd name="connsiteY2" fmla="*/ 444500 h 666750"/>
                      <a:gd name="connsiteX3" fmla="*/ 412750 w 459112"/>
                      <a:gd name="connsiteY3" fmla="*/ 666750 h 666750"/>
                      <a:gd name="connsiteX4" fmla="*/ 409575 w 459112"/>
                      <a:gd name="connsiteY4" fmla="*/ 460375 h 666750"/>
                      <a:gd name="connsiteX5" fmla="*/ 282575 w 459112"/>
                      <a:gd name="connsiteY5" fmla="*/ 400050 h 666750"/>
                      <a:gd name="connsiteX6" fmla="*/ 228600 w 459112"/>
                      <a:gd name="connsiteY6" fmla="*/ 666750 h 666750"/>
                      <a:gd name="connsiteX0" fmla="*/ 0 w 490862"/>
                      <a:gd name="connsiteY0" fmla="*/ 0 h 694267"/>
                      <a:gd name="connsiteX1" fmla="*/ 241300 w 490862"/>
                      <a:gd name="connsiteY1" fmla="*/ 221192 h 694267"/>
                      <a:gd name="connsiteX2" fmla="*/ 361950 w 490862"/>
                      <a:gd name="connsiteY2" fmla="*/ 472017 h 694267"/>
                      <a:gd name="connsiteX3" fmla="*/ 444500 w 490862"/>
                      <a:gd name="connsiteY3" fmla="*/ 694267 h 694267"/>
                      <a:gd name="connsiteX4" fmla="*/ 441325 w 490862"/>
                      <a:gd name="connsiteY4" fmla="*/ 487892 h 694267"/>
                      <a:gd name="connsiteX5" fmla="*/ 314325 w 490862"/>
                      <a:gd name="connsiteY5" fmla="*/ 427567 h 694267"/>
                      <a:gd name="connsiteX6" fmla="*/ 260350 w 490862"/>
                      <a:gd name="connsiteY6" fmla="*/ 694267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862" h="694267">
                        <a:moveTo>
                          <a:pt x="0" y="0"/>
                        </a:moveTo>
                        <a:cubicBezTo>
                          <a:pt x="69850" y="64558"/>
                          <a:pt x="174625" y="140759"/>
                          <a:pt x="241300" y="221192"/>
                        </a:cubicBezTo>
                        <a:cubicBezTo>
                          <a:pt x="271992" y="323850"/>
                          <a:pt x="321733" y="388409"/>
                          <a:pt x="361950" y="472017"/>
                        </a:cubicBezTo>
                        <a:cubicBezTo>
                          <a:pt x="373592" y="619125"/>
                          <a:pt x="385233" y="667809"/>
                          <a:pt x="444500" y="694267"/>
                        </a:cubicBezTo>
                        <a:cubicBezTo>
                          <a:pt x="494242" y="676275"/>
                          <a:pt x="518583" y="709084"/>
                          <a:pt x="441325" y="487892"/>
                        </a:cubicBezTo>
                        <a:cubicBezTo>
                          <a:pt x="398992" y="429684"/>
                          <a:pt x="356658" y="447675"/>
                          <a:pt x="314325" y="427567"/>
                        </a:cubicBezTo>
                        <a:cubicBezTo>
                          <a:pt x="255058" y="541867"/>
                          <a:pt x="278342" y="605367"/>
                          <a:pt x="260350" y="694267"/>
                        </a:cubicBez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66" name="Freeform: Shape 265">
                    <a:extLst>
                      <a:ext uri="{FF2B5EF4-FFF2-40B4-BE49-F238E27FC236}">
                        <a16:creationId xmlns:a16="http://schemas.microsoft.com/office/drawing/2014/main" id="{EEAD233B-E81F-4629-A711-DD7445860525}"/>
                      </a:ext>
                    </a:extLst>
                  </p:cNvPr>
                  <p:cNvSpPr/>
                  <p:nvPr/>
                </p:nvSpPr>
                <p:spPr bwMode="auto">
                  <a:xfrm>
                    <a:off x="2990850" y="3889375"/>
                    <a:ext cx="231775" cy="177800"/>
                  </a:xfrm>
                  <a:custGeom>
                    <a:avLst/>
                    <a:gdLst>
                      <a:gd name="connsiteX0" fmla="*/ 231775 w 231775"/>
                      <a:gd name="connsiteY0" fmla="*/ 177800 h 177800"/>
                      <a:gd name="connsiteX1" fmla="*/ 0 w 231775"/>
                      <a:gd name="connsiteY1" fmla="*/ 0 h 177800"/>
                    </a:gdLst>
                    <a:ahLst/>
                    <a:cxnLst>
                      <a:cxn ang="0">
                        <a:pos x="connsiteX0" y="connsiteY0"/>
                      </a:cxn>
                      <a:cxn ang="0">
                        <a:pos x="connsiteX1" y="connsiteY1"/>
                      </a:cxn>
                    </a:cxnLst>
                    <a:rect l="l" t="t" r="r" b="b"/>
                    <a:pathLst>
                      <a:path w="231775" h="177800">
                        <a:moveTo>
                          <a:pt x="231775" y="177800"/>
                        </a:moveTo>
                        <a:lnTo>
                          <a:pt x="0" y="0"/>
                        </a:lnTo>
                      </a:path>
                    </a:pathLst>
                  </a:custGeom>
                  <a:noFill/>
                  <a:ln w="9525">
                    <a:solidFill>
                      <a:schemeClr val="accent4"/>
                    </a:solidFill>
                    <a:miter lim="800000"/>
                    <a:headEnd/>
                    <a:tailEnd/>
                  </a:ln>
                </p:spPr>
                <p:txBody>
                  <a:bodyPr rtlCol="0" anchor="ctr"/>
                  <a:lstStyle/>
                  <a:p>
                    <a:pPr marL="0" marR="0" lvl="0" indent="0" algn="ctr"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Helvetica"/>
                    </a:endParaRPr>
                  </a:p>
                </p:txBody>
              </p:sp>
              <p:sp>
                <p:nvSpPr>
                  <p:cNvPr id="267" name="Oval 266">
                    <a:extLst>
                      <a:ext uri="{FF2B5EF4-FFF2-40B4-BE49-F238E27FC236}">
                        <a16:creationId xmlns:a16="http://schemas.microsoft.com/office/drawing/2014/main" id="{5203EA10-6915-4A92-AA27-B34B370879E2}"/>
                      </a:ext>
                    </a:extLst>
                  </p:cNvPr>
                  <p:cNvSpPr/>
                  <p:nvPr/>
                </p:nvSpPr>
                <p:spPr bwMode="auto">
                  <a:xfrm>
                    <a:off x="2387483" y="3884896"/>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68" name="Oval 267">
                    <a:extLst>
                      <a:ext uri="{FF2B5EF4-FFF2-40B4-BE49-F238E27FC236}">
                        <a16:creationId xmlns:a16="http://schemas.microsoft.com/office/drawing/2014/main" id="{9CB9DA3E-2105-4196-A5D5-F7BE61B0509C}"/>
                      </a:ext>
                    </a:extLst>
                  </p:cNvPr>
                  <p:cNvSpPr/>
                  <p:nvPr/>
                </p:nvSpPr>
                <p:spPr bwMode="auto">
                  <a:xfrm>
                    <a:off x="2291889" y="4152209"/>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69" name="Oval 268">
                    <a:extLst>
                      <a:ext uri="{FF2B5EF4-FFF2-40B4-BE49-F238E27FC236}">
                        <a16:creationId xmlns:a16="http://schemas.microsoft.com/office/drawing/2014/main" id="{EBC9685C-434A-46A3-A6AE-F2F023FCA3FB}"/>
                      </a:ext>
                    </a:extLst>
                  </p:cNvPr>
                  <p:cNvSpPr/>
                  <p:nvPr/>
                </p:nvSpPr>
                <p:spPr bwMode="auto">
                  <a:xfrm>
                    <a:off x="2121316" y="4133706"/>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70" name="Oval 269">
                    <a:extLst>
                      <a:ext uri="{FF2B5EF4-FFF2-40B4-BE49-F238E27FC236}">
                        <a16:creationId xmlns:a16="http://schemas.microsoft.com/office/drawing/2014/main" id="{CD485025-E1EC-491D-993E-0884171FADCD}"/>
                      </a:ext>
                    </a:extLst>
                  </p:cNvPr>
                  <p:cNvSpPr/>
                  <p:nvPr/>
                </p:nvSpPr>
                <p:spPr bwMode="auto">
                  <a:xfrm>
                    <a:off x="2313300" y="3776050"/>
                    <a:ext cx="98825" cy="98825"/>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72" name="Oval 271">
                    <a:extLst>
                      <a:ext uri="{FF2B5EF4-FFF2-40B4-BE49-F238E27FC236}">
                        <a16:creationId xmlns:a16="http://schemas.microsoft.com/office/drawing/2014/main" id="{510630C9-B181-4C27-9B63-D2E38A8F7F29}"/>
                      </a:ext>
                    </a:extLst>
                  </p:cNvPr>
                  <p:cNvSpPr/>
                  <p:nvPr/>
                </p:nvSpPr>
                <p:spPr bwMode="auto">
                  <a:xfrm>
                    <a:off x="3057592" y="4091903"/>
                    <a:ext cx="64418" cy="6441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73" name="Oval 272">
                    <a:extLst>
                      <a:ext uri="{FF2B5EF4-FFF2-40B4-BE49-F238E27FC236}">
                        <a16:creationId xmlns:a16="http://schemas.microsoft.com/office/drawing/2014/main" id="{26C6430C-9797-4B1C-9292-D92D1654D3D8}"/>
                      </a:ext>
                    </a:extLst>
                  </p:cNvPr>
                  <p:cNvSpPr/>
                  <p:nvPr/>
                </p:nvSpPr>
                <p:spPr bwMode="auto">
                  <a:xfrm>
                    <a:off x="3138234" y="4176365"/>
                    <a:ext cx="86454" cy="86454"/>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74" name="Oval 273">
                    <a:extLst>
                      <a:ext uri="{FF2B5EF4-FFF2-40B4-BE49-F238E27FC236}">
                        <a16:creationId xmlns:a16="http://schemas.microsoft.com/office/drawing/2014/main" id="{F5C68D0A-499B-4F3C-A133-E570765449C9}"/>
                      </a:ext>
                    </a:extLst>
                  </p:cNvPr>
                  <p:cNvSpPr/>
                  <p:nvPr/>
                </p:nvSpPr>
                <p:spPr bwMode="auto">
                  <a:xfrm>
                    <a:off x="3015093" y="4294004"/>
                    <a:ext cx="91683" cy="91682"/>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75" name="Oval 274">
                    <a:extLst>
                      <a:ext uri="{FF2B5EF4-FFF2-40B4-BE49-F238E27FC236}">
                        <a16:creationId xmlns:a16="http://schemas.microsoft.com/office/drawing/2014/main" id="{FC40A33F-7E3A-4BB0-9E52-C17234B2DCF4}"/>
                      </a:ext>
                    </a:extLst>
                  </p:cNvPr>
                  <p:cNvSpPr/>
                  <p:nvPr/>
                </p:nvSpPr>
                <p:spPr bwMode="auto">
                  <a:xfrm>
                    <a:off x="3160729" y="4360778"/>
                    <a:ext cx="85434" cy="85434"/>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76" name="Oval 275">
                    <a:extLst>
                      <a:ext uri="{FF2B5EF4-FFF2-40B4-BE49-F238E27FC236}">
                        <a16:creationId xmlns:a16="http://schemas.microsoft.com/office/drawing/2014/main" id="{3A97DDD3-155C-4DB9-9894-280A2BE269DA}"/>
                      </a:ext>
                    </a:extLst>
                  </p:cNvPr>
                  <p:cNvSpPr/>
                  <p:nvPr/>
                </p:nvSpPr>
                <p:spPr bwMode="auto">
                  <a:xfrm>
                    <a:off x="3156373" y="3975535"/>
                    <a:ext cx="94147" cy="94147"/>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77" name="Oval 161">
                    <a:extLst>
                      <a:ext uri="{FF2B5EF4-FFF2-40B4-BE49-F238E27FC236}">
                        <a16:creationId xmlns:a16="http://schemas.microsoft.com/office/drawing/2014/main" id="{FA43890B-7C6B-4D22-A597-E1157644B574}"/>
                      </a:ext>
                    </a:extLst>
                  </p:cNvPr>
                  <p:cNvSpPr/>
                  <p:nvPr/>
                </p:nvSpPr>
                <p:spPr bwMode="auto">
                  <a:xfrm>
                    <a:off x="2998119" y="3528470"/>
                    <a:ext cx="205328" cy="271759"/>
                  </a:xfrm>
                  <a:custGeom>
                    <a:avLst/>
                    <a:gdLst>
                      <a:gd name="connsiteX0" fmla="*/ 0 w 170019"/>
                      <a:gd name="connsiteY0" fmla="*/ 126002 h 252003"/>
                      <a:gd name="connsiteX1" fmla="*/ 85010 w 170019"/>
                      <a:gd name="connsiteY1" fmla="*/ 0 h 252003"/>
                      <a:gd name="connsiteX2" fmla="*/ 170020 w 170019"/>
                      <a:gd name="connsiteY2" fmla="*/ 126002 h 252003"/>
                      <a:gd name="connsiteX3" fmla="*/ 85010 w 170019"/>
                      <a:gd name="connsiteY3" fmla="*/ 252004 h 252003"/>
                      <a:gd name="connsiteX4" fmla="*/ 0 w 170019"/>
                      <a:gd name="connsiteY4" fmla="*/ 126002 h 252003"/>
                      <a:gd name="connsiteX0" fmla="*/ 0 w 170020"/>
                      <a:gd name="connsiteY0" fmla="*/ 126922 h 252924"/>
                      <a:gd name="connsiteX1" fmla="*/ 85010 w 170020"/>
                      <a:gd name="connsiteY1" fmla="*/ 920 h 252924"/>
                      <a:gd name="connsiteX2" fmla="*/ 170020 w 170020"/>
                      <a:gd name="connsiteY2" fmla="*/ 126922 h 252924"/>
                      <a:gd name="connsiteX3" fmla="*/ 85010 w 170020"/>
                      <a:gd name="connsiteY3" fmla="*/ 252924 h 252924"/>
                      <a:gd name="connsiteX4" fmla="*/ 0 w 170020"/>
                      <a:gd name="connsiteY4" fmla="*/ 126922 h 252924"/>
                      <a:gd name="connsiteX0" fmla="*/ 6389 w 176409"/>
                      <a:gd name="connsiteY0" fmla="*/ 126740 h 252742"/>
                      <a:gd name="connsiteX1" fmla="*/ 91399 w 176409"/>
                      <a:gd name="connsiteY1" fmla="*/ 738 h 252742"/>
                      <a:gd name="connsiteX2" fmla="*/ 176409 w 176409"/>
                      <a:gd name="connsiteY2" fmla="*/ 126740 h 252742"/>
                      <a:gd name="connsiteX3" fmla="*/ 91399 w 176409"/>
                      <a:gd name="connsiteY3" fmla="*/ 252742 h 252742"/>
                      <a:gd name="connsiteX4" fmla="*/ 6389 w 176409"/>
                      <a:gd name="connsiteY4" fmla="*/ 126740 h 252742"/>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 name="connsiteX0" fmla="*/ 6389 w 176409"/>
                      <a:gd name="connsiteY0" fmla="*/ 126740 h 253978"/>
                      <a:gd name="connsiteX1" fmla="*/ 91399 w 176409"/>
                      <a:gd name="connsiteY1" fmla="*/ 738 h 253978"/>
                      <a:gd name="connsiteX2" fmla="*/ 176409 w 176409"/>
                      <a:gd name="connsiteY2" fmla="*/ 126740 h 253978"/>
                      <a:gd name="connsiteX3" fmla="*/ 91399 w 176409"/>
                      <a:gd name="connsiteY3" fmla="*/ 252742 h 253978"/>
                      <a:gd name="connsiteX4" fmla="*/ 6389 w 176409"/>
                      <a:gd name="connsiteY4" fmla="*/ 126740 h 25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09" h="253978">
                        <a:moveTo>
                          <a:pt x="6389" y="126740"/>
                        </a:moveTo>
                        <a:cubicBezTo>
                          <a:pt x="-12661" y="76201"/>
                          <a:pt x="9524" y="-8787"/>
                          <a:pt x="91399" y="738"/>
                        </a:cubicBezTo>
                        <a:cubicBezTo>
                          <a:pt x="173274" y="10263"/>
                          <a:pt x="144659" y="22226"/>
                          <a:pt x="176409" y="126740"/>
                        </a:cubicBezTo>
                        <a:cubicBezTo>
                          <a:pt x="176409" y="196329"/>
                          <a:pt x="163749" y="240042"/>
                          <a:pt x="91399" y="252742"/>
                        </a:cubicBezTo>
                        <a:cubicBezTo>
                          <a:pt x="19049" y="265442"/>
                          <a:pt x="25439" y="177279"/>
                          <a:pt x="6389" y="126740"/>
                        </a:cubicBezTo>
                        <a:close/>
                      </a:path>
                    </a:pathLst>
                  </a:cu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78" name="Oval 277">
                    <a:extLst>
                      <a:ext uri="{FF2B5EF4-FFF2-40B4-BE49-F238E27FC236}">
                        <a16:creationId xmlns:a16="http://schemas.microsoft.com/office/drawing/2014/main" id="{E4930D0D-025D-46FD-9BEB-513CEEF86142}"/>
                      </a:ext>
                    </a:extLst>
                  </p:cNvPr>
                  <p:cNvSpPr/>
                  <p:nvPr/>
                </p:nvSpPr>
                <p:spPr bwMode="auto">
                  <a:xfrm>
                    <a:off x="2280929" y="3892429"/>
                    <a:ext cx="64741" cy="64741"/>
                  </a:xfrm>
                  <a:prstGeom prst="ellipse">
                    <a:avLst/>
                  </a:prstGeom>
                  <a:solidFill>
                    <a:schemeClr val="accent4"/>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grpSp>
            <p:sp>
              <p:nvSpPr>
                <p:cNvPr id="246" name="Oval 245">
                  <a:extLst>
                    <a:ext uri="{FF2B5EF4-FFF2-40B4-BE49-F238E27FC236}">
                      <a16:creationId xmlns:a16="http://schemas.microsoft.com/office/drawing/2014/main" id="{51FB61B3-50D9-4BF5-8272-3AB3C595266B}"/>
                    </a:ext>
                  </a:extLst>
                </p:cNvPr>
                <p:cNvSpPr/>
                <p:nvPr/>
              </p:nvSpPr>
              <p:spPr bwMode="auto">
                <a:xfrm>
                  <a:off x="5290781" y="3874362"/>
                  <a:ext cx="85809" cy="85809"/>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47" name="Oval 246">
                  <a:extLst>
                    <a:ext uri="{FF2B5EF4-FFF2-40B4-BE49-F238E27FC236}">
                      <a16:creationId xmlns:a16="http://schemas.microsoft.com/office/drawing/2014/main" id="{3EA20B49-BC22-411C-9A96-EFA5EB52E1A2}"/>
                    </a:ext>
                  </a:extLst>
                </p:cNvPr>
                <p:cNvSpPr/>
                <p:nvPr/>
              </p:nvSpPr>
              <p:spPr bwMode="auto">
                <a:xfrm>
                  <a:off x="5171599" y="3857151"/>
                  <a:ext cx="85809" cy="85809"/>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48" name="Oval 247">
                  <a:extLst>
                    <a:ext uri="{FF2B5EF4-FFF2-40B4-BE49-F238E27FC236}">
                      <a16:creationId xmlns:a16="http://schemas.microsoft.com/office/drawing/2014/main" id="{AC7D76E7-C271-4DF2-953E-9D66784CF2DD}"/>
                    </a:ext>
                  </a:extLst>
                </p:cNvPr>
                <p:cNvSpPr/>
                <p:nvPr/>
              </p:nvSpPr>
              <p:spPr bwMode="auto">
                <a:xfrm>
                  <a:off x="5038897" y="3665011"/>
                  <a:ext cx="77694" cy="77695"/>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49" name="Oval 248">
                  <a:extLst>
                    <a:ext uri="{FF2B5EF4-FFF2-40B4-BE49-F238E27FC236}">
                      <a16:creationId xmlns:a16="http://schemas.microsoft.com/office/drawing/2014/main" id="{B0BD562F-C8C2-4C26-9303-983B784B19F2}"/>
                    </a:ext>
                  </a:extLst>
                </p:cNvPr>
                <p:cNvSpPr/>
                <p:nvPr/>
              </p:nvSpPr>
              <p:spPr bwMode="auto">
                <a:xfrm>
                  <a:off x="5328334" y="3659138"/>
                  <a:ext cx="83808" cy="8380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grpSp>
          <p:sp>
            <p:nvSpPr>
              <p:cNvPr id="240" name="Freeform: Shape 239">
                <a:extLst>
                  <a:ext uri="{FF2B5EF4-FFF2-40B4-BE49-F238E27FC236}">
                    <a16:creationId xmlns:a16="http://schemas.microsoft.com/office/drawing/2014/main" id="{E3ACB955-ACF6-4FD2-8B5F-57E61AC08AB8}"/>
                  </a:ext>
                </a:extLst>
              </p:cNvPr>
              <p:cNvSpPr/>
              <p:nvPr/>
            </p:nvSpPr>
            <p:spPr bwMode="auto">
              <a:xfrm>
                <a:off x="6762135" y="4076877"/>
                <a:ext cx="366116" cy="321732"/>
              </a:xfrm>
              <a:custGeom>
                <a:avLst/>
                <a:gdLst>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41817 w 349250"/>
                  <a:gd name="connsiteY0" fmla="*/ 0 h 321733"/>
                  <a:gd name="connsiteX1" fmla="*/ 0 w 349250"/>
                  <a:gd name="connsiteY1" fmla="*/ 124883 h 321733"/>
                  <a:gd name="connsiteX2" fmla="*/ 6350 w 349250"/>
                  <a:gd name="connsiteY2" fmla="*/ 321733 h 321733"/>
                  <a:gd name="connsiteX3" fmla="*/ 349250 w 349250"/>
                  <a:gd name="connsiteY3" fmla="*/ 302683 h 321733"/>
                  <a:gd name="connsiteX4" fmla="*/ 256117 w 349250"/>
                  <a:gd name="connsiteY4" fmla="*/ 112183 h 321733"/>
                  <a:gd name="connsiteX5" fmla="*/ 139700 w 349250"/>
                  <a:gd name="connsiteY5" fmla="*/ 91017 h 321733"/>
                  <a:gd name="connsiteX6" fmla="*/ 141817 w 349250"/>
                  <a:gd name="connsiteY6" fmla="*/ 0 h 321733"/>
                  <a:gd name="connsiteX0" fmla="*/ 152047 w 359480"/>
                  <a:gd name="connsiteY0" fmla="*/ 0 h 321733"/>
                  <a:gd name="connsiteX1" fmla="*/ 10230 w 359480"/>
                  <a:gd name="connsiteY1" fmla="*/ 124883 h 321733"/>
                  <a:gd name="connsiteX2" fmla="*/ 16580 w 359480"/>
                  <a:gd name="connsiteY2" fmla="*/ 321733 h 321733"/>
                  <a:gd name="connsiteX3" fmla="*/ 359480 w 359480"/>
                  <a:gd name="connsiteY3" fmla="*/ 302683 h 321733"/>
                  <a:gd name="connsiteX4" fmla="*/ 266347 w 359480"/>
                  <a:gd name="connsiteY4" fmla="*/ 112183 h 321733"/>
                  <a:gd name="connsiteX5" fmla="*/ 149930 w 359480"/>
                  <a:gd name="connsiteY5" fmla="*/ 91017 h 321733"/>
                  <a:gd name="connsiteX6" fmla="*/ 152047 w 359480"/>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 name="connsiteX0" fmla="*/ 158683 w 366116"/>
                  <a:gd name="connsiteY0" fmla="*/ 0 h 321733"/>
                  <a:gd name="connsiteX1" fmla="*/ 16866 w 366116"/>
                  <a:gd name="connsiteY1" fmla="*/ 124883 h 321733"/>
                  <a:gd name="connsiteX2" fmla="*/ 23216 w 366116"/>
                  <a:gd name="connsiteY2" fmla="*/ 321733 h 321733"/>
                  <a:gd name="connsiteX3" fmla="*/ 366116 w 366116"/>
                  <a:gd name="connsiteY3" fmla="*/ 302683 h 321733"/>
                  <a:gd name="connsiteX4" fmla="*/ 272983 w 366116"/>
                  <a:gd name="connsiteY4" fmla="*/ 112183 h 321733"/>
                  <a:gd name="connsiteX5" fmla="*/ 156566 w 366116"/>
                  <a:gd name="connsiteY5" fmla="*/ 91017 h 321733"/>
                  <a:gd name="connsiteX6" fmla="*/ 158683 w 366116"/>
                  <a:gd name="connsiteY6" fmla="*/ 0 h 32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6116" h="321733">
                    <a:moveTo>
                      <a:pt x="158683" y="0"/>
                    </a:moveTo>
                    <a:cubicBezTo>
                      <a:pt x="37328" y="16229"/>
                      <a:pt x="17572" y="104421"/>
                      <a:pt x="16866" y="124883"/>
                    </a:cubicBezTo>
                    <a:cubicBezTo>
                      <a:pt x="-8533" y="222250"/>
                      <a:pt x="-4301" y="298449"/>
                      <a:pt x="23216" y="321733"/>
                    </a:cubicBezTo>
                    <a:cubicBezTo>
                      <a:pt x="184082" y="273049"/>
                      <a:pt x="304733" y="342900"/>
                      <a:pt x="366116" y="302683"/>
                    </a:cubicBezTo>
                    <a:cubicBezTo>
                      <a:pt x="260988" y="241300"/>
                      <a:pt x="335777" y="184149"/>
                      <a:pt x="272983" y="112183"/>
                    </a:cubicBezTo>
                    <a:cubicBezTo>
                      <a:pt x="208778" y="119944"/>
                      <a:pt x="199606" y="83255"/>
                      <a:pt x="156566" y="91017"/>
                    </a:cubicBezTo>
                    <a:cubicBezTo>
                      <a:pt x="178439" y="50094"/>
                      <a:pt x="196077" y="13406"/>
                      <a:pt x="158683" y="0"/>
                    </a:cubicBezTo>
                    <a:close/>
                  </a:path>
                </a:pathLst>
              </a:cu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41" name="Freeform: Shape 240">
                <a:extLst>
                  <a:ext uri="{FF2B5EF4-FFF2-40B4-BE49-F238E27FC236}">
                    <a16:creationId xmlns:a16="http://schemas.microsoft.com/office/drawing/2014/main" id="{17F996C7-F6DA-4515-AD04-9064BF5E2EBB}"/>
                  </a:ext>
                </a:extLst>
              </p:cNvPr>
              <p:cNvSpPr/>
              <p:nvPr/>
            </p:nvSpPr>
            <p:spPr bwMode="auto">
              <a:xfrm rot="680587">
                <a:off x="6564040" y="3964402"/>
                <a:ext cx="129835" cy="148204"/>
              </a:xfrm>
              <a:custGeom>
                <a:avLst/>
                <a:gdLst>
                  <a:gd name="connsiteX0" fmla="*/ 0 w 103717"/>
                  <a:gd name="connsiteY0" fmla="*/ 10584 h 133350"/>
                  <a:gd name="connsiteX1" fmla="*/ 2117 w 103717"/>
                  <a:gd name="connsiteY1" fmla="*/ 133350 h 133350"/>
                  <a:gd name="connsiteX2" fmla="*/ 103717 w 103717"/>
                  <a:gd name="connsiteY2" fmla="*/ 107950 h 133350"/>
                  <a:gd name="connsiteX3" fmla="*/ 84667 w 103717"/>
                  <a:gd name="connsiteY3" fmla="*/ 0 h 133350"/>
                  <a:gd name="connsiteX4" fmla="*/ 0 w 103717"/>
                  <a:gd name="connsiteY4" fmla="*/ 10584 h 133350"/>
                  <a:gd name="connsiteX0" fmla="*/ 0 w 103717"/>
                  <a:gd name="connsiteY0" fmla="*/ 24224 h 146990"/>
                  <a:gd name="connsiteX1" fmla="*/ 2117 w 103717"/>
                  <a:gd name="connsiteY1" fmla="*/ 146990 h 146990"/>
                  <a:gd name="connsiteX2" fmla="*/ 103717 w 103717"/>
                  <a:gd name="connsiteY2" fmla="*/ 121590 h 146990"/>
                  <a:gd name="connsiteX3" fmla="*/ 84667 w 103717"/>
                  <a:gd name="connsiteY3" fmla="*/ 13640 h 146990"/>
                  <a:gd name="connsiteX4" fmla="*/ 0 w 103717"/>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0 w 107070"/>
                  <a:gd name="connsiteY0" fmla="*/ 24224 h 146990"/>
                  <a:gd name="connsiteX1" fmla="*/ 2117 w 107070"/>
                  <a:gd name="connsiteY1" fmla="*/ 146990 h 146990"/>
                  <a:gd name="connsiteX2" fmla="*/ 103717 w 107070"/>
                  <a:gd name="connsiteY2" fmla="*/ 121590 h 146990"/>
                  <a:gd name="connsiteX3" fmla="*/ 84667 w 107070"/>
                  <a:gd name="connsiteY3" fmla="*/ 13640 h 146990"/>
                  <a:gd name="connsiteX4" fmla="*/ 0 w 107070"/>
                  <a:gd name="connsiteY4" fmla="*/ 24224 h 146990"/>
                  <a:gd name="connsiteX0" fmla="*/ 12711 w 119781"/>
                  <a:gd name="connsiteY0" fmla="*/ 24224 h 146990"/>
                  <a:gd name="connsiteX1" fmla="*/ 14828 w 119781"/>
                  <a:gd name="connsiteY1" fmla="*/ 146990 h 146990"/>
                  <a:gd name="connsiteX2" fmla="*/ 116428 w 119781"/>
                  <a:gd name="connsiteY2" fmla="*/ 121590 h 146990"/>
                  <a:gd name="connsiteX3" fmla="*/ 97378 w 119781"/>
                  <a:gd name="connsiteY3" fmla="*/ 13640 h 146990"/>
                  <a:gd name="connsiteX4" fmla="*/ 12711 w 119781"/>
                  <a:gd name="connsiteY4" fmla="*/ 24224 h 146990"/>
                  <a:gd name="connsiteX0" fmla="*/ 22765 w 129835"/>
                  <a:gd name="connsiteY0" fmla="*/ 24224 h 146990"/>
                  <a:gd name="connsiteX1" fmla="*/ 24882 w 129835"/>
                  <a:gd name="connsiteY1" fmla="*/ 146990 h 146990"/>
                  <a:gd name="connsiteX2" fmla="*/ 126482 w 129835"/>
                  <a:gd name="connsiteY2" fmla="*/ 121590 h 146990"/>
                  <a:gd name="connsiteX3" fmla="*/ 107432 w 129835"/>
                  <a:gd name="connsiteY3" fmla="*/ 13640 h 146990"/>
                  <a:gd name="connsiteX4" fmla="*/ 22765 w 129835"/>
                  <a:gd name="connsiteY4" fmla="*/ 24224 h 146990"/>
                  <a:gd name="connsiteX0" fmla="*/ 22765 w 129835"/>
                  <a:gd name="connsiteY0" fmla="*/ 25439 h 148205"/>
                  <a:gd name="connsiteX1" fmla="*/ 24882 w 129835"/>
                  <a:gd name="connsiteY1" fmla="*/ 148205 h 148205"/>
                  <a:gd name="connsiteX2" fmla="*/ 126482 w 129835"/>
                  <a:gd name="connsiteY2" fmla="*/ 122805 h 148205"/>
                  <a:gd name="connsiteX3" fmla="*/ 107432 w 129835"/>
                  <a:gd name="connsiteY3" fmla="*/ 14855 h 148205"/>
                  <a:gd name="connsiteX4" fmla="*/ 22765 w 129835"/>
                  <a:gd name="connsiteY4" fmla="*/ 25439 h 148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835" h="148205">
                    <a:moveTo>
                      <a:pt x="22765" y="25439"/>
                    </a:moveTo>
                    <a:cubicBezTo>
                      <a:pt x="-8279" y="64244"/>
                      <a:pt x="-7574" y="83999"/>
                      <a:pt x="24882" y="148205"/>
                    </a:cubicBezTo>
                    <a:cubicBezTo>
                      <a:pt x="58749" y="139738"/>
                      <a:pt x="77798" y="146089"/>
                      <a:pt x="126482" y="122805"/>
                    </a:cubicBezTo>
                    <a:cubicBezTo>
                      <a:pt x="120132" y="86822"/>
                      <a:pt x="147648" y="50838"/>
                      <a:pt x="107432" y="14855"/>
                    </a:cubicBezTo>
                    <a:cubicBezTo>
                      <a:pt x="64393" y="-19717"/>
                      <a:pt x="44637" y="15561"/>
                      <a:pt x="22765" y="25439"/>
                    </a:cubicBezTo>
                    <a:close/>
                  </a:path>
                </a:pathLst>
              </a:custGeom>
              <a:solidFill>
                <a:schemeClr val="accent6"/>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42" name="Oval 241">
                <a:extLst>
                  <a:ext uri="{FF2B5EF4-FFF2-40B4-BE49-F238E27FC236}">
                    <a16:creationId xmlns:a16="http://schemas.microsoft.com/office/drawing/2014/main" id="{A5440667-1BC1-4561-A093-F989BF2BF2B0}"/>
                  </a:ext>
                </a:extLst>
              </p:cNvPr>
              <p:cNvSpPr/>
              <p:nvPr/>
            </p:nvSpPr>
            <p:spPr bwMode="auto">
              <a:xfrm>
                <a:off x="6668196" y="4006663"/>
                <a:ext cx="96680" cy="96680"/>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grpSp>
        <p:sp>
          <p:nvSpPr>
            <p:cNvPr id="279" name="Oval 278">
              <a:extLst>
                <a:ext uri="{FF2B5EF4-FFF2-40B4-BE49-F238E27FC236}">
                  <a16:creationId xmlns:a16="http://schemas.microsoft.com/office/drawing/2014/main" id="{3355B6BF-105C-4499-8A0D-23C04B597B42}"/>
                </a:ext>
              </a:extLst>
            </p:cNvPr>
            <p:cNvSpPr/>
            <p:nvPr/>
          </p:nvSpPr>
          <p:spPr bwMode="auto">
            <a:xfrm>
              <a:off x="9697241" y="3440491"/>
              <a:ext cx="190256" cy="17334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80" name="Oval 279">
              <a:extLst>
                <a:ext uri="{FF2B5EF4-FFF2-40B4-BE49-F238E27FC236}">
                  <a16:creationId xmlns:a16="http://schemas.microsoft.com/office/drawing/2014/main" id="{D6F699F1-78B0-42EE-9C84-0B6B12BBBC96}"/>
                </a:ext>
              </a:extLst>
            </p:cNvPr>
            <p:cNvSpPr/>
            <p:nvPr/>
          </p:nvSpPr>
          <p:spPr bwMode="auto">
            <a:xfrm>
              <a:off x="9543645" y="4436407"/>
              <a:ext cx="190256" cy="17334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81" name="Oval 280">
              <a:extLst>
                <a:ext uri="{FF2B5EF4-FFF2-40B4-BE49-F238E27FC236}">
                  <a16:creationId xmlns:a16="http://schemas.microsoft.com/office/drawing/2014/main" id="{13CAC587-0260-4A10-8E64-5657EB243A24}"/>
                </a:ext>
              </a:extLst>
            </p:cNvPr>
            <p:cNvSpPr/>
            <p:nvPr/>
          </p:nvSpPr>
          <p:spPr bwMode="auto">
            <a:xfrm>
              <a:off x="8694140" y="4343032"/>
              <a:ext cx="190256" cy="173348"/>
            </a:xfrm>
            <a:prstGeom prst="ellipse">
              <a:avLst/>
            </a:prstGeom>
            <a:solidFill>
              <a:schemeClr val="accent3"/>
            </a:solidFill>
            <a:ln w="0">
              <a:solidFill>
                <a:schemeClr val="bg1"/>
              </a:solidFill>
              <a:miter lim="800000"/>
              <a:headEnd/>
              <a:tailEnd/>
            </a:ln>
          </p:spPr>
          <p:txBody>
            <a:bodyPr rtlCol="0" anchor="b"/>
            <a:lstStyle/>
            <a:p>
              <a:pPr marL="0" marR="0" lvl="0" indent="0" algn="ctr" defTabSz="121917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grpSp>
      <p:sp>
        <p:nvSpPr>
          <p:cNvPr id="187" name="TextBox 186">
            <a:extLst>
              <a:ext uri="{FF2B5EF4-FFF2-40B4-BE49-F238E27FC236}">
                <a16:creationId xmlns:a16="http://schemas.microsoft.com/office/drawing/2014/main" id="{5DA56C61-0E63-4E18-8E14-132975365568}"/>
              </a:ext>
            </a:extLst>
          </p:cNvPr>
          <p:cNvSpPr txBox="1"/>
          <p:nvPr/>
        </p:nvSpPr>
        <p:spPr>
          <a:xfrm>
            <a:off x="1274967" y="6028541"/>
            <a:ext cx="615361" cy="246221"/>
          </a:xfrm>
          <a:prstGeom prst="rect">
            <a:avLst/>
          </a:prstGeom>
          <a:noFill/>
        </p:spPr>
        <p:txBody>
          <a:bodyPr wrap="none" lIns="0" tIns="0" rIns="0" bIns="0" rtlCol="0">
            <a:spAutoFit/>
          </a:bodyPr>
          <a:lstStyle/>
          <a:p>
            <a:pPr marL="0" marR="0" lvl="0" indent="0" algn="l" defTabSz="108755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Helvetica"/>
              </a:rPr>
              <a:t>Tumors</a:t>
            </a:r>
          </a:p>
        </p:txBody>
      </p:sp>
      <p:sp>
        <p:nvSpPr>
          <p:cNvPr id="188" name="TextBox 187">
            <a:extLst>
              <a:ext uri="{FF2B5EF4-FFF2-40B4-BE49-F238E27FC236}">
                <a16:creationId xmlns:a16="http://schemas.microsoft.com/office/drawing/2014/main" id="{96585843-C48C-4818-B6C3-F83AE9B7D6B6}"/>
              </a:ext>
            </a:extLst>
          </p:cNvPr>
          <p:cNvSpPr txBox="1"/>
          <p:nvPr/>
        </p:nvSpPr>
        <p:spPr>
          <a:xfrm>
            <a:off x="5807414" y="6028541"/>
            <a:ext cx="5269755" cy="246221"/>
          </a:xfrm>
          <a:prstGeom prst="rect">
            <a:avLst/>
          </a:prstGeom>
          <a:noFill/>
        </p:spPr>
        <p:txBody>
          <a:bodyPr wrap="square" lIns="0" tIns="0" rIns="0" bIns="0" rtlCol="0">
            <a:spAutoFit/>
          </a:bodyPr>
          <a:lstStyle/>
          <a:p>
            <a:pPr marL="0" marR="0" lvl="0" indent="0" algn="l" defTabSz="108755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Helvetica"/>
              </a:rPr>
              <a:t>Regional/local metastatic lymph nodes/distant metastases</a:t>
            </a:r>
          </a:p>
        </p:txBody>
      </p:sp>
      <p:sp>
        <p:nvSpPr>
          <p:cNvPr id="190" name="TextBox 189">
            <a:extLst>
              <a:ext uri="{FF2B5EF4-FFF2-40B4-BE49-F238E27FC236}">
                <a16:creationId xmlns:a16="http://schemas.microsoft.com/office/drawing/2014/main" id="{D4DA5C60-DF05-447D-81EE-B79F97D08363}"/>
              </a:ext>
            </a:extLst>
          </p:cNvPr>
          <p:cNvSpPr txBox="1"/>
          <p:nvPr/>
        </p:nvSpPr>
        <p:spPr>
          <a:xfrm>
            <a:off x="2726197" y="6028541"/>
            <a:ext cx="3210227" cy="246221"/>
          </a:xfrm>
          <a:prstGeom prst="rect">
            <a:avLst/>
          </a:prstGeom>
          <a:noFill/>
        </p:spPr>
        <p:txBody>
          <a:bodyPr wrap="square" lIns="0" tIns="0" rIns="0" bIns="0" rtlCol="0">
            <a:spAutoFit/>
          </a:bodyPr>
          <a:lstStyle/>
          <a:p>
            <a:pPr marL="0" marR="0" lvl="0" indent="0" algn="l" defTabSz="108755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Helvetica"/>
              </a:rPr>
              <a:t>Nonmetastatic lymph nodes     </a:t>
            </a:r>
          </a:p>
        </p:txBody>
      </p:sp>
      <p:sp>
        <p:nvSpPr>
          <p:cNvPr id="191" name="Oval 190">
            <a:extLst>
              <a:ext uri="{FF2B5EF4-FFF2-40B4-BE49-F238E27FC236}">
                <a16:creationId xmlns:a16="http://schemas.microsoft.com/office/drawing/2014/main" id="{F6A7C378-2CC4-45C6-98FD-C18BCFF17EA6}"/>
              </a:ext>
            </a:extLst>
          </p:cNvPr>
          <p:cNvSpPr/>
          <p:nvPr/>
        </p:nvSpPr>
        <p:spPr bwMode="auto">
          <a:xfrm>
            <a:off x="2469232" y="6058806"/>
            <a:ext cx="185690" cy="185690"/>
          </a:xfrm>
          <a:prstGeom prst="ellipse">
            <a:avLst/>
          </a:prstGeom>
          <a:solidFill>
            <a:schemeClr val="accent4"/>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92" name="Oval 191">
            <a:extLst>
              <a:ext uri="{FF2B5EF4-FFF2-40B4-BE49-F238E27FC236}">
                <a16:creationId xmlns:a16="http://schemas.microsoft.com/office/drawing/2014/main" id="{5C6BA5A0-2080-49EA-947A-491CF5EE56AB}"/>
              </a:ext>
            </a:extLst>
          </p:cNvPr>
          <p:cNvSpPr/>
          <p:nvPr/>
        </p:nvSpPr>
        <p:spPr bwMode="auto">
          <a:xfrm>
            <a:off x="5531677" y="6058806"/>
            <a:ext cx="185690" cy="185690"/>
          </a:xfrm>
          <a:prstGeom prst="ellipse">
            <a:avLst/>
          </a:prstGeom>
          <a:solidFill>
            <a:schemeClr val="accent3"/>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94" name="Oval 193">
            <a:extLst>
              <a:ext uri="{FF2B5EF4-FFF2-40B4-BE49-F238E27FC236}">
                <a16:creationId xmlns:a16="http://schemas.microsoft.com/office/drawing/2014/main" id="{BCE5C31B-9636-4FB2-9135-3D93AA91D2E1}"/>
              </a:ext>
            </a:extLst>
          </p:cNvPr>
          <p:cNvSpPr/>
          <p:nvPr/>
        </p:nvSpPr>
        <p:spPr bwMode="auto">
          <a:xfrm>
            <a:off x="1013297" y="6058806"/>
            <a:ext cx="185690" cy="185690"/>
          </a:xfrm>
          <a:prstGeom prst="ellipse">
            <a:avLst/>
          </a:prstGeom>
          <a:solidFill>
            <a:schemeClr val="accent6"/>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Tree>
    <p:extLst>
      <p:ext uri="{BB962C8B-B14F-4D97-AF65-F5344CB8AC3E}">
        <p14:creationId xmlns:p14="http://schemas.microsoft.com/office/powerpoint/2010/main" val="1074662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B9E591-D923-1B9B-1414-1EA0B6CFA38E}"/>
              </a:ext>
            </a:extLst>
          </p:cNvPr>
          <p:cNvSpPr txBox="1"/>
          <p:nvPr/>
        </p:nvSpPr>
        <p:spPr bwMode="auto">
          <a:xfrm>
            <a:off x="473992" y="214079"/>
            <a:ext cx="11244016" cy="81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fontAlgn="base">
              <a:spcBef>
                <a:spcPct val="0"/>
              </a:spcBef>
              <a:spcAft>
                <a:spcPts val="600"/>
              </a:spcAft>
            </a:pPr>
            <a:endParaRPr lang="en-US" sz="3900" b="1">
              <a:solidFill>
                <a:schemeClr val="bg1"/>
              </a:solidFill>
              <a:latin typeface="Calibri" panose="020F0502020204030204" pitchFamily="34" charset="0"/>
              <a:ea typeface="+mj-ea"/>
              <a:cs typeface="+mj-cs"/>
            </a:endParaRPr>
          </a:p>
        </p:txBody>
      </p:sp>
      <p:pic>
        <p:nvPicPr>
          <p:cNvPr id="7" name="Picture 6" descr="Icon&#10;&#10;Description automatically generated">
            <a:extLst>
              <a:ext uri="{FF2B5EF4-FFF2-40B4-BE49-F238E27FC236}">
                <a16:creationId xmlns:a16="http://schemas.microsoft.com/office/drawing/2014/main" id="{A09F78C8-88BD-29D5-809C-42501F94CA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74439" y="1600200"/>
            <a:ext cx="9843122" cy="2359027"/>
          </a:xfrm>
          <a:prstGeom prst="rect">
            <a:avLst/>
          </a:prstGeom>
          <a:noFill/>
        </p:spPr>
      </p:pic>
      <p:sp>
        <p:nvSpPr>
          <p:cNvPr id="6" name="CuadroTexto 1">
            <a:extLst>
              <a:ext uri="{FF2B5EF4-FFF2-40B4-BE49-F238E27FC236}">
                <a16:creationId xmlns:a16="http://schemas.microsoft.com/office/drawing/2014/main" id="{85E3B18C-23DF-1EB2-756E-2806C9375CBB}"/>
              </a:ext>
            </a:extLst>
          </p:cNvPr>
          <p:cNvSpPr txBox="1"/>
          <p:nvPr/>
        </p:nvSpPr>
        <p:spPr bwMode="auto">
          <a:xfrm>
            <a:off x="609759" y="4163384"/>
            <a:ext cx="10736020" cy="2127989"/>
          </a:xfrm>
          <a:prstGeom prst="rect">
            <a:avLst/>
          </a:prstGeom>
          <a:noFill/>
          <a:ln>
            <a:noFill/>
          </a:ln>
        </p:spPr>
        <p:txBody>
          <a:bodyPr vert="horz" wrap="square" lIns="91440" tIns="45720" rIns="91440" bIns="45720" numCol="1" rtlCol="0" anchor="t" anchorCtr="0" compatLnSpc="1">
            <a:prstTxWarp prst="textNoShape">
              <a:avLst/>
            </a:prstTxWarp>
            <a:noAutofit/>
          </a:bodyPr>
          <a:lstStyle/>
          <a:p>
            <a:pPr marL="342900" indent="-342900" fontAlgn="base">
              <a:lnSpc>
                <a:spcPct val="90000"/>
              </a:lnSpc>
              <a:spcBef>
                <a:spcPts val="1000"/>
              </a:spcBef>
              <a:spcAft>
                <a:spcPts val="700"/>
              </a:spcAft>
              <a:buClr>
                <a:schemeClr val="bg1"/>
              </a:buClr>
              <a:buFont typeface="Wingdings" panose="05000000000000000000" pitchFamily="2" charset="2"/>
              <a:buChar char="§"/>
              <a:defRPr/>
            </a:pPr>
            <a:r>
              <a:rPr kumimoji="0" lang="en-US" sz="2400" i="0" u="none" strike="noStrike" kern="0" cap="none" spc="0" normalizeH="0" baseline="0" noProof="0">
                <a:ln>
                  <a:noFill/>
                </a:ln>
                <a:solidFill>
                  <a:prstClr val="black"/>
                </a:solidFill>
                <a:effectLst/>
                <a:uLnTx/>
                <a:uFillTx/>
                <a:latin typeface="Calibri" panose="020F0502020204030204"/>
              </a:rPr>
              <a:t>Health service research suggests that multidisciplinary care improves care coordination, leading to a </a:t>
            </a:r>
            <a:r>
              <a:rPr kumimoji="0" lang="en-US" sz="2400" i="1" strike="noStrike" kern="0" cap="none" spc="0" normalizeH="0" baseline="0" noProof="0">
                <a:ln>
                  <a:noFill/>
                </a:ln>
                <a:solidFill>
                  <a:prstClr val="black"/>
                </a:solidFill>
                <a:effectLst/>
                <a:uLnTx/>
                <a:uFillTx/>
                <a:latin typeface="Calibri" panose="020F0502020204030204"/>
              </a:rPr>
              <a:t>better patient experience, and reduces variation in care</a:t>
            </a:r>
            <a:r>
              <a:rPr kumimoji="0" lang="en-US" sz="2400" i="0" u="none" strike="noStrike" kern="0" cap="none" spc="0" normalizeH="0" baseline="0" noProof="0">
                <a:ln>
                  <a:noFill/>
                </a:ln>
                <a:solidFill>
                  <a:prstClr val="black"/>
                </a:solidFill>
                <a:effectLst/>
                <a:uLnTx/>
                <a:uFillTx/>
                <a:latin typeface="Calibri" panose="020F0502020204030204"/>
              </a:rPr>
              <a:t>, a problem in lung cancer management that has been identified worldwide</a:t>
            </a:r>
          </a:p>
          <a:p>
            <a:pPr marL="342900" marR="0" indent="-342900" defTabSz="914400" fontAlgn="base" latinLnBrk="0">
              <a:lnSpc>
                <a:spcPct val="90000"/>
              </a:lnSpc>
              <a:spcBef>
                <a:spcPts val="1000"/>
              </a:spcBef>
              <a:spcAft>
                <a:spcPts val="700"/>
              </a:spcAft>
              <a:buClr>
                <a:schemeClr val="bg1"/>
              </a:buClr>
              <a:buSzTx/>
              <a:buFont typeface="Wingdings" panose="05000000000000000000" pitchFamily="2" charset="2"/>
              <a:buChar char="§"/>
              <a:tabLst/>
              <a:defRPr/>
            </a:pPr>
            <a:r>
              <a:rPr kumimoji="0" lang="en-US" sz="2400" i="0" u="none" strike="noStrike" kern="0" cap="none" spc="0" normalizeH="0" baseline="0" noProof="0">
                <a:ln>
                  <a:noFill/>
                </a:ln>
                <a:solidFill>
                  <a:schemeClr val="bg1"/>
                </a:solidFill>
                <a:effectLst/>
                <a:uLnTx/>
                <a:uFillTx/>
                <a:latin typeface="Calibri" panose="020F0502020204030204" pitchFamily="34" charset="0"/>
                <a:ea typeface="+mn-ea"/>
                <a:cs typeface="+mn-cs"/>
              </a:rPr>
              <a:t>The MDT model should follow the needs and resources available at the institution to provide the best option for each patient</a:t>
            </a:r>
          </a:p>
        </p:txBody>
      </p:sp>
      <p:sp>
        <p:nvSpPr>
          <p:cNvPr id="4" name="Title 3">
            <a:extLst>
              <a:ext uri="{FF2B5EF4-FFF2-40B4-BE49-F238E27FC236}">
                <a16:creationId xmlns:a16="http://schemas.microsoft.com/office/drawing/2014/main" id="{1830A7DD-A13A-774C-5919-4CC351546939}"/>
              </a:ext>
            </a:extLst>
          </p:cNvPr>
          <p:cNvSpPr>
            <a:spLocks noGrp="1"/>
          </p:cNvSpPr>
          <p:nvPr>
            <p:ph type="title"/>
          </p:nvPr>
        </p:nvSpPr>
        <p:spPr/>
        <p:txBody>
          <a:bodyPr/>
          <a:lstStyle/>
          <a:p>
            <a:r>
              <a:rPr lang="en-US"/>
              <a:t>Role of the Multidisciplinary Care Team in </a:t>
            </a:r>
            <a:br>
              <a:rPr lang="en-US"/>
            </a:br>
            <a:r>
              <a:rPr lang="en-US"/>
              <a:t>Managing Patients With NSCLC </a:t>
            </a:r>
          </a:p>
        </p:txBody>
      </p:sp>
      <p:sp>
        <p:nvSpPr>
          <p:cNvPr id="2" name="Text Box 11">
            <a:extLst>
              <a:ext uri="{FF2B5EF4-FFF2-40B4-BE49-F238E27FC236}">
                <a16:creationId xmlns:a16="http://schemas.microsoft.com/office/drawing/2014/main" id="{39D56F29-C0BC-FA50-7CBD-7F2781F61F26}"/>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lang="en-US" sz="1200">
                <a:solidFill>
                  <a:srgbClr val="455560"/>
                </a:solidFill>
                <a:latin typeface="Calibri" panose="020F0502020204030204" pitchFamily="34" charset="0"/>
              </a:rPr>
              <a:t>Smeltzer. JCO Oncol </a:t>
            </a:r>
            <a:r>
              <a:rPr lang="en-US" sz="1200" dirty="0">
                <a:solidFill>
                  <a:srgbClr val="455560"/>
                </a:solidFill>
                <a:latin typeface="Calibri" panose="020F0502020204030204" pitchFamily="34" charset="0"/>
              </a:rPr>
              <a:t>Pract</a:t>
            </a:r>
            <a:r>
              <a:rPr lang="en-US" sz="1200">
                <a:solidFill>
                  <a:srgbClr val="455560"/>
                </a:solidFill>
                <a:latin typeface="Calibri" panose="020F0502020204030204" pitchFamily="34" charset="0"/>
              </a:rPr>
              <a:t>. </a:t>
            </a:r>
            <a:r>
              <a:rPr lang="en-US" sz="1200" dirty="0">
                <a:solidFill>
                  <a:srgbClr val="455560"/>
                </a:solidFill>
                <a:latin typeface="Calibri" panose="020F0502020204030204" pitchFamily="34" charset="0"/>
              </a:rPr>
              <a:t>2023;19</a:t>
            </a:r>
            <a:r>
              <a:rPr lang="en-US" sz="1200">
                <a:solidFill>
                  <a:srgbClr val="455560"/>
                </a:solidFill>
                <a:latin typeface="Calibri" panose="020F0502020204030204" pitchFamily="34" charset="0"/>
              </a:rPr>
              <a:t>:e15</a:t>
            </a:r>
            <a:r>
              <a:rPr lang="en-US" altLang="en-US" sz="1200">
                <a:solidFill>
                  <a:srgbClr val="455560"/>
                </a:solidFill>
                <a:latin typeface="Calibri" panose="020F0502020204030204" pitchFamily="34" charset="0"/>
                <a:sym typeface="Helvetica"/>
              </a:rPr>
              <a:t>. NCT02123797.</a:t>
            </a:r>
          </a:p>
        </p:txBody>
      </p:sp>
    </p:spTree>
    <p:extLst>
      <p:ext uri="{BB962C8B-B14F-4D97-AF65-F5344CB8AC3E}">
        <p14:creationId xmlns:p14="http://schemas.microsoft.com/office/powerpoint/2010/main" val="854036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A0E5A-20BB-44AA-8E8E-887C8B9D534D}"/>
              </a:ext>
            </a:extLst>
          </p:cNvPr>
          <p:cNvSpPr>
            <a:spLocks noGrp="1"/>
          </p:cNvSpPr>
          <p:nvPr>
            <p:ph type="title"/>
          </p:nvPr>
        </p:nvSpPr>
        <p:spPr/>
        <p:txBody>
          <a:bodyPr/>
          <a:lstStyle/>
          <a:p>
            <a:r>
              <a:rPr lang="en-US"/>
              <a:t>Impact of Adjuvant Therapy in </a:t>
            </a:r>
            <a:br>
              <a:rPr lang="en-US"/>
            </a:br>
            <a:r>
              <a:rPr lang="en-US"/>
              <a:t>Early-Stage NSCLC Depends on Stage</a:t>
            </a:r>
          </a:p>
        </p:txBody>
      </p:sp>
      <p:sp>
        <p:nvSpPr>
          <p:cNvPr id="8" name="Content Placeholder 7">
            <a:extLst>
              <a:ext uri="{FF2B5EF4-FFF2-40B4-BE49-F238E27FC236}">
                <a16:creationId xmlns:a16="http://schemas.microsoft.com/office/drawing/2014/main" id="{6062DFC8-F419-4D5D-8A2E-5463D8B2472E}"/>
              </a:ext>
            </a:extLst>
          </p:cNvPr>
          <p:cNvSpPr>
            <a:spLocks noGrp="1"/>
          </p:cNvSpPr>
          <p:nvPr>
            <p:ph idx="1"/>
          </p:nvPr>
        </p:nvSpPr>
        <p:spPr>
          <a:xfrm>
            <a:off x="604676" y="1513047"/>
            <a:ext cx="3080490" cy="4650686"/>
          </a:xfrm>
        </p:spPr>
        <p:txBody>
          <a:bodyPr/>
          <a:lstStyle/>
          <a:p>
            <a:r>
              <a:rPr lang="en-US" sz="2000"/>
              <a:t>Retrospective analysis of estimated absolute risk/benefit for 100 patients treated with surgery and adjuvant </a:t>
            </a:r>
            <a:br>
              <a:rPr lang="en-US" sz="2000"/>
            </a:br>
            <a:r>
              <a:rPr lang="en-US" sz="2000"/>
              <a:t>CT based on reported, stage-specific 5-yr OS rates in the control arms of each clinical trial</a:t>
            </a:r>
          </a:p>
        </p:txBody>
      </p:sp>
      <p:sp>
        <p:nvSpPr>
          <p:cNvPr id="4" name="Text Box 11">
            <a:extLst>
              <a:ext uri="{FF2B5EF4-FFF2-40B4-BE49-F238E27FC236}">
                <a16:creationId xmlns:a16="http://schemas.microsoft.com/office/drawing/2014/main" id="{3375A64D-B431-4D9C-9D21-3456C8389153}"/>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mn-cs"/>
                <a:sym typeface="Helvetica"/>
              </a:rPr>
              <a:t>Kris. JCO. 2017;35:2960.</a:t>
            </a:r>
          </a:p>
        </p:txBody>
      </p:sp>
      <p:sp>
        <p:nvSpPr>
          <p:cNvPr id="14" name="TextBox 13">
            <a:extLst>
              <a:ext uri="{FF2B5EF4-FFF2-40B4-BE49-F238E27FC236}">
                <a16:creationId xmlns:a16="http://schemas.microsoft.com/office/drawing/2014/main" id="{28290F74-068E-45CE-8363-D4F85CDC6091}"/>
              </a:ext>
            </a:extLst>
          </p:cNvPr>
          <p:cNvSpPr txBox="1"/>
          <p:nvPr/>
        </p:nvSpPr>
        <p:spPr>
          <a:xfrm>
            <a:off x="5851914" y="1480441"/>
            <a:ext cx="290202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mn-cs"/>
                <a:sym typeface="Helvetica"/>
              </a:rPr>
              <a:t>5-Yr OS</a:t>
            </a:r>
          </a:p>
        </p:txBody>
      </p:sp>
      <p:sp>
        <p:nvSpPr>
          <p:cNvPr id="9" name="TextBox 8">
            <a:extLst>
              <a:ext uri="{FF2B5EF4-FFF2-40B4-BE49-F238E27FC236}">
                <a16:creationId xmlns:a16="http://schemas.microsoft.com/office/drawing/2014/main" id="{E7A81BBA-9C01-403D-B433-90732A03624C}"/>
              </a:ext>
            </a:extLst>
          </p:cNvPr>
          <p:cNvSpPr txBox="1"/>
          <p:nvPr/>
        </p:nvSpPr>
        <p:spPr bwMode="auto">
          <a:xfrm>
            <a:off x="3689386" y="6370350"/>
            <a:ext cx="55643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1219170" rtl="0" eaLnBrk="1" fontAlgn="auto" latinLnBrk="0" hangingPunct="0">
              <a:lnSpc>
                <a:spcPct val="100000"/>
              </a:lnSpc>
              <a:spcBef>
                <a:spcPct val="5000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a:rPr>
              <a:t>*Trials that only included stage IB; ALPI and IALT included both IA and IB.</a:t>
            </a:r>
          </a:p>
        </p:txBody>
      </p:sp>
      <p:sp>
        <p:nvSpPr>
          <p:cNvPr id="3" name="Freeform: Shape 2">
            <a:extLst>
              <a:ext uri="{FF2B5EF4-FFF2-40B4-BE49-F238E27FC236}">
                <a16:creationId xmlns:a16="http://schemas.microsoft.com/office/drawing/2014/main" id="{6E531CA7-B537-4F77-8056-9F9696EF7689}"/>
              </a:ext>
            </a:extLst>
          </p:cNvPr>
          <p:cNvSpPr/>
          <p:nvPr/>
        </p:nvSpPr>
        <p:spPr bwMode="auto">
          <a:xfrm>
            <a:off x="4670841" y="1960279"/>
            <a:ext cx="5535038" cy="3803515"/>
          </a:xfrm>
          <a:custGeom>
            <a:avLst/>
            <a:gdLst>
              <a:gd name="connsiteX0" fmla="*/ 0 w 5535038"/>
              <a:gd name="connsiteY0" fmla="*/ 0 h 3803515"/>
              <a:gd name="connsiteX1" fmla="*/ 0 w 5535038"/>
              <a:gd name="connsiteY1" fmla="*/ 3803515 h 3803515"/>
              <a:gd name="connsiteX2" fmla="*/ 87549 w 5535038"/>
              <a:gd name="connsiteY2" fmla="*/ 3803515 h 3803515"/>
              <a:gd name="connsiteX3" fmla="*/ 5535038 w 5535038"/>
              <a:gd name="connsiteY3" fmla="*/ 3803515 h 3803515"/>
            </a:gdLst>
            <a:ahLst/>
            <a:cxnLst>
              <a:cxn ang="0">
                <a:pos x="connsiteX0" y="connsiteY0"/>
              </a:cxn>
              <a:cxn ang="0">
                <a:pos x="connsiteX1" y="connsiteY1"/>
              </a:cxn>
              <a:cxn ang="0">
                <a:pos x="connsiteX2" y="connsiteY2"/>
              </a:cxn>
              <a:cxn ang="0">
                <a:pos x="connsiteX3" y="connsiteY3"/>
              </a:cxn>
            </a:cxnLst>
            <a:rect l="l" t="t" r="r" b="b"/>
            <a:pathLst>
              <a:path w="5535038" h="3803515">
                <a:moveTo>
                  <a:pt x="0" y="0"/>
                </a:moveTo>
                <a:lnTo>
                  <a:pt x="0" y="3803515"/>
                </a:lnTo>
                <a:lnTo>
                  <a:pt x="87549" y="3803515"/>
                </a:lnTo>
                <a:lnTo>
                  <a:pt x="5535038" y="3803515"/>
                </a:lnTo>
              </a:path>
            </a:pathLst>
          </a:custGeom>
          <a:noFill/>
          <a:ln w="28575">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21D56BBA-4EB6-836E-F81B-A0F6C623FFBE}"/>
              </a:ext>
            </a:extLst>
          </p:cNvPr>
          <p:cNvGrpSpPr/>
          <p:nvPr/>
        </p:nvGrpSpPr>
        <p:grpSpPr>
          <a:xfrm>
            <a:off x="4596269" y="2237138"/>
            <a:ext cx="75866" cy="3185959"/>
            <a:chOff x="4596269" y="2237138"/>
            <a:chExt cx="75866" cy="3185959"/>
          </a:xfrm>
        </p:grpSpPr>
        <p:cxnSp>
          <p:nvCxnSpPr>
            <p:cNvPr id="12" name="Straight Connector 13">
              <a:extLst>
                <a:ext uri="{FF2B5EF4-FFF2-40B4-BE49-F238E27FC236}">
                  <a16:creationId xmlns:a16="http://schemas.microsoft.com/office/drawing/2014/main" id="{89B820AE-3E92-4FF3-B561-DE33BABC58F5}"/>
                </a:ext>
              </a:extLst>
            </p:cNvPr>
            <p:cNvCxnSpPr>
              <a:cxnSpLocks noChangeShapeType="1"/>
            </p:cNvCxnSpPr>
            <p:nvPr/>
          </p:nvCxnSpPr>
          <p:spPr bwMode="auto">
            <a:xfrm>
              <a:off x="4596269" y="2237138"/>
              <a:ext cx="75866" cy="0"/>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15" name="Straight Connector 15">
              <a:extLst>
                <a:ext uri="{FF2B5EF4-FFF2-40B4-BE49-F238E27FC236}">
                  <a16:creationId xmlns:a16="http://schemas.microsoft.com/office/drawing/2014/main" id="{ED839D27-3FD9-4D4A-B77E-80B9D564D489}"/>
                </a:ext>
              </a:extLst>
            </p:cNvPr>
            <p:cNvCxnSpPr>
              <a:cxnSpLocks noChangeShapeType="1"/>
            </p:cNvCxnSpPr>
            <p:nvPr/>
          </p:nvCxnSpPr>
          <p:spPr bwMode="auto">
            <a:xfrm>
              <a:off x="4596269" y="2874330"/>
              <a:ext cx="75866" cy="0"/>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16" name="Straight Connector 17">
              <a:extLst>
                <a:ext uri="{FF2B5EF4-FFF2-40B4-BE49-F238E27FC236}">
                  <a16:creationId xmlns:a16="http://schemas.microsoft.com/office/drawing/2014/main" id="{6080E59E-165A-43C2-8A6A-7BE681CD232D}"/>
                </a:ext>
              </a:extLst>
            </p:cNvPr>
            <p:cNvCxnSpPr>
              <a:cxnSpLocks noChangeShapeType="1"/>
            </p:cNvCxnSpPr>
            <p:nvPr/>
          </p:nvCxnSpPr>
          <p:spPr bwMode="auto">
            <a:xfrm>
              <a:off x="4596269" y="3511522"/>
              <a:ext cx="75866" cy="0"/>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17" name="Straight Connector 19">
              <a:extLst>
                <a:ext uri="{FF2B5EF4-FFF2-40B4-BE49-F238E27FC236}">
                  <a16:creationId xmlns:a16="http://schemas.microsoft.com/office/drawing/2014/main" id="{F54C2443-0A6E-423B-833C-53D1AAD6CB7E}"/>
                </a:ext>
              </a:extLst>
            </p:cNvPr>
            <p:cNvCxnSpPr>
              <a:cxnSpLocks noChangeShapeType="1"/>
            </p:cNvCxnSpPr>
            <p:nvPr/>
          </p:nvCxnSpPr>
          <p:spPr bwMode="auto">
            <a:xfrm>
              <a:off x="4596269" y="4148714"/>
              <a:ext cx="75866" cy="0"/>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18" name="Straight Connector 21">
              <a:extLst>
                <a:ext uri="{FF2B5EF4-FFF2-40B4-BE49-F238E27FC236}">
                  <a16:creationId xmlns:a16="http://schemas.microsoft.com/office/drawing/2014/main" id="{111854D9-939E-4A9E-88A2-05D438EE14FD}"/>
                </a:ext>
              </a:extLst>
            </p:cNvPr>
            <p:cNvCxnSpPr>
              <a:cxnSpLocks noChangeShapeType="1"/>
            </p:cNvCxnSpPr>
            <p:nvPr/>
          </p:nvCxnSpPr>
          <p:spPr bwMode="auto">
            <a:xfrm>
              <a:off x="4596269" y="4785906"/>
              <a:ext cx="75866" cy="0"/>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cxnSp>
          <p:nvCxnSpPr>
            <p:cNvPr id="19" name="Straight Connector 21">
              <a:extLst>
                <a:ext uri="{FF2B5EF4-FFF2-40B4-BE49-F238E27FC236}">
                  <a16:creationId xmlns:a16="http://schemas.microsoft.com/office/drawing/2014/main" id="{00483CC9-CC98-40AF-B731-0DA35B318B67}"/>
                </a:ext>
              </a:extLst>
            </p:cNvPr>
            <p:cNvCxnSpPr>
              <a:cxnSpLocks noChangeShapeType="1"/>
            </p:cNvCxnSpPr>
            <p:nvPr/>
          </p:nvCxnSpPr>
          <p:spPr bwMode="auto">
            <a:xfrm>
              <a:off x="4596269" y="5423097"/>
              <a:ext cx="75866" cy="0"/>
            </a:xfrm>
            <a:prstGeom prst="line">
              <a:avLst/>
            </a:prstGeom>
            <a:noFill/>
            <a:ln w="28575" algn="ctr">
              <a:solidFill>
                <a:schemeClr val="bg1"/>
              </a:solidFill>
              <a:round/>
              <a:headEnd/>
              <a:tailEnd/>
            </a:ln>
            <a:extLst>
              <a:ext uri="{909E8E84-426E-40dd-AFC4-6F175D3DCCD1}">
                <a14:hiddenFill xmlns="" xmlns:a14="http://schemas.microsoft.com/office/drawing/2010/main">
                  <a:noFill/>
                </a14:hiddenFill>
              </a:ext>
            </a:extLst>
          </p:spPr>
        </p:cxnSp>
      </p:grpSp>
      <p:sp>
        <p:nvSpPr>
          <p:cNvPr id="28" name="TextBox 27">
            <a:extLst>
              <a:ext uri="{FF2B5EF4-FFF2-40B4-BE49-F238E27FC236}">
                <a16:creationId xmlns:a16="http://schemas.microsoft.com/office/drawing/2014/main" id="{00761D93-8F04-4619-9D36-D8EE632BA24A}"/>
              </a:ext>
            </a:extLst>
          </p:cNvPr>
          <p:cNvSpPr txBox="1"/>
          <p:nvPr/>
        </p:nvSpPr>
        <p:spPr>
          <a:xfrm>
            <a:off x="3718422" y="2064211"/>
            <a:ext cx="915133" cy="369332"/>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CALGB</a:t>
            </a:r>
          </a:p>
        </p:txBody>
      </p:sp>
      <p:sp>
        <p:nvSpPr>
          <p:cNvPr id="29" name="TextBox 28">
            <a:extLst>
              <a:ext uri="{FF2B5EF4-FFF2-40B4-BE49-F238E27FC236}">
                <a16:creationId xmlns:a16="http://schemas.microsoft.com/office/drawing/2014/main" id="{B7116382-3373-4842-96B1-126083E442F8}"/>
              </a:ext>
            </a:extLst>
          </p:cNvPr>
          <p:cNvSpPr txBox="1"/>
          <p:nvPr/>
        </p:nvSpPr>
        <p:spPr>
          <a:xfrm>
            <a:off x="3689386" y="2699203"/>
            <a:ext cx="915133" cy="369332"/>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JBR.10</a:t>
            </a:r>
          </a:p>
        </p:txBody>
      </p:sp>
      <p:sp>
        <p:nvSpPr>
          <p:cNvPr id="30" name="TextBox 29">
            <a:extLst>
              <a:ext uri="{FF2B5EF4-FFF2-40B4-BE49-F238E27FC236}">
                <a16:creationId xmlns:a16="http://schemas.microsoft.com/office/drawing/2014/main" id="{161410AD-507F-4747-895A-3749B22024B9}"/>
              </a:ext>
            </a:extLst>
          </p:cNvPr>
          <p:cNvSpPr txBox="1"/>
          <p:nvPr/>
        </p:nvSpPr>
        <p:spPr>
          <a:xfrm>
            <a:off x="3700377" y="3338599"/>
            <a:ext cx="915133" cy="369332"/>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ALPI</a:t>
            </a:r>
          </a:p>
        </p:txBody>
      </p:sp>
      <p:sp>
        <p:nvSpPr>
          <p:cNvPr id="31" name="TextBox 30">
            <a:extLst>
              <a:ext uri="{FF2B5EF4-FFF2-40B4-BE49-F238E27FC236}">
                <a16:creationId xmlns:a16="http://schemas.microsoft.com/office/drawing/2014/main" id="{C6B2BB28-B55C-4FE1-A3EC-1B20788B244F}"/>
              </a:ext>
            </a:extLst>
          </p:cNvPr>
          <p:cNvSpPr txBox="1"/>
          <p:nvPr/>
        </p:nvSpPr>
        <p:spPr>
          <a:xfrm>
            <a:off x="3718424" y="3979778"/>
            <a:ext cx="915133" cy="369332"/>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IALT</a:t>
            </a:r>
          </a:p>
        </p:txBody>
      </p:sp>
      <p:sp>
        <p:nvSpPr>
          <p:cNvPr id="32" name="TextBox 31">
            <a:extLst>
              <a:ext uri="{FF2B5EF4-FFF2-40B4-BE49-F238E27FC236}">
                <a16:creationId xmlns:a16="http://schemas.microsoft.com/office/drawing/2014/main" id="{64EC9773-5578-4748-BBA3-64B68D830A7E}"/>
              </a:ext>
            </a:extLst>
          </p:cNvPr>
          <p:cNvSpPr txBox="1"/>
          <p:nvPr/>
        </p:nvSpPr>
        <p:spPr>
          <a:xfrm>
            <a:off x="3708744" y="4620862"/>
            <a:ext cx="915133" cy="369332"/>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ANITA</a:t>
            </a:r>
          </a:p>
        </p:txBody>
      </p:sp>
      <p:sp>
        <p:nvSpPr>
          <p:cNvPr id="33" name="TextBox 32">
            <a:extLst>
              <a:ext uri="{FF2B5EF4-FFF2-40B4-BE49-F238E27FC236}">
                <a16:creationId xmlns:a16="http://schemas.microsoft.com/office/drawing/2014/main" id="{00B49F57-DF0E-4EE8-B7DA-C7E596671584}"/>
              </a:ext>
            </a:extLst>
          </p:cNvPr>
          <p:cNvSpPr txBox="1"/>
          <p:nvPr/>
        </p:nvSpPr>
        <p:spPr>
          <a:xfrm>
            <a:off x="3700376" y="5252135"/>
            <a:ext cx="915133" cy="369332"/>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LACE</a:t>
            </a:r>
          </a:p>
        </p:txBody>
      </p:sp>
      <p:sp>
        <p:nvSpPr>
          <p:cNvPr id="34" name="TextBox 33">
            <a:extLst>
              <a:ext uri="{FF2B5EF4-FFF2-40B4-BE49-F238E27FC236}">
                <a16:creationId xmlns:a16="http://schemas.microsoft.com/office/drawing/2014/main" id="{4B72A2C1-4221-42BC-9CAB-302D424F2547}"/>
              </a:ext>
            </a:extLst>
          </p:cNvPr>
          <p:cNvSpPr txBox="1"/>
          <p:nvPr/>
        </p:nvSpPr>
        <p:spPr>
          <a:xfrm>
            <a:off x="4838075" y="5761946"/>
            <a:ext cx="1388926"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Stage I (IB*)</a:t>
            </a:r>
          </a:p>
        </p:txBody>
      </p:sp>
      <p:sp>
        <p:nvSpPr>
          <p:cNvPr id="35" name="TextBox 34">
            <a:extLst>
              <a:ext uri="{FF2B5EF4-FFF2-40B4-BE49-F238E27FC236}">
                <a16:creationId xmlns:a16="http://schemas.microsoft.com/office/drawing/2014/main" id="{7EDC5D16-4D4E-4CDB-BF54-BF6CE5E907A4}"/>
              </a:ext>
            </a:extLst>
          </p:cNvPr>
          <p:cNvSpPr txBox="1"/>
          <p:nvPr/>
        </p:nvSpPr>
        <p:spPr>
          <a:xfrm>
            <a:off x="6662010" y="5761270"/>
            <a:ext cx="1388926"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Stage II</a:t>
            </a:r>
          </a:p>
        </p:txBody>
      </p:sp>
      <p:sp>
        <p:nvSpPr>
          <p:cNvPr id="36" name="TextBox 35">
            <a:extLst>
              <a:ext uri="{FF2B5EF4-FFF2-40B4-BE49-F238E27FC236}">
                <a16:creationId xmlns:a16="http://schemas.microsoft.com/office/drawing/2014/main" id="{A1FBAFBE-39BB-4911-AA57-D9EA2729D481}"/>
              </a:ext>
            </a:extLst>
          </p:cNvPr>
          <p:cNvSpPr txBox="1"/>
          <p:nvPr/>
        </p:nvSpPr>
        <p:spPr>
          <a:xfrm>
            <a:off x="8577161" y="5758980"/>
            <a:ext cx="1388926"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Stage III</a:t>
            </a:r>
          </a:p>
        </p:txBody>
      </p:sp>
      <p:sp>
        <p:nvSpPr>
          <p:cNvPr id="37" name="TextBox 36">
            <a:extLst>
              <a:ext uri="{FF2B5EF4-FFF2-40B4-BE49-F238E27FC236}">
                <a16:creationId xmlns:a16="http://schemas.microsoft.com/office/drawing/2014/main" id="{440C94D8-C2A1-4789-9478-014671843E79}"/>
              </a:ext>
            </a:extLst>
          </p:cNvPr>
          <p:cNvSpPr txBox="1"/>
          <p:nvPr/>
        </p:nvSpPr>
        <p:spPr>
          <a:xfrm>
            <a:off x="10384997" y="1643717"/>
            <a:ext cx="1965364" cy="2262158"/>
          </a:xfrm>
          <a:prstGeom prst="rect">
            <a:avLst/>
          </a:prstGeom>
          <a:noFill/>
        </p:spPr>
        <p:txBody>
          <a:bodyPr wrap="square">
            <a:spAutoFit/>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Death (%) </a:t>
            </a:r>
            <a:b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with/without chemotherapy</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Survival without chemotherapy</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Survival due to chemotherapy</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Death due to chemotherapy</a:t>
            </a:r>
          </a:p>
        </p:txBody>
      </p:sp>
      <p:sp>
        <p:nvSpPr>
          <p:cNvPr id="38" name="Rectangle 37">
            <a:extLst>
              <a:ext uri="{FF2B5EF4-FFF2-40B4-BE49-F238E27FC236}">
                <a16:creationId xmlns:a16="http://schemas.microsoft.com/office/drawing/2014/main" id="{1B498D61-9692-4E0F-BD2F-AB1B368ACFED}"/>
              </a:ext>
            </a:extLst>
          </p:cNvPr>
          <p:cNvSpPr/>
          <p:nvPr/>
        </p:nvSpPr>
        <p:spPr bwMode="auto">
          <a:xfrm>
            <a:off x="10285763" y="1747902"/>
            <a:ext cx="103142" cy="103142"/>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39" name="Rectangle 38">
            <a:extLst>
              <a:ext uri="{FF2B5EF4-FFF2-40B4-BE49-F238E27FC236}">
                <a16:creationId xmlns:a16="http://schemas.microsoft.com/office/drawing/2014/main" id="{A6425034-916B-42FA-8DEE-3BFC23C5C1DD}"/>
              </a:ext>
            </a:extLst>
          </p:cNvPr>
          <p:cNvSpPr/>
          <p:nvPr/>
        </p:nvSpPr>
        <p:spPr bwMode="auto">
          <a:xfrm>
            <a:off x="10281855" y="2464713"/>
            <a:ext cx="103142" cy="103142"/>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40" name="Rectangle 39">
            <a:extLst>
              <a:ext uri="{FF2B5EF4-FFF2-40B4-BE49-F238E27FC236}">
                <a16:creationId xmlns:a16="http://schemas.microsoft.com/office/drawing/2014/main" id="{A94A3448-EF8E-47F1-956E-806E95B5CDEC}"/>
              </a:ext>
            </a:extLst>
          </p:cNvPr>
          <p:cNvSpPr/>
          <p:nvPr/>
        </p:nvSpPr>
        <p:spPr bwMode="auto">
          <a:xfrm>
            <a:off x="10281855" y="2962500"/>
            <a:ext cx="103142" cy="103142"/>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41" name="Rectangle 40">
            <a:extLst>
              <a:ext uri="{FF2B5EF4-FFF2-40B4-BE49-F238E27FC236}">
                <a16:creationId xmlns:a16="http://schemas.microsoft.com/office/drawing/2014/main" id="{BD96FBBF-09E5-4E7F-AE1D-A1CC1B440D9D}"/>
              </a:ext>
            </a:extLst>
          </p:cNvPr>
          <p:cNvSpPr/>
          <p:nvPr/>
        </p:nvSpPr>
        <p:spPr bwMode="auto">
          <a:xfrm>
            <a:off x="10281855" y="3460287"/>
            <a:ext cx="103142" cy="103142"/>
          </a:xfrm>
          <a:prstGeom prst="rect">
            <a:avLst/>
          </a:prstGeom>
          <a:solidFill>
            <a:schemeClr val="accent3"/>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42" name="Rectangle 41">
            <a:extLst>
              <a:ext uri="{FF2B5EF4-FFF2-40B4-BE49-F238E27FC236}">
                <a16:creationId xmlns:a16="http://schemas.microsoft.com/office/drawing/2014/main" id="{1BCA94D5-6F80-4F52-94AD-81BE7955B104}"/>
              </a:ext>
            </a:extLst>
          </p:cNvPr>
          <p:cNvSpPr/>
          <p:nvPr/>
        </p:nvSpPr>
        <p:spPr bwMode="auto">
          <a:xfrm>
            <a:off x="4732789" y="2034887"/>
            <a:ext cx="505242"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43" name="Rectangle 42">
            <a:extLst>
              <a:ext uri="{FF2B5EF4-FFF2-40B4-BE49-F238E27FC236}">
                <a16:creationId xmlns:a16="http://schemas.microsoft.com/office/drawing/2014/main" id="{5FF2596F-5D69-4B47-83D2-875E30BA7799}"/>
              </a:ext>
            </a:extLst>
          </p:cNvPr>
          <p:cNvSpPr/>
          <p:nvPr/>
        </p:nvSpPr>
        <p:spPr bwMode="auto">
          <a:xfrm>
            <a:off x="5237403" y="2034887"/>
            <a:ext cx="896242"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44" name="Rectangle 43">
            <a:extLst>
              <a:ext uri="{FF2B5EF4-FFF2-40B4-BE49-F238E27FC236}">
                <a16:creationId xmlns:a16="http://schemas.microsoft.com/office/drawing/2014/main" id="{08E8B103-713B-4649-8AEF-8C724E15B230}"/>
              </a:ext>
            </a:extLst>
          </p:cNvPr>
          <p:cNvSpPr/>
          <p:nvPr/>
        </p:nvSpPr>
        <p:spPr bwMode="auto">
          <a:xfrm>
            <a:off x="6128557" y="2034887"/>
            <a:ext cx="131594" cy="441209"/>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45" name="Rectangle 44">
            <a:extLst>
              <a:ext uri="{FF2B5EF4-FFF2-40B4-BE49-F238E27FC236}">
                <a16:creationId xmlns:a16="http://schemas.microsoft.com/office/drawing/2014/main" id="{065250AF-6B50-4717-AE0D-F7E89AF563A0}"/>
              </a:ext>
            </a:extLst>
          </p:cNvPr>
          <p:cNvSpPr/>
          <p:nvPr/>
        </p:nvSpPr>
        <p:spPr bwMode="auto">
          <a:xfrm>
            <a:off x="4732789" y="2662019"/>
            <a:ext cx="469512"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46" name="Rectangle 45">
            <a:extLst>
              <a:ext uri="{FF2B5EF4-FFF2-40B4-BE49-F238E27FC236}">
                <a16:creationId xmlns:a16="http://schemas.microsoft.com/office/drawing/2014/main" id="{F8ACF9BA-BF92-40E6-9A4F-D94F2CA600DD}"/>
              </a:ext>
            </a:extLst>
          </p:cNvPr>
          <p:cNvSpPr/>
          <p:nvPr/>
        </p:nvSpPr>
        <p:spPr bwMode="auto">
          <a:xfrm>
            <a:off x="5202301" y="2662018"/>
            <a:ext cx="99234" cy="441209"/>
          </a:xfrm>
          <a:prstGeom prst="rect">
            <a:avLst/>
          </a:prstGeom>
          <a:solidFill>
            <a:schemeClr val="accent3"/>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47" name="Rectangle 46">
            <a:extLst>
              <a:ext uri="{FF2B5EF4-FFF2-40B4-BE49-F238E27FC236}">
                <a16:creationId xmlns:a16="http://schemas.microsoft.com/office/drawing/2014/main" id="{DFB091D4-1EBA-4477-9E02-342081470C7F}"/>
              </a:ext>
            </a:extLst>
          </p:cNvPr>
          <p:cNvSpPr/>
          <p:nvPr/>
        </p:nvSpPr>
        <p:spPr bwMode="auto">
          <a:xfrm>
            <a:off x="5301535" y="2662018"/>
            <a:ext cx="971996"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48" name="Rectangle 47">
            <a:extLst>
              <a:ext uri="{FF2B5EF4-FFF2-40B4-BE49-F238E27FC236}">
                <a16:creationId xmlns:a16="http://schemas.microsoft.com/office/drawing/2014/main" id="{D0E6E66C-720C-4D3C-B66D-B09C12CCDB4D}"/>
              </a:ext>
            </a:extLst>
          </p:cNvPr>
          <p:cNvSpPr/>
          <p:nvPr/>
        </p:nvSpPr>
        <p:spPr bwMode="auto">
          <a:xfrm>
            <a:off x="4727701" y="3289149"/>
            <a:ext cx="542526"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49" name="Rectangle 48">
            <a:extLst>
              <a:ext uri="{FF2B5EF4-FFF2-40B4-BE49-F238E27FC236}">
                <a16:creationId xmlns:a16="http://schemas.microsoft.com/office/drawing/2014/main" id="{E1B7BD54-C179-41D0-AC88-9114AC3C89FE}"/>
              </a:ext>
            </a:extLst>
          </p:cNvPr>
          <p:cNvSpPr/>
          <p:nvPr/>
        </p:nvSpPr>
        <p:spPr bwMode="auto">
          <a:xfrm>
            <a:off x="5270227" y="3289149"/>
            <a:ext cx="933429"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0" name="Rectangle 49">
            <a:extLst>
              <a:ext uri="{FF2B5EF4-FFF2-40B4-BE49-F238E27FC236}">
                <a16:creationId xmlns:a16="http://schemas.microsoft.com/office/drawing/2014/main" id="{A2C859F4-E2D2-4CF8-9F2B-55502D4EDE88}"/>
              </a:ext>
            </a:extLst>
          </p:cNvPr>
          <p:cNvSpPr/>
          <p:nvPr/>
        </p:nvSpPr>
        <p:spPr bwMode="auto">
          <a:xfrm>
            <a:off x="6190419" y="3289149"/>
            <a:ext cx="60184" cy="441209"/>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1" name="Rectangle 50">
            <a:extLst>
              <a:ext uri="{FF2B5EF4-FFF2-40B4-BE49-F238E27FC236}">
                <a16:creationId xmlns:a16="http://schemas.microsoft.com/office/drawing/2014/main" id="{5CFAEB93-20F5-469C-AB0E-475E194D2C11}"/>
              </a:ext>
            </a:extLst>
          </p:cNvPr>
          <p:cNvSpPr/>
          <p:nvPr/>
        </p:nvSpPr>
        <p:spPr bwMode="auto">
          <a:xfrm>
            <a:off x="4732789" y="3934472"/>
            <a:ext cx="542526"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3" name="Rectangle 52">
            <a:extLst>
              <a:ext uri="{FF2B5EF4-FFF2-40B4-BE49-F238E27FC236}">
                <a16:creationId xmlns:a16="http://schemas.microsoft.com/office/drawing/2014/main" id="{3307FEC2-4E14-499D-8E62-7A2306B60822}"/>
              </a:ext>
            </a:extLst>
          </p:cNvPr>
          <p:cNvSpPr/>
          <p:nvPr/>
        </p:nvSpPr>
        <p:spPr bwMode="auto">
          <a:xfrm>
            <a:off x="6201051" y="3934472"/>
            <a:ext cx="45719" cy="441209"/>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2" name="Rectangle 51">
            <a:extLst>
              <a:ext uri="{FF2B5EF4-FFF2-40B4-BE49-F238E27FC236}">
                <a16:creationId xmlns:a16="http://schemas.microsoft.com/office/drawing/2014/main" id="{A7F870E8-933C-4512-9005-1F876FF7D05E}"/>
              </a:ext>
            </a:extLst>
          </p:cNvPr>
          <p:cNvSpPr/>
          <p:nvPr/>
        </p:nvSpPr>
        <p:spPr bwMode="auto">
          <a:xfrm>
            <a:off x="5237403" y="3934472"/>
            <a:ext cx="985138"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4" name="Rectangle 53">
            <a:extLst>
              <a:ext uri="{FF2B5EF4-FFF2-40B4-BE49-F238E27FC236}">
                <a16:creationId xmlns:a16="http://schemas.microsoft.com/office/drawing/2014/main" id="{FBA7EE27-ECD2-4967-A12A-57F686D60B9A}"/>
              </a:ext>
            </a:extLst>
          </p:cNvPr>
          <p:cNvSpPr/>
          <p:nvPr/>
        </p:nvSpPr>
        <p:spPr bwMode="auto">
          <a:xfrm>
            <a:off x="4732789" y="4585425"/>
            <a:ext cx="561729"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5" name="Rectangle 54">
            <a:extLst>
              <a:ext uri="{FF2B5EF4-FFF2-40B4-BE49-F238E27FC236}">
                <a16:creationId xmlns:a16="http://schemas.microsoft.com/office/drawing/2014/main" id="{44D2166C-C8DD-4031-9E85-9DC4BF5A5DD5}"/>
              </a:ext>
            </a:extLst>
          </p:cNvPr>
          <p:cNvSpPr/>
          <p:nvPr/>
        </p:nvSpPr>
        <p:spPr bwMode="auto">
          <a:xfrm>
            <a:off x="5294519" y="4585424"/>
            <a:ext cx="52277" cy="441209"/>
          </a:xfrm>
          <a:prstGeom prst="rect">
            <a:avLst/>
          </a:prstGeom>
          <a:solidFill>
            <a:schemeClr val="accent3"/>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6" name="Rectangle 55">
            <a:extLst>
              <a:ext uri="{FF2B5EF4-FFF2-40B4-BE49-F238E27FC236}">
                <a16:creationId xmlns:a16="http://schemas.microsoft.com/office/drawing/2014/main" id="{983AC4E6-4F9B-4DE3-BADC-B3BBC200D1E7}"/>
              </a:ext>
            </a:extLst>
          </p:cNvPr>
          <p:cNvSpPr/>
          <p:nvPr/>
        </p:nvSpPr>
        <p:spPr bwMode="auto">
          <a:xfrm>
            <a:off x="5345944" y="4585424"/>
            <a:ext cx="925792"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7" name="Rectangle 56">
            <a:extLst>
              <a:ext uri="{FF2B5EF4-FFF2-40B4-BE49-F238E27FC236}">
                <a16:creationId xmlns:a16="http://schemas.microsoft.com/office/drawing/2014/main" id="{3057F2B0-A02C-4FCB-A53B-E9A2DB8074E3}"/>
              </a:ext>
            </a:extLst>
          </p:cNvPr>
          <p:cNvSpPr/>
          <p:nvPr/>
        </p:nvSpPr>
        <p:spPr bwMode="auto">
          <a:xfrm>
            <a:off x="4728015" y="5199718"/>
            <a:ext cx="495579"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8" name="Rectangle 57">
            <a:extLst>
              <a:ext uri="{FF2B5EF4-FFF2-40B4-BE49-F238E27FC236}">
                <a16:creationId xmlns:a16="http://schemas.microsoft.com/office/drawing/2014/main" id="{6DE4CD08-25A2-41D7-9BA5-35557FBD1A06}"/>
              </a:ext>
            </a:extLst>
          </p:cNvPr>
          <p:cNvSpPr/>
          <p:nvPr/>
        </p:nvSpPr>
        <p:spPr bwMode="auto">
          <a:xfrm>
            <a:off x="5223594" y="5199718"/>
            <a:ext cx="985138"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9" name="Rectangle 58">
            <a:extLst>
              <a:ext uri="{FF2B5EF4-FFF2-40B4-BE49-F238E27FC236}">
                <a16:creationId xmlns:a16="http://schemas.microsoft.com/office/drawing/2014/main" id="{49CDE90B-30C5-4C26-A970-BF1848526470}"/>
              </a:ext>
            </a:extLst>
          </p:cNvPr>
          <p:cNvSpPr/>
          <p:nvPr/>
        </p:nvSpPr>
        <p:spPr bwMode="auto">
          <a:xfrm>
            <a:off x="6190733" y="5199718"/>
            <a:ext cx="60184" cy="441209"/>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0" name="Rectangle 59">
            <a:extLst>
              <a:ext uri="{FF2B5EF4-FFF2-40B4-BE49-F238E27FC236}">
                <a16:creationId xmlns:a16="http://schemas.microsoft.com/office/drawing/2014/main" id="{936D5806-DF38-4190-BCA8-7F51C4933986}"/>
              </a:ext>
            </a:extLst>
          </p:cNvPr>
          <p:cNvSpPr/>
          <p:nvPr/>
        </p:nvSpPr>
        <p:spPr bwMode="auto">
          <a:xfrm>
            <a:off x="6621980" y="2662019"/>
            <a:ext cx="469512"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1" name="Rectangle 60">
            <a:extLst>
              <a:ext uri="{FF2B5EF4-FFF2-40B4-BE49-F238E27FC236}">
                <a16:creationId xmlns:a16="http://schemas.microsoft.com/office/drawing/2014/main" id="{881019A4-2FAA-47ED-A107-FFB6163DE639}"/>
              </a:ext>
            </a:extLst>
          </p:cNvPr>
          <p:cNvSpPr/>
          <p:nvPr/>
        </p:nvSpPr>
        <p:spPr bwMode="auto">
          <a:xfrm>
            <a:off x="7083518" y="2662019"/>
            <a:ext cx="691180"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2" name="Rectangle 61">
            <a:extLst>
              <a:ext uri="{FF2B5EF4-FFF2-40B4-BE49-F238E27FC236}">
                <a16:creationId xmlns:a16="http://schemas.microsoft.com/office/drawing/2014/main" id="{6147FF0C-162A-4307-9B14-97DC1653FEBB}"/>
              </a:ext>
            </a:extLst>
          </p:cNvPr>
          <p:cNvSpPr/>
          <p:nvPr/>
        </p:nvSpPr>
        <p:spPr bwMode="auto">
          <a:xfrm>
            <a:off x="7774698" y="2662019"/>
            <a:ext cx="363015" cy="441209"/>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3" name="Rectangle 62">
            <a:extLst>
              <a:ext uri="{FF2B5EF4-FFF2-40B4-BE49-F238E27FC236}">
                <a16:creationId xmlns:a16="http://schemas.microsoft.com/office/drawing/2014/main" id="{B9353409-C90F-492C-9697-9B8054540DBD}"/>
              </a:ext>
            </a:extLst>
          </p:cNvPr>
          <p:cNvSpPr/>
          <p:nvPr/>
        </p:nvSpPr>
        <p:spPr bwMode="auto">
          <a:xfrm>
            <a:off x="6616299" y="3289149"/>
            <a:ext cx="798564"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4" name="Rectangle 63">
            <a:extLst>
              <a:ext uri="{FF2B5EF4-FFF2-40B4-BE49-F238E27FC236}">
                <a16:creationId xmlns:a16="http://schemas.microsoft.com/office/drawing/2014/main" id="{E0E8AAED-8DD0-499F-BDC6-40E8507D1A92}"/>
              </a:ext>
            </a:extLst>
          </p:cNvPr>
          <p:cNvSpPr/>
          <p:nvPr/>
        </p:nvSpPr>
        <p:spPr bwMode="auto">
          <a:xfrm>
            <a:off x="7414863" y="3289149"/>
            <a:ext cx="489190"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5" name="Rectangle 64">
            <a:extLst>
              <a:ext uri="{FF2B5EF4-FFF2-40B4-BE49-F238E27FC236}">
                <a16:creationId xmlns:a16="http://schemas.microsoft.com/office/drawing/2014/main" id="{A8D6AFD4-9C15-4D35-AA4E-6E39AE345A7E}"/>
              </a:ext>
            </a:extLst>
          </p:cNvPr>
          <p:cNvSpPr/>
          <p:nvPr/>
        </p:nvSpPr>
        <p:spPr bwMode="auto">
          <a:xfrm>
            <a:off x="7904053" y="3289149"/>
            <a:ext cx="233660" cy="441209"/>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6" name="Rectangle 65">
            <a:extLst>
              <a:ext uri="{FF2B5EF4-FFF2-40B4-BE49-F238E27FC236}">
                <a16:creationId xmlns:a16="http://schemas.microsoft.com/office/drawing/2014/main" id="{2B989555-5C0E-4C86-8C12-812403D3B084}"/>
              </a:ext>
            </a:extLst>
          </p:cNvPr>
          <p:cNvSpPr/>
          <p:nvPr/>
        </p:nvSpPr>
        <p:spPr bwMode="auto">
          <a:xfrm>
            <a:off x="6611748" y="3931402"/>
            <a:ext cx="798564"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8" name="Rectangle 67">
            <a:extLst>
              <a:ext uri="{FF2B5EF4-FFF2-40B4-BE49-F238E27FC236}">
                <a16:creationId xmlns:a16="http://schemas.microsoft.com/office/drawing/2014/main" id="{872A0CB7-1A89-4AE1-8261-98FE4A404C4A}"/>
              </a:ext>
            </a:extLst>
          </p:cNvPr>
          <p:cNvSpPr/>
          <p:nvPr/>
        </p:nvSpPr>
        <p:spPr bwMode="auto">
          <a:xfrm>
            <a:off x="8050936" y="3931402"/>
            <a:ext cx="82226" cy="441209"/>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7" name="Rectangle 66">
            <a:extLst>
              <a:ext uri="{FF2B5EF4-FFF2-40B4-BE49-F238E27FC236}">
                <a16:creationId xmlns:a16="http://schemas.microsoft.com/office/drawing/2014/main" id="{E87A7698-C1F3-4E14-895F-CCD45BFE5F12}"/>
              </a:ext>
            </a:extLst>
          </p:cNvPr>
          <p:cNvSpPr/>
          <p:nvPr/>
        </p:nvSpPr>
        <p:spPr bwMode="auto">
          <a:xfrm>
            <a:off x="7410312" y="3931402"/>
            <a:ext cx="662081"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69" name="Rectangle 68">
            <a:extLst>
              <a:ext uri="{FF2B5EF4-FFF2-40B4-BE49-F238E27FC236}">
                <a16:creationId xmlns:a16="http://schemas.microsoft.com/office/drawing/2014/main" id="{F5743875-DBE6-44ED-B4BD-5E7C23F6548C}"/>
              </a:ext>
            </a:extLst>
          </p:cNvPr>
          <p:cNvSpPr/>
          <p:nvPr/>
        </p:nvSpPr>
        <p:spPr bwMode="auto">
          <a:xfrm>
            <a:off x="6611748" y="4582636"/>
            <a:ext cx="662081"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70" name="Rectangle 69">
            <a:extLst>
              <a:ext uri="{FF2B5EF4-FFF2-40B4-BE49-F238E27FC236}">
                <a16:creationId xmlns:a16="http://schemas.microsoft.com/office/drawing/2014/main" id="{BABECD7C-983E-4AFC-AE00-6929FF9202E1}"/>
              </a:ext>
            </a:extLst>
          </p:cNvPr>
          <p:cNvSpPr/>
          <p:nvPr/>
        </p:nvSpPr>
        <p:spPr bwMode="auto">
          <a:xfrm>
            <a:off x="7858231" y="4582636"/>
            <a:ext cx="274931" cy="441209"/>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71" name="Rectangle 70">
            <a:extLst>
              <a:ext uri="{FF2B5EF4-FFF2-40B4-BE49-F238E27FC236}">
                <a16:creationId xmlns:a16="http://schemas.microsoft.com/office/drawing/2014/main" id="{B8CD8BE0-8D82-47DE-BED6-8FF2FB4FBD1A}"/>
              </a:ext>
            </a:extLst>
          </p:cNvPr>
          <p:cNvSpPr/>
          <p:nvPr/>
        </p:nvSpPr>
        <p:spPr bwMode="auto">
          <a:xfrm>
            <a:off x="7257925" y="4582636"/>
            <a:ext cx="600305"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72" name="Rectangle 71">
            <a:extLst>
              <a:ext uri="{FF2B5EF4-FFF2-40B4-BE49-F238E27FC236}">
                <a16:creationId xmlns:a16="http://schemas.microsoft.com/office/drawing/2014/main" id="{D02837D5-92A1-4552-8F1E-ED464FFFFE16}"/>
              </a:ext>
            </a:extLst>
          </p:cNvPr>
          <p:cNvSpPr/>
          <p:nvPr/>
        </p:nvSpPr>
        <p:spPr bwMode="auto">
          <a:xfrm>
            <a:off x="6611748" y="5199042"/>
            <a:ext cx="776748"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73" name="Rectangle 72">
            <a:extLst>
              <a:ext uri="{FF2B5EF4-FFF2-40B4-BE49-F238E27FC236}">
                <a16:creationId xmlns:a16="http://schemas.microsoft.com/office/drawing/2014/main" id="{945479CB-08D2-4124-8551-DC7CE774298C}"/>
              </a:ext>
            </a:extLst>
          </p:cNvPr>
          <p:cNvSpPr/>
          <p:nvPr/>
        </p:nvSpPr>
        <p:spPr bwMode="auto">
          <a:xfrm>
            <a:off x="7988801" y="5199042"/>
            <a:ext cx="144361" cy="441209"/>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74" name="Rectangle 73">
            <a:extLst>
              <a:ext uri="{FF2B5EF4-FFF2-40B4-BE49-F238E27FC236}">
                <a16:creationId xmlns:a16="http://schemas.microsoft.com/office/drawing/2014/main" id="{19BF18FC-7D47-4F7F-A745-B0D466706748}"/>
              </a:ext>
            </a:extLst>
          </p:cNvPr>
          <p:cNvSpPr/>
          <p:nvPr/>
        </p:nvSpPr>
        <p:spPr bwMode="auto">
          <a:xfrm>
            <a:off x="7388496" y="5199042"/>
            <a:ext cx="600305"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75" name="Rectangle 74">
            <a:extLst>
              <a:ext uri="{FF2B5EF4-FFF2-40B4-BE49-F238E27FC236}">
                <a16:creationId xmlns:a16="http://schemas.microsoft.com/office/drawing/2014/main" id="{99A8F64E-A30A-4B29-86BA-3DA57E486661}"/>
              </a:ext>
            </a:extLst>
          </p:cNvPr>
          <p:cNvSpPr/>
          <p:nvPr/>
        </p:nvSpPr>
        <p:spPr bwMode="auto">
          <a:xfrm>
            <a:off x="8471239" y="3289149"/>
            <a:ext cx="1145640"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76" name="Rectangle 75">
            <a:extLst>
              <a:ext uri="{FF2B5EF4-FFF2-40B4-BE49-F238E27FC236}">
                <a16:creationId xmlns:a16="http://schemas.microsoft.com/office/drawing/2014/main" id="{E9CB19E4-71AB-441F-B767-921A6EB9493B}"/>
              </a:ext>
            </a:extLst>
          </p:cNvPr>
          <p:cNvSpPr/>
          <p:nvPr/>
        </p:nvSpPr>
        <p:spPr bwMode="auto">
          <a:xfrm>
            <a:off x="9924268" y="3289149"/>
            <a:ext cx="68385" cy="441209"/>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77" name="Rectangle 76">
            <a:extLst>
              <a:ext uri="{FF2B5EF4-FFF2-40B4-BE49-F238E27FC236}">
                <a16:creationId xmlns:a16="http://schemas.microsoft.com/office/drawing/2014/main" id="{619D60EC-1558-4B9D-A94D-9701293FDAEF}"/>
              </a:ext>
            </a:extLst>
          </p:cNvPr>
          <p:cNvSpPr/>
          <p:nvPr/>
        </p:nvSpPr>
        <p:spPr bwMode="auto">
          <a:xfrm>
            <a:off x="9616879" y="3289149"/>
            <a:ext cx="307389"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78" name="Rectangle 77">
            <a:extLst>
              <a:ext uri="{FF2B5EF4-FFF2-40B4-BE49-F238E27FC236}">
                <a16:creationId xmlns:a16="http://schemas.microsoft.com/office/drawing/2014/main" id="{55F89B7F-168B-4849-B88B-C8680308A832}"/>
              </a:ext>
            </a:extLst>
          </p:cNvPr>
          <p:cNvSpPr/>
          <p:nvPr/>
        </p:nvSpPr>
        <p:spPr bwMode="auto">
          <a:xfrm>
            <a:off x="8470009" y="3926730"/>
            <a:ext cx="837517"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79" name="Rectangle 78">
            <a:extLst>
              <a:ext uri="{FF2B5EF4-FFF2-40B4-BE49-F238E27FC236}">
                <a16:creationId xmlns:a16="http://schemas.microsoft.com/office/drawing/2014/main" id="{39FC3E2D-BD78-433B-8F97-342AA703E274}"/>
              </a:ext>
            </a:extLst>
          </p:cNvPr>
          <p:cNvSpPr/>
          <p:nvPr/>
        </p:nvSpPr>
        <p:spPr bwMode="auto">
          <a:xfrm>
            <a:off x="9771087" y="3926730"/>
            <a:ext cx="220337" cy="441209"/>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0" name="Rectangle 79">
            <a:extLst>
              <a:ext uri="{FF2B5EF4-FFF2-40B4-BE49-F238E27FC236}">
                <a16:creationId xmlns:a16="http://schemas.microsoft.com/office/drawing/2014/main" id="{F853FFD4-B11E-424E-9301-2DAADCEE576C}"/>
              </a:ext>
            </a:extLst>
          </p:cNvPr>
          <p:cNvSpPr/>
          <p:nvPr/>
        </p:nvSpPr>
        <p:spPr bwMode="auto">
          <a:xfrm>
            <a:off x="9307526" y="3926730"/>
            <a:ext cx="463561"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1" name="Rectangle 80">
            <a:extLst>
              <a:ext uri="{FF2B5EF4-FFF2-40B4-BE49-F238E27FC236}">
                <a16:creationId xmlns:a16="http://schemas.microsoft.com/office/drawing/2014/main" id="{85E4F59A-4D4F-41FF-B5B5-F7176DD39087}"/>
              </a:ext>
            </a:extLst>
          </p:cNvPr>
          <p:cNvSpPr/>
          <p:nvPr/>
        </p:nvSpPr>
        <p:spPr bwMode="auto">
          <a:xfrm>
            <a:off x="8470010" y="4582636"/>
            <a:ext cx="794492"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3" name="Rectangle 82">
            <a:extLst>
              <a:ext uri="{FF2B5EF4-FFF2-40B4-BE49-F238E27FC236}">
                <a16:creationId xmlns:a16="http://schemas.microsoft.com/office/drawing/2014/main" id="{7A44A725-46A1-47AF-8853-847B6312F127}"/>
              </a:ext>
            </a:extLst>
          </p:cNvPr>
          <p:cNvSpPr/>
          <p:nvPr/>
        </p:nvSpPr>
        <p:spPr bwMode="auto">
          <a:xfrm>
            <a:off x="9256026" y="4582636"/>
            <a:ext cx="412597"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2" name="Rectangle 81">
            <a:extLst>
              <a:ext uri="{FF2B5EF4-FFF2-40B4-BE49-F238E27FC236}">
                <a16:creationId xmlns:a16="http://schemas.microsoft.com/office/drawing/2014/main" id="{7A328C63-CF2F-43E3-9A18-0F7C2AC98363}"/>
              </a:ext>
            </a:extLst>
          </p:cNvPr>
          <p:cNvSpPr/>
          <p:nvPr/>
        </p:nvSpPr>
        <p:spPr bwMode="auto">
          <a:xfrm>
            <a:off x="9648095" y="4582636"/>
            <a:ext cx="343329" cy="441209"/>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5" name="Rectangle 84">
            <a:extLst>
              <a:ext uri="{FF2B5EF4-FFF2-40B4-BE49-F238E27FC236}">
                <a16:creationId xmlns:a16="http://schemas.microsoft.com/office/drawing/2014/main" id="{19646B42-746D-4A41-B4A6-CC66B1F875E1}"/>
              </a:ext>
            </a:extLst>
          </p:cNvPr>
          <p:cNvSpPr/>
          <p:nvPr/>
        </p:nvSpPr>
        <p:spPr bwMode="auto">
          <a:xfrm>
            <a:off x="9804018" y="5203578"/>
            <a:ext cx="196433" cy="441209"/>
          </a:xfrm>
          <a:prstGeom prst="rect">
            <a:avLst/>
          </a:prstGeom>
          <a:solidFill>
            <a:schemeClr val="accent6"/>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6" name="Rectangle 85">
            <a:extLst>
              <a:ext uri="{FF2B5EF4-FFF2-40B4-BE49-F238E27FC236}">
                <a16:creationId xmlns:a16="http://schemas.microsoft.com/office/drawing/2014/main" id="{C0068C4D-C918-47F6-B149-1BA42AA213E1}"/>
              </a:ext>
            </a:extLst>
          </p:cNvPr>
          <p:cNvSpPr/>
          <p:nvPr/>
        </p:nvSpPr>
        <p:spPr bwMode="auto">
          <a:xfrm>
            <a:off x="9389818" y="5203578"/>
            <a:ext cx="412597" cy="44120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4" name="Rectangle 83">
            <a:extLst>
              <a:ext uri="{FF2B5EF4-FFF2-40B4-BE49-F238E27FC236}">
                <a16:creationId xmlns:a16="http://schemas.microsoft.com/office/drawing/2014/main" id="{106E8D73-0FB9-478E-A8C5-8918F2A2AE64}"/>
              </a:ext>
            </a:extLst>
          </p:cNvPr>
          <p:cNvSpPr/>
          <p:nvPr/>
        </p:nvSpPr>
        <p:spPr bwMode="auto">
          <a:xfrm>
            <a:off x="8470009" y="5203578"/>
            <a:ext cx="930774" cy="441209"/>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87" name="TextBox 86">
            <a:extLst>
              <a:ext uri="{FF2B5EF4-FFF2-40B4-BE49-F238E27FC236}">
                <a16:creationId xmlns:a16="http://schemas.microsoft.com/office/drawing/2014/main" id="{AE5D4429-BC6D-4C84-A0E1-092E3C88FF2C}"/>
              </a:ext>
            </a:extLst>
          </p:cNvPr>
          <p:cNvSpPr txBox="1"/>
          <p:nvPr/>
        </p:nvSpPr>
        <p:spPr>
          <a:xfrm>
            <a:off x="6227001" y="2121129"/>
            <a:ext cx="305277"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88" name="TextBox 87">
            <a:extLst>
              <a:ext uri="{FF2B5EF4-FFF2-40B4-BE49-F238E27FC236}">
                <a16:creationId xmlns:a16="http://schemas.microsoft.com/office/drawing/2014/main" id="{2D61BA19-5E11-46F7-93C1-013FD338DD7F}"/>
              </a:ext>
            </a:extLst>
          </p:cNvPr>
          <p:cNvSpPr txBox="1"/>
          <p:nvPr/>
        </p:nvSpPr>
        <p:spPr>
          <a:xfrm>
            <a:off x="6230515" y="2741589"/>
            <a:ext cx="305277"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89" name="TextBox 88">
            <a:extLst>
              <a:ext uri="{FF2B5EF4-FFF2-40B4-BE49-F238E27FC236}">
                <a16:creationId xmlns:a16="http://schemas.microsoft.com/office/drawing/2014/main" id="{B9AE6E2B-A257-4A7C-9CBF-3190B586A044}"/>
              </a:ext>
            </a:extLst>
          </p:cNvPr>
          <p:cNvSpPr txBox="1"/>
          <p:nvPr/>
        </p:nvSpPr>
        <p:spPr>
          <a:xfrm>
            <a:off x="6241016" y="4664995"/>
            <a:ext cx="305277"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90" name="TextBox 89">
            <a:extLst>
              <a:ext uri="{FF2B5EF4-FFF2-40B4-BE49-F238E27FC236}">
                <a16:creationId xmlns:a16="http://schemas.microsoft.com/office/drawing/2014/main" id="{9CC8C869-4BD0-451E-8AA7-1E8AC8B5FB63}"/>
              </a:ext>
            </a:extLst>
          </p:cNvPr>
          <p:cNvSpPr txBox="1"/>
          <p:nvPr/>
        </p:nvSpPr>
        <p:spPr>
          <a:xfrm>
            <a:off x="6214536" y="5279289"/>
            <a:ext cx="305277" cy="36933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91" name="TextBox 90">
            <a:extLst>
              <a:ext uri="{FF2B5EF4-FFF2-40B4-BE49-F238E27FC236}">
                <a16:creationId xmlns:a16="http://schemas.microsoft.com/office/drawing/2014/main" id="{5A8140D3-8A81-4FE7-AA30-789FAA561D23}"/>
              </a:ext>
            </a:extLst>
          </p:cNvPr>
          <p:cNvSpPr txBox="1"/>
          <p:nvPr/>
        </p:nvSpPr>
        <p:spPr bwMode="auto">
          <a:xfrm>
            <a:off x="4799909" y="210995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34</a:t>
            </a:r>
          </a:p>
        </p:txBody>
      </p:sp>
      <p:sp>
        <p:nvSpPr>
          <p:cNvPr id="92" name="TextBox 91">
            <a:extLst>
              <a:ext uri="{FF2B5EF4-FFF2-40B4-BE49-F238E27FC236}">
                <a16:creationId xmlns:a16="http://schemas.microsoft.com/office/drawing/2014/main" id="{234DE609-D5EB-4550-A379-FFF17C16C14D}"/>
              </a:ext>
            </a:extLst>
          </p:cNvPr>
          <p:cNvSpPr txBox="1"/>
          <p:nvPr/>
        </p:nvSpPr>
        <p:spPr bwMode="auto">
          <a:xfrm>
            <a:off x="5488227" y="2119254"/>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57</a:t>
            </a:r>
          </a:p>
        </p:txBody>
      </p:sp>
      <p:sp>
        <p:nvSpPr>
          <p:cNvPr id="93" name="TextBox 92">
            <a:extLst>
              <a:ext uri="{FF2B5EF4-FFF2-40B4-BE49-F238E27FC236}">
                <a16:creationId xmlns:a16="http://schemas.microsoft.com/office/drawing/2014/main" id="{B9C3923C-869D-4B08-A8CB-7CF27735C0C9}"/>
              </a:ext>
            </a:extLst>
          </p:cNvPr>
          <p:cNvSpPr txBox="1"/>
          <p:nvPr/>
        </p:nvSpPr>
        <p:spPr bwMode="auto">
          <a:xfrm>
            <a:off x="6064737" y="2098296"/>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9</a:t>
            </a:r>
          </a:p>
        </p:txBody>
      </p:sp>
      <p:sp>
        <p:nvSpPr>
          <p:cNvPr id="94" name="TextBox 93">
            <a:extLst>
              <a:ext uri="{FF2B5EF4-FFF2-40B4-BE49-F238E27FC236}">
                <a16:creationId xmlns:a16="http://schemas.microsoft.com/office/drawing/2014/main" id="{9AFC005B-A208-4136-8BDD-E83B5B43C12D}"/>
              </a:ext>
            </a:extLst>
          </p:cNvPr>
          <p:cNvSpPr txBox="1"/>
          <p:nvPr/>
        </p:nvSpPr>
        <p:spPr bwMode="auto">
          <a:xfrm>
            <a:off x="4765159" y="2746324"/>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30</a:t>
            </a:r>
          </a:p>
        </p:txBody>
      </p:sp>
      <p:sp>
        <p:nvSpPr>
          <p:cNvPr id="95" name="TextBox 94">
            <a:extLst>
              <a:ext uri="{FF2B5EF4-FFF2-40B4-BE49-F238E27FC236}">
                <a16:creationId xmlns:a16="http://schemas.microsoft.com/office/drawing/2014/main" id="{0DEED5CE-5C0A-47BA-B9FE-42F543E924AB}"/>
              </a:ext>
            </a:extLst>
          </p:cNvPr>
          <p:cNvSpPr txBox="1"/>
          <p:nvPr/>
        </p:nvSpPr>
        <p:spPr bwMode="auto">
          <a:xfrm>
            <a:off x="5116443" y="2743674"/>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7</a:t>
            </a:r>
          </a:p>
        </p:txBody>
      </p:sp>
      <p:sp>
        <p:nvSpPr>
          <p:cNvPr id="96" name="TextBox 95">
            <a:extLst>
              <a:ext uri="{FF2B5EF4-FFF2-40B4-BE49-F238E27FC236}">
                <a16:creationId xmlns:a16="http://schemas.microsoft.com/office/drawing/2014/main" id="{7752ADE9-F3FA-4562-A8AF-D97B37A21B1F}"/>
              </a:ext>
            </a:extLst>
          </p:cNvPr>
          <p:cNvSpPr txBox="1"/>
          <p:nvPr/>
        </p:nvSpPr>
        <p:spPr bwMode="auto">
          <a:xfrm>
            <a:off x="5607793" y="272869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63</a:t>
            </a:r>
          </a:p>
        </p:txBody>
      </p:sp>
      <p:sp>
        <p:nvSpPr>
          <p:cNvPr id="97" name="TextBox 96">
            <a:extLst>
              <a:ext uri="{FF2B5EF4-FFF2-40B4-BE49-F238E27FC236}">
                <a16:creationId xmlns:a16="http://schemas.microsoft.com/office/drawing/2014/main" id="{95913BF6-FD7C-4D79-AC1D-8A6578CF3AAA}"/>
              </a:ext>
            </a:extLst>
          </p:cNvPr>
          <p:cNvSpPr txBox="1"/>
          <p:nvPr/>
        </p:nvSpPr>
        <p:spPr bwMode="auto">
          <a:xfrm>
            <a:off x="4808925" y="3351524"/>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36</a:t>
            </a:r>
          </a:p>
        </p:txBody>
      </p:sp>
      <p:sp>
        <p:nvSpPr>
          <p:cNvPr id="98" name="TextBox 97">
            <a:extLst>
              <a:ext uri="{FF2B5EF4-FFF2-40B4-BE49-F238E27FC236}">
                <a16:creationId xmlns:a16="http://schemas.microsoft.com/office/drawing/2014/main" id="{CFABCC66-6488-41FA-854F-F459EA16106B}"/>
              </a:ext>
            </a:extLst>
          </p:cNvPr>
          <p:cNvSpPr txBox="1"/>
          <p:nvPr/>
        </p:nvSpPr>
        <p:spPr bwMode="auto">
          <a:xfrm>
            <a:off x="6070274" y="3354850"/>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4</a:t>
            </a:r>
          </a:p>
        </p:txBody>
      </p:sp>
      <p:sp>
        <p:nvSpPr>
          <p:cNvPr id="99" name="TextBox 98">
            <a:extLst>
              <a:ext uri="{FF2B5EF4-FFF2-40B4-BE49-F238E27FC236}">
                <a16:creationId xmlns:a16="http://schemas.microsoft.com/office/drawing/2014/main" id="{7600CDB6-6AAB-4E77-9EDB-D0E1AAD18EED}"/>
              </a:ext>
            </a:extLst>
          </p:cNvPr>
          <p:cNvSpPr txBox="1"/>
          <p:nvPr/>
        </p:nvSpPr>
        <p:spPr bwMode="auto">
          <a:xfrm>
            <a:off x="5553044" y="3363631"/>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60</a:t>
            </a:r>
          </a:p>
        </p:txBody>
      </p:sp>
      <p:sp>
        <p:nvSpPr>
          <p:cNvPr id="100" name="TextBox 99">
            <a:extLst>
              <a:ext uri="{FF2B5EF4-FFF2-40B4-BE49-F238E27FC236}">
                <a16:creationId xmlns:a16="http://schemas.microsoft.com/office/drawing/2014/main" id="{D100645E-033C-4E9B-8E7A-91C15AAD73A6}"/>
              </a:ext>
            </a:extLst>
          </p:cNvPr>
          <p:cNvSpPr txBox="1"/>
          <p:nvPr/>
        </p:nvSpPr>
        <p:spPr bwMode="auto">
          <a:xfrm>
            <a:off x="4788963" y="4004576"/>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33</a:t>
            </a:r>
          </a:p>
        </p:txBody>
      </p:sp>
      <p:sp>
        <p:nvSpPr>
          <p:cNvPr id="101" name="TextBox 100">
            <a:extLst>
              <a:ext uri="{FF2B5EF4-FFF2-40B4-BE49-F238E27FC236}">
                <a16:creationId xmlns:a16="http://schemas.microsoft.com/office/drawing/2014/main" id="{034AE94B-97B0-4B15-8083-D3D22CD46397}"/>
              </a:ext>
            </a:extLst>
          </p:cNvPr>
          <p:cNvSpPr txBox="1"/>
          <p:nvPr/>
        </p:nvSpPr>
        <p:spPr bwMode="auto">
          <a:xfrm>
            <a:off x="6076847" y="4009387"/>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2</a:t>
            </a:r>
          </a:p>
        </p:txBody>
      </p:sp>
      <p:sp>
        <p:nvSpPr>
          <p:cNvPr id="102" name="TextBox 101">
            <a:extLst>
              <a:ext uri="{FF2B5EF4-FFF2-40B4-BE49-F238E27FC236}">
                <a16:creationId xmlns:a16="http://schemas.microsoft.com/office/drawing/2014/main" id="{C22E0FB0-0E71-4BA8-A1C5-142889463898}"/>
              </a:ext>
            </a:extLst>
          </p:cNvPr>
          <p:cNvSpPr txBox="1"/>
          <p:nvPr/>
        </p:nvSpPr>
        <p:spPr bwMode="auto">
          <a:xfrm>
            <a:off x="5551010" y="401668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65</a:t>
            </a:r>
          </a:p>
        </p:txBody>
      </p:sp>
      <p:sp>
        <p:nvSpPr>
          <p:cNvPr id="103" name="TextBox 102">
            <a:extLst>
              <a:ext uri="{FF2B5EF4-FFF2-40B4-BE49-F238E27FC236}">
                <a16:creationId xmlns:a16="http://schemas.microsoft.com/office/drawing/2014/main" id="{207FAF57-72FA-487D-B386-CB3ABBD677F8}"/>
              </a:ext>
            </a:extLst>
          </p:cNvPr>
          <p:cNvSpPr txBox="1"/>
          <p:nvPr/>
        </p:nvSpPr>
        <p:spPr bwMode="auto">
          <a:xfrm>
            <a:off x="4817042" y="4657301"/>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36</a:t>
            </a:r>
          </a:p>
        </p:txBody>
      </p:sp>
      <p:sp>
        <p:nvSpPr>
          <p:cNvPr id="104" name="TextBox 103">
            <a:extLst>
              <a:ext uri="{FF2B5EF4-FFF2-40B4-BE49-F238E27FC236}">
                <a16:creationId xmlns:a16="http://schemas.microsoft.com/office/drawing/2014/main" id="{216E34D9-E8F9-4DA3-BDB8-4077E2025C2B}"/>
              </a:ext>
            </a:extLst>
          </p:cNvPr>
          <p:cNvSpPr txBox="1"/>
          <p:nvPr/>
        </p:nvSpPr>
        <p:spPr bwMode="auto">
          <a:xfrm>
            <a:off x="5175855" y="4648913"/>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4</a:t>
            </a:r>
          </a:p>
        </p:txBody>
      </p:sp>
      <p:sp>
        <p:nvSpPr>
          <p:cNvPr id="105" name="TextBox 104">
            <a:extLst>
              <a:ext uri="{FF2B5EF4-FFF2-40B4-BE49-F238E27FC236}">
                <a16:creationId xmlns:a16="http://schemas.microsoft.com/office/drawing/2014/main" id="{E525FDE2-3376-47CE-893B-004BB978F7D8}"/>
              </a:ext>
            </a:extLst>
          </p:cNvPr>
          <p:cNvSpPr txBox="1"/>
          <p:nvPr/>
        </p:nvSpPr>
        <p:spPr bwMode="auto">
          <a:xfrm>
            <a:off x="5612472" y="465653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60</a:t>
            </a:r>
          </a:p>
        </p:txBody>
      </p:sp>
      <p:sp>
        <p:nvSpPr>
          <p:cNvPr id="106" name="TextBox 105">
            <a:extLst>
              <a:ext uri="{FF2B5EF4-FFF2-40B4-BE49-F238E27FC236}">
                <a16:creationId xmlns:a16="http://schemas.microsoft.com/office/drawing/2014/main" id="{346E789F-240A-4450-8B53-7D2D36153391}"/>
              </a:ext>
            </a:extLst>
          </p:cNvPr>
          <p:cNvSpPr txBox="1"/>
          <p:nvPr/>
        </p:nvSpPr>
        <p:spPr bwMode="auto">
          <a:xfrm>
            <a:off x="4784641" y="527293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33</a:t>
            </a:r>
          </a:p>
        </p:txBody>
      </p:sp>
      <p:sp>
        <p:nvSpPr>
          <p:cNvPr id="107" name="TextBox 106">
            <a:extLst>
              <a:ext uri="{FF2B5EF4-FFF2-40B4-BE49-F238E27FC236}">
                <a16:creationId xmlns:a16="http://schemas.microsoft.com/office/drawing/2014/main" id="{7B3E3B07-F9DA-4346-AD9C-6468BD991626}"/>
              </a:ext>
            </a:extLst>
          </p:cNvPr>
          <p:cNvSpPr txBox="1"/>
          <p:nvPr/>
        </p:nvSpPr>
        <p:spPr bwMode="auto">
          <a:xfrm>
            <a:off x="6080544" y="5276259"/>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3</a:t>
            </a:r>
          </a:p>
        </p:txBody>
      </p:sp>
      <p:sp>
        <p:nvSpPr>
          <p:cNvPr id="108" name="TextBox 107">
            <a:extLst>
              <a:ext uri="{FF2B5EF4-FFF2-40B4-BE49-F238E27FC236}">
                <a16:creationId xmlns:a16="http://schemas.microsoft.com/office/drawing/2014/main" id="{DC9614F7-45C8-48C9-AEBA-9777AA4ECBAC}"/>
              </a:ext>
            </a:extLst>
          </p:cNvPr>
          <p:cNvSpPr txBox="1"/>
          <p:nvPr/>
        </p:nvSpPr>
        <p:spPr bwMode="auto">
          <a:xfrm>
            <a:off x="5528760" y="528504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64</a:t>
            </a:r>
          </a:p>
        </p:txBody>
      </p:sp>
      <p:sp>
        <p:nvSpPr>
          <p:cNvPr id="109" name="TextBox 108">
            <a:extLst>
              <a:ext uri="{FF2B5EF4-FFF2-40B4-BE49-F238E27FC236}">
                <a16:creationId xmlns:a16="http://schemas.microsoft.com/office/drawing/2014/main" id="{1E5DA1B3-37C2-4984-996B-D970C01D8298}"/>
              </a:ext>
            </a:extLst>
          </p:cNvPr>
          <p:cNvSpPr txBox="1"/>
          <p:nvPr/>
        </p:nvSpPr>
        <p:spPr bwMode="auto">
          <a:xfrm>
            <a:off x="6667642" y="2729241"/>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32</a:t>
            </a:r>
          </a:p>
        </p:txBody>
      </p:sp>
      <p:sp>
        <p:nvSpPr>
          <p:cNvPr id="110" name="TextBox 109">
            <a:extLst>
              <a:ext uri="{FF2B5EF4-FFF2-40B4-BE49-F238E27FC236}">
                <a16:creationId xmlns:a16="http://schemas.microsoft.com/office/drawing/2014/main" id="{5B18E3E0-0795-4FDC-83B6-A7D1C6A1DF2B}"/>
              </a:ext>
            </a:extLst>
          </p:cNvPr>
          <p:cNvSpPr txBox="1"/>
          <p:nvPr/>
        </p:nvSpPr>
        <p:spPr bwMode="auto">
          <a:xfrm>
            <a:off x="7260926" y="273854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45</a:t>
            </a:r>
          </a:p>
        </p:txBody>
      </p:sp>
      <p:sp>
        <p:nvSpPr>
          <p:cNvPr id="111" name="TextBox 110">
            <a:extLst>
              <a:ext uri="{FF2B5EF4-FFF2-40B4-BE49-F238E27FC236}">
                <a16:creationId xmlns:a16="http://schemas.microsoft.com/office/drawing/2014/main" id="{AAB3FA8C-F6CE-4586-BB6D-A1B737F68A42}"/>
              </a:ext>
            </a:extLst>
          </p:cNvPr>
          <p:cNvSpPr txBox="1"/>
          <p:nvPr/>
        </p:nvSpPr>
        <p:spPr bwMode="auto">
          <a:xfrm>
            <a:off x="7771730" y="273452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23</a:t>
            </a:r>
          </a:p>
        </p:txBody>
      </p:sp>
      <p:sp>
        <p:nvSpPr>
          <p:cNvPr id="112" name="TextBox 111">
            <a:extLst>
              <a:ext uri="{FF2B5EF4-FFF2-40B4-BE49-F238E27FC236}">
                <a16:creationId xmlns:a16="http://schemas.microsoft.com/office/drawing/2014/main" id="{A0DDB1B9-376E-4CA4-9C5F-D0B5624C36D9}"/>
              </a:ext>
            </a:extLst>
          </p:cNvPr>
          <p:cNvSpPr txBox="1"/>
          <p:nvPr/>
        </p:nvSpPr>
        <p:spPr bwMode="auto">
          <a:xfrm>
            <a:off x="6832810" y="3354850"/>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53</a:t>
            </a:r>
          </a:p>
        </p:txBody>
      </p:sp>
      <p:sp>
        <p:nvSpPr>
          <p:cNvPr id="113" name="TextBox 112">
            <a:extLst>
              <a:ext uri="{FF2B5EF4-FFF2-40B4-BE49-F238E27FC236}">
                <a16:creationId xmlns:a16="http://schemas.microsoft.com/office/drawing/2014/main" id="{84AC0D8A-9620-4175-A319-0C93E8992B1E}"/>
              </a:ext>
            </a:extLst>
          </p:cNvPr>
          <p:cNvSpPr txBox="1"/>
          <p:nvPr/>
        </p:nvSpPr>
        <p:spPr bwMode="auto">
          <a:xfrm>
            <a:off x="7467304" y="336415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32</a:t>
            </a:r>
          </a:p>
        </p:txBody>
      </p:sp>
      <p:sp>
        <p:nvSpPr>
          <p:cNvPr id="114" name="TextBox 113">
            <a:extLst>
              <a:ext uri="{FF2B5EF4-FFF2-40B4-BE49-F238E27FC236}">
                <a16:creationId xmlns:a16="http://schemas.microsoft.com/office/drawing/2014/main" id="{18610AD9-11BB-423B-B6FE-F1E01F127606}"/>
              </a:ext>
            </a:extLst>
          </p:cNvPr>
          <p:cNvSpPr txBox="1"/>
          <p:nvPr/>
        </p:nvSpPr>
        <p:spPr bwMode="auto">
          <a:xfrm>
            <a:off x="7832938" y="3360132"/>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15</a:t>
            </a:r>
          </a:p>
        </p:txBody>
      </p:sp>
      <p:sp>
        <p:nvSpPr>
          <p:cNvPr id="115" name="TextBox 114">
            <a:extLst>
              <a:ext uri="{FF2B5EF4-FFF2-40B4-BE49-F238E27FC236}">
                <a16:creationId xmlns:a16="http://schemas.microsoft.com/office/drawing/2014/main" id="{42BB3423-2A6F-42BF-A721-C47FE6F800B6}"/>
              </a:ext>
            </a:extLst>
          </p:cNvPr>
          <p:cNvSpPr txBox="1"/>
          <p:nvPr/>
        </p:nvSpPr>
        <p:spPr bwMode="auto">
          <a:xfrm>
            <a:off x="6830290" y="4011279"/>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53</a:t>
            </a:r>
          </a:p>
        </p:txBody>
      </p:sp>
      <p:sp>
        <p:nvSpPr>
          <p:cNvPr id="116" name="TextBox 115">
            <a:extLst>
              <a:ext uri="{FF2B5EF4-FFF2-40B4-BE49-F238E27FC236}">
                <a16:creationId xmlns:a16="http://schemas.microsoft.com/office/drawing/2014/main" id="{3C263615-FC90-434C-99C6-D28BB867BE9E}"/>
              </a:ext>
            </a:extLst>
          </p:cNvPr>
          <p:cNvSpPr txBox="1"/>
          <p:nvPr/>
        </p:nvSpPr>
        <p:spPr bwMode="auto">
          <a:xfrm>
            <a:off x="7559269" y="4020581"/>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43</a:t>
            </a:r>
          </a:p>
        </p:txBody>
      </p:sp>
      <p:sp>
        <p:nvSpPr>
          <p:cNvPr id="117" name="TextBox 116">
            <a:extLst>
              <a:ext uri="{FF2B5EF4-FFF2-40B4-BE49-F238E27FC236}">
                <a16:creationId xmlns:a16="http://schemas.microsoft.com/office/drawing/2014/main" id="{FAC55851-F835-441A-85DC-C936DE780A59}"/>
              </a:ext>
            </a:extLst>
          </p:cNvPr>
          <p:cNvSpPr txBox="1"/>
          <p:nvPr/>
        </p:nvSpPr>
        <p:spPr bwMode="auto">
          <a:xfrm>
            <a:off x="7908763" y="4016561"/>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4</a:t>
            </a:r>
          </a:p>
        </p:txBody>
      </p:sp>
      <p:sp>
        <p:nvSpPr>
          <p:cNvPr id="118" name="TextBox 117">
            <a:extLst>
              <a:ext uri="{FF2B5EF4-FFF2-40B4-BE49-F238E27FC236}">
                <a16:creationId xmlns:a16="http://schemas.microsoft.com/office/drawing/2014/main" id="{EAD766DD-C99B-44C4-8B18-25E896F9E4AA}"/>
              </a:ext>
            </a:extLst>
          </p:cNvPr>
          <p:cNvSpPr txBox="1"/>
          <p:nvPr/>
        </p:nvSpPr>
        <p:spPr bwMode="auto">
          <a:xfrm>
            <a:off x="6749109" y="4658664"/>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43</a:t>
            </a:r>
          </a:p>
        </p:txBody>
      </p:sp>
      <p:sp>
        <p:nvSpPr>
          <p:cNvPr id="119" name="TextBox 118">
            <a:extLst>
              <a:ext uri="{FF2B5EF4-FFF2-40B4-BE49-F238E27FC236}">
                <a16:creationId xmlns:a16="http://schemas.microsoft.com/office/drawing/2014/main" id="{F6F9EA51-FB53-4FEE-83B7-BBEFE561E2EF}"/>
              </a:ext>
            </a:extLst>
          </p:cNvPr>
          <p:cNvSpPr txBox="1"/>
          <p:nvPr/>
        </p:nvSpPr>
        <p:spPr bwMode="auto">
          <a:xfrm>
            <a:off x="7374373" y="4667966"/>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39</a:t>
            </a:r>
          </a:p>
        </p:txBody>
      </p:sp>
      <p:sp>
        <p:nvSpPr>
          <p:cNvPr id="120" name="TextBox 119">
            <a:extLst>
              <a:ext uri="{FF2B5EF4-FFF2-40B4-BE49-F238E27FC236}">
                <a16:creationId xmlns:a16="http://schemas.microsoft.com/office/drawing/2014/main" id="{D742997E-B2AD-4173-A1C4-B6A7FD5B3339}"/>
              </a:ext>
            </a:extLst>
          </p:cNvPr>
          <p:cNvSpPr txBox="1"/>
          <p:nvPr/>
        </p:nvSpPr>
        <p:spPr bwMode="auto">
          <a:xfrm>
            <a:off x="7809654" y="4663946"/>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18</a:t>
            </a:r>
          </a:p>
        </p:txBody>
      </p:sp>
      <p:sp>
        <p:nvSpPr>
          <p:cNvPr id="121" name="TextBox 120">
            <a:extLst>
              <a:ext uri="{FF2B5EF4-FFF2-40B4-BE49-F238E27FC236}">
                <a16:creationId xmlns:a16="http://schemas.microsoft.com/office/drawing/2014/main" id="{B26528B9-8E6E-4987-9D40-E8FE0D602A53}"/>
              </a:ext>
            </a:extLst>
          </p:cNvPr>
          <p:cNvSpPr txBox="1"/>
          <p:nvPr/>
        </p:nvSpPr>
        <p:spPr bwMode="auto">
          <a:xfrm>
            <a:off x="6812143" y="5284275"/>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43</a:t>
            </a:r>
          </a:p>
        </p:txBody>
      </p:sp>
      <p:sp>
        <p:nvSpPr>
          <p:cNvPr id="122" name="TextBox 121">
            <a:extLst>
              <a:ext uri="{FF2B5EF4-FFF2-40B4-BE49-F238E27FC236}">
                <a16:creationId xmlns:a16="http://schemas.microsoft.com/office/drawing/2014/main" id="{D2953DE3-B7FD-4CA0-92BC-E8EF8B453320}"/>
              </a:ext>
            </a:extLst>
          </p:cNvPr>
          <p:cNvSpPr txBox="1"/>
          <p:nvPr/>
        </p:nvSpPr>
        <p:spPr bwMode="auto">
          <a:xfrm>
            <a:off x="7497804" y="529357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39</a:t>
            </a:r>
          </a:p>
        </p:txBody>
      </p:sp>
      <p:sp>
        <p:nvSpPr>
          <p:cNvPr id="123" name="TextBox 122">
            <a:extLst>
              <a:ext uri="{FF2B5EF4-FFF2-40B4-BE49-F238E27FC236}">
                <a16:creationId xmlns:a16="http://schemas.microsoft.com/office/drawing/2014/main" id="{02C6E16A-297E-4550-91EC-DCB0DF0106BB}"/>
              </a:ext>
            </a:extLst>
          </p:cNvPr>
          <p:cNvSpPr txBox="1"/>
          <p:nvPr/>
        </p:nvSpPr>
        <p:spPr bwMode="auto">
          <a:xfrm>
            <a:off x="7872688" y="528955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10</a:t>
            </a:r>
          </a:p>
        </p:txBody>
      </p:sp>
      <p:sp>
        <p:nvSpPr>
          <p:cNvPr id="127" name="TextBox 126">
            <a:extLst>
              <a:ext uri="{FF2B5EF4-FFF2-40B4-BE49-F238E27FC236}">
                <a16:creationId xmlns:a16="http://schemas.microsoft.com/office/drawing/2014/main" id="{E8B9008E-99BD-499F-A6FE-1FDAC18CDE30}"/>
              </a:ext>
            </a:extLst>
          </p:cNvPr>
          <p:cNvSpPr txBox="1"/>
          <p:nvPr/>
        </p:nvSpPr>
        <p:spPr bwMode="auto">
          <a:xfrm>
            <a:off x="8849623" y="335863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76</a:t>
            </a:r>
          </a:p>
        </p:txBody>
      </p:sp>
      <p:sp>
        <p:nvSpPr>
          <p:cNvPr id="128" name="TextBox 127">
            <a:extLst>
              <a:ext uri="{FF2B5EF4-FFF2-40B4-BE49-F238E27FC236}">
                <a16:creationId xmlns:a16="http://schemas.microsoft.com/office/drawing/2014/main" id="{161FF5D3-DF49-45AF-BB83-87B31D91FC36}"/>
              </a:ext>
            </a:extLst>
          </p:cNvPr>
          <p:cNvSpPr txBox="1"/>
          <p:nvPr/>
        </p:nvSpPr>
        <p:spPr bwMode="auto">
          <a:xfrm>
            <a:off x="9590941" y="3367935"/>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19</a:t>
            </a:r>
          </a:p>
        </p:txBody>
      </p:sp>
      <p:sp>
        <p:nvSpPr>
          <p:cNvPr id="129" name="TextBox 128">
            <a:extLst>
              <a:ext uri="{FF2B5EF4-FFF2-40B4-BE49-F238E27FC236}">
                <a16:creationId xmlns:a16="http://schemas.microsoft.com/office/drawing/2014/main" id="{2C6D1B70-14E2-4269-AA68-D15F0533667E}"/>
              </a:ext>
            </a:extLst>
          </p:cNvPr>
          <p:cNvSpPr txBox="1"/>
          <p:nvPr/>
        </p:nvSpPr>
        <p:spPr bwMode="auto">
          <a:xfrm>
            <a:off x="9775757" y="3363915"/>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5</a:t>
            </a:r>
          </a:p>
        </p:txBody>
      </p:sp>
      <p:sp>
        <p:nvSpPr>
          <p:cNvPr id="130" name="TextBox 129">
            <a:extLst>
              <a:ext uri="{FF2B5EF4-FFF2-40B4-BE49-F238E27FC236}">
                <a16:creationId xmlns:a16="http://schemas.microsoft.com/office/drawing/2014/main" id="{CEC507B0-8D7E-4EE5-AD6C-8C8A17F99E1D}"/>
              </a:ext>
            </a:extLst>
          </p:cNvPr>
          <p:cNvSpPr txBox="1"/>
          <p:nvPr/>
        </p:nvSpPr>
        <p:spPr bwMode="auto">
          <a:xfrm>
            <a:off x="8712253" y="3991006"/>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55</a:t>
            </a:r>
          </a:p>
        </p:txBody>
      </p:sp>
      <p:sp>
        <p:nvSpPr>
          <p:cNvPr id="131" name="TextBox 130">
            <a:extLst>
              <a:ext uri="{FF2B5EF4-FFF2-40B4-BE49-F238E27FC236}">
                <a16:creationId xmlns:a16="http://schemas.microsoft.com/office/drawing/2014/main" id="{E00F957E-BD27-452D-9156-89B7B6DB2BCA}"/>
              </a:ext>
            </a:extLst>
          </p:cNvPr>
          <p:cNvSpPr txBox="1"/>
          <p:nvPr/>
        </p:nvSpPr>
        <p:spPr bwMode="auto">
          <a:xfrm>
            <a:off x="9368012" y="4000308"/>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30</a:t>
            </a:r>
          </a:p>
        </p:txBody>
      </p:sp>
      <p:sp>
        <p:nvSpPr>
          <p:cNvPr id="132" name="TextBox 131">
            <a:extLst>
              <a:ext uri="{FF2B5EF4-FFF2-40B4-BE49-F238E27FC236}">
                <a16:creationId xmlns:a16="http://schemas.microsoft.com/office/drawing/2014/main" id="{7C416597-7B90-4AA7-8595-F2CB6B00E545}"/>
              </a:ext>
            </a:extLst>
          </p:cNvPr>
          <p:cNvSpPr txBox="1"/>
          <p:nvPr/>
        </p:nvSpPr>
        <p:spPr bwMode="auto">
          <a:xfrm>
            <a:off x="9702293" y="3996288"/>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15</a:t>
            </a:r>
          </a:p>
        </p:txBody>
      </p:sp>
      <p:sp>
        <p:nvSpPr>
          <p:cNvPr id="133" name="TextBox 132">
            <a:extLst>
              <a:ext uri="{FF2B5EF4-FFF2-40B4-BE49-F238E27FC236}">
                <a16:creationId xmlns:a16="http://schemas.microsoft.com/office/drawing/2014/main" id="{44891190-1468-4D6A-B528-A6F070FE77F6}"/>
              </a:ext>
            </a:extLst>
          </p:cNvPr>
          <p:cNvSpPr txBox="1"/>
          <p:nvPr/>
        </p:nvSpPr>
        <p:spPr bwMode="auto">
          <a:xfrm>
            <a:off x="8666887" y="4656571"/>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51</a:t>
            </a:r>
          </a:p>
        </p:txBody>
      </p:sp>
      <p:sp>
        <p:nvSpPr>
          <p:cNvPr id="134" name="TextBox 133">
            <a:extLst>
              <a:ext uri="{FF2B5EF4-FFF2-40B4-BE49-F238E27FC236}">
                <a16:creationId xmlns:a16="http://schemas.microsoft.com/office/drawing/2014/main" id="{90979CA0-BAD4-433C-9328-70E6E050AAD8}"/>
              </a:ext>
            </a:extLst>
          </p:cNvPr>
          <p:cNvSpPr txBox="1"/>
          <p:nvPr/>
        </p:nvSpPr>
        <p:spPr bwMode="auto">
          <a:xfrm>
            <a:off x="9269776" y="466587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26</a:t>
            </a:r>
          </a:p>
        </p:txBody>
      </p:sp>
      <p:sp>
        <p:nvSpPr>
          <p:cNvPr id="135" name="TextBox 134">
            <a:extLst>
              <a:ext uri="{FF2B5EF4-FFF2-40B4-BE49-F238E27FC236}">
                <a16:creationId xmlns:a16="http://schemas.microsoft.com/office/drawing/2014/main" id="{4ECFD002-DAAF-41AA-AF49-02EEA7E1C278}"/>
              </a:ext>
            </a:extLst>
          </p:cNvPr>
          <p:cNvSpPr txBox="1"/>
          <p:nvPr/>
        </p:nvSpPr>
        <p:spPr bwMode="auto">
          <a:xfrm>
            <a:off x="9633023" y="466185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23</a:t>
            </a:r>
          </a:p>
        </p:txBody>
      </p:sp>
      <p:sp>
        <p:nvSpPr>
          <p:cNvPr id="136" name="TextBox 135">
            <a:extLst>
              <a:ext uri="{FF2B5EF4-FFF2-40B4-BE49-F238E27FC236}">
                <a16:creationId xmlns:a16="http://schemas.microsoft.com/office/drawing/2014/main" id="{346A9963-4229-499E-8FAB-4BB984D44D84}"/>
              </a:ext>
            </a:extLst>
          </p:cNvPr>
          <p:cNvSpPr txBox="1"/>
          <p:nvPr/>
        </p:nvSpPr>
        <p:spPr bwMode="auto">
          <a:xfrm>
            <a:off x="8760826" y="5279289"/>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61</a:t>
            </a:r>
          </a:p>
        </p:txBody>
      </p:sp>
      <p:sp>
        <p:nvSpPr>
          <p:cNvPr id="137" name="TextBox 136">
            <a:extLst>
              <a:ext uri="{FF2B5EF4-FFF2-40B4-BE49-F238E27FC236}">
                <a16:creationId xmlns:a16="http://schemas.microsoft.com/office/drawing/2014/main" id="{009BF3BE-1D29-4700-A690-D620246B01BB}"/>
              </a:ext>
            </a:extLst>
          </p:cNvPr>
          <p:cNvSpPr txBox="1"/>
          <p:nvPr/>
        </p:nvSpPr>
        <p:spPr bwMode="auto">
          <a:xfrm>
            <a:off x="9419797" y="5288591"/>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26</a:t>
            </a:r>
          </a:p>
        </p:txBody>
      </p:sp>
      <p:sp>
        <p:nvSpPr>
          <p:cNvPr id="138" name="TextBox 137">
            <a:extLst>
              <a:ext uri="{FF2B5EF4-FFF2-40B4-BE49-F238E27FC236}">
                <a16:creationId xmlns:a16="http://schemas.microsoft.com/office/drawing/2014/main" id="{866FC4EF-12A1-4E17-972F-DD69100B7005}"/>
              </a:ext>
            </a:extLst>
          </p:cNvPr>
          <p:cNvSpPr txBox="1"/>
          <p:nvPr/>
        </p:nvSpPr>
        <p:spPr bwMode="auto">
          <a:xfrm>
            <a:off x="9720986" y="5284571"/>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13</a:t>
            </a:r>
          </a:p>
        </p:txBody>
      </p:sp>
    </p:spTree>
    <p:extLst>
      <p:ext uri="{BB962C8B-B14F-4D97-AF65-F5344CB8AC3E}">
        <p14:creationId xmlns:p14="http://schemas.microsoft.com/office/powerpoint/2010/main" val="2182173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1457023-DE41-402D-A931-2A013B742D40}"/>
              </a:ext>
            </a:extLst>
          </p:cNvPr>
          <p:cNvSpPr>
            <a:spLocks noGrp="1" noChangeArrowheads="1"/>
          </p:cNvSpPr>
          <p:nvPr>
            <p:ph type="title"/>
          </p:nvPr>
        </p:nvSpPr>
        <p:spPr/>
        <p:txBody>
          <a:bodyPr/>
          <a:lstStyle/>
          <a:p>
            <a:r>
              <a:rPr lang="en-US" altLang="en-US"/>
              <a:t>ADAURA: </a:t>
            </a:r>
            <a:r>
              <a:rPr lang="en-US"/>
              <a:t>Adjuvant Osimertinib for Early-Stage </a:t>
            </a:r>
            <a:br>
              <a:rPr lang="en-US" dirty="0"/>
            </a:br>
            <a:r>
              <a:rPr lang="en-US" i="1"/>
              <a:t>EGFR</a:t>
            </a:r>
            <a:r>
              <a:rPr lang="en-US"/>
              <a:t>-Mutated NSCLC</a:t>
            </a:r>
            <a:endParaRPr lang="en-US" altLang="en-US"/>
          </a:p>
        </p:txBody>
      </p:sp>
      <p:sp>
        <p:nvSpPr>
          <p:cNvPr id="3" name="Content Placeholder 2">
            <a:extLst>
              <a:ext uri="{FF2B5EF4-FFF2-40B4-BE49-F238E27FC236}">
                <a16:creationId xmlns:a16="http://schemas.microsoft.com/office/drawing/2014/main" id="{2EFC2222-079B-E5FF-225B-5481F5B44F85}"/>
              </a:ext>
            </a:extLst>
          </p:cNvPr>
          <p:cNvSpPr>
            <a:spLocks noGrp="1"/>
          </p:cNvSpPr>
          <p:nvPr>
            <p:ph idx="1"/>
          </p:nvPr>
        </p:nvSpPr>
        <p:spPr>
          <a:xfrm>
            <a:off x="604675" y="1513047"/>
            <a:ext cx="10877529" cy="718089"/>
          </a:xfrm>
        </p:spPr>
        <p:txBody>
          <a:bodyPr/>
          <a:lstStyle/>
          <a:p>
            <a:r>
              <a:rPr lang="en-US" sz="2000"/>
              <a:t>International, randomized, double-blind phase III trial (data cutoff for final OS analysis: 1/27/2023)</a:t>
            </a:r>
          </a:p>
        </p:txBody>
      </p:sp>
      <p:sp>
        <p:nvSpPr>
          <p:cNvPr id="4" name="Text Box 15">
            <a:extLst>
              <a:ext uri="{FF2B5EF4-FFF2-40B4-BE49-F238E27FC236}">
                <a16:creationId xmlns:a16="http://schemas.microsoft.com/office/drawing/2014/main" id="{ECB4FD5E-5340-C9FE-85A7-C0B8B86DE40B}"/>
              </a:ext>
            </a:extLst>
          </p:cNvPr>
          <p:cNvSpPr txBox="1">
            <a:spLocks noChangeArrowheads="1"/>
          </p:cNvSpPr>
          <p:nvPr/>
        </p:nvSpPr>
        <p:spPr bwMode="auto">
          <a:xfrm>
            <a:off x="431039" y="6358080"/>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Tsuboi</a:t>
            </a:r>
            <a:r>
              <a:rPr kumimoji="0" lang="fr-FR"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NEJM 2023;389:137</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NCT02511106.</a:t>
            </a:r>
            <a:endPar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17" name="Content Placeholder 3">
            <a:extLst>
              <a:ext uri="{FF2B5EF4-FFF2-40B4-BE49-F238E27FC236}">
                <a16:creationId xmlns:a16="http://schemas.microsoft.com/office/drawing/2014/main" id="{5883DF1C-1CF7-3647-86BE-B2C6E5FB8575}"/>
              </a:ext>
            </a:extLst>
          </p:cNvPr>
          <p:cNvSpPr txBox="1">
            <a:spLocks/>
          </p:cNvSpPr>
          <p:nvPr/>
        </p:nvSpPr>
        <p:spPr>
          <a:xfrm>
            <a:off x="604675" y="4832006"/>
            <a:ext cx="10877528" cy="1525360"/>
          </a:xfrm>
          <a:prstGeom prst="rect">
            <a:avLst/>
          </a:prstGeom>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900" marR="0" lvl="0" indent="-342900" algn="l" defTabSz="914400" rtl="0" eaLnBrk="1" fontAlgn="base" latinLnBrk="0" hangingPunct="1">
              <a:lnSpc>
                <a:spcPct val="90000"/>
              </a:lnSpc>
              <a:spcBef>
                <a:spcPts val="500"/>
              </a:spcBef>
              <a:spcAft>
                <a:spcPts val="700"/>
              </a:spcAft>
              <a:buClr>
                <a:srgbClr val="000000"/>
              </a:buClr>
              <a:buSzTx/>
              <a:buFont typeface="Wingdings" panose="05000000000000000000" pitchFamily="2" charset="2"/>
              <a:buChar char="§"/>
              <a:tabLst/>
              <a:defRPr/>
            </a:pPr>
            <a:r>
              <a:rPr kumimoji="0" lang="en-US" sz="2000" b="1" i="0" u="none" strike="noStrike" kern="0" cap="none" spc="0" normalizeH="0" baseline="0" noProof="0">
                <a:ln>
                  <a:noFill/>
                </a:ln>
                <a:solidFill>
                  <a:srgbClr val="000000"/>
                </a:solidFill>
                <a:effectLst/>
                <a:uLnTx/>
                <a:uFillTx/>
                <a:latin typeface="Calibri" panose="020F0502020204030204" pitchFamily="34" charset="0"/>
                <a:ea typeface="+mn-ea"/>
                <a:cs typeface="+mn-cs"/>
              </a:rPr>
              <a:t>Primary endpoint: </a:t>
            </a:r>
            <a:r>
              <a:rPr kumimoji="0" lang="en-US" sz="2000" b="0" i="0" u="none" strike="noStrike" kern="0" cap="none" spc="0" normalizeH="0" baseline="0" noProof="0">
                <a:ln>
                  <a:noFill/>
                </a:ln>
                <a:solidFill>
                  <a:srgbClr val="000000"/>
                </a:solidFill>
                <a:effectLst/>
                <a:uLnTx/>
                <a:uFillTx/>
                <a:latin typeface="Calibri" panose="020F0502020204030204" pitchFamily="34" charset="0"/>
                <a:ea typeface="+mn-ea"/>
                <a:cs typeface="+mn-cs"/>
              </a:rPr>
              <a:t>investigator-assessed DFS in patients with stage II-IIIA NSCLC</a:t>
            </a:r>
          </a:p>
          <a:p>
            <a:pPr marL="342900" marR="0" lvl="0" indent="-342900" algn="l" defTabSz="914400" rtl="0" eaLnBrk="1" fontAlgn="base" latinLnBrk="0" hangingPunct="1">
              <a:lnSpc>
                <a:spcPct val="90000"/>
              </a:lnSpc>
              <a:spcBef>
                <a:spcPts val="500"/>
              </a:spcBef>
              <a:spcAft>
                <a:spcPts val="700"/>
              </a:spcAft>
              <a:buClr>
                <a:srgbClr val="000000"/>
              </a:buClr>
              <a:buSzTx/>
              <a:buFont typeface="Wingdings" panose="05000000000000000000" pitchFamily="2" charset="2"/>
              <a:buChar char="§"/>
              <a:tabLst/>
              <a:defRPr/>
            </a:pPr>
            <a:r>
              <a:rPr kumimoji="0" lang="en-US" sz="2000" b="1" i="0" u="none" strike="noStrike" kern="0" cap="none" spc="0" normalizeH="0" baseline="0" noProof="0">
                <a:ln>
                  <a:noFill/>
                </a:ln>
                <a:solidFill>
                  <a:srgbClr val="000000"/>
                </a:solidFill>
                <a:effectLst/>
                <a:uLnTx/>
                <a:uFillTx/>
                <a:latin typeface="Calibri" panose="020F0502020204030204" pitchFamily="34" charset="0"/>
                <a:ea typeface="+mn-ea"/>
                <a:cs typeface="+mn-cs"/>
              </a:rPr>
              <a:t>Key secondary endpoints: </a:t>
            </a:r>
            <a:r>
              <a:rPr kumimoji="0" lang="en-US" sz="2000" b="0" i="0" u="none" strike="noStrike" kern="0" cap="none" spc="0" normalizeH="0" baseline="0" noProof="0">
                <a:ln>
                  <a:noFill/>
                </a:ln>
                <a:solidFill>
                  <a:srgbClr val="000000"/>
                </a:solidFill>
                <a:effectLst/>
                <a:uLnTx/>
                <a:uFillTx/>
                <a:latin typeface="Calibri" panose="020F0502020204030204" pitchFamily="34" charset="0"/>
                <a:ea typeface="+mn-ea"/>
                <a:cs typeface="+mn-cs"/>
              </a:rPr>
              <a:t>DFS in overall population; landmark DFS rates at Yr 2, 3, and 5; </a:t>
            </a:r>
            <a:br>
              <a:rPr kumimoji="0" lang="en-US" sz="2000" b="0" i="0" u="none" strike="noStrike" kern="0" cap="none" spc="0" normalizeH="0" baseline="0" noProof="0">
                <a:ln>
                  <a:noFill/>
                </a:ln>
                <a:solidFill>
                  <a:srgbClr val="000000"/>
                </a:solidFill>
                <a:effectLst/>
                <a:uLnTx/>
                <a:uFillTx/>
                <a:latin typeface="Calibri" panose="020F0502020204030204" pitchFamily="34" charset="0"/>
                <a:ea typeface="+mn-ea"/>
                <a:cs typeface="+mn-cs"/>
              </a:rPr>
            </a:br>
            <a:r>
              <a:rPr kumimoji="0" lang="en-US" sz="2000" b="0" i="0" u="none" strike="noStrike" kern="0" cap="none" spc="0" normalizeH="0" baseline="0" noProof="0">
                <a:ln>
                  <a:noFill/>
                </a:ln>
                <a:solidFill>
                  <a:srgbClr val="000000"/>
                </a:solidFill>
                <a:effectLst/>
                <a:uLnTx/>
                <a:uFillTx/>
                <a:latin typeface="Calibri" panose="020F0502020204030204" pitchFamily="34" charset="0"/>
                <a:ea typeface="+mn-ea"/>
                <a:cs typeface="+mn-cs"/>
              </a:rPr>
              <a:t>OS; HRQoL; safety</a:t>
            </a:r>
          </a:p>
          <a:p>
            <a:pPr marL="342900" marR="0" lvl="0" indent="-342900" algn="l" defTabSz="914400" rtl="0" eaLnBrk="1" fontAlgn="base" latinLnBrk="0" hangingPunct="1">
              <a:lnSpc>
                <a:spcPct val="90000"/>
              </a:lnSpc>
              <a:spcBef>
                <a:spcPts val="500"/>
              </a:spcBef>
              <a:spcAft>
                <a:spcPts val="700"/>
              </a:spcAft>
              <a:buClr>
                <a:srgbClr val="000000"/>
              </a:buClr>
              <a:buSzTx/>
              <a:buFont typeface="Wingdings" panose="05000000000000000000" pitchFamily="2" charset="2"/>
              <a:buChar char="§"/>
              <a:tabLst/>
              <a:defRPr/>
            </a:pPr>
            <a:r>
              <a:rPr kumimoji="0" lang="en-US" sz="2000" b="1" i="0" u="none" strike="noStrike" kern="0" cap="none" spc="0" normalizeH="0" baseline="0" noProof="0">
                <a:ln>
                  <a:noFill/>
                </a:ln>
                <a:solidFill>
                  <a:srgbClr val="000000"/>
                </a:solidFill>
                <a:effectLst/>
                <a:uLnTx/>
                <a:uFillTx/>
                <a:latin typeface="Calibri" panose="020F0502020204030204" pitchFamily="34" charset="0"/>
                <a:ea typeface="+mn-ea"/>
                <a:cs typeface="+mn-cs"/>
              </a:rPr>
              <a:t>Exploratory endpoints: </a:t>
            </a:r>
            <a:r>
              <a:rPr kumimoji="0" lang="en-US" sz="2000" b="0" i="0" u="none" strike="noStrike" kern="0" cap="none" spc="0" normalizeH="0" baseline="0" noProof="0">
                <a:ln>
                  <a:noFill/>
                </a:ln>
                <a:solidFill>
                  <a:srgbClr val="000000"/>
                </a:solidFill>
                <a:effectLst/>
                <a:uLnTx/>
                <a:uFillTx/>
                <a:latin typeface="Calibri" panose="020F0502020204030204" pitchFamily="34" charset="0"/>
                <a:ea typeface="+mn-ea"/>
                <a:cs typeface="+mn-cs"/>
              </a:rPr>
              <a:t>patterns of recurrence; CNS DFS</a:t>
            </a:r>
          </a:p>
        </p:txBody>
      </p:sp>
      <p:sp>
        <p:nvSpPr>
          <p:cNvPr id="18" name="Text Box 45">
            <a:extLst>
              <a:ext uri="{FF2B5EF4-FFF2-40B4-BE49-F238E27FC236}">
                <a16:creationId xmlns:a16="http://schemas.microsoft.com/office/drawing/2014/main" id="{DDD05F19-D674-68F6-C068-2725B07F541A}"/>
              </a:ext>
            </a:extLst>
          </p:cNvPr>
          <p:cNvSpPr txBox="1">
            <a:spLocks noChangeArrowheads="1"/>
          </p:cNvSpPr>
          <p:nvPr/>
        </p:nvSpPr>
        <p:spPr bwMode="auto">
          <a:xfrm>
            <a:off x="783771" y="2504948"/>
            <a:ext cx="403777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Patients* with completely resected primary nonsquamous stage IB/II/IIIA NSCLC with negative margins; </a:t>
            </a:r>
            <a:r>
              <a:rPr kumimoji="0" lang="en-GB" alt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EGFR</a:t>
            </a: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ex19del or L858R</a:t>
            </a:r>
            <a:r>
              <a:rPr kumimoji="0" lang="en-GB" altLang="en-US" sz="1600" b="0" i="0" u="none" strike="noStrike" kern="1200" cap="none" spc="0" normalizeH="0" baseline="30000" noProof="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WHO PS 0/1; adjuvant CT permitted; maximum time from surgery to randomization: 10 wk without adjuvant CT,</a:t>
            </a:r>
            <a:b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26 wk with adjuvant CT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 = 682)</a:t>
            </a:r>
            <a:endPar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9" name="Rectangle 46">
            <a:extLst>
              <a:ext uri="{FF2B5EF4-FFF2-40B4-BE49-F238E27FC236}">
                <a16:creationId xmlns:a16="http://schemas.microsoft.com/office/drawing/2014/main" id="{3C8E6E5B-F5EE-F94C-7140-6E9A1967A9F2}"/>
              </a:ext>
            </a:extLst>
          </p:cNvPr>
          <p:cNvSpPr>
            <a:spLocks noChangeArrowheads="1"/>
          </p:cNvSpPr>
          <p:nvPr/>
        </p:nvSpPr>
        <p:spPr bwMode="auto">
          <a:xfrm>
            <a:off x="8744457" y="3006034"/>
            <a:ext cx="15482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Until 3 yr, recurrence, or discontinuation criteria met</a:t>
            </a:r>
            <a:endParaRPr kumimoji="0" lang="en-US" altLang="en-US" sz="1600" b="0" i="1" u="none" strike="noStrike" kern="1200" cap="none" spc="0" normalizeH="0" baseline="3000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0" name="Rectangle 49">
            <a:extLst>
              <a:ext uri="{FF2B5EF4-FFF2-40B4-BE49-F238E27FC236}">
                <a16:creationId xmlns:a16="http://schemas.microsoft.com/office/drawing/2014/main" id="{CB222BD7-266C-D47B-77BF-7CB37F579AB0}"/>
              </a:ext>
            </a:extLst>
          </p:cNvPr>
          <p:cNvSpPr>
            <a:spLocks noChangeArrowheads="1"/>
          </p:cNvSpPr>
          <p:nvPr/>
        </p:nvSpPr>
        <p:spPr bwMode="auto">
          <a:xfrm>
            <a:off x="5526402" y="2731780"/>
            <a:ext cx="2568575" cy="703262"/>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Osimertinib</a:t>
            </a:r>
            <a:r>
              <a:rPr kumimoji="0" lang="en-US" alt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 80 mg QD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(n = 339)</a:t>
            </a:r>
          </a:p>
        </p:txBody>
      </p:sp>
      <p:sp>
        <p:nvSpPr>
          <p:cNvPr id="21" name="Rectangle 50">
            <a:extLst>
              <a:ext uri="{FF2B5EF4-FFF2-40B4-BE49-F238E27FC236}">
                <a16:creationId xmlns:a16="http://schemas.microsoft.com/office/drawing/2014/main" id="{AED2B75D-11B7-4B30-378C-F8DB18DF449A}"/>
              </a:ext>
            </a:extLst>
          </p:cNvPr>
          <p:cNvSpPr>
            <a:spLocks noChangeArrowheads="1"/>
          </p:cNvSpPr>
          <p:nvPr/>
        </p:nvSpPr>
        <p:spPr bwMode="auto">
          <a:xfrm>
            <a:off x="5526402" y="3676343"/>
            <a:ext cx="2568575" cy="704088"/>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Placebo</a:t>
            </a:r>
            <a:r>
              <a:rPr kumimoji="0" lang="en-US" alt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 QD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(n = 343)</a:t>
            </a:r>
          </a:p>
        </p:txBody>
      </p:sp>
      <p:sp>
        <p:nvSpPr>
          <p:cNvPr id="22" name="Line 52">
            <a:extLst>
              <a:ext uri="{FF2B5EF4-FFF2-40B4-BE49-F238E27FC236}">
                <a16:creationId xmlns:a16="http://schemas.microsoft.com/office/drawing/2014/main" id="{372174A4-A145-A405-BE9B-DAE08940019E}"/>
              </a:ext>
            </a:extLst>
          </p:cNvPr>
          <p:cNvSpPr>
            <a:spLocks noChangeShapeType="1"/>
          </p:cNvSpPr>
          <p:nvPr/>
        </p:nvSpPr>
        <p:spPr bwMode="auto">
          <a:xfrm>
            <a:off x="8337802" y="3543927"/>
            <a:ext cx="365760"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 name="Line 53">
            <a:extLst>
              <a:ext uri="{FF2B5EF4-FFF2-40B4-BE49-F238E27FC236}">
                <a16:creationId xmlns:a16="http://schemas.microsoft.com/office/drawing/2014/main" id="{844E499D-6B19-BE4C-6B26-C3C51CCE9FA0}"/>
              </a:ext>
            </a:extLst>
          </p:cNvPr>
          <p:cNvSpPr>
            <a:spLocks noChangeShapeType="1"/>
          </p:cNvSpPr>
          <p:nvPr/>
        </p:nvSpPr>
        <p:spPr bwMode="auto">
          <a:xfrm>
            <a:off x="4934592" y="3822187"/>
            <a:ext cx="365749" cy="206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4" name="Line 54">
            <a:extLst>
              <a:ext uri="{FF2B5EF4-FFF2-40B4-BE49-F238E27FC236}">
                <a16:creationId xmlns:a16="http://schemas.microsoft.com/office/drawing/2014/main" id="{16ADB294-A52B-A16A-4A17-6BD918E4262F}"/>
              </a:ext>
            </a:extLst>
          </p:cNvPr>
          <p:cNvSpPr>
            <a:spLocks noChangeShapeType="1"/>
          </p:cNvSpPr>
          <p:nvPr/>
        </p:nvSpPr>
        <p:spPr bwMode="auto">
          <a:xfrm flipV="1">
            <a:off x="4934580" y="3083411"/>
            <a:ext cx="365761" cy="204341"/>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5" name="Rectangle 46">
            <a:extLst>
              <a:ext uri="{FF2B5EF4-FFF2-40B4-BE49-F238E27FC236}">
                <a16:creationId xmlns:a16="http://schemas.microsoft.com/office/drawing/2014/main" id="{833F14E3-7698-1BF8-7CA1-BB28E6D9EBC1}"/>
              </a:ext>
            </a:extLst>
          </p:cNvPr>
          <p:cNvSpPr>
            <a:spLocks noChangeArrowheads="1"/>
          </p:cNvSpPr>
          <p:nvPr/>
        </p:nvSpPr>
        <p:spPr bwMode="auto">
          <a:xfrm>
            <a:off x="3091075" y="1958564"/>
            <a:ext cx="39105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Stratified by stage (IB vs II vs IIIA), </a:t>
            </a: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EGFR</a:t>
            </a:r>
            <a:r>
              <a:rPr kumimoji="0" lang="en-US" altLang="en-US" sz="1400" b="0"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mutation (ex19del vs L858R), race (Asian vs non-Asian)</a:t>
            </a:r>
          </a:p>
        </p:txBody>
      </p:sp>
      <p:sp>
        <p:nvSpPr>
          <p:cNvPr id="26" name="Line 52">
            <a:extLst>
              <a:ext uri="{FF2B5EF4-FFF2-40B4-BE49-F238E27FC236}">
                <a16:creationId xmlns:a16="http://schemas.microsoft.com/office/drawing/2014/main" id="{240A0069-7BEF-D067-A522-FD87F2700F8B}"/>
              </a:ext>
            </a:extLst>
          </p:cNvPr>
          <p:cNvSpPr>
            <a:spLocks noChangeShapeType="1"/>
          </p:cNvSpPr>
          <p:nvPr/>
        </p:nvSpPr>
        <p:spPr bwMode="auto">
          <a:xfrm rot="5400000" flipV="1">
            <a:off x="4977821" y="2693043"/>
            <a:ext cx="462785" cy="5732"/>
          </a:xfrm>
          <a:prstGeom prst="line">
            <a:avLst/>
          </a:prstGeom>
          <a:noFill/>
          <a:ln w="28575">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7" name="Text Box 30">
            <a:extLst>
              <a:ext uri="{FF2B5EF4-FFF2-40B4-BE49-F238E27FC236}">
                <a16:creationId xmlns:a16="http://schemas.microsoft.com/office/drawing/2014/main" id="{F4D7F7A9-AAC2-6FE5-A709-06EE18BAD7A4}"/>
              </a:ext>
            </a:extLst>
          </p:cNvPr>
          <p:cNvSpPr txBox="1">
            <a:spLocks noChangeArrowheads="1"/>
          </p:cNvSpPr>
          <p:nvPr/>
        </p:nvSpPr>
        <p:spPr bwMode="auto">
          <a:xfrm>
            <a:off x="5434759" y="4378529"/>
            <a:ext cx="5488599"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25000"/>
              </a:spcAft>
              <a:buClr>
                <a:srgbClr val="015873"/>
              </a:buClr>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*Aged ≥18 yr except for Japan/Taiwan (aged ≥20 yr). </a:t>
            </a:r>
            <a:r>
              <a:rPr kumimoji="0" lang="en-US" altLang="en-US" sz="1200" b="0" i="0" u="none" strike="noStrike" kern="1200" cap="none" spc="0" normalizeH="0" baseline="30000" noProof="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Confirmed centrally in tissue. </a:t>
            </a:r>
          </a:p>
        </p:txBody>
      </p:sp>
    </p:spTree>
    <p:extLst>
      <p:ext uri="{BB962C8B-B14F-4D97-AF65-F5344CB8AC3E}">
        <p14:creationId xmlns:p14="http://schemas.microsoft.com/office/powerpoint/2010/main" val="1512919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131036-5AED-C7C8-7AFC-6BDA7C6797A1}"/>
              </a:ext>
            </a:extLst>
          </p:cNvPr>
          <p:cNvGrpSpPr/>
          <p:nvPr/>
        </p:nvGrpSpPr>
        <p:grpSpPr>
          <a:xfrm>
            <a:off x="2364199" y="4786184"/>
            <a:ext cx="8035166" cy="338554"/>
            <a:chOff x="2364199" y="4786184"/>
            <a:chExt cx="8035166" cy="338554"/>
          </a:xfrm>
        </p:grpSpPr>
        <p:sp>
          <p:nvSpPr>
            <p:cNvPr id="18" name="TextBox 17">
              <a:extLst>
                <a:ext uri="{FF2B5EF4-FFF2-40B4-BE49-F238E27FC236}">
                  <a16:creationId xmlns:a16="http://schemas.microsoft.com/office/drawing/2014/main" id="{E4355965-8AED-45FD-B787-5F4479B27F2A}"/>
                </a:ext>
              </a:extLst>
            </p:cNvPr>
            <p:cNvSpPr txBox="1"/>
            <p:nvPr/>
          </p:nvSpPr>
          <p:spPr bwMode="auto">
            <a:xfrm>
              <a:off x="2364199" y="4786184"/>
              <a:ext cx="364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46" name="TextBox 45">
              <a:extLst>
                <a:ext uri="{FF2B5EF4-FFF2-40B4-BE49-F238E27FC236}">
                  <a16:creationId xmlns:a16="http://schemas.microsoft.com/office/drawing/2014/main" id="{BE5D4B1A-1FF6-4A94-A2E9-A2D3653E66DE}"/>
                </a:ext>
              </a:extLst>
            </p:cNvPr>
            <p:cNvSpPr txBox="1"/>
            <p:nvPr/>
          </p:nvSpPr>
          <p:spPr bwMode="auto">
            <a:xfrm>
              <a:off x="3047181" y="4786184"/>
              <a:ext cx="364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47" name="TextBox 46">
              <a:extLst>
                <a:ext uri="{FF2B5EF4-FFF2-40B4-BE49-F238E27FC236}">
                  <a16:creationId xmlns:a16="http://schemas.microsoft.com/office/drawing/2014/main" id="{B68F3910-3075-42B5-A8DF-041F1C8A608D}"/>
                </a:ext>
              </a:extLst>
            </p:cNvPr>
            <p:cNvSpPr txBox="1"/>
            <p:nvPr/>
          </p:nvSpPr>
          <p:spPr bwMode="auto">
            <a:xfrm>
              <a:off x="3672295" y="4786184"/>
              <a:ext cx="424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48" name="TextBox 47">
              <a:extLst>
                <a:ext uri="{FF2B5EF4-FFF2-40B4-BE49-F238E27FC236}">
                  <a16:creationId xmlns:a16="http://schemas.microsoft.com/office/drawing/2014/main" id="{401936F5-228A-4DD9-B9E3-4D9D92D17D87}"/>
                </a:ext>
              </a:extLst>
            </p:cNvPr>
            <p:cNvSpPr txBox="1"/>
            <p:nvPr/>
          </p:nvSpPr>
          <p:spPr bwMode="auto">
            <a:xfrm>
              <a:off x="4340126" y="4786184"/>
              <a:ext cx="424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49" name="TextBox 48">
              <a:extLst>
                <a:ext uri="{FF2B5EF4-FFF2-40B4-BE49-F238E27FC236}">
                  <a16:creationId xmlns:a16="http://schemas.microsoft.com/office/drawing/2014/main" id="{D4C6BE5A-B6A9-49AF-B5A4-7E3C5544BFB3}"/>
                </a:ext>
              </a:extLst>
            </p:cNvPr>
            <p:cNvSpPr txBox="1"/>
            <p:nvPr/>
          </p:nvSpPr>
          <p:spPr bwMode="auto">
            <a:xfrm>
              <a:off x="4981432" y="4786184"/>
              <a:ext cx="424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50" name="TextBox 49">
              <a:extLst>
                <a:ext uri="{FF2B5EF4-FFF2-40B4-BE49-F238E27FC236}">
                  <a16:creationId xmlns:a16="http://schemas.microsoft.com/office/drawing/2014/main" id="{ABC50DD0-0047-4BAE-B0D8-70A1DAF1AA5B}"/>
                </a:ext>
              </a:extLst>
            </p:cNvPr>
            <p:cNvSpPr txBox="1"/>
            <p:nvPr/>
          </p:nvSpPr>
          <p:spPr bwMode="auto">
            <a:xfrm>
              <a:off x="5630883" y="4786184"/>
              <a:ext cx="424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51" name="TextBox 50">
              <a:extLst>
                <a:ext uri="{FF2B5EF4-FFF2-40B4-BE49-F238E27FC236}">
                  <a16:creationId xmlns:a16="http://schemas.microsoft.com/office/drawing/2014/main" id="{BF531E94-53DB-4648-AADD-E14896A5406F}"/>
                </a:ext>
              </a:extLst>
            </p:cNvPr>
            <p:cNvSpPr txBox="1"/>
            <p:nvPr/>
          </p:nvSpPr>
          <p:spPr bwMode="auto">
            <a:xfrm>
              <a:off x="6274596" y="4786184"/>
              <a:ext cx="424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36</a:t>
              </a:r>
            </a:p>
          </p:txBody>
        </p:sp>
        <p:sp>
          <p:nvSpPr>
            <p:cNvPr id="52" name="TextBox 51">
              <a:extLst>
                <a:ext uri="{FF2B5EF4-FFF2-40B4-BE49-F238E27FC236}">
                  <a16:creationId xmlns:a16="http://schemas.microsoft.com/office/drawing/2014/main" id="{691BF2FD-6F7B-4A93-BDFF-232817502110}"/>
                </a:ext>
              </a:extLst>
            </p:cNvPr>
            <p:cNvSpPr txBox="1"/>
            <p:nvPr/>
          </p:nvSpPr>
          <p:spPr bwMode="auto">
            <a:xfrm>
              <a:off x="6902375" y="4786184"/>
              <a:ext cx="424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42</a:t>
              </a:r>
            </a:p>
          </p:txBody>
        </p:sp>
        <p:sp>
          <p:nvSpPr>
            <p:cNvPr id="53" name="TextBox 52">
              <a:extLst>
                <a:ext uri="{FF2B5EF4-FFF2-40B4-BE49-F238E27FC236}">
                  <a16:creationId xmlns:a16="http://schemas.microsoft.com/office/drawing/2014/main" id="{417380F6-213A-457D-85B9-F68F502327C1}"/>
                </a:ext>
              </a:extLst>
            </p:cNvPr>
            <p:cNvSpPr txBox="1"/>
            <p:nvPr/>
          </p:nvSpPr>
          <p:spPr bwMode="auto">
            <a:xfrm>
              <a:off x="7530623" y="4786184"/>
              <a:ext cx="424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48</a:t>
              </a:r>
            </a:p>
          </p:txBody>
        </p:sp>
        <p:sp>
          <p:nvSpPr>
            <p:cNvPr id="54" name="TextBox 53">
              <a:extLst>
                <a:ext uri="{FF2B5EF4-FFF2-40B4-BE49-F238E27FC236}">
                  <a16:creationId xmlns:a16="http://schemas.microsoft.com/office/drawing/2014/main" id="{72CF4CC2-FD1B-48F5-9EFD-C52F64D01AAE}"/>
                </a:ext>
              </a:extLst>
            </p:cNvPr>
            <p:cNvSpPr txBox="1"/>
            <p:nvPr/>
          </p:nvSpPr>
          <p:spPr bwMode="auto">
            <a:xfrm>
              <a:off x="8162578" y="4786184"/>
              <a:ext cx="424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54</a:t>
              </a:r>
            </a:p>
          </p:txBody>
        </p:sp>
        <p:sp>
          <p:nvSpPr>
            <p:cNvPr id="11" name="TextBox 10">
              <a:extLst>
                <a:ext uri="{FF2B5EF4-FFF2-40B4-BE49-F238E27FC236}">
                  <a16:creationId xmlns:a16="http://schemas.microsoft.com/office/drawing/2014/main" id="{BB4CDCE4-88E6-DCC3-7473-5DF74A8ACBBC}"/>
                </a:ext>
              </a:extLst>
            </p:cNvPr>
            <p:cNvSpPr txBox="1"/>
            <p:nvPr/>
          </p:nvSpPr>
          <p:spPr bwMode="auto">
            <a:xfrm>
              <a:off x="8765716" y="4786184"/>
              <a:ext cx="424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13" name="TextBox 12">
              <a:extLst>
                <a:ext uri="{FF2B5EF4-FFF2-40B4-BE49-F238E27FC236}">
                  <a16:creationId xmlns:a16="http://schemas.microsoft.com/office/drawing/2014/main" id="{F31A5DAD-85AF-EDA5-635D-D5AAF0844023}"/>
                </a:ext>
              </a:extLst>
            </p:cNvPr>
            <p:cNvSpPr txBox="1"/>
            <p:nvPr/>
          </p:nvSpPr>
          <p:spPr bwMode="auto">
            <a:xfrm>
              <a:off x="9375238" y="4786184"/>
              <a:ext cx="424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66</a:t>
              </a:r>
            </a:p>
          </p:txBody>
        </p:sp>
        <p:sp>
          <p:nvSpPr>
            <p:cNvPr id="15" name="TextBox 14">
              <a:extLst>
                <a:ext uri="{FF2B5EF4-FFF2-40B4-BE49-F238E27FC236}">
                  <a16:creationId xmlns:a16="http://schemas.microsoft.com/office/drawing/2014/main" id="{7D204036-C0E5-486E-E73E-379318015C92}"/>
                </a:ext>
              </a:extLst>
            </p:cNvPr>
            <p:cNvSpPr txBox="1"/>
            <p:nvPr/>
          </p:nvSpPr>
          <p:spPr bwMode="auto">
            <a:xfrm>
              <a:off x="9975115" y="4786184"/>
              <a:ext cx="424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72</a:t>
              </a:r>
            </a:p>
          </p:txBody>
        </p:sp>
      </p:grpSp>
      <p:sp>
        <p:nvSpPr>
          <p:cNvPr id="244" name="TextBox 243">
            <a:extLst>
              <a:ext uri="{FF2B5EF4-FFF2-40B4-BE49-F238E27FC236}">
                <a16:creationId xmlns:a16="http://schemas.microsoft.com/office/drawing/2014/main" id="{A295DBFB-8EF7-441E-ACE7-2CDED4611A06}"/>
              </a:ext>
            </a:extLst>
          </p:cNvPr>
          <p:cNvSpPr txBox="1"/>
          <p:nvPr/>
        </p:nvSpPr>
        <p:spPr bwMode="auto">
          <a:xfrm>
            <a:off x="8274559" y="3219276"/>
            <a:ext cx="13716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chemeClr val="accent1"/>
                </a:solidFill>
                <a:effectLst/>
                <a:uLnTx/>
                <a:uFillTx/>
                <a:latin typeface="Calibri" panose="020F0502020204030204" pitchFamily="34" charset="0"/>
                <a:ea typeface="+mn-ea"/>
                <a:cs typeface="Arial" panose="020B0604020202020204" pitchFamily="34" charset="0"/>
              </a:rPr>
              <a:t>Osimertinib</a:t>
            </a:r>
          </a:p>
        </p:txBody>
      </p:sp>
      <p:sp>
        <p:nvSpPr>
          <p:cNvPr id="2" name="Title 1">
            <a:extLst>
              <a:ext uri="{FF2B5EF4-FFF2-40B4-BE49-F238E27FC236}">
                <a16:creationId xmlns:a16="http://schemas.microsoft.com/office/drawing/2014/main" id="{85353172-464C-47F8-987E-69993A0CB304}"/>
              </a:ext>
            </a:extLst>
          </p:cNvPr>
          <p:cNvSpPr>
            <a:spLocks noGrp="1"/>
          </p:cNvSpPr>
          <p:nvPr>
            <p:ph type="title"/>
          </p:nvPr>
        </p:nvSpPr>
        <p:spPr/>
        <p:txBody>
          <a:bodyPr/>
          <a:lstStyle/>
          <a:p>
            <a:r>
              <a:rPr lang="en-US"/>
              <a:t>ADAURA: </a:t>
            </a:r>
            <a:r>
              <a:rPr lang="en-US" dirty="0"/>
              <a:t>Disease-Free </a:t>
            </a:r>
            <a:r>
              <a:rPr lang="en-US"/>
              <a:t>Survival in Patients With </a:t>
            </a:r>
            <a:br>
              <a:rPr lang="en-US" dirty="0"/>
            </a:br>
            <a:r>
              <a:rPr lang="en-US"/>
              <a:t>Stage IB-IIIA NSCLC</a:t>
            </a:r>
          </a:p>
        </p:txBody>
      </p:sp>
      <p:sp>
        <p:nvSpPr>
          <p:cNvPr id="14" name="TextBox 13">
            <a:extLst>
              <a:ext uri="{FF2B5EF4-FFF2-40B4-BE49-F238E27FC236}">
                <a16:creationId xmlns:a16="http://schemas.microsoft.com/office/drawing/2014/main" id="{70544659-8E09-47F3-88B3-5E615CBCC887}"/>
              </a:ext>
            </a:extLst>
          </p:cNvPr>
          <p:cNvSpPr txBox="1"/>
          <p:nvPr/>
        </p:nvSpPr>
        <p:spPr bwMode="auto">
          <a:xfrm>
            <a:off x="3439667" y="1478957"/>
            <a:ext cx="6190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Updated DFS in Overall Population (Stage IB/II/IIIA; N = 682)</a:t>
            </a:r>
          </a:p>
        </p:txBody>
      </p:sp>
      <p:sp>
        <p:nvSpPr>
          <p:cNvPr id="336" name="Content Placeholder 9">
            <a:extLst>
              <a:ext uri="{FF2B5EF4-FFF2-40B4-BE49-F238E27FC236}">
                <a16:creationId xmlns:a16="http://schemas.microsoft.com/office/drawing/2014/main" id="{08A7FE8F-277C-469E-938C-736231469407}"/>
              </a:ext>
            </a:extLst>
          </p:cNvPr>
          <p:cNvSpPr txBox="1">
            <a:spLocks/>
          </p:cNvSpPr>
          <p:nvPr/>
        </p:nvSpPr>
        <p:spPr>
          <a:xfrm>
            <a:off x="604675" y="5726760"/>
            <a:ext cx="10438463" cy="470817"/>
          </a:xfrm>
          <a:prstGeom prst="rect">
            <a:avLst/>
          </a:prstGeom>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200" b="0" i="0" u="none" strike="noStrike" kern="0" cap="none" spc="0" normalizeH="0" baseline="0" noProof="0">
                <a:ln>
                  <a:noFill/>
                </a:ln>
                <a:solidFill>
                  <a:srgbClr val="000000"/>
                </a:solidFill>
                <a:effectLst/>
                <a:uLnTx/>
                <a:uFillTx/>
                <a:latin typeface="Calibri" panose="020F0502020204030204" pitchFamily="34" charset="0"/>
                <a:ea typeface="+mn-ea"/>
                <a:cs typeface="+mn-cs"/>
              </a:rPr>
              <a:t>FDA approved in December 2020 for adjuvant treatment of adults with stage IB-IIIA </a:t>
            </a:r>
            <a:r>
              <a:rPr kumimoji="0" lang="en-US" sz="2200" b="0" i="1" u="none" strike="noStrike" kern="0" cap="none" spc="0" normalizeH="0" baseline="0" noProof="0">
                <a:ln>
                  <a:noFill/>
                </a:ln>
                <a:solidFill>
                  <a:srgbClr val="000000"/>
                </a:solidFill>
                <a:effectLst/>
                <a:uLnTx/>
                <a:uFillTx/>
                <a:latin typeface="Calibri" panose="020F0502020204030204" pitchFamily="34" charset="0"/>
                <a:ea typeface="+mn-ea"/>
                <a:cs typeface="+mn-cs"/>
              </a:rPr>
              <a:t>EGFR+ </a:t>
            </a:r>
            <a:r>
              <a:rPr kumimoji="0" lang="en-US" sz="2200" b="0" i="0" u="none" strike="noStrike" kern="0" cap="none" spc="0" normalizeH="0" baseline="0" noProof="0">
                <a:ln>
                  <a:noFill/>
                </a:ln>
                <a:solidFill>
                  <a:srgbClr val="000000"/>
                </a:solidFill>
                <a:effectLst/>
                <a:uLnTx/>
                <a:uFillTx/>
                <a:latin typeface="Calibri" panose="020F0502020204030204" pitchFamily="34" charset="0"/>
                <a:ea typeface="+mn-ea"/>
                <a:cs typeface="+mn-cs"/>
              </a:rPr>
              <a:t>(del19 or L585R) NSCLC following tumor resection ± adjuvant chemotherapy</a:t>
            </a:r>
          </a:p>
        </p:txBody>
      </p:sp>
      <p:sp>
        <p:nvSpPr>
          <p:cNvPr id="347" name="Text Box 15">
            <a:extLst>
              <a:ext uri="{FF2B5EF4-FFF2-40B4-BE49-F238E27FC236}">
                <a16:creationId xmlns:a16="http://schemas.microsoft.com/office/drawing/2014/main" id="{8DC2F798-B0CE-472F-9F5F-856504A28DB6}"/>
              </a:ext>
            </a:extLst>
          </p:cNvPr>
          <p:cNvSpPr txBox="1">
            <a:spLocks noChangeArrowheads="1"/>
          </p:cNvSpPr>
          <p:nvPr/>
        </p:nvSpPr>
        <p:spPr bwMode="auto">
          <a:xfrm>
            <a:off x="397383" y="6372047"/>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sym typeface="Helvetica"/>
              </a:rPr>
              <a:t>Herbst. J Clin Oncol. 2023;41:1830. Osimertinib PI. </a:t>
            </a:r>
          </a:p>
        </p:txBody>
      </p:sp>
      <p:grpSp>
        <p:nvGrpSpPr>
          <p:cNvPr id="7" name="Group 6">
            <a:extLst>
              <a:ext uri="{FF2B5EF4-FFF2-40B4-BE49-F238E27FC236}">
                <a16:creationId xmlns:a16="http://schemas.microsoft.com/office/drawing/2014/main" id="{4B9DE28C-13CB-A60E-BED2-D620399FA05B}"/>
              </a:ext>
            </a:extLst>
          </p:cNvPr>
          <p:cNvGrpSpPr/>
          <p:nvPr/>
        </p:nvGrpSpPr>
        <p:grpSpPr>
          <a:xfrm>
            <a:off x="8969781" y="1488235"/>
            <a:ext cx="2951532" cy="2560715"/>
            <a:chOff x="7966376" y="1767191"/>
            <a:chExt cx="2951532" cy="2560715"/>
          </a:xfrm>
        </p:grpSpPr>
        <p:sp>
          <p:nvSpPr>
            <p:cNvPr id="349" name="TextBox 348">
              <a:extLst>
                <a:ext uri="{FF2B5EF4-FFF2-40B4-BE49-F238E27FC236}">
                  <a16:creationId xmlns:a16="http://schemas.microsoft.com/office/drawing/2014/main" id="{41A8D57C-B3CF-4011-ACB3-F2D2FDD5F279}"/>
                </a:ext>
              </a:extLst>
            </p:cNvPr>
            <p:cNvSpPr txBox="1"/>
            <p:nvPr/>
          </p:nvSpPr>
          <p:spPr bwMode="auto">
            <a:xfrm>
              <a:off x="9102234" y="1767191"/>
              <a:ext cx="1417984" cy="584775"/>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Median DFS, </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Mo (95% CI)</a:t>
              </a:r>
            </a:p>
          </p:txBody>
        </p:sp>
        <p:sp>
          <p:nvSpPr>
            <p:cNvPr id="350" name="TextBox 349">
              <a:extLst>
                <a:ext uri="{FF2B5EF4-FFF2-40B4-BE49-F238E27FC236}">
                  <a16:creationId xmlns:a16="http://schemas.microsoft.com/office/drawing/2014/main" id="{ECF629FE-87EE-4A0C-9E5D-52DEE4D76B83}"/>
                </a:ext>
              </a:extLst>
            </p:cNvPr>
            <p:cNvSpPr txBox="1"/>
            <p:nvPr/>
          </p:nvSpPr>
          <p:spPr bwMode="auto">
            <a:xfrm>
              <a:off x="8981157" y="2275994"/>
              <a:ext cx="1660139" cy="584775"/>
            </a:xfrm>
            <a:prstGeom prst="rect">
              <a:avLst/>
            </a:prstGeom>
            <a:solidFill>
              <a:schemeClr val="tx1"/>
            </a:solid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65.8 (61.7-NC)</a:t>
              </a: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b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28.1 (22.1-35.0)</a:t>
              </a:r>
            </a:p>
          </p:txBody>
        </p:sp>
        <p:sp>
          <p:nvSpPr>
            <p:cNvPr id="351" name="TextBox 350">
              <a:extLst>
                <a:ext uri="{FF2B5EF4-FFF2-40B4-BE49-F238E27FC236}">
                  <a16:creationId xmlns:a16="http://schemas.microsoft.com/office/drawing/2014/main" id="{097E3D10-5C1C-4F02-A622-61EF056A4374}"/>
                </a:ext>
              </a:extLst>
            </p:cNvPr>
            <p:cNvSpPr txBox="1"/>
            <p:nvPr/>
          </p:nvSpPr>
          <p:spPr bwMode="auto">
            <a:xfrm>
              <a:off x="8341562" y="2999101"/>
              <a:ext cx="2576346" cy="338554"/>
            </a:xfrm>
            <a:prstGeom prst="rect">
              <a:avLst/>
            </a:prstGeom>
            <a:solidFill>
              <a:schemeClr val="tx1"/>
            </a:solidFill>
            <a:ln>
              <a:noFill/>
            </a:ln>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HR: 0.27 (95% CI: 0.21-0.34)</a:t>
              </a:r>
            </a:p>
          </p:txBody>
        </p:sp>
        <p:sp>
          <p:nvSpPr>
            <p:cNvPr id="352" name="TextBox 351">
              <a:extLst>
                <a:ext uri="{FF2B5EF4-FFF2-40B4-BE49-F238E27FC236}">
                  <a16:creationId xmlns:a16="http://schemas.microsoft.com/office/drawing/2014/main" id="{5AC4387E-6BB1-4A53-9B7B-AB0668F6F9F1}"/>
                </a:ext>
              </a:extLst>
            </p:cNvPr>
            <p:cNvSpPr txBox="1"/>
            <p:nvPr/>
          </p:nvSpPr>
          <p:spPr bwMode="auto">
            <a:xfrm>
              <a:off x="9046176" y="3496909"/>
              <a:ext cx="1709122" cy="830997"/>
            </a:xfrm>
            <a:prstGeom prst="rect">
              <a:avLst/>
            </a:prstGeom>
            <a:solidFill>
              <a:schemeClr val="tx1"/>
            </a:solidFill>
            <a:ln>
              <a:noFill/>
            </a:ln>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Maturity: </a:t>
              </a: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45%</a:t>
              </a: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b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(osimertinib: 28%;</a:t>
              </a: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b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placebo: 62%)</a:t>
              </a:r>
              <a:endPar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endParaRPr>
            </a:p>
          </p:txBody>
        </p:sp>
        <p:sp>
          <p:nvSpPr>
            <p:cNvPr id="353" name="TextBox 352">
              <a:extLst>
                <a:ext uri="{FF2B5EF4-FFF2-40B4-BE49-F238E27FC236}">
                  <a16:creationId xmlns:a16="http://schemas.microsoft.com/office/drawing/2014/main" id="{9E13F44B-82CE-47A9-AFC7-CDC0D0D9ECD3}"/>
                </a:ext>
              </a:extLst>
            </p:cNvPr>
            <p:cNvSpPr txBox="1"/>
            <p:nvPr/>
          </p:nvSpPr>
          <p:spPr bwMode="auto">
            <a:xfrm>
              <a:off x="7966376" y="2286288"/>
              <a:ext cx="1189749" cy="584775"/>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chemeClr val="accent1"/>
                  </a:solidFill>
                  <a:effectLst/>
                  <a:uLnTx/>
                  <a:uFillTx/>
                  <a:latin typeface="Calibri" panose="020F0502020204030204" pitchFamily="34" charset="0"/>
                  <a:ea typeface="+mn-ea"/>
                  <a:cs typeface="Arial" panose="020B0604020202020204" pitchFamily="34" charset="0"/>
                  <a:sym typeface="Helvetica"/>
                </a:rPr>
                <a:t>Osimertinib</a:t>
              </a:r>
              <a:br>
                <a:rPr kumimoji="0" lang="en-US" sz="1600" b="1"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sym typeface="Helvetica"/>
                </a:rPr>
              </a:br>
              <a:r>
                <a:rPr kumimoji="0" lang="en-US" sz="1600" b="1"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sym typeface="Helvetica"/>
                </a:rPr>
                <a:t>Placebo</a:t>
              </a:r>
            </a:p>
          </p:txBody>
        </p:sp>
      </p:grpSp>
      <p:sp>
        <p:nvSpPr>
          <p:cNvPr id="3" name="TextBox 2">
            <a:extLst>
              <a:ext uri="{FF2B5EF4-FFF2-40B4-BE49-F238E27FC236}">
                <a16:creationId xmlns:a16="http://schemas.microsoft.com/office/drawing/2014/main" id="{156DA81B-F041-412D-9CFE-9B86A758EF43}"/>
              </a:ext>
            </a:extLst>
          </p:cNvPr>
          <p:cNvSpPr txBox="1"/>
          <p:nvPr/>
        </p:nvSpPr>
        <p:spPr bwMode="auto">
          <a:xfrm rot="16200000">
            <a:off x="436610" y="3094128"/>
            <a:ext cx="32421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DFS Probability</a:t>
            </a:r>
          </a:p>
        </p:txBody>
      </p:sp>
      <p:sp>
        <p:nvSpPr>
          <p:cNvPr id="20" name="TextBox 19">
            <a:extLst>
              <a:ext uri="{FF2B5EF4-FFF2-40B4-BE49-F238E27FC236}">
                <a16:creationId xmlns:a16="http://schemas.microsoft.com/office/drawing/2014/main" id="{E6D47D2F-6914-4940-95FE-08D70B7FC01A}"/>
              </a:ext>
            </a:extLst>
          </p:cNvPr>
          <p:cNvSpPr txBox="1"/>
          <p:nvPr/>
        </p:nvSpPr>
        <p:spPr bwMode="auto">
          <a:xfrm>
            <a:off x="5318392" y="5017202"/>
            <a:ext cx="26904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Mo Since Randomization</a:t>
            </a:r>
          </a:p>
        </p:txBody>
      </p:sp>
      <p:grpSp>
        <p:nvGrpSpPr>
          <p:cNvPr id="10" name="Group 9">
            <a:extLst>
              <a:ext uri="{FF2B5EF4-FFF2-40B4-BE49-F238E27FC236}">
                <a16:creationId xmlns:a16="http://schemas.microsoft.com/office/drawing/2014/main" id="{AD674619-A68A-4A8F-94BF-1FA81753FD82}"/>
              </a:ext>
            </a:extLst>
          </p:cNvPr>
          <p:cNvGrpSpPr/>
          <p:nvPr/>
        </p:nvGrpSpPr>
        <p:grpSpPr>
          <a:xfrm>
            <a:off x="2480873" y="1915361"/>
            <a:ext cx="72526" cy="2881697"/>
            <a:chOff x="1872868" y="1915361"/>
            <a:chExt cx="314767" cy="2881697"/>
          </a:xfrm>
        </p:grpSpPr>
        <p:cxnSp>
          <p:nvCxnSpPr>
            <p:cNvPr id="6" name="Straight Connector 5">
              <a:extLst>
                <a:ext uri="{FF2B5EF4-FFF2-40B4-BE49-F238E27FC236}">
                  <a16:creationId xmlns:a16="http://schemas.microsoft.com/office/drawing/2014/main" id="{A066B241-8147-4A2B-8853-C6CBEC497221}"/>
                </a:ext>
              </a:extLst>
            </p:cNvPr>
            <p:cNvCxnSpPr/>
            <p:nvPr/>
          </p:nvCxnSpPr>
          <p:spPr bwMode="auto">
            <a:xfrm>
              <a:off x="1872868" y="4797058"/>
              <a:ext cx="314767" cy="0"/>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E83600AE-25E9-4CBA-A3A3-8685ECEE4C42}"/>
                </a:ext>
              </a:extLst>
            </p:cNvPr>
            <p:cNvCxnSpPr/>
            <p:nvPr/>
          </p:nvCxnSpPr>
          <p:spPr bwMode="auto">
            <a:xfrm>
              <a:off x="1872868" y="4220717"/>
              <a:ext cx="314767" cy="0"/>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5598465F-4CF4-4EC3-B07D-A75CBDBB0561}"/>
                </a:ext>
              </a:extLst>
            </p:cNvPr>
            <p:cNvCxnSpPr/>
            <p:nvPr/>
          </p:nvCxnSpPr>
          <p:spPr bwMode="auto">
            <a:xfrm>
              <a:off x="1872868" y="3644378"/>
              <a:ext cx="314767" cy="0"/>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BDC35FD7-353A-4EE2-8F1D-E5C7DB72A151}"/>
                </a:ext>
              </a:extLst>
            </p:cNvPr>
            <p:cNvCxnSpPr/>
            <p:nvPr/>
          </p:nvCxnSpPr>
          <p:spPr bwMode="auto">
            <a:xfrm>
              <a:off x="1872868" y="3068039"/>
              <a:ext cx="314767"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7D6850C8-1B76-45DE-8FAC-F2B4B80AC907}"/>
                </a:ext>
              </a:extLst>
            </p:cNvPr>
            <p:cNvCxnSpPr/>
            <p:nvPr/>
          </p:nvCxnSpPr>
          <p:spPr bwMode="auto">
            <a:xfrm>
              <a:off x="1872868" y="2491700"/>
              <a:ext cx="314767" cy="0"/>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F275A5F6-197E-48EF-A3CE-3B4DCA80785A}"/>
                </a:ext>
              </a:extLst>
            </p:cNvPr>
            <p:cNvCxnSpPr/>
            <p:nvPr/>
          </p:nvCxnSpPr>
          <p:spPr bwMode="auto">
            <a:xfrm>
              <a:off x="1872868" y="1915361"/>
              <a:ext cx="314767" cy="0"/>
            </a:xfrm>
            <a:prstGeom prst="line">
              <a:avLst/>
            </a:prstGeom>
            <a:noFill/>
            <a:ln w="28575" cap="flat" cmpd="sng" algn="ctr">
              <a:solidFill>
                <a:schemeClr val="bg1"/>
              </a:solidFill>
              <a:prstDash val="solid"/>
              <a:round/>
              <a:headEnd type="none" w="med" len="med"/>
              <a:tailEnd type="none" w="med" len="med"/>
            </a:ln>
            <a:effectLst/>
          </p:spPr>
        </p:cxnSp>
      </p:grpSp>
      <p:grpSp>
        <p:nvGrpSpPr>
          <p:cNvPr id="17" name="Group 16">
            <a:extLst>
              <a:ext uri="{FF2B5EF4-FFF2-40B4-BE49-F238E27FC236}">
                <a16:creationId xmlns:a16="http://schemas.microsoft.com/office/drawing/2014/main" id="{63EB49E8-B1D6-4695-AC79-E180D165ED50}"/>
              </a:ext>
            </a:extLst>
          </p:cNvPr>
          <p:cNvGrpSpPr/>
          <p:nvPr/>
        </p:nvGrpSpPr>
        <p:grpSpPr>
          <a:xfrm>
            <a:off x="2556028" y="4783154"/>
            <a:ext cx="7662865" cy="93646"/>
            <a:chOff x="2190264" y="4783153"/>
            <a:chExt cx="7557047" cy="166417"/>
          </a:xfrm>
        </p:grpSpPr>
        <p:cxnSp>
          <p:nvCxnSpPr>
            <p:cNvPr id="12" name="Straight Connector 11">
              <a:extLst>
                <a:ext uri="{FF2B5EF4-FFF2-40B4-BE49-F238E27FC236}">
                  <a16:creationId xmlns:a16="http://schemas.microsoft.com/office/drawing/2014/main" id="{AA3B3E9B-6F4F-42FB-8180-489DF382FA50}"/>
                </a:ext>
              </a:extLst>
            </p:cNvPr>
            <p:cNvCxnSpPr>
              <a:cxnSpLocks/>
            </p:cNvCxnSpPr>
            <p:nvPr/>
          </p:nvCxnSpPr>
          <p:spPr bwMode="auto">
            <a:xfrm>
              <a:off x="2190264" y="4804626"/>
              <a:ext cx="0" cy="144944"/>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1BE4C3DB-FDE8-4C0D-9625-39EB89CDFF07}"/>
                </a:ext>
              </a:extLst>
            </p:cNvPr>
            <p:cNvCxnSpPr>
              <a:cxnSpLocks/>
            </p:cNvCxnSpPr>
            <p:nvPr/>
          </p:nvCxnSpPr>
          <p:spPr bwMode="auto">
            <a:xfrm>
              <a:off x="2836448" y="4804626"/>
              <a:ext cx="0" cy="144944"/>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9168099C-83BA-4A8D-AB19-7EECA3B2F8E5}"/>
                </a:ext>
              </a:extLst>
            </p:cNvPr>
            <p:cNvCxnSpPr>
              <a:cxnSpLocks/>
            </p:cNvCxnSpPr>
            <p:nvPr/>
          </p:nvCxnSpPr>
          <p:spPr bwMode="auto">
            <a:xfrm>
              <a:off x="3482632" y="4804626"/>
              <a:ext cx="0" cy="144944"/>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BD64CEEF-9263-46D7-BA61-C2489332B03B}"/>
                </a:ext>
              </a:extLst>
            </p:cNvPr>
            <p:cNvCxnSpPr>
              <a:cxnSpLocks/>
            </p:cNvCxnSpPr>
            <p:nvPr/>
          </p:nvCxnSpPr>
          <p:spPr bwMode="auto">
            <a:xfrm>
              <a:off x="4128816" y="4804626"/>
              <a:ext cx="0" cy="144944"/>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28FFF05E-3E53-4945-9390-B4B8154F8297}"/>
                </a:ext>
              </a:extLst>
            </p:cNvPr>
            <p:cNvCxnSpPr>
              <a:cxnSpLocks/>
            </p:cNvCxnSpPr>
            <p:nvPr/>
          </p:nvCxnSpPr>
          <p:spPr bwMode="auto">
            <a:xfrm>
              <a:off x="4775000" y="4804626"/>
              <a:ext cx="0" cy="144944"/>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479719D8-AB7A-4D67-AF17-C34780D8B9C2}"/>
                </a:ext>
              </a:extLst>
            </p:cNvPr>
            <p:cNvCxnSpPr>
              <a:cxnSpLocks/>
            </p:cNvCxnSpPr>
            <p:nvPr/>
          </p:nvCxnSpPr>
          <p:spPr bwMode="auto">
            <a:xfrm>
              <a:off x="5421184" y="4804626"/>
              <a:ext cx="0" cy="144944"/>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A0DA7472-4347-4A9D-AFD5-0BB289AB9854}"/>
                </a:ext>
              </a:extLst>
            </p:cNvPr>
            <p:cNvCxnSpPr>
              <a:cxnSpLocks/>
            </p:cNvCxnSpPr>
            <p:nvPr/>
          </p:nvCxnSpPr>
          <p:spPr bwMode="auto">
            <a:xfrm>
              <a:off x="6067368" y="4804626"/>
              <a:ext cx="0" cy="144944"/>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05AFC307-EB72-4D23-B45A-FA3395D3A125}"/>
                </a:ext>
              </a:extLst>
            </p:cNvPr>
            <p:cNvCxnSpPr>
              <a:cxnSpLocks/>
            </p:cNvCxnSpPr>
            <p:nvPr/>
          </p:nvCxnSpPr>
          <p:spPr bwMode="auto">
            <a:xfrm>
              <a:off x="6688505" y="4804626"/>
              <a:ext cx="0" cy="144944"/>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0CAE5D18-0530-46C0-9FB7-5BFA19F908C8}"/>
                </a:ext>
              </a:extLst>
            </p:cNvPr>
            <p:cNvCxnSpPr>
              <a:cxnSpLocks/>
            </p:cNvCxnSpPr>
            <p:nvPr/>
          </p:nvCxnSpPr>
          <p:spPr bwMode="auto">
            <a:xfrm>
              <a:off x="7313816" y="4804626"/>
              <a:ext cx="0" cy="144944"/>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47C93ACF-7F99-41A6-BED4-9A42E8F84980}"/>
                </a:ext>
              </a:extLst>
            </p:cNvPr>
            <p:cNvCxnSpPr>
              <a:cxnSpLocks/>
            </p:cNvCxnSpPr>
            <p:nvPr/>
          </p:nvCxnSpPr>
          <p:spPr bwMode="auto">
            <a:xfrm>
              <a:off x="7927065" y="4783153"/>
              <a:ext cx="0" cy="166417"/>
            </a:xfrm>
            <a:prstGeom prst="line">
              <a:avLst/>
            </a:prstGeom>
            <a:noFill/>
            <a:ln w="28575" cap="flat" cmpd="sng" algn="ctr">
              <a:solidFill>
                <a:schemeClr val="bg1"/>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D1B9F599-A72C-1550-5482-3E9E4E34F48B}"/>
                </a:ext>
              </a:extLst>
            </p:cNvPr>
            <p:cNvCxnSpPr>
              <a:cxnSpLocks/>
            </p:cNvCxnSpPr>
            <p:nvPr/>
          </p:nvCxnSpPr>
          <p:spPr bwMode="auto">
            <a:xfrm>
              <a:off x="8508751" y="4804626"/>
              <a:ext cx="0" cy="144944"/>
            </a:xfrm>
            <a:prstGeom prst="line">
              <a:avLst/>
            </a:prstGeom>
            <a:noFill/>
            <a:ln w="28575" cap="flat" cmpd="sng" algn="ctr">
              <a:solidFill>
                <a:schemeClr val="bg1"/>
              </a:solidFill>
              <a:prstDash val="solid"/>
              <a:round/>
              <a:headEnd type="none" w="med" len="med"/>
              <a:tailEnd type="none" w="med" len="med"/>
            </a:ln>
            <a:effectLst/>
          </p:spPr>
        </p:cxnSp>
        <p:cxnSp>
          <p:nvCxnSpPr>
            <p:cNvPr id="217" name="Straight Connector 216">
              <a:extLst>
                <a:ext uri="{FF2B5EF4-FFF2-40B4-BE49-F238E27FC236}">
                  <a16:creationId xmlns:a16="http://schemas.microsoft.com/office/drawing/2014/main" id="{1EBAE41A-5BB2-3DA9-3498-F47E8A4DD6E7}"/>
                </a:ext>
              </a:extLst>
            </p:cNvPr>
            <p:cNvCxnSpPr>
              <a:cxnSpLocks/>
            </p:cNvCxnSpPr>
            <p:nvPr/>
          </p:nvCxnSpPr>
          <p:spPr bwMode="auto">
            <a:xfrm>
              <a:off x="9134062" y="4804626"/>
              <a:ext cx="0" cy="144944"/>
            </a:xfrm>
            <a:prstGeom prst="line">
              <a:avLst/>
            </a:prstGeom>
            <a:noFill/>
            <a:ln w="28575" cap="flat" cmpd="sng" algn="ctr">
              <a:solidFill>
                <a:schemeClr val="bg1"/>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id="{08C88422-B4E5-D1AE-94AE-673083CB563D}"/>
                </a:ext>
              </a:extLst>
            </p:cNvPr>
            <p:cNvCxnSpPr>
              <a:cxnSpLocks/>
            </p:cNvCxnSpPr>
            <p:nvPr/>
          </p:nvCxnSpPr>
          <p:spPr bwMode="auto">
            <a:xfrm>
              <a:off x="9747311" y="4783153"/>
              <a:ext cx="0" cy="166417"/>
            </a:xfrm>
            <a:prstGeom prst="line">
              <a:avLst/>
            </a:prstGeom>
            <a:noFill/>
            <a:ln w="28575" cap="flat" cmpd="sng" algn="ctr">
              <a:solidFill>
                <a:schemeClr val="bg1"/>
              </a:solidFill>
              <a:prstDash val="solid"/>
              <a:round/>
              <a:headEnd type="none" w="med" len="med"/>
              <a:tailEnd type="none" w="med" len="med"/>
            </a:ln>
            <a:effectLst/>
          </p:spPr>
        </p:cxnSp>
      </p:grpSp>
      <p:sp>
        <p:nvSpPr>
          <p:cNvPr id="55" name="TextBox 54">
            <a:extLst>
              <a:ext uri="{FF2B5EF4-FFF2-40B4-BE49-F238E27FC236}">
                <a16:creationId xmlns:a16="http://schemas.microsoft.com/office/drawing/2014/main" id="{D102A246-84DC-4986-9FA9-EAB5C3405E2C}"/>
              </a:ext>
            </a:extLst>
          </p:cNvPr>
          <p:cNvSpPr txBox="1"/>
          <p:nvPr/>
        </p:nvSpPr>
        <p:spPr bwMode="auto">
          <a:xfrm>
            <a:off x="2268705" y="4627606"/>
            <a:ext cx="364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56" name="TextBox 55">
            <a:extLst>
              <a:ext uri="{FF2B5EF4-FFF2-40B4-BE49-F238E27FC236}">
                <a16:creationId xmlns:a16="http://schemas.microsoft.com/office/drawing/2014/main" id="{604802DE-A36F-4F28-BFE8-8EDB3441936C}"/>
              </a:ext>
            </a:extLst>
          </p:cNvPr>
          <p:cNvSpPr txBox="1"/>
          <p:nvPr/>
        </p:nvSpPr>
        <p:spPr bwMode="auto">
          <a:xfrm>
            <a:off x="2126603" y="4042719"/>
            <a:ext cx="4757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0.2</a:t>
            </a:r>
          </a:p>
        </p:txBody>
      </p:sp>
      <p:sp>
        <p:nvSpPr>
          <p:cNvPr id="57" name="TextBox 56">
            <a:extLst>
              <a:ext uri="{FF2B5EF4-FFF2-40B4-BE49-F238E27FC236}">
                <a16:creationId xmlns:a16="http://schemas.microsoft.com/office/drawing/2014/main" id="{68BB2290-EE5C-4BFE-BE98-33F9807A57E3}"/>
              </a:ext>
            </a:extLst>
          </p:cNvPr>
          <p:cNvSpPr txBox="1"/>
          <p:nvPr/>
        </p:nvSpPr>
        <p:spPr bwMode="auto">
          <a:xfrm>
            <a:off x="2126603" y="3472249"/>
            <a:ext cx="4757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0.4</a:t>
            </a:r>
          </a:p>
        </p:txBody>
      </p:sp>
      <p:sp>
        <p:nvSpPr>
          <p:cNvPr id="58" name="TextBox 57">
            <a:extLst>
              <a:ext uri="{FF2B5EF4-FFF2-40B4-BE49-F238E27FC236}">
                <a16:creationId xmlns:a16="http://schemas.microsoft.com/office/drawing/2014/main" id="{CA93166E-3582-4ED4-9D47-F824473F66E9}"/>
              </a:ext>
            </a:extLst>
          </p:cNvPr>
          <p:cNvSpPr txBox="1"/>
          <p:nvPr/>
        </p:nvSpPr>
        <p:spPr bwMode="auto">
          <a:xfrm>
            <a:off x="2126603" y="2889422"/>
            <a:ext cx="4757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0.6</a:t>
            </a:r>
          </a:p>
        </p:txBody>
      </p:sp>
      <p:sp>
        <p:nvSpPr>
          <p:cNvPr id="59" name="TextBox 58">
            <a:extLst>
              <a:ext uri="{FF2B5EF4-FFF2-40B4-BE49-F238E27FC236}">
                <a16:creationId xmlns:a16="http://schemas.microsoft.com/office/drawing/2014/main" id="{AFE89903-C434-4469-A8F3-C5AB34BD8D96}"/>
              </a:ext>
            </a:extLst>
          </p:cNvPr>
          <p:cNvSpPr txBox="1"/>
          <p:nvPr/>
        </p:nvSpPr>
        <p:spPr bwMode="auto">
          <a:xfrm>
            <a:off x="2126603" y="2321012"/>
            <a:ext cx="4757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0.8</a:t>
            </a:r>
          </a:p>
        </p:txBody>
      </p:sp>
      <p:sp>
        <p:nvSpPr>
          <p:cNvPr id="60" name="TextBox 59">
            <a:extLst>
              <a:ext uri="{FF2B5EF4-FFF2-40B4-BE49-F238E27FC236}">
                <a16:creationId xmlns:a16="http://schemas.microsoft.com/office/drawing/2014/main" id="{2503821A-741B-46DC-9015-248555786530}"/>
              </a:ext>
            </a:extLst>
          </p:cNvPr>
          <p:cNvSpPr txBox="1"/>
          <p:nvPr/>
        </p:nvSpPr>
        <p:spPr bwMode="auto">
          <a:xfrm>
            <a:off x="2099522" y="1736124"/>
            <a:ext cx="4616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4" name="Freeform: Shape 3">
            <a:extLst>
              <a:ext uri="{FF2B5EF4-FFF2-40B4-BE49-F238E27FC236}">
                <a16:creationId xmlns:a16="http://schemas.microsoft.com/office/drawing/2014/main" id="{68671A25-CCBA-4390-A49C-0C70888891C8}"/>
              </a:ext>
            </a:extLst>
          </p:cNvPr>
          <p:cNvSpPr/>
          <p:nvPr/>
        </p:nvSpPr>
        <p:spPr bwMode="auto">
          <a:xfrm>
            <a:off x="2555510" y="1900989"/>
            <a:ext cx="7680689" cy="2896603"/>
          </a:xfrm>
          <a:custGeom>
            <a:avLst/>
            <a:gdLst>
              <a:gd name="connsiteX0" fmla="*/ 0 w 5814261"/>
              <a:gd name="connsiteY0" fmla="*/ 0 h 2896603"/>
              <a:gd name="connsiteX1" fmla="*/ 0 w 5814261"/>
              <a:gd name="connsiteY1" fmla="*/ 2896603 h 2896603"/>
              <a:gd name="connsiteX2" fmla="*/ 5814261 w 5814261"/>
              <a:gd name="connsiteY2" fmla="*/ 2896603 h 2896603"/>
            </a:gdLst>
            <a:ahLst/>
            <a:cxnLst>
              <a:cxn ang="0">
                <a:pos x="connsiteX0" y="connsiteY0"/>
              </a:cxn>
              <a:cxn ang="0">
                <a:pos x="connsiteX1" y="connsiteY1"/>
              </a:cxn>
              <a:cxn ang="0">
                <a:pos x="connsiteX2" y="connsiteY2"/>
              </a:cxn>
            </a:cxnLst>
            <a:rect l="l" t="t" r="r" b="b"/>
            <a:pathLst>
              <a:path w="5814261" h="2896603">
                <a:moveTo>
                  <a:pt x="0" y="0"/>
                </a:moveTo>
                <a:lnTo>
                  <a:pt x="0" y="2896603"/>
                </a:lnTo>
                <a:lnTo>
                  <a:pt x="5814261" y="2896603"/>
                </a:lnTo>
              </a:path>
            </a:pathLst>
          </a:custGeom>
          <a:noFill/>
          <a:ln w="28575">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9BF811F1-8990-4B31-8C04-581D929993DD}"/>
              </a:ext>
            </a:extLst>
          </p:cNvPr>
          <p:cNvSpPr txBox="1"/>
          <p:nvPr/>
        </p:nvSpPr>
        <p:spPr bwMode="auto">
          <a:xfrm>
            <a:off x="9096215" y="3843191"/>
            <a:ext cx="10016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Placebo</a:t>
            </a:r>
          </a:p>
        </p:txBody>
      </p:sp>
      <p:sp>
        <p:nvSpPr>
          <p:cNvPr id="241" name="TextBox 240">
            <a:extLst>
              <a:ext uri="{FF2B5EF4-FFF2-40B4-BE49-F238E27FC236}">
                <a16:creationId xmlns:a16="http://schemas.microsoft.com/office/drawing/2014/main" id="{1DDFBE0C-EF81-4DC7-90CE-0E964373143D}"/>
              </a:ext>
            </a:extLst>
          </p:cNvPr>
          <p:cNvSpPr txBox="1"/>
          <p:nvPr/>
        </p:nvSpPr>
        <p:spPr bwMode="auto">
          <a:xfrm>
            <a:off x="791083" y="5047979"/>
            <a:ext cx="16028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Patients at Risk,  n</a:t>
            </a:r>
          </a:p>
        </p:txBody>
      </p:sp>
      <p:sp>
        <p:nvSpPr>
          <p:cNvPr id="246" name="TextBox 245">
            <a:extLst>
              <a:ext uri="{FF2B5EF4-FFF2-40B4-BE49-F238E27FC236}">
                <a16:creationId xmlns:a16="http://schemas.microsoft.com/office/drawing/2014/main" id="{D78CD2D6-AAE7-400F-8382-0514F73E3D68}"/>
              </a:ext>
            </a:extLst>
          </p:cNvPr>
          <p:cNvSpPr txBox="1"/>
          <p:nvPr/>
        </p:nvSpPr>
        <p:spPr bwMode="auto">
          <a:xfrm>
            <a:off x="905790" y="5244548"/>
            <a:ext cx="15091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tab pos="1408113" algn="l"/>
                <a:tab pos="2084388" algn="l"/>
                <a:tab pos="2713038" algn="l"/>
                <a:tab pos="3352800" algn="l"/>
                <a:tab pos="4017963" algn="l"/>
                <a:tab pos="4651375" algn="l"/>
                <a:tab pos="5318125" algn="l"/>
                <a:tab pos="6016625" algn="l"/>
                <a:tab pos="6669088" algn="l"/>
              </a:tabLst>
              <a:defRPr/>
            </a:pPr>
            <a:r>
              <a:rPr kumimoji="0" lang="en-US" sz="1400" b="1" i="0" u="none" strike="noStrike" kern="1200" cap="none" spc="0" normalizeH="0" baseline="0" noProof="0">
                <a:ln>
                  <a:noFill/>
                </a:ln>
                <a:solidFill>
                  <a:schemeClr val="accent1"/>
                </a:solidFill>
                <a:effectLst/>
                <a:uLnTx/>
                <a:uFillTx/>
                <a:latin typeface="Calibri" panose="020F0502020204030204" pitchFamily="34" charset="0"/>
                <a:ea typeface="+mn-ea"/>
                <a:cs typeface="Arial" panose="020B0604020202020204" pitchFamily="34" charset="0"/>
              </a:rPr>
              <a:t>Osimertinib</a:t>
            </a:r>
            <a:endParaRPr kumimoji="0" lang="en-US" sz="1400" b="0" i="0" u="none" strike="noStrike" kern="1200" cap="none" spc="0" normalizeH="0" baseline="0" noProof="0">
              <a:ln>
                <a:noFill/>
              </a:ln>
              <a:solidFill>
                <a:schemeClr val="accent1"/>
              </a:solidFill>
              <a:effectLst/>
              <a:uLnTx/>
              <a:uFillTx/>
              <a:latin typeface="Calibri" panose="020F050202020403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ct val="0"/>
              </a:spcAft>
              <a:buClrTx/>
              <a:buSzTx/>
              <a:buFontTx/>
              <a:buNone/>
              <a:tabLst>
                <a:tab pos="1408113" algn="l"/>
                <a:tab pos="2084388" algn="l"/>
                <a:tab pos="2713038" algn="l"/>
                <a:tab pos="3352800" algn="l"/>
                <a:tab pos="4017963" algn="l"/>
                <a:tab pos="4651375" algn="l"/>
                <a:tab pos="5318125" algn="l"/>
                <a:tab pos="6016625" algn="l"/>
                <a:tab pos="6669088" algn="l"/>
              </a:tabLst>
              <a:defRPr/>
            </a:pPr>
            <a:r>
              <a:rPr kumimoji="0" lang="en-US" sz="1400" b="1"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Placebo</a:t>
            </a: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grpSp>
        <p:nvGrpSpPr>
          <p:cNvPr id="16" name="Group 15">
            <a:extLst>
              <a:ext uri="{FF2B5EF4-FFF2-40B4-BE49-F238E27FC236}">
                <a16:creationId xmlns:a16="http://schemas.microsoft.com/office/drawing/2014/main" id="{45AC4F79-C3AD-80DE-158A-C15EC813844C}"/>
              </a:ext>
            </a:extLst>
          </p:cNvPr>
          <p:cNvGrpSpPr/>
          <p:nvPr/>
        </p:nvGrpSpPr>
        <p:grpSpPr>
          <a:xfrm>
            <a:off x="2305265" y="5287637"/>
            <a:ext cx="8094100" cy="480131"/>
            <a:chOff x="2305265" y="4786184"/>
            <a:chExt cx="8094100" cy="480131"/>
          </a:xfrm>
        </p:grpSpPr>
        <p:sp>
          <p:nvSpPr>
            <p:cNvPr id="21" name="TextBox 20">
              <a:extLst>
                <a:ext uri="{FF2B5EF4-FFF2-40B4-BE49-F238E27FC236}">
                  <a16:creationId xmlns:a16="http://schemas.microsoft.com/office/drawing/2014/main" id="{F7368DF6-22C5-A89E-D16A-1973EEC77687}"/>
                </a:ext>
              </a:extLst>
            </p:cNvPr>
            <p:cNvSpPr txBox="1"/>
            <p:nvPr/>
          </p:nvSpPr>
          <p:spPr bwMode="auto">
            <a:xfrm>
              <a:off x="2305265" y="4786184"/>
              <a:ext cx="475735"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9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339</a:t>
              </a:r>
            </a:p>
            <a:p>
              <a:pPr marL="0" marR="0" lvl="0" indent="0" algn="ctr" defTabSz="914400" rtl="0" eaLnBrk="1" fontAlgn="auto" latinLnBrk="0" hangingPunct="1">
                <a:lnSpc>
                  <a:spcPct val="9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343</a:t>
              </a:r>
            </a:p>
          </p:txBody>
        </p:sp>
        <p:sp>
          <p:nvSpPr>
            <p:cNvPr id="23" name="TextBox 22">
              <a:extLst>
                <a:ext uri="{FF2B5EF4-FFF2-40B4-BE49-F238E27FC236}">
                  <a16:creationId xmlns:a16="http://schemas.microsoft.com/office/drawing/2014/main" id="{2410E3E8-A794-FA8E-9C4D-8336EBB6EFD7}"/>
                </a:ext>
              </a:extLst>
            </p:cNvPr>
            <p:cNvSpPr txBox="1"/>
            <p:nvPr/>
          </p:nvSpPr>
          <p:spPr bwMode="auto">
            <a:xfrm>
              <a:off x="2981413" y="4786184"/>
              <a:ext cx="481514"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9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316</a:t>
              </a:r>
            </a:p>
            <a:p>
              <a:pPr marL="0" marR="0" lvl="0" indent="0" algn="ctr" defTabSz="914400" rtl="0" eaLnBrk="1" fontAlgn="auto" latinLnBrk="0" hangingPunct="1">
                <a:lnSpc>
                  <a:spcPct val="9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288</a:t>
              </a:r>
            </a:p>
          </p:txBody>
        </p:sp>
        <p:sp>
          <p:nvSpPr>
            <p:cNvPr id="29" name="TextBox 28">
              <a:extLst>
                <a:ext uri="{FF2B5EF4-FFF2-40B4-BE49-F238E27FC236}">
                  <a16:creationId xmlns:a16="http://schemas.microsoft.com/office/drawing/2014/main" id="{8B8DD196-3052-B293-E26A-4B93CAD489F8}"/>
                </a:ext>
              </a:extLst>
            </p:cNvPr>
            <p:cNvSpPr txBox="1"/>
            <p:nvPr/>
          </p:nvSpPr>
          <p:spPr bwMode="auto">
            <a:xfrm>
              <a:off x="3616415" y="4786184"/>
              <a:ext cx="502584"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9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307</a:t>
              </a:r>
            </a:p>
            <a:p>
              <a:pPr marL="0" marR="0" lvl="0" indent="0" algn="ctr" defTabSz="914400" rtl="0" eaLnBrk="1" fontAlgn="auto" latinLnBrk="0" hangingPunct="1">
                <a:lnSpc>
                  <a:spcPct val="9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230</a:t>
              </a:r>
            </a:p>
          </p:txBody>
        </p:sp>
        <p:sp>
          <p:nvSpPr>
            <p:cNvPr id="39" name="TextBox 38">
              <a:extLst>
                <a:ext uri="{FF2B5EF4-FFF2-40B4-BE49-F238E27FC236}">
                  <a16:creationId xmlns:a16="http://schemas.microsoft.com/office/drawing/2014/main" id="{C1D62A08-48D6-9357-B9B4-77E7F83AAA98}"/>
                </a:ext>
              </a:extLst>
            </p:cNvPr>
            <p:cNvSpPr txBox="1"/>
            <p:nvPr/>
          </p:nvSpPr>
          <p:spPr bwMode="auto">
            <a:xfrm>
              <a:off x="4275454" y="4786184"/>
              <a:ext cx="499082"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9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289</a:t>
              </a:r>
            </a:p>
            <a:p>
              <a:pPr marL="0" marR="0" lvl="0" indent="0" algn="ctr" defTabSz="914400" rtl="0" eaLnBrk="1" fontAlgn="auto" latinLnBrk="0" hangingPunct="1">
                <a:lnSpc>
                  <a:spcPct val="9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205</a:t>
              </a:r>
            </a:p>
          </p:txBody>
        </p:sp>
        <p:sp>
          <p:nvSpPr>
            <p:cNvPr id="43" name="TextBox 42">
              <a:extLst>
                <a:ext uri="{FF2B5EF4-FFF2-40B4-BE49-F238E27FC236}">
                  <a16:creationId xmlns:a16="http://schemas.microsoft.com/office/drawing/2014/main" id="{7244AF33-5624-A34D-4792-D06169610A2B}"/>
                </a:ext>
              </a:extLst>
            </p:cNvPr>
            <p:cNvSpPr txBox="1"/>
            <p:nvPr/>
          </p:nvSpPr>
          <p:spPr bwMode="auto">
            <a:xfrm>
              <a:off x="4933347" y="4786184"/>
              <a:ext cx="492655"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9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278</a:t>
              </a:r>
            </a:p>
            <a:p>
              <a:pPr marL="0" marR="0" lvl="0" indent="0" algn="ctr" defTabSz="914400" rtl="0" eaLnBrk="1" fontAlgn="auto" latinLnBrk="0" hangingPunct="1">
                <a:lnSpc>
                  <a:spcPct val="9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181</a:t>
              </a:r>
            </a:p>
          </p:txBody>
        </p:sp>
        <p:sp>
          <p:nvSpPr>
            <p:cNvPr id="44" name="TextBox 43">
              <a:extLst>
                <a:ext uri="{FF2B5EF4-FFF2-40B4-BE49-F238E27FC236}">
                  <a16:creationId xmlns:a16="http://schemas.microsoft.com/office/drawing/2014/main" id="{09E61F91-672A-A1E2-2D99-D4AF65788A4B}"/>
                </a:ext>
              </a:extLst>
            </p:cNvPr>
            <p:cNvSpPr txBox="1"/>
            <p:nvPr/>
          </p:nvSpPr>
          <p:spPr bwMode="auto">
            <a:xfrm>
              <a:off x="5591293" y="4786184"/>
              <a:ext cx="50448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9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270</a:t>
              </a:r>
            </a:p>
            <a:p>
              <a:pPr marL="0" marR="0" lvl="0" indent="0" algn="ctr" defTabSz="914400" rtl="0" eaLnBrk="1" fontAlgn="auto" latinLnBrk="0" hangingPunct="1">
                <a:lnSpc>
                  <a:spcPct val="9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162</a:t>
              </a:r>
            </a:p>
          </p:txBody>
        </p:sp>
        <p:sp>
          <p:nvSpPr>
            <p:cNvPr id="45" name="TextBox 44">
              <a:extLst>
                <a:ext uri="{FF2B5EF4-FFF2-40B4-BE49-F238E27FC236}">
                  <a16:creationId xmlns:a16="http://schemas.microsoft.com/office/drawing/2014/main" id="{EB4F9718-CCF9-0C13-D0F1-495819CC5F0D}"/>
                </a:ext>
              </a:extLst>
            </p:cNvPr>
            <p:cNvSpPr txBox="1"/>
            <p:nvPr/>
          </p:nvSpPr>
          <p:spPr bwMode="auto">
            <a:xfrm>
              <a:off x="6226094" y="4786184"/>
              <a:ext cx="518472"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9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249</a:t>
              </a:r>
            </a:p>
            <a:p>
              <a:pPr marL="0" marR="0" lvl="0" indent="0" algn="ctr" defTabSz="914400" rtl="0" eaLnBrk="1" fontAlgn="auto" latinLnBrk="0" hangingPunct="1">
                <a:lnSpc>
                  <a:spcPct val="9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137</a:t>
              </a:r>
            </a:p>
          </p:txBody>
        </p:sp>
        <p:sp>
          <p:nvSpPr>
            <p:cNvPr id="136" name="TextBox 135">
              <a:extLst>
                <a:ext uri="{FF2B5EF4-FFF2-40B4-BE49-F238E27FC236}">
                  <a16:creationId xmlns:a16="http://schemas.microsoft.com/office/drawing/2014/main" id="{CAF8F086-C446-266F-4B80-B9F1A1957A8A}"/>
                </a:ext>
              </a:extLst>
            </p:cNvPr>
            <p:cNvSpPr txBox="1"/>
            <p:nvPr/>
          </p:nvSpPr>
          <p:spPr bwMode="auto">
            <a:xfrm>
              <a:off x="6870102" y="4786184"/>
              <a:ext cx="502243"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9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201</a:t>
              </a:r>
            </a:p>
            <a:p>
              <a:pPr marL="0" marR="0" lvl="0" indent="0" algn="ctr" defTabSz="914400" rtl="0" eaLnBrk="1" fontAlgn="auto" latinLnBrk="0" hangingPunct="1">
                <a:lnSpc>
                  <a:spcPct val="9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115</a:t>
              </a:r>
            </a:p>
          </p:txBody>
        </p:sp>
        <p:sp>
          <p:nvSpPr>
            <p:cNvPr id="137" name="TextBox 136">
              <a:extLst>
                <a:ext uri="{FF2B5EF4-FFF2-40B4-BE49-F238E27FC236}">
                  <a16:creationId xmlns:a16="http://schemas.microsoft.com/office/drawing/2014/main" id="{B25CCB7A-9D11-D750-CFD8-7B5BD5EA7052}"/>
                </a:ext>
              </a:extLst>
            </p:cNvPr>
            <p:cNvSpPr txBox="1"/>
            <p:nvPr/>
          </p:nvSpPr>
          <p:spPr bwMode="auto">
            <a:xfrm>
              <a:off x="7486206" y="4786184"/>
              <a:ext cx="514387"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9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139</a:t>
              </a:r>
            </a:p>
            <a:p>
              <a:pPr marL="0" marR="0" lvl="0" indent="0" algn="ctr" defTabSz="914400" rtl="0" eaLnBrk="1" fontAlgn="auto" latinLnBrk="0" hangingPunct="1">
                <a:lnSpc>
                  <a:spcPct val="9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84</a:t>
              </a:r>
            </a:p>
          </p:txBody>
        </p:sp>
        <p:sp>
          <p:nvSpPr>
            <p:cNvPr id="146" name="TextBox 145">
              <a:extLst>
                <a:ext uri="{FF2B5EF4-FFF2-40B4-BE49-F238E27FC236}">
                  <a16:creationId xmlns:a16="http://schemas.microsoft.com/office/drawing/2014/main" id="{B6457781-E851-F041-1489-9CA40D3F607C}"/>
                </a:ext>
              </a:extLst>
            </p:cNvPr>
            <p:cNvSpPr txBox="1"/>
            <p:nvPr/>
          </p:nvSpPr>
          <p:spPr bwMode="auto">
            <a:xfrm>
              <a:off x="8162578" y="4786184"/>
              <a:ext cx="42425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9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73</a:t>
              </a:r>
            </a:p>
            <a:p>
              <a:pPr marL="0" marR="0" lvl="0" indent="0" algn="ctr" defTabSz="914400" rtl="0" eaLnBrk="1" fontAlgn="auto" latinLnBrk="0" hangingPunct="1">
                <a:lnSpc>
                  <a:spcPct val="9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48</a:t>
              </a:r>
            </a:p>
          </p:txBody>
        </p:sp>
        <p:sp>
          <p:nvSpPr>
            <p:cNvPr id="149" name="TextBox 148">
              <a:extLst>
                <a:ext uri="{FF2B5EF4-FFF2-40B4-BE49-F238E27FC236}">
                  <a16:creationId xmlns:a16="http://schemas.microsoft.com/office/drawing/2014/main" id="{471EE591-0AF5-66D4-C316-BD844E67DFFB}"/>
                </a:ext>
              </a:extLst>
            </p:cNvPr>
            <p:cNvSpPr txBox="1"/>
            <p:nvPr/>
          </p:nvSpPr>
          <p:spPr bwMode="auto">
            <a:xfrm>
              <a:off x="8765716" y="4786184"/>
              <a:ext cx="42425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9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33</a:t>
              </a:r>
            </a:p>
            <a:p>
              <a:pPr marL="0" marR="0" lvl="0" indent="0" algn="ctr" defTabSz="914400" rtl="0" eaLnBrk="1" fontAlgn="auto" latinLnBrk="0" hangingPunct="1">
                <a:lnSpc>
                  <a:spcPct val="9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25</a:t>
              </a:r>
            </a:p>
          </p:txBody>
        </p:sp>
        <p:sp>
          <p:nvSpPr>
            <p:cNvPr id="150" name="TextBox 149">
              <a:extLst>
                <a:ext uri="{FF2B5EF4-FFF2-40B4-BE49-F238E27FC236}">
                  <a16:creationId xmlns:a16="http://schemas.microsoft.com/office/drawing/2014/main" id="{133ADA13-C00C-4A34-4689-41DA0966217C}"/>
                </a:ext>
              </a:extLst>
            </p:cNvPr>
            <p:cNvSpPr txBox="1"/>
            <p:nvPr/>
          </p:nvSpPr>
          <p:spPr bwMode="auto">
            <a:xfrm>
              <a:off x="9375238" y="4786184"/>
              <a:ext cx="42425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9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5</a:t>
              </a:r>
            </a:p>
            <a:p>
              <a:pPr marL="0" marR="0" lvl="0" indent="0" algn="ctr" defTabSz="914400" rtl="0" eaLnBrk="1" fontAlgn="auto" latinLnBrk="0" hangingPunct="1">
                <a:lnSpc>
                  <a:spcPct val="9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a:t>
              </a:r>
            </a:p>
          </p:txBody>
        </p:sp>
        <p:sp>
          <p:nvSpPr>
            <p:cNvPr id="151" name="TextBox 150">
              <a:extLst>
                <a:ext uri="{FF2B5EF4-FFF2-40B4-BE49-F238E27FC236}">
                  <a16:creationId xmlns:a16="http://schemas.microsoft.com/office/drawing/2014/main" id="{6C56988E-CCC2-A3E9-65C8-D8097EFACBAD}"/>
                </a:ext>
              </a:extLst>
            </p:cNvPr>
            <p:cNvSpPr txBox="1"/>
            <p:nvPr/>
          </p:nvSpPr>
          <p:spPr bwMode="auto">
            <a:xfrm>
              <a:off x="9975115" y="4786184"/>
              <a:ext cx="42425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9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p>
            <a:p>
              <a:pPr marL="0" marR="0" lvl="0" indent="0" algn="ctr" defTabSz="914400" rtl="0" eaLnBrk="1" fontAlgn="auto" latinLnBrk="0" hangingPunct="1">
                <a:lnSpc>
                  <a:spcPct val="9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p>
          </p:txBody>
        </p:sp>
      </p:grpSp>
      <p:cxnSp>
        <p:nvCxnSpPr>
          <p:cNvPr id="219" name="Straight Connector 218">
            <a:extLst>
              <a:ext uri="{FF2B5EF4-FFF2-40B4-BE49-F238E27FC236}">
                <a16:creationId xmlns:a16="http://schemas.microsoft.com/office/drawing/2014/main" id="{D61E3C7B-861A-7EF3-40DD-826F85BE14E0}"/>
              </a:ext>
            </a:extLst>
          </p:cNvPr>
          <p:cNvCxnSpPr>
            <a:cxnSpLocks/>
          </p:cNvCxnSpPr>
          <p:nvPr/>
        </p:nvCxnSpPr>
        <p:spPr>
          <a:xfrm flipV="1">
            <a:off x="5176957" y="2225040"/>
            <a:ext cx="0" cy="2558114"/>
          </a:xfrm>
          <a:prstGeom prst="line">
            <a:avLst/>
          </a:prstGeom>
          <a:noFill/>
          <a:ln w="28575" cap="flat" cmpd="sng" algn="ctr">
            <a:solidFill>
              <a:srgbClr val="FFFFFF">
                <a:lumMod val="50000"/>
              </a:srgbClr>
            </a:solidFill>
            <a:prstDash val="sysDash"/>
          </a:ln>
          <a:effectLst/>
        </p:spPr>
      </p:cxnSp>
      <p:cxnSp>
        <p:nvCxnSpPr>
          <p:cNvPr id="243" name="Straight Connector 242">
            <a:extLst>
              <a:ext uri="{FF2B5EF4-FFF2-40B4-BE49-F238E27FC236}">
                <a16:creationId xmlns:a16="http://schemas.microsoft.com/office/drawing/2014/main" id="{06518C14-52DA-BE0E-733A-F745F1791D56}"/>
              </a:ext>
            </a:extLst>
          </p:cNvPr>
          <p:cNvCxnSpPr>
            <a:cxnSpLocks/>
          </p:cNvCxnSpPr>
          <p:nvPr/>
        </p:nvCxnSpPr>
        <p:spPr>
          <a:xfrm flipV="1">
            <a:off x="6487421" y="2387600"/>
            <a:ext cx="0" cy="2395554"/>
          </a:xfrm>
          <a:prstGeom prst="line">
            <a:avLst/>
          </a:prstGeom>
          <a:noFill/>
          <a:ln w="28575" cap="flat" cmpd="sng" algn="ctr">
            <a:solidFill>
              <a:srgbClr val="FFFFFF">
                <a:lumMod val="50000"/>
              </a:srgbClr>
            </a:solidFill>
            <a:prstDash val="sysDash"/>
          </a:ln>
          <a:effectLst/>
        </p:spPr>
      </p:cxnSp>
      <p:cxnSp>
        <p:nvCxnSpPr>
          <p:cNvPr id="247" name="Straight Connector 246">
            <a:extLst>
              <a:ext uri="{FF2B5EF4-FFF2-40B4-BE49-F238E27FC236}">
                <a16:creationId xmlns:a16="http://schemas.microsoft.com/office/drawing/2014/main" id="{57261C92-C614-A230-041C-8B80B4F1F7DA}"/>
              </a:ext>
            </a:extLst>
          </p:cNvPr>
          <p:cNvCxnSpPr>
            <a:cxnSpLocks/>
          </p:cNvCxnSpPr>
          <p:nvPr/>
        </p:nvCxnSpPr>
        <p:spPr>
          <a:xfrm flipV="1">
            <a:off x="7747606" y="2720145"/>
            <a:ext cx="0" cy="2063009"/>
          </a:xfrm>
          <a:prstGeom prst="line">
            <a:avLst/>
          </a:prstGeom>
          <a:noFill/>
          <a:ln w="28575" cap="flat" cmpd="sng" algn="ctr">
            <a:solidFill>
              <a:srgbClr val="FFFFFF">
                <a:lumMod val="50000"/>
              </a:srgbClr>
            </a:solidFill>
            <a:prstDash val="sysDash"/>
          </a:ln>
          <a:effectLst/>
        </p:spPr>
      </p:cxnSp>
      <p:sp>
        <p:nvSpPr>
          <p:cNvPr id="252" name="TextBox 251">
            <a:extLst>
              <a:ext uri="{FF2B5EF4-FFF2-40B4-BE49-F238E27FC236}">
                <a16:creationId xmlns:a16="http://schemas.microsoft.com/office/drawing/2014/main" id="{C506FE08-95BF-847B-9A97-890EC67BDD16}"/>
              </a:ext>
            </a:extLst>
          </p:cNvPr>
          <p:cNvSpPr txBox="1"/>
          <p:nvPr/>
        </p:nvSpPr>
        <p:spPr bwMode="auto">
          <a:xfrm>
            <a:off x="7195312" y="3731737"/>
            <a:ext cx="745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38%</a:t>
            </a:r>
          </a:p>
        </p:txBody>
      </p:sp>
      <p:sp>
        <p:nvSpPr>
          <p:cNvPr id="253" name="TextBox 252">
            <a:extLst>
              <a:ext uri="{FF2B5EF4-FFF2-40B4-BE49-F238E27FC236}">
                <a16:creationId xmlns:a16="http://schemas.microsoft.com/office/drawing/2014/main" id="{38B7250A-B3B0-F148-EB8E-7C4F7C80C5B8}"/>
              </a:ext>
            </a:extLst>
          </p:cNvPr>
          <p:cNvSpPr txBox="1"/>
          <p:nvPr/>
        </p:nvSpPr>
        <p:spPr bwMode="auto">
          <a:xfrm>
            <a:off x="5953803" y="3472249"/>
            <a:ext cx="745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44%</a:t>
            </a:r>
          </a:p>
        </p:txBody>
      </p:sp>
      <p:sp>
        <p:nvSpPr>
          <p:cNvPr id="254" name="TextBox 253">
            <a:extLst>
              <a:ext uri="{FF2B5EF4-FFF2-40B4-BE49-F238E27FC236}">
                <a16:creationId xmlns:a16="http://schemas.microsoft.com/office/drawing/2014/main" id="{6CCBD3FF-E824-9FAA-282E-784CA08CD1DF}"/>
              </a:ext>
            </a:extLst>
          </p:cNvPr>
          <p:cNvSpPr txBox="1"/>
          <p:nvPr/>
        </p:nvSpPr>
        <p:spPr bwMode="auto">
          <a:xfrm>
            <a:off x="4620692" y="3134765"/>
            <a:ext cx="745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55%</a:t>
            </a:r>
          </a:p>
        </p:txBody>
      </p:sp>
      <p:grpSp>
        <p:nvGrpSpPr>
          <p:cNvPr id="397" name="Group 396">
            <a:extLst>
              <a:ext uri="{FF2B5EF4-FFF2-40B4-BE49-F238E27FC236}">
                <a16:creationId xmlns:a16="http://schemas.microsoft.com/office/drawing/2014/main" id="{8524F9D9-E438-4820-E1A5-692F49626445}"/>
              </a:ext>
            </a:extLst>
          </p:cNvPr>
          <p:cNvGrpSpPr/>
          <p:nvPr/>
        </p:nvGrpSpPr>
        <p:grpSpPr>
          <a:xfrm>
            <a:off x="2562225" y="1839568"/>
            <a:ext cx="7423150" cy="1718515"/>
            <a:chOff x="2562225" y="1839568"/>
            <a:chExt cx="7423150" cy="1718515"/>
          </a:xfrm>
        </p:grpSpPr>
        <p:sp>
          <p:nvSpPr>
            <p:cNvPr id="249" name="TextBox 248">
              <a:extLst>
                <a:ext uri="{FF2B5EF4-FFF2-40B4-BE49-F238E27FC236}">
                  <a16:creationId xmlns:a16="http://schemas.microsoft.com/office/drawing/2014/main" id="{BD9DD204-53A3-D7CE-136D-A5A9987A212D}"/>
                </a:ext>
              </a:extLst>
            </p:cNvPr>
            <p:cNvSpPr txBox="1"/>
            <p:nvPr/>
          </p:nvSpPr>
          <p:spPr bwMode="auto">
            <a:xfrm>
              <a:off x="6246469" y="2078402"/>
              <a:ext cx="726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chemeClr val="accent1"/>
                  </a:solidFill>
                  <a:effectLst/>
                  <a:uLnTx/>
                  <a:uFillTx/>
                  <a:latin typeface="Calibri" panose="020F0502020204030204" pitchFamily="34" charset="0"/>
                  <a:ea typeface="+mn-ea"/>
                  <a:cs typeface="Arial" panose="020B0604020202020204" pitchFamily="34" charset="0"/>
                </a:rPr>
                <a:t>85%</a:t>
              </a:r>
            </a:p>
          </p:txBody>
        </p:sp>
        <p:sp>
          <p:nvSpPr>
            <p:cNvPr id="250" name="TextBox 249">
              <a:extLst>
                <a:ext uri="{FF2B5EF4-FFF2-40B4-BE49-F238E27FC236}">
                  <a16:creationId xmlns:a16="http://schemas.microsoft.com/office/drawing/2014/main" id="{CC522529-F64A-15DB-678D-16E3EABA087D}"/>
                </a:ext>
              </a:extLst>
            </p:cNvPr>
            <p:cNvSpPr txBox="1"/>
            <p:nvPr/>
          </p:nvSpPr>
          <p:spPr bwMode="auto">
            <a:xfrm>
              <a:off x="7481896" y="2387600"/>
              <a:ext cx="726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chemeClr val="accent1"/>
                  </a:solidFill>
                  <a:effectLst/>
                  <a:uLnTx/>
                  <a:uFillTx/>
                  <a:latin typeface="Calibri" panose="020F0502020204030204" pitchFamily="34" charset="0"/>
                  <a:ea typeface="+mn-ea"/>
                  <a:cs typeface="Arial" panose="020B0604020202020204" pitchFamily="34" charset="0"/>
                </a:rPr>
                <a:t>73%</a:t>
              </a:r>
            </a:p>
          </p:txBody>
        </p:sp>
        <p:sp>
          <p:nvSpPr>
            <p:cNvPr id="251" name="TextBox 250">
              <a:extLst>
                <a:ext uri="{FF2B5EF4-FFF2-40B4-BE49-F238E27FC236}">
                  <a16:creationId xmlns:a16="http://schemas.microsoft.com/office/drawing/2014/main" id="{D5D61911-1638-94CA-90F3-8F2CB404FECC}"/>
                </a:ext>
              </a:extLst>
            </p:cNvPr>
            <p:cNvSpPr txBox="1"/>
            <p:nvPr/>
          </p:nvSpPr>
          <p:spPr bwMode="auto">
            <a:xfrm>
              <a:off x="4954904" y="1870481"/>
              <a:ext cx="726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chemeClr val="accent1"/>
                  </a:solidFill>
                  <a:effectLst/>
                  <a:uLnTx/>
                  <a:uFillTx/>
                  <a:latin typeface="Calibri" panose="020F0502020204030204" pitchFamily="34" charset="0"/>
                  <a:ea typeface="+mn-ea"/>
                  <a:cs typeface="Arial" panose="020B0604020202020204" pitchFamily="34" charset="0"/>
                </a:rPr>
                <a:t>90%</a:t>
              </a:r>
            </a:p>
          </p:txBody>
        </p:sp>
        <p:grpSp>
          <p:nvGrpSpPr>
            <p:cNvPr id="322" name="Group 321">
              <a:extLst>
                <a:ext uri="{FF2B5EF4-FFF2-40B4-BE49-F238E27FC236}">
                  <a16:creationId xmlns:a16="http://schemas.microsoft.com/office/drawing/2014/main" id="{2921BD63-14B2-487B-895D-CAE758E2F4ED}"/>
                </a:ext>
              </a:extLst>
            </p:cNvPr>
            <p:cNvGrpSpPr/>
            <p:nvPr/>
          </p:nvGrpSpPr>
          <p:grpSpPr>
            <a:xfrm>
              <a:off x="2562225" y="1908175"/>
              <a:ext cx="7423150" cy="1593850"/>
              <a:chOff x="2562225" y="1908175"/>
              <a:chExt cx="7423150" cy="1593850"/>
            </a:xfrm>
          </p:grpSpPr>
          <p:sp>
            <p:nvSpPr>
              <p:cNvPr id="255" name="Freeform: Shape 254">
                <a:extLst>
                  <a:ext uri="{FF2B5EF4-FFF2-40B4-BE49-F238E27FC236}">
                    <a16:creationId xmlns:a16="http://schemas.microsoft.com/office/drawing/2014/main" id="{418DE13B-FED2-0D58-7EB7-83B7DA5F0B59}"/>
                  </a:ext>
                </a:extLst>
              </p:cNvPr>
              <p:cNvSpPr/>
              <p:nvPr/>
            </p:nvSpPr>
            <p:spPr bwMode="auto">
              <a:xfrm>
                <a:off x="5559425" y="2241550"/>
                <a:ext cx="4425950" cy="1260475"/>
              </a:xfrm>
              <a:custGeom>
                <a:avLst/>
                <a:gdLst>
                  <a:gd name="connsiteX0" fmla="*/ 4425950 w 4425950"/>
                  <a:gd name="connsiteY0" fmla="*/ 1260475 h 1260475"/>
                  <a:gd name="connsiteX1" fmla="*/ 4038600 w 4425950"/>
                  <a:gd name="connsiteY1" fmla="*/ 1260475 h 1260475"/>
                  <a:gd name="connsiteX2" fmla="*/ 4038600 w 4425950"/>
                  <a:gd name="connsiteY2" fmla="*/ 993775 h 1260475"/>
                  <a:gd name="connsiteX3" fmla="*/ 3622675 w 4425950"/>
                  <a:gd name="connsiteY3" fmla="*/ 993775 h 1260475"/>
                  <a:gd name="connsiteX4" fmla="*/ 3622675 w 4425950"/>
                  <a:gd name="connsiteY4" fmla="*/ 825500 h 1260475"/>
                  <a:gd name="connsiteX5" fmla="*/ 3136900 w 4425950"/>
                  <a:gd name="connsiteY5" fmla="*/ 825500 h 1260475"/>
                  <a:gd name="connsiteX6" fmla="*/ 3136900 w 4425950"/>
                  <a:gd name="connsiteY6" fmla="*/ 768350 h 1260475"/>
                  <a:gd name="connsiteX7" fmla="*/ 2921000 w 4425950"/>
                  <a:gd name="connsiteY7" fmla="*/ 768350 h 1260475"/>
                  <a:gd name="connsiteX8" fmla="*/ 2921000 w 4425950"/>
                  <a:gd name="connsiteY8" fmla="*/ 736600 h 1260475"/>
                  <a:gd name="connsiteX9" fmla="*/ 2860675 w 4425950"/>
                  <a:gd name="connsiteY9" fmla="*/ 736600 h 1260475"/>
                  <a:gd name="connsiteX10" fmla="*/ 2860675 w 4425950"/>
                  <a:gd name="connsiteY10" fmla="*/ 704850 h 1260475"/>
                  <a:gd name="connsiteX11" fmla="*/ 2778125 w 4425950"/>
                  <a:gd name="connsiteY11" fmla="*/ 704850 h 1260475"/>
                  <a:gd name="connsiteX12" fmla="*/ 2778125 w 4425950"/>
                  <a:gd name="connsiteY12" fmla="*/ 679450 h 1260475"/>
                  <a:gd name="connsiteX13" fmla="*/ 2727325 w 4425950"/>
                  <a:gd name="connsiteY13" fmla="*/ 679450 h 1260475"/>
                  <a:gd name="connsiteX14" fmla="*/ 2727325 w 4425950"/>
                  <a:gd name="connsiteY14" fmla="*/ 644525 h 1260475"/>
                  <a:gd name="connsiteX15" fmla="*/ 2381250 w 4425950"/>
                  <a:gd name="connsiteY15" fmla="*/ 644525 h 1260475"/>
                  <a:gd name="connsiteX16" fmla="*/ 2381250 w 4425950"/>
                  <a:gd name="connsiteY16" fmla="*/ 581025 h 1260475"/>
                  <a:gd name="connsiteX17" fmla="*/ 2365375 w 4425950"/>
                  <a:gd name="connsiteY17" fmla="*/ 581025 h 1260475"/>
                  <a:gd name="connsiteX18" fmla="*/ 2365375 w 4425950"/>
                  <a:gd name="connsiteY18" fmla="*/ 530225 h 1260475"/>
                  <a:gd name="connsiteX19" fmla="*/ 2298700 w 4425950"/>
                  <a:gd name="connsiteY19" fmla="*/ 530225 h 1260475"/>
                  <a:gd name="connsiteX20" fmla="*/ 2320925 w 4425950"/>
                  <a:gd name="connsiteY20" fmla="*/ 508000 h 1260475"/>
                  <a:gd name="connsiteX21" fmla="*/ 2257425 w 4425950"/>
                  <a:gd name="connsiteY21" fmla="*/ 508000 h 1260475"/>
                  <a:gd name="connsiteX22" fmla="*/ 2257425 w 4425950"/>
                  <a:gd name="connsiteY22" fmla="*/ 482600 h 1260475"/>
                  <a:gd name="connsiteX23" fmla="*/ 2155825 w 4425950"/>
                  <a:gd name="connsiteY23" fmla="*/ 482600 h 1260475"/>
                  <a:gd name="connsiteX24" fmla="*/ 2155825 w 4425950"/>
                  <a:gd name="connsiteY24" fmla="*/ 469900 h 1260475"/>
                  <a:gd name="connsiteX25" fmla="*/ 2019300 w 4425950"/>
                  <a:gd name="connsiteY25" fmla="*/ 469900 h 1260475"/>
                  <a:gd name="connsiteX26" fmla="*/ 2019300 w 4425950"/>
                  <a:gd name="connsiteY26" fmla="*/ 450850 h 1260475"/>
                  <a:gd name="connsiteX27" fmla="*/ 1971675 w 4425950"/>
                  <a:gd name="connsiteY27" fmla="*/ 450850 h 1260475"/>
                  <a:gd name="connsiteX28" fmla="*/ 1971675 w 4425950"/>
                  <a:gd name="connsiteY28" fmla="*/ 431800 h 1260475"/>
                  <a:gd name="connsiteX29" fmla="*/ 1873250 w 4425950"/>
                  <a:gd name="connsiteY29" fmla="*/ 431800 h 1260475"/>
                  <a:gd name="connsiteX30" fmla="*/ 1873250 w 4425950"/>
                  <a:gd name="connsiteY30" fmla="*/ 400050 h 1260475"/>
                  <a:gd name="connsiteX31" fmla="*/ 1787525 w 4425950"/>
                  <a:gd name="connsiteY31" fmla="*/ 400050 h 1260475"/>
                  <a:gd name="connsiteX32" fmla="*/ 1787525 w 4425950"/>
                  <a:gd name="connsiteY32" fmla="*/ 355600 h 1260475"/>
                  <a:gd name="connsiteX33" fmla="*/ 1746250 w 4425950"/>
                  <a:gd name="connsiteY33" fmla="*/ 355600 h 1260475"/>
                  <a:gd name="connsiteX34" fmla="*/ 1724025 w 4425950"/>
                  <a:gd name="connsiteY34" fmla="*/ 333375 h 1260475"/>
                  <a:gd name="connsiteX35" fmla="*/ 1603375 w 4425950"/>
                  <a:gd name="connsiteY35" fmla="*/ 333375 h 1260475"/>
                  <a:gd name="connsiteX36" fmla="*/ 1603375 w 4425950"/>
                  <a:gd name="connsiteY36" fmla="*/ 301625 h 1260475"/>
                  <a:gd name="connsiteX37" fmla="*/ 1485900 w 4425950"/>
                  <a:gd name="connsiteY37" fmla="*/ 301625 h 1260475"/>
                  <a:gd name="connsiteX38" fmla="*/ 1485900 w 4425950"/>
                  <a:gd name="connsiteY38" fmla="*/ 279400 h 1260475"/>
                  <a:gd name="connsiteX39" fmla="*/ 1397000 w 4425950"/>
                  <a:gd name="connsiteY39" fmla="*/ 279400 h 1260475"/>
                  <a:gd name="connsiteX40" fmla="*/ 1397000 w 4425950"/>
                  <a:gd name="connsiteY40" fmla="*/ 257175 h 1260475"/>
                  <a:gd name="connsiteX41" fmla="*/ 1209675 w 4425950"/>
                  <a:gd name="connsiteY41" fmla="*/ 257175 h 1260475"/>
                  <a:gd name="connsiteX42" fmla="*/ 1209675 w 4425950"/>
                  <a:gd name="connsiteY42" fmla="*/ 212725 h 1260475"/>
                  <a:gd name="connsiteX43" fmla="*/ 1193800 w 4425950"/>
                  <a:gd name="connsiteY43" fmla="*/ 212725 h 1260475"/>
                  <a:gd name="connsiteX44" fmla="*/ 1193800 w 4425950"/>
                  <a:gd name="connsiteY44" fmla="*/ 174625 h 1260475"/>
                  <a:gd name="connsiteX45" fmla="*/ 1082675 w 4425950"/>
                  <a:gd name="connsiteY45" fmla="*/ 174625 h 1260475"/>
                  <a:gd name="connsiteX46" fmla="*/ 1082675 w 4425950"/>
                  <a:gd name="connsiteY46" fmla="*/ 142875 h 1260475"/>
                  <a:gd name="connsiteX47" fmla="*/ 828675 w 4425950"/>
                  <a:gd name="connsiteY47" fmla="*/ 142875 h 1260475"/>
                  <a:gd name="connsiteX48" fmla="*/ 828675 w 4425950"/>
                  <a:gd name="connsiteY48" fmla="*/ 117475 h 1260475"/>
                  <a:gd name="connsiteX49" fmla="*/ 615950 w 4425950"/>
                  <a:gd name="connsiteY49" fmla="*/ 117475 h 1260475"/>
                  <a:gd name="connsiteX50" fmla="*/ 615950 w 4425950"/>
                  <a:gd name="connsiteY50" fmla="*/ 79375 h 1260475"/>
                  <a:gd name="connsiteX51" fmla="*/ 587375 w 4425950"/>
                  <a:gd name="connsiteY51" fmla="*/ 79375 h 1260475"/>
                  <a:gd name="connsiteX52" fmla="*/ 587375 w 4425950"/>
                  <a:gd name="connsiteY52" fmla="*/ 44450 h 1260475"/>
                  <a:gd name="connsiteX53" fmla="*/ 555625 w 4425950"/>
                  <a:gd name="connsiteY53" fmla="*/ 44450 h 1260475"/>
                  <a:gd name="connsiteX54" fmla="*/ 555625 w 4425950"/>
                  <a:gd name="connsiteY54" fmla="*/ 12700 h 1260475"/>
                  <a:gd name="connsiteX55" fmla="*/ 288925 w 4425950"/>
                  <a:gd name="connsiteY55" fmla="*/ 12700 h 1260475"/>
                  <a:gd name="connsiteX56" fmla="*/ 288925 w 4425950"/>
                  <a:gd name="connsiteY56" fmla="*/ 0 h 1260475"/>
                  <a:gd name="connsiteX57" fmla="*/ 0 w 4425950"/>
                  <a:gd name="connsiteY57" fmla="*/ 0 h 1260475"/>
                  <a:gd name="connsiteX0" fmla="*/ 4425950 w 4425950"/>
                  <a:gd name="connsiteY0" fmla="*/ 1260475 h 1260475"/>
                  <a:gd name="connsiteX1" fmla="*/ 4038600 w 4425950"/>
                  <a:gd name="connsiteY1" fmla="*/ 1260475 h 1260475"/>
                  <a:gd name="connsiteX2" fmla="*/ 4038600 w 4425950"/>
                  <a:gd name="connsiteY2" fmla="*/ 993775 h 1260475"/>
                  <a:gd name="connsiteX3" fmla="*/ 3622675 w 4425950"/>
                  <a:gd name="connsiteY3" fmla="*/ 993775 h 1260475"/>
                  <a:gd name="connsiteX4" fmla="*/ 3622675 w 4425950"/>
                  <a:gd name="connsiteY4" fmla="*/ 825500 h 1260475"/>
                  <a:gd name="connsiteX5" fmla="*/ 3136900 w 4425950"/>
                  <a:gd name="connsiteY5" fmla="*/ 825500 h 1260475"/>
                  <a:gd name="connsiteX6" fmla="*/ 3136900 w 4425950"/>
                  <a:gd name="connsiteY6" fmla="*/ 768350 h 1260475"/>
                  <a:gd name="connsiteX7" fmla="*/ 2921000 w 4425950"/>
                  <a:gd name="connsiteY7" fmla="*/ 768350 h 1260475"/>
                  <a:gd name="connsiteX8" fmla="*/ 2921000 w 4425950"/>
                  <a:gd name="connsiteY8" fmla="*/ 736600 h 1260475"/>
                  <a:gd name="connsiteX9" fmla="*/ 2860675 w 4425950"/>
                  <a:gd name="connsiteY9" fmla="*/ 736600 h 1260475"/>
                  <a:gd name="connsiteX10" fmla="*/ 2860675 w 4425950"/>
                  <a:gd name="connsiteY10" fmla="*/ 704850 h 1260475"/>
                  <a:gd name="connsiteX11" fmla="*/ 2778125 w 4425950"/>
                  <a:gd name="connsiteY11" fmla="*/ 704850 h 1260475"/>
                  <a:gd name="connsiteX12" fmla="*/ 2778125 w 4425950"/>
                  <a:gd name="connsiteY12" fmla="*/ 679450 h 1260475"/>
                  <a:gd name="connsiteX13" fmla="*/ 2727325 w 4425950"/>
                  <a:gd name="connsiteY13" fmla="*/ 679450 h 1260475"/>
                  <a:gd name="connsiteX14" fmla="*/ 2727325 w 4425950"/>
                  <a:gd name="connsiteY14" fmla="*/ 644525 h 1260475"/>
                  <a:gd name="connsiteX15" fmla="*/ 2381250 w 4425950"/>
                  <a:gd name="connsiteY15" fmla="*/ 644525 h 1260475"/>
                  <a:gd name="connsiteX16" fmla="*/ 2381250 w 4425950"/>
                  <a:gd name="connsiteY16" fmla="*/ 581025 h 1260475"/>
                  <a:gd name="connsiteX17" fmla="*/ 2365375 w 4425950"/>
                  <a:gd name="connsiteY17" fmla="*/ 581025 h 1260475"/>
                  <a:gd name="connsiteX18" fmla="*/ 2365375 w 4425950"/>
                  <a:gd name="connsiteY18" fmla="*/ 530225 h 1260475"/>
                  <a:gd name="connsiteX19" fmla="*/ 2317750 w 4425950"/>
                  <a:gd name="connsiteY19" fmla="*/ 527050 h 1260475"/>
                  <a:gd name="connsiteX20" fmla="*/ 2320925 w 4425950"/>
                  <a:gd name="connsiteY20" fmla="*/ 508000 h 1260475"/>
                  <a:gd name="connsiteX21" fmla="*/ 2257425 w 4425950"/>
                  <a:gd name="connsiteY21" fmla="*/ 508000 h 1260475"/>
                  <a:gd name="connsiteX22" fmla="*/ 2257425 w 4425950"/>
                  <a:gd name="connsiteY22" fmla="*/ 482600 h 1260475"/>
                  <a:gd name="connsiteX23" fmla="*/ 2155825 w 4425950"/>
                  <a:gd name="connsiteY23" fmla="*/ 482600 h 1260475"/>
                  <a:gd name="connsiteX24" fmla="*/ 2155825 w 4425950"/>
                  <a:gd name="connsiteY24" fmla="*/ 469900 h 1260475"/>
                  <a:gd name="connsiteX25" fmla="*/ 2019300 w 4425950"/>
                  <a:gd name="connsiteY25" fmla="*/ 469900 h 1260475"/>
                  <a:gd name="connsiteX26" fmla="*/ 2019300 w 4425950"/>
                  <a:gd name="connsiteY26" fmla="*/ 450850 h 1260475"/>
                  <a:gd name="connsiteX27" fmla="*/ 1971675 w 4425950"/>
                  <a:gd name="connsiteY27" fmla="*/ 450850 h 1260475"/>
                  <a:gd name="connsiteX28" fmla="*/ 1971675 w 4425950"/>
                  <a:gd name="connsiteY28" fmla="*/ 431800 h 1260475"/>
                  <a:gd name="connsiteX29" fmla="*/ 1873250 w 4425950"/>
                  <a:gd name="connsiteY29" fmla="*/ 431800 h 1260475"/>
                  <a:gd name="connsiteX30" fmla="*/ 1873250 w 4425950"/>
                  <a:gd name="connsiteY30" fmla="*/ 400050 h 1260475"/>
                  <a:gd name="connsiteX31" fmla="*/ 1787525 w 4425950"/>
                  <a:gd name="connsiteY31" fmla="*/ 400050 h 1260475"/>
                  <a:gd name="connsiteX32" fmla="*/ 1787525 w 4425950"/>
                  <a:gd name="connsiteY32" fmla="*/ 355600 h 1260475"/>
                  <a:gd name="connsiteX33" fmla="*/ 1746250 w 4425950"/>
                  <a:gd name="connsiteY33" fmla="*/ 355600 h 1260475"/>
                  <a:gd name="connsiteX34" fmla="*/ 1724025 w 4425950"/>
                  <a:gd name="connsiteY34" fmla="*/ 333375 h 1260475"/>
                  <a:gd name="connsiteX35" fmla="*/ 1603375 w 4425950"/>
                  <a:gd name="connsiteY35" fmla="*/ 333375 h 1260475"/>
                  <a:gd name="connsiteX36" fmla="*/ 1603375 w 4425950"/>
                  <a:gd name="connsiteY36" fmla="*/ 301625 h 1260475"/>
                  <a:gd name="connsiteX37" fmla="*/ 1485900 w 4425950"/>
                  <a:gd name="connsiteY37" fmla="*/ 301625 h 1260475"/>
                  <a:gd name="connsiteX38" fmla="*/ 1485900 w 4425950"/>
                  <a:gd name="connsiteY38" fmla="*/ 279400 h 1260475"/>
                  <a:gd name="connsiteX39" fmla="*/ 1397000 w 4425950"/>
                  <a:gd name="connsiteY39" fmla="*/ 279400 h 1260475"/>
                  <a:gd name="connsiteX40" fmla="*/ 1397000 w 4425950"/>
                  <a:gd name="connsiteY40" fmla="*/ 257175 h 1260475"/>
                  <a:gd name="connsiteX41" fmla="*/ 1209675 w 4425950"/>
                  <a:gd name="connsiteY41" fmla="*/ 257175 h 1260475"/>
                  <a:gd name="connsiteX42" fmla="*/ 1209675 w 4425950"/>
                  <a:gd name="connsiteY42" fmla="*/ 212725 h 1260475"/>
                  <a:gd name="connsiteX43" fmla="*/ 1193800 w 4425950"/>
                  <a:gd name="connsiteY43" fmla="*/ 212725 h 1260475"/>
                  <a:gd name="connsiteX44" fmla="*/ 1193800 w 4425950"/>
                  <a:gd name="connsiteY44" fmla="*/ 174625 h 1260475"/>
                  <a:gd name="connsiteX45" fmla="*/ 1082675 w 4425950"/>
                  <a:gd name="connsiteY45" fmla="*/ 174625 h 1260475"/>
                  <a:gd name="connsiteX46" fmla="*/ 1082675 w 4425950"/>
                  <a:gd name="connsiteY46" fmla="*/ 142875 h 1260475"/>
                  <a:gd name="connsiteX47" fmla="*/ 828675 w 4425950"/>
                  <a:gd name="connsiteY47" fmla="*/ 142875 h 1260475"/>
                  <a:gd name="connsiteX48" fmla="*/ 828675 w 4425950"/>
                  <a:gd name="connsiteY48" fmla="*/ 117475 h 1260475"/>
                  <a:gd name="connsiteX49" fmla="*/ 615950 w 4425950"/>
                  <a:gd name="connsiteY49" fmla="*/ 117475 h 1260475"/>
                  <a:gd name="connsiteX50" fmla="*/ 615950 w 4425950"/>
                  <a:gd name="connsiteY50" fmla="*/ 79375 h 1260475"/>
                  <a:gd name="connsiteX51" fmla="*/ 587375 w 4425950"/>
                  <a:gd name="connsiteY51" fmla="*/ 79375 h 1260475"/>
                  <a:gd name="connsiteX52" fmla="*/ 587375 w 4425950"/>
                  <a:gd name="connsiteY52" fmla="*/ 44450 h 1260475"/>
                  <a:gd name="connsiteX53" fmla="*/ 555625 w 4425950"/>
                  <a:gd name="connsiteY53" fmla="*/ 44450 h 1260475"/>
                  <a:gd name="connsiteX54" fmla="*/ 555625 w 4425950"/>
                  <a:gd name="connsiteY54" fmla="*/ 12700 h 1260475"/>
                  <a:gd name="connsiteX55" fmla="*/ 288925 w 4425950"/>
                  <a:gd name="connsiteY55" fmla="*/ 12700 h 1260475"/>
                  <a:gd name="connsiteX56" fmla="*/ 288925 w 4425950"/>
                  <a:gd name="connsiteY56" fmla="*/ 0 h 1260475"/>
                  <a:gd name="connsiteX57" fmla="*/ 0 w 4425950"/>
                  <a:gd name="connsiteY57" fmla="*/ 0 h 126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425950" h="1260475">
                    <a:moveTo>
                      <a:pt x="4425950" y="1260475"/>
                    </a:moveTo>
                    <a:lnTo>
                      <a:pt x="4038600" y="1260475"/>
                    </a:lnTo>
                    <a:lnTo>
                      <a:pt x="4038600" y="993775"/>
                    </a:lnTo>
                    <a:lnTo>
                      <a:pt x="3622675" y="993775"/>
                    </a:lnTo>
                    <a:lnTo>
                      <a:pt x="3622675" y="825500"/>
                    </a:lnTo>
                    <a:lnTo>
                      <a:pt x="3136900" y="825500"/>
                    </a:lnTo>
                    <a:lnTo>
                      <a:pt x="3136900" y="768350"/>
                    </a:lnTo>
                    <a:lnTo>
                      <a:pt x="2921000" y="768350"/>
                    </a:lnTo>
                    <a:lnTo>
                      <a:pt x="2921000" y="736600"/>
                    </a:lnTo>
                    <a:lnTo>
                      <a:pt x="2860675" y="736600"/>
                    </a:lnTo>
                    <a:lnTo>
                      <a:pt x="2860675" y="704850"/>
                    </a:lnTo>
                    <a:lnTo>
                      <a:pt x="2778125" y="704850"/>
                    </a:lnTo>
                    <a:lnTo>
                      <a:pt x="2778125" y="679450"/>
                    </a:lnTo>
                    <a:lnTo>
                      <a:pt x="2727325" y="679450"/>
                    </a:lnTo>
                    <a:lnTo>
                      <a:pt x="2727325" y="644525"/>
                    </a:lnTo>
                    <a:lnTo>
                      <a:pt x="2381250" y="644525"/>
                    </a:lnTo>
                    <a:lnTo>
                      <a:pt x="2381250" y="581025"/>
                    </a:lnTo>
                    <a:lnTo>
                      <a:pt x="2365375" y="581025"/>
                    </a:lnTo>
                    <a:lnTo>
                      <a:pt x="2365375" y="530225"/>
                    </a:lnTo>
                    <a:lnTo>
                      <a:pt x="2317750" y="527050"/>
                    </a:lnTo>
                    <a:lnTo>
                      <a:pt x="2320925" y="508000"/>
                    </a:lnTo>
                    <a:lnTo>
                      <a:pt x="2257425" y="508000"/>
                    </a:lnTo>
                    <a:lnTo>
                      <a:pt x="2257425" y="482600"/>
                    </a:lnTo>
                    <a:lnTo>
                      <a:pt x="2155825" y="482600"/>
                    </a:lnTo>
                    <a:lnTo>
                      <a:pt x="2155825" y="469900"/>
                    </a:lnTo>
                    <a:lnTo>
                      <a:pt x="2019300" y="469900"/>
                    </a:lnTo>
                    <a:lnTo>
                      <a:pt x="2019300" y="450850"/>
                    </a:lnTo>
                    <a:lnTo>
                      <a:pt x="1971675" y="450850"/>
                    </a:lnTo>
                    <a:lnTo>
                      <a:pt x="1971675" y="431800"/>
                    </a:lnTo>
                    <a:lnTo>
                      <a:pt x="1873250" y="431800"/>
                    </a:lnTo>
                    <a:lnTo>
                      <a:pt x="1873250" y="400050"/>
                    </a:lnTo>
                    <a:lnTo>
                      <a:pt x="1787525" y="400050"/>
                    </a:lnTo>
                    <a:lnTo>
                      <a:pt x="1787525" y="355600"/>
                    </a:lnTo>
                    <a:lnTo>
                      <a:pt x="1746250" y="355600"/>
                    </a:lnTo>
                    <a:lnTo>
                      <a:pt x="1724025" y="333375"/>
                    </a:lnTo>
                    <a:lnTo>
                      <a:pt x="1603375" y="333375"/>
                    </a:lnTo>
                    <a:lnTo>
                      <a:pt x="1603375" y="301625"/>
                    </a:lnTo>
                    <a:lnTo>
                      <a:pt x="1485900" y="301625"/>
                    </a:lnTo>
                    <a:lnTo>
                      <a:pt x="1485900" y="279400"/>
                    </a:lnTo>
                    <a:lnTo>
                      <a:pt x="1397000" y="279400"/>
                    </a:lnTo>
                    <a:lnTo>
                      <a:pt x="1397000" y="257175"/>
                    </a:lnTo>
                    <a:lnTo>
                      <a:pt x="1209675" y="257175"/>
                    </a:lnTo>
                    <a:lnTo>
                      <a:pt x="1209675" y="212725"/>
                    </a:lnTo>
                    <a:lnTo>
                      <a:pt x="1193800" y="212725"/>
                    </a:lnTo>
                    <a:lnTo>
                      <a:pt x="1193800" y="174625"/>
                    </a:lnTo>
                    <a:lnTo>
                      <a:pt x="1082675" y="174625"/>
                    </a:lnTo>
                    <a:lnTo>
                      <a:pt x="1082675" y="142875"/>
                    </a:lnTo>
                    <a:lnTo>
                      <a:pt x="828675" y="142875"/>
                    </a:lnTo>
                    <a:lnTo>
                      <a:pt x="828675" y="117475"/>
                    </a:lnTo>
                    <a:lnTo>
                      <a:pt x="615950" y="117475"/>
                    </a:lnTo>
                    <a:lnTo>
                      <a:pt x="615950" y="79375"/>
                    </a:lnTo>
                    <a:lnTo>
                      <a:pt x="587375" y="79375"/>
                    </a:lnTo>
                    <a:lnTo>
                      <a:pt x="587375" y="44450"/>
                    </a:lnTo>
                    <a:lnTo>
                      <a:pt x="555625" y="44450"/>
                    </a:lnTo>
                    <a:lnTo>
                      <a:pt x="555625" y="12700"/>
                    </a:lnTo>
                    <a:lnTo>
                      <a:pt x="288925" y="12700"/>
                    </a:lnTo>
                    <a:lnTo>
                      <a:pt x="288925" y="0"/>
                    </a:lnTo>
                    <a:lnTo>
                      <a:pt x="0" y="0"/>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321" name="Freeform: Shape 320">
                <a:extLst>
                  <a:ext uri="{FF2B5EF4-FFF2-40B4-BE49-F238E27FC236}">
                    <a16:creationId xmlns:a16="http://schemas.microsoft.com/office/drawing/2014/main" id="{E102714B-A78D-90D2-E7F9-EDC588D56BDD}"/>
                  </a:ext>
                </a:extLst>
              </p:cNvPr>
              <p:cNvSpPr/>
              <p:nvPr/>
            </p:nvSpPr>
            <p:spPr bwMode="auto">
              <a:xfrm>
                <a:off x="2562225" y="1908175"/>
                <a:ext cx="2997200" cy="330200"/>
              </a:xfrm>
              <a:custGeom>
                <a:avLst/>
                <a:gdLst>
                  <a:gd name="connsiteX0" fmla="*/ 0 w 2997200"/>
                  <a:gd name="connsiteY0" fmla="*/ 0 h 330200"/>
                  <a:gd name="connsiteX1" fmla="*/ 574675 w 2997200"/>
                  <a:gd name="connsiteY1" fmla="*/ 0 h 330200"/>
                  <a:gd name="connsiteX2" fmla="*/ 574675 w 2997200"/>
                  <a:gd name="connsiteY2" fmla="*/ 22225 h 330200"/>
                  <a:gd name="connsiteX3" fmla="*/ 1000125 w 2997200"/>
                  <a:gd name="connsiteY3" fmla="*/ 22225 h 330200"/>
                  <a:gd name="connsiteX4" fmla="*/ 1000125 w 2997200"/>
                  <a:gd name="connsiteY4" fmla="*/ 41275 h 330200"/>
                  <a:gd name="connsiteX5" fmla="*/ 1165225 w 2997200"/>
                  <a:gd name="connsiteY5" fmla="*/ 41275 h 330200"/>
                  <a:gd name="connsiteX6" fmla="*/ 1165225 w 2997200"/>
                  <a:gd name="connsiteY6" fmla="*/ 60325 h 330200"/>
                  <a:gd name="connsiteX7" fmla="*/ 1317625 w 2997200"/>
                  <a:gd name="connsiteY7" fmla="*/ 60325 h 330200"/>
                  <a:gd name="connsiteX8" fmla="*/ 1317625 w 2997200"/>
                  <a:gd name="connsiteY8" fmla="*/ 76200 h 330200"/>
                  <a:gd name="connsiteX9" fmla="*/ 1454150 w 2997200"/>
                  <a:gd name="connsiteY9" fmla="*/ 76200 h 330200"/>
                  <a:gd name="connsiteX10" fmla="*/ 1454150 w 2997200"/>
                  <a:gd name="connsiteY10" fmla="*/ 101600 h 330200"/>
                  <a:gd name="connsiteX11" fmla="*/ 1581150 w 2997200"/>
                  <a:gd name="connsiteY11" fmla="*/ 101600 h 330200"/>
                  <a:gd name="connsiteX12" fmla="*/ 1587500 w 2997200"/>
                  <a:gd name="connsiteY12" fmla="*/ 101600 h 330200"/>
                  <a:gd name="connsiteX13" fmla="*/ 1711325 w 2997200"/>
                  <a:gd name="connsiteY13" fmla="*/ 101600 h 330200"/>
                  <a:gd name="connsiteX14" fmla="*/ 1711325 w 2997200"/>
                  <a:gd name="connsiteY14" fmla="*/ 130175 h 330200"/>
                  <a:gd name="connsiteX15" fmla="*/ 1781175 w 2997200"/>
                  <a:gd name="connsiteY15" fmla="*/ 130175 h 330200"/>
                  <a:gd name="connsiteX16" fmla="*/ 1781175 w 2997200"/>
                  <a:gd name="connsiteY16" fmla="*/ 196850 h 330200"/>
                  <a:gd name="connsiteX17" fmla="*/ 1825625 w 2997200"/>
                  <a:gd name="connsiteY17" fmla="*/ 196850 h 330200"/>
                  <a:gd name="connsiteX18" fmla="*/ 1825625 w 2997200"/>
                  <a:gd name="connsiteY18" fmla="*/ 206375 h 330200"/>
                  <a:gd name="connsiteX19" fmla="*/ 1873250 w 2997200"/>
                  <a:gd name="connsiteY19" fmla="*/ 206375 h 330200"/>
                  <a:gd name="connsiteX20" fmla="*/ 1873250 w 2997200"/>
                  <a:gd name="connsiteY20" fmla="*/ 212725 h 330200"/>
                  <a:gd name="connsiteX21" fmla="*/ 1943100 w 2997200"/>
                  <a:gd name="connsiteY21" fmla="*/ 212725 h 330200"/>
                  <a:gd name="connsiteX22" fmla="*/ 1943100 w 2997200"/>
                  <a:gd name="connsiteY22" fmla="*/ 212725 h 330200"/>
                  <a:gd name="connsiteX23" fmla="*/ 1943100 w 2997200"/>
                  <a:gd name="connsiteY23" fmla="*/ 234950 h 330200"/>
                  <a:gd name="connsiteX24" fmla="*/ 2212975 w 2997200"/>
                  <a:gd name="connsiteY24" fmla="*/ 234950 h 330200"/>
                  <a:gd name="connsiteX25" fmla="*/ 2212975 w 2997200"/>
                  <a:gd name="connsiteY25" fmla="*/ 244475 h 330200"/>
                  <a:gd name="connsiteX26" fmla="*/ 2387600 w 2997200"/>
                  <a:gd name="connsiteY26" fmla="*/ 244475 h 330200"/>
                  <a:gd name="connsiteX27" fmla="*/ 2387600 w 2997200"/>
                  <a:gd name="connsiteY27" fmla="*/ 276225 h 330200"/>
                  <a:gd name="connsiteX28" fmla="*/ 2495550 w 2997200"/>
                  <a:gd name="connsiteY28" fmla="*/ 276225 h 330200"/>
                  <a:gd name="connsiteX29" fmla="*/ 2495550 w 2997200"/>
                  <a:gd name="connsiteY29" fmla="*/ 285750 h 330200"/>
                  <a:gd name="connsiteX30" fmla="*/ 2587625 w 2997200"/>
                  <a:gd name="connsiteY30" fmla="*/ 285750 h 330200"/>
                  <a:gd name="connsiteX31" fmla="*/ 2587625 w 2997200"/>
                  <a:gd name="connsiteY31" fmla="*/ 298450 h 330200"/>
                  <a:gd name="connsiteX32" fmla="*/ 2752725 w 2997200"/>
                  <a:gd name="connsiteY32" fmla="*/ 298450 h 330200"/>
                  <a:gd name="connsiteX33" fmla="*/ 2752725 w 2997200"/>
                  <a:gd name="connsiteY33" fmla="*/ 298450 h 330200"/>
                  <a:gd name="connsiteX34" fmla="*/ 2924175 w 2997200"/>
                  <a:gd name="connsiteY34" fmla="*/ 298450 h 330200"/>
                  <a:gd name="connsiteX35" fmla="*/ 2924175 w 2997200"/>
                  <a:gd name="connsiteY35" fmla="*/ 323850 h 330200"/>
                  <a:gd name="connsiteX36" fmla="*/ 2997200 w 2997200"/>
                  <a:gd name="connsiteY36" fmla="*/ 323850 h 330200"/>
                  <a:gd name="connsiteX37" fmla="*/ 2997200 w 2997200"/>
                  <a:gd name="connsiteY37" fmla="*/ 33020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97200" h="330200">
                    <a:moveTo>
                      <a:pt x="0" y="0"/>
                    </a:moveTo>
                    <a:lnTo>
                      <a:pt x="574675" y="0"/>
                    </a:lnTo>
                    <a:lnTo>
                      <a:pt x="574675" y="22225"/>
                    </a:lnTo>
                    <a:lnTo>
                      <a:pt x="1000125" y="22225"/>
                    </a:lnTo>
                    <a:lnTo>
                      <a:pt x="1000125" y="41275"/>
                    </a:lnTo>
                    <a:lnTo>
                      <a:pt x="1165225" y="41275"/>
                    </a:lnTo>
                    <a:lnTo>
                      <a:pt x="1165225" y="60325"/>
                    </a:lnTo>
                    <a:lnTo>
                      <a:pt x="1317625" y="60325"/>
                    </a:lnTo>
                    <a:lnTo>
                      <a:pt x="1317625" y="76200"/>
                    </a:lnTo>
                    <a:lnTo>
                      <a:pt x="1454150" y="76200"/>
                    </a:lnTo>
                    <a:lnTo>
                      <a:pt x="1454150" y="101600"/>
                    </a:lnTo>
                    <a:lnTo>
                      <a:pt x="1581150" y="101600"/>
                    </a:lnTo>
                    <a:lnTo>
                      <a:pt x="1587500" y="101600"/>
                    </a:lnTo>
                    <a:lnTo>
                      <a:pt x="1711325" y="101600"/>
                    </a:lnTo>
                    <a:lnTo>
                      <a:pt x="1711325" y="130175"/>
                    </a:lnTo>
                    <a:lnTo>
                      <a:pt x="1781175" y="130175"/>
                    </a:lnTo>
                    <a:lnTo>
                      <a:pt x="1781175" y="196850"/>
                    </a:lnTo>
                    <a:lnTo>
                      <a:pt x="1825625" y="196850"/>
                    </a:lnTo>
                    <a:lnTo>
                      <a:pt x="1825625" y="206375"/>
                    </a:lnTo>
                    <a:lnTo>
                      <a:pt x="1873250" y="206375"/>
                    </a:lnTo>
                    <a:lnTo>
                      <a:pt x="1873250" y="212725"/>
                    </a:lnTo>
                    <a:lnTo>
                      <a:pt x="1943100" y="212725"/>
                    </a:lnTo>
                    <a:lnTo>
                      <a:pt x="1943100" y="212725"/>
                    </a:lnTo>
                    <a:lnTo>
                      <a:pt x="1943100" y="234950"/>
                    </a:lnTo>
                    <a:lnTo>
                      <a:pt x="2212975" y="234950"/>
                    </a:lnTo>
                    <a:lnTo>
                      <a:pt x="2212975" y="244475"/>
                    </a:lnTo>
                    <a:lnTo>
                      <a:pt x="2387600" y="244475"/>
                    </a:lnTo>
                    <a:lnTo>
                      <a:pt x="2387600" y="276225"/>
                    </a:lnTo>
                    <a:lnTo>
                      <a:pt x="2495550" y="276225"/>
                    </a:lnTo>
                    <a:lnTo>
                      <a:pt x="2495550" y="285750"/>
                    </a:lnTo>
                    <a:lnTo>
                      <a:pt x="2587625" y="285750"/>
                    </a:lnTo>
                    <a:lnTo>
                      <a:pt x="2587625" y="298450"/>
                    </a:lnTo>
                    <a:lnTo>
                      <a:pt x="2752725" y="298450"/>
                    </a:lnTo>
                    <a:lnTo>
                      <a:pt x="2752725" y="298450"/>
                    </a:lnTo>
                    <a:lnTo>
                      <a:pt x="2924175" y="298450"/>
                    </a:lnTo>
                    <a:lnTo>
                      <a:pt x="2924175" y="323850"/>
                    </a:lnTo>
                    <a:lnTo>
                      <a:pt x="2997200" y="323850"/>
                    </a:lnTo>
                    <a:lnTo>
                      <a:pt x="2997200" y="330200"/>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p:txBody>
          </p:sp>
        </p:grpSp>
        <p:cxnSp>
          <p:nvCxnSpPr>
            <p:cNvPr id="326" name="Straight Connector 325">
              <a:extLst>
                <a:ext uri="{FF2B5EF4-FFF2-40B4-BE49-F238E27FC236}">
                  <a16:creationId xmlns:a16="http://schemas.microsoft.com/office/drawing/2014/main" id="{66FDF20D-A9AA-5BDF-8D66-4436C5AC36D3}"/>
                </a:ext>
              </a:extLst>
            </p:cNvPr>
            <p:cNvCxnSpPr/>
            <p:nvPr/>
          </p:nvCxnSpPr>
          <p:spPr bwMode="auto">
            <a:xfrm>
              <a:off x="9955203" y="3445967"/>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27" name="Straight Connector 326">
              <a:extLst>
                <a:ext uri="{FF2B5EF4-FFF2-40B4-BE49-F238E27FC236}">
                  <a16:creationId xmlns:a16="http://schemas.microsoft.com/office/drawing/2014/main" id="{41392B75-B5D3-C45F-C16D-978E1F3F4810}"/>
                </a:ext>
              </a:extLst>
            </p:cNvPr>
            <p:cNvCxnSpPr/>
            <p:nvPr/>
          </p:nvCxnSpPr>
          <p:spPr bwMode="auto">
            <a:xfrm>
              <a:off x="9717078" y="3445967"/>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28" name="Straight Connector 327">
              <a:extLst>
                <a:ext uri="{FF2B5EF4-FFF2-40B4-BE49-F238E27FC236}">
                  <a16:creationId xmlns:a16="http://schemas.microsoft.com/office/drawing/2014/main" id="{A178EAAB-D8B1-6D2E-5A12-9078F5E27388}"/>
                </a:ext>
              </a:extLst>
            </p:cNvPr>
            <p:cNvCxnSpPr/>
            <p:nvPr/>
          </p:nvCxnSpPr>
          <p:spPr bwMode="auto">
            <a:xfrm>
              <a:off x="9675803" y="3445967"/>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29" name="Straight Connector 328">
              <a:extLst>
                <a:ext uri="{FF2B5EF4-FFF2-40B4-BE49-F238E27FC236}">
                  <a16:creationId xmlns:a16="http://schemas.microsoft.com/office/drawing/2014/main" id="{30094A52-216F-37B2-5AC6-AC3DEADA4DD9}"/>
                </a:ext>
              </a:extLst>
            </p:cNvPr>
            <p:cNvCxnSpPr/>
            <p:nvPr/>
          </p:nvCxnSpPr>
          <p:spPr bwMode="auto">
            <a:xfrm>
              <a:off x="9635038" y="3445967"/>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30" name="Straight Connector 329">
              <a:extLst>
                <a:ext uri="{FF2B5EF4-FFF2-40B4-BE49-F238E27FC236}">
                  <a16:creationId xmlns:a16="http://schemas.microsoft.com/office/drawing/2014/main" id="{71F96F03-0165-112B-79C6-380DFC8C6EAE}"/>
                </a:ext>
              </a:extLst>
            </p:cNvPr>
            <p:cNvCxnSpPr/>
            <p:nvPr/>
          </p:nvCxnSpPr>
          <p:spPr bwMode="auto">
            <a:xfrm>
              <a:off x="9530263" y="3171918"/>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31" name="Straight Connector 330">
              <a:extLst>
                <a:ext uri="{FF2B5EF4-FFF2-40B4-BE49-F238E27FC236}">
                  <a16:creationId xmlns:a16="http://schemas.microsoft.com/office/drawing/2014/main" id="{25E5C479-635C-5632-FD2E-0B2EBD52EA2E}"/>
                </a:ext>
              </a:extLst>
            </p:cNvPr>
            <p:cNvCxnSpPr/>
            <p:nvPr/>
          </p:nvCxnSpPr>
          <p:spPr bwMode="auto">
            <a:xfrm>
              <a:off x="9344967" y="3171918"/>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32" name="Straight Connector 331">
              <a:extLst>
                <a:ext uri="{FF2B5EF4-FFF2-40B4-BE49-F238E27FC236}">
                  <a16:creationId xmlns:a16="http://schemas.microsoft.com/office/drawing/2014/main" id="{71754856-FD49-80C6-9D66-846826C59D5D}"/>
                </a:ext>
              </a:extLst>
            </p:cNvPr>
            <p:cNvCxnSpPr/>
            <p:nvPr/>
          </p:nvCxnSpPr>
          <p:spPr bwMode="auto">
            <a:xfrm>
              <a:off x="9206783" y="3171918"/>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33" name="Straight Connector 332">
              <a:extLst>
                <a:ext uri="{FF2B5EF4-FFF2-40B4-BE49-F238E27FC236}">
                  <a16:creationId xmlns:a16="http://schemas.microsoft.com/office/drawing/2014/main" id="{B3361903-CF05-ADE7-76F4-A3B31C848C29}"/>
                </a:ext>
              </a:extLst>
            </p:cNvPr>
            <p:cNvCxnSpPr/>
            <p:nvPr/>
          </p:nvCxnSpPr>
          <p:spPr bwMode="auto">
            <a:xfrm>
              <a:off x="9186074" y="3011167"/>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34" name="Straight Connector 333">
              <a:extLst>
                <a:ext uri="{FF2B5EF4-FFF2-40B4-BE49-F238E27FC236}">
                  <a16:creationId xmlns:a16="http://schemas.microsoft.com/office/drawing/2014/main" id="{F518AA3E-3842-BF2D-4EF8-860334483DE1}"/>
                </a:ext>
              </a:extLst>
            </p:cNvPr>
            <p:cNvCxnSpPr/>
            <p:nvPr/>
          </p:nvCxnSpPr>
          <p:spPr bwMode="auto">
            <a:xfrm>
              <a:off x="9119399" y="3011167"/>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35" name="Straight Connector 334">
              <a:extLst>
                <a:ext uri="{FF2B5EF4-FFF2-40B4-BE49-F238E27FC236}">
                  <a16:creationId xmlns:a16="http://schemas.microsoft.com/office/drawing/2014/main" id="{3EE9C4D8-28A7-BB37-3FA8-5CD31CAE9E52}"/>
                </a:ext>
              </a:extLst>
            </p:cNvPr>
            <p:cNvCxnSpPr/>
            <p:nvPr/>
          </p:nvCxnSpPr>
          <p:spPr bwMode="auto">
            <a:xfrm>
              <a:off x="9096215" y="3011167"/>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37" name="Straight Connector 336">
              <a:extLst>
                <a:ext uri="{FF2B5EF4-FFF2-40B4-BE49-F238E27FC236}">
                  <a16:creationId xmlns:a16="http://schemas.microsoft.com/office/drawing/2014/main" id="{D0867278-BE80-61B4-83AC-CED4DAE0DB83}"/>
                </a:ext>
              </a:extLst>
            </p:cNvPr>
            <p:cNvCxnSpPr/>
            <p:nvPr/>
          </p:nvCxnSpPr>
          <p:spPr bwMode="auto">
            <a:xfrm>
              <a:off x="9061290" y="3011167"/>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38" name="Straight Connector 337">
              <a:extLst>
                <a:ext uri="{FF2B5EF4-FFF2-40B4-BE49-F238E27FC236}">
                  <a16:creationId xmlns:a16="http://schemas.microsoft.com/office/drawing/2014/main" id="{05C45092-7480-E1EA-F42B-A2A81742CEBE}"/>
                </a:ext>
              </a:extLst>
            </p:cNvPr>
            <p:cNvCxnSpPr/>
            <p:nvPr/>
          </p:nvCxnSpPr>
          <p:spPr bwMode="auto">
            <a:xfrm>
              <a:off x="9020015" y="3011167"/>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39" name="Straight Connector 338">
              <a:extLst>
                <a:ext uri="{FF2B5EF4-FFF2-40B4-BE49-F238E27FC236}">
                  <a16:creationId xmlns:a16="http://schemas.microsoft.com/office/drawing/2014/main" id="{0B8E7EBB-4B8F-CC80-51C1-3D7C39BCE60C}"/>
                </a:ext>
              </a:extLst>
            </p:cNvPr>
            <p:cNvCxnSpPr/>
            <p:nvPr/>
          </p:nvCxnSpPr>
          <p:spPr bwMode="auto">
            <a:xfrm>
              <a:off x="8905715" y="3011167"/>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40" name="Straight Connector 339">
              <a:extLst>
                <a:ext uri="{FF2B5EF4-FFF2-40B4-BE49-F238E27FC236}">
                  <a16:creationId xmlns:a16="http://schemas.microsoft.com/office/drawing/2014/main" id="{AA53480B-D405-E171-0E7B-4883C3471393}"/>
                </a:ext>
              </a:extLst>
            </p:cNvPr>
            <p:cNvCxnSpPr/>
            <p:nvPr/>
          </p:nvCxnSpPr>
          <p:spPr bwMode="auto">
            <a:xfrm>
              <a:off x="8835865" y="3011167"/>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41" name="Straight Connector 340">
              <a:extLst>
                <a:ext uri="{FF2B5EF4-FFF2-40B4-BE49-F238E27FC236}">
                  <a16:creationId xmlns:a16="http://schemas.microsoft.com/office/drawing/2014/main" id="{D34EBD96-AF58-74B2-4C06-A199C33C7B96}"/>
                </a:ext>
              </a:extLst>
            </p:cNvPr>
            <p:cNvCxnSpPr/>
            <p:nvPr/>
          </p:nvCxnSpPr>
          <p:spPr bwMode="auto">
            <a:xfrm>
              <a:off x="8775081" y="3011167"/>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42" name="Straight Connector 341">
              <a:extLst>
                <a:ext uri="{FF2B5EF4-FFF2-40B4-BE49-F238E27FC236}">
                  <a16:creationId xmlns:a16="http://schemas.microsoft.com/office/drawing/2014/main" id="{FBDBFFC9-B3AD-ADC6-991C-181CF3D6AA0F}"/>
                </a:ext>
              </a:extLst>
            </p:cNvPr>
            <p:cNvCxnSpPr/>
            <p:nvPr/>
          </p:nvCxnSpPr>
          <p:spPr bwMode="auto">
            <a:xfrm>
              <a:off x="8670306" y="2958459"/>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43" name="Straight Connector 342">
              <a:extLst>
                <a:ext uri="{FF2B5EF4-FFF2-40B4-BE49-F238E27FC236}">
                  <a16:creationId xmlns:a16="http://schemas.microsoft.com/office/drawing/2014/main" id="{F2159F6C-259B-9D77-BE01-EC94E2BDAC90}"/>
                </a:ext>
              </a:extLst>
            </p:cNvPr>
            <p:cNvCxnSpPr/>
            <p:nvPr/>
          </p:nvCxnSpPr>
          <p:spPr bwMode="auto">
            <a:xfrm>
              <a:off x="8625856" y="2958459"/>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44" name="Straight Connector 343">
              <a:extLst>
                <a:ext uri="{FF2B5EF4-FFF2-40B4-BE49-F238E27FC236}">
                  <a16:creationId xmlns:a16="http://schemas.microsoft.com/office/drawing/2014/main" id="{B223FAEC-46A2-5501-4ADA-10816848B708}"/>
                </a:ext>
              </a:extLst>
            </p:cNvPr>
            <p:cNvCxnSpPr/>
            <p:nvPr/>
          </p:nvCxnSpPr>
          <p:spPr bwMode="auto">
            <a:xfrm>
              <a:off x="8597281" y="2958459"/>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45" name="Straight Connector 344">
              <a:extLst>
                <a:ext uri="{FF2B5EF4-FFF2-40B4-BE49-F238E27FC236}">
                  <a16:creationId xmlns:a16="http://schemas.microsoft.com/office/drawing/2014/main" id="{534E44BC-4886-F6BA-6F66-D5789508ED4C}"/>
                </a:ext>
              </a:extLst>
            </p:cNvPr>
            <p:cNvCxnSpPr/>
            <p:nvPr/>
          </p:nvCxnSpPr>
          <p:spPr bwMode="auto">
            <a:xfrm>
              <a:off x="8514731" y="2958459"/>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46" name="Straight Connector 345">
              <a:extLst>
                <a:ext uri="{FF2B5EF4-FFF2-40B4-BE49-F238E27FC236}">
                  <a16:creationId xmlns:a16="http://schemas.microsoft.com/office/drawing/2014/main" id="{50928955-E2A0-ECAA-08F2-98F9D8D63C5E}"/>
                </a:ext>
              </a:extLst>
            </p:cNvPr>
            <p:cNvCxnSpPr/>
            <p:nvPr/>
          </p:nvCxnSpPr>
          <p:spPr bwMode="auto">
            <a:xfrm>
              <a:off x="8482981" y="2921835"/>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48" name="Straight Connector 347">
              <a:extLst>
                <a:ext uri="{FF2B5EF4-FFF2-40B4-BE49-F238E27FC236}">
                  <a16:creationId xmlns:a16="http://schemas.microsoft.com/office/drawing/2014/main" id="{02696AB7-DE2A-EDEA-721A-4564B5F3F4B4}"/>
                </a:ext>
              </a:extLst>
            </p:cNvPr>
            <p:cNvCxnSpPr/>
            <p:nvPr/>
          </p:nvCxnSpPr>
          <p:spPr bwMode="auto">
            <a:xfrm>
              <a:off x="8419481" y="2902401"/>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54" name="Straight Connector 353">
              <a:extLst>
                <a:ext uri="{FF2B5EF4-FFF2-40B4-BE49-F238E27FC236}">
                  <a16:creationId xmlns:a16="http://schemas.microsoft.com/office/drawing/2014/main" id="{1E1B083B-3318-BF3E-213C-358AB38458CF}"/>
                </a:ext>
              </a:extLst>
            </p:cNvPr>
            <p:cNvCxnSpPr/>
            <p:nvPr/>
          </p:nvCxnSpPr>
          <p:spPr bwMode="auto">
            <a:xfrm>
              <a:off x="8373159" y="2902401"/>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55" name="Straight Connector 354">
              <a:extLst>
                <a:ext uri="{FF2B5EF4-FFF2-40B4-BE49-F238E27FC236}">
                  <a16:creationId xmlns:a16="http://schemas.microsoft.com/office/drawing/2014/main" id="{7C65273D-6AA2-4706-3407-05CB89DEA4E3}"/>
                </a:ext>
              </a:extLst>
            </p:cNvPr>
            <p:cNvCxnSpPr/>
            <p:nvPr/>
          </p:nvCxnSpPr>
          <p:spPr bwMode="auto">
            <a:xfrm>
              <a:off x="8335059" y="2866869"/>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56" name="Straight Connector 355">
              <a:extLst>
                <a:ext uri="{FF2B5EF4-FFF2-40B4-BE49-F238E27FC236}">
                  <a16:creationId xmlns:a16="http://schemas.microsoft.com/office/drawing/2014/main" id="{BA4A71D5-A8A2-9907-16D3-8334DC3DE799}"/>
                </a:ext>
              </a:extLst>
            </p:cNvPr>
            <p:cNvCxnSpPr/>
            <p:nvPr/>
          </p:nvCxnSpPr>
          <p:spPr bwMode="auto">
            <a:xfrm>
              <a:off x="8261485" y="2833364"/>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57" name="Straight Connector 356">
              <a:extLst>
                <a:ext uri="{FF2B5EF4-FFF2-40B4-BE49-F238E27FC236}">
                  <a16:creationId xmlns:a16="http://schemas.microsoft.com/office/drawing/2014/main" id="{30E354C1-1E2C-B2B0-A601-1C7FBCD70142}"/>
                </a:ext>
              </a:extLst>
            </p:cNvPr>
            <p:cNvCxnSpPr/>
            <p:nvPr/>
          </p:nvCxnSpPr>
          <p:spPr bwMode="auto">
            <a:xfrm>
              <a:off x="8213239" y="2833364"/>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58" name="Straight Connector 357">
              <a:extLst>
                <a:ext uri="{FF2B5EF4-FFF2-40B4-BE49-F238E27FC236}">
                  <a16:creationId xmlns:a16="http://schemas.microsoft.com/office/drawing/2014/main" id="{DC876090-A6E3-B97B-32DF-0E3FE6D53CE9}"/>
                </a:ext>
              </a:extLst>
            </p:cNvPr>
            <p:cNvCxnSpPr/>
            <p:nvPr/>
          </p:nvCxnSpPr>
          <p:spPr bwMode="auto">
            <a:xfrm>
              <a:off x="8162578" y="2833364"/>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59" name="Straight Connector 358">
              <a:extLst>
                <a:ext uri="{FF2B5EF4-FFF2-40B4-BE49-F238E27FC236}">
                  <a16:creationId xmlns:a16="http://schemas.microsoft.com/office/drawing/2014/main" id="{1E8BA6FA-4DB0-024C-150A-8D9BF3F92A35}"/>
                </a:ext>
              </a:extLst>
            </p:cNvPr>
            <p:cNvCxnSpPr/>
            <p:nvPr/>
          </p:nvCxnSpPr>
          <p:spPr bwMode="auto">
            <a:xfrm>
              <a:off x="8144239" y="2833364"/>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60" name="Straight Connector 359">
              <a:extLst>
                <a:ext uri="{FF2B5EF4-FFF2-40B4-BE49-F238E27FC236}">
                  <a16:creationId xmlns:a16="http://schemas.microsoft.com/office/drawing/2014/main" id="{9AF2EEC1-8147-6210-86E4-6BF40C92FD86}"/>
                </a:ext>
              </a:extLst>
            </p:cNvPr>
            <p:cNvCxnSpPr/>
            <p:nvPr/>
          </p:nvCxnSpPr>
          <p:spPr bwMode="auto">
            <a:xfrm>
              <a:off x="8091322" y="2833364"/>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61" name="Straight Connector 360">
              <a:extLst>
                <a:ext uri="{FF2B5EF4-FFF2-40B4-BE49-F238E27FC236}">
                  <a16:creationId xmlns:a16="http://schemas.microsoft.com/office/drawing/2014/main" id="{E3DC25C0-E8B3-47CB-5DAF-188E4EB305ED}"/>
                </a:ext>
              </a:extLst>
            </p:cNvPr>
            <p:cNvCxnSpPr/>
            <p:nvPr/>
          </p:nvCxnSpPr>
          <p:spPr bwMode="auto">
            <a:xfrm>
              <a:off x="8042639" y="2833364"/>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62" name="Straight Connector 361">
              <a:extLst>
                <a:ext uri="{FF2B5EF4-FFF2-40B4-BE49-F238E27FC236}">
                  <a16:creationId xmlns:a16="http://schemas.microsoft.com/office/drawing/2014/main" id="{25317A69-F7C2-B236-6C51-03D08EB0FC9A}"/>
                </a:ext>
              </a:extLst>
            </p:cNvPr>
            <p:cNvCxnSpPr/>
            <p:nvPr/>
          </p:nvCxnSpPr>
          <p:spPr bwMode="auto">
            <a:xfrm>
              <a:off x="8008794" y="2833364"/>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63" name="Straight Connector 362">
              <a:extLst>
                <a:ext uri="{FF2B5EF4-FFF2-40B4-BE49-F238E27FC236}">
                  <a16:creationId xmlns:a16="http://schemas.microsoft.com/office/drawing/2014/main" id="{FC2B140B-6F05-FB3A-AE63-B2EF7A80443A}"/>
                </a:ext>
              </a:extLst>
            </p:cNvPr>
            <p:cNvCxnSpPr/>
            <p:nvPr/>
          </p:nvCxnSpPr>
          <p:spPr bwMode="auto">
            <a:xfrm>
              <a:off x="7974927" y="2833364"/>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64" name="Straight Connector 363">
              <a:extLst>
                <a:ext uri="{FF2B5EF4-FFF2-40B4-BE49-F238E27FC236}">
                  <a16:creationId xmlns:a16="http://schemas.microsoft.com/office/drawing/2014/main" id="{CE0C254F-6FB8-69ED-2DD6-EEB7F7C65E39}"/>
                </a:ext>
              </a:extLst>
            </p:cNvPr>
            <p:cNvCxnSpPr/>
            <p:nvPr/>
          </p:nvCxnSpPr>
          <p:spPr bwMode="auto">
            <a:xfrm>
              <a:off x="7940355" y="2720145"/>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65" name="Straight Connector 364">
              <a:extLst>
                <a:ext uri="{FF2B5EF4-FFF2-40B4-BE49-F238E27FC236}">
                  <a16:creationId xmlns:a16="http://schemas.microsoft.com/office/drawing/2014/main" id="{4D622D4E-E166-3275-E0DE-F95A3EA2ADBA}"/>
                </a:ext>
              </a:extLst>
            </p:cNvPr>
            <p:cNvCxnSpPr/>
            <p:nvPr/>
          </p:nvCxnSpPr>
          <p:spPr bwMode="auto">
            <a:xfrm>
              <a:off x="7878971" y="2700874"/>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66" name="Straight Connector 365">
              <a:extLst>
                <a:ext uri="{FF2B5EF4-FFF2-40B4-BE49-F238E27FC236}">
                  <a16:creationId xmlns:a16="http://schemas.microsoft.com/office/drawing/2014/main" id="{6CC50906-A16D-91B7-8687-831CE7C2B6B2}"/>
                </a:ext>
              </a:extLst>
            </p:cNvPr>
            <p:cNvCxnSpPr/>
            <p:nvPr/>
          </p:nvCxnSpPr>
          <p:spPr bwMode="auto">
            <a:xfrm>
              <a:off x="7779488" y="2664087"/>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67" name="Straight Connector 366">
              <a:extLst>
                <a:ext uri="{FF2B5EF4-FFF2-40B4-BE49-F238E27FC236}">
                  <a16:creationId xmlns:a16="http://schemas.microsoft.com/office/drawing/2014/main" id="{DB401F9D-1C5E-DA4F-99CC-28F3D5B7FA3A}"/>
                </a:ext>
              </a:extLst>
            </p:cNvPr>
            <p:cNvCxnSpPr/>
            <p:nvPr/>
          </p:nvCxnSpPr>
          <p:spPr bwMode="auto">
            <a:xfrm>
              <a:off x="7654396" y="2668039"/>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68" name="Straight Connector 367">
              <a:extLst>
                <a:ext uri="{FF2B5EF4-FFF2-40B4-BE49-F238E27FC236}">
                  <a16:creationId xmlns:a16="http://schemas.microsoft.com/office/drawing/2014/main" id="{A8438195-5962-93B8-801B-7009B71B05A1}"/>
                </a:ext>
              </a:extLst>
            </p:cNvPr>
            <p:cNvCxnSpPr/>
            <p:nvPr/>
          </p:nvCxnSpPr>
          <p:spPr bwMode="auto">
            <a:xfrm>
              <a:off x="7696730" y="2664087"/>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69" name="Straight Connector 368">
              <a:extLst>
                <a:ext uri="{FF2B5EF4-FFF2-40B4-BE49-F238E27FC236}">
                  <a16:creationId xmlns:a16="http://schemas.microsoft.com/office/drawing/2014/main" id="{3DA3C54E-2370-9810-0312-3BF043D7D7A4}"/>
                </a:ext>
              </a:extLst>
            </p:cNvPr>
            <p:cNvCxnSpPr/>
            <p:nvPr/>
          </p:nvCxnSpPr>
          <p:spPr bwMode="auto">
            <a:xfrm>
              <a:off x="7631113" y="2664838"/>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70" name="Straight Connector 369">
              <a:extLst>
                <a:ext uri="{FF2B5EF4-FFF2-40B4-BE49-F238E27FC236}">
                  <a16:creationId xmlns:a16="http://schemas.microsoft.com/office/drawing/2014/main" id="{8CD31118-016E-C191-C2C5-5BF65865C1DF}"/>
                </a:ext>
              </a:extLst>
            </p:cNvPr>
            <p:cNvCxnSpPr/>
            <p:nvPr/>
          </p:nvCxnSpPr>
          <p:spPr bwMode="auto">
            <a:xfrm>
              <a:off x="7481896" y="2630979"/>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71" name="Straight Connector 370">
              <a:extLst>
                <a:ext uri="{FF2B5EF4-FFF2-40B4-BE49-F238E27FC236}">
                  <a16:creationId xmlns:a16="http://schemas.microsoft.com/office/drawing/2014/main" id="{C9C9DC59-B182-E2BB-FC3E-7B3D61DE15CF}"/>
                </a:ext>
              </a:extLst>
            </p:cNvPr>
            <p:cNvCxnSpPr/>
            <p:nvPr/>
          </p:nvCxnSpPr>
          <p:spPr bwMode="auto">
            <a:xfrm>
              <a:off x="7445913" y="2611981"/>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72" name="Straight Connector 371">
              <a:extLst>
                <a:ext uri="{FF2B5EF4-FFF2-40B4-BE49-F238E27FC236}">
                  <a16:creationId xmlns:a16="http://schemas.microsoft.com/office/drawing/2014/main" id="{808AC3EC-2EE5-00F5-CB47-40F7C80D5788}"/>
                </a:ext>
              </a:extLst>
            </p:cNvPr>
            <p:cNvCxnSpPr/>
            <p:nvPr/>
          </p:nvCxnSpPr>
          <p:spPr bwMode="auto">
            <a:xfrm>
              <a:off x="7382408" y="2591439"/>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73" name="Straight Connector 372">
              <a:extLst>
                <a:ext uri="{FF2B5EF4-FFF2-40B4-BE49-F238E27FC236}">
                  <a16:creationId xmlns:a16="http://schemas.microsoft.com/office/drawing/2014/main" id="{AF33C167-68E3-CCCF-422E-B0E5C952D19A}"/>
                </a:ext>
              </a:extLst>
            </p:cNvPr>
            <p:cNvCxnSpPr/>
            <p:nvPr/>
          </p:nvCxnSpPr>
          <p:spPr bwMode="auto">
            <a:xfrm>
              <a:off x="7357008" y="2572351"/>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74" name="Straight Connector 373">
              <a:extLst>
                <a:ext uri="{FF2B5EF4-FFF2-40B4-BE49-F238E27FC236}">
                  <a16:creationId xmlns:a16="http://schemas.microsoft.com/office/drawing/2014/main" id="{CD63488D-E5DD-E8EF-51A4-806AB1645EE1}"/>
                </a:ext>
              </a:extLst>
            </p:cNvPr>
            <p:cNvCxnSpPr/>
            <p:nvPr/>
          </p:nvCxnSpPr>
          <p:spPr bwMode="auto">
            <a:xfrm>
              <a:off x="7326100" y="2547450"/>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75" name="Straight Connector 374">
              <a:extLst>
                <a:ext uri="{FF2B5EF4-FFF2-40B4-BE49-F238E27FC236}">
                  <a16:creationId xmlns:a16="http://schemas.microsoft.com/office/drawing/2014/main" id="{5026E45C-69D9-1F14-D9EA-DA8ED297095A}"/>
                </a:ext>
              </a:extLst>
            </p:cNvPr>
            <p:cNvCxnSpPr/>
            <p:nvPr/>
          </p:nvCxnSpPr>
          <p:spPr bwMode="auto">
            <a:xfrm>
              <a:off x="6902375" y="2447734"/>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76" name="Straight Connector 375">
              <a:extLst>
                <a:ext uri="{FF2B5EF4-FFF2-40B4-BE49-F238E27FC236}">
                  <a16:creationId xmlns:a16="http://schemas.microsoft.com/office/drawing/2014/main" id="{02A79848-B262-037C-F1FC-CBA14ED0E71A}"/>
                </a:ext>
              </a:extLst>
            </p:cNvPr>
            <p:cNvCxnSpPr/>
            <p:nvPr/>
          </p:nvCxnSpPr>
          <p:spPr bwMode="auto">
            <a:xfrm>
              <a:off x="6857400" y="2447734"/>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77" name="Straight Connector 376">
              <a:extLst>
                <a:ext uri="{FF2B5EF4-FFF2-40B4-BE49-F238E27FC236}">
                  <a16:creationId xmlns:a16="http://schemas.microsoft.com/office/drawing/2014/main" id="{962ACC73-91DD-5CE0-A6BD-72FB0391E29D}"/>
                </a:ext>
              </a:extLst>
            </p:cNvPr>
            <p:cNvCxnSpPr/>
            <p:nvPr/>
          </p:nvCxnSpPr>
          <p:spPr bwMode="auto">
            <a:xfrm>
              <a:off x="6798133" y="2447734"/>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78" name="Straight Connector 377">
              <a:extLst>
                <a:ext uri="{FF2B5EF4-FFF2-40B4-BE49-F238E27FC236}">
                  <a16:creationId xmlns:a16="http://schemas.microsoft.com/office/drawing/2014/main" id="{6733E06C-0484-A94D-338E-DFF7F5DF3283}"/>
                </a:ext>
              </a:extLst>
            </p:cNvPr>
            <p:cNvCxnSpPr/>
            <p:nvPr/>
          </p:nvCxnSpPr>
          <p:spPr bwMode="auto">
            <a:xfrm>
              <a:off x="6744566" y="2356718"/>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79" name="Straight Connector 378">
              <a:extLst>
                <a:ext uri="{FF2B5EF4-FFF2-40B4-BE49-F238E27FC236}">
                  <a16:creationId xmlns:a16="http://schemas.microsoft.com/office/drawing/2014/main" id="{66FDF52F-29BC-158D-A444-769B99F9BD15}"/>
                </a:ext>
              </a:extLst>
            </p:cNvPr>
            <p:cNvCxnSpPr/>
            <p:nvPr/>
          </p:nvCxnSpPr>
          <p:spPr bwMode="auto">
            <a:xfrm>
              <a:off x="6554066" y="2335618"/>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80" name="Straight Connector 379">
              <a:extLst>
                <a:ext uri="{FF2B5EF4-FFF2-40B4-BE49-F238E27FC236}">
                  <a16:creationId xmlns:a16="http://schemas.microsoft.com/office/drawing/2014/main" id="{9FA1EBDA-7006-7B23-4078-C9675930333A}"/>
                </a:ext>
              </a:extLst>
            </p:cNvPr>
            <p:cNvCxnSpPr/>
            <p:nvPr/>
          </p:nvCxnSpPr>
          <p:spPr bwMode="auto">
            <a:xfrm>
              <a:off x="6316999" y="2311086"/>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81" name="Straight Connector 380">
              <a:extLst>
                <a:ext uri="{FF2B5EF4-FFF2-40B4-BE49-F238E27FC236}">
                  <a16:creationId xmlns:a16="http://schemas.microsoft.com/office/drawing/2014/main" id="{CB6FBFBD-A6B2-3C29-222E-AF298B5B19C4}"/>
                </a:ext>
              </a:extLst>
            </p:cNvPr>
            <p:cNvCxnSpPr/>
            <p:nvPr/>
          </p:nvCxnSpPr>
          <p:spPr bwMode="auto">
            <a:xfrm>
              <a:off x="6246469" y="2311086"/>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82" name="Straight Connector 381">
              <a:extLst>
                <a:ext uri="{FF2B5EF4-FFF2-40B4-BE49-F238E27FC236}">
                  <a16:creationId xmlns:a16="http://schemas.microsoft.com/office/drawing/2014/main" id="{61C326AF-18CB-A958-6186-56ABEA1569AC}"/>
                </a:ext>
              </a:extLst>
            </p:cNvPr>
            <p:cNvCxnSpPr/>
            <p:nvPr/>
          </p:nvCxnSpPr>
          <p:spPr bwMode="auto">
            <a:xfrm>
              <a:off x="6199902" y="2311086"/>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83" name="Straight Connector 382">
              <a:extLst>
                <a:ext uri="{FF2B5EF4-FFF2-40B4-BE49-F238E27FC236}">
                  <a16:creationId xmlns:a16="http://schemas.microsoft.com/office/drawing/2014/main" id="{84385C39-3E6D-11FD-D5B1-D29B1F6EE4E1}"/>
                </a:ext>
              </a:extLst>
            </p:cNvPr>
            <p:cNvCxnSpPr/>
            <p:nvPr/>
          </p:nvCxnSpPr>
          <p:spPr bwMode="auto">
            <a:xfrm>
              <a:off x="6144869" y="2208896"/>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84" name="Straight Connector 383">
              <a:extLst>
                <a:ext uri="{FF2B5EF4-FFF2-40B4-BE49-F238E27FC236}">
                  <a16:creationId xmlns:a16="http://schemas.microsoft.com/office/drawing/2014/main" id="{7830242B-B158-E417-D449-3F03EF32FB3A}"/>
                </a:ext>
              </a:extLst>
            </p:cNvPr>
            <p:cNvCxnSpPr/>
            <p:nvPr/>
          </p:nvCxnSpPr>
          <p:spPr bwMode="auto">
            <a:xfrm>
              <a:off x="5774452" y="2182317"/>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85" name="Straight Connector 384">
              <a:extLst>
                <a:ext uri="{FF2B5EF4-FFF2-40B4-BE49-F238E27FC236}">
                  <a16:creationId xmlns:a16="http://schemas.microsoft.com/office/drawing/2014/main" id="{A50AB248-9367-5FDC-073C-39C86F7275EF}"/>
                </a:ext>
              </a:extLst>
            </p:cNvPr>
            <p:cNvCxnSpPr/>
            <p:nvPr/>
          </p:nvCxnSpPr>
          <p:spPr bwMode="auto">
            <a:xfrm>
              <a:off x="5713068" y="2182317"/>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86" name="Straight Connector 385">
              <a:extLst>
                <a:ext uri="{FF2B5EF4-FFF2-40B4-BE49-F238E27FC236}">
                  <a16:creationId xmlns:a16="http://schemas.microsoft.com/office/drawing/2014/main" id="{BBFF97F2-98F4-D933-BC23-14D854AA13B7}"/>
                </a:ext>
              </a:extLst>
            </p:cNvPr>
            <p:cNvCxnSpPr/>
            <p:nvPr/>
          </p:nvCxnSpPr>
          <p:spPr bwMode="auto">
            <a:xfrm>
              <a:off x="5591293" y="2182317"/>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87" name="Straight Connector 386">
              <a:extLst>
                <a:ext uri="{FF2B5EF4-FFF2-40B4-BE49-F238E27FC236}">
                  <a16:creationId xmlns:a16="http://schemas.microsoft.com/office/drawing/2014/main" id="{95211056-FE44-7343-5F4A-E879C3087F33}"/>
                </a:ext>
              </a:extLst>
            </p:cNvPr>
            <p:cNvCxnSpPr/>
            <p:nvPr/>
          </p:nvCxnSpPr>
          <p:spPr bwMode="auto">
            <a:xfrm>
              <a:off x="5534143" y="2182317"/>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88" name="Straight Connector 387">
              <a:extLst>
                <a:ext uri="{FF2B5EF4-FFF2-40B4-BE49-F238E27FC236}">
                  <a16:creationId xmlns:a16="http://schemas.microsoft.com/office/drawing/2014/main" id="{0C6B056E-3D9A-9A3C-1ECD-570E65655D89}"/>
                </a:ext>
              </a:extLst>
            </p:cNvPr>
            <p:cNvCxnSpPr/>
            <p:nvPr/>
          </p:nvCxnSpPr>
          <p:spPr bwMode="auto">
            <a:xfrm>
              <a:off x="5011327" y="2126259"/>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89" name="Straight Connector 388">
              <a:extLst>
                <a:ext uri="{FF2B5EF4-FFF2-40B4-BE49-F238E27FC236}">
                  <a16:creationId xmlns:a16="http://schemas.microsoft.com/office/drawing/2014/main" id="{646DA649-9086-0BE7-0249-6AC96EBBDCD0}"/>
                </a:ext>
              </a:extLst>
            </p:cNvPr>
            <p:cNvCxnSpPr/>
            <p:nvPr/>
          </p:nvCxnSpPr>
          <p:spPr bwMode="auto">
            <a:xfrm>
              <a:off x="4869510" y="2096780"/>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90" name="Straight Connector 389">
              <a:extLst>
                <a:ext uri="{FF2B5EF4-FFF2-40B4-BE49-F238E27FC236}">
                  <a16:creationId xmlns:a16="http://schemas.microsoft.com/office/drawing/2014/main" id="{EFDAEEEA-2F13-BEFF-7E79-5620753231A9}"/>
                </a:ext>
              </a:extLst>
            </p:cNvPr>
            <p:cNvCxnSpPr/>
            <p:nvPr/>
          </p:nvCxnSpPr>
          <p:spPr bwMode="auto">
            <a:xfrm>
              <a:off x="4664193" y="2087322"/>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91" name="Straight Connector 390">
              <a:extLst>
                <a:ext uri="{FF2B5EF4-FFF2-40B4-BE49-F238E27FC236}">
                  <a16:creationId xmlns:a16="http://schemas.microsoft.com/office/drawing/2014/main" id="{0D8C2A20-A892-8999-DD15-62E23D9F9C18}"/>
                </a:ext>
              </a:extLst>
            </p:cNvPr>
            <p:cNvCxnSpPr/>
            <p:nvPr/>
          </p:nvCxnSpPr>
          <p:spPr bwMode="auto">
            <a:xfrm>
              <a:off x="3743443" y="1915361"/>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92" name="Straight Connector 391">
              <a:extLst>
                <a:ext uri="{FF2B5EF4-FFF2-40B4-BE49-F238E27FC236}">
                  <a16:creationId xmlns:a16="http://schemas.microsoft.com/office/drawing/2014/main" id="{37DDF437-F5C4-D38D-121A-B99909773657}"/>
                </a:ext>
              </a:extLst>
            </p:cNvPr>
            <p:cNvCxnSpPr/>
            <p:nvPr/>
          </p:nvCxnSpPr>
          <p:spPr bwMode="auto">
            <a:xfrm>
              <a:off x="3667121" y="1894548"/>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93" name="Straight Connector 392">
              <a:extLst>
                <a:ext uri="{FF2B5EF4-FFF2-40B4-BE49-F238E27FC236}">
                  <a16:creationId xmlns:a16="http://schemas.microsoft.com/office/drawing/2014/main" id="{704E2440-F86F-637E-8D58-9DF2C7064AB2}"/>
                </a:ext>
              </a:extLst>
            </p:cNvPr>
            <p:cNvCxnSpPr/>
            <p:nvPr/>
          </p:nvCxnSpPr>
          <p:spPr bwMode="auto">
            <a:xfrm>
              <a:off x="3184521" y="1875276"/>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94" name="Straight Connector 393">
              <a:extLst>
                <a:ext uri="{FF2B5EF4-FFF2-40B4-BE49-F238E27FC236}">
                  <a16:creationId xmlns:a16="http://schemas.microsoft.com/office/drawing/2014/main" id="{2BBF277F-B64D-BDA9-2939-648989665504}"/>
                </a:ext>
              </a:extLst>
            </p:cNvPr>
            <p:cNvCxnSpPr/>
            <p:nvPr/>
          </p:nvCxnSpPr>
          <p:spPr bwMode="auto">
            <a:xfrm>
              <a:off x="3137954" y="1863634"/>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95" name="Straight Connector 394">
              <a:extLst>
                <a:ext uri="{FF2B5EF4-FFF2-40B4-BE49-F238E27FC236}">
                  <a16:creationId xmlns:a16="http://schemas.microsoft.com/office/drawing/2014/main" id="{27770E5A-18B9-376D-47FF-A5E9F28F8AD7}"/>
                </a:ext>
              </a:extLst>
            </p:cNvPr>
            <p:cNvCxnSpPr/>
            <p:nvPr/>
          </p:nvCxnSpPr>
          <p:spPr bwMode="auto">
            <a:xfrm>
              <a:off x="3514721" y="1878949"/>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396" name="Straight Connector 395">
              <a:extLst>
                <a:ext uri="{FF2B5EF4-FFF2-40B4-BE49-F238E27FC236}">
                  <a16:creationId xmlns:a16="http://schemas.microsoft.com/office/drawing/2014/main" id="{C3F9E715-2C2C-1D08-3A5C-479A138B5CDD}"/>
                </a:ext>
              </a:extLst>
            </p:cNvPr>
            <p:cNvCxnSpPr/>
            <p:nvPr/>
          </p:nvCxnSpPr>
          <p:spPr bwMode="auto">
            <a:xfrm>
              <a:off x="2824688" y="1839568"/>
              <a:ext cx="0" cy="112116"/>
            </a:xfrm>
            <a:prstGeom prst="line">
              <a:avLst/>
            </a:prstGeom>
            <a:noFill/>
            <a:ln w="28575" cap="flat" cmpd="sng" algn="ctr">
              <a:solidFill>
                <a:schemeClr val="accent1"/>
              </a:solidFill>
              <a:prstDash val="solid"/>
              <a:round/>
              <a:headEnd type="none" w="med" len="med"/>
              <a:tailEnd type="none" w="med" len="med"/>
            </a:ln>
            <a:effectLst/>
          </p:spPr>
        </p:cxnSp>
      </p:grpSp>
      <p:grpSp>
        <p:nvGrpSpPr>
          <p:cNvPr id="439" name="Group 438">
            <a:extLst>
              <a:ext uri="{FF2B5EF4-FFF2-40B4-BE49-F238E27FC236}">
                <a16:creationId xmlns:a16="http://schemas.microsoft.com/office/drawing/2014/main" id="{3650FF14-AD79-9A44-DC57-3DA4E23B7550}"/>
              </a:ext>
            </a:extLst>
          </p:cNvPr>
          <p:cNvGrpSpPr/>
          <p:nvPr/>
        </p:nvGrpSpPr>
        <p:grpSpPr>
          <a:xfrm>
            <a:off x="2574925" y="1898650"/>
            <a:ext cx="7426325" cy="1998989"/>
            <a:chOff x="2574925" y="1898650"/>
            <a:chExt cx="7426325" cy="1998989"/>
          </a:xfrm>
        </p:grpSpPr>
        <p:grpSp>
          <p:nvGrpSpPr>
            <p:cNvPr id="325" name="Group 324">
              <a:extLst>
                <a:ext uri="{FF2B5EF4-FFF2-40B4-BE49-F238E27FC236}">
                  <a16:creationId xmlns:a16="http://schemas.microsoft.com/office/drawing/2014/main" id="{ED8D2744-5947-C370-5E81-4B833B6C5966}"/>
                </a:ext>
              </a:extLst>
            </p:cNvPr>
            <p:cNvGrpSpPr/>
            <p:nvPr/>
          </p:nvGrpSpPr>
          <p:grpSpPr>
            <a:xfrm>
              <a:off x="2574925" y="1898650"/>
              <a:ext cx="7426325" cy="1946275"/>
              <a:chOff x="2574925" y="1898650"/>
              <a:chExt cx="7426325" cy="1946275"/>
            </a:xfrm>
          </p:grpSpPr>
          <p:sp>
            <p:nvSpPr>
              <p:cNvPr id="323" name="Freeform: Shape 322">
                <a:extLst>
                  <a:ext uri="{FF2B5EF4-FFF2-40B4-BE49-F238E27FC236}">
                    <a16:creationId xmlns:a16="http://schemas.microsoft.com/office/drawing/2014/main" id="{77124648-E3D5-514F-D27F-FFCB742AF840}"/>
                  </a:ext>
                </a:extLst>
              </p:cNvPr>
              <p:cNvSpPr/>
              <p:nvPr/>
            </p:nvSpPr>
            <p:spPr bwMode="auto">
              <a:xfrm>
                <a:off x="2574925" y="1898650"/>
                <a:ext cx="5010150" cy="1828800"/>
              </a:xfrm>
              <a:custGeom>
                <a:avLst/>
                <a:gdLst>
                  <a:gd name="connsiteX0" fmla="*/ 0 w 5010150"/>
                  <a:gd name="connsiteY0" fmla="*/ 0 h 1828800"/>
                  <a:gd name="connsiteX1" fmla="*/ 79375 w 5010150"/>
                  <a:gd name="connsiteY1" fmla="*/ 0 h 1828800"/>
                  <a:gd name="connsiteX2" fmla="*/ 79375 w 5010150"/>
                  <a:gd name="connsiteY2" fmla="*/ 34925 h 1828800"/>
                  <a:gd name="connsiteX3" fmla="*/ 206375 w 5010150"/>
                  <a:gd name="connsiteY3" fmla="*/ 34925 h 1828800"/>
                  <a:gd name="connsiteX4" fmla="*/ 206375 w 5010150"/>
                  <a:gd name="connsiteY4" fmla="*/ 47625 h 1828800"/>
                  <a:gd name="connsiteX5" fmla="*/ 238125 w 5010150"/>
                  <a:gd name="connsiteY5" fmla="*/ 47625 h 1828800"/>
                  <a:gd name="connsiteX6" fmla="*/ 238125 w 5010150"/>
                  <a:gd name="connsiteY6" fmla="*/ 73025 h 1828800"/>
                  <a:gd name="connsiteX7" fmla="*/ 254000 w 5010150"/>
                  <a:gd name="connsiteY7" fmla="*/ 73025 h 1828800"/>
                  <a:gd name="connsiteX8" fmla="*/ 254000 w 5010150"/>
                  <a:gd name="connsiteY8" fmla="*/ 104775 h 1828800"/>
                  <a:gd name="connsiteX9" fmla="*/ 266700 w 5010150"/>
                  <a:gd name="connsiteY9" fmla="*/ 104775 h 1828800"/>
                  <a:gd name="connsiteX10" fmla="*/ 266700 w 5010150"/>
                  <a:gd name="connsiteY10" fmla="*/ 142875 h 1828800"/>
                  <a:gd name="connsiteX11" fmla="*/ 361950 w 5010150"/>
                  <a:gd name="connsiteY11" fmla="*/ 142875 h 1828800"/>
                  <a:gd name="connsiteX12" fmla="*/ 361950 w 5010150"/>
                  <a:gd name="connsiteY12" fmla="*/ 174625 h 1828800"/>
                  <a:gd name="connsiteX13" fmla="*/ 422275 w 5010150"/>
                  <a:gd name="connsiteY13" fmla="*/ 174625 h 1828800"/>
                  <a:gd name="connsiteX14" fmla="*/ 422275 w 5010150"/>
                  <a:gd name="connsiteY14" fmla="*/ 203200 h 1828800"/>
                  <a:gd name="connsiteX15" fmla="*/ 523875 w 5010150"/>
                  <a:gd name="connsiteY15" fmla="*/ 203200 h 1828800"/>
                  <a:gd name="connsiteX16" fmla="*/ 523875 w 5010150"/>
                  <a:gd name="connsiteY16" fmla="*/ 222250 h 1828800"/>
                  <a:gd name="connsiteX17" fmla="*/ 549275 w 5010150"/>
                  <a:gd name="connsiteY17" fmla="*/ 222250 h 1828800"/>
                  <a:gd name="connsiteX18" fmla="*/ 549275 w 5010150"/>
                  <a:gd name="connsiteY18" fmla="*/ 266700 h 1828800"/>
                  <a:gd name="connsiteX19" fmla="*/ 574675 w 5010150"/>
                  <a:gd name="connsiteY19" fmla="*/ 266700 h 1828800"/>
                  <a:gd name="connsiteX20" fmla="*/ 574675 w 5010150"/>
                  <a:gd name="connsiteY20" fmla="*/ 298450 h 1828800"/>
                  <a:gd name="connsiteX21" fmla="*/ 584200 w 5010150"/>
                  <a:gd name="connsiteY21" fmla="*/ 307975 h 1828800"/>
                  <a:gd name="connsiteX22" fmla="*/ 584200 w 5010150"/>
                  <a:gd name="connsiteY22" fmla="*/ 390525 h 1828800"/>
                  <a:gd name="connsiteX23" fmla="*/ 650875 w 5010150"/>
                  <a:gd name="connsiteY23" fmla="*/ 390525 h 1828800"/>
                  <a:gd name="connsiteX24" fmla="*/ 650875 w 5010150"/>
                  <a:gd name="connsiteY24" fmla="*/ 415925 h 1828800"/>
                  <a:gd name="connsiteX25" fmla="*/ 698500 w 5010150"/>
                  <a:gd name="connsiteY25" fmla="*/ 415925 h 1828800"/>
                  <a:gd name="connsiteX26" fmla="*/ 698500 w 5010150"/>
                  <a:gd name="connsiteY26" fmla="*/ 434975 h 1828800"/>
                  <a:gd name="connsiteX27" fmla="*/ 781050 w 5010150"/>
                  <a:gd name="connsiteY27" fmla="*/ 434975 h 1828800"/>
                  <a:gd name="connsiteX28" fmla="*/ 781050 w 5010150"/>
                  <a:gd name="connsiteY28" fmla="*/ 466725 h 1828800"/>
                  <a:gd name="connsiteX29" fmla="*/ 815975 w 5010150"/>
                  <a:gd name="connsiteY29" fmla="*/ 466725 h 1828800"/>
                  <a:gd name="connsiteX30" fmla="*/ 815975 w 5010150"/>
                  <a:gd name="connsiteY30" fmla="*/ 492125 h 1828800"/>
                  <a:gd name="connsiteX31" fmla="*/ 850900 w 5010150"/>
                  <a:gd name="connsiteY31" fmla="*/ 492125 h 1828800"/>
                  <a:gd name="connsiteX32" fmla="*/ 850900 w 5010150"/>
                  <a:gd name="connsiteY32" fmla="*/ 517525 h 1828800"/>
                  <a:gd name="connsiteX33" fmla="*/ 850900 w 5010150"/>
                  <a:gd name="connsiteY33" fmla="*/ 536575 h 1828800"/>
                  <a:gd name="connsiteX34" fmla="*/ 873125 w 5010150"/>
                  <a:gd name="connsiteY34" fmla="*/ 536575 h 1828800"/>
                  <a:gd name="connsiteX35" fmla="*/ 873125 w 5010150"/>
                  <a:gd name="connsiteY35" fmla="*/ 596900 h 1828800"/>
                  <a:gd name="connsiteX36" fmla="*/ 901700 w 5010150"/>
                  <a:gd name="connsiteY36" fmla="*/ 596900 h 1828800"/>
                  <a:gd name="connsiteX37" fmla="*/ 901700 w 5010150"/>
                  <a:gd name="connsiteY37" fmla="*/ 650875 h 1828800"/>
                  <a:gd name="connsiteX38" fmla="*/ 1047750 w 5010150"/>
                  <a:gd name="connsiteY38" fmla="*/ 650875 h 1828800"/>
                  <a:gd name="connsiteX39" fmla="*/ 1047750 w 5010150"/>
                  <a:gd name="connsiteY39" fmla="*/ 673100 h 1828800"/>
                  <a:gd name="connsiteX40" fmla="*/ 1082675 w 5010150"/>
                  <a:gd name="connsiteY40" fmla="*/ 673100 h 1828800"/>
                  <a:gd name="connsiteX41" fmla="*/ 1082675 w 5010150"/>
                  <a:gd name="connsiteY41" fmla="*/ 692150 h 1828800"/>
                  <a:gd name="connsiteX42" fmla="*/ 1127125 w 5010150"/>
                  <a:gd name="connsiteY42" fmla="*/ 692150 h 1828800"/>
                  <a:gd name="connsiteX43" fmla="*/ 1127125 w 5010150"/>
                  <a:gd name="connsiteY43" fmla="*/ 708025 h 1828800"/>
                  <a:gd name="connsiteX44" fmla="*/ 1162050 w 5010150"/>
                  <a:gd name="connsiteY44" fmla="*/ 708025 h 1828800"/>
                  <a:gd name="connsiteX45" fmla="*/ 1162050 w 5010150"/>
                  <a:gd name="connsiteY45" fmla="*/ 749300 h 1828800"/>
                  <a:gd name="connsiteX46" fmla="*/ 1187450 w 5010150"/>
                  <a:gd name="connsiteY46" fmla="*/ 749300 h 1828800"/>
                  <a:gd name="connsiteX47" fmla="*/ 1187450 w 5010150"/>
                  <a:gd name="connsiteY47" fmla="*/ 863600 h 1828800"/>
                  <a:gd name="connsiteX48" fmla="*/ 1241425 w 5010150"/>
                  <a:gd name="connsiteY48" fmla="*/ 863600 h 1828800"/>
                  <a:gd name="connsiteX49" fmla="*/ 1241425 w 5010150"/>
                  <a:gd name="connsiteY49" fmla="*/ 889000 h 1828800"/>
                  <a:gd name="connsiteX50" fmla="*/ 1317625 w 5010150"/>
                  <a:gd name="connsiteY50" fmla="*/ 889000 h 1828800"/>
                  <a:gd name="connsiteX51" fmla="*/ 1317625 w 5010150"/>
                  <a:gd name="connsiteY51" fmla="*/ 908050 h 1828800"/>
                  <a:gd name="connsiteX52" fmla="*/ 1381125 w 5010150"/>
                  <a:gd name="connsiteY52" fmla="*/ 908050 h 1828800"/>
                  <a:gd name="connsiteX53" fmla="*/ 1381125 w 5010150"/>
                  <a:gd name="connsiteY53" fmla="*/ 933450 h 1828800"/>
                  <a:gd name="connsiteX54" fmla="*/ 1428750 w 5010150"/>
                  <a:gd name="connsiteY54" fmla="*/ 933450 h 1828800"/>
                  <a:gd name="connsiteX55" fmla="*/ 1555750 w 5010150"/>
                  <a:gd name="connsiteY55" fmla="*/ 933450 h 1828800"/>
                  <a:gd name="connsiteX56" fmla="*/ 1555750 w 5010150"/>
                  <a:gd name="connsiteY56" fmla="*/ 965200 h 1828800"/>
                  <a:gd name="connsiteX57" fmla="*/ 1787525 w 5010150"/>
                  <a:gd name="connsiteY57" fmla="*/ 965200 h 1828800"/>
                  <a:gd name="connsiteX58" fmla="*/ 1787525 w 5010150"/>
                  <a:gd name="connsiteY58" fmla="*/ 1028700 h 1828800"/>
                  <a:gd name="connsiteX59" fmla="*/ 1787525 w 5010150"/>
                  <a:gd name="connsiteY59" fmla="*/ 1028700 h 1828800"/>
                  <a:gd name="connsiteX60" fmla="*/ 1787525 w 5010150"/>
                  <a:gd name="connsiteY60" fmla="*/ 1063625 h 1828800"/>
                  <a:gd name="connsiteX61" fmla="*/ 1825625 w 5010150"/>
                  <a:gd name="connsiteY61" fmla="*/ 1063625 h 1828800"/>
                  <a:gd name="connsiteX62" fmla="*/ 1825625 w 5010150"/>
                  <a:gd name="connsiteY62" fmla="*/ 1089025 h 1828800"/>
                  <a:gd name="connsiteX63" fmla="*/ 1901825 w 5010150"/>
                  <a:gd name="connsiteY63" fmla="*/ 1089025 h 1828800"/>
                  <a:gd name="connsiteX64" fmla="*/ 1901825 w 5010150"/>
                  <a:gd name="connsiteY64" fmla="*/ 1089025 h 1828800"/>
                  <a:gd name="connsiteX65" fmla="*/ 1892300 w 5010150"/>
                  <a:gd name="connsiteY65" fmla="*/ 1098550 h 1828800"/>
                  <a:gd name="connsiteX66" fmla="*/ 1901825 w 5010150"/>
                  <a:gd name="connsiteY66" fmla="*/ 1108075 h 1828800"/>
                  <a:gd name="connsiteX67" fmla="*/ 2032000 w 5010150"/>
                  <a:gd name="connsiteY67" fmla="*/ 1108075 h 1828800"/>
                  <a:gd name="connsiteX68" fmla="*/ 2032000 w 5010150"/>
                  <a:gd name="connsiteY68" fmla="*/ 1155700 h 1828800"/>
                  <a:gd name="connsiteX69" fmla="*/ 2136775 w 5010150"/>
                  <a:gd name="connsiteY69" fmla="*/ 1155700 h 1828800"/>
                  <a:gd name="connsiteX70" fmla="*/ 2136775 w 5010150"/>
                  <a:gd name="connsiteY70" fmla="*/ 1177925 h 1828800"/>
                  <a:gd name="connsiteX71" fmla="*/ 2228850 w 5010150"/>
                  <a:gd name="connsiteY71" fmla="*/ 1177925 h 1828800"/>
                  <a:gd name="connsiteX72" fmla="*/ 2228850 w 5010150"/>
                  <a:gd name="connsiteY72" fmla="*/ 1193800 h 1828800"/>
                  <a:gd name="connsiteX73" fmla="*/ 2378075 w 5010150"/>
                  <a:gd name="connsiteY73" fmla="*/ 1193800 h 1828800"/>
                  <a:gd name="connsiteX74" fmla="*/ 2378075 w 5010150"/>
                  <a:gd name="connsiteY74" fmla="*/ 1228725 h 1828800"/>
                  <a:gd name="connsiteX75" fmla="*/ 2406650 w 5010150"/>
                  <a:gd name="connsiteY75" fmla="*/ 1228725 h 1828800"/>
                  <a:gd name="connsiteX76" fmla="*/ 2406650 w 5010150"/>
                  <a:gd name="connsiteY76" fmla="*/ 1295400 h 1828800"/>
                  <a:gd name="connsiteX77" fmla="*/ 2644775 w 5010150"/>
                  <a:gd name="connsiteY77" fmla="*/ 1295400 h 1828800"/>
                  <a:gd name="connsiteX78" fmla="*/ 2644775 w 5010150"/>
                  <a:gd name="connsiteY78" fmla="*/ 1323975 h 1828800"/>
                  <a:gd name="connsiteX79" fmla="*/ 2670175 w 5010150"/>
                  <a:gd name="connsiteY79" fmla="*/ 1323975 h 1828800"/>
                  <a:gd name="connsiteX80" fmla="*/ 2670175 w 5010150"/>
                  <a:gd name="connsiteY80" fmla="*/ 1323975 h 1828800"/>
                  <a:gd name="connsiteX81" fmla="*/ 2686050 w 5010150"/>
                  <a:gd name="connsiteY81" fmla="*/ 1339850 h 1828800"/>
                  <a:gd name="connsiteX82" fmla="*/ 2955925 w 5010150"/>
                  <a:gd name="connsiteY82" fmla="*/ 1339850 h 1828800"/>
                  <a:gd name="connsiteX83" fmla="*/ 2955925 w 5010150"/>
                  <a:gd name="connsiteY83" fmla="*/ 1371600 h 1828800"/>
                  <a:gd name="connsiteX84" fmla="*/ 3003550 w 5010150"/>
                  <a:gd name="connsiteY84" fmla="*/ 1371600 h 1828800"/>
                  <a:gd name="connsiteX85" fmla="*/ 3003550 w 5010150"/>
                  <a:gd name="connsiteY85" fmla="*/ 1409700 h 1828800"/>
                  <a:gd name="connsiteX86" fmla="*/ 3054350 w 5010150"/>
                  <a:gd name="connsiteY86" fmla="*/ 1409700 h 1828800"/>
                  <a:gd name="connsiteX87" fmla="*/ 3054350 w 5010150"/>
                  <a:gd name="connsiteY87" fmla="*/ 1428750 h 1828800"/>
                  <a:gd name="connsiteX88" fmla="*/ 3121025 w 5010150"/>
                  <a:gd name="connsiteY88" fmla="*/ 1428750 h 1828800"/>
                  <a:gd name="connsiteX89" fmla="*/ 3121025 w 5010150"/>
                  <a:gd name="connsiteY89" fmla="*/ 1460500 h 1828800"/>
                  <a:gd name="connsiteX90" fmla="*/ 3251200 w 5010150"/>
                  <a:gd name="connsiteY90" fmla="*/ 1460500 h 1828800"/>
                  <a:gd name="connsiteX91" fmla="*/ 3251200 w 5010150"/>
                  <a:gd name="connsiteY91" fmla="*/ 1476375 h 1828800"/>
                  <a:gd name="connsiteX92" fmla="*/ 3562350 w 5010150"/>
                  <a:gd name="connsiteY92" fmla="*/ 1476375 h 1828800"/>
                  <a:gd name="connsiteX93" fmla="*/ 3562350 w 5010150"/>
                  <a:gd name="connsiteY93" fmla="*/ 1520825 h 1828800"/>
                  <a:gd name="connsiteX94" fmla="*/ 3603625 w 5010150"/>
                  <a:gd name="connsiteY94" fmla="*/ 1520825 h 1828800"/>
                  <a:gd name="connsiteX95" fmla="*/ 3603625 w 5010150"/>
                  <a:gd name="connsiteY95" fmla="*/ 1555750 h 1828800"/>
                  <a:gd name="connsiteX96" fmla="*/ 3641725 w 5010150"/>
                  <a:gd name="connsiteY96" fmla="*/ 1555750 h 1828800"/>
                  <a:gd name="connsiteX97" fmla="*/ 3641725 w 5010150"/>
                  <a:gd name="connsiteY97" fmla="*/ 1581150 h 1828800"/>
                  <a:gd name="connsiteX98" fmla="*/ 3768725 w 5010150"/>
                  <a:gd name="connsiteY98" fmla="*/ 1581150 h 1828800"/>
                  <a:gd name="connsiteX99" fmla="*/ 3768725 w 5010150"/>
                  <a:gd name="connsiteY99" fmla="*/ 1603375 h 1828800"/>
                  <a:gd name="connsiteX100" fmla="*/ 3886200 w 5010150"/>
                  <a:gd name="connsiteY100" fmla="*/ 1603375 h 1828800"/>
                  <a:gd name="connsiteX101" fmla="*/ 3886200 w 5010150"/>
                  <a:gd name="connsiteY101" fmla="*/ 1638300 h 1828800"/>
                  <a:gd name="connsiteX102" fmla="*/ 4194175 w 5010150"/>
                  <a:gd name="connsiteY102" fmla="*/ 1638300 h 1828800"/>
                  <a:gd name="connsiteX103" fmla="*/ 4194175 w 5010150"/>
                  <a:gd name="connsiteY103" fmla="*/ 1651000 h 1828800"/>
                  <a:gd name="connsiteX104" fmla="*/ 4229100 w 5010150"/>
                  <a:gd name="connsiteY104" fmla="*/ 1651000 h 1828800"/>
                  <a:gd name="connsiteX105" fmla="*/ 4229100 w 5010150"/>
                  <a:gd name="connsiteY105" fmla="*/ 1701800 h 1828800"/>
                  <a:gd name="connsiteX106" fmla="*/ 4438650 w 5010150"/>
                  <a:gd name="connsiteY106" fmla="*/ 1701800 h 1828800"/>
                  <a:gd name="connsiteX107" fmla="*/ 4438650 w 5010150"/>
                  <a:gd name="connsiteY107" fmla="*/ 1749425 h 1828800"/>
                  <a:gd name="connsiteX108" fmla="*/ 4575175 w 5010150"/>
                  <a:gd name="connsiteY108" fmla="*/ 1749425 h 1828800"/>
                  <a:gd name="connsiteX109" fmla="*/ 4575175 w 5010150"/>
                  <a:gd name="connsiteY109" fmla="*/ 1749425 h 1828800"/>
                  <a:gd name="connsiteX110" fmla="*/ 4733925 w 5010150"/>
                  <a:gd name="connsiteY110" fmla="*/ 1749425 h 1828800"/>
                  <a:gd name="connsiteX111" fmla="*/ 4740275 w 5010150"/>
                  <a:gd name="connsiteY111" fmla="*/ 1784350 h 1828800"/>
                  <a:gd name="connsiteX112" fmla="*/ 4740275 w 5010150"/>
                  <a:gd name="connsiteY112" fmla="*/ 1803400 h 1828800"/>
                  <a:gd name="connsiteX113" fmla="*/ 4886325 w 5010150"/>
                  <a:gd name="connsiteY113" fmla="*/ 1803400 h 1828800"/>
                  <a:gd name="connsiteX114" fmla="*/ 4886325 w 5010150"/>
                  <a:gd name="connsiteY114" fmla="*/ 1828800 h 1828800"/>
                  <a:gd name="connsiteX115" fmla="*/ 5010150 w 5010150"/>
                  <a:gd name="connsiteY115" fmla="*/ 1828800 h 1828800"/>
                  <a:gd name="connsiteX0" fmla="*/ 0 w 5010150"/>
                  <a:gd name="connsiteY0" fmla="*/ 0 h 1828800"/>
                  <a:gd name="connsiteX1" fmla="*/ 79375 w 5010150"/>
                  <a:gd name="connsiteY1" fmla="*/ 0 h 1828800"/>
                  <a:gd name="connsiteX2" fmla="*/ 79375 w 5010150"/>
                  <a:gd name="connsiteY2" fmla="*/ 34925 h 1828800"/>
                  <a:gd name="connsiteX3" fmla="*/ 206375 w 5010150"/>
                  <a:gd name="connsiteY3" fmla="*/ 34925 h 1828800"/>
                  <a:gd name="connsiteX4" fmla="*/ 206375 w 5010150"/>
                  <a:gd name="connsiteY4" fmla="*/ 47625 h 1828800"/>
                  <a:gd name="connsiteX5" fmla="*/ 238125 w 5010150"/>
                  <a:gd name="connsiteY5" fmla="*/ 47625 h 1828800"/>
                  <a:gd name="connsiteX6" fmla="*/ 238125 w 5010150"/>
                  <a:gd name="connsiteY6" fmla="*/ 73025 h 1828800"/>
                  <a:gd name="connsiteX7" fmla="*/ 254000 w 5010150"/>
                  <a:gd name="connsiteY7" fmla="*/ 73025 h 1828800"/>
                  <a:gd name="connsiteX8" fmla="*/ 254000 w 5010150"/>
                  <a:gd name="connsiteY8" fmla="*/ 104775 h 1828800"/>
                  <a:gd name="connsiteX9" fmla="*/ 266700 w 5010150"/>
                  <a:gd name="connsiteY9" fmla="*/ 104775 h 1828800"/>
                  <a:gd name="connsiteX10" fmla="*/ 266700 w 5010150"/>
                  <a:gd name="connsiteY10" fmla="*/ 142875 h 1828800"/>
                  <a:gd name="connsiteX11" fmla="*/ 361950 w 5010150"/>
                  <a:gd name="connsiteY11" fmla="*/ 142875 h 1828800"/>
                  <a:gd name="connsiteX12" fmla="*/ 361950 w 5010150"/>
                  <a:gd name="connsiteY12" fmla="*/ 174625 h 1828800"/>
                  <a:gd name="connsiteX13" fmla="*/ 422275 w 5010150"/>
                  <a:gd name="connsiteY13" fmla="*/ 174625 h 1828800"/>
                  <a:gd name="connsiteX14" fmla="*/ 422275 w 5010150"/>
                  <a:gd name="connsiteY14" fmla="*/ 203200 h 1828800"/>
                  <a:gd name="connsiteX15" fmla="*/ 523875 w 5010150"/>
                  <a:gd name="connsiteY15" fmla="*/ 203200 h 1828800"/>
                  <a:gd name="connsiteX16" fmla="*/ 523875 w 5010150"/>
                  <a:gd name="connsiteY16" fmla="*/ 222250 h 1828800"/>
                  <a:gd name="connsiteX17" fmla="*/ 549275 w 5010150"/>
                  <a:gd name="connsiteY17" fmla="*/ 222250 h 1828800"/>
                  <a:gd name="connsiteX18" fmla="*/ 549275 w 5010150"/>
                  <a:gd name="connsiteY18" fmla="*/ 266700 h 1828800"/>
                  <a:gd name="connsiteX19" fmla="*/ 574675 w 5010150"/>
                  <a:gd name="connsiteY19" fmla="*/ 266700 h 1828800"/>
                  <a:gd name="connsiteX20" fmla="*/ 574675 w 5010150"/>
                  <a:gd name="connsiteY20" fmla="*/ 298450 h 1828800"/>
                  <a:gd name="connsiteX21" fmla="*/ 584200 w 5010150"/>
                  <a:gd name="connsiteY21" fmla="*/ 307975 h 1828800"/>
                  <a:gd name="connsiteX22" fmla="*/ 584200 w 5010150"/>
                  <a:gd name="connsiteY22" fmla="*/ 390525 h 1828800"/>
                  <a:gd name="connsiteX23" fmla="*/ 650875 w 5010150"/>
                  <a:gd name="connsiteY23" fmla="*/ 390525 h 1828800"/>
                  <a:gd name="connsiteX24" fmla="*/ 650875 w 5010150"/>
                  <a:gd name="connsiteY24" fmla="*/ 415925 h 1828800"/>
                  <a:gd name="connsiteX25" fmla="*/ 698500 w 5010150"/>
                  <a:gd name="connsiteY25" fmla="*/ 415925 h 1828800"/>
                  <a:gd name="connsiteX26" fmla="*/ 698500 w 5010150"/>
                  <a:gd name="connsiteY26" fmla="*/ 434975 h 1828800"/>
                  <a:gd name="connsiteX27" fmla="*/ 781050 w 5010150"/>
                  <a:gd name="connsiteY27" fmla="*/ 434975 h 1828800"/>
                  <a:gd name="connsiteX28" fmla="*/ 781050 w 5010150"/>
                  <a:gd name="connsiteY28" fmla="*/ 466725 h 1828800"/>
                  <a:gd name="connsiteX29" fmla="*/ 815975 w 5010150"/>
                  <a:gd name="connsiteY29" fmla="*/ 466725 h 1828800"/>
                  <a:gd name="connsiteX30" fmla="*/ 815975 w 5010150"/>
                  <a:gd name="connsiteY30" fmla="*/ 492125 h 1828800"/>
                  <a:gd name="connsiteX31" fmla="*/ 850900 w 5010150"/>
                  <a:gd name="connsiteY31" fmla="*/ 492125 h 1828800"/>
                  <a:gd name="connsiteX32" fmla="*/ 850900 w 5010150"/>
                  <a:gd name="connsiteY32" fmla="*/ 517525 h 1828800"/>
                  <a:gd name="connsiteX33" fmla="*/ 850900 w 5010150"/>
                  <a:gd name="connsiteY33" fmla="*/ 536575 h 1828800"/>
                  <a:gd name="connsiteX34" fmla="*/ 873125 w 5010150"/>
                  <a:gd name="connsiteY34" fmla="*/ 536575 h 1828800"/>
                  <a:gd name="connsiteX35" fmla="*/ 873125 w 5010150"/>
                  <a:gd name="connsiteY35" fmla="*/ 596900 h 1828800"/>
                  <a:gd name="connsiteX36" fmla="*/ 901700 w 5010150"/>
                  <a:gd name="connsiteY36" fmla="*/ 596900 h 1828800"/>
                  <a:gd name="connsiteX37" fmla="*/ 901700 w 5010150"/>
                  <a:gd name="connsiteY37" fmla="*/ 650875 h 1828800"/>
                  <a:gd name="connsiteX38" fmla="*/ 1047750 w 5010150"/>
                  <a:gd name="connsiteY38" fmla="*/ 650875 h 1828800"/>
                  <a:gd name="connsiteX39" fmla="*/ 1047750 w 5010150"/>
                  <a:gd name="connsiteY39" fmla="*/ 673100 h 1828800"/>
                  <a:gd name="connsiteX40" fmla="*/ 1082675 w 5010150"/>
                  <a:gd name="connsiteY40" fmla="*/ 673100 h 1828800"/>
                  <a:gd name="connsiteX41" fmla="*/ 1082675 w 5010150"/>
                  <a:gd name="connsiteY41" fmla="*/ 692150 h 1828800"/>
                  <a:gd name="connsiteX42" fmla="*/ 1127125 w 5010150"/>
                  <a:gd name="connsiteY42" fmla="*/ 692150 h 1828800"/>
                  <a:gd name="connsiteX43" fmla="*/ 1127125 w 5010150"/>
                  <a:gd name="connsiteY43" fmla="*/ 708025 h 1828800"/>
                  <a:gd name="connsiteX44" fmla="*/ 1162050 w 5010150"/>
                  <a:gd name="connsiteY44" fmla="*/ 708025 h 1828800"/>
                  <a:gd name="connsiteX45" fmla="*/ 1162050 w 5010150"/>
                  <a:gd name="connsiteY45" fmla="*/ 749300 h 1828800"/>
                  <a:gd name="connsiteX46" fmla="*/ 1187450 w 5010150"/>
                  <a:gd name="connsiteY46" fmla="*/ 749300 h 1828800"/>
                  <a:gd name="connsiteX47" fmla="*/ 1187450 w 5010150"/>
                  <a:gd name="connsiteY47" fmla="*/ 863600 h 1828800"/>
                  <a:gd name="connsiteX48" fmla="*/ 1241425 w 5010150"/>
                  <a:gd name="connsiteY48" fmla="*/ 863600 h 1828800"/>
                  <a:gd name="connsiteX49" fmla="*/ 1241425 w 5010150"/>
                  <a:gd name="connsiteY49" fmla="*/ 889000 h 1828800"/>
                  <a:gd name="connsiteX50" fmla="*/ 1317625 w 5010150"/>
                  <a:gd name="connsiteY50" fmla="*/ 889000 h 1828800"/>
                  <a:gd name="connsiteX51" fmla="*/ 1317625 w 5010150"/>
                  <a:gd name="connsiteY51" fmla="*/ 908050 h 1828800"/>
                  <a:gd name="connsiteX52" fmla="*/ 1381125 w 5010150"/>
                  <a:gd name="connsiteY52" fmla="*/ 908050 h 1828800"/>
                  <a:gd name="connsiteX53" fmla="*/ 1381125 w 5010150"/>
                  <a:gd name="connsiteY53" fmla="*/ 933450 h 1828800"/>
                  <a:gd name="connsiteX54" fmla="*/ 1428750 w 5010150"/>
                  <a:gd name="connsiteY54" fmla="*/ 933450 h 1828800"/>
                  <a:gd name="connsiteX55" fmla="*/ 1555750 w 5010150"/>
                  <a:gd name="connsiteY55" fmla="*/ 933450 h 1828800"/>
                  <a:gd name="connsiteX56" fmla="*/ 1555750 w 5010150"/>
                  <a:gd name="connsiteY56" fmla="*/ 965200 h 1828800"/>
                  <a:gd name="connsiteX57" fmla="*/ 1787525 w 5010150"/>
                  <a:gd name="connsiteY57" fmla="*/ 965200 h 1828800"/>
                  <a:gd name="connsiteX58" fmla="*/ 1787525 w 5010150"/>
                  <a:gd name="connsiteY58" fmla="*/ 1028700 h 1828800"/>
                  <a:gd name="connsiteX59" fmla="*/ 1787525 w 5010150"/>
                  <a:gd name="connsiteY59" fmla="*/ 1028700 h 1828800"/>
                  <a:gd name="connsiteX60" fmla="*/ 1787525 w 5010150"/>
                  <a:gd name="connsiteY60" fmla="*/ 1063625 h 1828800"/>
                  <a:gd name="connsiteX61" fmla="*/ 1825625 w 5010150"/>
                  <a:gd name="connsiteY61" fmla="*/ 1063625 h 1828800"/>
                  <a:gd name="connsiteX62" fmla="*/ 1825625 w 5010150"/>
                  <a:gd name="connsiteY62" fmla="*/ 1089025 h 1828800"/>
                  <a:gd name="connsiteX63" fmla="*/ 1901825 w 5010150"/>
                  <a:gd name="connsiteY63" fmla="*/ 1089025 h 1828800"/>
                  <a:gd name="connsiteX64" fmla="*/ 1901825 w 5010150"/>
                  <a:gd name="connsiteY64" fmla="*/ 1089025 h 1828800"/>
                  <a:gd name="connsiteX65" fmla="*/ 1892300 w 5010150"/>
                  <a:gd name="connsiteY65" fmla="*/ 1098550 h 1828800"/>
                  <a:gd name="connsiteX66" fmla="*/ 1901825 w 5010150"/>
                  <a:gd name="connsiteY66" fmla="*/ 1108075 h 1828800"/>
                  <a:gd name="connsiteX67" fmla="*/ 2032000 w 5010150"/>
                  <a:gd name="connsiteY67" fmla="*/ 1108075 h 1828800"/>
                  <a:gd name="connsiteX68" fmla="*/ 2032000 w 5010150"/>
                  <a:gd name="connsiteY68" fmla="*/ 1155700 h 1828800"/>
                  <a:gd name="connsiteX69" fmla="*/ 2136775 w 5010150"/>
                  <a:gd name="connsiteY69" fmla="*/ 1155700 h 1828800"/>
                  <a:gd name="connsiteX70" fmla="*/ 2136775 w 5010150"/>
                  <a:gd name="connsiteY70" fmla="*/ 1177925 h 1828800"/>
                  <a:gd name="connsiteX71" fmla="*/ 2228850 w 5010150"/>
                  <a:gd name="connsiteY71" fmla="*/ 1177925 h 1828800"/>
                  <a:gd name="connsiteX72" fmla="*/ 2228850 w 5010150"/>
                  <a:gd name="connsiteY72" fmla="*/ 1193800 h 1828800"/>
                  <a:gd name="connsiteX73" fmla="*/ 2378075 w 5010150"/>
                  <a:gd name="connsiteY73" fmla="*/ 1193800 h 1828800"/>
                  <a:gd name="connsiteX74" fmla="*/ 2378075 w 5010150"/>
                  <a:gd name="connsiteY74" fmla="*/ 1228725 h 1828800"/>
                  <a:gd name="connsiteX75" fmla="*/ 2406650 w 5010150"/>
                  <a:gd name="connsiteY75" fmla="*/ 1228725 h 1828800"/>
                  <a:gd name="connsiteX76" fmla="*/ 2406650 w 5010150"/>
                  <a:gd name="connsiteY76" fmla="*/ 1295400 h 1828800"/>
                  <a:gd name="connsiteX77" fmla="*/ 2644775 w 5010150"/>
                  <a:gd name="connsiteY77" fmla="*/ 1295400 h 1828800"/>
                  <a:gd name="connsiteX78" fmla="*/ 2644775 w 5010150"/>
                  <a:gd name="connsiteY78" fmla="*/ 1323975 h 1828800"/>
                  <a:gd name="connsiteX79" fmla="*/ 2670175 w 5010150"/>
                  <a:gd name="connsiteY79" fmla="*/ 1323975 h 1828800"/>
                  <a:gd name="connsiteX80" fmla="*/ 2670175 w 5010150"/>
                  <a:gd name="connsiteY80" fmla="*/ 1323975 h 1828800"/>
                  <a:gd name="connsiteX81" fmla="*/ 2686050 w 5010150"/>
                  <a:gd name="connsiteY81" fmla="*/ 1339850 h 1828800"/>
                  <a:gd name="connsiteX82" fmla="*/ 2955925 w 5010150"/>
                  <a:gd name="connsiteY82" fmla="*/ 1339850 h 1828800"/>
                  <a:gd name="connsiteX83" fmla="*/ 2955925 w 5010150"/>
                  <a:gd name="connsiteY83" fmla="*/ 1371600 h 1828800"/>
                  <a:gd name="connsiteX84" fmla="*/ 3003550 w 5010150"/>
                  <a:gd name="connsiteY84" fmla="*/ 1371600 h 1828800"/>
                  <a:gd name="connsiteX85" fmla="*/ 3003550 w 5010150"/>
                  <a:gd name="connsiteY85" fmla="*/ 1409700 h 1828800"/>
                  <a:gd name="connsiteX86" fmla="*/ 3054350 w 5010150"/>
                  <a:gd name="connsiteY86" fmla="*/ 1409700 h 1828800"/>
                  <a:gd name="connsiteX87" fmla="*/ 3054350 w 5010150"/>
                  <a:gd name="connsiteY87" fmla="*/ 1428750 h 1828800"/>
                  <a:gd name="connsiteX88" fmla="*/ 3121025 w 5010150"/>
                  <a:gd name="connsiteY88" fmla="*/ 1428750 h 1828800"/>
                  <a:gd name="connsiteX89" fmla="*/ 3121025 w 5010150"/>
                  <a:gd name="connsiteY89" fmla="*/ 1460500 h 1828800"/>
                  <a:gd name="connsiteX90" fmla="*/ 3251200 w 5010150"/>
                  <a:gd name="connsiteY90" fmla="*/ 1460500 h 1828800"/>
                  <a:gd name="connsiteX91" fmla="*/ 3251200 w 5010150"/>
                  <a:gd name="connsiteY91" fmla="*/ 1476375 h 1828800"/>
                  <a:gd name="connsiteX92" fmla="*/ 3562350 w 5010150"/>
                  <a:gd name="connsiteY92" fmla="*/ 1476375 h 1828800"/>
                  <a:gd name="connsiteX93" fmla="*/ 3562350 w 5010150"/>
                  <a:gd name="connsiteY93" fmla="*/ 1520825 h 1828800"/>
                  <a:gd name="connsiteX94" fmla="*/ 3603625 w 5010150"/>
                  <a:gd name="connsiteY94" fmla="*/ 1520825 h 1828800"/>
                  <a:gd name="connsiteX95" fmla="*/ 3603625 w 5010150"/>
                  <a:gd name="connsiteY95" fmla="*/ 1555750 h 1828800"/>
                  <a:gd name="connsiteX96" fmla="*/ 3641725 w 5010150"/>
                  <a:gd name="connsiteY96" fmla="*/ 1555750 h 1828800"/>
                  <a:gd name="connsiteX97" fmla="*/ 3641725 w 5010150"/>
                  <a:gd name="connsiteY97" fmla="*/ 1581150 h 1828800"/>
                  <a:gd name="connsiteX98" fmla="*/ 3768725 w 5010150"/>
                  <a:gd name="connsiteY98" fmla="*/ 1581150 h 1828800"/>
                  <a:gd name="connsiteX99" fmla="*/ 3768725 w 5010150"/>
                  <a:gd name="connsiteY99" fmla="*/ 1603375 h 1828800"/>
                  <a:gd name="connsiteX100" fmla="*/ 3886200 w 5010150"/>
                  <a:gd name="connsiteY100" fmla="*/ 1603375 h 1828800"/>
                  <a:gd name="connsiteX101" fmla="*/ 3886200 w 5010150"/>
                  <a:gd name="connsiteY101" fmla="*/ 1638300 h 1828800"/>
                  <a:gd name="connsiteX102" fmla="*/ 4194175 w 5010150"/>
                  <a:gd name="connsiteY102" fmla="*/ 1638300 h 1828800"/>
                  <a:gd name="connsiteX103" fmla="*/ 4194175 w 5010150"/>
                  <a:gd name="connsiteY103" fmla="*/ 1651000 h 1828800"/>
                  <a:gd name="connsiteX104" fmla="*/ 4229100 w 5010150"/>
                  <a:gd name="connsiteY104" fmla="*/ 1651000 h 1828800"/>
                  <a:gd name="connsiteX105" fmla="*/ 4229100 w 5010150"/>
                  <a:gd name="connsiteY105" fmla="*/ 1701800 h 1828800"/>
                  <a:gd name="connsiteX106" fmla="*/ 4438650 w 5010150"/>
                  <a:gd name="connsiteY106" fmla="*/ 1701800 h 1828800"/>
                  <a:gd name="connsiteX107" fmla="*/ 4438650 w 5010150"/>
                  <a:gd name="connsiteY107" fmla="*/ 1749425 h 1828800"/>
                  <a:gd name="connsiteX108" fmla="*/ 4575175 w 5010150"/>
                  <a:gd name="connsiteY108" fmla="*/ 1749425 h 1828800"/>
                  <a:gd name="connsiteX109" fmla="*/ 4575175 w 5010150"/>
                  <a:gd name="connsiteY109" fmla="*/ 1749425 h 1828800"/>
                  <a:gd name="connsiteX110" fmla="*/ 4733925 w 5010150"/>
                  <a:gd name="connsiteY110" fmla="*/ 1749425 h 1828800"/>
                  <a:gd name="connsiteX111" fmla="*/ 4740275 w 5010150"/>
                  <a:gd name="connsiteY111" fmla="*/ 1784350 h 1828800"/>
                  <a:gd name="connsiteX112" fmla="*/ 4740275 w 5010150"/>
                  <a:gd name="connsiteY112" fmla="*/ 1803400 h 1828800"/>
                  <a:gd name="connsiteX113" fmla="*/ 4886325 w 5010150"/>
                  <a:gd name="connsiteY113" fmla="*/ 1803400 h 1828800"/>
                  <a:gd name="connsiteX114" fmla="*/ 4886325 w 5010150"/>
                  <a:gd name="connsiteY114" fmla="*/ 1828800 h 1828800"/>
                  <a:gd name="connsiteX115" fmla="*/ 5010150 w 5010150"/>
                  <a:gd name="connsiteY115" fmla="*/ 1828800 h 1828800"/>
                  <a:gd name="connsiteX0" fmla="*/ 0 w 5010150"/>
                  <a:gd name="connsiteY0" fmla="*/ 0 h 1828800"/>
                  <a:gd name="connsiteX1" fmla="*/ 79375 w 5010150"/>
                  <a:gd name="connsiteY1" fmla="*/ 0 h 1828800"/>
                  <a:gd name="connsiteX2" fmla="*/ 79375 w 5010150"/>
                  <a:gd name="connsiteY2" fmla="*/ 34925 h 1828800"/>
                  <a:gd name="connsiteX3" fmla="*/ 206375 w 5010150"/>
                  <a:gd name="connsiteY3" fmla="*/ 34925 h 1828800"/>
                  <a:gd name="connsiteX4" fmla="*/ 206375 w 5010150"/>
                  <a:gd name="connsiteY4" fmla="*/ 47625 h 1828800"/>
                  <a:gd name="connsiteX5" fmla="*/ 238125 w 5010150"/>
                  <a:gd name="connsiteY5" fmla="*/ 47625 h 1828800"/>
                  <a:gd name="connsiteX6" fmla="*/ 238125 w 5010150"/>
                  <a:gd name="connsiteY6" fmla="*/ 73025 h 1828800"/>
                  <a:gd name="connsiteX7" fmla="*/ 254000 w 5010150"/>
                  <a:gd name="connsiteY7" fmla="*/ 73025 h 1828800"/>
                  <a:gd name="connsiteX8" fmla="*/ 254000 w 5010150"/>
                  <a:gd name="connsiteY8" fmla="*/ 104775 h 1828800"/>
                  <a:gd name="connsiteX9" fmla="*/ 266700 w 5010150"/>
                  <a:gd name="connsiteY9" fmla="*/ 104775 h 1828800"/>
                  <a:gd name="connsiteX10" fmla="*/ 266700 w 5010150"/>
                  <a:gd name="connsiteY10" fmla="*/ 142875 h 1828800"/>
                  <a:gd name="connsiteX11" fmla="*/ 361950 w 5010150"/>
                  <a:gd name="connsiteY11" fmla="*/ 142875 h 1828800"/>
                  <a:gd name="connsiteX12" fmla="*/ 361950 w 5010150"/>
                  <a:gd name="connsiteY12" fmla="*/ 174625 h 1828800"/>
                  <a:gd name="connsiteX13" fmla="*/ 422275 w 5010150"/>
                  <a:gd name="connsiteY13" fmla="*/ 174625 h 1828800"/>
                  <a:gd name="connsiteX14" fmla="*/ 422275 w 5010150"/>
                  <a:gd name="connsiteY14" fmla="*/ 203200 h 1828800"/>
                  <a:gd name="connsiteX15" fmla="*/ 523875 w 5010150"/>
                  <a:gd name="connsiteY15" fmla="*/ 203200 h 1828800"/>
                  <a:gd name="connsiteX16" fmla="*/ 523875 w 5010150"/>
                  <a:gd name="connsiteY16" fmla="*/ 222250 h 1828800"/>
                  <a:gd name="connsiteX17" fmla="*/ 549275 w 5010150"/>
                  <a:gd name="connsiteY17" fmla="*/ 222250 h 1828800"/>
                  <a:gd name="connsiteX18" fmla="*/ 549275 w 5010150"/>
                  <a:gd name="connsiteY18" fmla="*/ 266700 h 1828800"/>
                  <a:gd name="connsiteX19" fmla="*/ 574675 w 5010150"/>
                  <a:gd name="connsiteY19" fmla="*/ 266700 h 1828800"/>
                  <a:gd name="connsiteX20" fmla="*/ 574675 w 5010150"/>
                  <a:gd name="connsiteY20" fmla="*/ 298450 h 1828800"/>
                  <a:gd name="connsiteX21" fmla="*/ 584200 w 5010150"/>
                  <a:gd name="connsiteY21" fmla="*/ 307975 h 1828800"/>
                  <a:gd name="connsiteX22" fmla="*/ 584200 w 5010150"/>
                  <a:gd name="connsiteY22" fmla="*/ 390525 h 1828800"/>
                  <a:gd name="connsiteX23" fmla="*/ 650875 w 5010150"/>
                  <a:gd name="connsiteY23" fmla="*/ 390525 h 1828800"/>
                  <a:gd name="connsiteX24" fmla="*/ 650875 w 5010150"/>
                  <a:gd name="connsiteY24" fmla="*/ 415925 h 1828800"/>
                  <a:gd name="connsiteX25" fmla="*/ 698500 w 5010150"/>
                  <a:gd name="connsiteY25" fmla="*/ 415925 h 1828800"/>
                  <a:gd name="connsiteX26" fmla="*/ 698500 w 5010150"/>
                  <a:gd name="connsiteY26" fmla="*/ 434975 h 1828800"/>
                  <a:gd name="connsiteX27" fmla="*/ 781050 w 5010150"/>
                  <a:gd name="connsiteY27" fmla="*/ 434975 h 1828800"/>
                  <a:gd name="connsiteX28" fmla="*/ 781050 w 5010150"/>
                  <a:gd name="connsiteY28" fmla="*/ 466725 h 1828800"/>
                  <a:gd name="connsiteX29" fmla="*/ 815975 w 5010150"/>
                  <a:gd name="connsiteY29" fmla="*/ 466725 h 1828800"/>
                  <a:gd name="connsiteX30" fmla="*/ 815975 w 5010150"/>
                  <a:gd name="connsiteY30" fmla="*/ 492125 h 1828800"/>
                  <a:gd name="connsiteX31" fmla="*/ 850900 w 5010150"/>
                  <a:gd name="connsiteY31" fmla="*/ 492125 h 1828800"/>
                  <a:gd name="connsiteX32" fmla="*/ 850900 w 5010150"/>
                  <a:gd name="connsiteY32" fmla="*/ 517525 h 1828800"/>
                  <a:gd name="connsiteX33" fmla="*/ 850900 w 5010150"/>
                  <a:gd name="connsiteY33" fmla="*/ 536575 h 1828800"/>
                  <a:gd name="connsiteX34" fmla="*/ 873125 w 5010150"/>
                  <a:gd name="connsiteY34" fmla="*/ 536575 h 1828800"/>
                  <a:gd name="connsiteX35" fmla="*/ 873125 w 5010150"/>
                  <a:gd name="connsiteY35" fmla="*/ 596900 h 1828800"/>
                  <a:gd name="connsiteX36" fmla="*/ 901700 w 5010150"/>
                  <a:gd name="connsiteY36" fmla="*/ 596900 h 1828800"/>
                  <a:gd name="connsiteX37" fmla="*/ 901700 w 5010150"/>
                  <a:gd name="connsiteY37" fmla="*/ 650875 h 1828800"/>
                  <a:gd name="connsiteX38" fmla="*/ 1047750 w 5010150"/>
                  <a:gd name="connsiteY38" fmla="*/ 650875 h 1828800"/>
                  <a:gd name="connsiteX39" fmla="*/ 1047750 w 5010150"/>
                  <a:gd name="connsiteY39" fmla="*/ 673100 h 1828800"/>
                  <a:gd name="connsiteX40" fmla="*/ 1082675 w 5010150"/>
                  <a:gd name="connsiteY40" fmla="*/ 673100 h 1828800"/>
                  <a:gd name="connsiteX41" fmla="*/ 1082675 w 5010150"/>
                  <a:gd name="connsiteY41" fmla="*/ 692150 h 1828800"/>
                  <a:gd name="connsiteX42" fmla="*/ 1127125 w 5010150"/>
                  <a:gd name="connsiteY42" fmla="*/ 692150 h 1828800"/>
                  <a:gd name="connsiteX43" fmla="*/ 1127125 w 5010150"/>
                  <a:gd name="connsiteY43" fmla="*/ 708025 h 1828800"/>
                  <a:gd name="connsiteX44" fmla="*/ 1162050 w 5010150"/>
                  <a:gd name="connsiteY44" fmla="*/ 708025 h 1828800"/>
                  <a:gd name="connsiteX45" fmla="*/ 1162050 w 5010150"/>
                  <a:gd name="connsiteY45" fmla="*/ 749300 h 1828800"/>
                  <a:gd name="connsiteX46" fmla="*/ 1187450 w 5010150"/>
                  <a:gd name="connsiteY46" fmla="*/ 749300 h 1828800"/>
                  <a:gd name="connsiteX47" fmla="*/ 1187450 w 5010150"/>
                  <a:gd name="connsiteY47" fmla="*/ 863600 h 1828800"/>
                  <a:gd name="connsiteX48" fmla="*/ 1241425 w 5010150"/>
                  <a:gd name="connsiteY48" fmla="*/ 863600 h 1828800"/>
                  <a:gd name="connsiteX49" fmla="*/ 1241425 w 5010150"/>
                  <a:gd name="connsiteY49" fmla="*/ 889000 h 1828800"/>
                  <a:gd name="connsiteX50" fmla="*/ 1317625 w 5010150"/>
                  <a:gd name="connsiteY50" fmla="*/ 889000 h 1828800"/>
                  <a:gd name="connsiteX51" fmla="*/ 1317625 w 5010150"/>
                  <a:gd name="connsiteY51" fmla="*/ 908050 h 1828800"/>
                  <a:gd name="connsiteX52" fmla="*/ 1381125 w 5010150"/>
                  <a:gd name="connsiteY52" fmla="*/ 908050 h 1828800"/>
                  <a:gd name="connsiteX53" fmla="*/ 1381125 w 5010150"/>
                  <a:gd name="connsiteY53" fmla="*/ 933450 h 1828800"/>
                  <a:gd name="connsiteX54" fmla="*/ 1428750 w 5010150"/>
                  <a:gd name="connsiteY54" fmla="*/ 933450 h 1828800"/>
                  <a:gd name="connsiteX55" fmla="*/ 1555750 w 5010150"/>
                  <a:gd name="connsiteY55" fmla="*/ 933450 h 1828800"/>
                  <a:gd name="connsiteX56" fmla="*/ 1555750 w 5010150"/>
                  <a:gd name="connsiteY56" fmla="*/ 965200 h 1828800"/>
                  <a:gd name="connsiteX57" fmla="*/ 1787525 w 5010150"/>
                  <a:gd name="connsiteY57" fmla="*/ 965200 h 1828800"/>
                  <a:gd name="connsiteX58" fmla="*/ 1787525 w 5010150"/>
                  <a:gd name="connsiteY58" fmla="*/ 1028700 h 1828800"/>
                  <a:gd name="connsiteX59" fmla="*/ 1787525 w 5010150"/>
                  <a:gd name="connsiteY59" fmla="*/ 1028700 h 1828800"/>
                  <a:gd name="connsiteX60" fmla="*/ 1787525 w 5010150"/>
                  <a:gd name="connsiteY60" fmla="*/ 1063625 h 1828800"/>
                  <a:gd name="connsiteX61" fmla="*/ 1825625 w 5010150"/>
                  <a:gd name="connsiteY61" fmla="*/ 1063625 h 1828800"/>
                  <a:gd name="connsiteX62" fmla="*/ 1825625 w 5010150"/>
                  <a:gd name="connsiteY62" fmla="*/ 1089025 h 1828800"/>
                  <a:gd name="connsiteX63" fmla="*/ 1901825 w 5010150"/>
                  <a:gd name="connsiteY63" fmla="*/ 1089025 h 1828800"/>
                  <a:gd name="connsiteX64" fmla="*/ 1901825 w 5010150"/>
                  <a:gd name="connsiteY64" fmla="*/ 1089025 h 1828800"/>
                  <a:gd name="connsiteX65" fmla="*/ 1892300 w 5010150"/>
                  <a:gd name="connsiteY65" fmla="*/ 1098550 h 1828800"/>
                  <a:gd name="connsiteX66" fmla="*/ 2032000 w 5010150"/>
                  <a:gd name="connsiteY66" fmla="*/ 1108075 h 1828800"/>
                  <a:gd name="connsiteX67" fmla="*/ 2032000 w 5010150"/>
                  <a:gd name="connsiteY67" fmla="*/ 1155700 h 1828800"/>
                  <a:gd name="connsiteX68" fmla="*/ 2136775 w 5010150"/>
                  <a:gd name="connsiteY68" fmla="*/ 1155700 h 1828800"/>
                  <a:gd name="connsiteX69" fmla="*/ 2136775 w 5010150"/>
                  <a:gd name="connsiteY69" fmla="*/ 1177925 h 1828800"/>
                  <a:gd name="connsiteX70" fmla="*/ 2228850 w 5010150"/>
                  <a:gd name="connsiteY70" fmla="*/ 1177925 h 1828800"/>
                  <a:gd name="connsiteX71" fmla="*/ 2228850 w 5010150"/>
                  <a:gd name="connsiteY71" fmla="*/ 1193800 h 1828800"/>
                  <a:gd name="connsiteX72" fmla="*/ 2378075 w 5010150"/>
                  <a:gd name="connsiteY72" fmla="*/ 1193800 h 1828800"/>
                  <a:gd name="connsiteX73" fmla="*/ 2378075 w 5010150"/>
                  <a:gd name="connsiteY73" fmla="*/ 1228725 h 1828800"/>
                  <a:gd name="connsiteX74" fmla="*/ 2406650 w 5010150"/>
                  <a:gd name="connsiteY74" fmla="*/ 1228725 h 1828800"/>
                  <a:gd name="connsiteX75" fmla="*/ 2406650 w 5010150"/>
                  <a:gd name="connsiteY75" fmla="*/ 1295400 h 1828800"/>
                  <a:gd name="connsiteX76" fmla="*/ 2644775 w 5010150"/>
                  <a:gd name="connsiteY76" fmla="*/ 1295400 h 1828800"/>
                  <a:gd name="connsiteX77" fmla="*/ 2644775 w 5010150"/>
                  <a:gd name="connsiteY77" fmla="*/ 1323975 h 1828800"/>
                  <a:gd name="connsiteX78" fmla="*/ 2670175 w 5010150"/>
                  <a:gd name="connsiteY78" fmla="*/ 1323975 h 1828800"/>
                  <a:gd name="connsiteX79" fmla="*/ 2670175 w 5010150"/>
                  <a:gd name="connsiteY79" fmla="*/ 1323975 h 1828800"/>
                  <a:gd name="connsiteX80" fmla="*/ 2686050 w 5010150"/>
                  <a:gd name="connsiteY80" fmla="*/ 1339850 h 1828800"/>
                  <a:gd name="connsiteX81" fmla="*/ 2955925 w 5010150"/>
                  <a:gd name="connsiteY81" fmla="*/ 1339850 h 1828800"/>
                  <a:gd name="connsiteX82" fmla="*/ 2955925 w 5010150"/>
                  <a:gd name="connsiteY82" fmla="*/ 1371600 h 1828800"/>
                  <a:gd name="connsiteX83" fmla="*/ 3003550 w 5010150"/>
                  <a:gd name="connsiteY83" fmla="*/ 1371600 h 1828800"/>
                  <a:gd name="connsiteX84" fmla="*/ 3003550 w 5010150"/>
                  <a:gd name="connsiteY84" fmla="*/ 1409700 h 1828800"/>
                  <a:gd name="connsiteX85" fmla="*/ 3054350 w 5010150"/>
                  <a:gd name="connsiteY85" fmla="*/ 1409700 h 1828800"/>
                  <a:gd name="connsiteX86" fmla="*/ 3054350 w 5010150"/>
                  <a:gd name="connsiteY86" fmla="*/ 1428750 h 1828800"/>
                  <a:gd name="connsiteX87" fmla="*/ 3121025 w 5010150"/>
                  <a:gd name="connsiteY87" fmla="*/ 1428750 h 1828800"/>
                  <a:gd name="connsiteX88" fmla="*/ 3121025 w 5010150"/>
                  <a:gd name="connsiteY88" fmla="*/ 1460500 h 1828800"/>
                  <a:gd name="connsiteX89" fmla="*/ 3251200 w 5010150"/>
                  <a:gd name="connsiteY89" fmla="*/ 1460500 h 1828800"/>
                  <a:gd name="connsiteX90" fmla="*/ 3251200 w 5010150"/>
                  <a:gd name="connsiteY90" fmla="*/ 1476375 h 1828800"/>
                  <a:gd name="connsiteX91" fmla="*/ 3562350 w 5010150"/>
                  <a:gd name="connsiteY91" fmla="*/ 1476375 h 1828800"/>
                  <a:gd name="connsiteX92" fmla="*/ 3562350 w 5010150"/>
                  <a:gd name="connsiteY92" fmla="*/ 1520825 h 1828800"/>
                  <a:gd name="connsiteX93" fmla="*/ 3603625 w 5010150"/>
                  <a:gd name="connsiteY93" fmla="*/ 1520825 h 1828800"/>
                  <a:gd name="connsiteX94" fmla="*/ 3603625 w 5010150"/>
                  <a:gd name="connsiteY94" fmla="*/ 1555750 h 1828800"/>
                  <a:gd name="connsiteX95" fmla="*/ 3641725 w 5010150"/>
                  <a:gd name="connsiteY95" fmla="*/ 1555750 h 1828800"/>
                  <a:gd name="connsiteX96" fmla="*/ 3641725 w 5010150"/>
                  <a:gd name="connsiteY96" fmla="*/ 1581150 h 1828800"/>
                  <a:gd name="connsiteX97" fmla="*/ 3768725 w 5010150"/>
                  <a:gd name="connsiteY97" fmla="*/ 1581150 h 1828800"/>
                  <a:gd name="connsiteX98" fmla="*/ 3768725 w 5010150"/>
                  <a:gd name="connsiteY98" fmla="*/ 1603375 h 1828800"/>
                  <a:gd name="connsiteX99" fmla="*/ 3886200 w 5010150"/>
                  <a:gd name="connsiteY99" fmla="*/ 1603375 h 1828800"/>
                  <a:gd name="connsiteX100" fmla="*/ 3886200 w 5010150"/>
                  <a:gd name="connsiteY100" fmla="*/ 1638300 h 1828800"/>
                  <a:gd name="connsiteX101" fmla="*/ 4194175 w 5010150"/>
                  <a:gd name="connsiteY101" fmla="*/ 1638300 h 1828800"/>
                  <a:gd name="connsiteX102" fmla="*/ 4194175 w 5010150"/>
                  <a:gd name="connsiteY102" fmla="*/ 1651000 h 1828800"/>
                  <a:gd name="connsiteX103" fmla="*/ 4229100 w 5010150"/>
                  <a:gd name="connsiteY103" fmla="*/ 1651000 h 1828800"/>
                  <a:gd name="connsiteX104" fmla="*/ 4229100 w 5010150"/>
                  <a:gd name="connsiteY104" fmla="*/ 1701800 h 1828800"/>
                  <a:gd name="connsiteX105" fmla="*/ 4438650 w 5010150"/>
                  <a:gd name="connsiteY105" fmla="*/ 1701800 h 1828800"/>
                  <a:gd name="connsiteX106" fmla="*/ 4438650 w 5010150"/>
                  <a:gd name="connsiteY106" fmla="*/ 1749425 h 1828800"/>
                  <a:gd name="connsiteX107" fmla="*/ 4575175 w 5010150"/>
                  <a:gd name="connsiteY107" fmla="*/ 1749425 h 1828800"/>
                  <a:gd name="connsiteX108" fmla="*/ 4575175 w 5010150"/>
                  <a:gd name="connsiteY108" fmla="*/ 1749425 h 1828800"/>
                  <a:gd name="connsiteX109" fmla="*/ 4733925 w 5010150"/>
                  <a:gd name="connsiteY109" fmla="*/ 1749425 h 1828800"/>
                  <a:gd name="connsiteX110" fmla="*/ 4740275 w 5010150"/>
                  <a:gd name="connsiteY110" fmla="*/ 1784350 h 1828800"/>
                  <a:gd name="connsiteX111" fmla="*/ 4740275 w 5010150"/>
                  <a:gd name="connsiteY111" fmla="*/ 1803400 h 1828800"/>
                  <a:gd name="connsiteX112" fmla="*/ 4886325 w 5010150"/>
                  <a:gd name="connsiteY112" fmla="*/ 1803400 h 1828800"/>
                  <a:gd name="connsiteX113" fmla="*/ 4886325 w 5010150"/>
                  <a:gd name="connsiteY113" fmla="*/ 1828800 h 1828800"/>
                  <a:gd name="connsiteX114" fmla="*/ 5010150 w 5010150"/>
                  <a:gd name="connsiteY114" fmla="*/ 1828800 h 1828800"/>
                  <a:gd name="connsiteX0" fmla="*/ 0 w 5010150"/>
                  <a:gd name="connsiteY0" fmla="*/ 0 h 1828800"/>
                  <a:gd name="connsiteX1" fmla="*/ 79375 w 5010150"/>
                  <a:gd name="connsiteY1" fmla="*/ 0 h 1828800"/>
                  <a:gd name="connsiteX2" fmla="*/ 79375 w 5010150"/>
                  <a:gd name="connsiteY2" fmla="*/ 34925 h 1828800"/>
                  <a:gd name="connsiteX3" fmla="*/ 206375 w 5010150"/>
                  <a:gd name="connsiteY3" fmla="*/ 34925 h 1828800"/>
                  <a:gd name="connsiteX4" fmla="*/ 206375 w 5010150"/>
                  <a:gd name="connsiteY4" fmla="*/ 47625 h 1828800"/>
                  <a:gd name="connsiteX5" fmla="*/ 238125 w 5010150"/>
                  <a:gd name="connsiteY5" fmla="*/ 47625 h 1828800"/>
                  <a:gd name="connsiteX6" fmla="*/ 238125 w 5010150"/>
                  <a:gd name="connsiteY6" fmla="*/ 73025 h 1828800"/>
                  <a:gd name="connsiteX7" fmla="*/ 254000 w 5010150"/>
                  <a:gd name="connsiteY7" fmla="*/ 73025 h 1828800"/>
                  <a:gd name="connsiteX8" fmla="*/ 254000 w 5010150"/>
                  <a:gd name="connsiteY8" fmla="*/ 104775 h 1828800"/>
                  <a:gd name="connsiteX9" fmla="*/ 266700 w 5010150"/>
                  <a:gd name="connsiteY9" fmla="*/ 104775 h 1828800"/>
                  <a:gd name="connsiteX10" fmla="*/ 266700 w 5010150"/>
                  <a:gd name="connsiteY10" fmla="*/ 142875 h 1828800"/>
                  <a:gd name="connsiteX11" fmla="*/ 361950 w 5010150"/>
                  <a:gd name="connsiteY11" fmla="*/ 142875 h 1828800"/>
                  <a:gd name="connsiteX12" fmla="*/ 361950 w 5010150"/>
                  <a:gd name="connsiteY12" fmla="*/ 174625 h 1828800"/>
                  <a:gd name="connsiteX13" fmla="*/ 422275 w 5010150"/>
                  <a:gd name="connsiteY13" fmla="*/ 174625 h 1828800"/>
                  <a:gd name="connsiteX14" fmla="*/ 422275 w 5010150"/>
                  <a:gd name="connsiteY14" fmla="*/ 203200 h 1828800"/>
                  <a:gd name="connsiteX15" fmla="*/ 523875 w 5010150"/>
                  <a:gd name="connsiteY15" fmla="*/ 203200 h 1828800"/>
                  <a:gd name="connsiteX16" fmla="*/ 523875 w 5010150"/>
                  <a:gd name="connsiteY16" fmla="*/ 222250 h 1828800"/>
                  <a:gd name="connsiteX17" fmla="*/ 549275 w 5010150"/>
                  <a:gd name="connsiteY17" fmla="*/ 222250 h 1828800"/>
                  <a:gd name="connsiteX18" fmla="*/ 549275 w 5010150"/>
                  <a:gd name="connsiteY18" fmla="*/ 266700 h 1828800"/>
                  <a:gd name="connsiteX19" fmla="*/ 574675 w 5010150"/>
                  <a:gd name="connsiteY19" fmla="*/ 266700 h 1828800"/>
                  <a:gd name="connsiteX20" fmla="*/ 574675 w 5010150"/>
                  <a:gd name="connsiteY20" fmla="*/ 298450 h 1828800"/>
                  <a:gd name="connsiteX21" fmla="*/ 584200 w 5010150"/>
                  <a:gd name="connsiteY21" fmla="*/ 307975 h 1828800"/>
                  <a:gd name="connsiteX22" fmla="*/ 584200 w 5010150"/>
                  <a:gd name="connsiteY22" fmla="*/ 390525 h 1828800"/>
                  <a:gd name="connsiteX23" fmla="*/ 650875 w 5010150"/>
                  <a:gd name="connsiteY23" fmla="*/ 390525 h 1828800"/>
                  <a:gd name="connsiteX24" fmla="*/ 650875 w 5010150"/>
                  <a:gd name="connsiteY24" fmla="*/ 415925 h 1828800"/>
                  <a:gd name="connsiteX25" fmla="*/ 698500 w 5010150"/>
                  <a:gd name="connsiteY25" fmla="*/ 415925 h 1828800"/>
                  <a:gd name="connsiteX26" fmla="*/ 698500 w 5010150"/>
                  <a:gd name="connsiteY26" fmla="*/ 434975 h 1828800"/>
                  <a:gd name="connsiteX27" fmla="*/ 781050 w 5010150"/>
                  <a:gd name="connsiteY27" fmla="*/ 434975 h 1828800"/>
                  <a:gd name="connsiteX28" fmla="*/ 781050 w 5010150"/>
                  <a:gd name="connsiteY28" fmla="*/ 466725 h 1828800"/>
                  <a:gd name="connsiteX29" fmla="*/ 815975 w 5010150"/>
                  <a:gd name="connsiteY29" fmla="*/ 466725 h 1828800"/>
                  <a:gd name="connsiteX30" fmla="*/ 815975 w 5010150"/>
                  <a:gd name="connsiteY30" fmla="*/ 492125 h 1828800"/>
                  <a:gd name="connsiteX31" fmla="*/ 850900 w 5010150"/>
                  <a:gd name="connsiteY31" fmla="*/ 492125 h 1828800"/>
                  <a:gd name="connsiteX32" fmla="*/ 850900 w 5010150"/>
                  <a:gd name="connsiteY32" fmla="*/ 517525 h 1828800"/>
                  <a:gd name="connsiteX33" fmla="*/ 850900 w 5010150"/>
                  <a:gd name="connsiteY33" fmla="*/ 536575 h 1828800"/>
                  <a:gd name="connsiteX34" fmla="*/ 873125 w 5010150"/>
                  <a:gd name="connsiteY34" fmla="*/ 536575 h 1828800"/>
                  <a:gd name="connsiteX35" fmla="*/ 873125 w 5010150"/>
                  <a:gd name="connsiteY35" fmla="*/ 596900 h 1828800"/>
                  <a:gd name="connsiteX36" fmla="*/ 901700 w 5010150"/>
                  <a:gd name="connsiteY36" fmla="*/ 596900 h 1828800"/>
                  <a:gd name="connsiteX37" fmla="*/ 901700 w 5010150"/>
                  <a:gd name="connsiteY37" fmla="*/ 650875 h 1828800"/>
                  <a:gd name="connsiteX38" fmla="*/ 1047750 w 5010150"/>
                  <a:gd name="connsiteY38" fmla="*/ 650875 h 1828800"/>
                  <a:gd name="connsiteX39" fmla="*/ 1047750 w 5010150"/>
                  <a:gd name="connsiteY39" fmla="*/ 673100 h 1828800"/>
                  <a:gd name="connsiteX40" fmla="*/ 1082675 w 5010150"/>
                  <a:gd name="connsiteY40" fmla="*/ 673100 h 1828800"/>
                  <a:gd name="connsiteX41" fmla="*/ 1082675 w 5010150"/>
                  <a:gd name="connsiteY41" fmla="*/ 692150 h 1828800"/>
                  <a:gd name="connsiteX42" fmla="*/ 1127125 w 5010150"/>
                  <a:gd name="connsiteY42" fmla="*/ 692150 h 1828800"/>
                  <a:gd name="connsiteX43" fmla="*/ 1127125 w 5010150"/>
                  <a:gd name="connsiteY43" fmla="*/ 708025 h 1828800"/>
                  <a:gd name="connsiteX44" fmla="*/ 1162050 w 5010150"/>
                  <a:gd name="connsiteY44" fmla="*/ 708025 h 1828800"/>
                  <a:gd name="connsiteX45" fmla="*/ 1162050 w 5010150"/>
                  <a:gd name="connsiteY45" fmla="*/ 749300 h 1828800"/>
                  <a:gd name="connsiteX46" fmla="*/ 1187450 w 5010150"/>
                  <a:gd name="connsiteY46" fmla="*/ 749300 h 1828800"/>
                  <a:gd name="connsiteX47" fmla="*/ 1187450 w 5010150"/>
                  <a:gd name="connsiteY47" fmla="*/ 863600 h 1828800"/>
                  <a:gd name="connsiteX48" fmla="*/ 1241425 w 5010150"/>
                  <a:gd name="connsiteY48" fmla="*/ 863600 h 1828800"/>
                  <a:gd name="connsiteX49" fmla="*/ 1241425 w 5010150"/>
                  <a:gd name="connsiteY49" fmla="*/ 889000 h 1828800"/>
                  <a:gd name="connsiteX50" fmla="*/ 1317625 w 5010150"/>
                  <a:gd name="connsiteY50" fmla="*/ 889000 h 1828800"/>
                  <a:gd name="connsiteX51" fmla="*/ 1317625 w 5010150"/>
                  <a:gd name="connsiteY51" fmla="*/ 908050 h 1828800"/>
                  <a:gd name="connsiteX52" fmla="*/ 1381125 w 5010150"/>
                  <a:gd name="connsiteY52" fmla="*/ 908050 h 1828800"/>
                  <a:gd name="connsiteX53" fmla="*/ 1381125 w 5010150"/>
                  <a:gd name="connsiteY53" fmla="*/ 933450 h 1828800"/>
                  <a:gd name="connsiteX54" fmla="*/ 1428750 w 5010150"/>
                  <a:gd name="connsiteY54" fmla="*/ 933450 h 1828800"/>
                  <a:gd name="connsiteX55" fmla="*/ 1555750 w 5010150"/>
                  <a:gd name="connsiteY55" fmla="*/ 933450 h 1828800"/>
                  <a:gd name="connsiteX56" fmla="*/ 1555750 w 5010150"/>
                  <a:gd name="connsiteY56" fmla="*/ 965200 h 1828800"/>
                  <a:gd name="connsiteX57" fmla="*/ 1787525 w 5010150"/>
                  <a:gd name="connsiteY57" fmla="*/ 965200 h 1828800"/>
                  <a:gd name="connsiteX58" fmla="*/ 1787525 w 5010150"/>
                  <a:gd name="connsiteY58" fmla="*/ 1028700 h 1828800"/>
                  <a:gd name="connsiteX59" fmla="*/ 1787525 w 5010150"/>
                  <a:gd name="connsiteY59" fmla="*/ 1028700 h 1828800"/>
                  <a:gd name="connsiteX60" fmla="*/ 1787525 w 5010150"/>
                  <a:gd name="connsiteY60" fmla="*/ 1063625 h 1828800"/>
                  <a:gd name="connsiteX61" fmla="*/ 1825625 w 5010150"/>
                  <a:gd name="connsiteY61" fmla="*/ 1063625 h 1828800"/>
                  <a:gd name="connsiteX62" fmla="*/ 1825625 w 5010150"/>
                  <a:gd name="connsiteY62" fmla="*/ 1089025 h 1828800"/>
                  <a:gd name="connsiteX63" fmla="*/ 1901825 w 5010150"/>
                  <a:gd name="connsiteY63" fmla="*/ 1089025 h 1828800"/>
                  <a:gd name="connsiteX64" fmla="*/ 1901825 w 5010150"/>
                  <a:gd name="connsiteY64" fmla="*/ 1089025 h 1828800"/>
                  <a:gd name="connsiteX65" fmla="*/ 1900767 w 5010150"/>
                  <a:gd name="connsiteY65" fmla="*/ 1111250 h 1828800"/>
                  <a:gd name="connsiteX66" fmla="*/ 2032000 w 5010150"/>
                  <a:gd name="connsiteY66" fmla="*/ 1108075 h 1828800"/>
                  <a:gd name="connsiteX67" fmla="*/ 2032000 w 5010150"/>
                  <a:gd name="connsiteY67" fmla="*/ 1155700 h 1828800"/>
                  <a:gd name="connsiteX68" fmla="*/ 2136775 w 5010150"/>
                  <a:gd name="connsiteY68" fmla="*/ 1155700 h 1828800"/>
                  <a:gd name="connsiteX69" fmla="*/ 2136775 w 5010150"/>
                  <a:gd name="connsiteY69" fmla="*/ 1177925 h 1828800"/>
                  <a:gd name="connsiteX70" fmla="*/ 2228850 w 5010150"/>
                  <a:gd name="connsiteY70" fmla="*/ 1177925 h 1828800"/>
                  <a:gd name="connsiteX71" fmla="*/ 2228850 w 5010150"/>
                  <a:gd name="connsiteY71" fmla="*/ 1193800 h 1828800"/>
                  <a:gd name="connsiteX72" fmla="*/ 2378075 w 5010150"/>
                  <a:gd name="connsiteY72" fmla="*/ 1193800 h 1828800"/>
                  <a:gd name="connsiteX73" fmla="*/ 2378075 w 5010150"/>
                  <a:gd name="connsiteY73" fmla="*/ 1228725 h 1828800"/>
                  <a:gd name="connsiteX74" fmla="*/ 2406650 w 5010150"/>
                  <a:gd name="connsiteY74" fmla="*/ 1228725 h 1828800"/>
                  <a:gd name="connsiteX75" fmla="*/ 2406650 w 5010150"/>
                  <a:gd name="connsiteY75" fmla="*/ 1295400 h 1828800"/>
                  <a:gd name="connsiteX76" fmla="*/ 2644775 w 5010150"/>
                  <a:gd name="connsiteY76" fmla="*/ 1295400 h 1828800"/>
                  <a:gd name="connsiteX77" fmla="*/ 2644775 w 5010150"/>
                  <a:gd name="connsiteY77" fmla="*/ 1323975 h 1828800"/>
                  <a:gd name="connsiteX78" fmla="*/ 2670175 w 5010150"/>
                  <a:gd name="connsiteY78" fmla="*/ 1323975 h 1828800"/>
                  <a:gd name="connsiteX79" fmla="*/ 2670175 w 5010150"/>
                  <a:gd name="connsiteY79" fmla="*/ 1323975 h 1828800"/>
                  <a:gd name="connsiteX80" fmla="*/ 2686050 w 5010150"/>
                  <a:gd name="connsiteY80" fmla="*/ 1339850 h 1828800"/>
                  <a:gd name="connsiteX81" fmla="*/ 2955925 w 5010150"/>
                  <a:gd name="connsiteY81" fmla="*/ 1339850 h 1828800"/>
                  <a:gd name="connsiteX82" fmla="*/ 2955925 w 5010150"/>
                  <a:gd name="connsiteY82" fmla="*/ 1371600 h 1828800"/>
                  <a:gd name="connsiteX83" fmla="*/ 3003550 w 5010150"/>
                  <a:gd name="connsiteY83" fmla="*/ 1371600 h 1828800"/>
                  <a:gd name="connsiteX84" fmla="*/ 3003550 w 5010150"/>
                  <a:gd name="connsiteY84" fmla="*/ 1409700 h 1828800"/>
                  <a:gd name="connsiteX85" fmla="*/ 3054350 w 5010150"/>
                  <a:gd name="connsiteY85" fmla="*/ 1409700 h 1828800"/>
                  <a:gd name="connsiteX86" fmla="*/ 3054350 w 5010150"/>
                  <a:gd name="connsiteY86" fmla="*/ 1428750 h 1828800"/>
                  <a:gd name="connsiteX87" fmla="*/ 3121025 w 5010150"/>
                  <a:gd name="connsiteY87" fmla="*/ 1428750 h 1828800"/>
                  <a:gd name="connsiteX88" fmla="*/ 3121025 w 5010150"/>
                  <a:gd name="connsiteY88" fmla="*/ 1460500 h 1828800"/>
                  <a:gd name="connsiteX89" fmla="*/ 3251200 w 5010150"/>
                  <a:gd name="connsiteY89" fmla="*/ 1460500 h 1828800"/>
                  <a:gd name="connsiteX90" fmla="*/ 3251200 w 5010150"/>
                  <a:gd name="connsiteY90" fmla="*/ 1476375 h 1828800"/>
                  <a:gd name="connsiteX91" fmla="*/ 3562350 w 5010150"/>
                  <a:gd name="connsiteY91" fmla="*/ 1476375 h 1828800"/>
                  <a:gd name="connsiteX92" fmla="*/ 3562350 w 5010150"/>
                  <a:gd name="connsiteY92" fmla="*/ 1520825 h 1828800"/>
                  <a:gd name="connsiteX93" fmla="*/ 3603625 w 5010150"/>
                  <a:gd name="connsiteY93" fmla="*/ 1520825 h 1828800"/>
                  <a:gd name="connsiteX94" fmla="*/ 3603625 w 5010150"/>
                  <a:gd name="connsiteY94" fmla="*/ 1555750 h 1828800"/>
                  <a:gd name="connsiteX95" fmla="*/ 3641725 w 5010150"/>
                  <a:gd name="connsiteY95" fmla="*/ 1555750 h 1828800"/>
                  <a:gd name="connsiteX96" fmla="*/ 3641725 w 5010150"/>
                  <a:gd name="connsiteY96" fmla="*/ 1581150 h 1828800"/>
                  <a:gd name="connsiteX97" fmla="*/ 3768725 w 5010150"/>
                  <a:gd name="connsiteY97" fmla="*/ 1581150 h 1828800"/>
                  <a:gd name="connsiteX98" fmla="*/ 3768725 w 5010150"/>
                  <a:gd name="connsiteY98" fmla="*/ 1603375 h 1828800"/>
                  <a:gd name="connsiteX99" fmla="*/ 3886200 w 5010150"/>
                  <a:gd name="connsiteY99" fmla="*/ 1603375 h 1828800"/>
                  <a:gd name="connsiteX100" fmla="*/ 3886200 w 5010150"/>
                  <a:gd name="connsiteY100" fmla="*/ 1638300 h 1828800"/>
                  <a:gd name="connsiteX101" fmla="*/ 4194175 w 5010150"/>
                  <a:gd name="connsiteY101" fmla="*/ 1638300 h 1828800"/>
                  <a:gd name="connsiteX102" fmla="*/ 4194175 w 5010150"/>
                  <a:gd name="connsiteY102" fmla="*/ 1651000 h 1828800"/>
                  <a:gd name="connsiteX103" fmla="*/ 4229100 w 5010150"/>
                  <a:gd name="connsiteY103" fmla="*/ 1651000 h 1828800"/>
                  <a:gd name="connsiteX104" fmla="*/ 4229100 w 5010150"/>
                  <a:gd name="connsiteY104" fmla="*/ 1701800 h 1828800"/>
                  <a:gd name="connsiteX105" fmla="*/ 4438650 w 5010150"/>
                  <a:gd name="connsiteY105" fmla="*/ 1701800 h 1828800"/>
                  <a:gd name="connsiteX106" fmla="*/ 4438650 w 5010150"/>
                  <a:gd name="connsiteY106" fmla="*/ 1749425 h 1828800"/>
                  <a:gd name="connsiteX107" fmla="*/ 4575175 w 5010150"/>
                  <a:gd name="connsiteY107" fmla="*/ 1749425 h 1828800"/>
                  <a:gd name="connsiteX108" fmla="*/ 4575175 w 5010150"/>
                  <a:gd name="connsiteY108" fmla="*/ 1749425 h 1828800"/>
                  <a:gd name="connsiteX109" fmla="*/ 4733925 w 5010150"/>
                  <a:gd name="connsiteY109" fmla="*/ 1749425 h 1828800"/>
                  <a:gd name="connsiteX110" fmla="*/ 4740275 w 5010150"/>
                  <a:gd name="connsiteY110" fmla="*/ 1784350 h 1828800"/>
                  <a:gd name="connsiteX111" fmla="*/ 4740275 w 5010150"/>
                  <a:gd name="connsiteY111" fmla="*/ 1803400 h 1828800"/>
                  <a:gd name="connsiteX112" fmla="*/ 4886325 w 5010150"/>
                  <a:gd name="connsiteY112" fmla="*/ 1803400 h 1828800"/>
                  <a:gd name="connsiteX113" fmla="*/ 4886325 w 5010150"/>
                  <a:gd name="connsiteY113" fmla="*/ 1828800 h 1828800"/>
                  <a:gd name="connsiteX114" fmla="*/ 5010150 w 5010150"/>
                  <a:gd name="connsiteY114" fmla="*/ 1828800 h 1828800"/>
                  <a:gd name="connsiteX0" fmla="*/ 0 w 5010150"/>
                  <a:gd name="connsiteY0" fmla="*/ 0 h 1828800"/>
                  <a:gd name="connsiteX1" fmla="*/ 79375 w 5010150"/>
                  <a:gd name="connsiteY1" fmla="*/ 0 h 1828800"/>
                  <a:gd name="connsiteX2" fmla="*/ 79375 w 5010150"/>
                  <a:gd name="connsiteY2" fmla="*/ 34925 h 1828800"/>
                  <a:gd name="connsiteX3" fmla="*/ 206375 w 5010150"/>
                  <a:gd name="connsiteY3" fmla="*/ 34925 h 1828800"/>
                  <a:gd name="connsiteX4" fmla="*/ 206375 w 5010150"/>
                  <a:gd name="connsiteY4" fmla="*/ 47625 h 1828800"/>
                  <a:gd name="connsiteX5" fmla="*/ 238125 w 5010150"/>
                  <a:gd name="connsiteY5" fmla="*/ 47625 h 1828800"/>
                  <a:gd name="connsiteX6" fmla="*/ 238125 w 5010150"/>
                  <a:gd name="connsiteY6" fmla="*/ 73025 h 1828800"/>
                  <a:gd name="connsiteX7" fmla="*/ 254000 w 5010150"/>
                  <a:gd name="connsiteY7" fmla="*/ 73025 h 1828800"/>
                  <a:gd name="connsiteX8" fmla="*/ 254000 w 5010150"/>
                  <a:gd name="connsiteY8" fmla="*/ 104775 h 1828800"/>
                  <a:gd name="connsiteX9" fmla="*/ 266700 w 5010150"/>
                  <a:gd name="connsiteY9" fmla="*/ 104775 h 1828800"/>
                  <a:gd name="connsiteX10" fmla="*/ 266700 w 5010150"/>
                  <a:gd name="connsiteY10" fmla="*/ 142875 h 1828800"/>
                  <a:gd name="connsiteX11" fmla="*/ 361950 w 5010150"/>
                  <a:gd name="connsiteY11" fmla="*/ 142875 h 1828800"/>
                  <a:gd name="connsiteX12" fmla="*/ 361950 w 5010150"/>
                  <a:gd name="connsiteY12" fmla="*/ 174625 h 1828800"/>
                  <a:gd name="connsiteX13" fmla="*/ 422275 w 5010150"/>
                  <a:gd name="connsiteY13" fmla="*/ 174625 h 1828800"/>
                  <a:gd name="connsiteX14" fmla="*/ 422275 w 5010150"/>
                  <a:gd name="connsiteY14" fmla="*/ 203200 h 1828800"/>
                  <a:gd name="connsiteX15" fmla="*/ 523875 w 5010150"/>
                  <a:gd name="connsiteY15" fmla="*/ 203200 h 1828800"/>
                  <a:gd name="connsiteX16" fmla="*/ 523875 w 5010150"/>
                  <a:gd name="connsiteY16" fmla="*/ 222250 h 1828800"/>
                  <a:gd name="connsiteX17" fmla="*/ 549275 w 5010150"/>
                  <a:gd name="connsiteY17" fmla="*/ 222250 h 1828800"/>
                  <a:gd name="connsiteX18" fmla="*/ 549275 w 5010150"/>
                  <a:gd name="connsiteY18" fmla="*/ 266700 h 1828800"/>
                  <a:gd name="connsiteX19" fmla="*/ 574675 w 5010150"/>
                  <a:gd name="connsiteY19" fmla="*/ 266700 h 1828800"/>
                  <a:gd name="connsiteX20" fmla="*/ 574675 w 5010150"/>
                  <a:gd name="connsiteY20" fmla="*/ 298450 h 1828800"/>
                  <a:gd name="connsiteX21" fmla="*/ 584200 w 5010150"/>
                  <a:gd name="connsiteY21" fmla="*/ 307975 h 1828800"/>
                  <a:gd name="connsiteX22" fmla="*/ 584200 w 5010150"/>
                  <a:gd name="connsiteY22" fmla="*/ 390525 h 1828800"/>
                  <a:gd name="connsiteX23" fmla="*/ 650875 w 5010150"/>
                  <a:gd name="connsiteY23" fmla="*/ 390525 h 1828800"/>
                  <a:gd name="connsiteX24" fmla="*/ 650875 w 5010150"/>
                  <a:gd name="connsiteY24" fmla="*/ 415925 h 1828800"/>
                  <a:gd name="connsiteX25" fmla="*/ 698500 w 5010150"/>
                  <a:gd name="connsiteY25" fmla="*/ 415925 h 1828800"/>
                  <a:gd name="connsiteX26" fmla="*/ 698500 w 5010150"/>
                  <a:gd name="connsiteY26" fmla="*/ 434975 h 1828800"/>
                  <a:gd name="connsiteX27" fmla="*/ 781050 w 5010150"/>
                  <a:gd name="connsiteY27" fmla="*/ 434975 h 1828800"/>
                  <a:gd name="connsiteX28" fmla="*/ 781050 w 5010150"/>
                  <a:gd name="connsiteY28" fmla="*/ 466725 h 1828800"/>
                  <a:gd name="connsiteX29" fmla="*/ 815975 w 5010150"/>
                  <a:gd name="connsiteY29" fmla="*/ 466725 h 1828800"/>
                  <a:gd name="connsiteX30" fmla="*/ 815975 w 5010150"/>
                  <a:gd name="connsiteY30" fmla="*/ 492125 h 1828800"/>
                  <a:gd name="connsiteX31" fmla="*/ 850900 w 5010150"/>
                  <a:gd name="connsiteY31" fmla="*/ 492125 h 1828800"/>
                  <a:gd name="connsiteX32" fmla="*/ 850900 w 5010150"/>
                  <a:gd name="connsiteY32" fmla="*/ 517525 h 1828800"/>
                  <a:gd name="connsiteX33" fmla="*/ 850900 w 5010150"/>
                  <a:gd name="connsiteY33" fmla="*/ 536575 h 1828800"/>
                  <a:gd name="connsiteX34" fmla="*/ 873125 w 5010150"/>
                  <a:gd name="connsiteY34" fmla="*/ 536575 h 1828800"/>
                  <a:gd name="connsiteX35" fmla="*/ 873125 w 5010150"/>
                  <a:gd name="connsiteY35" fmla="*/ 596900 h 1828800"/>
                  <a:gd name="connsiteX36" fmla="*/ 901700 w 5010150"/>
                  <a:gd name="connsiteY36" fmla="*/ 596900 h 1828800"/>
                  <a:gd name="connsiteX37" fmla="*/ 901700 w 5010150"/>
                  <a:gd name="connsiteY37" fmla="*/ 650875 h 1828800"/>
                  <a:gd name="connsiteX38" fmla="*/ 1047750 w 5010150"/>
                  <a:gd name="connsiteY38" fmla="*/ 650875 h 1828800"/>
                  <a:gd name="connsiteX39" fmla="*/ 1047750 w 5010150"/>
                  <a:gd name="connsiteY39" fmla="*/ 673100 h 1828800"/>
                  <a:gd name="connsiteX40" fmla="*/ 1082675 w 5010150"/>
                  <a:gd name="connsiteY40" fmla="*/ 673100 h 1828800"/>
                  <a:gd name="connsiteX41" fmla="*/ 1082675 w 5010150"/>
                  <a:gd name="connsiteY41" fmla="*/ 692150 h 1828800"/>
                  <a:gd name="connsiteX42" fmla="*/ 1127125 w 5010150"/>
                  <a:gd name="connsiteY42" fmla="*/ 692150 h 1828800"/>
                  <a:gd name="connsiteX43" fmla="*/ 1127125 w 5010150"/>
                  <a:gd name="connsiteY43" fmla="*/ 708025 h 1828800"/>
                  <a:gd name="connsiteX44" fmla="*/ 1162050 w 5010150"/>
                  <a:gd name="connsiteY44" fmla="*/ 708025 h 1828800"/>
                  <a:gd name="connsiteX45" fmla="*/ 1162050 w 5010150"/>
                  <a:gd name="connsiteY45" fmla="*/ 749300 h 1828800"/>
                  <a:gd name="connsiteX46" fmla="*/ 1187450 w 5010150"/>
                  <a:gd name="connsiteY46" fmla="*/ 749300 h 1828800"/>
                  <a:gd name="connsiteX47" fmla="*/ 1187450 w 5010150"/>
                  <a:gd name="connsiteY47" fmla="*/ 863600 h 1828800"/>
                  <a:gd name="connsiteX48" fmla="*/ 1241425 w 5010150"/>
                  <a:gd name="connsiteY48" fmla="*/ 863600 h 1828800"/>
                  <a:gd name="connsiteX49" fmla="*/ 1241425 w 5010150"/>
                  <a:gd name="connsiteY49" fmla="*/ 889000 h 1828800"/>
                  <a:gd name="connsiteX50" fmla="*/ 1317625 w 5010150"/>
                  <a:gd name="connsiteY50" fmla="*/ 889000 h 1828800"/>
                  <a:gd name="connsiteX51" fmla="*/ 1317625 w 5010150"/>
                  <a:gd name="connsiteY51" fmla="*/ 908050 h 1828800"/>
                  <a:gd name="connsiteX52" fmla="*/ 1381125 w 5010150"/>
                  <a:gd name="connsiteY52" fmla="*/ 908050 h 1828800"/>
                  <a:gd name="connsiteX53" fmla="*/ 1381125 w 5010150"/>
                  <a:gd name="connsiteY53" fmla="*/ 933450 h 1828800"/>
                  <a:gd name="connsiteX54" fmla="*/ 1428750 w 5010150"/>
                  <a:gd name="connsiteY54" fmla="*/ 933450 h 1828800"/>
                  <a:gd name="connsiteX55" fmla="*/ 1555750 w 5010150"/>
                  <a:gd name="connsiteY55" fmla="*/ 933450 h 1828800"/>
                  <a:gd name="connsiteX56" fmla="*/ 1555750 w 5010150"/>
                  <a:gd name="connsiteY56" fmla="*/ 965200 h 1828800"/>
                  <a:gd name="connsiteX57" fmla="*/ 1787525 w 5010150"/>
                  <a:gd name="connsiteY57" fmla="*/ 965200 h 1828800"/>
                  <a:gd name="connsiteX58" fmla="*/ 1787525 w 5010150"/>
                  <a:gd name="connsiteY58" fmla="*/ 1028700 h 1828800"/>
                  <a:gd name="connsiteX59" fmla="*/ 1787525 w 5010150"/>
                  <a:gd name="connsiteY59" fmla="*/ 1028700 h 1828800"/>
                  <a:gd name="connsiteX60" fmla="*/ 1787525 w 5010150"/>
                  <a:gd name="connsiteY60" fmla="*/ 1063625 h 1828800"/>
                  <a:gd name="connsiteX61" fmla="*/ 1825625 w 5010150"/>
                  <a:gd name="connsiteY61" fmla="*/ 1063625 h 1828800"/>
                  <a:gd name="connsiteX62" fmla="*/ 1825625 w 5010150"/>
                  <a:gd name="connsiteY62" fmla="*/ 1089025 h 1828800"/>
                  <a:gd name="connsiteX63" fmla="*/ 1901825 w 5010150"/>
                  <a:gd name="connsiteY63" fmla="*/ 1089025 h 1828800"/>
                  <a:gd name="connsiteX64" fmla="*/ 1901825 w 5010150"/>
                  <a:gd name="connsiteY64" fmla="*/ 1089025 h 1828800"/>
                  <a:gd name="connsiteX65" fmla="*/ 1900767 w 5010150"/>
                  <a:gd name="connsiteY65" fmla="*/ 1111250 h 1828800"/>
                  <a:gd name="connsiteX66" fmla="*/ 2032000 w 5010150"/>
                  <a:gd name="connsiteY66" fmla="*/ 1108075 h 1828800"/>
                  <a:gd name="connsiteX67" fmla="*/ 2032000 w 5010150"/>
                  <a:gd name="connsiteY67" fmla="*/ 1155700 h 1828800"/>
                  <a:gd name="connsiteX68" fmla="*/ 2136775 w 5010150"/>
                  <a:gd name="connsiteY68" fmla="*/ 1155700 h 1828800"/>
                  <a:gd name="connsiteX69" fmla="*/ 2136775 w 5010150"/>
                  <a:gd name="connsiteY69" fmla="*/ 1177925 h 1828800"/>
                  <a:gd name="connsiteX70" fmla="*/ 2228850 w 5010150"/>
                  <a:gd name="connsiteY70" fmla="*/ 1177925 h 1828800"/>
                  <a:gd name="connsiteX71" fmla="*/ 2228850 w 5010150"/>
                  <a:gd name="connsiteY71" fmla="*/ 1193800 h 1828800"/>
                  <a:gd name="connsiteX72" fmla="*/ 2378075 w 5010150"/>
                  <a:gd name="connsiteY72" fmla="*/ 1193800 h 1828800"/>
                  <a:gd name="connsiteX73" fmla="*/ 2378075 w 5010150"/>
                  <a:gd name="connsiteY73" fmla="*/ 1228725 h 1828800"/>
                  <a:gd name="connsiteX74" fmla="*/ 2406650 w 5010150"/>
                  <a:gd name="connsiteY74" fmla="*/ 1228725 h 1828800"/>
                  <a:gd name="connsiteX75" fmla="*/ 2406650 w 5010150"/>
                  <a:gd name="connsiteY75" fmla="*/ 1295400 h 1828800"/>
                  <a:gd name="connsiteX76" fmla="*/ 2644775 w 5010150"/>
                  <a:gd name="connsiteY76" fmla="*/ 1295400 h 1828800"/>
                  <a:gd name="connsiteX77" fmla="*/ 2644775 w 5010150"/>
                  <a:gd name="connsiteY77" fmla="*/ 1323975 h 1828800"/>
                  <a:gd name="connsiteX78" fmla="*/ 2670175 w 5010150"/>
                  <a:gd name="connsiteY78" fmla="*/ 1323975 h 1828800"/>
                  <a:gd name="connsiteX79" fmla="*/ 2670175 w 5010150"/>
                  <a:gd name="connsiteY79" fmla="*/ 1323975 h 1828800"/>
                  <a:gd name="connsiteX80" fmla="*/ 2686050 w 5010150"/>
                  <a:gd name="connsiteY80" fmla="*/ 1339850 h 1828800"/>
                  <a:gd name="connsiteX81" fmla="*/ 2955925 w 5010150"/>
                  <a:gd name="connsiteY81" fmla="*/ 1339850 h 1828800"/>
                  <a:gd name="connsiteX82" fmla="*/ 2955925 w 5010150"/>
                  <a:gd name="connsiteY82" fmla="*/ 1371600 h 1828800"/>
                  <a:gd name="connsiteX83" fmla="*/ 3003550 w 5010150"/>
                  <a:gd name="connsiteY83" fmla="*/ 1371600 h 1828800"/>
                  <a:gd name="connsiteX84" fmla="*/ 3003550 w 5010150"/>
                  <a:gd name="connsiteY84" fmla="*/ 1409700 h 1828800"/>
                  <a:gd name="connsiteX85" fmla="*/ 3054350 w 5010150"/>
                  <a:gd name="connsiteY85" fmla="*/ 1409700 h 1828800"/>
                  <a:gd name="connsiteX86" fmla="*/ 3054350 w 5010150"/>
                  <a:gd name="connsiteY86" fmla="*/ 1428750 h 1828800"/>
                  <a:gd name="connsiteX87" fmla="*/ 3121025 w 5010150"/>
                  <a:gd name="connsiteY87" fmla="*/ 1428750 h 1828800"/>
                  <a:gd name="connsiteX88" fmla="*/ 3121025 w 5010150"/>
                  <a:gd name="connsiteY88" fmla="*/ 1460500 h 1828800"/>
                  <a:gd name="connsiteX89" fmla="*/ 3251200 w 5010150"/>
                  <a:gd name="connsiteY89" fmla="*/ 1460500 h 1828800"/>
                  <a:gd name="connsiteX90" fmla="*/ 3251200 w 5010150"/>
                  <a:gd name="connsiteY90" fmla="*/ 1476375 h 1828800"/>
                  <a:gd name="connsiteX91" fmla="*/ 3562350 w 5010150"/>
                  <a:gd name="connsiteY91" fmla="*/ 1476375 h 1828800"/>
                  <a:gd name="connsiteX92" fmla="*/ 3562350 w 5010150"/>
                  <a:gd name="connsiteY92" fmla="*/ 1520825 h 1828800"/>
                  <a:gd name="connsiteX93" fmla="*/ 3603625 w 5010150"/>
                  <a:gd name="connsiteY93" fmla="*/ 1520825 h 1828800"/>
                  <a:gd name="connsiteX94" fmla="*/ 3603625 w 5010150"/>
                  <a:gd name="connsiteY94" fmla="*/ 1555750 h 1828800"/>
                  <a:gd name="connsiteX95" fmla="*/ 3641725 w 5010150"/>
                  <a:gd name="connsiteY95" fmla="*/ 1555750 h 1828800"/>
                  <a:gd name="connsiteX96" fmla="*/ 3641725 w 5010150"/>
                  <a:gd name="connsiteY96" fmla="*/ 1581150 h 1828800"/>
                  <a:gd name="connsiteX97" fmla="*/ 3768725 w 5010150"/>
                  <a:gd name="connsiteY97" fmla="*/ 1581150 h 1828800"/>
                  <a:gd name="connsiteX98" fmla="*/ 3768725 w 5010150"/>
                  <a:gd name="connsiteY98" fmla="*/ 1603375 h 1828800"/>
                  <a:gd name="connsiteX99" fmla="*/ 3886200 w 5010150"/>
                  <a:gd name="connsiteY99" fmla="*/ 1603375 h 1828800"/>
                  <a:gd name="connsiteX100" fmla="*/ 3886200 w 5010150"/>
                  <a:gd name="connsiteY100" fmla="*/ 1638300 h 1828800"/>
                  <a:gd name="connsiteX101" fmla="*/ 4194175 w 5010150"/>
                  <a:gd name="connsiteY101" fmla="*/ 1638300 h 1828800"/>
                  <a:gd name="connsiteX102" fmla="*/ 4194175 w 5010150"/>
                  <a:gd name="connsiteY102" fmla="*/ 1651000 h 1828800"/>
                  <a:gd name="connsiteX103" fmla="*/ 4229100 w 5010150"/>
                  <a:gd name="connsiteY103" fmla="*/ 1651000 h 1828800"/>
                  <a:gd name="connsiteX104" fmla="*/ 4229100 w 5010150"/>
                  <a:gd name="connsiteY104" fmla="*/ 1701800 h 1828800"/>
                  <a:gd name="connsiteX105" fmla="*/ 4438650 w 5010150"/>
                  <a:gd name="connsiteY105" fmla="*/ 1701800 h 1828800"/>
                  <a:gd name="connsiteX106" fmla="*/ 4438650 w 5010150"/>
                  <a:gd name="connsiteY106" fmla="*/ 1749425 h 1828800"/>
                  <a:gd name="connsiteX107" fmla="*/ 4575175 w 5010150"/>
                  <a:gd name="connsiteY107" fmla="*/ 1749425 h 1828800"/>
                  <a:gd name="connsiteX108" fmla="*/ 4575175 w 5010150"/>
                  <a:gd name="connsiteY108" fmla="*/ 1749425 h 1828800"/>
                  <a:gd name="connsiteX109" fmla="*/ 4733925 w 5010150"/>
                  <a:gd name="connsiteY109" fmla="*/ 1749425 h 1828800"/>
                  <a:gd name="connsiteX110" fmla="*/ 4740275 w 5010150"/>
                  <a:gd name="connsiteY110" fmla="*/ 1784350 h 1828800"/>
                  <a:gd name="connsiteX111" fmla="*/ 4740275 w 5010150"/>
                  <a:gd name="connsiteY111" fmla="*/ 1803400 h 1828800"/>
                  <a:gd name="connsiteX112" fmla="*/ 4886325 w 5010150"/>
                  <a:gd name="connsiteY112" fmla="*/ 1803400 h 1828800"/>
                  <a:gd name="connsiteX113" fmla="*/ 4886325 w 5010150"/>
                  <a:gd name="connsiteY113" fmla="*/ 1828800 h 1828800"/>
                  <a:gd name="connsiteX114" fmla="*/ 5010150 w 5010150"/>
                  <a:gd name="connsiteY114" fmla="*/ 1828800 h 1828800"/>
                  <a:gd name="connsiteX0" fmla="*/ 0 w 5010150"/>
                  <a:gd name="connsiteY0" fmla="*/ 0 h 1828800"/>
                  <a:gd name="connsiteX1" fmla="*/ 79375 w 5010150"/>
                  <a:gd name="connsiteY1" fmla="*/ 0 h 1828800"/>
                  <a:gd name="connsiteX2" fmla="*/ 79375 w 5010150"/>
                  <a:gd name="connsiteY2" fmla="*/ 34925 h 1828800"/>
                  <a:gd name="connsiteX3" fmla="*/ 206375 w 5010150"/>
                  <a:gd name="connsiteY3" fmla="*/ 34925 h 1828800"/>
                  <a:gd name="connsiteX4" fmla="*/ 206375 w 5010150"/>
                  <a:gd name="connsiteY4" fmla="*/ 47625 h 1828800"/>
                  <a:gd name="connsiteX5" fmla="*/ 238125 w 5010150"/>
                  <a:gd name="connsiteY5" fmla="*/ 47625 h 1828800"/>
                  <a:gd name="connsiteX6" fmla="*/ 238125 w 5010150"/>
                  <a:gd name="connsiteY6" fmla="*/ 73025 h 1828800"/>
                  <a:gd name="connsiteX7" fmla="*/ 254000 w 5010150"/>
                  <a:gd name="connsiteY7" fmla="*/ 73025 h 1828800"/>
                  <a:gd name="connsiteX8" fmla="*/ 254000 w 5010150"/>
                  <a:gd name="connsiteY8" fmla="*/ 104775 h 1828800"/>
                  <a:gd name="connsiteX9" fmla="*/ 266700 w 5010150"/>
                  <a:gd name="connsiteY9" fmla="*/ 104775 h 1828800"/>
                  <a:gd name="connsiteX10" fmla="*/ 266700 w 5010150"/>
                  <a:gd name="connsiteY10" fmla="*/ 142875 h 1828800"/>
                  <a:gd name="connsiteX11" fmla="*/ 361950 w 5010150"/>
                  <a:gd name="connsiteY11" fmla="*/ 142875 h 1828800"/>
                  <a:gd name="connsiteX12" fmla="*/ 361950 w 5010150"/>
                  <a:gd name="connsiteY12" fmla="*/ 174625 h 1828800"/>
                  <a:gd name="connsiteX13" fmla="*/ 422275 w 5010150"/>
                  <a:gd name="connsiteY13" fmla="*/ 174625 h 1828800"/>
                  <a:gd name="connsiteX14" fmla="*/ 422275 w 5010150"/>
                  <a:gd name="connsiteY14" fmla="*/ 203200 h 1828800"/>
                  <a:gd name="connsiteX15" fmla="*/ 523875 w 5010150"/>
                  <a:gd name="connsiteY15" fmla="*/ 203200 h 1828800"/>
                  <a:gd name="connsiteX16" fmla="*/ 523875 w 5010150"/>
                  <a:gd name="connsiteY16" fmla="*/ 222250 h 1828800"/>
                  <a:gd name="connsiteX17" fmla="*/ 549275 w 5010150"/>
                  <a:gd name="connsiteY17" fmla="*/ 222250 h 1828800"/>
                  <a:gd name="connsiteX18" fmla="*/ 549275 w 5010150"/>
                  <a:gd name="connsiteY18" fmla="*/ 266700 h 1828800"/>
                  <a:gd name="connsiteX19" fmla="*/ 574675 w 5010150"/>
                  <a:gd name="connsiteY19" fmla="*/ 266700 h 1828800"/>
                  <a:gd name="connsiteX20" fmla="*/ 574675 w 5010150"/>
                  <a:gd name="connsiteY20" fmla="*/ 298450 h 1828800"/>
                  <a:gd name="connsiteX21" fmla="*/ 584200 w 5010150"/>
                  <a:gd name="connsiteY21" fmla="*/ 307975 h 1828800"/>
                  <a:gd name="connsiteX22" fmla="*/ 584200 w 5010150"/>
                  <a:gd name="connsiteY22" fmla="*/ 390525 h 1828800"/>
                  <a:gd name="connsiteX23" fmla="*/ 650875 w 5010150"/>
                  <a:gd name="connsiteY23" fmla="*/ 390525 h 1828800"/>
                  <a:gd name="connsiteX24" fmla="*/ 650875 w 5010150"/>
                  <a:gd name="connsiteY24" fmla="*/ 415925 h 1828800"/>
                  <a:gd name="connsiteX25" fmla="*/ 698500 w 5010150"/>
                  <a:gd name="connsiteY25" fmla="*/ 415925 h 1828800"/>
                  <a:gd name="connsiteX26" fmla="*/ 698500 w 5010150"/>
                  <a:gd name="connsiteY26" fmla="*/ 434975 h 1828800"/>
                  <a:gd name="connsiteX27" fmla="*/ 781050 w 5010150"/>
                  <a:gd name="connsiteY27" fmla="*/ 434975 h 1828800"/>
                  <a:gd name="connsiteX28" fmla="*/ 781050 w 5010150"/>
                  <a:gd name="connsiteY28" fmla="*/ 466725 h 1828800"/>
                  <a:gd name="connsiteX29" fmla="*/ 815975 w 5010150"/>
                  <a:gd name="connsiteY29" fmla="*/ 466725 h 1828800"/>
                  <a:gd name="connsiteX30" fmla="*/ 815975 w 5010150"/>
                  <a:gd name="connsiteY30" fmla="*/ 492125 h 1828800"/>
                  <a:gd name="connsiteX31" fmla="*/ 850900 w 5010150"/>
                  <a:gd name="connsiteY31" fmla="*/ 492125 h 1828800"/>
                  <a:gd name="connsiteX32" fmla="*/ 850900 w 5010150"/>
                  <a:gd name="connsiteY32" fmla="*/ 517525 h 1828800"/>
                  <a:gd name="connsiteX33" fmla="*/ 850900 w 5010150"/>
                  <a:gd name="connsiteY33" fmla="*/ 536575 h 1828800"/>
                  <a:gd name="connsiteX34" fmla="*/ 873125 w 5010150"/>
                  <a:gd name="connsiteY34" fmla="*/ 536575 h 1828800"/>
                  <a:gd name="connsiteX35" fmla="*/ 873125 w 5010150"/>
                  <a:gd name="connsiteY35" fmla="*/ 596900 h 1828800"/>
                  <a:gd name="connsiteX36" fmla="*/ 901700 w 5010150"/>
                  <a:gd name="connsiteY36" fmla="*/ 596900 h 1828800"/>
                  <a:gd name="connsiteX37" fmla="*/ 901700 w 5010150"/>
                  <a:gd name="connsiteY37" fmla="*/ 650875 h 1828800"/>
                  <a:gd name="connsiteX38" fmla="*/ 1047750 w 5010150"/>
                  <a:gd name="connsiteY38" fmla="*/ 650875 h 1828800"/>
                  <a:gd name="connsiteX39" fmla="*/ 1047750 w 5010150"/>
                  <a:gd name="connsiteY39" fmla="*/ 673100 h 1828800"/>
                  <a:gd name="connsiteX40" fmla="*/ 1082675 w 5010150"/>
                  <a:gd name="connsiteY40" fmla="*/ 673100 h 1828800"/>
                  <a:gd name="connsiteX41" fmla="*/ 1082675 w 5010150"/>
                  <a:gd name="connsiteY41" fmla="*/ 692150 h 1828800"/>
                  <a:gd name="connsiteX42" fmla="*/ 1127125 w 5010150"/>
                  <a:gd name="connsiteY42" fmla="*/ 692150 h 1828800"/>
                  <a:gd name="connsiteX43" fmla="*/ 1127125 w 5010150"/>
                  <a:gd name="connsiteY43" fmla="*/ 708025 h 1828800"/>
                  <a:gd name="connsiteX44" fmla="*/ 1162050 w 5010150"/>
                  <a:gd name="connsiteY44" fmla="*/ 708025 h 1828800"/>
                  <a:gd name="connsiteX45" fmla="*/ 1162050 w 5010150"/>
                  <a:gd name="connsiteY45" fmla="*/ 749300 h 1828800"/>
                  <a:gd name="connsiteX46" fmla="*/ 1187450 w 5010150"/>
                  <a:gd name="connsiteY46" fmla="*/ 749300 h 1828800"/>
                  <a:gd name="connsiteX47" fmla="*/ 1187450 w 5010150"/>
                  <a:gd name="connsiteY47" fmla="*/ 863600 h 1828800"/>
                  <a:gd name="connsiteX48" fmla="*/ 1241425 w 5010150"/>
                  <a:gd name="connsiteY48" fmla="*/ 863600 h 1828800"/>
                  <a:gd name="connsiteX49" fmla="*/ 1241425 w 5010150"/>
                  <a:gd name="connsiteY49" fmla="*/ 889000 h 1828800"/>
                  <a:gd name="connsiteX50" fmla="*/ 1317625 w 5010150"/>
                  <a:gd name="connsiteY50" fmla="*/ 889000 h 1828800"/>
                  <a:gd name="connsiteX51" fmla="*/ 1317625 w 5010150"/>
                  <a:gd name="connsiteY51" fmla="*/ 908050 h 1828800"/>
                  <a:gd name="connsiteX52" fmla="*/ 1381125 w 5010150"/>
                  <a:gd name="connsiteY52" fmla="*/ 908050 h 1828800"/>
                  <a:gd name="connsiteX53" fmla="*/ 1381125 w 5010150"/>
                  <a:gd name="connsiteY53" fmla="*/ 933450 h 1828800"/>
                  <a:gd name="connsiteX54" fmla="*/ 1428750 w 5010150"/>
                  <a:gd name="connsiteY54" fmla="*/ 933450 h 1828800"/>
                  <a:gd name="connsiteX55" fmla="*/ 1555750 w 5010150"/>
                  <a:gd name="connsiteY55" fmla="*/ 933450 h 1828800"/>
                  <a:gd name="connsiteX56" fmla="*/ 1555750 w 5010150"/>
                  <a:gd name="connsiteY56" fmla="*/ 965200 h 1828800"/>
                  <a:gd name="connsiteX57" fmla="*/ 1787525 w 5010150"/>
                  <a:gd name="connsiteY57" fmla="*/ 965200 h 1828800"/>
                  <a:gd name="connsiteX58" fmla="*/ 1787525 w 5010150"/>
                  <a:gd name="connsiteY58" fmla="*/ 1028700 h 1828800"/>
                  <a:gd name="connsiteX59" fmla="*/ 1787525 w 5010150"/>
                  <a:gd name="connsiteY59" fmla="*/ 1028700 h 1828800"/>
                  <a:gd name="connsiteX60" fmla="*/ 1787525 w 5010150"/>
                  <a:gd name="connsiteY60" fmla="*/ 1063625 h 1828800"/>
                  <a:gd name="connsiteX61" fmla="*/ 1825625 w 5010150"/>
                  <a:gd name="connsiteY61" fmla="*/ 1063625 h 1828800"/>
                  <a:gd name="connsiteX62" fmla="*/ 1825625 w 5010150"/>
                  <a:gd name="connsiteY62" fmla="*/ 1089025 h 1828800"/>
                  <a:gd name="connsiteX63" fmla="*/ 1901825 w 5010150"/>
                  <a:gd name="connsiteY63" fmla="*/ 1089025 h 1828800"/>
                  <a:gd name="connsiteX64" fmla="*/ 1901825 w 5010150"/>
                  <a:gd name="connsiteY64" fmla="*/ 1089025 h 1828800"/>
                  <a:gd name="connsiteX65" fmla="*/ 1900767 w 5010150"/>
                  <a:gd name="connsiteY65" fmla="*/ 1111250 h 1828800"/>
                  <a:gd name="connsiteX66" fmla="*/ 2034116 w 5010150"/>
                  <a:gd name="connsiteY66" fmla="*/ 1110192 h 1828800"/>
                  <a:gd name="connsiteX67" fmla="*/ 2032000 w 5010150"/>
                  <a:gd name="connsiteY67" fmla="*/ 1155700 h 1828800"/>
                  <a:gd name="connsiteX68" fmla="*/ 2136775 w 5010150"/>
                  <a:gd name="connsiteY68" fmla="*/ 1155700 h 1828800"/>
                  <a:gd name="connsiteX69" fmla="*/ 2136775 w 5010150"/>
                  <a:gd name="connsiteY69" fmla="*/ 1177925 h 1828800"/>
                  <a:gd name="connsiteX70" fmla="*/ 2228850 w 5010150"/>
                  <a:gd name="connsiteY70" fmla="*/ 1177925 h 1828800"/>
                  <a:gd name="connsiteX71" fmla="*/ 2228850 w 5010150"/>
                  <a:gd name="connsiteY71" fmla="*/ 1193800 h 1828800"/>
                  <a:gd name="connsiteX72" fmla="*/ 2378075 w 5010150"/>
                  <a:gd name="connsiteY72" fmla="*/ 1193800 h 1828800"/>
                  <a:gd name="connsiteX73" fmla="*/ 2378075 w 5010150"/>
                  <a:gd name="connsiteY73" fmla="*/ 1228725 h 1828800"/>
                  <a:gd name="connsiteX74" fmla="*/ 2406650 w 5010150"/>
                  <a:gd name="connsiteY74" fmla="*/ 1228725 h 1828800"/>
                  <a:gd name="connsiteX75" fmla="*/ 2406650 w 5010150"/>
                  <a:gd name="connsiteY75" fmla="*/ 1295400 h 1828800"/>
                  <a:gd name="connsiteX76" fmla="*/ 2644775 w 5010150"/>
                  <a:gd name="connsiteY76" fmla="*/ 1295400 h 1828800"/>
                  <a:gd name="connsiteX77" fmla="*/ 2644775 w 5010150"/>
                  <a:gd name="connsiteY77" fmla="*/ 1323975 h 1828800"/>
                  <a:gd name="connsiteX78" fmla="*/ 2670175 w 5010150"/>
                  <a:gd name="connsiteY78" fmla="*/ 1323975 h 1828800"/>
                  <a:gd name="connsiteX79" fmla="*/ 2670175 w 5010150"/>
                  <a:gd name="connsiteY79" fmla="*/ 1323975 h 1828800"/>
                  <a:gd name="connsiteX80" fmla="*/ 2686050 w 5010150"/>
                  <a:gd name="connsiteY80" fmla="*/ 1339850 h 1828800"/>
                  <a:gd name="connsiteX81" fmla="*/ 2955925 w 5010150"/>
                  <a:gd name="connsiteY81" fmla="*/ 1339850 h 1828800"/>
                  <a:gd name="connsiteX82" fmla="*/ 2955925 w 5010150"/>
                  <a:gd name="connsiteY82" fmla="*/ 1371600 h 1828800"/>
                  <a:gd name="connsiteX83" fmla="*/ 3003550 w 5010150"/>
                  <a:gd name="connsiteY83" fmla="*/ 1371600 h 1828800"/>
                  <a:gd name="connsiteX84" fmla="*/ 3003550 w 5010150"/>
                  <a:gd name="connsiteY84" fmla="*/ 1409700 h 1828800"/>
                  <a:gd name="connsiteX85" fmla="*/ 3054350 w 5010150"/>
                  <a:gd name="connsiteY85" fmla="*/ 1409700 h 1828800"/>
                  <a:gd name="connsiteX86" fmla="*/ 3054350 w 5010150"/>
                  <a:gd name="connsiteY86" fmla="*/ 1428750 h 1828800"/>
                  <a:gd name="connsiteX87" fmla="*/ 3121025 w 5010150"/>
                  <a:gd name="connsiteY87" fmla="*/ 1428750 h 1828800"/>
                  <a:gd name="connsiteX88" fmla="*/ 3121025 w 5010150"/>
                  <a:gd name="connsiteY88" fmla="*/ 1460500 h 1828800"/>
                  <a:gd name="connsiteX89" fmla="*/ 3251200 w 5010150"/>
                  <a:gd name="connsiteY89" fmla="*/ 1460500 h 1828800"/>
                  <a:gd name="connsiteX90" fmla="*/ 3251200 w 5010150"/>
                  <a:gd name="connsiteY90" fmla="*/ 1476375 h 1828800"/>
                  <a:gd name="connsiteX91" fmla="*/ 3562350 w 5010150"/>
                  <a:gd name="connsiteY91" fmla="*/ 1476375 h 1828800"/>
                  <a:gd name="connsiteX92" fmla="*/ 3562350 w 5010150"/>
                  <a:gd name="connsiteY92" fmla="*/ 1520825 h 1828800"/>
                  <a:gd name="connsiteX93" fmla="*/ 3603625 w 5010150"/>
                  <a:gd name="connsiteY93" fmla="*/ 1520825 h 1828800"/>
                  <a:gd name="connsiteX94" fmla="*/ 3603625 w 5010150"/>
                  <a:gd name="connsiteY94" fmla="*/ 1555750 h 1828800"/>
                  <a:gd name="connsiteX95" fmla="*/ 3641725 w 5010150"/>
                  <a:gd name="connsiteY95" fmla="*/ 1555750 h 1828800"/>
                  <a:gd name="connsiteX96" fmla="*/ 3641725 w 5010150"/>
                  <a:gd name="connsiteY96" fmla="*/ 1581150 h 1828800"/>
                  <a:gd name="connsiteX97" fmla="*/ 3768725 w 5010150"/>
                  <a:gd name="connsiteY97" fmla="*/ 1581150 h 1828800"/>
                  <a:gd name="connsiteX98" fmla="*/ 3768725 w 5010150"/>
                  <a:gd name="connsiteY98" fmla="*/ 1603375 h 1828800"/>
                  <a:gd name="connsiteX99" fmla="*/ 3886200 w 5010150"/>
                  <a:gd name="connsiteY99" fmla="*/ 1603375 h 1828800"/>
                  <a:gd name="connsiteX100" fmla="*/ 3886200 w 5010150"/>
                  <a:gd name="connsiteY100" fmla="*/ 1638300 h 1828800"/>
                  <a:gd name="connsiteX101" fmla="*/ 4194175 w 5010150"/>
                  <a:gd name="connsiteY101" fmla="*/ 1638300 h 1828800"/>
                  <a:gd name="connsiteX102" fmla="*/ 4194175 w 5010150"/>
                  <a:gd name="connsiteY102" fmla="*/ 1651000 h 1828800"/>
                  <a:gd name="connsiteX103" fmla="*/ 4229100 w 5010150"/>
                  <a:gd name="connsiteY103" fmla="*/ 1651000 h 1828800"/>
                  <a:gd name="connsiteX104" fmla="*/ 4229100 w 5010150"/>
                  <a:gd name="connsiteY104" fmla="*/ 1701800 h 1828800"/>
                  <a:gd name="connsiteX105" fmla="*/ 4438650 w 5010150"/>
                  <a:gd name="connsiteY105" fmla="*/ 1701800 h 1828800"/>
                  <a:gd name="connsiteX106" fmla="*/ 4438650 w 5010150"/>
                  <a:gd name="connsiteY106" fmla="*/ 1749425 h 1828800"/>
                  <a:gd name="connsiteX107" fmla="*/ 4575175 w 5010150"/>
                  <a:gd name="connsiteY107" fmla="*/ 1749425 h 1828800"/>
                  <a:gd name="connsiteX108" fmla="*/ 4575175 w 5010150"/>
                  <a:gd name="connsiteY108" fmla="*/ 1749425 h 1828800"/>
                  <a:gd name="connsiteX109" fmla="*/ 4733925 w 5010150"/>
                  <a:gd name="connsiteY109" fmla="*/ 1749425 h 1828800"/>
                  <a:gd name="connsiteX110" fmla="*/ 4740275 w 5010150"/>
                  <a:gd name="connsiteY110" fmla="*/ 1784350 h 1828800"/>
                  <a:gd name="connsiteX111" fmla="*/ 4740275 w 5010150"/>
                  <a:gd name="connsiteY111" fmla="*/ 1803400 h 1828800"/>
                  <a:gd name="connsiteX112" fmla="*/ 4886325 w 5010150"/>
                  <a:gd name="connsiteY112" fmla="*/ 1803400 h 1828800"/>
                  <a:gd name="connsiteX113" fmla="*/ 4886325 w 5010150"/>
                  <a:gd name="connsiteY113" fmla="*/ 1828800 h 1828800"/>
                  <a:gd name="connsiteX114" fmla="*/ 5010150 w 5010150"/>
                  <a:gd name="connsiteY114" fmla="*/ 1828800 h 1828800"/>
                  <a:gd name="connsiteX0" fmla="*/ 0 w 5010150"/>
                  <a:gd name="connsiteY0" fmla="*/ 0 h 1828800"/>
                  <a:gd name="connsiteX1" fmla="*/ 79375 w 5010150"/>
                  <a:gd name="connsiteY1" fmla="*/ 0 h 1828800"/>
                  <a:gd name="connsiteX2" fmla="*/ 79375 w 5010150"/>
                  <a:gd name="connsiteY2" fmla="*/ 34925 h 1828800"/>
                  <a:gd name="connsiteX3" fmla="*/ 206375 w 5010150"/>
                  <a:gd name="connsiteY3" fmla="*/ 34925 h 1828800"/>
                  <a:gd name="connsiteX4" fmla="*/ 206375 w 5010150"/>
                  <a:gd name="connsiteY4" fmla="*/ 47625 h 1828800"/>
                  <a:gd name="connsiteX5" fmla="*/ 238125 w 5010150"/>
                  <a:gd name="connsiteY5" fmla="*/ 47625 h 1828800"/>
                  <a:gd name="connsiteX6" fmla="*/ 238125 w 5010150"/>
                  <a:gd name="connsiteY6" fmla="*/ 73025 h 1828800"/>
                  <a:gd name="connsiteX7" fmla="*/ 254000 w 5010150"/>
                  <a:gd name="connsiteY7" fmla="*/ 73025 h 1828800"/>
                  <a:gd name="connsiteX8" fmla="*/ 254000 w 5010150"/>
                  <a:gd name="connsiteY8" fmla="*/ 104775 h 1828800"/>
                  <a:gd name="connsiteX9" fmla="*/ 266700 w 5010150"/>
                  <a:gd name="connsiteY9" fmla="*/ 104775 h 1828800"/>
                  <a:gd name="connsiteX10" fmla="*/ 266700 w 5010150"/>
                  <a:gd name="connsiteY10" fmla="*/ 142875 h 1828800"/>
                  <a:gd name="connsiteX11" fmla="*/ 361950 w 5010150"/>
                  <a:gd name="connsiteY11" fmla="*/ 142875 h 1828800"/>
                  <a:gd name="connsiteX12" fmla="*/ 361950 w 5010150"/>
                  <a:gd name="connsiteY12" fmla="*/ 174625 h 1828800"/>
                  <a:gd name="connsiteX13" fmla="*/ 422275 w 5010150"/>
                  <a:gd name="connsiteY13" fmla="*/ 174625 h 1828800"/>
                  <a:gd name="connsiteX14" fmla="*/ 422275 w 5010150"/>
                  <a:gd name="connsiteY14" fmla="*/ 203200 h 1828800"/>
                  <a:gd name="connsiteX15" fmla="*/ 523875 w 5010150"/>
                  <a:gd name="connsiteY15" fmla="*/ 203200 h 1828800"/>
                  <a:gd name="connsiteX16" fmla="*/ 523875 w 5010150"/>
                  <a:gd name="connsiteY16" fmla="*/ 222250 h 1828800"/>
                  <a:gd name="connsiteX17" fmla="*/ 549275 w 5010150"/>
                  <a:gd name="connsiteY17" fmla="*/ 222250 h 1828800"/>
                  <a:gd name="connsiteX18" fmla="*/ 549275 w 5010150"/>
                  <a:gd name="connsiteY18" fmla="*/ 266700 h 1828800"/>
                  <a:gd name="connsiteX19" fmla="*/ 574675 w 5010150"/>
                  <a:gd name="connsiteY19" fmla="*/ 266700 h 1828800"/>
                  <a:gd name="connsiteX20" fmla="*/ 574675 w 5010150"/>
                  <a:gd name="connsiteY20" fmla="*/ 298450 h 1828800"/>
                  <a:gd name="connsiteX21" fmla="*/ 584200 w 5010150"/>
                  <a:gd name="connsiteY21" fmla="*/ 307975 h 1828800"/>
                  <a:gd name="connsiteX22" fmla="*/ 584200 w 5010150"/>
                  <a:gd name="connsiteY22" fmla="*/ 390525 h 1828800"/>
                  <a:gd name="connsiteX23" fmla="*/ 650875 w 5010150"/>
                  <a:gd name="connsiteY23" fmla="*/ 390525 h 1828800"/>
                  <a:gd name="connsiteX24" fmla="*/ 650875 w 5010150"/>
                  <a:gd name="connsiteY24" fmla="*/ 415925 h 1828800"/>
                  <a:gd name="connsiteX25" fmla="*/ 698500 w 5010150"/>
                  <a:gd name="connsiteY25" fmla="*/ 415925 h 1828800"/>
                  <a:gd name="connsiteX26" fmla="*/ 698500 w 5010150"/>
                  <a:gd name="connsiteY26" fmla="*/ 434975 h 1828800"/>
                  <a:gd name="connsiteX27" fmla="*/ 781050 w 5010150"/>
                  <a:gd name="connsiteY27" fmla="*/ 434975 h 1828800"/>
                  <a:gd name="connsiteX28" fmla="*/ 781050 w 5010150"/>
                  <a:gd name="connsiteY28" fmla="*/ 466725 h 1828800"/>
                  <a:gd name="connsiteX29" fmla="*/ 815975 w 5010150"/>
                  <a:gd name="connsiteY29" fmla="*/ 466725 h 1828800"/>
                  <a:gd name="connsiteX30" fmla="*/ 815975 w 5010150"/>
                  <a:gd name="connsiteY30" fmla="*/ 492125 h 1828800"/>
                  <a:gd name="connsiteX31" fmla="*/ 850900 w 5010150"/>
                  <a:gd name="connsiteY31" fmla="*/ 492125 h 1828800"/>
                  <a:gd name="connsiteX32" fmla="*/ 850900 w 5010150"/>
                  <a:gd name="connsiteY32" fmla="*/ 517525 h 1828800"/>
                  <a:gd name="connsiteX33" fmla="*/ 850900 w 5010150"/>
                  <a:gd name="connsiteY33" fmla="*/ 536575 h 1828800"/>
                  <a:gd name="connsiteX34" fmla="*/ 873125 w 5010150"/>
                  <a:gd name="connsiteY34" fmla="*/ 536575 h 1828800"/>
                  <a:gd name="connsiteX35" fmla="*/ 873125 w 5010150"/>
                  <a:gd name="connsiteY35" fmla="*/ 596900 h 1828800"/>
                  <a:gd name="connsiteX36" fmla="*/ 901700 w 5010150"/>
                  <a:gd name="connsiteY36" fmla="*/ 596900 h 1828800"/>
                  <a:gd name="connsiteX37" fmla="*/ 901700 w 5010150"/>
                  <a:gd name="connsiteY37" fmla="*/ 650875 h 1828800"/>
                  <a:gd name="connsiteX38" fmla="*/ 1047750 w 5010150"/>
                  <a:gd name="connsiteY38" fmla="*/ 650875 h 1828800"/>
                  <a:gd name="connsiteX39" fmla="*/ 1047750 w 5010150"/>
                  <a:gd name="connsiteY39" fmla="*/ 673100 h 1828800"/>
                  <a:gd name="connsiteX40" fmla="*/ 1082675 w 5010150"/>
                  <a:gd name="connsiteY40" fmla="*/ 673100 h 1828800"/>
                  <a:gd name="connsiteX41" fmla="*/ 1082675 w 5010150"/>
                  <a:gd name="connsiteY41" fmla="*/ 692150 h 1828800"/>
                  <a:gd name="connsiteX42" fmla="*/ 1127125 w 5010150"/>
                  <a:gd name="connsiteY42" fmla="*/ 692150 h 1828800"/>
                  <a:gd name="connsiteX43" fmla="*/ 1127125 w 5010150"/>
                  <a:gd name="connsiteY43" fmla="*/ 708025 h 1828800"/>
                  <a:gd name="connsiteX44" fmla="*/ 1162050 w 5010150"/>
                  <a:gd name="connsiteY44" fmla="*/ 708025 h 1828800"/>
                  <a:gd name="connsiteX45" fmla="*/ 1162050 w 5010150"/>
                  <a:gd name="connsiteY45" fmla="*/ 749300 h 1828800"/>
                  <a:gd name="connsiteX46" fmla="*/ 1187450 w 5010150"/>
                  <a:gd name="connsiteY46" fmla="*/ 749300 h 1828800"/>
                  <a:gd name="connsiteX47" fmla="*/ 1187450 w 5010150"/>
                  <a:gd name="connsiteY47" fmla="*/ 863600 h 1828800"/>
                  <a:gd name="connsiteX48" fmla="*/ 1241425 w 5010150"/>
                  <a:gd name="connsiteY48" fmla="*/ 863600 h 1828800"/>
                  <a:gd name="connsiteX49" fmla="*/ 1241425 w 5010150"/>
                  <a:gd name="connsiteY49" fmla="*/ 889000 h 1828800"/>
                  <a:gd name="connsiteX50" fmla="*/ 1317625 w 5010150"/>
                  <a:gd name="connsiteY50" fmla="*/ 889000 h 1828800"/>
                  <a:gd name="connsiteX51" fmla="*/ 1317625 w 5010150"/>
                  <a:gd name="connsiteY51" fmla="*/ 908050 h 1828800"/>
                  <a:gd name="connsiteX52" fmla="*/ 1381125 w 5010150"/>
                  <a:gd name="connsiteY52" fmla="*/ 908050 h 1828800"/>
                  <a:gd name="connsiteX53" fmla="*/ 1381125 w 5010150"/>
                  <a:gd name="connsiteY53" fmla="*/ 933450 h 1828800"/>
                  <a:gd name="connsiteX54" fmla="*/ 1428750 w 5010150"/>
                  <a:gd name="connsiteY54" fmla="*/ 933450 h 1828800"/>
                  <a:gd name="connsiteX55" fmla="*/ 1555750 w 5010150"/>
                  <a:gd name="connsiteY55" fmla="*/ 933450 h 1828800"/>
                  <a:gd name="connsiteX56" fmla="*/ 1555750 w 5010150"/>
                  <a:gd name="connsiteY56" fmla="*/ 965200 h 1828800"/>
                  <a:gd name="connsiteX57" fmla="*/ 1787525 w 5010150"/>
                  <a:gd name="connsiteY57" fmla="*/ 965200 h 1828800"/>
                  <a:gd name="connsiteX58" fmla="*/ 1787525 w 5010150"/>
                  <a:gd name="connsiteY58" fmla="*/ 1028700 h 1828800"/>
                  <a:gd name="connsiteX59" fmla="*/ 1787525 w 5010150"/>
                  <a:gd name="connsiteY59" fmla="*/ 1028700 h 1828800"/>
                  <a:gd name="connsiteX60" fmla="*/ 1787525 w 5010150"/>
                  <a:gd name="connsiteY60" fmla="*/ 1063625 h 1828800"/>
                  <a:gd name="connsiteX61" fmla="*/ 1825625 w 5010150"/>
                  <a:gd name="connsiteY61" fmla="*/ 1063625 h 1828800"/>
                  <a:gd name="connsiteX62" fmla="*/ 1825625 w 5010150"/>
                  <a:gd name="connsiteY62" fmla="*/ 1089025 h 1828800"/>
                  <a:gd name="connsiteX63" fmla="*/ 1901825 w 5010150"/>
                  <a:gd name="connsiteY63" fmla="*/ 1089025 h 1828800"/>
                  <a:gd name="connsiteX64" fmla="*/ 1901825 w 5010150"/>
                  <a:gd name="connsiteY64" fmla="*/ 1089025 h 1828800"/>
                  <a:gd name="connsiteX65" fmla="*/ 1900767 w 5010150"/>
                  <a:gd name="connsiteY65" fmla="*/ 1111250 h 1828800"/>
                  <a:gd name="connsiteX66" fmla="*/ 2034116 w 5010150"/>
                  <a:gd name="connsiteY66" fmla="*/ 1110192 h 1828800"/>
                  <a:gd name="connsiteX67" fmla="*/ 2032000 w 5010150"/>
                  <a:gd name="connsiteY67" fmla="*/ 1155700 h 1828800"/>
                  <a:gd name="connsiteX68" fmla="*/ 2136775 w 5010150"/>
                  <a:gd name="connsiteY68" fmla="*/ 1155700 h 1828800"/>
                  <a:gd name="connsiteX69" fmla="*/ 2136775 w 5010150"/>
                  <a:gd name="connsiteY69" fmla="*/ 1177925 h 1828800"/>
                  <a:gd name="connsiteX70" fmla="*/ 2228850 w 5010150"/>
                  <a:gd name="connsiteY70" fmla="*/ 1177925 h 1828800"/>
                  <a:gd name="connsiteX71" fmla="*/ 2228850 w 5010150"/>
                  <a:gd name="connsiteY71" fmla="*/ 1193800 h 1828800"/>
                  <a:gd name="connsiteX72" fmla="*/ 2378075 w 5010150"/>
                  <a:gd name="connsiteY72" fmla="*/ 1193800 h 1828800"/>
                  <a:gd name="connsiteX73" fmla="*/ 2378075 w 5010150"/>
                  <a:gd name="connsiteY73" fmla="*/ 1228725 h 1828800"/>
                  <a:gd name="connsiteX74" fmla="*/ 2406650 w 5010150"/>
                  <a:gd name="connsiteY74" fmla="*/ 1228725 h 1828800"/>
                  <a:gd name="connsiteX75" fmla="*/ 2406650 w 5010150"/>
                  <a:gd name="connsiteY75" fmla="*/ 1295400 h 1828800"/>
                  <a:gd name="connsiteX76" fmla="*/ 2644775 w 5010150"/>
                  <a:gd name="connsiteY76" fmla="*/ 1295400 h 1828800"/>
                  <a:gd name="connsiteX77" fmla="*/ 2644775 w 5010150"/>
                  <a:gd name="connsiteY77" fmla="*/ 1323975 h 1828800"/>
                  <a:gd name="connsiteX78" fmla="*/ 2670175 w 5010150"/>
                  <a:gd name="connsiteY78" fmla="*/ 1323975 h 1828800"/>
                  <a:gd name="connsiteX79" fmla="*/ 2670175 w 5010150"/>
                  <a:gd name="connsiteY79" fmla="*/ 1323975 h 1828800"/>
                  <a:gd name="connsiteX80" fmla="*/ 2686050 w 5010150"/>
                  <a:gd name="connsiteY80" fmla="*/ 1339850 h 1828800"/>
                  <a:gd name="connsiteX81" fmla="*/ 2955925 w 5010150"/>
                  <a:gd name="connsiteY81" fmla="*/ 1339850 h 1828800"/>
                  <a:gd name="connsiteX82" fmla="*/ 2955925 w 5010150"/>
                  <a:gd name="connsiteY82" fmla="*/ 1371600 h 1828800"/>
                  <a:gd name="connsiteX83" fmla="*/ 3003550 w 5010150"/>
                  <a:gd name="connsiteY83" fmla="*/ 1371600 h 1828800"/>
                  <a:gd name="connsiteX84" fmla="*/ 3003550 w 5010150"/>
                  <a:gd name="connsiteY84" fmla="*/ 1409700 h 1828800"/>
                  <a:gd name="connsiteX85" fmla="*/ 3054350 w 5010150"/>
                  <a:gd name="connsiteY85" fmla="*/ 1409700 h 1828800"/>
                  <a:gd name="connsiteX86" fmla="*/ 3054350 w 5010150"/>
                  <a:gd name="connsiteY86" fmla="*/ 1428750 h 1828800"/>
                  <a:gd name="connsiteX87" fmla="*/ 3121025 w 5010150"/>
                  <a:gd name="connsiteY87" fmla="*/ 1428750 h 1828800"/>
                  <a:gd name="connsiteX88" fmla="*/ 3121025 w 5010150"/>
                  <a:gd name="connsiteY88" fmla="*/ 1460500 h 1828800"/>
                  <a:gd name="connsiteX89" fmla="*/ 3251200 w 5010150"/>
                  <a:gd name="connsiteY89" fmla="*/ 1460500 h 1828800"/>
                  <a:gd name="connsiteX90" fmla="*/ 3251200 w 5010150"/>
                  <a:gd name="connsiteY90" fmla="*/ 1476375 h 1828800"/>
                  <a:gd name="connsiteX91" fmla="*/ 3562350 w 5010150"/>
                  <a:gd name="connsiteY91" fmla="*/ 1476375 h 1828800"/>
                  <a:gd name="connsiteX92" fmla="*/ 3562350 w 5010150"/>
                  <a:gd name="connsiteY92" fmla="*/ 1520825 h 1828800"/>
                  <a:gd name="connsiteX93" fmla="*/ 3603625 w 5010150"/>
                  <a:gd name="connsiteY93" fmla="*/ 1520825 h 1828800"/>
                  <a:gd name="connsiteX94" fmla="*/ 3603625 w 5010150"/>
                  <a:gd name="connsiteY94" fmla="*/ 1555750 h 1828800"/>
                  <a:gd name="connsiteX95" fmla="*/ 3641725 w 5010150"/>
                  <a:gd name="connsiteY95" fmla="*/ 1555750 h 1828800"/>
                  <a:gd name="connsiteX96" fmla="*/ 3641725 w 5010150"/>
                  <a:gd name="connsiteY96" fmla="*/ 1581150 h 1828800"/>
                  <a:gd name="connsiteX97" fmla="*/ 3768725 w 5010150"/>
                  <a:gd name="connsiteY97" fmla="*/ 1581150 h 1828800"/>
                  <a:gd name="connsiteX98" fmla="*/ 3768725 w 5010150"/>
                  <a:gd name="connsiteY98" fmla="*/ 1603375 h 1828800"/>
                  <a:gd name="connsiteX99" fmla="*/ 3886200 w 5010150"/>
                  <a:gd name="connsiteY99" fmla="*/ 1603375 h 1828800"/>
                  <a:gd name="connsiteX100" fmla="*/ 3886200 w 5010150"/>
                  <a:gd name="connsiteY100" fmla="*/ 1638300 h 1828800"/>
                  <a:gd name="connsiteX101" fmla="*/ 4194175 w 5010150"/>
                  <a:gd name="connsiteY101" fmla="*/ 1638300 h 1828800"/>
                  <a:gd name="connsiteX102" fmla="*/ 4194175 w 5010150"/>
                  <a:gd name="connsiteY102" fmla="*/ 1651000 h 1828800"/>
                  <a:gd name="connsiteX103" fmla="*/ 4229100 w 5010150"/>
                  <a:gd name="connsiteY103" fmla="*/ 1651000 h 1828800"/>
                  <a:gd name="connsiteX104" fmla="*/ 4229100 w 5010150"/>
                  <a:gd name="connsiteY104" fmla="*/ 1701800 h 1828800"/>
                  <a:gd name="connsiteX105" fmla="*/ 4438650 w 5010150"/>
                  <a:gd name="connsiteY105" fmla="*/ 1701800 h 1828800"/>
                  <a:gd name="connsiteX106" fmla="*/ 4438650 w 5010150"/>
                  <a:gd name="connsiteY106" fmla="*/ 1749425 h 1828800"/>
                  <a:gd name="connsiteX107" fmla="*/ 4575175 w 5010150"/>
                  <a:gd name="connsiteY107" fmla="*/ 1749425 h 1828800"/>
                  <a:gd name="connsiteX108" fmla="*/ 4575175 w 5010150"/>
                  <a:gd name="connsiteY108" fmla="*/ 1749425 h 1828800"/>
                  <a:gd name="connsiteX109" fmla="*/ 4733925 w 5010150"/>
                  <a:gd name="connsiteY109" fmla="*/ 1749425 h 1828800"/>
                  <a:gd name="connsiteX110" fmla="*/ 4740275 w 5010150"/>
                  <a:gd name="connsiteY110" fmla="*/ 1784350 h 1828800"/>
                  <a:gd name="connsiteX111" fmla="*/ 4740275 w 5010150"/>
                  <a:gd name="connsiteY111" fmla="*/ 1803400 h 1828800"/>
                  <a:gd name="connsiteX112" fmla="*/ 4886325 w 5010150"/>
                  <a:gd name="connsiteY112" fmla="*/ 1803400 h 1828800"/>
                  <a:gd name="connsiteX113" fmla="*/ 4886325 w 5010150"/>
                  <a:gd name="connsiteY113" fmla="*/ 1828800 h 1828800"/>
                  <a:gd name="connsiteX114" fmla="*/ 5010150 w 5010150"/>
                  <a:gd name="connsiteY114" fmla="*/ 1828800 h 1828800"/>
                  <a:gd name="connsiteX0" fmla="*/ 0 w 5010150"/>
                  <a:gd name="connsiteY0" fmla="*/ 0 h 1828800"/>
                  <a:gd name="connsiteX1" fmla="*/ 79375 w 5010150"/>
                  <a:gd name="connsiteY1" fmla="*/ 0 h 1828800"/>
                  <a:gd name="connsiteX2" fmla="*/ 79375 w 5010150"/>
                  <a:gd name="connsiteY2" fmla="*/ 34925 h 1828800"/>
                  <a:gd name="connsiteX3" fmla="*/ 206375 w 5010150"/>
                  <a:gd name="connsiteY3" fmla="*/ 34925 h 1828800"/>
                  <a:gd name="connsiteX4" fmla="*/ 206375 w 5010150"/>
                  <a:gd name="connsiteY4" fmla="*/ 47625 h 1828800"/>
                  <a:gd name="connsiteX5" fmla="*/ 238125 w 5010150"/>
                  <a:gd name="connsiteY5" fmla="*/ 47625 h 1828800"/>
                  <a:gd name="connsiteX6" fmla="*/ 238125 w 5010150"/>
                  <a:gd name="connsiteY6" fmla="*/ 73025 h 1828800"/>
                  <a:gd name="connsiteX7" fmla="*/ 254000 w 5010150"/>
                  <a:gd name="connsiteY7" fmla="*/ 73025 h 1828800"/>
                  <a:gd name="connsiteX8" fmla="*/ 254000 w 5010150"/>
                  <a:gd name="connsiteY8" fmla="*/ 104775 h 1828800"/>
                  <a:gd name="connsiteX9" fmla="*/ 266700 w 5010150"/>
                  <a:gd name="connsiteY9" fmla="*/ 104775 h 1828800"/>
                  <a:gd name="connsiteX10" fmla="*/ 266700 w 5010150"/>
                  <a:gd name="connsiteY10" fmla="*/ 142875 h 1828800"/>
                  <a:gd name="connsiteX11" fmla="*/ 361950 w 5010150"/>
                  <a:gd name="connsiteY11" fmla="*/ 142875 h 1828800"/>
                  <a:gd name="connsiteX12" fmla="*/ 361950 w 5010150"/>
                  <a:gd name="connsiteY12" fmla="*/ 174625 h 1828800"/>
                  <a:gd name="connsiteX13" fmla="*/ 422275 w 5010150"/>
                  <a:gd name="connsiteY13" fmla="*/ 174625 h 1828800"/>
                  <a:gd name="connsiteX14" fmla="*/ 422275 w 5010150"/>
                  <a:gd name="connsiteY14" fmla="*/ 203200 h 1828800"/>
                  <a:gd name="connsiteX15" fmla="*/ 523875 w 5010150"/>
                  <a:gd name="connsiteY15" fmla="*/ 203200 h 1828800"/>
                  <a:gd name="connsiteX16" fmla="*/ 523875 w 5010150"/>
                  <a:gd name="connsiteY16" fmla="*/ 222250 h 1828800"/>
                  <a:gd name="connsiteX17" fmla="*/ 549275 w 5010150"/>
                  <a:gd name="connsiteY17" fmla="*/ 222250 h 1828800"/>
                  <a:gd name="connsiteX18" fmla="*/ 549275 w 5010150"/>
                  <a:gd name="connsiteY18" fmla="*/ 266700 h 1828800"/>
                  <a:gd name="connsiteX19" fmla="*/ 574675 w 5010150"/>
                  <a:gd name="connsiteY19" fmla="*/ 266700 h 1828800"/>
                  <a:gd name="connsiteX20" fmla="*/ 574675 w 5010150"/>
                  <a:gd name="connsiteY20" fmla="*/ 298450 h 1828800"/>
                  <a:gd name="connsiteX21" fmla="*/ 584200 w 5010150"/>
                  <a:gd name="connsiteY21" fmla="*/ 307975 h 1828800"/>
                  <a:gd name="connsiteX22" fmla="*/ 584200 w 5010150"/>
                  <a:gd name="connsiteY22" fmla="*/ 390525 h 1828800"/>
                  <a:gd name="connsiteX23" fmla="*/ 650875 w 5010150"/>
                  <a:gd name="connsiteY23" fmla="*/ 390525 h 1828800"/>
                  <a:gd name="connsiteX24" fmla="*/ 650875 w 5010150"/>
                  <a:gd name="connsiteY24" fmla="*/ 415925 h 1828800"/>
                  <a:gd name="connsiteX25" fmla="*/ 698500 w 5010150"/>
                  <a:gd name="connsiteY25" fmla="*/ 415925 h 1828800"/>
                  <a:gd name="connsiteX26" fmla="*/ 698500 w 5010150"/>
                  <a:gd name="connsiteY26" fmla="*/ 434975 h 1828800"/>
                  <a:gd name="connsiteX27" fmla="*/ 781050 w 5010150"/>
                  <a:gd name="connsiteY27" fmla="*/ 434975 h 1828800"/>
                  <a:gd name="connsiteX28" fmla="*/ 781050 w 5010150"/>
                  <a:gd name="connsiteY28" fmla="*/ 466725 h 1828800"/>
                  <a:gd name="connsiteX29" fmla="*/ 815975 w 5010150"/>
                  <a:gd name="connsiteY29" fmla="*/ 466725 h 1828800"/>
                  <a:gd name="connsiteX30" fmla="*/ 815975 w 5010150"/>
                  <a:gd name="connsiteY30" fmla="*/ 492125 h 1828800"/>
                  <a:gd name="connsiteX31" fmla="*/ 850900 w 5010150"/>
                  <a:gd name="connsiteY31" fmla="*/ 492125 h 1828800"/>
                  <a:gd name="connsiteX32" fmla="*/ 850900 w 5010150"/>
                  <a:gd name="connsiteY32" fmla="*/ 517525 h 1828800"/>
                  <a:gd name="connsiteX33" fmla="*/ 850900 w 5010150"/>
                  <a:gd name="connsiteY33" fmla="*/ 536575 h 1828800"/>
                  <a:gd name="connsiteX34" fmla="*/ 873125 w 5010150"/>
                  <a:gd name="connsiteY34" fmla="*/ 536575 h 1828800"/>
                  <a:gd name="connsiteX35" fmla="*/ 873125 w 5010150"/>
                  <a:gd name="connsiteY35" fmla="*/ 596900 h 1828800"/>
                  <a:gd name="connsiteX36" fmla="*/ 901700 w 5010150"/>
                  <a:gd name="connsiteY36" fmla="*/ 596900 h 1828800"/>
                  <a:gd name="connsiteX37" fmla="*/ 901700 w 5010150"/>
                  <a:gd name="connsiteY37" fmla="*/ 650875 h 1828800"/>
                  <a:gd name="connsiteX38" fmla="*/ 1047750 w 5010150"/>
                  <a:gd name="connsiteY38" fmla="*/ 650875 h 1828800"/>
                  <a:gd name="connsiteX39" fmla="*/ 1047750 w 5010150"/>
                  <a:gd name="connsiteY39" fmla="*/ 673100 h 1828800"/>
                  <a:gd name="connsiteX40" fmla="*/ 1082675 w 5010150"/>
                  <a:gd name="connsiteY40" fmla="*/ 673100 h 1828800"/>
                  <a:gd name="connsiteX41" fmla="*/ 1082675 w 5010150"/>
                  <a:gd name="connsiteY41" fmla="*/ 692150 h 1828800"/>
                  <a:gd name="connsiteX42" fmla="*/ 1127125 w 5010150"/>
                  <a:gd name="connsiteY42" fmla="*/ 692150 h 1828800"/>
                  <a:gd name="connsiteX43" fmla="*/ 1127125 w 5010150"/>
                  <a:gd name="connsiteY43" fmla="*/ 708025 h 1828800"/>
                  <a:gd name="connsiteX44" fmla="*/ 1162050 w 5010150"/>
                  <a:gd name="connsiteY44" fmla="*/ 708025 h 1828800"/>
                  <a:gd name="connsiteX45" fmla="*/ 1162050 w 5010150"/>
                  <a:gd name="connsiteY45" fmla="*/ 749300 h 1828800"/>
                  <a:gd name="connsiteX46" fmla="*/ 1187450 w 5010150"/>
                  <a:gd name="connsiteY46" fmla="*/ 749300 h 1828800"/>
                  <a:gd name="connsiteX47" fmla="*/ 1187450 w 5010150"/>
                  <a:gd name="connsiteY47" fmla="*/ 863600 h 1828800"/>
                  <a:gd name="connsiteX48" fmla="*/ 1241425 w 5010150"/>
                  <a:gd name="connsiteY48" fmla="*/ 863600 h 1828800"/>
                  <a:gd name="connsiteX49" fmla="*/ 1241425 w 5010150"/>
                  <a:gd name="connsiteY49" fmla="*/ 889000 h 1828800"/>
                  <a:gd name="connsiteX50" fmla="*/ 1317625 w 5010150"/>
                  <a:gd name="connsiteY50" fmla="*/ 889000 h 1828800"/>
                  <a:gd name="connsiteX51" fmla="*/ 1317625 w 5010150"/>
                  <a:gd name="connsiteY51" fmla="*/ 908050 h 1828800"/>
                  <a:gd name="connsiteX52" fmla="*/ 1381125 w 5010150"/>
                  <a:gd name="connsiteY52" fmla="*/ 908050 h 1828800"/>
                  <a:gd name="connsiteX53" fmla="*/ 1381125 w 5010150"/>
                  <a:gd name="connsiteY53" fmla="*/ 933450 h 1828800"/>
                  <a:gd name="connsiteX54" fmla="*/ 1428750 w 5010150"/>
                  <a:gd name="connsiteY54" fmla="*/ 933450 h 1828800"/>
                  <a:gd name="connsiteX55" fmla="*/ 1555750 w 5010150"/>
                  <a:gd name="connsiteY55" fmla="*/ 933450 h 1828800"/>
                  <a:gd name="connsiteX56" fmla="*/ 1555750 w 5010150"/>
                  <a:gd name="connsiteY56" fmla="*/ 965200 h 1828800"/>
                  <a:gd name="connsiteX57" fmla="*/ 1787525 w 5010150"/>
                  <a:gd name="connsiteY57" fmla="*/ 965200 h 1828800"/>
                  <a:gd name="connsiteX58" fmla="*/ 1787525 w 5010150"/>
                  <a:gd name="connsiteY58" fmla="*/ 1028700 h 1828800"/>
                  <a:gd name="connsiteX59" fmla="*/ 1787525 w 5010150"/>
                  <a:gd name="connsiteY59" fmla="*/ 1028700 h 1828800"/>
                  <a:gd name="connsiteX60" fmla="*/ 1787525 w 5010150"/>
                  <a:gd name="connsiteY60" fmla="*/ 1063625 h 1828800"/>
                  <a:gd name="connsiteX61" fmla="*/ 1825625 w 5010150"/>
                  <a:gd name="connsiteY61" fmla="*/ 1063625 h 1828800"/>
                  <a:gd name="connsiteX62" fmla="*/ 1825625 w 5010150"/>
                  <a:gd name="connsiteY62" fmla="*/ 1089025 h 1828800"/>
                  <a:gd name="connsiteX63" fmla="*/ 1901825 w 5010150"/>
                  <a:gd name="connsiteY63" fmla="*/ 1089025 h 1828800"/>
                  <a:gd name="connsiteX64" fmla="*/ 1901825 w 5010150"/>
                  <a:gd name="connsiteY64" fmla="*/ 1089025 h 1828800"/>
                  <a:gd name="connsiteX65" fmla="*/ 1900767 w 5010150"/>
                  <a:gd name="connsiteY65" fmla="*/ 1111250 h 1828800"/>
                  <a:gd name="connsiteX66" fmla="*/ 2034116 w 5010150"/>
                  <a:gd name="connsiteY66" fmla="*/ 1110192 h 1828800"/>
                  <a:gd name="connsiteX67" fmla="*/ 2032000 w 5010150"/>
                  <a:gd name="connsiteY67" fmla="*/ 1155700 h 1828800"/>
                  <a:gd name="connsiteX68" fmla="*/ 2136775 w 5010150"/>
                  <a:gd name="connsiteY68" fmla="*/ 1155700 h 1828800"/>
                  <a:gd name="connsiteX69" fmla="*/ 2136775 w 5010150"/>
                  <a:gd name="connsiteY69" fmla="*/ 1177925 h 1828800"/>
                  <a:gd name="connsiteX70" fmla="*/ 2228850 w 5010150"/>
                  <a:gd name="connsiteY70" fmla="*/ 1177925 h 1828800"/>
                  <a:gd name="connsiteX71" fmla="*/ 2228850 w 5010150"/>
                  <a:gd name="connsiteY71" fmla="*/ 1193800 h 1828800"/>
                  <a:gd name="connsiteX72" fmla="*/ 2378075 w 5010150"/>
                  <a:gd name="connsiteY72" fmla="*/ 1193800 h 1828800"/>
                  <a:gd name="connsiteX73" fmla="*/ 2378075 w 5010150"/>
                  <a:gd name="connsiteY73" fmla="*/ 1228725 h 1828800"/>
                  <a:gd name="connsiteX74" fmla="*/ 2406650 w 5010150"/>
                  <a:gd name="connsiteY74" fmla="*/ 1228725 h 1828800"/>
                  <a:gd name="connsiteX75" fmla="*/ 2406650 w 5010150"/>
                  <a:gd name="connsiteY75" fmla="*/ 1295400 h 1828800"/>
                  <a:gd name="connsiteX76" fmla="*/ 2644775 w 5010150"/>
                  <a:gd name="connsiteY76" fmla="*/ 1295400 h 1828800"/>
                  <a:gd name="connsiteX77" fmla="*/ 2644775 w 5010150"/>
                  <a:gd name="connsiteY77" fmla="*/ 1323975 h 1828800"/>
                  <a:gd name="connsiteX78" fmla="*/ 2670175 w 5010150"/>
                  <a:gd name="connsiteY78" fmla="*/ 1323975 h 1828800"/>
                  <a:gd name="connsiteX79" fmla="*/ 2670175 w 5010150"/>
                  <a:gd name="connsiteY79" fmla="*/ 1323975 h 1828800"/>
                  <a:gd name="connsiteX80" fmla="*/ 2686050 w 5010150"/>
                  <a:gd name="connsiteY80" fmla="*/ 1339850 h 1828800"/>
                  <a:gd name="connsiteX81" fmla="*/ 2955925 w 5010150"/>
                  <a:gd name="connsiteY81" fmla="*/ 1339850 h 1828800"/>
                  <a:gd name="connsiteX82" fmla="*/ 2955925 w 5010150"/>
                  <a:gd name="connsiteY82" fmla="*/ 1371600 h 1828800"/>
                  <a:gd name="connsiteX83" fmla="*/ 3003550 w 5010150"/>
                  <a:gd name="connsiteY83" fmla="*/ 1371600 h 1828800"/>
                  <a:gd name="connsiteX84" fmla="*/ 3003550 w 5010150"/>
                  <a:gd name="connsiteY84" fmla="*/ 1409700 h 1828800"/>
                  <a:gd name="connsiteX85" fmla="*/ 3054350 w 5010150"/>
                  <a:gd name="connsiteY85" fmla="*/ 1409700 h 1828800"/>
                  <a:gd name="connsiteX86" fmla="*/ 3054350 w 5010150"/>
                  <a:gd name="connsiteY86" fmla="*/ 1428750 h 1828800"/>
                  <a:gd name="connsiteX87" fmla="*/ 3121025 w 5010150"/>
                  <a:gd name="connsiteY87" fmla="*/ 1428750 h 1828800"/>
                  <a:gd name="connsiteX88" fmla="*/ 3121025 w 5010150"/>
                  <a:gd name="connsiteY88" fmla="*/ 1460500 h 1828800"/>
                  <a:gd name="connsiteX89" fmla="*/ 3251200 w 5010150"/>
                  <a:gd name="connsiteY89" fmla="*/ 1460500 h 1828800"/>
                  <a:gd name="connsiteX90" fmla="*/ 3251200 w 5010150"/>
                  <a:gd name="connsiteY90" fmla="*/ 1476375 h 1828800"/>
                  <a:gd name="connsiteX91" fmla="*/ 3562350 w 5010150"/>
                  <a:gd name="connsiteY91" fmla="*/ 1476375 h 1828800"/>
                  <a:gd name="connsiteX92" fmla="*/ 3562350 w 5010150"/>
                  <a:gd name="connsiteY92" fmla="*/ 1520825 h 1828800"/>
                  <a:gd name="connsiteX93" fmla="*/ 3603625 w 5010150"/>
                  <a:gd name="connsiteY93" fmla="*/ 1520825 h 1828800"/>
                  <a:gd name="connsiteX94" fmla="*/ 3603625 w 5010150"/>
                  <a:gd name="connsiteY94" fmla="*/ 1555750 h 1828800"/>
                  <a:gd name="connsiteX95" fmla="*/ 3641725 w 5010150"/>
                  <a:gd name="connsiteY95" fmla="*/ 1555750 h 1828800"/>
                  <a:gd name="connsiteX96" fmla="*/ 3641725 w 5010150"/>
                  <a:gd name="connsiteY96" fmla="*/ 1581150 h 1828800"/>
                  <a:gd name="connsiteX97" fmla="*/ 3768725 w 5010150"/>
                  <a:gd name="connsiteY97" fmla="*/ 1581150 h 1828800"/>
                  <a:gd name="connsiteX98" fmla="*/ 3768725 w 5010150"/>
                  <a:gd name="connsiteY98" fmla="*/ 1603375 h 1828800"/>
                  <a:gd name="connsiteX99" fmla="*/ 3886200 w 5010150"/>
                  <a:gd name="connsiteY99" fmla="*/ 1603375 h 1828800"/>
                  <a:gd name="connsiteX100" fmla="*/ 3886200 w 5010150"/>
                  <a:gd name="connsiteY100" fmla="*/ 1638300 h 1828800"/>
                  <a:gd name="connsiteX101" fmla="*/ 4194175 w 5010150"/>
                  <a:gd name="connsiteY101" fmla="*/ 1638300 h 1828800"/>
                  <a:gd name="connsiteX102" fmla="*/ 4194175 w 5010150"/>
                  <a:gd name="connsiteY102" fmla="*/ 1651000 h 1828800"/>
                  <a:gd name="connsiteX103" fmla="*/ 4229100 w 5010150"/>
                  <a:gd name="connsiteY103" fmla="*/ 1651000 h 1828800"/>
                  <a:gd name="connsiteX104" fmla="*/ 4229100 w 5010150"/>
                  <a:gd name="connsiteY104" fmla="*/ 1701800 h 1828800"/>
                  <a:gd name="connsiteX105" fmla="*/ 4438650 w 5010150"/>
                  <a:gd name="connsiteY105" fmla="*/ 1701800 h 1828800"/>
                  <a:gd name="connsiteX106" fmla="*/ 4438650 w 5010150"/>
                  <a:gd name="connsiteY106" fmla="*/ 1749425 h 1828800"/>
                  <a:gd name="connsiteX107" fmla="*/ 4575175 w 5010150"/>
                  <a:gd name="connsiteY107" fmla="*/ 1749425 h 1828800"/>
                  <a:gd name="connsiteX108" fmla="*/ 4575175 w 5010150"/>
                  <a:gd name="connsiteY108" fmla="*/ 1749425 h 1828800"/>
                  <a:gd name="connsiteX109" fmla="*/ 4733925 w 5010150"/>
                  <a:gd name="connsiteY109" fmla="*/ 1749425 h 1828800"/>
                  <a:gd name="connsiteX110" fmla="*/ 4740275 w 5010150"/>
                  <a:gd name="connsiteY110" fmla="*/ 1784350 h 1828800"/>
                  <a:gd name="connsiteX111" fmla="*/ 4740275 w 5010150"/>
                  <a:gd name="connsiteY111" fmla="*/ 1803400 h 1828800"/>
                  <a:gd name="connsiteX112" fmla="*/ 4886325 w 5010150"/>
                  <a:gd name="connsiteY112" fmla="*/ 1803400 h 1828800"/>
                  <a:gd name="connsiteX113" fmla="*/ 4886325 w 5010150"/>
                  <a:gd name="connsiteY113" fmla="*/ 1828800 h 1828800"/>
                  <a:gd name="connsiteX114" fmla="*/ 5010150 w 5010150"/>
                  <a:gd name="connsiteY114" fmla="*/ 1828800 h 1828800"/>
                  <a:gd name="connsiteX0" fmla="*/ 0 w 5010150"/>
                  <a:gd name="connsiteY0" fmla="*/ 0 h 1828800"/>
                  <a:gd name="connsiteX1" fmla="*/ 79375 w 5010150"/>
                  <a:gd name="connsiteY1" fmla="*/ 0 h 1828800"/>
                  <a:gd name="connsiteX2" fmla="*/ 79375 w 5010150"/>
                  <a:gd name="connsiteY2" fmla="*/ 34925 h 1828800"/>
                  <a:gd name="connsiteX3" fmla="*/ 206375 w 5010150"/>
                  <a:gd name="connsiteY3" fmla="*/ 34925 h 1828800"/>
                  <a:gd name="connsiteX4" fmla="*/ 206375 w 5010150"/>
                  <a:gd name="connsiteY4" fmla="*/ 47625 h 1828800"/>
                  <a:gd name="connsiteX5" fmla="*/ 238125 w 5010150"/>
                  <a:gd name="connsiteY5" fmla="*/ 47625 h 1828800"/>
                  <a:gd name="connsiteX6" fmla="*/ 238125 w 5010150"/>
                  <a:gd name="connsiteY6" fmla="*/ 73025 h 1828800"/>
                  <a:gd name="connsiteX7" fmla="*/ 254000 w 5010150"/>
                  <a:gd name="connsiteY7" fmla="*/ 73025 h 1828800"/>
                  <a:gd name="connsiteX8" fmla="*/ 254000 w 5010150"/>
                  <a:gd name="connsiteY8" fmla="*/ 104775 h 1828800"/>
                  <a:gd name="connsiteX9" fmla="*/ 266700 w 5010150"/>
                  <a:gd name="connsiteY9" fmla="*/ 104775 h 1828800"/>
                  <a:gd name="connsiteX10" fmla="*/ 266700 w 5010150"/>
                  <a:gd name="connsiteY10" fmla="*/ 142875 h 1828800"/>
                  <a:gd name="connsiteX11" fmla="*/ 361950 w 5010150"/>
                  <a:gd name="connsiteY11" fmla="*/ 142875 h 1828800"/>
                  <a:gd name="connsiteX12" fmla="*/ 361950 w 5010150"/>
                  <a:gd name="connsiteY12" fmla="*/ 174625 h 1828800"/>
                  <a:gd name="connsiteX13" fmla="*/ 422275 w 5010150"/>
                  <a:gd name="connsiteY13" fmla="*/ 174625 h 1828800"/>
                  <a:gd name="connsiteX14" fmla="*/ 422275 w 5010150"/>
                  <a:gd name="connsiteY14" fmla="*/ 203200 h 1828800"/>
                  <a:gd name="connsiteX15" fmla="*/ 523875 w 5010150"/>
                  <a:gd name="connsiteY15" fmla="*/ 203200 h 1828800"/>
                  <a:gd name="connsiteX16" fmla="*/ 523875 w 5010150"/>
                  <a:gd name="connsiteY16" fmla="*/ 222250 h 1828800"/>
                  <a:gd name="connsiteX17" fmla="*/ 549275 w 5010150"/>
                  <a:gd name="connsiteY17" fmla="*/ 222250 h 1828800"/>
                  <a:gd name="connsiteX18" fmla="*/ 549275 w 5010150"/>
                  <a:gd name="connsiteY18" fmla="*/ 266700 h 1828800"/>
                  <a:gd name="connsiteX19" fmla="*/ 574675 w 5010150"/>
                  <a:gd name="connsiteY19" fmla="*/ 266700 h 1828800"/>
                  <a:gd name="connsiteX20" fmla="*/ 574675 w 5010150"/>
                  <a:gd name="connsiteY20" fmla="*/ 298450 h 1828800"/>
                  <a:gd name="connsiteX21" fmla="*/ 584200 w 5010150"/>
                  <a:gd name="connsiteY21" fmla="*/ 307975 h 1828800"/>
                  <a:gd name="connsiteX22" fmla="*/ 584200 w 5010150"/>
                  <a:gd name="connsiteY22" fmla="*/ 390525 h 1828800"/>
                  <a:gd name="connsiteX23" fmla="*/ 650875 w 5010150"/>
                  <a:gd name="connsiteY23" fmla="*/ 390525 h 1828800"/>
                  <a:gd name="connsiteX24" fmla="*/ 650875 w 5010150"/>
                  <a:gd name="connsiteY24" fmla="*/ 415925 h 1828800"/>
                  <a:gd name="connsiteX25" fmla="*/ 698500 w 5010150"/>
                  <a:gd name="connsiteY25" fmla="*/ 415925 h 1828800"/>
                  <a:gd name="connsiteX26" fmla="*/ 698500 w 5010150"/>
                  <a:gd name="connsiteY26" fmla="*/ 434975 h 1828800"/>
                  <a:gd name="connsiteX27" fmla="*/ 781050 w 5010150"/>
                  <a:gd name="connsiteY27" fmla="*/ 434975 h 1828800"/>
                  <a:gd name="connsiteX28" fmla="*/ 781050 w 5010150"/>
                  <a:gd name="connsiteY28" fmla="*/ 466725 h 1828800"/>
                  <a:gd name="connsiteX29" fmla="*/ 815975 w 5010150"/>
                  <a:gd name="connsiteY29" fmla="*/ 466725 h 1828800"/>
                  <a:gd name="connsiteX30" fmla="*/ 815975 w 5010150"/>
                  <a:gd name="connsiteY30" fmla="*/ 492125 h 1828800"/>
                  <a:gd name="connsiteX31" fmla="*/ 850900 w 5010150"/>
                  <a:gd name="connsiteY31" fmla="*/ 492125 h 1828800"/>
                  <a:gd name="connsiteX32" fmla="*/ 850900 w 5010150"/>
                  <a:gd name="connsiteY32" fmla="*/ 517525 h 1828800"/>
                  <a:gd name="connsiteX33" fmla="*/ 850900 w 5010150"/>
                  <a:gd name="connsiteY33" fmla="*/ 536575 h 1828800"/>
                  <a:gd name="connsiteX34" fmla="*/ 873125 w 5010150"/>
                  <a:gd name="connsiteY34" fmla="*/ 536575 h 1828800"/>
                  <a:gd name="connsiteX35" fmla="*/ 873125 w 5010150"/>
                  <a:gd name="connsiteY35" fmla="*/ 596900 h 1828800"/>
                  <a:gd name="connsiteX36" fmla="*/ 901700 w 5010150"/>
                  <a:gd name="connsiteY36" fmla="*/ 596900 h 1828800"/>
                  <a:gd name="connsiteX37" fmla="*/ 901700 w 5010150"/>
                  <a:gd name="connsiteY37" fmla="*/ 650875 h 1828800"/>
                  <a:gd name="connsiteX38" fmla="*/ 1047750 w 5010150"/>
                  <a:gd name="connsiteY38" fmla="*/ 650875 h 1828800"/>
                  <a:gd name="connsiteX39" fmla="*/ 1047750 w 5010150"/>
                  <a:gd name="connsiteY39" fmla="*/ 673100 h 1828800"/>
                  <a:gd name="connsiteX40" fmla="*/ 1082675 w 5010150"/>
                  <a:gd name="connsiteY40" fmla="*/ 673100 h 1828800"/>
                  <a:gd name="connsiteX41" fmla="*/ 1082675 w 5010150"/>
                  <a:gd name="connsiteY41" fmla="*/ 692150 h 1828800"/>
                  <a:gd name="connsiteX42" fmla="*/ 1127125 w 5010150"/>
                  <a:gd name="connsiteY42" fmla="*/ 692150 h 1828800"/>
                  <a:gd name="connsiteX43" fmla="*/ 1127125 w 5010150"/>
                  <a:gd name="connsiteY43" fmla="*/ 708025 h 1828800"/>
                  <a:gd name="connsiteX44" fmla="*/ 1162050 w 5010150"/>
                  <a:gd name="connsiteY44" fmla="*/ 708025 h 1828800"/>
                  <a:gd name="connsiteX45" fmla="*/ 1162050 w 5010150"/>
                  <a:gd name="connsiteY45" fmla="*/ 749300 h 1828800"/>
                  <a:gd name="connsiteX46" fmla="*/ 1187450 w 5010150"/>
                  <a:gd name="connsiteY46" fmla="*/ 749300 h 1828800"/>
                  <a:gd name="connsiteX47" fmla="*/ 1187450 w 5010150"/>
                  <a:gd name="connsiteY47" fmla="*/ 863600 h 1828800"/>
                  <a:gd name="connsiteX48" fmla="*/ 1241425 w 5010150"/>
                  <a:gd name="connsiteY48" fmla="*/ 863600 h 1828800"/>
                  <a:gd name="connsiteX49" fmla="*/ 1241425 w 5010150"/>
                  <a:gd name="connsiteY49" fmla="*/ 889000 h 1828800"/>
                  <a:gd name="connsiteX50" fmla="*/ 1317625 w 5010150"/>
                  <a:gd name="connsiteY50" fmla="*/ 889000 h 1828800"/>
                  <a:gd name="connsiteX51" fmla="*/ 1317625 w 5010150"/>
                  <a:gd name="connsiteY51" fmla="*/ 908050 h 1828800"/>
                  <a:gd name="connsiteX52" fmla="*/ 1381125 w 5010150"/>
                  <a:gd name="connsiteY52" fmla="*/ 908050 h 1828800"/>
                  <a:gd name="connsiteX53" fmla="*/ 1381125 w 5010150"/>
                  <a:gd name="connsiteY53" fmla="*/ 933450 h 1828800"/>
                  <a:gd name="connsiteX54" fmla="*/ 1428750 w 5010150"/>
                  <a:gd name="connsiteY54" fmla="*/ 933450 h 1828800"/>
                  <a:gd name="connsiteX55" fmla="*/ 1555750 w 5010150"/>
                  <a:gd name="connsiteY55" fmla="*/ 933450 h 1828800"/>
                  <a:gd name="connsiteX56" fmla="*/ 1555750 w 5010150"/>
                  <a:gd name="connsiteY56" fmla="*/ 965200 h 1828800"/>
                  <a:gd name="connsiteX57" fmla="*/ 1787525 w 5010150"/>
                  <a:gd name="connsiteY57" fmla="*/ 965200 h 1828800"/>
                  <a:gd name="connsiteX58" fmla="*/ 1787525 w 5010150"/>
                  <a:gd name="connsiteY58" fmla="*/ 1028700 h 1828800"/>
                  <a:gd name="connsiteX59" fmla="*/ 1787525 w 5010150"/>
                  <a:gd name="connsiteY59" fmla="*/ 1028700 h 1828800"/>
                  <a:gd name="connsiteX60" fmla="*/ 1787525 w 5010150"/>
                  <a:gd name="connsiteY60" fmla="*/ 1063625 h 1828800"/>
                  <a:gd name="connsiteX61" fmla="*/ 1825625 w 5010150"/>
                  <a:gd name="connsiteY61" fmla="*/ 1063625 h 1828800"/>
                  <a:gd name="connsiteX62" fmla="*/ 1825625 w 5010150"/>
                  <a:gd name="connsiteY62" fmla="*/ 1089025 h 1828800"/>
                  <a:gd name="connsiteX63" fmla="*/ 1901825 w 5010150"/>
                  <a:gd name="connsiteY63" fmla="*/ 1089025 h 1828800"/>
                  <a:gd name="connsiteX64" fmla="*/ 1901825 w 5010150"/>
                  <a:gd name="connsiteY64" fmla="*/ 1089025 h 1828800"/>
                  <a:gd name="connsiteX65" fmla="*/ 1900767 w 5010150"/>
                  <a:gd name="connsiteY65" fmla="*/ 1111250 h 1828800"/>
                  <a:gd name="connsiteX66" fmla="*/ 2029883 w 5010150"/>
                  <a:gd name="connsiteY66" fmla="*/ 1114425 h 1828800"/>
                  <a:gd name="connsiteX67" fmla="*/ 2032000 w 5010150"/>
                  <a:gd name="connsiteY67" fmla="*/ 1155700 h 1828800"/>
                  <a:gd name="connsiteX68" fmla="*/ 2136775 w 5010150"/>
                  <a:gd name="connsiteY68" fmla="*/ 1155700 h 1828800"/>
                  <a:gd name="connsiteX69" fmla="*/ 2136775 w 5010150"/>
                  <a:gd name="connsiteY69" fmla="*/ 1177925 h 1828800"/>
                  <a:gd name="connsiteX70" fmla="*/ 2228850 w 5010150"/>
                  <a:gd name="connsiteY70" fmla="*/ 1177925 h 1828800"/>
                  <a:gd name="connsiteX71" fmla="*/ 2228850 w 5010150"/>
                  <a:gd name="connsiteY71" fmla="*/ 1193800 h 1828800"/>
                  <a:gd name="connsiteX72" fmla="*/ 2378075 w 5010150"/>
                  <a:gd name="connsiteY72" fmla="*/ 1193800 h 1828800"/>
                  <a:gd name="connsiteX73" fmla="*/ 2378075 w 5010150"/>
                  <a:gd name="connsiteY73" fmla="*/ 1228725 h 1828800"/>
                  <a:gd name="connsiteX74" fmla="*/ 2406650 w 5010150"/>
                  <a:gd name="connsiteY74" fmla="*/ 1228725 h 1828800"/>
                  <a:gd name="connsiteX75" fmla="*/ 2406650 w 5010150"/>
                  <a:gd name="connsiteY75" fmla="*/ 1295400 h 1828800"/>
                  <a:gd name="connsiteX76" fmla="*/ 2644775 w 5010150"/>
                  <a:gd name="connsiteY76" fmla="*/ 1295400 h 1828800"/>
                  <a:gd name="connsiteX77" fmla="*/ 2644775 w 5010150"/>
                  <a:gd name="connsiteY77" fmla="*/ 1323975 h 1828800"/>
                  <a:gd name="connsiteX78" fmla="*/ 2670175 w 5010150"/>
                  <a:gd name="connsiteY78" fmla="*/ 1323975 h 1828800"/>
                  <a:gd name="connsiteX79" fmla="*/ 2670175 w 5010150"/>
                  <a:gd name="connsiteY79" fmla="*/ 1323975 h 1828800"/>
                  <a:gd name="connsiteX80" fmla="*/ 2686050 w 5010150"/>
                  <a:gd name="connsiteY80" fmla="*/ 1339850 h 1828800"/>
                  <a:gd name="connsiteX81" fmla="*/ 2955925 w 5010150"/>
                  <a:gd name="connsiteY81" fmla="*/ 1339850 h 1828800"/>
                  <a:gd name="connsiteX82" fmla="*/ 2955925 w 5010150"/>
                  <a:gd name="connsiteY82" fmla="*/ 1371600 h 1828800"/>
                  <a:gd name="connsiteX83" fmla="*/ 3003550 w 5010150"/>
                  <a:gd name="connsiteY83" fmla="*/ 1371600 h 1828800"/>
                  <a:gd name="connsiteX84" fmla="*/ 3003550 w 5010150"/>
                  <a:gd name="connsiteY84" fmla="*/ 1409700 h 1828800"/>
                  <a:gd name="connsiteX85" fmla="*/ 3054350 w 5010150"/>
                  <a:gd name="connsiteY85" fmla="*/ 1409700 h 1828800"/>
                  <a:gd name="connsiteX86" fmla="*/ 3054350 w 5010150"/>
                  <a:gd name="connsiteY86" fmla="*/ 1428750 h 1828800"/>
                  <a:gd name="connsiteX87" fmla="*/ 3121025 w 5010150"/>
                  <a:gd name="connsiteY87" fmla="*/ 1428750 h 1828800"/>
                  <a:gd name="connsiteX88" fmla="*/ 3121025 w 5010150"/>
                  <a:gd name="connsiteY88" fmla="*/ 1460500 h 1828800"/>
                  <a:gd name="connsiteX89" fmla="*/ 3251200 w 5010150"/>
                  <a:gd name="connsiteY89" fmla="*/ 1460500 h 1828800"/>
                  <a:gd name="connsiteX90" fmla="*/ 3251200 w 5010150"/>
                  <a:gd name="connsiteY90" fmla="*/ 1476375 h 1828800"/>
                  <a:gd name="connsiteX91" fmla="*/ 3562350 w 5010150"/>
                  <a:gd name="connsiteY91" fmla="*/ 1476375 h 1828800"/>
                  <a:gd name="connsiteX92" fmla="*/ 3562350 w 5010150"/>
                  <a:gd name="connsiteY92" fmla="*/ 1520825 h 1828800"/>
                  <a:gd name="connsiteX93" fmla="*/ 3603625 w 5010150"/>
                  <a:gd name="connsiteY93" fmla="*/ 1520825 h 1828800"/>
                  <a:gd name="connsiteX94" fmla="*/ 3603625 w 5010150"/>
                  <a:gd name="connsiteY94" fmla="*/ 1555750 h 1828800"/>
                  <a:gd name="connsiteX95" fmla="*/ 3641725 w 5010150"/>
                  <a:gd name="connsiteY95" fmla="*/ 1555750 h 1828800"/>
                  <a:gd name="connsiteX96" fmla="*/ 3641725 w 5010150"/>
                  <a:gd name="connsiteY96" fmla="*/ 1581150 h 1828800"/>
                  <a:gd name="connsiteX97" fmla="*/ 3768725 w 5010150"/>
                  <a:gd name="connsiteY97" fmla="*/ 1581150 h 1828800"/>
                  <a:gd name="connsiteX98" fmla="*/ 3768725 w 5010150"/>
                  <a:gd name="connsiteY98" fmla="*/ 1603375 h 1828800"/>
                  <a:gd name="connsiteX99" fmla="*/ 3886200 w 5010150"/>
                  <a:gd name="connsiteY99" fmla="*/ 1603375 h 1828800"/>
                  <a:gd name="connsiteX100" fmla="*/ 3886200 w 5010150"/>
                  <a:gd name="connsiteY100" fmla="*/ 1638300 h 1828800"/>
                  <a:gd name="connsiteX101" fmla="*/ 4194175 w 5010150"/>
                  <a:gd name="connsiteY101" fmla="*/ 1638300 h 1828800"/>
                  <a:gd name="connsiteX102" fmla="*/ 4194175 w 5010150"/>
                  <a:gd name="connsiteY102" fmla="*/ 1651000 h 1828800"/>
                  <a:gd name="connsiteX103" fmla="*/ 4229100 w 5010150"/>
                  <a:gd name="connsiteY103" fmla="*/ 1651000 h 1828800"/>
                  <a:gd name="connsiteX104" fmla="*/ 4229100 w 5010150"/>
                  <a:gd name="connsiteY104" fmla="*/ 1701800 h 1828800"/>
                  <a:gd name="connsiteX105" fmla="*/ 4438650 w 5010150"/>
                  <a:gd name="connsiteY105" fmla="*/ 1701800 h 1828800"/>
                  <a:gd name="connsiteX106" fmla="*/ 4438650 w 5010150"/>
                  <a:gd name="connsiteY106" fmla="*/ 1749425 h 1828800"/>
                  <a:gd name="connsiteX107" fmla="*/ 4575175 w 5010150"/>
                  <a:gd name="connsiteY107" fmla="*/ 1749425 h 1828800"/>
                  <a:gd name="connsiteX108" fmla="*/ 4575175 w 5010150"/>
                  <a:gd name="connsiteY108" fmla="*/ 1749425 h 1828800"/>
                  <a:gd name="connsiteX109" fmla="*/ 4733925 w 5010150"/>
                  <a:gd name="connsiteY109" fmla="*/ 1749425 h 1828800"/>
                  <a:gd name="connsiteX110" fmla="*/ 4740275 w 5010150"/>
                  <a:gd name="connsiteY110" fmla="*/ 1784350 h 1828800"/>
                  <a:gd name="connsiteX111" fmla="*/ 4740275 w 5010150"/>
                  <a:gd name="connsiteY111" fmla="*/ 1803400 h 1828800"/>
                  <a:gd name="connsiteX112" fmla="*/ 4886325 w 5010150"/>
                  <a:gd name="connsiteY112" fmla="*/ 1803400 h 1828800"/>
                  <a:gd name="connsiteX113" fmla="*/ 4886325 w 5010150"/>
                  <a:gd name="connsiteY113" fmla="*/ 1828800 h 1828800"/>
                  <a:gd name="connsiteX114" fmla="*/ 5010150 w 5010150"/>
                  <a:gd name="connsiteY114"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5010150" h="1828800">
                    <a:moveTo>
                      <a:pt x="0" y="0"/>
                    </a:moveTo>
                    <a:lnTo>
                      <a:pt x="79375" y="0"/>
                    </a:lnTo>
                    <a:lnTo>
                      <a:pt x="79375" y="34925"/>
                    </a:lnTo>
                    <a:lnTo>
                      <a:pt x="206375" y="34925"/>
                    </a:lnTo>
                    <a:lnTo>
                      <a:pt x="206375" y="47625"/>
                    </a:lnTo>
                    <a:lnTo>
                      <a:pt x="238125" y="47625"/>
                    </a:lnTo>
                    <a:lnTo>
                      <a:pt x="238125" y="73025"/>
                    </a:lnTo>
                    <a:lnTo>
                      <a:pt x="254000" y="73025"/>
                    </a:lnTo>
                    <a:lnTo>
                      <a:pt x="254000" y="104775"/>
                    </a:lnTo>
                    <a:lnTo>
                      <a:pt x="266700" y="104775"/>
                    </a:lnTo>
                    <a:lnTo>
                      <a:pt x="266700" y="142875"/>
                    </a:lnTo>
                    <a:lnTo>
                      <a:pt x="361950" y="142875"/>
                    </a:lnTo>
                    <a:lnTo>
                      <a:pt x="361950" y="174625"/>
                    </a:lnTo>
                    <a:lnTo>
                      <a:pt x="422275" y="174625"/>
                    </a:lnTo>
                    <a:lnTo>
                      <a:pt x="422275" y="203200"/>
                    </a:lnTo>
                    <a:lnTo>
                      <a:pt x="523875" y="203200"/>
                    </a:lnTo>
                    <a:lnTo>
                      <a:pt x="523875" y="222250"/>
                    </a:lnTo>
                    <a:lnTo>
                      <a:pt x="549275" y="222250"/>
                    </a:lnTo>
                    <a:lnTo>
                      <a:pt x="549275" y="266700"/>
                    </a:lnTo>
                    <a:lnTo>
                      <a:pt x="574675" y="266700"/>
                    </a:lnTo>
                    <a:lnTo>
                      <a:pt x="574675" y="298450"/>
                    </a:lnTo>
                    <a:lnTo>
                      <a:pt x="584200" y="307975"/>
                    </a:lnTo>
                    <a:lnTo>
                      <a:pt x="584200" y="390525"/>
                    </a:lnTo>
                    <a:lnTo>
                      <a:pt x="650875" y="390525"/>
                    </a:lnTo>
                    <a:lnTo>
                      <a:pt x="650875" y="415925"/>
                    </a:lnTo>
                    <a:lnTo>
                      <a:pt x="698500" y="415925"/>
                    </a:lnTo>
                    <a:lnTo>
                      <a:pt x="698500" y="434975"/>
                    </a:lnTo>
                    <a:lnTo>
                      <a:pt x="781050" y="434975"/>
                    </a:lnTo>
                    <a:lnTo>
                      <a:pt x="781050" y="466725"/>
                    </a:lnTo>
                    <a:lnTo>
                      <a:pt x="815975" y="466725"/>
                    </a:lnTo>
                    <a:lnTo>
                      <a:pt x="815975" y="492125"/>
                    </a:lnTo>
                    <a:lnTo>
                      <a:pt x="850900" y="492125"/>
                    </a:lnTo>
                    <a:lnTo>
                      <a:pt x="850900" y="517525"/>
                    </a:lnTo>
                    <a:lnTo>
                      <a:pt x="850900" y="536575"/>
                    </a:lnTo>
                    <a:lnTo>
                      <a:pt x="873125" y="536575"/>
                    </a:lnTo>
                    <a:lnTo>
                      <a:pt x="873125" y="596900"/>
                    </a:lnTo>
                    <a:lnTo>
                      <a:pt x="901700" y="596900"/>
                    </a:lnTo>
                    <a:lnTo>
                      <a:pt x="901700" y="650875"/>
                    </a:lnTo>
                    <a:lnTo>
                      <a:pt x="1047750" y="650875"/>
                    </a:lnTo>
                    <a:lnTo>
                      <a:pt x="1047750" y="673100"/>
                    </a:lnTo>
                    <a:lnTo>
                      <a:pt x="1082675" y="673100"/>
                    </a:lnTo>
                    <a:lnTo>
                      <a:pt x="1082675" y="692150"/>
                    </a:lnTo>
                    <a:lnTo>
                      <a:pt x="1127125" y="692150"/>
                    </a:lnTo>
                    <a:lnTo>
                      <a:pt x="1127125" y="708025"/>
                    </a:lnTo>
                    <a:lnTo>
                      <a:pt x="1162050" y="708025"/>
                    </a:lnTo>
                    <a:lnTo>
                      <a:pt x="1162050" y="749300"/>
                    </a:lnTo>
                    <a:lnTo>
                      <a:pt x="1187450" y="749300"/>
                    </a:lnTo>
                    <a:lnTo>
                      <a:pt x="1187450" y="863600"/>
                    </a:lnTo>
                    <a:lnTo>
                      <a:pt x="1241425" y="863600"/>
                    </a:lnTo>
                    <a:lnTo>
                      <a:pt x="1241425" y="889000"/>
                    </a:lnTo>
                    <a:lnTo>
                      <a:pt x="1317625" y="889000"/>
                    </a:lnTo>
                    <a:lnTo>
                      <a:pt x="1317625" y="908050"/>
                    </a:lnTo>
                    <a:lnTo>
                      <a:pt x="1381125" y="908050"/>
                    </a:lnTo>
                    <a:lnTo>
                      <a:pt x="1381125" y="933450"/>
                    </a:lnTo>
                    <a:lnTo>
                      <a:pt x="1428750" y="933450"/>
                    </a:lnTo>
                    <a:lnTo>
                      <a:pt x="1555750" y="933450"/>
                    </a:lnTo>
                    <a:lnTo>
                      <a:pt x="1555750" y="965200"/>
                    </a:lnTo>
                    <a:lnTo>
                      <a:pt x="1787525" y="965200"/>
                    </a:lnTo>
                    <a:lnTo>
                      <a:pt x="1787525" y="1028700"/>
                    </a:lnTo>
                    <a:lnTo>
                      <a:pt x="1787525" y="1028700"/>
                    </a:lnTo>
                    <a:lnTo>
                      <a:pt x="1787525" y="1063625"/>
                    </a:lnTo>
                    <a:lnTo>
                      <a:pt x="1825625" y="1063625"/>
                    </a:lnTo>
                    <a:lnTo>
                      <a:pt x="1825625" y="1089025"/>
                    </a:lnTo>
                    <a:lnTo>
                      <a:pt x="1901825" y="1089025"/>
                    </a:lnTo>
                    <a:lnTo>
                      <a:pt x="1901825" y="1089025"/>
                    </a:lnTo>
                    <a:cubicBezTo>
                      <a:pt x="1901472" y="1096433"/>
                      <a:pt x="1901120" y="1103842"/>
                      <a:pt x="1900767" y="1111250"/>
                    </a:cubicBezTo>
                    <a:lnTo>
                      <a:pt x="2029883" y="1114425"/>
                    </a:lnTo>
                    <a:lnTo>
                      <a:pt x="2032000" y="1155700"/>
                    </a:lnTo>
                    <a:lnTo>
                      <a:pt x="2136775" y="1155700"/>
                    </a:lnTo>
                    <a:lnTo>
                      <a:pt x="2136775" y="1177925"/>
                    </a:lnTo>
                    <a:lnTo>
                      <a:pt x="2228850" y="1177925"/>
                    </a:lnTo>
                    <a:lnTo>
                      <a:pt x="2228850" y="1193800"/>
                    </a:lnTo>
                    <a:lnTo>
                      <a:pt x="2378075" y="1193800"/>
                    </a:lnTo>
                    <a:lnTo>
                      <a:pt x="2378075" y="1228725"/>
                    </a:lnTo>
                    <a:lnTo>
                      <a:pt x="2406650" y="1228725"/>
                    </a:lnTo>
                    <a:lnTo>
                      <a:pt x="2406650" y="1295400"/>
                    </a:lnTo>
                    <a:lnTo>
                      <a:pt x="2644775" y="1295400"/>
                    </a:lnTo>
                    <a:lnTo>
                      <a:pt x="2644775" y="1323975"/>
                    </a:lnTo>
                    <a:lnTo>
                      <a:pt x="2670175" y="1323975"/>
                    </a:lnTo>
                    <a:lnTo>
                      <a:pt x="2670175" y="1323975"/>
                    </a:lnTo>
                    <a:lnTo>
                      <a:pt x="2686050" y="1339850"/>
                    </a:lnTo>
                    <a:lnTo>
                      <a:pt x="2955925" y="1339850"/>
                    </a:lnTo>
                    <a:lnTo>
                      <a:pt x="2955925" y="1371600"/>
                    </a:lnTo>
                    <a:lnTo>
                      <a:pt x="3003550" y="1371600"/>
                    </a:lnTo>
                    <a:lnTo>
                      <a:pt x="3003550" y="1409700"/>
                    </a:lnTo>
                    <a:lnTo>
                      <a:pt x="3054350" y="1409700"/>
                    </a:lnTo>
                    <a:lnTo>
                      <a:pt x="3054350" y="1428750"/>
                    </a:lnTo>
                    <a:lnTo>
                      <a:pt x="3121025" y="1428750"/>
                    </a:lnTo>
                    <a:lnTo>
                      <a:pt x="3121025" y="1460500"/>
                    </a:lnTo>
                    <a:lnTo>
                      <a:pt x="3251200" y="1460500"/>
                    </a:lnTo>
                    <a:lnTo>
                      <a:pt x="3251200" y="1476375"/>
                    </a:lnTo>
                    <a:lnTo>
                      <a:pt x="3562350" y="1476375"/>
                    </a:lnTo>
                    <a:lnTo>
                      <a:pt x="3562350" y="1520825"/>
                    </a:lnTo>
                    <a:lnTo>
                      <a:pt x="3603625" y="1520825"/>
                    </a:lnTo>
                    <a:lnTo>
                      <a:pt x="3603625" y="1555750"/>
                    </a:lnTo>
                    <a:lnTo>
                      <a:pt x="3641725" y="1555750"/>
                    </a:lnTo>
                    <a:lnTo>
                      <a:pt x="3641725" y="1581150"/>
                    </a:lnTo>
                    <a:lnTo>
                      <a:pt x="3768725" y="1581150"/>
                    </a:lnTo>
                    <a:lnTo>
                      <a:pt x="3768725" y="1603375"/>
                    </a:lnTo>
                    <a:lnTo>
                      <a:pt x="3886200" y="1603375"/>
                    </a:lnTo>
                    <a:lnTo>
                      <a:pt x="3886200" y="1638300"/>
                    </a:lnTo>
                    <a:lnTo>
                      <a:pt x="4194175" y="1638300"/>
                    </a:lnTo>
                    <a:lnTo>
                      <a:pt x="4194175" y="1651000"/>
                    </a:lnTo>
                    <a:lnTo>
                      <a:pt x="4229100" y="1651000"/>
                    </a:lnTo>
                    <a:lnTo>
                      <a:pt x="4229100" y="1701800"/>
                    </a:lnTo>
                    <a:lnTo>
                      <a:pt x="4438650" y="1701800"/>
                    </a:lnTo>
                    <a:lnTo>
                      <a:pt x="4438650" y="1749425"/>
                    </a:lnTo>
                    <a:lnTo>
                      <a:pt x="4575175" y="1749425"/>
                    </a:lnTo>
                    <a:lnTo>
                      <a:pt x="4575175" y="1749425"/>
                    </a:lnTo>
                    <a:lnTo>
                      <a:pt x="4733925" y="1749425"/>
                    </a:lnTo>
                    <a:lnTo>
                      <a:pt x="4740275" y="1784350"/>
                    </a:lnTo>
                    <a:lnTo>
                      <a:pt x="4740275" y="1803400"/>
                    </a:lnTo>
                    <a:lnTo>
                      <a:pt x="4886325" y="1803400"/>
                    </a:lnTo>
                    <a:lnTo>
                      <a:pt x="4886325" y="1828800"/>
                    </a:lnTo>
                    <a:lnTo>
                      <a:pt x="5010150" y="1828800"/>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24" name="Freeform: Shape 323">
                <a:extLst>
                  <a:ext uri="{FF2B5EF4-FFF2-40B4-BE49-F238E27FC236}">
                    <a16:creationId xmlns:a16="http://schemas.microsoft.com/office/drawing/2014/main" id="{F0DA7013-CAC3-FC1B-38E8-01BB1ECF395D}"/>
                  </a:ext>
                </a:extLst>
              </p:cNvPr>
              <p:cNvSpPr/>
              <p:nvPr/>
            </p:nvSpPr>
            <p:spPr bwMode="auto">
              <a:xfrm>
                <a:off x="7572375" y="3730625"/>
                <a:ext cx="2428875" cy="114300"/>
              </a:xfrm>
              <a:custGeom>
                <a:avLst/>
                <a:gdLst>
                  <a:gd name="connsiteX0" fmla="*/ 2428875 w 2428875"/>
                  <a:gd name="connsiteY0" fmla="*/ 114300 h 114300"/>
                  <a:gd name="connsiteX1" fmla="*/ 936625 w 2428875"/>
                  <a:gd name="connsiteY1" fmla="*/ 114300 h 114300"/>
                  <a:gd name="connsiteX2" fmla="*/ 936625 w 2428875"/>
                  <a:gd name="connsiteY2" fmla="*/ 82550 h 114300"/>
                  <a:gd name="connsiteX3" fmla="*/ 641350 w 2428875"/>
                  <a:gd name="connsiteY3" fmla="*/ 82550 h 114300"/>
                  <a:gd name="connsiteX4" fmla="*/ 641350 w 2428875"/>
                  <a:gd name="connsiteY4" fmla="*/ 66675 h 114300"/>
                  <a:gd name="connsiteX5" fmla="*/ 381000 w 2428875"/>
                  <a:gd name="connsiteY5" fmla="*/ 66675 h 114300"/>
                  <a:gd name="connsiteX6" fmla="*/ 400050 w 2428875"/>
                  <a:gd name="connsiteY6" fmla="*/ 47625 h 114300"/>
                  <a:gd name="connsiteX7" fmla="*/ 349250 w 2428875"/>
                  <a:gd name="connsiteY7" fmla="*/ 47625 h 114300"/>
                  <a:gd name="connsiteX8" fmla="*/ 349250 w 2428875"/>
                  <a:gd name="connsiteY8" fmla="*/ 6350 h 114300"/>
                  <a:gd name="connsiteX9" fmla="*/ 171450 w 2428875"/>
                  <a:gd name="connsiteY9" fmla="*/ 6350 h 114300"/>
                  <a:gd name="connsiteX10" fmla="*/ 177800 w 2428875"/>
                  <a:gd name="connsiteY10" fmla="*/ 0 h 114300"/>
                  <a:gd name="connsiteX11" fmla="*/ 0 w 2428875"/>
                  <a:gd name="connsiteY11" fmla="*/ 0 h 114300"/>
                  <a:gd name="connsiteX0" fmla="*/ 2428875 w 2428875"/>
                  <a:gd name="connsiteY0" fmla="*/ 114300 h 114300"/>
                  <a:gd name="connsiteX1" fmla="*/ 936625 w 2428875"/>
                  <a:gd name="connsiteY1" fmla="*/ 114300 h 114300"/>
                  <a:gd name="connsiteX2" fmla="*/ 936625 w 2428875"/>
                  <a:gd name="connsiteY2" fmla="*/ 82550 h 114300"/>
                  <a:gd name="connsiteX3" fmla="*/ 641350 w 2428875"/>
                  <a:gd name="connsiteY3" fmla="*/ 82550 h 114300"/>
                  <a:gd name="connsiteX4" fmla="*/ 641350 w 2428875"/>
                  <a:gd name="connsiteY4" fmla="*/ 66675 h 114300"/>
                  <a:gd name="connsiteX5" fmla="*/ 390525 w 2428875"/>
                  <a:gd name="connsiteY5" fmla="*/ 69850 h 114300"/>
                  <a:gd name="connsiteX6" fmla="*/ 400050 w 2428875"/>
                  <a:gd name="connsiteY6" fmla="*/ 47625 h 114300"/>
                  <a:gd name="connsiteX7" fmla="*/ 349250 w 2428875"/>
                  <a:gd name="connsiteY7" fmla="*/ 47625 h 114300"/>
                  <a:gd name="connsiteX8" fmla="*/ 349250 w 2428875"/>
                  <a:gd name="connsiteY8" fmla="*/ 6350 h 114300"/>
                  <a:gd name="connsiteX9" fmla="*/ 171450 w 2428875"/>
                  <a:gd name="connsiteY9" fmla="*/ 6350 h 114300"/>
                  <a:gd name="connsiteX10" fmla="*/ 177800 w 2428875"/>
                  <a:gd name="connsiteY10" fmla="*/ 0 h 114300"/>
                  <a:gd name="connsiteX11" fmla="*/ 0 w 2428875"/>
                  <a:gd name="connsiteY11" fmla="*/ 0 h 114300"/>
                  <a:gd name="connsiteX0" fmla="*/ 2428875 w 2428875"/>
                  <a:gd name="connsiteY0" fmla="*/ 114300 h 114300"/>
                  <a:gd name="connsiteX1" fmla="*/ 936625 w 2428875"/>
                  <a:gd name="connsiteY1" fmla="*/ 114300 h 114300"/>
                  <a:gd name="connsiteX2" fmla="*/ 936625 w 2428875"/>
                  <a:gd name="connsiteY2" fmla="*/ 82550 h 114300"/>
                  <a:gd name="connsiteX3" fmla="*/ 641350 w 2428875"/>
                  <a:gd name="connsiteY3" fmla="*/ 82550 h 114300"/>
                  <a:gd name="connsiteX4" fmla="*/ 641350 w 2428875"/>
                  <a:gd name="connsiteY4" fmla="*/ 66675 h 114300"/>
                  <a:gd name="connsiteX5" fmla="*/ 403225 w 2428875"/>
                  <a:gd name="connsiteY5" fmla="*/ 66675 h 114300"/>
                  <a:gd name="connsiteX6" fmla="*/ 400050 w 2428875"/>
                  <a:gd name="connsiteY6" fmla="*/ 47625 h 114300"/>
                  <a:gd name="connsiteX7" fmla="*/ 349250 w 2428875"/>
                  <a:gd name="connsiteY7" fmla="*/ 47625 h 114300"/>
                  <a:gd name="connsiteX8" fmla="*/ 349250 w 2428875"/>
                  <a:gd name="connsiteY8" fmla="*/ 6350 h 114300"/>
                  <a:gd name="connsiteX9" fmla="*/ 171450 w 2428875"/>
                  <a:gd name="connsiteY9" fmla="*/ 6350 h 114300"/>
                  <a:gd name="connsiteX10" fmla="*/ 177800 w 2428875"/>
                  <a:gd name="connsiteY10" fmla="*/ 0 h 114300"/>
                  <a:gd name="connsiteX11" fmla="*/ 0 w 2428875"/>
                  <a:gd name="connsiteY11"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8875" h="114300">
                    <a:moveTo>
                      <a:pt x="2428875" y="114300"/>
                    </a:moveTo>
                    <a:lnTo>
                      <a:pt x="936625" y="114300"/>
                    </a:lnTo>
                    <a:lnTo>
                      <a:pt x="936625" y="82550"/>
                    </a:lnTo>
                    <a:lnTo>
                      <a:pt x="641350" y="82550"/>
                    </a:lnTo>
                    <a:lnTo>
                      <a:pt x="641350" y="66675"/>
                    </a:lnTo>
                    <a:lnTo>
                      <a:pt x="403225" y="66675"/>
                    </a:lnTo>
                    <a:lnTo>
                      <a:pt x="400050" y="47625"/>
                    </a:lnTo>
                    <a:lnTo>
                      <a:pt x="349250" y="47625"/>
                    </a:lnTo>
                    <a:lnTo>
                      <a:pt x="349250" y="6350"/>
                    </a:lnTo>
                    <a:lnTo>
                      <a:pt x="171450" y="6350"/>
                    </a:lnTo>
                    <a:lnTo>
                      <a:pt x="177800" y="0"/>
                    </a:lnTo>
                    <a:lnTo>
                      <a:pt x="0" y="0"/>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cxnSp>
          <p:nvCxnSpPr>
            <p:cNvPr id="398" name="Straight Connector 397">
              <a:extLst>
                <a:ext uri="{FF2B5EF4-FFF2-40B4-BE49-F238E27FC236}">
                  <a16:creationId xmlns:a16="http://schemas.microsoft.com/office/drawing/2014/main" id="{BA499543-7BC9-AD5C-E957-9A9AC6F85E7C}"/>
                </a:ext>
              </a:extLst>
            </p:cNvPr>
            <p:cNvCxnSpPr/>
            <p:nvPr/>
          </p:nvCxnSpPr>
          <p:spPr bwMode="auto">
            <a:xfrm>
              <a:off x="6624294" y="3472249"/>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399" name="Straight Connector 398">
              <a:extLst>
                <a:ext uri="{FF2B5EF4-FFF2-40B4-BE49-F238E27FC236}">
                  <a16:creationId xmlns:a16="http://schemas.microsoft.com/office/drawing/2014/main" id="{E086CE76-E1C7-3DE9-71E3-C971DA6FD2E5}"/>
                </a:ext>
              </a:extLst>
            </p:cNvPr>
            <p:cNvCxnSpPr/>
            <p:nvPr/>
          </p:nvCxnSpPr>
          <p:spPr bwMode="auto">
            <a:xfrm>
              <a:off x="6744566" y="3476492"/>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00" name="Straight Connector 399">
              <a:extLst>
                <a:ext uri="{FF2B5EF4-FFF2-40B4-BE49-F238E27FC236}">
                  <a16:creationId xmlns:a16="http://schemas.microsoft.com/office/drawing/2014/main" id="{EA24309D-3470-CF9B-CE84-684D8645EFF8}"/>
                </a:ext>
              </a:extLst>
            </p:cNvPr>
            <p:cNvCxnSpPr/>
            <p:nvPr/>
          </p:nvCxnSpPr>
          <p:spPr bwMode="auto">
            <a:xfrm>
              <a:off x="6765732" y="3495508"/>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01" name="Straight Connector 400">
              <a:extLst>
                <a:ext uri="{FF2B5EF4-FFF2-40B4-BE49-F238E27FC236}">
                  <a16:creationId xmlns:a16="http://schemas.microsoft.com/office/drawing/2014/main" id="{7B230616-BCB9-F38A-BE2E-8C7BEE098065}"/>
                </a:ext>
              </a:extLst>
            </p:cNvPr>
            <p:cNvCxnSpPr/>
            <p:nvPr/>
          </p:nvCxnSpPr>
          <p:spPr bwMode="auto">
            <a:xfrm>
              <a:off x="6798133" y="3521756"/>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02" name="Straight Connector 401">
              <a:extLst>
                <a:ext uri="{FF2B5EF4-FFF2-40B4-BE49-F238E27FC236}">
                  <a16:creationId xmlns:a16="http://schemas.microsoft.com/office/drawing/2014/main" id="{ECA6EBD4-929E-B176-F5B1-FE3781C11FAA}"/>
                </a:ext>
              </a:extLst>
            </p:cNvPr>
            <p:cNvCxnSpPr/>
            <p:nvPr/>
          </p:nvCxnSpPr>
          <p:spPr bwMode="auto">
            <a:xfrm>
              <a:off x="6834116" y="3550097"/>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03" name="Straight Connector 402">
              <a:extLst>
                <a:ext uri="{FF2B5EF4-FFF2-40B4-BE49-F238E27FC236}">
                  <a16:creationId xmlns:a16="http://schemas.microsoft.com/office/drawing/2014/main" id="{41BB0FFD-5329-6AB1-2BE6-97FD0E705AE0}"/>
                </a:ext>
              </a:extLst>
            </p:cNvPr>
            <p:cNvCxnSpPr/>
            <p:nvPr/>
          </p:nvCxnSpPr>
          <p:spPr bwMode="auto">
            <a:xfrm>
              <a:off x="6857400" y="3558083"/>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04" name="Straight Connector 403">
              <a:extLst>
                <a:ext uri="{FF2B5EF4-FFF2-40B4-BE49-F238E27FC236}">
                  <a16:creationId xmlns:a16="http://schemas.microsoft.com/office/drawing/2014/main" id="{B8B114EC-57A5-70F6-DD90-B4F422EA7FDA}"/>
                </a:ext>
              </a:extLst>
            </p:cNvPr>
            <p:cNvCxnSpPr/>
            <p:nvPr/>
          </p:nvCxnSpPr>
          <p:spPr bwMode="auto">
            <a:xfrm>
              <a:off x="7338200" y="3644378"/>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05" name="Straight Connector 404">
              <a:extLst>
                <a:ext uri="{FF2B5EF4-FFF2-40B4-BE49-F238E27FC236}">
                  <a16:creationId xmlns:a16="http://schemas.microsoft.com/office/drawing/2014/main" id="{9F598DE9-AB60-AD48-861E-CFB1B7598413}"/>
                </a:ext>
              </a:extLst>
            </p:cNvPr>
            <p:cNvCxnSpPr/>
            <p:nvPr/>
          </p:nvCxnSpPr>
          <p:spPr bwMode="auto">
            <a:xfrm>
              <a:off x="7916050" y="3698687"/>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06" name="Straight Connector 405">
              <a:extLst>
                <a:ext uri="{FF2B5EF4-FFF2-40B4-BE49-F238E27FC236}">
                  <a16:creationId xmlns:a16="http://schemas.microsoft.com/office/drawing/2014/main" id="{FCB5945A-015C-85E5-0D8E-B4BF1BCC5AF0}"/>
                </a:ext>
              </a:extLst>
            </p:cNvPr>
            <p:cNvCxnSpPr/>
            <p:nvPr/>
          </p:nvCxnSpPr>
          <p:spPr bwMode="auto">
            <a:xfrm>
              <a:off x="7947145" y="3712547"/>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07" name="Straight Connector 406">
              <a:extLst>
                <a:ext uri="{FF2B5EF4-FFF2-40B4-BE49-F238E27FC236}">
                  <a16:creationId xmlns:a16="http://schemas.microsoft.com/office/drawing/2014/main" id="{6D3C1A5A-309F-5085-44BA-35D8906E4409}"/>
                </a:ext>
              </a:extLst>
            </p:cNvPr>
            <p:cNvCxnSpPr/>
            <p:nvPr/>
          </p:nvCxnSpPr>
          <p:spPr bwMode="auto">
            <a:xfrm>
              <a:off x="7979161" y="3729465"/>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08" name="Straight Connector 407">
              <a:extLst>
                <a:ext uri="{FF2B5EF4-FFF2-40B4-BE49-F238E27FC236}">
                  <a16:creationId xmlns:a16="http://schemas.microsoft.com/office/drawing/2014/main" id="{39B1DF7A-D235-D708-8061-E355CD940C6D}"/>
                </a:ext>
              </a:extLst>
            </p:cNvPr>
            <p:cNvCxnSpPr/>
            <p:nvPr/>
          </p:nvCxnSpPr>
          <p:spPr bwMode="auto">
            <a:xfrm>
              <a:off x="8127328" y="3742968"/>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09" name="Straight Connector 408">
              <a:extLst>
                <a:ext uri="{FF2B5EF4-FFF2-40B4-BE49-F238E27FC236}">
                  <a16:creationId xmlns:a16="http://schemas.microsoft.com/office/drawing/2014/main" id="{DA540B95-7B5F-CC72-F780-C337A89712BA}"/>
                </a:ext>
              </a:extLst>
            </p:cNvPr>
            <p:cNvCxnSpPr/>
            <p:nvPr/>
          </p:nvCxnSpPr>
          <p:spPr bwMode="auto">
            <a:xfrm>
              <a:off x="8184478" y="3739538"/>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10" name="Straight Connector 409">
              <a:extLst>
                <a:ext uri="{FF2B5EF4-FFF2-40B4-BE49-F238E27FC236}">
                  <a16:creationId xmlns:a16="http://schemas.microsoft.com/office/drawing/2014/main" id="{7097F2A4-14B0-CAD8-DFC6-AFDF9E2AC9D1}"/>
                </a:ext>
              </a:extLst>
            </p:cNvPr>
            <p:cNvCxnSpPr/>
            <p:nvPr/>
          </p:nvCxnSpPr>
          <p:spPr bwMode="auto">
            <a:xfrm>
              <a:off x="8271770" y="3768605"/>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11" name="Straight Connector 410">
              <a:extLst>
                <a:ext uri="{FF2B5EF4-FFF2-40B4-BE49-F238E27FC236}">
                  <a16:creationId xmlns:a16="http://schemas.microsoft.com/office/drawing/2014/main" id="{EFB0C0F8-0103-856F-63B4-198FADEE7BE7}"/>
                </a:ext>
              </a:extLst>
            </p:cNvPr>
            <p:cNvCxnSpPr/>
            <p:nvPr/>
          </p:nvCxnSpPr>
          <p:spPr bwMode="auto">
            <a:xfrm>
              <a:off x="8314103" y="3768605"/>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12" name="Straight Connector 411">
              <a:extLst>
                <a:ext uri="{FF2B5EF4-FFF2-40B4-BE49-F238E27FC236}">
                  <a16:creationId xmlns:a16="http://schemas.microsoft.com/office/drawing/2014/main" id="{E27A4A69-F22E-DBEC-1BF2-B72715F3EFCD}"/>
                </a:ext>
              </a:extLst>
            </p:cNvPr>
            <p:cNvCxnSpPr/>
            <p:nvPr/>
          </p:nvCxnSpPr>
          <p:spPr bwMode="auto">
            <a:xfrm>
              <a:off x="8480701" y="3768605"/>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13" name="Straight Connector 412">
              <a:extLst>
                <a:ext uri="{FF2B5EF4-FFF2-40B4-BE49-F238E27FC236}">
                  <a16:creationId xmlns:a16="http://schemas.microsoft.com/office/drawing/2014/main" id="{C3699D16-D292-5D86-1C7B-F56F60824EB5}"/>
                </a:ext>
              </a:extLst>
            </p:cNvPr>
            <p:cNvCxnSpPr/>
            <p:nvPr/>
          </p:nvCxnSpPr>
          <p:spPr bwMode="auto">
            <a:xfrm>
              <a:off x="8586828" y="3785523"/>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14" name="Straight Connector 413">
              <a:extLst>
                <a:ext uri="{FF2B5EF4-FFF2-40B4-BE49-F238E27FC236}">
                  <a16:creationId xmlns:a16="http://schemas.microsoft.com/office/drawing/2014/main" id="{7C604559-B7EE-E207-4D52-FEC5CCC411CE}"/>
                </a:ext>
              </a:extLst>
            </p:cNvPr>
            <p:cNvCxnSpPr/>
            <p:nvPr/>
          </p:nvCxnSpPr>
          <p:spPr bwMode="auto">
            <a:xfrm>
              <a:off x="8512614" y="3774771"/>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15" name="Straight Connector 414">
              <a:extLst>
                <a:ext uri="{FF2B5EF4-FFF2-40B4-BE49-F238E27FC236}">
                  <a16:creationId xmlns:a16="http://schemas.microsoft.com/office/drawing/2014/main" id="{2C91BE2F-44D5-D3AF-A60E-972D538AA0AE}"/>
                </a:ext>
              </a:extLst>
            </p:cNvPr>
            <p:cNvCxnSpPr/>
            <p:nvPr/>
          </p:nvCxnSpPr>
          <p:spPr bwMode="auto">
            <a:xfrm>
              <a:off x="8643978" y="3785523"/>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16" name="Straight Connector 415">
              <a:extLst>
                <a:ext uri="{FF2B5EF4-FFF2-40B4-BE49-F238E27FC236}">
                  <a16:creationId xmlns:a16="http://schemas.microsoft.com/office/drawing/2014/main" id="{81116063-4BDE-9AEA-81AC-798830B90D98}"/>
                </a:ext>
              </a:extLst>
            </p:cNvPr>
            <p:cNvCxnSpPr/>
            <p:nvPr/>
          </p:nvCxnSpPr>
          <p:spPr bwMode="auto">
            <a:xfrm>
              <a:off x="8766126" y="3785523"/>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17" name="Straight Connector 416">
              <a:extLst>
                <a:ext uri="{FF2B5EF4-FFF2-40B4-BE49-F238E27FC236}">
                  <a16:creationId xmlns:a16="http://schemas.microsoft.com/office/drawing/2014/main" id="{DE17A318-855C-C362-55E6-C008712CA564}"/>
                </a:ext>
              </a:extLst>
            </p:cNvPr>
            <p:cNvCxnSpPr/>
            <p:nvPr/>
          </p:nvCxnSpPr>
          <p:spPr bwMode="auto">
            <a:xfrm>
              <a:off x="8835865" y="3785523"/>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18" name="Straight Connector 417">
              <a:extLst>
                <a:ext uri="{FF2B5EF4-FFF2-40B4-BE49-F238E27FC236}">
                  <a16:creationId xmlns:a16="http://schemas.microsoft.com/office/drawing/2014/main" id="{2EF3C123-08B3-126A-DB05-B24B5C70F533}"/>
                </a:ext>
              </a:extLst>
            </p:cNvPr>
            <p:cNvCxnSpPr/>
            <p:nvPr/>
          </p:nvCxnSpPr>
          <p:spPr bwMode="auto">
            <a:xfrm>
              <a:off x="8878199" y="3785523"/>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19" name="Straight Connector 418">
              <a:extLst>
                <a:ext uri="{FF2B5EF4-FFF2-40B4-BE49-F238E27FC236}">
                  <a16:creationId xmlns:a16="http://schemas.microsoft.com/office/drawing/2014/main" id="{616774C6-7AC4-4458-9391-1165CAB20132}"/>
                </a:ext>
              </a:extLst>
            </p:cNvPr>
            <p:cNvCxnSpPr/>
            <p:nvPr/>
          </p:nvCxnSpPr>
          <p:spPr bwMode="auto">
            <a:xfrm>
              <a:off x="8969781" y="3785523"/>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20" name="Straight Connector 419">
              <a:extLst>
                <a:ext uri="{FF2B5EF4-FFF2-40B4-BE49-F238E27FC236}">
                  <a16:creationId xmlns:a16="http://schemas.microsoft.com/office/drawing/2014/main" id="{A4EC311C-EBCA-69F3-5D8F-382656F2150D}"/>
                </a:ext>
              </a:extLst>
            </p:cNvPr>
            <p:cNvCxnSpPr/>
            <p:nvPr/>
          </p:nvCxnSpPr>
          <p:spPr bwMode="auto">
            <a:xfrm>
              <a:off x="9047938" y="3785523"/>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21" name="Straight Connector 420">
              <a:extLst>
                <a:ext uri="{FF2B5EF4-FFF2-40B4-BE49-F238E27FC236}">
                  <a16:creationId xmlns:a16="http://schemas.microsoft.com/office/drawing/2014/main" id="{79814115-84A8-F30D-CE92-6D061853A947}"/>
                </a:ext>
              </a:extLst>
            </p:cNvPr>
            <p:cNvCxnSpPr/>
            <p:nvPr/>
          </p:nvCxnSpPr>
          <p:spPr bwMode="auto">
            <a:xfrm>
              <a:off x="9078469" y="3785523"/>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22" name="Straight Connector 421">
              <a:extLst>
                <a:ext uri="{FF2B5EF4-FFF2-40B4-BE49-F238E27FC236}">
                  <a16:creationId xmlns:a16="http://schemas.microsoft.com/office/drawing/2014/main" id="{A7839AA9-4898-2DAD-8434-3E8A5728FB2E}"/>
                </a:ext>
              </a:extLst>
            </p:cNvPr>
            <p:cNvCxnSpPr/>
            <p:nvPr/>
          </p:nvCxnSpPr>
          <p:spPr bwMode="auto">
            <a:xfrm>
              <a:off x="9111119" y="3785523"/>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23" name="Straight Connector 422">
              <a:extLst>
                <a:ext uri="{FF2B5EF4-FFF2-40B4-BE49-F238E27FC236}">
                  <a16:creationId xmlns:a16="http://schemas.microsoft.com/office/drawing/2014/main" id="{20AFA434-DBB6-65E3-F430-9904C8CD5247}"/>
                </a:ext>
              </a:extLst>
            </p:cNvPr>
            <p:cNvCxnSpPr/>
            <p:nvPr/>
          </p:nvCxnSpPr>
          <p:spPr bwMode="auto">
            <a:xfrm>
              <a:off x="9176476" y="3785523"/>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24" name="Straight Connector 423">
              <a:extLst>
                <a:ext uri="{FF2B5EF4-FFF2-40B4-BE49-F238E27FC236}">
                  <a16:creationId xmlns:a16="http://schemas.microsoft.com/office/drawing/2014/main" id="{30D7368C-F842-3AD1-C99B-63C28CEE6654}"/>
                </a:ext>
              </a:extLst>
            </p:cNvPr>
            <p:cNvCxnSpPr/>
            <p:nvPr/>
          </p:nvCxnSpPr>
          <p:spPr bwMode="auto">
            <a:xfrm>
              <a:off x="9396610" y="3785523"/>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25" name="Straight Connector 424">
              <a:extLst>
                <a:ext uri="{FF2B5EF4-FFF2-40B4-BE49-F238E27FC236}">
                  <a16:creationId xmlns:a16="http://schemas.microsoft.com/office/drawing/2014/main" id="{2912E717-C68E-0617-6C10-1841EB7A10A4}"/>
                </a:ext>
              </a:extLst>
            </p:cNvPr>
            <p:cNvCxnSpPr/>
            <p:nvPr/>
          </p:nvCxnSpPr>
          <p:spPr bwMode="auto">
            <a:xfrm>
              <a:off x="9498210" y="3785523"/>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26" name="Straight Connector 425">
              <a:extLst>
                <a:ext uri="{FF2B5EF4-FFF2-40B4-BE49-F238E27FC236}">
                  <a16:creationId xmlns:a16="http://schemas.microsoft.com/office/drawing/2014/main" id="{8CE86549-7733-6FCD-9953-54BACC10ACE7}"/>
                </a:ext>
              </a:extLst>
            </p:cNvPr>
            <p:cNvCxnSpPr/>
            <p:nvPr/>
          </p:nvCxnSpPr>
          <p:spPr bwMode="auto">
            <a:xfrm>
              <a:off x="9635038" y="3785523"/>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27" name="Straight Connector 426">
              <a:extLst>
                <a:ext uri="{FF2B5EF4-FFF2-40B4-BE49-F238E27FC236}">
                  <a16:creationId xmlns:a16="http://schemas.microsoft.com/office/drawing/2014/main" id="{3C551638-CB06-7A37-DDFA-F77E6857515E}"/>
                </a:ext>
              </a:extLst>
            </p:cNvPr>
            <p:cNvCxnSpPr/>
            <p:nvPr/>
          </p:nvCxnSpPr>
          <p:spPr bwMode="auto">
            <a:xfrm>
              <a:off x="9799488" y="3785523"/>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28" name="Straight Connector 427">
              <a:extLst>
                <a:ext uri="{FF2B5EF4-FFF2-40B4-BE49-F238E27FC236}">
                  <a16:creationId xmlns:a16="http://schemas.microsoft.com/office/drawing/2014/main" id="{8CB75CC7-398F-F271-D768-0128012E37AA}"/>
                </a:ext>
              </a:extLst>
            </p:cNvPr>
            <p:cNvCxnSpPr/>
            <p:nvPr/>
          </p:nvCxnSpPr>
          <p:spPr bwMode="auto">
            <a:xfrm>
              <a:off x="9948174" y="3785523"/>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29" name="Straight Connector 428">
              <a:extLst>
                <a:ext uri="{FF2B5EF4-FFF2-40B4-BE49-F238E27FC236}">
                  <a16:creationId xmlns:a16="http://schemas.microsoft.com/office/drawing/2014/main" id="{F8D959F4-4B9C-E4D4-FB76-6F0B672A578B}"/>
                </a:ext>
              </a:extLst>
            </p:cNvPr>
            <p:cNvCxnSpPr/>
            <p:nvPr/>
          </p:nvCxnSpPr>
          <p:spPr bwMode="auto">
            <a:xfrm>
              <a:off x="9985375" y="3785523"/>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30" name="Straight Connector 429">
              <a:extLst>
                <a:ext uri="{FF2B5EF4-FFF2-40B4-BE49-F238E27FC236}">
                  <a16:creationId xmlns:a16="http://schemas.microsoft.com/office/drawing/2014/main" id="{7438925E-7A83-B559-6718-29BF2616EDEC}"/>
                </a:ext>
              </a:extLst>
            </p:cNvPr>
            <p:cNvCxnSpPr>
              <a:cxnSpLocks/>
            </p:cNvCxnSpPr>
            <p:nvPr/>
          </p:nvCxnSpPr>
          <p:spPr bwMode="auto">
            <a:xfrm>
              <a:off x="7372345" y="3644378"/>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33" name="Straight Connector 432">
              <a:extLst>
                <a:ext uri="{FF2B5EF4-FFF2-40B4-BE49-F238E27FC236}">
                  <a16:creationId xmlns:a16="http://schemas.microsoft.com/office/drawing/2014/main" id="{6A29AA96-CE49-3607-75F2-54E3A2A0C05D}"/>
                </a:ext>
              </a:extLst>
            </p:cNvPr>
            <p:cNvCxnSpPr>
              <a:cxnSpLocks/>
            </p:cNvCxnSpPr>
            <p:nvPr/>
          </p:nvCxnSpPr>
          <p:spPr bwMode="auto">
            <a:xfrm>
              <a:off x="7406211" y="3644378"/>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34" name="Straight Connector 433">
              <a:extLst>
                <a:ext uri="{FF2B5EF4-FFF2-40B4-BE49-F238E27FC236}">
                  <a16:creationId xmlns:a16="http://schemas.microsoft.com/office/drawing/2014/main" id="{6A4BAFE7-9AE9-4C28-780E-188585F5F6A0}"/>
                </a:ext>
              </a:extLst>
            </p:cNvPr>
            <p:cNvCxnSpPr>
              <a:cxnSpLocks/>
            </p:cNvCxnSpPr>
            <p:nvPr/>
          </p:nvCxnSpPr>
          <p:spPr bwMode="auto">
            <a:xfrm>
              <a:off x="7443791" y="3644378"/>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35" name="Straight Connector 434">
              <a:extLst>
                <a:ext uri="{FF2B5EF4-FFF2-40B4-BE49-F238E27FC236}">
                  <a16:creationId xmlns:a16="http://schemas.microsoft.com/office/drawing/2014/main" id="{8EE530F7-BC7F-A95B-63B1-EECB532E6E70}"/>
                </a:ext>
              </a:extLst>
            </p:cNvPr>
            <p:cNvCxnSpPr/>
            <p:nvPr/>
          </p:nvCxnSpPr>
          <p:spPr bwMode="auto">
            <a:xfrm>
              <a:off x="6387227" y="3445967"/>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36" name="Straight Connector 435">
              <a:extLst>
                <a:ext uri="{FF2B5EF4-FFF2-40B4-BE49-F238E27FC236}">
                  <a16:creationId xmlns:a16="http://schemas.microsoft.com/office/drawing/2014/main" id="{EB5B4253-0266-EE29-62D6-C08665E996F8}"/>
                </a:ext>
              </a:extLst>
            </p:cNvPr>
            <p:cNvCxnSpPr/>
            <p:nvPr/>
          </p:nvCxnSpPr>
          <p:spPr bwMode="auto">
            <a:xfrm>
              <a:off x="6192679" y="3389909"/>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37" name="Straight Connector 436">
              <a:extLst>
                <a:ext uri="{FF2B5EF4-FFF2-40B4-BE49-F238E27FC236}">
                  <a16:creationId xmlns:a16="http://schemas.microsoft.com/office/drawing/2014/main" id="{C17E5951-8494-4A73-82E0-6DB6E7B32A30}"/>
                </a:ext>
              </a:extLst>
            </p:cNvPr>
            <p:cNvCxnSpPr/>
            <p:nvPr/>
          </p:nvCxnSpPr>
          <p:spPr bwMode="auto">
            <a:xfrm>
              <a:off x="6160930" y="3360133"/>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438" name="Straight Connector 437">
              <a:extLst>
                <a:ext uri="{FF2B5EF4-FFF2-40B4-BE49-F238E27FC236}">
                  <a16:creationId xmlns:a16="http://schemas.microsoft.com/office/drawing/2014/main" id="{6BBCBA71-55F3-5E3C-7A5F-239325375B1F}"/>
                </a:ext>
              </a:extLst>
            </p:cNvPr>
            <p:cNvCxnSpPr/>
            <p:nvPr/>
          </p:nvCxnSpPr>
          <p:spPr bwMode="auto">
            <a:xfrm>
              <a:off x="5825153" y="3316884"/>
              <a:ext cx="0" cy="112116"/>
            </a:xfrm>
            <a:prstGeom prst="line">
              <a:avLst/>
            </a:prstGeom>
            <a:noFill/>
            <a:ln w="28575" cap="flat" cmpd="sng" algn="ctr">
              <a:solidFill>
                <a:schemeClr val="accent3"/>
              </a:solidFill>
              <a:prstDash val="solid"/>
              <a:round/>
              <a:headEnd type="none" w="med" len="med"/>
              <a:tailEnd type="none" w="med" len="med"/>
            </a:ln>
            <a:effectLst/>
          </p:spPr>
        </p:cxnSp>
      </p:grpSp>
      <p:cxnSp>
        <p:nvCxnSpPr>
          <p:cNvPr id="19" name="Straight Connector 18">
            <a:extLst>
              <a:ext uri="{FF2B5EF4-FFF2-40B4-BE49-F238E27FC236}">
                <a16:creationId xmlns:a16="http://schemas.microsoft.com/office/drawing/2014/main" id="{AAA304C9-F105-4AB0-CF0A-AC6000E08888}"/>
              </a:ext>
            </a:extLst>
          </p:cNvPr>
          <p:cNvCxnSpPr/>
          <p:nvPr/>
        </p:nvCxnSpPr>
        <p:spPr bwMode="auto">
          <a:xfrm>
            <a:off x="7043440" y="2468834"/>
            <a:ext cx="0" cy="112116"/>
          </a:xfrm>
          <a:prstGeom prst="line">
            <a:avLst/>
          </a:prstGeom>
          <a:noFill/>
          <a:ln w="28575" cap="flat" cmpd="sng" algn="ctr">
            <a:solidFill>
              <a:schemeClr val="accent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F19E11D1-1BDF-370A-AAF7-70AC21295A45}"/>
              </a:ext>
            </a:extLst>
          </p:cNvPr>
          <p:cNvCxnSpPr/>
          <p:nvPr/>
        </p:nvCxnSpPr>
        <p:spPr bwMode="auto">
          <a:xfrm>
            <a:off x="7616443" y="3683480"/>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EDFA933E-A2C9-A13C-C3E7-5BA2B4261A1A}"/>
              </a:ext>
            </a:extLst>
          </p:cNvPr>
          <p:cNvCxnSpPr/>
          <p:nvPr/>
        </p:nvCxnSpPr>
        <p:spPr bwMode="auto">
          <a:xfrm>
            <a:off x="6095773" y="3324071"/>
            <a:ext cx="0" cy="112116"/>
          </a:xfrm>
          <a:prstGeom prst="line">
            <a:avLst/>
          </a:prstGeom>
          <a:noFill/>
          <a:ln w="28575" cap="flat" cmpd="sng" algn="ctr">
            <a:solidFill>
              <a:schemeClr val="accent3"/>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F14FBBBD-9448-529E-5E1E-31BA972A0691}"/>
              </a:ext>
            </a:extLst>
          </p:cNvPr>
          <p:cNvCxnSpPr/>
          <p:nvPr/>
        </p:nvCxnSpPr>
        <p:spPr bwMode="auto">
          <a:xfrm>
            <a:off x="6266029" y="3419220"/>
            <a:ext cx="0" cy="112116"/>
          </a:xfrm>
          <a:prstGeom prst="line">
            <a:avLst/>
          </a:prstGeom>
          <a:noFill/>
          <a:ln w="28575" cap="flat" cmpd="sng" algn="ctr">
            <a:solidFill>
              <a:schemeClr val="accent3"/>
            </a:solidFill>
            <a:prstDash val="solid"/>
            <a:round/>
            <a:headEnd type="none" w="med" len="med"/>
            <a:tailEnd type="none" w="med" len="med"/>
          </a:ln>
          <a:effectLst/>
        </p:spPr>
      </p:cxnSp>
    </p:spTree>
    <p:extLst>
      <p:ext uri="{BB962C8B-B14F-4D97-AF65-F5344CB8AC3E}">
        <p14:creationId xmlns:p14="http://schemas.microsoft.com/office/powerpoint/2010/main" val="2353892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B128BB2-2BA5-4041-9793-F58D2DFB98E0}"/>
              </a:ext>
            </a:extLst>
          </p:cNvPr>
          <p:cNvSpPr>
            <a:spLocks noGrp="1" noChangeArrowheads="1"/>
          </p:cNvSpPr>
          <p:nvPr>
            <p:ph type="title"/>
          </p:nvPr>
        </p:nvSpPr>
        <p:spPr/>
        <p:txBody>
          <a:bodyPr/>
          <a:lstStyle/>
          <a:p>
            <a:pPr eaLnBrk="1" hangingPunct="1"/>
            <a:r>
              <a:rPr lang="en-US" altLang="en-US"/>
              <a:t>Faculty Disclosures</a:t>
            </a:r>
          </a:p>
        </p:txBody>
      </p:sp>
      <p:sp>
        <p:nvSpPr>
          <p:cNvPr id="29699" name="Rectangle 3">
            <a:extLst>
              <a:ext uri="{FF2B5EF4-FFF2-40B4-BE49-F238E27FC236}">
                <a16:creationId xmlns:a16="http://schemas.microsoft.com/office/drawing/2014/main" id="{7D52C64A-4927-4244-A7E7-691A8181C3E6}"/>
              </a:ext>
            </a:extLst>
          </p:cNvPr>
          <p:cNvSpPr>
            <a:spLocks noGrp="1" noChangeArrowheads="1"/>
          </p:cNvSpPr>
          <p:nvPr>
            <p:ph idx="1"/>
          </p:nvPr>
        </p:nvSpPr>
        <p:spPr>
          <a:xfrm>
            <a:off x="604675" y="1513047"/>
            <a:ext cx="10877529" cy="4650686"/>
          </a:xfrm>
        </p:spPr>
        <p:txBody>
          <a:bodyPr rtlCol="0">
            <a:noAutofit/>
          </a:bodyPr>
          <a:lstStyle/>
          <a:p>
            <a:pPr marL="0" indent="0">
              <a:buClr>
                <a:schemeClr val="accent6"/>
              </a:buClr>
              <a:buNone/>
              <a:defRPr/>
            </a:pPr>
            <a:r>
              <a:rPr lang="en-US" altLang="en-US" b="1">
                <a:solidFill>
                  <a:srgbClr val="E1471D"/>
                </a:solidFill>
              </a:rPr>
              <a:t>Karen Reckamp, MD, MS: </a:t>
            </a:r>
            <a:r>
              <a:rPr lang="en-US" b="0" i="1">
                <a:solidFill>
                  <a:srgbClr val="181818"/>
                </a:solidFill>
                <a:effectLst/>
                <a:cs typeface="Calibri" panose="020F0502020204030204" pitchFamily="34" charset="0"/>
              </a:rPr>
              <a:t>consultant/advisor/speaker</a:t>
            </a:r>
            <a:r>
              <a:rPr lang="en-US" b="0">
                <a:solidFill>
                  <a:srgbClr val="181818"/>
                </a:solidFill>
                <a:effectLst/>
                <a:cs typeface="Calibri" panose="020F0502020204030204" pitchFamily="34" charset="0"/>
              </a:rPr>
              <a:t>:</a:t>
            </a:r>
            <a:r>
              <a:rPr lang="en-US" b="0" i="1">
                <a:solidFill>
                  <a:srgbClr val="181818"/>
                </a:solidFill>
                <a:effectLst/>
                <a:cs typeface="Calibri" panose="020F0502020204030204" pitchFamily="34" charset="0"/>
              </a:rPr>
              <a:t> </a:t>
            </a:r>
            <a:r>
              <a:rPr lang="en-US" b="0">
                <a:solidFill>
                  <a:srgbClr val="181818"/>
                </a:solidFill>
                <a:effectLst/>
                <a:cs typeface="Calibri" panose="020F0502020204030204" pitchFamily="34" charset="0"/>
              </a:rPr>
              <a:t>Amgen, AstraZeneca, Blueprint, Daiichi Sankyo, Genentech, GlaxoSmithKline, Janssen, Lilly, </a:t>
            </a:r>
            <a:r>
              <a:rPr lang="en-US" b="0" dirty="0">
                <a:solidFill>
                  <a:srgbClr val="181818"/>
                </a:solidFill>
                <a:effectLst/>
                <a:cs typeface="Calibri" panose="020F0502020204030204" pitchFamily="34" charset="0"/>
              </a:rPr>
              <a:t>Novacure</a:t>
            </a:r>
            <a:r>
              <a:rPr lang="en-US" b="0">
                <a:solidFill>
                  <a:srgbClr val="181818"/>
                </a:solidFill>
                <a:effectLst/>
                <a:cs typeface="Calibri" panose="020F0502020204030204" pitchFamily="34" charset="0"/>
              </a:rPr>
              <a:t>, Novartis;</a:t>
            </a:r>
            <a:r>
              <a:rPr lang="en-US" b="0" i="1">
                <a:solidFill>
                  <a:srgbClr val="181818"/>
                </a:solidFill>
                <a:effectLst/>
                <a:cs typeface="Calibri" panose="020F0502020204030204" pitchFamily="34" charset="0"/>
              </a:rPr>
              <a:t> researcher</a:t>
            </a:r>
            <a:r>
              <a:rPr lang="en-US" b="0" i="1" dirty="0">
                <a:solidFill>
                  <a:srgbClr val="181818"/>
                </a:solidFill>
                <a:effectLst/>
                <a:cs typeface="Calibri" panose="020F0502020204030204" pitchFamily="34" charset="0"/>
              </a:rPr>
              <a:t>: </a:t>
            </a:r>
            <a:r>
              <a:rPr lang="en-US" b="0">
                <a:solidFill>
                  <a:srgbClr val="181818"/>
                </a:solidFill>
                <a:effectLst/>
                <a:cs typeface="Calibri" panose="020F0502020204030204" pitchFamily="34" charset="0"/>
              </a:rPr>
              <a:t>Blueprint, Daiichi Sankyo, Elevation Oncology, Genentech, Janssen.</a:t>
            </a:r>
            <a:r>
              <a:rPr lang="en-US">
                <a:cs typeface="Calibri" panose="020F0502020204030204" pitchFamily="34" charset="0"/>
              </a:rPr>
              <a:t> </a:t>
            </a:r>
          </a:p>
          <a:p>
            <a:pPr marL="0" indent="0">
              <a:buClr>
                <a:schemeClr val="accent6"/>
              </a:buClr>
              <a:buNone/>
              <a:defRPr/>
            </a:pPr>
            <a:r>
              <a:rPr lang="en-US" b="1">
                <a:solidFill>
                  <a:schemeClr val="accent3"/>
                </a:solidFill>
                <a:cs typeface="Calibri" panose="020F0502020204030204" pitchFamily="34" charset="0"/>
              </a:rPr>
              <a:t>Nikka Berkowitz, AGACNP-BC, OCN,</a:t>
            </a:r>
            <a:r>
              <a:rPr lang="en-US">
                <a:cs typeface="Calibri" panose="020F0502020204030204" pitchFamily="34" charset="0"/>
              </a:rPr>
              <a:t> has no relevant financial relationships to disclose.</a:t>
            </a:r>
          </a:p>
          <a:p>
            <a:pPr marL="0" indent="0">
              <a:buClr>
                <a:schemeClr val="accent6"/>
              </a:buClr>
              <a:buNone/>
              <a:defRPr/>
            </a:pPr>
            <a:endParaRPr lang="en-US">
              <a:cs typeface="Calibri" panose="020F0502020204030204" pitchFamily="34" charset="0"/>
            </a:endParaRPr>
          </a:p>
        </p:txBody>
      </p:sp>
    </p:spTree>
    <p:custDataLst>
      <p:tags r:id="rId1"/>
    </p:custData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546831A-73CD-4F8E-9FF8-D931364866CE}"/>
              </a:ext>
            </a:extLst>
          </p:cNvPr>
          <p:cNvSpPr>
            <a:spLocks noGrp="1" noChangeArrowheads="1"/>
          </p:cNvSpPr>
          <p:nvPr>
            <p:ph type="title"/>
          </p:nvPr>
        </p:nvSpPr>
        <p:spPr/>
        <p:txBody>
          <a:bodyPr/>
          <a:lstStyle/>
          <a:p>
            <a:r>
              <a:rPr lang="en-US" altLang="en-US"/>
              <a:t>ADAURA</a:t>
            </a:r>
            <a:r>
              <a:rPr lang="en-US"/>
              <a:t>: Overall Survival in Patients With Stage II-IIIA NSCLC</a:t>
            </a:r>
            <a:endParaRPr lang="en-US" altLang="en-US"/>
          </a:p>
        </p:txBody>
      </p:sp>
      <p:sp>
        <p:nvSpPr>
          <p:cNvPr id="16" name="Rectangle 3">
            <a:extLst>
              <a:ext uri="{FF2B5EF4-FFF2-40B4-BE49-F238E27FC236}">
                <a16:creationId xmlns:a16="http://schemas.microsoft.com/office/drawing/2014/main" id="{41597622-590F-19F2-DF98-EE3E120ECE27}"/>
              </a:ext>
            </a:extLst>
          </p:cNvPr>
          <p:cNvSpPr>
            <a:spLocks noGrp="1" noChangeArrowheads="1"/>
          </p:cNvSpPr>
          <p:nvPr>
            <p:ph idx="1"/>
          </p:nvPr>
        </p:nvSpPr>
        <p:spPr/>
        <p:txBody>
          <a:bodyPr/>
          <a:lstStyle/>
          <a:p>
            <a:r>
              <a:rPr lang="en-US" altLang="en-US" sz="2000"/>
              <a:t>Median follow-up for OS: 61.5 mo</a:t>
            </a:r>
          </a:p>
        </p:txBody>
      </p:sp>
      <p:sp>
        <p:nvSpPr>
          <p:cNvPr id="9221" name="Text Box 11">
            <a:extLst>
              <a:ext uri="{FF2B5EF4-FFF2-40B4-BE49-F238E27FC236}">
                <a16:creationId xmlns:a16="http://schemas.microsoft.com/office/drawing/2014/main" id="{0B865CED-4EF9-403A-B72A-0302F40DC9B0}"/>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Tsuboi. NEJM. 2023;389:137. Herbst. ASCO 2023. Abstr LBA3</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a:t>
            </a:r>
          </a:p>
        </p:txBody>
      </p:sp>
      <p:graphicFrame>
        <p:nvGraphicFramePr>
          <p:cNvPr id="9258" name="Table 9258">
            <a:extLst>
              <a:ext uri="{FF2B5EF4-FFF2-40B4-BE49-F238E27FC236}">
                <a16:creationId xmlns:a16="http://schemas.microsoft.com/office/drawing/2014/main" id="{59AE59A5-D4A2-C10D-96CD-38B1D8634CDA}"/>
              </a:ext>
            </a:extLst>
          </p:cNvPr>
          <p:cNvGraphicFramePr>
            <a:graphicFrameLocks noGrp="1"/>
          </p:cNvGraphicFramePr>
          <p:nvPr>
            <p:extLst>
              <p:ext uri="{D42A27DB-BD31-4B8C-83A1-F6EECF244321}">
                <p14:modId xmlns:p14="http://schemas.microsoft.com/office/powerpoint/2010/main" val="3425305466"/>
              </p:ext>
            </p:extLst>
          </p:nvPr>
        </p:nvGraphicFramePr>
        <p:xfrm>
          <a:off x="1240274" y="3332941"/>
          <a:ext cx="4283161" cy="1111647"/>
        </p:xfrm>
        <a:graphic>
          <a:graphicData uri="http://schemas.openxmlformats.org/drawingml/2006/table">
            <a:tbl>
              <a:tblPr firstRow="1" bandRow="1">
                <a:tableStyleId>{93296810-A885-4BE3-A3E7-6D5BEEA58F35}</a:tableStyleId>
              </a:tblPr>
              <a:tblGrid>
                <a:gridCol w="2006227">
                  <a:extLst>
                    <a:ext uri="{9D8B030D-6E8A-4147-A177-3AD203B41FA5}">
                      <a16:colId xmlns:a16="http://schemas.microsoft.com/office/drawing/2014/main" val="878797228"/>
                    </a:ext>
                  </a:extLst>
                </a:gridCol>
                <a:gridCol w="2276934">
                  <a:extLst>
                    <a:ext uri="{9D8B030D-6E8A-4147-A177-3AD203B41FA5}">
                      <a16:colId xmlns:a16="http://schemas.microsoft.com/office/drawing/2014/main" val="1957013663"/>
                    </a:ext>
                  </a:extLst>
                </a:gridCol>
              </a:tblGrid>
              <a:tr h="369967">
                <a:tc>
                  <a:txBody>
                    <a:bodyPr/>
                    <a:lstStyle/>
                    <a:p>
                      <a:pPr algn="ctr"/>
                      <a:endParaRPr lang="en-US" sz="160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a:solidFill>
                            <a:schemeClr val="bg1"/>
                          </a:solidFill>
                        </a:rPr>
                        <a:t>5-Yr OS, % (95% Cl)</a:t>
                      </a:r>
                      <a:endParaRPr lang="en-US" sz="160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2025448"/>
                  </a:ext>
                </a:extLst>
              </a:tr>
              <a:tr h="370840">
                <a:tc>
                  <a:txBody>
                    <a:bodyPr/>
                    <a:lstStyle/>
                    <a:p>
                      <a:pPr algn="r"/>
                      <a:r>
                        <a:rPr lang="en-US" sz="1600" b="1">
                          <a:solidFill>
                            <a:schemeClr val="accent1"/>
                          </a:solidFill>
                        </a:rPr>
                        <a:t>Osimertinib</a:t>
                      </a:r>
                      <a:r>
                        <a:rPr lang="en-US" sz="1600">
                          <a:solidFill>
                            <a:schemeClr val="bg1"/>
                          </a:solidFill>
                        </a:rPr>
                        <a:t> (n = 233)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a:solidFill>
                            <a:schemeClr val="bg1"/>
                          </a:solidFill>
                        </a:rPr>
                        <a:t>85 (79-89)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197769"/>
                  </a:ext>
                </a:extLst>
              </a:tr>
              <a:tr h="370840">
                <a:tc>
                  <a:txBody>
                    <a:bodyPr/>
                    <a:lstStyle/>
                    <a:p>
                      <a:pPr algn="r"/>
                      <a:r>
                        <a:rPr lang="en-US" sz="1600" b="1">
                          <a:solidFill>
                            <a:schemeClr val="accent3"/>
                          </a:solidFill>
                        </a:rPr>
                        <a:t>Placebo</a:t>
                      </a:r>
                      <a:r>
                        <a:rPr lang="en-US" sz="1600">
                          <a:solidFill>
                            <a:schemeClr val="bg1"/>
                          </a:solidFill>
                        </a:rPr>
                        <a:t> (n = 237)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a:solidFill>
                            <a:schemeClr val="bg1"/>
                          </a:solidFill>
                        </a:rPr>
                        <a:t>73 (66-78)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10488489"/>
                  </a:ext>
                </a:extLst>
              </a:tr>
            </a:tbl>
          </a:graphicData>
        </a:graphic>
      </p:graphicFrame>
      <p:sp>
        <p:nvSpPr>
          <p:cNvPr id="2" name="TextBox 1">
            <a:extLst>
              <a:ext uri="{FF2B5EF4-FFF2-40B4-BE49-F238E27FC236}">
                <a16:creationId xmlns:a16="http://schemas.microsoft.com/office/drawing/2014/main" id="{23A8E163-5061-FE2D-4AF7-0CEBDDD6C979}"/>
              </a:ext>
            </a:extLst>
          </p:cNvPr>
          <p:cNvSpPr txBox="1"/>
          <p:nvPr/>
        </p:nvSpPr>
        <p:spPr bwMode="auto">
          <a:xfrm rot="16200000">
            <a:off x="-1153249" y="3611679"/>
            <a:ext cx="3243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Probability of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OS</a:t>
            </a: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07277EB4-4D40-DBB3-0B7C-4910B9A94CD6}"/>
              </a:ext>
            </a:extLst>
          </p:cNvPr>
          <p:cNvSpPr txBox="1"/>
          <p:nvPr/>
        </p:nvSpPr>
        <p:spPr bwMode="auto">
          <a:xfrm>
            <a:off x="2556007" y="2070651"/>
            <a:ext cx="3683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Patients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With</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Stage II to IIIA Disease</a:t>
            </a:r>
          </a:p>
        </p:txBody>
      </p:sp>
      <p:sp>
        <p:nvSpPr>
          <p:cNvPr id="4" name="TextBox 3">
            <a:extLst>
              <a:ext uri="{FF2B5EF4-FFF2-40B4-BE49-F238E27FC236}">
                <a16:creationId xmlns:a16="http://schemas.microsoft.com/office/drawing/2014/main" id="{840A7980-590F-D9F0-57AC-FE9223C624DA}"/>
              </a:ext>
            </a:extLst>
          </p:cNvPr>
          <p:cNvSpPr txBox="1"/>
          <p:nvPr/>
        </p:nvSpPr>
        <p:spPr bwMode="auto">
          <a:xfrm>
            <a:off x="3180346" y="5336799"/>
            <a:ext cx="29720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Since Randomization</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nvGrpSpPr>
          <p:cNvPr id="13" name="Group 12">
            <a:extLst>
              <a:ext uri="{FF2B5EF4-FFF2-40B4-BE49-F238E27FC236}">
                <a16:creationId xmlns:a16="http://schemas.microsoft.com/office/drawing/2014/main" id="{20A2B4A3-3A1B-C3A3-E7DF-D549AEA0F277}"/>
              </a:ext>
            </a:extLst>
          </p:cNvPr>
          <p:cNvGrpSpPr/>
          <p:nvPr/>
        </p:nvGrpSpPr>
        <p:grpSpPr>
          <a:xfrm>
            <a:off x="1061127" y="2582985"/>
            <a:ext cx="80415" cy="2483751"/>
            <a:chOff x="2420471" y="2024969"/>
            <a:chExt cx="373354" cy="2483751"/>
          </a:xfrm>
        </p:grpSpPr>
        <p:cxnSp>
          <p:nvCxnSpPr>
            <p:cNvPr id="7" name="Straight Connector 6">
              <a:extLst>
                <a:ext uri="{FF2B5EF4-FFF2-40B4-BE49-F238E27FC236}">
                  <a16:creationId xmlns:a16="http://schemas.microsoft.com/office/drawing/2014/main" id="{D5C09C88-9774-99B3-06A6-C99616B2DE6B}"/>
                </a:ext>
              </a:extLst>
            </p:cNvPr>
            <p:cNvCxnSpPr/>
            <p:nvPr/>
          </p:nvCxnSpPr>
          <p:spPr bwMode="auto">
            <a:xfrm>
              <a:off x="2420471" y="2024969"/>
              <a:ext cx="373354" cy="0"/>
            </a:xfrm>
            <a:prstGeom prst="line">
              <a:avLst/>
            </a:prstGeom>
            <a:noFill/>
            <a:ln w="28575" cap="flat" cmpd="sng" algn="ctr">
              <a:solidFill>
                <a:schemeClr val="bg1"/>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E4227F53-D43A-E224-FFAC-43C7E281C8E4}"/>
                </a:ext>
              </a:extLst>
            </p:cNvPr>
            <p:cNvCxnSpPr/>
            <p:nvPr/>
          </p:nvCxnSpPr>
          <p:spPr bwMode="auto">
            <a:xfrm>
              <a:off x="2420471" y="2521719"/>
              <a:ext cx="373354" cy="0"/>
            </a:xfrm>
            <a:prstGeom prst="line">
              <a:avLst/>
            </a:prstGeom>
            <a:noFill/>
            <a:ln w="28575" cap="flat" cmpd="sng" algn="ctr">
              <a:solidFill>
                <a:schemeClr val="bg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6E8017F2-E44B-7718-D3B5-2006B354B755}"/>
                </a:ext>
              </a:extLst>
            </p:cNvPr>
            <p:cNvCxnSpPr/>
            <p:nvPr/>
          </p:nvCxnSpPr>
          <p:spPr bwMode="auto">
            <a:xfrm>
              <a:off x="2420471" y="3018469"/>
              <a:ext cx="373354" cy="0"/>
            </a:xfrm>
            <a:prstGeom prst="line">
              <a:avLst/>
            </a:prstGeom>
            <a:noFill/>
            <a:ln w="28575" cap="flat" cmpd="sng" algn="ctr">
              <a:solidFill>
                <a:schemeClr val="bg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11BB5C18-FC90-BB93-22EB-05164C4D6165}"/>
                </a:ext>
              </a:extLst>
            </p:cNvPr>
            <p:cNvCxnSpPr/>
            <p:nvPr/>
          </p:nvCxnSpPr>
          <p:spPr bwMode="auto">
            <a:xfrm>
              <a:off x="2420471" y="3515219"/>
              <a:ext cx="373354" cy="0"/>
            </a:xfrm>
            <a:prstGeom prst="line">
              <a:avLst/>
            </a:prstGeom>
            <a:noFill/>
            <a:ln w="28575" cap="flat" cmpd="sng" algn="ctr">
              <a:solidFill>
                <a:schemeClr val="bg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8A74778E-D0FA-CA72-6EAF-FD59C4BAFB2F}"/>
                </a:ext>
              </a:extLst>
            </p:cNvPr>
            <p:cNvCxnSpPr/>
            <p:nvPr/>
          </p:nvCxnSpPr>
          <p:spPr bwMode="auto">
            <a:xfrm>
              <a:off x="2420471" y="4011969"/>
              <a:ext cx="373354" cy="0"/>
            </a:xfrm>
            <a:prstGeom prst="line">
              <a:avLst/>
            </a:prstGeom>
            <a:noFill/>
            <a:ln w="28575" cap="flat" cmpd="sng" algn="ctr">
              <a:solidFill>
                <a:schemeClr val="bg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CF4EA9DC-FB3B-33F5-39B9-EE231D839EC1}"/>
                </a:ext>
              </a:extLst>
            </p:cNvPr>
            <p:cNvCxnSpPr/>
            <p:nvPr/>
          </p:nvCxnSpPr>
          <p:spPr bwMode="auto">
            <a:xfrm>
              <a:off x="2420471" y="4508720"/>
              <a:ext cx="373354" cy="0"/>
            </a:xfrm>
            <a:prstGeom prst="line">
              <a:avLst/>
            </a:prstGeom>
            <a:noFill/>
            <a:ln w="28575" cap="flat" cmpd="sng" algn="ctr">
              <a:solidFill>
                <a:schemeClr val="bg1"/>
              </a:solidFill>
              <a:prstDash val="solid"/>
              <a:round/>
              <a:headEnd type="none" w="med" len="med"/>
              <a:tailEnd type="none" w="med" len="med"/>
            </a:ln>
            <a:effectLst/>
          </p:spPr>
        </p:cxnSp>
      </p:grpSp>
      <p:grpSp>
        <p:nvGrpSpPr>
          <p:cNvPr id="9225" name="Group 9224">
            <a:extLst>
              <a:ext uri="{FF2B5EF4-FFF2-40B4-BE49-F238E27FC236}">
                <a16:creationId xmlns:a16="http://schemas.microsoft.com/office/drawing/2014/main" id="{B9F740F0-AE24-EA42-2EB9-6551BA7781FD}"/>
              </a:ext>
            </a:extLst>
          </p:cNvPr>
          <p:cNvGrpSpPr/>
          <p:nvPr/>
        </p:nvGrpSpPr>
        <p:grpSpPr>
          <a:xfrm>
            <a:off x="1136352" y="5054081"/>
            <a:ext cx="6806786" cy="88592"/>
            <a:chOff x="2285340" y="4496064"/>
            <a:chExt cx="6806786" cy="246793"/>
          </a:xfrm>
        </p:grpSpPr>
        <p:cxnSp>
          <p:nvCxnSpPr>
            <p:cNvPr id="19" name="Straight Connector 18">
              <a:extLst>
                <a:ext uri="{FF2B5EF4-FFF2-40B4-BE49-F238E27FC236}">
                  <a16:creationId xmlns:a16="http://schemas.microsoft.com/office/drawing/2014/main" id="{DEBCEF6B-1459-C3C6-DAC4-53D31EF3A475}"/>
                </a:ext>
              </a:extLst>
            </p:cNvPr>
            <p:cNvCxnSpPr>
              <a:cxnSpLocks/>
            </p:cNvCxnSpPr>
            <p:nvPr/>
          </p:nvCxnSpPr>
          <p:spPr bwMode="auto">
            <a:xfrm>
              <a:off x="2285340" y="4515049"/>
              <a:ext cx="0" cy="227808"/>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B7F13D30-79A4-3FF7-BBA1-9BE23450A888}"/>
                </a:ext>
              </a:extLst>
            </p:cNvPr>
            <p:cNvCxnSpPr>
              <a:cxnSpLocks/>
            </p:cNvCxnSpPr>
            <p:nvPr/>
          </p:nvCxnSpPr>
          <p:spPr bwMode="auto">
            <a:xfrm>
              <a:off x="2738899" y="4515049"/>
              <a:ext cx="0" cy="227808"/>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BDD48D21-4A15-4C86-2D68-B9D28C2192AE}"/>
                </a:ext>
              </a:extLst>
            </p:cNvPr>
            <p:cNvCxnSpPr>
              <a:cxnSpLocks/>
            </p:cNvCxnSpPr>
            <p:nvPr/>
          </p:nvCxnSpPr>
          <p:spPr bwMode="auto">
            <a:xfrm>
              <a:off x="3192458" y="4515049"/>
              <a:ext cx="0" cy="227808"/>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11CD5681-D409-ABAB-8B4A-2AF79BBF06AD}"/>
                </a:ext>
              </a:extLst>
            </p:cNvPr>
            <p:cNvCxnSpPr>
              <a:cxnSpLocks/>
            </p:cNvCxnSpPr>
            <p:nvPr/>
          </p:nvCxnSpPr>
          <p:spPr bwMode="auto">
            <a:xfrm>
              <a:off x="3646017" y="4515049"/>
              <a:ext cx="0" cy="227808"/>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8BD3A235-8C3A-6056-1C8D-9DC50A7E2FC5}"/>
                </a:ext>
              </a:extLst>
            </p:cNvPr>
            <p:cNvCxnSpPr>
              <a:cxnSpLocks/>
            </p:cNvCxnSpPr>
            <p:nvPr/>
          </p:nvCxnSpPr>
          <p:spPr bwMode="auto">
            <a:xfrm>
              <a:off x="4099576" y="4515049"/>
              <a:ext cx="0" cy="227808"/>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34D2E7A7-2166-1CEF-D82F-42A8623DB256}"/>
                </a:ext>
              </a:extLst>
            </p:cNvPr>
            <p:cNvCxnSpPr>
              <a:cxnSpLocks/>
            </p:cNvCxnSpPr>
            <p:nvPr/>
          </p:nvCxnSpPr>
          <p:spPr bwMode="auto">
            <a:xfrm>
              <a:off x="4553135" y="4515049"/>
              <a:ext cx="0" cy="227808"/>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EC53D6C5-E47D-1D02-8169-E60E58EB2342}"/>
                </a:ext>
              </a:extLst>
            </p:cNvPr>
            <p:cNvCxnSpPr>
              <a:cxnSpLocks/>
            </p:cNvCxnSpPr>
            <p:nvPr/>
          </p:nvCxnSpPr>
          <p:spPr bwMode="auto">
            <a:xfrm>
              <a:off x="5006694" y="4515049"/>
              <a:ext cx="0" cy="227808"/>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71808241-4B99-62F6-9BC3-AD4DA351C335}"/>
                </a:ext>
              </a:extLst>
            </p:cNvPr>
            <p:cNvCxnSpPr>
              <a:cxnSpLocks/>
            </p:cNvCxnSpPr>
            <p:nvPr/>
          </p:nvCxnSpPr>
          <p:spPr bwMode="auto">
            <a:xfrm>
              <a:off x="5460253" y="4515049"/>
              <a:ext cx="0" cy="227808"/>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E3C895A2-0D56-4D6E-9734-562E450B6D23}"/>
                </a:ext>
              </a:extLst>
            </p:cNvPr>
            <p:cNvCxnSpPr>
              <a:cxnSpLocks/>
            </p:cNvCxnSpPr>
            <p:nvPr/>
          </p:nvCxnSpPr>
          <p:spPr bwMode="auto">
            <a:xfrm>
              <a:off x="5913812" y="4515049"/>
              <a:ext cx="0" cy="227808"/>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2CA7AE13-B1CC-C355-0AB5-E3E0954F24A3}"/>
                </a:ext>
              </a:extLst>
            </p:cNvPr>
            <p:cNvCxnSpPr>
              <a:cxnSpLocks/>
            </p:cNvCxnSpPr>
            <p:nvPr/>
          </p:nvCxnSpPr>
          <p:spPr bwMode="auto">
            <a:xfrm>
              <a:off x="6367371" y="4515049"/>
              <a:ext cx="0" cy="227808"/>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93F59896-11F9-3E90-578E-55001505AA6A}"/>
                </a:ext>
              </a:extLst>
            </p:cNvPr>
            <p:cNvCxnSpPr>
              <a:cxnSpLocks/>
            </p:cNvCxnSpPr>
            <p:nvPr/>
          </p:nvCxnSpPr>
          <p:spPr bwMode="auto">
            <a:xfrm>
              <a:off x="6820929" y="4515049"/>
              <a:ext cx="0" cy="227808"/>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EF145FB2-555F-F6A3-ED3A-AE2358462118}"/>
                </a:ext>
              </a:extLst>
            </p:cNvPr>
            <p:cNvCxnSpPr>
              <a:cxnSpLocks/>
            </p:cNvCxnSpPr>
            <p:nvPr/>
          </p:nvCxnSpPr>
          <p:spPr bwMode="auto">
            <a:xfrm>
              <a:off x="7274488" y="4515049"/>
              <a:ext cx="0" cy="227808"/>
            </a:xfrm>
            <a:prstGeom prst="line">
              <a:avLst/>
            </a:prstGeom>
            <a:noFill/>
            <a:ln w="28575" cap="flat" cmpd="sng" algn="ctr">
              <a:solidFill>
                <a:schemeClr val="bg1"/>
              </a:solidFill>
              <a:prstDash val="solid"/>
              <a:round/>
              <a:headEnd type="none" w="med" len="med"/>
              <a:tailEnd type="none" w="med" len="med"/>
            </a:ln>
            <a:effectLst/>
          </p:spPr>
        </p:cxnSp>
        <p:cxnSp>
          <p:nvCxnSpPr>
            <p:cNvPr id="9216" name="Straight Connector 9215">
              <a:extLst>
                <a:ext uri="{FF2B5EF4-FFF2-40B4-BE49-F238E27FC236}">
                  <a16:creationId xmlns:a16="http://schemas.microsoft.com/office/drawing/2014/main" id="{EC6651C2-7C9E-1BA9-31C4-45699F38D086}"/>
                </a:ext>
              </a:extLst>
            </p:cNvPr>
            <p:cNvCxnSpPr>
              <a:cxnSpLocks/>
            </p:cNvCxnSpPr>
            <p:nvPr/>
          </p:nvCxnSpPr>
          <p:spPr bwMode="auto">
            <a:xfrm>
              <a:off x="7728047" y="4515049"/>
              <a:ext cx="0" cy="227808"/>
            </a:xfrm>
            <a:prstGeom prst="line">
              <a:avLst/>
            </a:prstGeom>
            <a:noFill/>
            <a:ln w="28575" cap="flat" cmpd="sng" algn="ctr">
              <a:solidFill>
                <a:schemeClr val="bg1"/>
              </a:solidFill>
              <a:prstDash val="solid"/>
              <a:round/>
              <a:headEnd type="none" w="med" len="med"/>
              <a:tailEnd type="none" w="med" len="med"/>
            </a:ln>
            <a:effectLst/>
          </p:spPr>
        </p:cxnSp>
        <p:cxnSp>
          <p:nvCxnSpPr>
            <p:cNvPr id="9217" name="Straight Connector 9216">
              <a:extLst>
                <a:ext uri="{FF2B5EF4-FFF2-40B4-BE49-F238E27FC236}">
                  <a16:creationId xmlns:a16="http://schemas.microsoft.com/office/drawing/2014/main" id="{F14F8712-786F-8419-5145-C29D11B4FF74}"/>
                </a:ext>
              </a:extLst>
            </p:cNvPr>
            <p:cNvCxnSpPr>
              <a:cxnSpLocks/>
            </p:cNvCxnSpPr>
            <p:nvPr/>
          </p:nvCxnSpPr>
          <p:spPr bwMode="auto">
            <a:xfrm>
              <a:off x="8181606" y="4515049"/>
              <a:ext cx="0" cy="227808"/>
            </a:xfrm>
            <a:prstGeom prst="line">
              <a:avLst/>
            </a:prstGeom>
            <a:noFill/>
            <a:ln w="28575" cap="flat" cmpd="sng" algn="ctr">
              <a:solidFill>
                <a:schemeClr val="bg1"/>
              </a:solidFill>
              <a:prstDash val="solid"/>
              <a:round/>
              <a:headEnd type="none" w="med" len="med"/>
              <a:tailEnd type="none" w="med" len="med"/>
            </a:ln>
            <a:effectLst/>
          </p:spPr>
        </p:cxnSp>
        <p:cxnSp>
          <p:nvCxnSpPr>
            <p:cNvPr id="9219" name="Straight Connector 9218">
              <a:extLst>
                <a:ext uri="{FF2B5EF4-FFF2-40B4-BE49-F238E27FC236}">
                  <a16:creationId xmlns:a16="http://schemas.microsoft.com/office/drawing/2014/main" id="{6FDA8ADF-CB07-FC7B-A198-7B1228DA8E1C}"/>
                </a:ext>
              </a:extLst>
            </p:cNvPr>
            <p:cNvCxnSpPr>
              <a:cxnSpLocks/>
            </p:cNvCxnSpPr>
            <p:nvPr/>
          </p:nvCxnSpPr>
          <p:spPr bwMode="auto">
            <a:xfrm>
              <a:off x="8635165" y="4515049"/>
              <a:ext cx="0" cy="227808"/>
            </a:xfrm>
            <a:prstGeom prst="line">
              <a:avLst/>
            </a:prstGeom>
            <a:noFill/>
            <a:ln w="28575" cap="flat" cmpd="sng" algn="ctr">
              <a:solidFill>
                <a:schemeClr val="bg1"/>
              </a:solidFill>
              <a:prstDash val="solid"/>
              <a:round/>
              <a:headEnd type="none" w="med" len="med"/>
              <a:tailEnd type="none" w="med" len="med"/>
            </a:ln>
            <a:effectLst/>
          </p:spPr>
        </p:cxnSp>
        <p:cxnSp>
          <p:nvCxnSpPr>
            <p:cNvPr id="9220" name="Straight Connector 9219">
              <a:extLst>
                <a:ext uri="{FF2B5EF4-FFF2-40B4-BE49-F238E27FC236}">
                  <a16:creationId xmlns:a16="http://schemas.microsoft.com/office/drawing/2014/main" id="{66E385FD-F7DE-7B10-F135-AB105FC14131}"/>
                </a:ext>
              </a:extLst>
            </p:cNvPr>
            <p:cNvCxnSpPr>
              <a:cxnSpLocks/>
            </p:cNvCxnSpPr>
            <p:nvPr/>
          </p:nvCxnSpPr>
          <p:spPr bwMode="auto">
            <a:xfrm flipV="1">
              <a:off x="9092126" y="4496064"/>
              <a:ext cx="0" cy="196168"/>
            </a:xfrm>
            <a:prstGeom prst="line">
              <a:avLst/>
            </a:prstGeom>
            <a:noFill/>
            <a:ln w="28575" cap="flat" cmpd="sng" algn="ctr">
              <a:solidFill>
                <a:schemeClr val="bg1"/>
              </a:solidFill>
              <a:prstDash val="solid"/>
              <a:round/>
              <a:headEnd type="none" w="med" len="med"/>
              <a:tailEnd type="none" w="med" len="med"/>
            </a:ln>
            <a:effectLst/>
          </p:spPr>
        </p:cxnSp>
      </p:grpSp>
      <p:sp>
        <p:nvSpPr>
          <p:cNvPr id="9226" name="TextBox 9225">
            <a:extLst>
              <a:ext uri="{FF2B5EF4-FFF2-40B4-BE49-F238E27FC236}">
                <a16:creationId xmlns:a16="http://schemas.microsoft.com/office/drawing/2014/main" id="{5A41F68E-1541-9749-FEAA-EA64453C2B65}"/>
              </a:ext>
            </a:extLst>
          </p:cNvPr>
          <p:cNvSpPr txBox="1"/>
          <p:nvPr/>
        </p:nvSpPr>
        <p:spPr bwMode="auto">
          <a:xfrm>
            <a:off x="984937" y="5057243"/>
            <a:ext cx="2749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9227" name="TextBox 9226">
            <a:extLst>
              <a:ext uri="{FF2B5EF4-FFF2-40B4-BE49-F238E27FC236}">
                <a16:creationId xmlns:a16="http://schemas.microsoft.com/office/drawing/2014/main" id="{E2BA5CD1-0554-8101-30D3-061D4DB29E26}"/>
              </a:ext>
            </a:extLst>
          </p:cNvPr>
          <p:cNvSpPr txBox="1"/>
          <p:nvPr/>
        </p:nvSpPr>
        <p:spPr bwMode="auto">
          <a:xfrm>
            <a:off x="1444080" y="5057243"/>
            <a:ext cx="2749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9228" name="TextBox 9227">
            <a:extLst>
              <a:ext uri="{FF2B5EF4-FFF2-40B4-BE49-F238E27FC236}">
                <a16:creationId xmlns:a16="http://schemas.microsoft.com/office/drawing/2014/main" id="{A0E8EE68-26FB-A820-3D35-3E009647B148}"/>
              </a:ext>
            </a:extLst>
          </p:cNvPr>
          <p:cNvSpPr txBox="1"/>
          <p:nvPr/>
        </p:nvSpPr>
        <p:spPr bwMode="auto">
          <a:xfrm>
            <a:off x="1834000" y="5057243"/>
            <a:ext cx="467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9229" name="TextBox 9228">
            <a:extLst>
              <a:ext uri="{FF2B5EF4-FFF2-40B4-BE49-F238E27FC236}">
                <a16:creationId xmlns:a16="http://schemas.microsoft.com/office/drawing/2014/main" id="{A2B512A0-C7F6-91D2-9742-44785EA1254F}"/>
              </a:ext>
            </a:extLst>
          </p:cNvPr>
          <p:cNvSpPr txBox="1"/>
          <p:nvPr/>
        </p:nvSpPr>
        <p:spPr bwMode="auto">
          <a:xfrm>
            <a:off x="2277579" y="5057243"/>
            <a:ext cx="467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9230" name="TextBox 9229">
            <a:extLst>
              <a:ext uri="{FF2B5EF4-FFF2-40B4-BE49-F238E27FC236}">
                <a16:creationId xmlns:a16="http://schemas.microsoft.com/office/drawing/2014/main" id="{9FAC4B9E-BA71-56ED-36B9-B64E4950F385}"/>
              </a:ext>
            </a:extLst>
          </p:cNvPr>
          <p:cNvSpPr txBox="1"/>
          <p:nvPr/>
        </p:nvSpPr>
        <p:spPr bwMode="auto">
          <a:xfrm>
            <a:off x="2731534" y="5057243"/>
            <a:ext cx="467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9231" name="TextBox 9230">
            <a:extLst>
              <a:ext uri="{FF2B5EF4-FFF2-40B4-BE49-F238E27FC236}">
                <a16:creationId xmlns:a16="http://schemas.microsoft.com/office/drawing/2014/main" id="{0102B3AA-492C-34C1-222B-649A2C67D4C1}"/>
              </a:ext>
            </a:extLst>
          </p:cNvPr>
          <p:cNvSpPr txBox="1"/>
          <p:nvPr/>
        </p:nvSpPr>
        <p:spPr bwMode="auto">
          <a:xfrm>
            <a:off x="3177707" y="5057243"/>
            <a:ext cx="467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9232" name="TextBox 9231">
            <a:extLst>
              <a:ext uri="{FF2B5EF4-FFF2-40B4-BE49-F238E27FC236}">
                <a16:creationId xmlns:a16="http://schemas.microsoft.com/office/drawing/2014/main" id="{8965C2F6-E693-991C-E2C2-2420CEE98DCC}"/>
              </a:ext>
            </a:extLst>
          </p:cNvPr>
          <p:cNvSpPr txBox="1"/>
          <p:nvPr/>
        </p:nvSpPr>
        <p:spPr bwMode="auto">
          <a:xfrm>
            <a:off x="3636095" y="5057243"/>
            <a:ext cx="467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36</a:t>
            </a:r>
          </a:p>
        </p:txBody>
      </p:sp>
      <p:sp>
        <p:nvSpPr>
          <p:cNvPr id="9233" name="TextBox 9232">
            <a:extLst>
              <a:ext uri="{FF2B5EF4-FFF2-40B4-BE49-F238E27FC236}">
                <a16:creationId xmlns:a16="http://schemas.microsoft.com/office/drawing/2014/main" id="{F7A44FA1-260B-E50B-CB83-02CA80FA957B}"/>
              </a:ext>
            </a:extLst>
          </p:cNvPr>
          <p:cNvSpPr txBox="1"/>
          <p:nvPr/>
        </p:nvSpPr>
        <p:spPr bwMode="auto">
          <a:xfrm>
            <a:off x="4095238" y="5057243"/>
            <a:ext cx="467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42</a:t>
            </a:r>
          </a:p>
        </p:txBody>
      </p:sp>
      <p:sp>
        <p:nvSpPr>
          <p:cNvPr id="9234" name="TextBox 9233">
            <a:extLst>
              <a:ext uri="{FF2B5EF4-FFF2-40B4-BE49-F238E27FC236}">
                <a16:creationId xmlns:a16="http://schemas.microsoft.com/office/drawing/2014/main" id="{48427EE2-5E53-7B7A-3F5B-4E14A5B59A50}"/>
              </a:ext>
            </a:extLst>
          </p:cNvPr>
          <p:cNvSpPr txBox="1"/>
          <p:nvPr/>
        </p:nvSpPr>
        <p:spPr bwMode="auto">
          <a:xfrm>
            <a:off x="4549193" y="5057243"/>
            <a:ext cx="467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48</a:t>
            </a:r>
          </a:p>
        </p:txBody>
      </p:sp>
      <p:sp>
        <p:nvSpPr>
          <p:cNvPr id="9235" name="TextBox 9234">
            <a:extLst>
              <a:ext uri="{FF2B5EF4-FFF2-40B4-BE49-F238E27FC236}">
                <a16:creationId xmlns:a16="http://schemas.microsoft.com/office/drawing/2014/main" id="{1C3BB242-E808-740F-B986-0CA539F191ED}"/>
              </a:ext>
            </a:extLst>
          </p:cNvPr>
          <p:cNvSpPr txBox="1"/>
          <p:nvPr/>
        </p:nvSpPr>
        <p:spPr bwMode="auto">
          <a:xfrm>
            <a:off x="5013525" y="5057243"/>
            <a:ext cx="467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54</a:t>
            </a:r>
          </a:p>
        </p:txBody>
      </p:sp>
      <p:sp>
        <p:nvSpPr>
          <p:cNvPr id="9236" name="TextBox 9235">
            <a:extLst>
              <a:ext uri="{FF2B5EF4-FFF2-40B4-BE49-F238E27FC236}">
                <a16:creationId xmlns:a16="http://schemas.microsoft.com/office/drawing/2014/main" id="{809310EF-8657-B02D-EF6E-FB29E0C41133}"/>
              </a:ext>
            </a:extLst>
          </p:cNvPr>
          <p:cNvSpPr txBox="1"/>
          <p:nvPr/>
        </p:nvSpPr>
        <p:spPr bwMode="auto">
          <a:xfrm>
            <a:off x="5462292" y="5057243"/>
            <a:ext cx="467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9237" name="TextBox 9236">
            <a:extLst>
              <a:ext uri="{FF2B5EF4-FFF2-40B4-BE49-F238E27FC236}">
                <a16:creationId xmlns:a16="http://schemas.microsoft.com/office/drawing/2014/main" id="{93C74753-4F57-BE43-59AA-DF5528A21B18}"/>
              </a:ext>
            </a:extLst>
          </p:cNvPr>
          <p:cNvSpPr txBox="1"/>
          <p:nvPr/>
        </p:nvSpPr>
        <p:spPr bwMode="auto">
          <a:xfrm>
            <a:off x="5916247" y="5057243"/>
            <a:ext cx="467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66</a:t>
            </a:r>
          </a:p>
        </p:txBody>
      </p:sp>
      <p:sp>
        <p:nvSpPr>
          <p:cNvPr id="9238" name="TextBox 9237">
            <a:extLst>
              <a:ext uri="{FF2B5EF4-FFF2-40B4-BE49-F238E27FC236}">
                <a16:creationId xmlns:a16="http://schemas.microsoft.com/office/drawing/2014/main" id="{F08B5694-FD27-BF27-E23E-8823CA6F99B6}"/>
              </a:ext>
            </a:extLst>
          </p:cNvPr>
          <p:cNvSpPr txBox="1"/>
          <p:nvPr/>
        </p:nvSpPr>
        <p:spPr bwMode="auto">
          <a:xfrm>
            <a:off x="6362420" y="5057243"/>
            <a:ext cx="467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72</a:t>
            </a:r>
          </a:p>
        </p:txBody>
      </p:sp>
      <p:sp>
        <p:nvSpPr>
          <p:cNvPr id="9239" name="TextBox 9238">
            <a:extLst>
              <a:ext uri="{FF2B5EF4-FFF2-40B4-BE49-F238E27FC236}">
                <a16:creationId xmlns:a16="http://schemas.microsoft.com/office/drawing/2014/main" id="{3C20DA5C-CF96-60B1-FE7B-6D43B3D887BD}"/>
              </a:ext>
            </a:extLst>
          </p:cNvPr>
          <p:cNvSpPr txBox="1"/>
          <p:nvPr/>
        </p:nvSpPr>
        <p:spPr bwMode="auto">
          <a:xfrm>
            <a:off x="6826752" y="5057243"/>
            <a:ext cx="467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78</a:t>
            </a:r>
          </a:p>
        </p:txBody>
      </p:sp>
      <p:sp>
        <p:nvSpPr>
          <p:cNvPr id="9240" name="TextBox 9239">
            <a:extLst>
              <a:ext uri="{FF2B5EF4-FFF2-40B4-BE49-F238E27FC236}">
                <a16:creationId xmlns:a16="http://schemas.microsoft.com/office/drawing/2014/main" id="{CB1BB36C-21A5-6C68-D04E-9442A9E6DE6D}"/>
              </a:ext>
            </a:extLst>
          </p:cNvPr>
          <p:cNvSpPr txBox="1"/>
          <p:nvPr/>
        </p:nvSpPr>
        <p:spPr bwMode="auto">
          <a:xfrm>
            <a:off x="7278114" y="5057243"/>
            <a:ext cx="467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84</a:t>
            </a:r>
          </a:p>
        </p:txBody>
      </p:sp>
      <p:sp>
        <p:nvSpPr>
          <p:cNvPr id="9241" name="TextBox 9240">
            <a:extLst>
              <a:ext uri="{FF2B5EF4-FFF2-40B4-BE49-F238E27FC236}">
                <a16:creationId xmlns:a16="http://schemas.microsoft.com/office/drawing/2014/main" id="{079539B0-880F-4AA0-D28E-06497DB6EBE8}"/>
              </a:ext>
            </a:extLst>
          </p:cNvPr>
          <p:cNvSpPr txBox="1"/>
          <p:nvPr/>
        </p:nvSpPr>
        <p:spPr bwMode="auto">
          <a:xfrm>
            <a:off x="7726881" y="5057243"/>
            <a:ext cx="467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90</a:t>
            </a:r>
          </a:p>
        </p:txBody>
      </p:sp>
      <p:sp>
        <p:nvSpPr>
          <p:cNvPr id="9242" name="TextBox 9241">
            <a:extLst>
              <a:ext uri="{FF2B5EF4-FFF2-40B4-BE49-F238E27FC236}">
                <a16:creationId xmlns:a16="http://schemas.microsoft.com/office/drawing/2014/main" id="{CC753AFB-7A44-209A-6834-00BADD5593A1}"/>
              </a:ext>
            </a:extLst>
          </p:cNvPr>
          <p:cNvSpPr txBox="1"/>
          <p:nvPr/>
        </p:nvSpPr>
        <p:spPr bwMode="auto">
          <a:xfrm>
            <a:off x="807072" y="4883222"/>
            <a:ext cx="3613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9243" name="TextBox 9242">
            <a:extLst>
              <a:ext uri="{FF2B5EF4-FFF2-40B4-BE49-F238E27FC236}">
                <a16:creationId xmlns:a16="http://schemas.microsoft.com/office/drawing/2014/main" id="{BD9AAD0E-C1CF-ADD2-CBCC-7203AAD7FFF1}"/>
              </a:ext>
            </a:extLst>
          </p:cNvPr>
          <p:cNvSpPr txBox="1"/>
          <p:nvPr/>
        </p:nvSpPr>
        <p:spPr bwMode="auto">
          <a:xfrm>
            <a:off x="640840" y="4380144"/>
            <a:ext cx="525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0.2</a:t>
            </a:r>
          </a:p>
        </p:txBody>
      </p:sp>
      <p:sp>
        <p:nvSpPr>
          <p:cNvPr id="9244" name="TextBox 9243">
            <a:extLst>
              <a:ext uri="{FF2B5EF4-FFF2-40B4-BE49-F238E27FC236}">
                <a16:creationId xmlns:a16="http://schemas.microsoft.com/office/drawing/2014/main" id="{7432B395-E824-126C-403A-80953C61B143}"/>
              </a:ext>
            </a:extLst>
          </p:cNvPr>
          <p:cNvSpPr txBox="1"/>
          <p:nvPr/>
        </p:nvSpPr>
        <p:spPr bwMode="auto">
          <a:xfrm>
            <a:off x="640840" y="3873902"/>
            <a:ext cx="525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0.4</a:t>
            </a:r>
          </a:p>
        </p:txBody>
      </p:sp>
      <p:sp>
        <p:nvSpPr>
          <p:cNvPr id="9245" name="TextBox 9244">
            <a:extLst>
              <a:ext uri="{FF2B5EF4-FFF2-40B4-BE49-F238E27FC236}">
                <a16:creationId xmlns:a16="http://schemas.microsoft.com/office/drawing/2014/main" id="{F8133A7A-4985-DDE9-14D4-794C9A0DE87C}"/>
              </a:ext>
            </a:extLst>
          </p:cNvPr>
          <p:cNvSpPr txBox="1"/>
          <p:nvPr/>
        </p:nvSpPr>
        <p:spPr bwMode="auto">
          <a:xfrm>
            <a:off x="640840" y="3377152"/>
            <a:ext cx="525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0.6</a:t>
            </a:r>
          </a:p>
        </p:txBody>
      </p:sp>
      <p:sp>
        <p:nvSpPr>
          <p:cNvPr id="9246" name="TextBox 9245">
            <a:extLst>
              <a:ext uri="{FF2B5EF4-FFF2-40B4-BE49-F238E27FC236}">
                <a16:creationId xmlns:a16="http://schemas.microsoft.com/office/drawing/2014/main" id="{2DF2D3B7-0FB9-62CD-E310-F2FA272D2F6F}"/>
              </a:ext>
            </a:extLst>
          </p:cNvPr>
          <p:cNvSpPr txBox="1"/>
          <p:nvPr/>
        </p:nvSpPr>
        <p:spPr bwMode="auto">
          <a:xfrm>
            <a:off x="640840" y="2889893"/>
            <a:ext cx="525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0.8</a:t>
            </a:r>
          </a:p>
        </p:txBody>
      </p:sp>
      <p:sp>
        <p:nvSpPr>
          <p:cNvPr id="9247" name="TextBox 9246">
            <a:extLst>
              <a:ext uri="{FF2B5EF4-FFF2-40B4-BE49-F238E27FC236}">
                <a16:creationId xmlns:a16="http://schemas.microsoft.com/office/drawing/2014/main" id="{5110DACB-8343-3212-0E01-F610202961E0}"/>
              </a:ext>
            </a:extLst>
          </p:cNvPr>
          <p:cNvSpPr txBox="1"/>
          <p:nvPr/>
        </p:nvSpPr>
        <p:spPr bwMode="auto">
          <a:xfrm>
            <a:off x="635780" y="2383651"/>
            <a:ext cx="4953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1.0</a:t>
            </a:r>
          </a:p>
        </p:txBody>
      </p:sp>
      <p:grpSp>
        <p:nvGrpSpPr>
          <p:cNvPr id="9683" name="Group 9682">
            <a:extLst>
              <a:ext uri="{FF2B5EF4-FFF2-40B4-BE49-F238E27FC236}">
                <a16:creationId xmlns:a16="http://schemas.microsoft.com/office/drawing/2014/main" id="{1756EE4B-1116-E7BA-59F8-ED2A224E75A0}"/>
              </a:ext>
            </a:extLst>
          </p:cNvPr>
          <p:cNvGrpSpPr/>
          <p:nvPr/>
        </p:nvGrpSpPr>
        <p:grpSpPr>
          <a:xfrm>
            <a:off x="1180651" y="2544130"/>
            <a:ext cx="6533495" cy="946357"/>
            <a:chOff x="2841521" y="1986114"/>
            <a:chExt cx="7969085" cy="946357"/>
          </a:xfrm>
        </p:grpSpPr>
        <p:grpSp>
          <p:nvGrpSpPr>
            <p:cNvPr id="9682" name="Group 9681">
              <a:extLst>
                <a:ext uri="{FF2B5EF4-FFF2-40B4-BE49-F238E27FC236}">
                  <a16:creationId xmlns:a16="http://schemas.microsoft.com/office/drawing/2014/main" id="{34B709C7-2413-4C89-17DD-F8635C00681D}"/>
                </a:ext>
              </a:extLst>
            </p:cNvPr>
            <p:cNvGrpSpPr/>
            <p:nvPr/>
          </p:nvGrpSpPr>
          <p:grpSpPr>
            <a:xfrm>
              <a:off x="5297146" y="2199967"/>
              <a:ext cx="5513460" cy="732504"/>
              <a:chOff x="5297128" y="2199967"/>
              <a:chExt cx="5513460" cy="732504"/>
            </a:xfrm>
          </p:grpSpPr>
          <p:grpSp>
            <p:nvGrpSpPr>
              <p:cNvPr id="9222" name="Group 9221">
                <a:extLst>
                  <a:ext uri="{FF2B5EF4-FFF2-40B4-BE49-F238E27FC236}">
                    <a16:creationId xmlns:a16="http://schemas.microsoft.com/office/drawing/2014/main" id="{1EA27BF7-5D1B-AD69-AF97-193EBC42E62C}"/>
                  </a:ext>
                </a:extLst>
              </p:cNvPr>
              <p:cNvGrpSpPr/>
              <p:nvPr/>
            </p:nvGrpSpPr>
            <p:grpSpPr>
              <a:xfrm>
                <a:off x="10717181" y="2863645"/>
                <a:ext cx="93407" cy="68826"/>
                <a:chOff x="10717161" y="2863645"/>
                <a:chExt cx="93407" cy="68826"/>
              </a:xfrm>
            </p:grpSpPr>
            <p:cxnSp>
              <p:nvCxnSpPr>
                <p:cNvPr id="14" name="Straight Connector 13">
                  <a:extLst>
                    <a:ext uri="{FF2B5EF4-FFF2-40B4-BE49-F238E27FC236}">
                      <a16:creationId xmlns:a16="http://schemas.microsoft.com/office/drawing/2014/main" id="{403D1FC7-D7A2-0232-39F8-A9C218B101A5}"/>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DD6FC105-3D8A-1B97-D882-22F640E2D25A}"/>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257" name="Group 9256">
                <a:extLst>
                  <a:ext uri="{FF2B5EF4-FFF2-40B4-BE49-F238E27FC236}">
                    <a16:creationId xmlns:a16="http://schemas.microsoft.com/office/drawing/2014/main" id="{CC5BA0EB-C44D-EDA2-DA6B-FF859F5D911D}"/>
                  </a:ext>
                </a:extLst>
              </p:cNvPr>
              <p:cNvGrpSpPr/>
              <p:nvPr/>
            </p:nvGrpSpPr>
            <p:grpSpPr>
              <a:xfrm>
                <a:off x="10505787" y="2863645"/>
                <a:ext cx="93407" cy="68826"/>
                <a:chOff x="10717161" y="2863645"/>
                <a:chExt cx="93407" cy="68826"/>
              </a:xfrm>
            </p:grpSpPr>
            <p:cxnSp>
              <p:nvCxnSpPr>
                <p:cNvPr id="9260" name="Straight Connector 9259">
                  <a:extLst>
                    <a:ext uri="{FF2B5EF4-FFF2-40B4-BE49-F238E27FC236}">
                      <a16:creationId xmlns:a16="http://schemas.microsoft.com/office/drawing/2014/main" id="{0D3D0027-97AD-31AE-6D42-84487BB470FE}"/>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261" name="Straight Connector 9260">
                  <a:extLst>
                    <a:ext uri="{FF2B5EF4-FFF2-40B4-BE49-F238E27FC236}">
                      <a16:creationId xmlns:a16="http://schemas.microsoft.com/office/drawing/2014/main" id="{1B1F19A4-C8E1-860E-0914-6EC52BC20C3D}"/>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262" name="Group 9261">
                <a:extLst>
                  <a:ext uri="{FF2B5EF4-FFF2-40B4-BE49-F238E27FC236}">
                    <a16:creationId xmlns:a16="http://schemas.microsoft.com/office/drawing/2014/main" id="{68F8C3BC-2307-ED71-B914-716F52AC413B}"/>
                  </a:ext>
                </a:extLst>
              </p:cNvPr>
              <p:cNvGrpSpPr/>
              <p:nvPr/>
            </p:nvGrpSpPr>
            <p:grpSpPr>
              <a:xfrm>
                <a:off x="10144450" y="2863645"/>
                <a:ext cx="93407" cy="68826"/>
                <a:chOff x="10717161" y="2863645"/>
                <a:chExt cx="93407" cy="68826"/>
              </a:xfrm>
            </p:grpSpPr>
            <p:cxnSp>
              <p:nvCxnSpPr>
                <p:cNvPr id="9263" name="Straight Connector 9262">
                  <a:extLst>
                    <a:ext uri="{FF2B5EF4-FFF2-40B4-BE49-F238E27FC236}">
                      <a16:creationId xmlns:a16="http://schemas.microsoft.com/office/drawing/2014/main" id="{E3F2FDE0-DC0A-6857-FBCE-84B1D5050569}"/>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264" name="Straight Connector 9263">
                  <a:extLst>
                    <a:ext uri="{FF2B5EF4-FFF2-40B4-BE49-F238E27FC236}">
                      <a16:creationId xmlns:a16="http://schemas.microsoft.com/office/drawing/2014/main" id="{5733DFBE-6C67-BBC6-E193-5413E46A8DA0}"/>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265" name="Group 9264">
                <a:extLst>
                  <a:ext uri="{FF2B5EF4-FFF2-40B4-BE49-F238E27FC236}">
                    <a16:creationId xmlns:a16="http://schemas.microsoft.com/office/drawing/2014/main" id="{37D35F1F-D911-8378-9578-CCE4615C9562}"/>
                  </a:ext>
                </a:extLst>
              </p:cNvPr>
              <p:cNvGrpSpPr/>
              <p:nvPr/>
            </p:nvGrpSpPr>
            <p:grpSpPr>
              <a:xfrm>
                <a:off x="10112494" y="2863645"/>
                <a:ext cx="93407" cy="68826"/>
                <a:chOff x="10717161" y="2863645"/>
                <a:chExt cx="93407" cy="68826"/>
              </a:xfrm>
            </p:grpSpPr>
            <p:cxnSp>
              <p:nvCxnSpPr>
                <p:cNvPr id="9266" name="Straight Connector 9265">
                  <a:extLst>
                    <a:ext uri="{FF2B5EF4-FFF2-40B4-BE49-F238E27FC236}">
                      <a16:creationId xmlns:a16="http://schemas.microsoft.com/office/drawing/2014/main" id="{B70317EE-3C85-6C9A-99C7-C135A298D1E3}"/>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267" name="Straight Connector 9266">
                  <a:extLst>
                    <a:ext uri="{FF2B5EF4-FFF2-40B4-BE49-F238E27FC236}">
                      <a16:creationId xmlns:a16="http://schemas.microsoft.com/office/drawing/2014/main" id="{C58CFE7A-83D4-DB48-8917-1229EC3C689F}"/>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268" name="Group 9267">
                <a:extLst>
                  <a:ext uri="{FF2B5EF4-FFF2-40B4-BE49-F238E27FC236}">
                    <a16:creationId xmlns:a16="http://schemas.microsoft.com/office/drawing/2014/main" id="{BA8CA124-EA7E-2D17-D159-23144D1F035C}"/>
                  </a:ext>
                </a:extLst>
              </p:cNvPr>
              <p:cNvGrpSpPr/>
              <p:nvPr/>
            </p:nvGrpSpPr>
            <p:grpSpPr>
              <a:xfrm>
                <a:off x="10082997" y="2863645"/>
                <a:ext cx="93407" cy="68826"/>
                <a:chOff x="10717161" y="2863645"/>
                <a:chExt cx="93407" cy="68826"/>
              </a:xfrm>
            </p:grpSpPr>
            <p:cxnSp>
              <p:nvCxnSpPr>
                <p:cNvPr id="9269" name="Straight Connector 9268">
                  <a:extLst>
                    <a:ext uri="{FF2B5EF4-FFF2-40B4-BE49-F238E27FC236}">
                      <a16:creationId xmlns:a16="http://schemas.microsoft.com/office/drawing/2014/main" id="{BED042EE-168D-0766-C652-CBC563F52EBB}"/>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270" name="Straight Connector 9269">
                  <a:extLst>
                    <a:ext uri="{FF2B5EF4-FFF2-40B4-BE49-F238E27FC236}">
                      <a16:creationId xmlns:a16="http://schemas.microsoft.com/office/drawing/2014/main" id="{2461D202-0A5A-9978-3D65-7A18E85FC21E}"/>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271" name="Group 9270">
                <a:extLst>
                  <a:ext uri="{FF2B5EF4-FFF2-40B4-BE49-F238E27FC236}">
                    <a16:creationId xmlns:a16="http://schemas.microsoft.com/office/drawing/2014/main" id="{D9668042-224A-884A-9BCA-32AFD3C843C4}"/>
                  </a:ext>
                </a:extLst>
              </p:cNvPr>
              <p:cNvGrpSpPr/>
              <p:nvPr/>
            </p:nvGrpSpPr>
            <p:grpSpPr>
              <a:xfrm>
                <a:off x="10063333" y="2863645"/>
                <a:ext cx="93407" cy="68826"/>
                <a:chOff x="10717161" y="2863645"/>
                <a:chExt cx="93407" cy="68826"/>
              </a:xfrm>
            </p:grpSpPr>
            <p:cxnSp>
              <p:nvCxnSpPr>
                <p:cNvPr id="9272" name="Straight Connector 9271">
                  <a:extLst>
                    <a:ext uri="{FF2B5EF4-FFF2-40B4-BE49-F238E27FC236}">
                      <a16:creationId xmlns:a16="http://schemas.microsoft.com/office/drawing/2014/main" id="{B791481E-A8BB-79B3-7454-30232EE9A584}"/>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273" name="Straight Connector 9272">
                  <a:extLst>
                    <a:ext uri="{FF2B5EF4-FFF2-40B4-BE49-F238E27FC236}">
                      <a16:creationId xmlns:a16="http://schemas.microsoft.com/office/drawing/2014/main" id="{43BCFAC2-02B3-C269-AD16-8C617364E0D4}"/>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274" name="Group 9273">
                <a:extLst>
                  <a:ext uri="{FF2B5EF4-FFF2-40B4-BE49-F238E27FC236}">
                    <a16:creationId xmlns:a16="http://schemas.microsoft.com/office/drawing/2014/main" id="{24F59E6B-08B6-455C-97FC-FD1F297BD313}"/>
                  </a:ext>
                </a:extLst>
              </p:cNvPr>
              <p:cNvGrpSpPr/>
              <p:nvPr/>
            </p:nvGrpSpPr>
            <p:grpSpPr>
              <a:xfrm>
                <a:off x="10033836" y="2863645"/>
                <a:ext cx="93407" cy="68826"/>
                <a:chOff x="10717161" y="2863645"/>
                <a:chExt cx="93407" cy="68826"/>
              </a:xfrm>
            </p:grpSpPr>
            <p:cxnSp>
              <p:nvCxnSpPr>
                <p:cNvPr id="9275" name="Straight Connector 9274">
                  <a:extLst>
                    <a:ext uri="{FF2B5EF4-FFF2-40B4-BE49-F238E27FC236}">
                      <a16:creationId xmlns:a16="http://schemas.microsoft.com/office/drawing/2014/main" id="{88392625-483E-28AE-FD92-7C00779D8EFA}"/>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276" name="Straight Connector 9275">
                  <a:extLst>
                    <a:ext uri="{FF2B5EF4-FFF2-40B4-BE49-F238E27FC236}">
                      <a16:creationId xmlns:a16="http://schemas.microsoft.com/office/drawing/2014/main" id="{6D3070CC-5AD1-CB49-84B9-769281A8E033}"/>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277" name="Group 9276">
                <a:extLst>
                  <a:ext uri="{FF2B5EF4-FFF2-40B4-BE49-F238E27FC236}">
                    <a16:creationId xmlns:a16="http://schemas.microsoft.com/office/drawing/2014/main" id="{56BB7366-9E47-7BC4-173B-5C04A825A2EE}"/>
                  </a:ext>
                </a:extLst>
              </p:cNvPr>
              <p:cNvGrpSpPr/>
              <p:nvPr/>
            </p:nvGrpSpPr>
            <p:grpSpPr>
              <a:xfrm>
                <a:off x="9910932" y="2863645"/>
                <a:ext cx="93407" cy="68826"/>
                <a:chOff x="10717161" y="2863645"/>
                <a:chExt cx="93407" cy="68826"/>
              </a:xfrm>
            </p:grpSpPr>
            <p:cxnSp>
              <p:nvCxnSpPr>
                <p:cNvPr id="9278" name="Straight Connector 9277">
                  <a:extLst>
                    <a:ext uri="{FF2B5EF4-FFF2-40B4-BE49-F238E27FC236}">
                      <a16:creationId xmlns:a16="http://schemas.microsoft.com/office/drawing/2014/main" id="{4447A7B4-36CC-7C42-C2DC-85D76F1D8B7F}"/>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279" name="Straight Connector 9278">
                  <a:extLst>
                    <a:ext uri="{FF2B5EF4-FFF2-40B4-BE49-F238E27FC236}">
                      <a16:creationId xmlns:a16="http://schemas.microsoft.com/office/drawing/2014/main" id="{9154F559-DDD3-892D-FDAE-5ECE5FB04637}"/>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280" name="Group 9279">
                <a:extLst>
                  <a:ext uri="{FF2B5EF4-FFF2-40B4-BE49-F238E27FC236}">
                    <a16:creationId xmlns:a16="http://schemas.microsoft.com/office/drawing/2014/main" id="{84E60FAF-B003-3176-DEAD-114D8FC97110}"/>
                  </a:ext>
                </a:extLst>
              </p:cNvPr>
              <p:cNvGrpSpPr/>
              <p:nvPr/>
            </p:nvGrpSpPr>
            <p:grpSpPr>
              <a:xfrm>
                <a:off x="9903558" y="2863645"/>
                <a:ext cx="93407" cy="68826"/>
                <a:chOff x="10717161" y="2863645"/>
                <a:chExt cx="93407" cy="68826"/>
              </a:xfrm>
            </p:grpSpPr>
            <p:cxnSp>
              <p:nvCxnSpPr>
                <p:cNvPr id="9281" name="Straight Connector 9280">
                  <a:extLst>
                    <a:ext uri="{FF2B5EF4-FFF2-40B4-BE49-F238E27FC236}">
                      <a16:creationId xmlns:a16="http://schemas.microsoft.com/office/drawing/2014/main" id="{D267F2CC-2249-6887-4CD6-F361C00D19DE}"/>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282" name="Straight Connector 9281">
                  <a:extLst>
                    <a:ext uri="{FF2B5EF4-FFF2-40B4-BE49-F238E27FC236}">
                      <a16:creationId xmlns:a16="http://schemas.microsoft.com/office/drawing/2014/main" id="{37F12924-37C3-DA3A-6110-83F28B4152C1}"/>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283" name="Group 9282">
                <a:extLst>
                  <a:ext uri="{FF2B5EF4-FFF2-40B4-BE49-F238E27FC236}">
                    <a16:creationId xmlns:a16="http://schemas.microsoft.com/office/drawing/2014/main" id="{06B897A1-D1AC-91C3-99D9-DC488074659D}"/>
                  </a:ext>
                </a:extLst>
              </p:cNvPr>
              <p:cNvGrpSpPr/>
              <p:nvPr/>
            </p:nvGrpSpPr>
            <p:grpSpPr>
              <a:xfrm>
                <a:off x="9861771" y="2863645"/>
                <a:ext cx="93407" cy="68826"/>
                <a:chOff x="10717161" y="2863645"/>
                <a:chExt cx="93407" cy="68826"/>
              </a:xfrm>
            </p:grpSpPr>
            <p:cxnSp>
              <p:nvCxnSpPr>
                <p:cNvPr id="9284" name="Straight Connector 9283">
                  <a:extLst>
                    <a:ext uri="{FF2B5EF4-FFF2-40B4-BE49-F238E27FC236}">
                      <a16:creationId xmlns:a16="http://schemas.microsoft.com/office/drawing/2014/main" id="{09D834E2-2087-9F5B-4698-75603B6D4FD4}"/>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285" name="Straight Connector 9284">
                  <a:extLst>
                    <a:ext uri="{FF2B5EF4-FFF2-40B4-BE49-F238E27FC236}">
                      <a16:creationId xmlns:a16="http://schemas.microsoft.com/office/drawing/2014/main" id="{F6C4F1A0-4657-33E9-D247-9084D057619D}"/>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286" name="Group 9285">
                <a:extLst>
                  <a:ext uri="{FF2B5EF4-FFF2-40B4-BE49-F238E27FC236}">
                    <a16:creationId xmlns:a16="http://schemas.microsoft.com/office/drawing/2014/main" id="{F1E73A71-8704-6477-9AE3-08C026CD726B}"/>
                  </a:ext>
                </a:extLst>
              </p:cNvPr>
              <p:cNvGrpSpPr/>
              <p:nvPr/>
            </p:nvGrpSpPr>
            <p:grpSpPr>
              <a:xfrm>
                <a:off x="9856855" y="2863645"/>
                <a:ext cx="93407" cy="68826"/>
                <a:chOff x="10717161" y="2863645"/>
                <a:chExt cx="93407" cy="68826"/>
              </a:xfrm>
            </p:grpSpPr>
            <p:cxnSp>
              <p:nvCxnSpPr>
                <p:cNvPr id="9287" name="Straight Connector 9286">
                  <a:extLst>
                    <a:ext uri="{FF2B5EF4-FFF2-40B4-BE49-F238E27FC236}">
                      <a16:creationId xmlns:a16="http://schemas.microsoft.com/office/drawing/2014/main" id="{A4EA66F9-6B38-9345-EDEC-6F872CD552C0}"/>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288" name="Straight Connector 9287">
                  <a:extLst>
                    <a:ext uri="{FF2B5EF4-FFF2-40B4-BE49-F238E27FC236}">
                      <a16:creationId xmlns:a16="http://schemas.microsoft.com/office/drawing/2014/main" id="{FEFF9FF5-487B-D8D1-D0CA-90E9E13FAAB0}"/>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289" name="Group 9288">
                <a:extLst>
                  <a:ext uri="{FF2B5EF4-FFF2-40B4-BE49-F238E27FC236}">
                    <a16:creationId xmlns:a16="http://schemas.microsoft.com/office/drawing/2014/main" id="{99D96AC4-B9E2-A32F-7121-B29527540E9B}"/>
                  </a:ext>
                </a:extLst>
              </p:cNvPr>
              <p:cNvGrpSpPr/>
              <p:nvPr/>
            </p:nvGrpSpPr>
            <p:grpSpPr>
              <a:xfrm>
                <a:off x="9785570" y="2863645"/>
                <a:ext cx="93407" cy="68826"/>
                <a:chOff x="10717161" y="2863645"/>
                <a:chExt cx="93407" cy="68826"/>
              </a:xfrm>
            </p:grpSpPr>
            <p:cxnSp>
              <p:nvCxnSpPr>
                <p:cNvPr id="9290" name="Straight Connector 9289">
                  <a:extLst>
                    <a:ext uri="{FF2B5EF4-FFF2-40B4-BE49-F238E27FC236}">
                      <a16:creationId xmlns:a16="http://schemas.microsoft.com/office/drawing/2014/main" id="{BCDE7430-1509-ED56-DB8F-8CCD409015EE}"/>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291" name="Straight Connector 9290">
                  <a:extLst>
                    <a:ext uri="{FF2B5EF4-FFF2-40B4-BE49-F238E27FC236}">
                      <a16:creationId xmlns:a16="http://schemas.microsoft.com/office/drawing/2014/main" id="{BE6A61F5-7178-B0FA-2B37-CB9E96B1EDD9}"/>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292" name="Group 9291">
                <a:extLst>
                  <a:ext uri="{FF2B5EF4-FFF2-40B4-BE49-F238E27FC236}">
                    <a16:creationId xmlns:a16="http://schemas.microsoft.com/office/drawing/2014/main" id="{BCA76B95-DC28-AA0F-1162-7C7656634BBC}"/>
                  </a:ext>
                </a:extLst>
              </p:cNvPr>
              <p:cNvGrpSpPr/>
              <p:nvPr/>
            </p:nvGrpSpPr>
            <p:grpSpPr>
              <a:xfrm>
                <a:off x="9741325" y="2863645"/>
                <a:ext cx="93407" cy="68826"/>
                <a:chOff x="10717161" y="2863645"/>
                <a:chExt cx="93407" cy="68826"/>
              </a:xfrm>
            </p:grpSpPr>
            <p:cxnSp>
              <p:nvCxnSpPr>
                <p:cNvPr id="9293" name="Straight Connector 9292">
                  <a:extLst>
                    <a:ext uri="{FF2B5EF4-FFF2-40B4-BE49-F238E27FC236}">
                      <a16:creationId xmlns:a16="http://schemas.microsoft.com/office/drawing/2014/main" id="{FA2F02F7-0918-94B9-CECD-30343ABEBB6D}"/>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294" name="Straight Connector 9293">
                  <a:extLst>
                    <a:ext uri="{FF2B5EF4-FFF2-40B4-BE49-F238E27FC236}">
                      <a16:creationId xmlns:a16="http://schemas.microsoft.com/office/drawing/2014/main" id="{672B9372-70E0-A1B1-984D-553F7330D16C}"/>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295" name="Group 9294">
                <a:extLst>
                  <a:ext uri="{FF2B5EF4-FFF2-40B4-BE49-F238E27FC236}">
                    <a16:creationId xmlns:a16="http://schemas.microsoft.com/office/drawing/2014/main" id="{D5B444E5-FC77-BEE8-EC07-C9F3F7747003}"/>
                  </a:ext>
                </a:extLst>
              </p:cNvPr>
              <p:cNvGrpSpPr/>
              <p:nvPr/>
            </p:nvGrpSpPr>
            <p:grpSpPr>
              <a:xfrm>
                <a:off x="9679873" y="2863645"/>
                <a:ext cx="93407" cy="68826"/>
                <a:chOff x="10717161" y="2863645"/>
                <a:chExt cx="93407" cy="68826"/>
              </a:xfrm>
            </p:grpSpPr>
            <p:cxnSp>
              <p:nvCxnSpPr>
                <p:cNvPr id="9296" name="Straight Connector 9295">
                  <a:extLst>
                    <a:ext uri="{FF2B5EF4-FFF2-40B4-BE49-F238E27FC236}">
                      <a16:creationId xmlns:a16="http://schemas.microsoft.com/office/drawing/2014/main" id="{BFDFD7E7-38B9-5A04-D68A-34FA1328FC65}"/>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297" name="Straight Connector 9296">
                  <a:extLst>
                    <a:ext uri="{FF2B5EF4-FFF2-40B4-BE49-F238E27FC236}">
                      <a16:creationId xmlns:a16="http://schemas.microsoft.com/office/drawing/2014/main" id="{CD8E2611-9D0A-29FF-30DD-71C8C2DC286F}"/>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298" name="Group 9297">
                <a:extLst>
                  <a:ext uri="{FF2B5EF4-FFF2-40B4-BE49-F238E27FC236}">
                    <a16:creationId xmlns:a16="http://schemas.microsoft.com/office/drawing/2014/main" id="{6C758058-1004-99DD-1DE2-88BE5E3B8E91}"/>
                  </a:ext>
                </a:extLst>
              </p:cNvPr>
              <p:cNvGrpSpPr/>
              <p:nvPr/>
            </p:nvGrpSpPr>
            <p:grpSpPr>
              <a:xfrm>
                <a:off x="9630712" y="2863645"/>
                <a:ext cx="93407" cy="68826"/>
                <a:chOff x="10717161" y="2863645"/>
                <a:chExt cx="93407" cy="68826"/>
              </a:xfrm>
            </p:grpSpPr>
            <p:cxnSp>
              <p:nvCxnSpPr>
                <p:cNvPr id="9299" name="Straight Connector 9298">
                  <a:extLst>
                    <a:ext uri="{FF2B5EF4-FFF2-40B4-BE49-F238E27FC236}">
                      <a16:creationId xmlns:a16="http://schemas.microsoft.com/office/drawing/2014/main" id="{4F60E891-5202-232C-53D1-ED61089C3E5A}"/>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00" name="Straight Connector 9299">
                  <a:extLst>
                    <a:ext uri="{FF2B5EF4-FFF2-40B4-BE49-F238E27FC236}">
                      <a16:creationId xmlns:a16="http://schemas.microsoft.com/office/drawing/2014/main" id="{AE489FE3-3642-9D09-B170-729BE9830764}"/>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01" name="Group 9300">
                <a:extLst>
                  <a:ext uri="{FF2B5EF4-FFF2-40B4-BE49-F238E27FC236}">
                    <a16:creationId xmlns:a16="http://schemas.microsoft.com/office/drawing/2014/main" id="{40E5888E-A705-70F5-CE17-39B04DB1BF37}"/>
                  </a:ext>
                </a:extLst>
              </p:cNvPr>
              <p:cNvGrpSpPr/>
              <p:nvPr/>
            </p:nvGrpSpPr>
            <p:grpSpPr>
              <a:xfrm>
                <a:off x="9608591" y="2863645"/>
                <a:ext cx="93407" cy="68826"/>
                <a:chOff x="10717161" y="2863645"/>
                <a:chExt cx="93407" cy="68826"/>
              </a:xfrm>
            </p:grpSpPr>
            <p:cxnSp>
              <p:nvCxnSpPr>
                <p:cNvPr id="9302" name="Straight Connector 9301">
                  <a:extLst>
                    <a:ext uri="{FF2B5EF4-FFF2-40B4-BE49-F238E27FC236}">
                      <a16:creationId xmlns:a16="http://schemas.microsoft.com/office/drawing/2014/main" id="{50B3AB25-1C3A-CAEB-881B-FFE8BE5C50A8}"/>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03" name="Straight Connector 9302">
                  <a:extLst>
                    <a:ext uri="{FF2B5EF4-FFF2-40B4-BE49-F238E27FC236}">
                      <a16:creationId xmlns:a16="http://schemas.microsoft.com/office/drawing/2014/main" id="{C0EE11BF-A6A8-99B7-1571-3C725F2B00A1}"/>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04" name="Group 9303">
                <a:extLst>
                  <a:ext uri="{FF2B5EF4-FFF2-40B4-BE49-F238E27FC236}">
                    <a16:creationId xmlns:a16="http://schemas.microsoft.com/office/drawing/2014/main" id="{08A8966A-6FD2-2DE1-481E-9A2299D100A3}"/>
                  </a:ext>
                </a:extLst>
              </p:cNvPr>
              <p:cNvGrpSpPr/>
              <p:nvPr/>
            </p:nvGrpSpPr>
            <p:grpSpPr>
              <a:xfrm>
                <a:off x="9588927" y="2863645"/>
                <a:ext cx="93407" cy="68826"/>
                <a:chOff x="10717161" y="2863645"/>
                <a:chExt cx="93407" cy="68826"/>
              </a:xfrm>
            </p:grpSpPr>
            <p:cxnSp>
              <p:nvCxnSpPr>
                <p:cNvPr id="9305" name="Straight Connector 9304">
                  <a:extLst>
                    <a:ext uri="{FF2B5EF4-FFF2-40B4-BE49-F238E27FC236}">
                      <a16:creationId xmlns:a16="http://schemas.microsoft.com/office/drawing/2014/main" id="{DD705CD9-07AF-94FB-587F-5AA232E3FE9E}"/>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06" name="Straight Connector 9305">
                  <a:extLst>
                    <a:ext uri="{FF2B5EF4-FFF2-40B4-BE49-F238E27FC236}">
                      <a16:creationId xmlns:a16="http://schemas.microsoft.com/office/drawing/2014/main" id="{58FD9066-07EC-0CB1-6860-70D3C12287D5}"/>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07" name="Group 9306">
                <a:extLst>
                  <a:ext uri="{FF2B5EF4-FFF2-40B4-BE49-F238E27FC236}">
                    <a16:creationId xmlns:a16="http://schemas.microsoft.com/office/drawing/2014/main" id="{5BB0792F-F60B-8858-8254-FC1BD554C14B}"/>
                  </a:ext>
                </a:extLst>
              </p:cNvPr>
              <p:cNvGrpSpPr/>
              <p:nvPr/>
            </p:nvGrpSpPr>
            <p:grpSpPr>
              <a:xfrm>
                <a:off x="9559430" y="2863645"/>
                <a:ext cx="93407" cy="68826"/>
                <a:chOff x="10717161" y="2863645"/>
                <a:chExt cx="93407" cy="68826"/>
              </a:xfrm>
            </p:grpSpPr>
            <p:cxnSp>
              <p:nvCxnSpPr>
                <p:cNvPr id="9308" name="Straight Connector 9307">
                  <a:extLst>
                    <a:ext uri="{FF2B5EF4-FFF2-40B4-BE49-F238E27FC236}">
                      <a16:creationId xmlns:a16="http://schemas.microsoft.com/office/drawing/2014/main" id="{0AF34534-CBEA-69A3-A9F3-20314CEA44E0}"/>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09" name="Straight Connector 9308">
                  <a:extLst>
                    <a:ext uri="{FF2B5EF4-FFF2-40B4-BE49-F238E27FC236}">
                      <a16:creationId xmlns:a16="http://schemas.microsoft.com/office/drawing/2014/main" id="{D871C77C-CE31-27AC-365F-462FAD2C71C1}"/>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10" name="Group 9309">
                <a:extLst>
                  <a:ext uri="{FF2B5EF4-FFF2-40B4-BE49-F238E27FC236}">
                    <a16:creationId xmlns:a16="http://schemas.microsoft.com/office/drawing/2014/main" id="{CBF2A954-D973-62A8-FEF5-18EFDCE6D300}"/>
                  </a:ext>
                </a:extLst>
              </p:cNvPr>
              <p:cNvGrpSpPr/>
              <p:nvPr/>
            </p:nvGrpSpPr>
            <p:grpSpPr>
              <a:xfrm>
                <a:off x="9544681" y="2863645"/>
                <a:ext cx="93407" cy="68826"/>
                <a:chOff x="10717161" y="2863645"/>
                <a:chExt cx="93407" cy="68826"/>
              </a:xfrm>
            </p:grpSpPr>
            <p:cxnSp>
              <p:nvCxnSpPr>
                <p:cNvPr id="9311" name="Straight Connector 9310">
                  <a:extLst>
                    <a:ext uri="{FF2B5EF4-FFF2-40B4-BE49-F238E27FC236}">
                      <a16:creationId xmlns:a16="http://schemas.microsoft.com/office/drawing/2014/main" id="{C74F50E7-10AC-EB6A-4384-08DCBFAC0FB2}"/>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12" name="Straight Connector 9311">
                  <a:extLst>
                    <a:ext uri="{FF2B5EF4-FFF2-40B4-BE49-F238E27FC236}">
                      <a16:creationId xmlns:a16="http://schemas.microsoft.com/office/drawing/2014/main" id="{3F1A2F85-CD9C-AA10-5695-27E5393CFD9A}"/>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13" name="Group 9312">
                <a:extLst>
                  <a:ext uri="{FF2B5EF4-FFF2-40B4-BE49-F238E27FC236}">
                    <a16:creationId xmlns:a16="http://schemas.microsoft.com/office/drawing/2014/main" id="{003A94D4-4DB2-0DD4-7DE8-62F1D1C67049}"/>
                  </a:ext>
                </a:extLst>
              </p:cNvPr>
              <p:cNvGrpSpPr/>
              <p:nvPr/>
            </p:nvGrpSpPr>
            <p:grpSpPr>
              <a:xfrm>
                <a:off x="9434068" y="2863645"/>
                <a:ext cx="93407" cy="68826"/>
                <a:chOff x="10717161" y="2863645"/>
                <a:chExt cx="93407" cy="68826"/>
              </a:xfrm>
            </p:grpSpPr>
            <p:cxnSp>
              <p:nvCxnSpPr>
                <p:cNvPr id="9314" name="Straight Connector 9313">
                  <a:extLst>
                    <a:ext uri="{FF2B5EF4-FFF2-40B4-BE49-F238E27FC236}">
                      <a16:creationId xmlns:a16="http://schemas.microsoft.com/office/drawing/2014/main" id="{9AF5756C-A285-CB92-168D-D76E41367BE6}"/>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15" name="Straight Connector 9314">
                  <a:extLst>
                    <a:ext uri="{FF2B5EF4-FFF2-40B4-BE49-F238E27FC236}">
                      <a16:creationId xmlns:a16="http://schemas.microsoft.com/office/drawing/2014/main" id="{432E504D-8C86-74F7-FEB0-A96F37E8C514}"/>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16" name="Group 9315">
                <a:extLst>
                  <a:ext uri="{FF2B5EF4-FFF2-40B4-BE49-F238E27FC236}">
                    <a16:creationId xmlns:a16="http://schemas.microsoft.com/office/drawing/2014/main" id="{C94683DD-85C5-8FFE-3C15-9DC66B1B769D}"/>
                  </a:ext>
                </a:extLst>
              </p:cNvPr>
              <p:cNvGrpSpPr/>
              <p:nvPr/>
            </p:nvGrpSpPr>
            <p:grpSpPr>
              <a:xfrm>
                <a:off x="9438984" y="2863645"/>
                <a:ext cx="93407" cy="68826"/>
                <a:chOff x="10717161" y="2863645"/>
                <a:chExt cx="93407" cy="68826"/>
              </a:xfrm>
            </p:grpSpPr>
            <p:cxnSp>
              <p:nvCxnSpPr>
                <p:cNvPr id="9317" name="Straight Connector 9316">
                  <a:extLst>
                    <a:ext uri="{FF2B5EF4-FFF2-40B4-BE49-F238E27FC236}">
                      <a16:creationId xmlns:a16="http://schemas.microsoft.com/office/drawing/2014/main" id="{00D0765C-6570-A081-82CD-B65173705D8A}"/>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18" name="Straight Connector 9317">
                  <a:extLst>
                    <a:ext uri="{FF2B5EF4-FFF2-40B4-BE49-F238E27FC236}">
                      <a16:creationId xmlns:a16="http://schemas.microsoft.com/office/drawing/2014/main" id="{3B1A8238-96CE-C2E2-BB40-A28EA3CB8E71}"/>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19" name="Group 9318">
                <a:extLst>
                  <a:ext uri="{FF2B5EF4-FFF2-40B4-BE49-F238E27FC236}">
                    <a16:creationId xmlns:a16="http://schemas.microsoft.com/office/drawing/2014/main" id="{5860F5B8-CAF2-0D2F-8F14-4AEB41C8D9DD}"/>
                  </a:ext>
                </a:extLst>
              </p:cNvPr>
              <p:cNvGrpSpPr/>
              <p:nvPr/>
            </p:nvGrpSpPr>
            <p:grpSpPr>
              <a:xfrm>
                <a:off x="9362784" y="2863645"/>
                <a:ext cx="93407" cy="68826"/>
                <a:chOff x="10717161" y="2863645"/>
                <a:chExt cx="93407" cy="68826"/>
              </a:xfrm>
            </p:grpSpPr>
            <p:cxnSp>
              <p:nvCxnSpPr>
                <p:cNvPr id="9320" name="Straight Connector 9319">
                  <a:extLst>
                    <a:ext uri="{FF2B5EF4-FFF2-40B4-BE49-F238E27FC236}">
                      <a16:creationId xmlns:a16="http://schemas.microsoft.com/office/drawing/2014/main" id="{E44A0041-6A83-DF7B-DABF-D168EF60FBF4}"/>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21" name="Straight Connector 9320">
                  <a:extLst>
                    <a:ext uri="{FF2B5EF4-FFF2-40B4-BE49-F238E27FC236}">
                      <a16:creationId xmlns:a16="http://schemas.microsoft.com/office/drawing/2014/main" id="{AD1420D9-176B-AB01-653A-75B84CDF4C88}"/>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22" name="Group 9321">
                <a:extLst>
                  <a:ext uri="{FF2B5EF4-FFF2-40B4-BE49-F238E27FC236}">
                    <a16:creationId xmlns:a16="http://schemas.microsoft.com/office/drawing/2014/main" id="{8DFEB699-A7B0-570E-7CF9-0F96AD4DC052}"/>
                  </a:ext>
                </a:extLst>
              </p:cNvPr>
              <p:cNvGrpSpPr/>
              <p:nvPr/>
            </p:nvGrpSpPr>
            <p:grpSpPr>
              <a:xfrm>
                <a:off x="9375074" y="2863645"/>
                <a:ext cx="93407" cy="68826"/>
                <a:chOff x="10717161" y="2863645"/>
                <a:chExt cx="93407" cy="68826"/>
              </a:xfrm>
            </p:grpSpPr>
            <p:cxnSp>
              <p:nvCxnSpPr>
                <p:cNvPr id="9323" name="Straight Connector 9322">
                  <a:extLst>
                    <a:ext uri="{FF2B5EF4-FFF2-40B4-BE49-F238E27FC236}">
                      <a16:creationId xmlns:a16="http://schemas.microsoft.com/office/drawing/2014/main" id="{7756D5E9-28D5-7CD1-157C-B75507DE8B51}"/>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24" name="Straight Connector 9323">
                  <a:extLst>
                    <a:ext uri="{FF2B5EF4-FFF2-40B4-BE49-F238E27FC236}">
                      <a16:creationId xmlns:a16="http://schemas.microsoft.com/office/drawing/2014/main" id="{428AD900-0678-18A6-698F-AC55F01B6EF9}"/>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25" name="Group 9324">
                <a:extLst>
                  <a:ext uri="{FF2B5EF4-FFF2-40B4-BE49-F238E27FC236}">
                    <a16:creationId xmlns:a16="http://schemas.microsoft.com/office/drawing/2014/main" id="{E5E818A2-A7DB-1376-3934-C639DCEFADA0}"/>
                  </a:ext>
                </a:extLst>
              </p:cNvPr>
              <p:cNvGrpSpPr/>
              <p:nvPr/>
            </p:nvGrpSpPr>
            <p:grpSpPr>
              <a:xfrm>
                <a:off x="9330828" y="2863645"/>
                <a:ext cx="93407" cy="68826"/>
                <a:chOff x="10717161" y="2863645"/>
                <a:chExt cx="93407" cy="68826"/>
              </a:xfrm>
            </p:grpSpPr>
            <p:cxnSp>
              <p:nvCxnSpPr>
                <p:cNvPr id="9326" name="Straight Connector 9325">
                  <a:extLst>
                    <a:ext uri="{FF2B5EF4-FFF2-40B4-BE49-F238E27FC236}">
                      <a16:creationId xmlns:a16="http://schemas.microsoft.com/office/drawing/2014/main" id="{08FAAAB6-738F-A798-9069-DB42C83A6133}"/>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27" name="Straight Connector 9326">
                  <a:extLst>
                    <a:ext uri="{FF2B5EF4-FFF2-40B4-BE49-F238E27FC236}">
                      <a16:creationId xmlns:a16="http://schemas.microsoft.com/office/drawing/2014/main" id="{42D31995-DC63-65A7-37CF-A9AA125C7410}"/>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28" name="Group 9327">
                <a:extLst>
                  <a:ext uri="{FF2B5EF4-FFF2-40B4-BE49-F238E27FC236}">
                    <a16:creationId xmlns:a16="http://schemas.microsoft.com/office/drawing/2014/main" id="{94CE2FD0-892F-0F00-C526-44C78AA7B99E}"/>
                  </a:ext>
                </a:extLst>
              </p:cNvPr>
              <p:cNvGrpSpPr/>
              <p:nvPr/>
            </p:nvGrpSpPr>
            <p:grpSpPr>
              <a:xfrm>
                <a:off x="9318538" y="2863645"/>
                <a:ext cx="93407" cy="68826"/>
                <a:chOff x="10717161" y="2863645"/>
                <a:chExt cx="93407" cy="68826"/>
              </a:xfrm>
            </p:grpSpPr>
            <p:cxnSp>
              <p:nvCxnSpPr>
                <p:cNvPr id="9329" name="Straight Connector 9328">
                  <a:extLst>
                    <a:ext uri="{FF2B5EF4-FFF2-40B4-BE49-F238E27FC236}">
                      <a16:creationId xmlns:a16="http://schemas.microsoft.com/office/drawing/2014/main" id="{E9D080CA-F577-FC67-7319-65F5105C561C}"/>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30" name="Straight Connector 9329">
                  <a:extLst>
                    <a:ext uri="{FF2B5EF4-FFF2-40B4-BE49-F238E27FC236}">
                      <a16:creationId xmlns:a16="http://schemas.microsoft.com/office/drawing/2014/main" id="{B5DFFAD7-9290-C05F-2769-7FBBE9BE261F}"/>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31" name="Group 9330">
                <a:extLst>
                  <a:ext uri="{FF2B5EF4-FFF2-40B4-BE49-F238E27FC236}">
                    <a16:creationId xmlns:a16="http://schemas.microsoft.com/office/drawing/2014/main" id="{0EB74938-3759-6782-FD6E-6CA7F4495A47}"/>
                  </a:ext>
                </a:extLst>
              </p:cNvPr>
              <p:cNvGrpSpPr/>
              <p:nvPr/>
            </p:nvGrpSpPr>
            <p:grpSpPr>
              <a:xfrm>
                <a:off x="9293956" y="2863645"/>
                <a:ext cx="93407" cy="68826"/>
                <a:chOff x="10717161" y="2863645"/>
                <a:chExt cx="93407" cy="68826"/>
              </a:xfrm>
            </p:grpSpPr>
            <p:cxnSp>
              <p:nvCxnSpPr>
                <p:cNvPr id="9332" name="Straight Connector 9331">
                  <a:extLst>
                    <a:ext uri="{FF2B5EF4-FFF2-40B4-BE49-F238E27FC236}">
                      <a16:creationId xmlns:a16="http://schemas.microsoft.com/office/drawing/2014/main" id="{FF590D7D-B187-1A74-AE20-ED75D5814129}"/>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33" name="Straight Connector 9332">
                  <a:extLst>
                    <a:ext uri="{FF2B5EF4-FFF2-40B4-BE49-F238E27FC236}">
                      <a16:creationId xmlns:a16="http://schemas.microsoft.com/office/drawing/2014/main" id="{279CE29A-6495-118C-5790-9E4AC67FB6BB}"/>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34" name="Group 9333">
                <a:extLst>
                  <a:ext uri="{FF2B5EF4-FFF2-40B4-BE49-F238E27FC236}">
                    <a16:creationId xmlns:a16="http://schemas.microsoft.com/office/drawing/2014/main" id="{E690F193-06DF-D1C4-8443-AB1616FE5458}"/>
                  </a:ext>
                </a:extLst>
              </p:cNvPr>
              <p:cNvGrpSpPr/>
              <p:nvPr/>
            </p:nvGrpSpPr>
            <p:grpSpPr>
              <a:xfrm>
                <a:off x="9276750" y="2863645"/>
                <a:ext cx="93407" cy="68826"/>
                <a:chOff x="10717161" y="2863645"/>
                <a:chExt cx="93407" cy="68826"/>
              </a:xfrm>
            </p:grpSpPr>
            <p:cxnSp>
              <p:nvCxnSpPr>
                <p:cNvPr id="9335" name="Straight Connector 9334">
                  <a:extLst>
                    <a:ext uri="{FF2B5EF4-FFF2-40B4-BE49-F238E27FC236}">
                      <a16:creationId xmlns:a16="http://schemas.microsoft.com/office/drawing/2014/main" id="{DBC64588-20B7-15C6-23FC-949A8A13ECF2}"/>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36" name="Straight Connector 9335">
                  <a:extLst>
                    <a:ext uri="{FF2B5EF4-FFF2-40B4-BE49-F238E27FC236}">
                      <a16:creationId xmlns:a16="http://schemas.microsoft.com/office/drawing/2014/main" id="{F8B3A9D3-E719-79A4-E3EC-2134E3C12E6D}"/>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37" name="Group 9336">
                <a:extLst>
                  <a:ext uri="{FF2B5EF4-FFF2-40B4-BE49-F238E27FC236}">
                    <a16:creationId xmlns:a16="http://schemas.microsoft.com/office/drawing/2014/main" id="{227151F8-22BE-AC96-C2AC-69C92AEACB0D}"/>
                  </a:ext>
                </a:extLst>
              </p:cNvPr>
              <p:cNvGrpSpPr/>
              <p:nvPr/>
            </p:nvGrpSpPr>
            <p:grpSpPr>
              <a:xfrm>
                <a:off x="9210382" y="2863645"/>
                <a:ext cx="93407" cy="68826"/>
                <a:chOff x="10717161" y="2863645"/>
                <a:chExt cx="93407" cy="68826"/>
              </a:xfrm>
            </p:grpSpPr>
            <p:cxnSp>
              <p:nvCxnSpPr>
                <p:cNvPr id="9338" name="Straight Connector 9337">
                  <a:extLst>
                    <a:ext uri="{FF2B5EF4-FFF2-40B4-BE49-F238E27FC236}">
                      <a16:creationId xmlns:a16="http://schemas.microsoft.com/office/drawing/2014/main" id="{4194E227-2F26-E4EB-E6B5-8A63C8088705}"/>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39" name="Straight Connector 9338">
                  <a:extLst>
                    <a:ext uri="{FF2B5EF4-FFF2-40B4-BE49-F238E27FC236}">
                      <a16:creationId xmlns:a16="http://schemas.microsoft.com/office/drawing/2014/main" id="{AE17B882-7410-4D08-8332-A9F03F9A926A}"/>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40" name="Group 9339">
                <a:extLst>
                  <a:ext uri="{FF2B5EF4-FFF2-40B4-BE49-F238E27FC236}">
                    <a16:creationId xmlns:a16="http://schemas.microsoft.com/office/drawing/2014/main" id="{4F2EFFFD-9416-6A74-59FF-C15A33FC36E9}"/>
                  </a:ext>
                </a:extLst>
              </p:cNvPr>
              <p:cNvGrpSpPr/>
              <p:nvPr/>
            </p:nvGrpSpPr>
            <p:grpSpPr>
              <a:xfrm>
                <a:off x="9158764" y="2863645"/>
                <a:ext cx="93407" cy="68826"/>
                <a:chOff x="10717161" y="2863645"/>
                <a:chExt cx="93407" cy="68826"/>
              </a:xfrm>
            </p:grpSpPr>
            <p:cxnSp>
              <p:nvCxnSpPr>
                <p:cNvPr id="9341" name="Straight Connector 9340">
                  <a:extLst>
                    <a:ext uri="{FF2B5EF4-FFF2-40B4-BE49-F238E27FC236}">
                      <a16:creationId xmlns:a16="http://schemas.microsoft.com/office/drawing/2014/main" id="{F85C5BD8-7AFE-5B4E-6B7F-F0E5F75FAF6C}"/>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42" name="Straight Connector 9341">
                  <a:extLst>
                    <a:ext uri="{FF2B5EF4-FFF2-40B4-BE49-F238E27FC236}">
                      <a16:creationId xmlns:a16="http://schemas.microsoft.com/office/drawing/2014/main" id="{633AFBC1-9E33-43DE-AB34-7C4999C1BFB9}"/>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43" name="Group 9342">
                <a:extLst>
                  <a:ext uri="{FF2B5EF4-FFF2-40B4-BE49-F238E27FC236}">
                    <a16:creationId xmlns:a16="http://schemas.microsoft.com/office/drawing/2014/main" id="{D6E74980-0C17-B5A3-3CC4-FD5E59D08C40}"/>
                  </a:ext>
                </a:extLst>
              </p:cNvPr>
              <p:cNvGrpSpPr/>
              <p:nvPr/>
            </p:nvGrpSpPr>
            <p:grpSpPr>
              <a:xfrm>
                <a:off x="9134182" y="2812025"/>
                <a:ext cx="93407" cy="68826"/>
                <a:chOff x="10717161" y="2863645"/>
                <a:chExt cx="93407" cy="68826"/>
              </a:xfrm>
            </p:grpSpPr>
            <p:cxnSp>
              <p:nvCxnSpPr>
                <p:cNvPr id="9344" name="Straight Connector 9343">
                  <a:extLst>
                    <a:ext uri="{FF2B5EF4-FFF2-40B4-BE49-F238E27FC236}">
                      <a16:creationId xmlns:a16="http://schemas.microsoft.com/office/drawing/2014/main" id="{3B0048CB-D987-1716-1ECC-E6BD67C9A341}"/>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45" name="Straight Connector 9344">
                  <a:extLst>
                    <a:ext uri="{FF2B5EF4-FFF2-40B4-BE49-F238E27FC236}">
                      <a16:creationId xmlns:a16="http://schemas.microsoft.com/office/drawing/2014/main" id="{5B0CEA22-A3A8-7AA5-CD1D-A25AF4EE14FC}"/>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46" name="Group 9345">
                <a:extLst>
                  <a:ext uri="{FF2B5EF4-FFF2-40B4-BE49-F238E27FC236}">
                    <a16:creationId xmlns:a16="http://schemas.microsoft.com/office/drawing/2014/main" id="{26EFD3BB-8701-8286-48B4-4399BCCEBF62}"/>
                  </a:ext>
                </a:extLst>
              </p:cNvPr>
              <p:cNvGrpSpPr/>
              <p:nvPr/>
            </p:nvGrpSpPr>
            <p:grpSpPr>
              <a:xfrm>
                <a:off x="9104686" y="2772696"/>
                <a:ext cx="93407" cy="68826"/>
                <a:chOff x="10717161" y="2863645"/>
                <a:chExt cx="93407" cy="68826"/>
              </a:xfrm>
            </p:grpSpPr>
            <p:cxnSp>
              <p:nvCxnSpPr>
                <p:cNvPr id="9347" name="Straight Connector 9346">
                  <a:extLst>
                    <a:ext uri="{FF2B5EF4-FFF2-40B4-BE49-F238E27FC236}">
                      <a16:creationId xmlns:a16="http://schemas.microsoft.com/office/drawing/2014/main" id="{B2DFAAC7-EF89-F10D-D7BC-56809FE527A5}"/>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48" name="Straight Connector 9347">
                  <a:extLst>
                    <a:ext uri="{FF2B5EF4-FFF2-40B4-BE49-F238E27FC236}">
                      <a16:creationId xmlns:a16="http://schemas.microsoft.com/office/drawing/2014/main" id="{77E608E8-EFEB-F246-51B8-59D3DF3917D4}"/>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49" name="Group 9348">
                <a:extLst>
                  <a:ext uri="{FF2B5EF4-FFF2-40B4-BE49-F238E27FC236}">
                    <a16:creationId xmlns:a16="http://schemas.microsoft.com/office/drawing/2014/main" id="{CED77252-493B-A34B-F13E-351BE6CB7C37}"/>
                  </a:ext>
                </a:extLst>
              </p:cNvPr>
              <p:cNvGrpSpPr/>
              <p:nvPr/>
            </p:nvGrpSpPr>
            <p:grpSpPr>
              <a:xfrm>
                <a:off x="9060439" y="2772696"/>
                <a:ext cx="93407" cy="68826"/>
                <a:chOff x="10717161" y="2863645"/>
                <a:chExt cx="93407" cy="68826"/>
              </a:xfrm>
            </p:grpSpPr>
            <p:cxnSp>
              <p:nvCxnSpPr>
                <p:cNvPr id="9350" name="Straight Connector 9349">
                  <a:extLst>
                    <a:ext uri="{FF2B5EF4-FFF2-40B4-BE49-F238E27FC236}">
                      <a16:creationId xmlns:a16="http://schemas.microsoft.com/office/drawing/2014/main" id="{98DB4336-4222-A45A-D1CE-C8981C988077}"/>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51" name="Straight Connector 9350">
                  <a:extLst>
                    <a:ext uri="{FF2B5EF4-FFF2-40B4-BE49-F238E27FC236}">
                      <a16:creationId xmlns:a16="http://schemas.microsoft.com/office/drawing/2014/main" id="{11450F76-4DE1-2AFD-3FE1-EF4396DE6C7D}"/>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52" name="Group 9351">
                <a:extLst>
                  <a:ext uri="{FF2B5EF4-FFF2-40B4-BE49-F238E27FC236}">
                    <a16:creationId xmlns:a16="http://schemas.microsoft.com/office/drawing/2014/main" id="{5976A331-B49E-D14F-9DC2-1FFFA8292C95}"/>
                  </a:ext>
                </a:extLst>
              </p:cNvPr>
              <p:cNvGrpSpPr/>
              <p:nvPr/>
            </p:nvGrpSpPr>
            <p:grpSpPr>
              <a:xfrm>
                <a:off x="9045690" y="2772696"/>
                <a:ext cx="93407" cy="68826"/>
                <a:chOff x="10717161" y="2863645"/>
                <a:chExt cx="93407" cy="68826"/>
              </a:xfrm>
            </p:grpSpPr>
            <p:cxnSp>
              <p:nvCxnSpPr>
                <p:cNvPr id="9353" name="Straight Connector 9352">
                  <a:extLst>
                    <a:ext uri="{FF2B5EF4-FFF2-40B4-BE49-F238E27FC236}">
                      <a16:creationId xmlns:a16="http://schemas.microsoft.com/office/drawing/2014/main" id="{F1E93705-F9F9-17A8-ED2B-A7774D9C5FDC}"/>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54" name="Straight Connector 9353">
                  <a:extLst>
                    <a:ext uri="{FF2B5EF4-FFF2-40B4-BE49-F238E27FC236}">
                      <a16:creationId xmlns:a16="http://schemas.microsoft.com/office/drawing/2014/main" id="{AF76BC47-16A4-2FD4-2F7E-1452BE455670}"/>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55" name="Group 9354">
                <a:extLst>
                  <a:ext uri="{FF2B5EF4-FFF2-40B4-BE49-F238E27FC236}">
                    <a16:creationId xmlns:a16="http://schemas.microsoft.com/office/drawing/2014/main" id="{0FFF7B97-1B58-6A62-0F85-E2C98DF0D8A6}"/>
                  </a:ext>
                </a:extLst>
              </p:cNvPr>
              <p:cNvGrpSpPr/>
              <p:nvPr/>
            </p:nvGrpSpPr>
            <p:grpSpPr>
              <a:xfrm>
                <a:off x="9026025" y="2772696"/>
                <a:ext cx="93407" cy="68826"/>
                <a:chOff x="10717161" y="2863645"/>
                <a:chExt cx="93407" cy="68826"/>
              </a:xfrm>
            </p:grpSpPr>
            <p:cxnSp>
              <p:nvCxnSpPr>
                <p:cNvPr id="9356" name="Straight Connector 9355">
                  <a:extLst>
                    <a:ext uri="{FF2B5EF4-FFF2-40B4-BE49-F238E27FC236}">
                      <a16:creationId xmlns:a16="http://schemas.microsoft.com/office/drawing/2014/main" id="{9939768B-846E-FC64-4E21-1249F9BF0C60}"/>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57" name="Straight Connector 9356">
                  <a:extLst>
                    <a:ext uri="{FF2B5EF4-FFF2-40B4-BE49-F238E27FC236}">
                      <a16:creationId xmlns:a16="http://schemas.microsoft.com/office/drawing/2014/main" id="{ECFDF1A0-123D-59F9-A45B-3F66DB87DF2E}"/>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58" name="Group 9357">
                <a:extLst>
                  <a:ext uri="{FF2B5EF4-FFF2-40B4-BE49-F238E27FC236}">
                    <a16:creationId xmlns:a16="http://schemas.microsoft.com/office/drawing/2014/main" id="{7345476A-FE4D-D2F3-EDA9-28110A83BD94}"/>
                  </a:ext>
                </a:extLst>
              </p:cNvPr>
              <p:cNvGrpSpPr/>
              <p:nvPr/>
            </p:nvGrpSpPr>
            <p:grpSpPr>
              <a:xfrm>
                <a:off x="9003904" y="2772696"/>
                <a:ext cx="93407" cy="68826"/>
                <a:chOff x="10717161" y="2863645"/>
                <a:chExt cx="93407" cy="68826"/>
              </a:xfrm>
            </p:grpSpPr>
            <p:cxnSp>
              <p:nvCxnSpPr>
                <p:cNvPr id="9359" name="Straight Connector 9358">
                  <a:extLst>
                    <a:ext uri="{FF2B5EF4-FFF2-40B4-BE49-F238E27FC236}">
                      <a16:creationId xmlns:a16="http://schemas.microsoft.com/office/drawing/2014/main" id="{13FD3982-DAD2-F829-7003-173D6C050312}"/>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60" name="Straight Connector 9359">
                  <a:extLst>
                    <a:ext uri="{FF2B5EF4-FFF2-40B4-BE49-F238E27FC236}">
                      <a16:creationId xmlns:a16="http://schemas.microsoft.com/office/drawing/2014/main" id="{8ABF0EDE-0BBA-9D58-F4EF-5F7FAFE4F8AB}"/>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61" name="Group 9360">
                <a:extLst>
                  <a:ext uri="{FF2B5EF4-FFF2-40B4-BE49-F238E27FC236}">
                    <a16:creationId xmlns:a16="http://schemas.microsoft.com/office/drawing/2014/main" id="{C58F4F8F-6E86-4E82-2410-C797122992A3}"/>
                  </a:ext>
                </a:extLst>
              </p:cNvPr>
              <p:cNvGrpSpPr/>
              <p:nvPr/>
            </p:nvGrpSpPr>
            <p:grpSpPr>
              <a:xfrm>
                <a:off x="8974408" y="2772696"/>
                <a:ext cx="93407" cy="68826"/>
                <a:chOff x="10717161" y="2863645"/>
                <a:chExt cx="93407" cy="68826"/>
              </a:xfrm>
            </p:grpSpPr>
            <p:cxnSp>
              <p:nvCxnSpPr>
                <p:cNvPr id="9362" name="Straight Connector 9361">
                  <a:extLst>
                    <a:ext uri="{FF2B5EF4-FFF2-40B4-BE49-F238E27FC236}">
                      <a16:creationId xmlns:a16="http://schemas.microsoft.com/office/drawing/2014/main" id="{654EEC6C-F18B-474A-8146-BA0A557A30A9}"/>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63" name="Straight Connector 9362">
                  <a:extLst>
                    <a:ext uri="{FF2B5EF4-FFF2-40B4-BE49-F238E27FC236}">
                      <a16:creationId xmlns:a16="http://schemas.microsoft.com/office/drawing/2014/main" id="{FCE1C7A9-AC2E-1838-0181-2F1851BF6886}"/>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64" name="Group 9363">
                <a:extLst>
                  <a:ext uri="{FF2B5EF4-FFF2-40B4-BE49-F238E27FC236}">
                    <a16:creationId xmlns:a16="http://schemas.microsoft.com/office/drawing/2014/main" id="{C992B1FF-A0C0-75D5-9CC5-361DAFD24C6F}"/>
                  </a:ext>
                </a:extLst>
              </p:cNvPr>
              <p:cNvGrpSpPr/>
              <p:nvPr/>
            </p:nvGrpSpPr>
            <p:grpSpPr>
              <a:xfrm>
                <a:off x="8932620" y="2772696"/>
                <a:ext cx="93407" cy="68826"/>
                <a:chOff x="10717161" y="2863645"/>
                <a:chExt cx="93407" cy="68826"/>
              </a:xfrm>
            </p:grpSpPr>
            <p:cxnSp>
              <p:nvCxnSpPr>
                <p:cNvPr id="9365" name="Straight Connector 9364">
                  <a:extLst>
                    <a:ext uri="{FF2B5EF4-FFF2-40B4-BE49-F238E27FC236}">
                      <a16:creationId xmlns:a16="http://schemas.microsoft.com/office/drawing/2014/main" id="{A88E2994-25B6-4C03-68A5-FF909DEE42B3}"/>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66" name="Straight Connector 9365">
                  <a:extLst>
                    <a:ext uri="{FF2B5EF4-FFF2-40B4-BE49-F238E27FC236}">
                      <a16:creationId xmlns:a16="http://schemas.microsoft.com/office/drawing/2014/main" id="{2F2DD3D4-B816-365E-CE97-E28F117BE70B}"/>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67" name="Group 9366">
                <a:extLst>
                  <a:ext uri="{FF2B5EF4-FFF2-40B4-BE49-F238E27FC236}">
                    <a16:creationId xmlns:a16="http://schemas.microsoft.com/office/drawing/2014/main" id="{A951A7BE-05B4-88C6-6E72-C4491EB93F4B}"/>
                  </a:ext>
                </a:extLst>
              </p:cNvPr>
              <p:cNvGrpSpPr/>
              <p:nvPr/>
            </p:nvGrpSpPr>
            <p:grpSpPr>
              <a:xfrm>
                <a:off x="8952285" y="2772696"/>
                <a:ext cx="93407" cy="68826"/>
                <a:chOff x="10717161" y="2863645"/>
                <a:chExt cx="93407" cy="68826"/>
              </a:xfrm>
            </p:grpSpPr>
            <p:cxnSp>
              <p:nvCxnSpPr>
                <p:cNvPr id="9368" name="Straight Connector 9367">
                  <a:extLst>
                    <a:ext uri="{FF2B5EF4-FFF2-40B4-BE49-F238E27FC236}">
                      <a16:creationId xmlns:a16="http://schemas.microsoft.com/office/drawing/2014/main" id="{1F4BA2BD-E57F-FF84-2E97-483ACA93C808}"/>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69" name="Straight Connector 9368">
                  <a:extLst>
                    <a:ext uri="{FF2B5EF4-FFF2-40B4-BE49-F238E27FC236}">
                      <a16:creationId xmlns:a16="http://schemas.microsoft.com/office/drawing/2014/main" id="{7DF9AA99-8B4F-8B4C-7FE4-244425A7967B}"/>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70" name="Group 9369">
                <a:extLst>
                  <a:ext uri="{FF2B5EF4-FFF2-40B4-BE49-F238E27FC236}">
                    <a16:creationId xmlns:a16="http://schemas.microsoft.com/office/drawing/2014/main" id="{7EF65027-B11B-A361-0D35-8C6FC911017D}"/>
                  </a:ext>
                </a:extLst>
              </p:cNvPr>
              <p:cNvGrpSpPr/>
              <p:nvPr/>
            </p:nvGrpSpPr>
            <p:grpSpPr>
              <a:xfrm>
                <a:off x="8959659" y="2772696"/>
                <a:ext cx="93407" cy="68826"/>
                <a:chOff x="10717161" y="2863645"/>
                <a:chExt cx="93407" cy="68826"/>
              </a:xfrm>
            </p:grpSpPr>
            <p:cxnSp>
              <p:nvCxnSpPr>
                <p:cNvPr id="9371" name="Straight Connector 9370">
                  <a:extLst>
                    <a:ext uri="{FF2B5EF4-FFF2-40B4-BE49-F238E27FC236}">
                      <a16:creationId xmlns:a16="http://schemas.microsoft.com/office/drawing/2014/main" id="{665DD57B-A1DD-8373-8451-F7EE980F0271}"/>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72" name="Straight Connector 9371">
                  <a:extLst>
                    <a:ext uri="{FF2B5EF4-FFF2-40B4-BE49-F238E27FC236}">
                      <a16:creationId xmlns:a16="http://schemas.microsoft.com/office/drawing/2014/main" id="{83587A48-9196-3734-CF48-F43BF681D3A3}"/>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73" name="Group 9372">
                <a:extLst>
                  <a:ext uri="{FF2B5EF4-FFF2-40B4-BE49-F238E27FC236}">
                    <a16:creationId xmlns:a16="http://schemas.microsoft.com/office/drawing/2014/main" id="{A8825B1F-825A-70ED-24DD-CCB9092E4BB9}"/>
                  </a:ext>
                </a:extLst>
              </p:cNvPr>
              <p:cNvGrpSpPr/>
              <p:nvPr/>
            </p:nvGrpSpPr>
            <p:grpSpPr>
              <a:xfrm>
                <a:off x="8984240" y="2772696"/>
                <a:ext cx="93407" cy="68826"/>
                <a:chOff x="10717161" y="2863645"/>
                <a:chExt cx="93407" cy="68826"/>
              </a:xfrm>
            </p:grpSpPr>
            <p:cxnSp>
              <p:nvCxnSpPr>
                <p:cNvPr id="9374" name="Straight Connector 9373">
                  <a:extLst>
                    <a:ext uri="{FF2B5EF4-FFF2-40B4-BE49-F238E27FC236}">
                      <a16:creationId xmlns:a16="http://schemas.microsoft.com/office/drawing/2014/main" id="{34032A53-E4C6-CD7F-B94C-7A75C655C315}"/>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75" name="Straight Connector 9374">
                  <a:extLst>
                    <a:ext uri="{FF2B5EF4-FFF2-40B4-BE49-F238E27FC236}">
                      <a16:creationId xmlns:a16="http://schemas.microsoft.com/office/drawing/2014/main" id="{49AEC25E-F4B1-EA47-4267-22A486FBB75D}"/>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76" name="Group 9375">
                <a:extLst>
                  <a:ext uri="{FF2B5EF4-FFF2-40B4-BE49-F238E27FC236}">
                    <a16:creationId xmlns:a16="http://schemas.microsoft.com/office/drawing/2014/main" id="{018806DE-9DA0-EB28-257A-30D061D311B7}"/>
                  </a:ext>
                </a:extLst>
              </p:cNvPr>
              <p:cNvGrpSpPr/>
              <p:nvPr/>
            </p:nvGrpSpPr>
            <p:grpSpPr>
              <a:xfrm>
                <a:off x="8888375" y="2772696"/>
                <a:ext cx="93407" cy="68826"/>
                <a:chOff x="10717161" y="2863645"/>
                <a:chExt cx="93407" cy="68826"/>
              </a:xfrm>
            </p:grpSpPr>
            <p:cxnSp>
              <p:nvCxnSpPr>
                <p:cNvPr id="9377" name="Straight Connector 9376">
                  <a:extLst>
                    <a:ext uri="{FF2B5EF4-FFF2-40B4-BE49-F238E27FC236}">
                      <a16:creationId xmlns:a16="http://schemas.microsoft.com/office/drawing/2014/main" id="{A0EC9B26-8CD7-C3DA-8CEF-D00AD821C342}"/>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78" name="Straight Connector 9377">
                  <a:extLst>
                    <a:ext uri="{FF2B5EF4-FFF2-40B4-BE49-F238E27FC236}">
                      <a16:creationId xmlns:a16="http://schemas.microsoft.com/office/drawing/2014/main" id="{825FC4F8-145A-9C01-2623-0404209669AB}"/>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79" name="Group 9378">
                <a:extLst>
                  <a:ext uri="{FF2B5EF4-FFF2-40B4-BE49-F238E27FC236}">
                    <a16:creationId xmlns:a16="http://schemas.microsoft.com/office/drawing/2014/main" id="{AD4B8386-4D2E-0E49-2B77-508D9A3E3066}"/>
                  </a:ext>
                </a:extLst>
              </p:cNvPr>
              <p:cNvGrpSpPr/>
              <p:nvPr/>
            </p:nvGrpSpPr>
            <p:grpSpPr>
              <a:xfrm>
                <a:off x="8873627" y="2772696"/>
                <a:ext cx="93407" cy="68826"/>
                <a:chOff x="10717161" y="2863645"/>
                <a:chExt cx="93407" cy="68826"/>
              </a:xfrm>
            </p:grpSpPr>
            <p:cxnSp>
              <p:nvCxnSpPr>
                <p:cNvPr id="9380" name="Straight Connector 9379">
                  <a:extLst>
                    <a:ext uri="{FF2B5EF4-FFF2-40B4-BE49-F238E27FC236}">
                      <a16:creationId xmlns:a16="http://schemas.microsoft.com/office/drawing/2014/main" id="{0C34C5F6-36C1-67E5-EFA9-71461ECBEB9D}"/>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81" name="Straight Connector 9380">
                  <a:extLst>
                    <a:ext uri="{FF2B5EF4-FFF2-40B4-BE49-F238E27FC236}">
                      <a16:creationId xmlns:a16="http://schemas.microsoft.com/office/drawing/2014/main" id="{58C577BB-C981-46DD-B353-BC811973AD25}"/>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82" name="Group 9381">
                <a:extLst>
                  <a:ext uri="{FF2B5EF4-FFF2-40B4-BE49-F238E27FC236}">
                    <a16:creationId xmlns:a16="http://schemas.microsoft.com/office/drawing/2014/main" id="{40DA0B10-955C-4437-BB44-8EB1D34C4803}"/>
                  </a:ext>
                </a:extLst>
              </p:cNvPr>
              <p:cNvGrpSpPr/>
              <p:nvPr/>
            </p:nvGrpSpPr>
            <p:grpSpPr>
              <a:xfrm>
                <a:off x="8861337" y="2772696"/>
                <a:ext cx="93407" cy="68826"/>
                <a:chOff x="10717161" y="2863645"/>
                <a:chExt cx="93407" cy="68826"/>
              </a:xfrm>
            </p:grpSpPr>
            <p:cxnSp>
              <p:nvCxnSpPr>
                <p:cNvPr id="9383" name="Straight Connector 9382">
                  <a:extLst>
                    <a:ext uri="{FF2B5EF4-FFF2-40B4-BE49-F238E27FC236}">
                      <a16:creationId xmlns:a16="http://schemas.microsoft.com/office/drawing/2014/main" id="{CA310084-5E94-C9FD-7071-C9112D3C473A}"/>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84" name="Straight Connector 9383">
                  <a:extLst>
                    <a:ext uri="{FF2B5EF4-FFF2-40B4-BE49-F238E27FC236}">
                      <a16:creationId xmlns:a16="http://schemas.microsoft.com/office/drawing/2014/main" id="{74BECC3A-8244-35C9-5B66-2B1C72E5ADDB}"/>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85" name="Group 9384">
                <a:extLst>
                  <a:ext uri="{FF2B5EF4-FFF2-40B4-BE49-F238E27FC236}">
                    <a16:creationId xmlns:a16="http://schemas.microsoft.com/office/drawing/2014/main" id="{D8567D06-1D4F-CA88-ADEF-70F5F75ADBCB}"/>
                  </a:ext>
                </a:extLst>
              </p:cNvPr>
              <p:cNvGrpSpPr/>
              <p:nvPr/>
            </p:nvGrpSpPr>
            <p:grpSpPr>
              <a:xfrm>
                <a:off x="8819549" y="2772696"/>
                <a:ext cx="93407" cy="68826"/>
                <a:chOff x="10717161" y="2863645"/>
                <a:chExt cx="93407" cy="68826"/>
              </a:xfrm>
            </p:grpSpPr>
            <p:cxnSp>
              <p:nvCxnSpPr>
                <p:cNvPr id="9386" name="Straight Connector 9385">
                  <a:extLst>
                    <a:ext uri="{FF2B5EF4-FFF2-40B4-BE49-F238E27FC236}">
                      <a16:creationId xmlns:a16="http://schemas.microsoft.com/office/drawing/2014/main" id="{510A8A59-A11B-EA83-531A-D85753B4CFE8}"/>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87" name="Straight Connector 9386">
                  <a:extLst>
                    <a:ext uri="{FF2B5EF4-FFF2-40B4-BE49-F238E27FC236}">
                      <a16:creationId xmlns:a16="http://schemas.microsoft.com/office/drawing/2014/main" id="{F4FFAFAC-7D2B-0F65-EA59-A7C53B1C6D66}"/>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88" name="Group 9387">
                <a:extLst>
                  <a:ext uri="{FF2B5EF4-FFF2-40B4-BE49-F238E27FC236}">
                    <a16:creationId xmlns:a16="http://schemas.microsoft.com/office/drawing/2014/main" id="{57B29A89-B2F3-6C50-6905-C67EFA91477D}"/>
                  </a:ext>
                </a:extLst>
              </p:cNvPr>
              <p:cNvGrpSpPr/>
              <p:nvPr/>
            </p:nvGrpSpPr>
            <p:grpSpPr>
              <a:xfrm>
                <a:off x="8775306" y="2772696"/>
                <a:ext cx="93407" cy="68826"/>
                <a:chOff x="10717161" y="2863645"/>
                <a:chExt cx="93407" cy="68826"/>
              </a:xfrm>
            </p:grpSpPr>
            <p:cxnSp>
              <p:nvCxnSpPr>
                <p:cNvPr id="9389" name="Straight Connector 9388">
                  <a:extLst>
                    <a:ext uri="{FF2B5EF4-FFF2-40B4-BE49-F238E27FC236}">
                      <a16:creationId xmlns:a16="http://schemas.microsoft.com/office/drawing/2014/main" id="{3E73A46F-2E33-0192-A93B-AB0A1A3C0932}"/>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90" name="Straight Connector 9389">
                  <a:extLst>
                    <a:ext uri="{FF2B5EF4-FFF2-40B4-BE49-F238E27FC236}">
                      <a16:creationId xmlns:a16="http://schemas.microsoft.com/office/drawing/2014/main" id="{879763CA-FC3D-D4C9-17DB-016040A410EE}"/>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91" name="Group 9390">
                <a:extLst>
                  <a:ext uri="{FF2B5EF4-FFF2-40B4-BE49-F238E27FC236}">
                    <a16:creationId xmlns:a16="http://schemas.microsoft.com/office/drawing/2014/main" id="{0486B46C-A2E0-02B6-BD56-0C1D494EE634}"/>
                  </a:ext>
                </a:extLst>
              </p:cNvPr>
              <p:cNvGrpSpPr/>
              <p:nvPr/>
            </p:nvGrpSpPr>
            <p:grpSpPr>
              <a:xfrm>
                <a:off x="8743352" y="2738283"/>
                <a:ext cx="93407" cy="68826"/>
                <a:chOff x="10717161" y="2863645"/>
                <a:chExt cx="93407" cy="68826"/>
              </a:xfrm>
            </p:grpSpPr>
            <p:cxnSp>
              <p:nvCxnSpPr>
                <p:cNvPr id="9392" name="Straight Connector 9391">
                  <a:extLst>
                    <a:ext uri="{FF2B5EF4-FFF2-40B4-BE49-F238E27FC236}">
                      <a16:creationId xmlns:a16="http://schemas.microsoft.com/office/drawing/2014/main" id="{29FCFD3D-3BC0-8402-E235-7A1A79C6FADD}"/>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93" name="Straight Connector 9392">
                  <a:extLst>
                    <a:ext uri="{FF2B5EF4-FFF2-40B4-BE49-F238E27FC236}">
                      <a16:creationId xmlns:a16="http://schemas.microsoft.com/office/drawing/2014/main" id="{49950733-3185-9DE4-62B0-DC9CE04A6685}"/>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94" name="Group 9393">
                <a:extLst>
                  <a:ext uri="{FF2B5EF4-FFF2-40B4-BE49-F238E27FC236}">
                    <a16:creationId xmlns:a16="http://schemas.microsoft.com/office/drawing/2014/main" id="{5E381EB2-980C-49DB-0149-7D1F88CB8100}"/>
                  </a:ext>
                </a:extLst>
              </p:cNvPr>
              <p:cNvGrpSpPr/>
              <p:nvPr/>
            </p:nvGrpSpPr>
            <p:grpSpPr>
              <a:xfrm>
                <a:off x="8699106" y="2738283"/>
                <a:ext cx="93407" cy="68826"/>
                <a:chOff x="10717161" y="2863645"/>
                <a:chExt cx="93407" cy="68826"/>
              </a:xfrm>
            </p:grpSpPr>
            <p:cxnSp>
              <p:nvCxnSpPr>
                <p:cNvPr id="9395" name="Straight Connector 9394">
                  <a:extLst>
                    <a:ext uri="{FF2B5EF4-FFF2-40B4-BE49-F238E27FC236}">
                      <a16:creationId xmlns:a16="http://schemas.microsoft.com/office/drawing/2014/main" id="{1D34586B-A5D1-90F1-ED99-CCE9192EFA83}"/>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96" name="Straight Connector 9395">
                  <a:extLst>
                    <a:ext uri="{FF2B5EF4-FFF2-40B4-BE49-F238E27FC236}">
                      <a16:creationId xmlns:a16="http://schemas.microsoft.com/office/drawing/2014/main" id="{B68AFF01-D422-1647-F0EA-57B3D3F1236F}"/>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397" name="Group 9396">
                <a:extLst>
                  <a:ext uri="{FF2B5EF4-FFF2-40B4-BE49-F238E27FC236}">
                    <a16:creationId xmlns:a16="http://schemas.microsoft.com/office/drawing/2014/main" id="{526A6072-E8F4-B1A1-03E0-50CBB1D3C911}"/>
                  </a:ext>
                </a:extLst>
              </p:cNvPr>
              <p:cNvGrpSpPr/>
              <p:nvPr/>
            </p:nvGrpSpPr>
            <p:grpSpPr>
              <a:xfrm>
                <a:off x="8647485" y="2738283"/>
                <a:ext cx="93407" cy="68826"/>
                <a:chOff x="10717161" y="2863645"/>
                <a:chExt cx="93407" cy="68826"/>
              </a:xfrm>
            </p:grpSpPr>
            <p:cxnSp>
              <p:nvCxnSpPr>
                <p:cNvPr id="9398" name="Straight Connector 9397">
                  <a:extLst>
                    <a:ext uri="{FF2B5EF4-FFF2-40B4-BE49-F238E27FC236}">
                      <a16:creationId xmlns:a16="http://schemas.microsoft.com/office/drawing/2014/main" id="{6849EC7C-464B-74F4-A56B-53180A15034C}"/>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399" name="Straight Connector 9398">
                  <a:extLst>
                    <a:ext uri="{FF2B5EF4-FFF2-40B4-BE49-F238E27FC236}">
                      <a16:creationId xmlns:a16="http://schemas.microsoft.com/office/drawing/2014/main" id="{8CAEBC2B-25BB-C9CF-4378-8BF95DEC058D}"/>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00" name="Group 9399">
                <a:extLst>
                  <a:ext uri="{FF2B5EF4-FFF2-40B4-BE49-F238E27FC236}">
                    <a16:creationId xmlns:a16="http://schemas.microsoft.com/office/drawing/2014/main" id="{D50CC711-E602-6142-4C48-FC17B385C589}"/>
                  </a:ext>
                </a:extLst>
              </p:cNvPr>
              <p:cNvGrpSpPr/>
              <p:nvPr/>
            </p:nvGrpSpPr>
            <p:grpSpPr>
              <a:xfrm>
                <a:off x="8662234" y="2738283"/>
                <a:ext cx="93407" cy="68826"/>
                <a:chOff x="10717161" y="2863645"/>
                <a:chExt cx="93407" cy="68826"/>
              </a:xfrm>
            </p:grpSpPr>
            <p:cxnSp>
              <p:nvCxnSpPr>
                <p:cNvPr id="9401" name="Straight Connector 9400">
                  <a:extLst>
                    <a:ext uri="{FF2B5EF4-FFF2-40B4-BE49-F238E27FC236}">
                      <a16:creationId xmlns:a16="http://schemas.microsoft.com/office/drawing/2014/main" id="{F570CE45-CCB8-BB92-B599-284298326B7F}"/>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02" name="Straight Connector 9401">
                  <a:extLst>
                    <a:ext uri="{FF2B5EF4-FFF2-40B4-BE49-F238E27FC236}">
                      <a16:creationId xmlns:a16="http://schemas.microsoft.com/office/drawing/2014/main" id="{8A4E90CD-216D-FD00-C198-5FCA1C6065B0}"/>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03" name="Group 9402">
                <a:extLst>
                  <a:ext uri="{FF2B5EF4-FFF2-40B4-BE49-F238E27FC236}">
                    <a16:creationId xmlns:a16="http://schemas.microsoft.com/office/drawing/2014/main" id="{8611EBA2-A18B-4747-2092-1B1BDBA632C8}"/>
                  </a:ext>
                </a:extLst>
              </p:cNvPr>
              <p:cNvGrpSpPr/>
              <p:nvPr/>
            </p:nvGrpSpPr>
            <p:grpSpPr>
              <a:xfrm>
                <a:off x="8674524" y="2738283"/>
                <a:ext cx="93407" cy="68826"/>
                <a:chOff x="10717161" y="2863645"/>
                <a:chExt cx="93407" cy="68826"/>
              </a:xfrm>
            </p:grpSpPr>
            <p:cxnSp>
              <p:nvCxnSpPr>
                <p:cNvPr id="9404" name="Straight Connector 9403">
                  <a:extLst>
                    <a:ext uri="{FF2B5EF4-FFF2-40B4-BE49-F238E27FC236}">
                      <a16:creationId xmlns:a16="http://schemas.microsoft.com/office/drawing/2014/main" id="{FCBA67C3-FDCD-4371-DFFE-59D924490FA0}"/>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05" name="Straight Connector 9404">
                  <a:extLst>
                    <a:ext uri="{FF2B5EF4-FFF2-40B4-BE49-F238E27FC236}">
                      <a16:creationId xmlns:a16="http://schemas.microsoft.com/office/drawing/2014/main" id="{1732CE3B-7DAC-102E-DF74-225FF518FADB}"/>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06" name="Group 9405">
                <a:extLst>
                  <a:ext uri="{FF2B5EF4-FFF2-40B4-BE49-F238E27FC236}">
                    <a16:creationId xmlns:a16="http://schemas.microsoft.com/office/drawing/2014/main" id="{5BE0506F-54B0-1CCE-8322-20B024E5B67C}"/>
                  </a:ext>
                </a:extLst>
              </p:cNvPr>
              <p:cNvGrpSpPr/>
              <p:nvPr/>
            </p:nvGrpSpPr>
            <p:grpSpPr>
              <a:xfrm>
                <a:off x="8681899" y="2738283"/>
                <a:ext cx="93407" cy="68826"/>
                <a:chOff x="10717161" y="2863645"/>
                <a:chExt cx="93407" cy="68826"/>
              </a:xfrm>
            </p:grpSpPr>
            <p:cxnSp>
              <p:nvCxnSpPr>
                <p:cNvPr id="9407" name="Straight Connector 9406">
                  <a:extLst>
                    <a:ext uri="{FF2B5EF4-FFF2-40B4-BE49-F238E27FC236}">
                      <a16:creationId xmlns:a16="http://schemas.microsoft.com/office/drawing/2014/main" id="{FF08FD5C-12B5-AFB4-6917-07F7AC65AA6C}"/>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08" name="Straight Connector 9407">
                  <a:extLst>
                    <a:ext uri="{FF2B5EF4-FFF2-40B4-BE49-F238E27FC236}">
                      <a16:creationId xmlns:a16="http://schemas.microsoft.com/office/drawing/2014/main" id="{E90BA2AD-4132-AE33-DB74-B79F0F63E44B}"/>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09" name="Group 9408">
                <a:extLst>
                  <a:ext uri="{FF2B5EF4-FFF2-40B4-BE49-F238E27FC236}">
                    <a16:creationId xmlns:a16="http://schemas.microsoft.com/office/drawing/2014/main" id="{A53C68BB-A02C-993B-17D7-062B42572424}"/>
                  </a:ext>
                </a:extLst>
              </p:cNvPr>
              <p:cNvGrpSpPr/>
              <p:nvPr/>
            </p:nvGrpSpPr>
            <p:grpSpPr>
              <a:xfrm>
                <a:off x="8610613" y="2738283"/>
                <a:ext cx="93407" cy="68826"/>
                <a:chOff x="10717161" y="2863645"/>
                <a:chExt cx="93407" cy="68826"/>
              </a:xfrm>
            </p:grpSpPr>
            <p:cxnSp>
              <p:nvCxnSpPr>
                <p:cNvPr id="9410" name="Straight Connector 9409">
                  <a:extLst>
                    <a:ext uri="{FF2B5EF4-FFF2-40B4-BE49-F238E27FC236}">
                      <a16:creationId xmlns:a16="http://schemas.microsoft.com/office/drawing/2014/main" id="{A767E5EB-F24D-935B-A5A3-727EBF6ABFA3}"/>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11" name="Straight Connector 9410">
                  <a:extLst>
                    <a:ext uri="{FF2B5EF4-FFF2-40B4-BE49-F238E27FC236}">
                      <a16:creationId xmlns:a16="http://schemas.microsoft.com/office/drawing/2014/main" id="{CF28EB40-7079-E867-4B86-7B5CE62456D4}"/>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12" name="Group 9411">
                <a:extLst>
                  <a:ext uri="{FF2B5EF4-FFF2-40B4-BE49-F238E27FC236}">
                    <a16:creationId xmlns:a16="http://schemas.microsoft.com/office/drawing/2014/main" id="{F4118F07-1205-D8BE-EAD2-06AAB0A2DC90}"/>
                  </a:ext>
                </a:extLst>
              </p:cNvPr>
              <p:cNvGrpSpPr/>
              <p:nvPr/>
            </p:nvGrpSpPr>
            <p:grpSpPr>
              <a:xfrm>
                <a:off x="8605697" y="2711244"/>
                <a:ext cx="93407" cy="68826"/>
                <a:chOff x="10717161" y="2863645"/>
                <a:chExt cx="93407" cy="68826"/>
              </a:xfrm>
            </p:grpSpPr>
            <p:cxnSp>
              <p:nvCxnSpPr>
                <p:cNvPr id="9413" name="Straight Connector 9412">
                  <a:extLst>
                    <a:ext uri="{FF2B5EF4-FFF2-40B4-BE49-F238E27FC236}">
                      <a16:creationId xmlns:a16="http://schemas.microsoft.com/office/drawing/2014/main" id="{DF2EA7D5-46CF-0617-6DF2-97C0367BDBD9}"/>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14" name="Straight Connector 9413">
                  <a:extLst>
                    <a:ext uri="{FF2B5EF4-FFF2-40B4-BE49-F238E27FC236}">
                      <a16:creationId xmlns:a16="http://schemas.microsoft.com/office/drawing/2014/main" id="{4244A9F7-9AA8-55F2-0477-5E1D2924FA39}"/>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15" name="Group 9414">
                <a:extLst>
                  <a:ext uri="{FF2B5EF4-FFF2-40B4-BE49-F238E27FC236}">
                    <a16:creationId xmlns:a16="http://schemas.microsoft.com/office/drawing/2014/main" id="{5D20D714-D97B-24D7-684E-03AAB8141742}"/>
                  </a:ext>
                </a:extLst>
              </p:cNvPr>
              <p:cNvGrpSpPr/>
              <p:nvPr/>
            </p:nvGrpSpPr>
            <p:grpSpPr>
              <a:xfrm>
                <a:off x="8568827" y="2711244"/>
                <a:ext cx="93407" cy="68826"/>
                <a:chOff x="10717161" y="2863645"/>
                <a:chExt cx="93407" cy="68826"/>
              </a:xfrm>
            </p:grpSpPr>
            <p:cxnSp>
              <p:nvCxnSpPr>
                <p:cNvPr id="9416" name="Straight Connector 9415">
                  <a:extLst>
                    <a:ext uri="{FF2B5EF4-FFF2-40B4-BE49-F238E27FC236}">
                      <a16:creationId xmlns:a16="http://schemas.microsoft.com/office/drawing/2014/main" id="{A64B57C9-C3C7-6B67-4F9C-DD24BA8EB3A9}"/>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17" name="Straight Connector 9416">
                  <a:extLst>
                    <a:ext uri="{FF2B5EF4-FFF2-40B4-BE49-F238E27FC236}">
                      <a16:creationId xmlns:a16="http://schemas.microsoft.com/office/drawing/2014/main" id="{5767199E-E31C-9565-10B5-512A30FD8DE0}"/>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18" name="Group 9417">
                <a:extLst>
                  <a:ext uri="{FF2B5EF4-FFF2-40B4-BE49-F238E27FC236}">
                    <a16:creationId xmlns:a16="http://schemas.microsoft.com/office/drawing/2014/main" id="{3DA226F8-C8E8-A43C-549E-CD7FFE413209}"/>
                  </a:ext>
                </a:extLst>
              </p:cNvPr>
              <p:cNvGrpSpPr/>
              <p:nvPr/>
            </p:nvGrpSpPr>
            <p:grpSpPr>
              <a:xfrm>
                <a:off x="8549163" y="2711244"/>
                <a:ext cx="93407" cy="68826"/>
                <a:chOff x="10717161" y="2863645"/>
                <a:chExt cx="93407" cy="68826"/>
              </a:xfrm>
            </p:grpSpPr>
            <p:cxnSp>
              <p:nvCxnSpPr>
                <p:cNvPr id="9419" name="Straight Connector 9418">
                  <a:extLst>
                    <a:ext uri="{FF2B5EF4-FFF2-40B4-BE49-F238E27FC236}">
                      <a16:creationId xmlns:a16="http://schemas.microsoft.com/office/drawing/2014/main" id="{51DD3E86-243A-DA41-C751-B549C4311CC5}"/>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20" name="Straight Connector 9419">
                  <a:extLst>
                    <a:ext uri="{FF2B5EF4-FFF2-40B4-BE49-F238E27FC236}">
                      <a16:creationId xmlns:a16="http://schemas.microsoft.com/office/drawing/2014/main" id="{E237FDEC-E3CF-205B-69E1-AA8CDCBB1260}"/>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21" name="Group 9420">
                <a:extLst>
                  <a:ext uri="{FF2B5EF4-FFF2-40B4-BE49-F238E27FC236}">
                    <a16:creationId xmlns:a16="http://schemas.microsoft.com/office/drawing/2014/main" id="{046BE8A4-7080-8032-E83D-48E4102D736B}"/>
                  </a:ext>
                </a:extLst>
              </p:cNvPr>
              <p:cNvGrpSpPr/>
              <p:nvPr/>
            </p:nvGrpSpPr>
            <p:grpSpPr>
              <a:xfrm>
                <a:off x="8522124" y="2711244"/>
                <a:ext cx="93407" cy="68826"/>
                <a:chOff x="10717161" y="2863645"/>
                <a:chExt cx="93407" cy="68826"/>
              </a:xfrm>
            </p:grpSpPr>
            <p:cxnSp>
              <p:nvCxnSpPr>
                <p:cNvPr id="9422" name="Straight Connector 9421">
                  <a:extLst>
                    <a:ext uri="{FF2B5EF4-FFF2-40B4-BE49-F238E27FC236}">
                      <a16:creationId xmlns:a16="http://schemas.microsoft.com/office/drawing/2014/main" id="{BB268272-73A7-2A83-49D8-7775CCCEB63E}"/>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23" name="Straight Connector 9422">
                  <a:extLst>
                    <a:ext uri="{FF2B5EF4-FFF2-40B4-BE49-F238E27FC236}">
                      <a16:creationId xmlns:a16="http://schemas.microsoft.com/office/drawing/2014/main" id="{E56E73BD-0AF5-F20A-5F84-C9171BE7F053}"/>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24" name="Group 9423">
                <a:extLst>
                  <a:ext uri="{FF2B5EF4-FFF2-40B4-BE49-F238E27FC236}">
                    <a16:creationId xmlns:a16="http://schemas.microsoft.com/office/drawing/2014/main" id="{6BA0C2A1-ED98-1D71-480C-67E408F1ED59}"/>
                  </a:ext>
                </a:extLst>
              </p:cNvPr>
              <p:cNvGrpSpPr/>
              <p:nvPr/>
            </p:nvGrpSpPr>
            <p:grpSpPr>
              <a:xfrm>
                <a:off x="8495086" y="2711244"/>
                <a:ext cx="93407" cy="68826"/>
                <a:chOff x="10717161" y="2863645"/>
                <a:chExt cx="93407" cy="68826"/>
              </a:xfrm>
            </p:grpSpPr>
            <p:cxnSp>
              <p:nvCxnSpPr>
                <p:cNvPr id="9425" name="Straight Connector 9424">
                  <a:extLst>
                    <a:ext uri="{FF2B5EF4-FFF2-40B4-BE49-F238E27FC236}">
                      <a16:creationId xmlns:a16="http://schemas.microsoft.com/office/drawing/2014/main" id="{0BB669F8-4C65-1FCF-37D0-CFACFF2B7A65}"/>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26" name="Straight Connector 9425">
                  <a:extLst>
                    <a:ext uri="{FF2B5EF4-FFF2-40B4-BE49-F238E27FC236}">
                      <a16:creationId xmlns:a16="http://schemas.microsoft.com/office/drawing/2014/main" id="{B17DE462-1B4B-771A-BF79-4AF161283F02}"/>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27" name="Group 9426">
                <a:extLst>
                  <a:ext uri="{FF2B5EF4-FFF2-40B4-BE49-F238E27FC236}">
                    <a16:creationId xmlns:a16="http://schemas.microsoft.com/office/drawing/2014/main" id="{CA3335E8-07CA-928C-A71B-8514633E5243}"/>
                  </a:ext>
                </a:extLst>
              </p:cNvPr>
              <p:cNvGrpSpPr/>
              <p:nvPr/>
            </p:nvGrpSpPr>
            <p:grpSpPr>
              <a:xfrm>
                <a:off x="8458215" y="2711244"/>
                <a:ext cx="93407" cy="68826"/>
                <a:chOff x="10717161" y="2863645"/>
                <a:chExt cx="93407" cy="68826"/>
              </a:xfrm>
            </p:grpSpPr>
            <p:cxnSp>
              <p:nvCxnSpPr>
                <p:cNvPr id="9428" name="Straight Connector 9427">
                  <a:extLst>
                    <a:ext uri="{FF2B5EF4-FFF2-40B4-BE49-F238E27FC236}">
                      <a16:creationId xmlns:a16="http://schemas.microsoft.com/office/drawing/2014/main" id="{9923B0B9-558D-2938-5335-D47EA8798089}"/>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29" name="Straight Connector 9428">
                  <a:extLst>
                    <a:ext uri="{FF2B5EF4-FFF2-40B4-BE49-F238E27FC236}">
                      <a16:creationId xmlns:a16="http://schemas.microsoft.com/office/drawing/2014/main" id="{96888BC3-EC5D-377A-3CFB-2C9E0A8341EE}"/>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30" name="Group 9429">
                <a:extLst>
                  <a:ext uri="{FF2B5EF4-FFF2-40B4-BE49-F238E27FC236}">
                    <a16:creationId xmlns:a16="http://schemas.microsoft.com/office/drawing/2014/main" id="{3CDB98BC-6662-A852-CBC9-7692A51DD4A0}"/>
                  </a:ext>
                </a:extLst>
              </p:cNvPr>
              <p:cNvGrpSpPr/>
              <p:nvPr/>
            </p:nvGrpSpPr>
            <p:grpSpPr>
              <a:xfrm>
                <a:off x="8443467" y="2711244"/>
                <a:ext cx="93407" cy="68826"/>
                <a:chOff x="10717161" y="2863645"/>
                <a:chExt cx="93407" cy="68826"/>
              </a:xfrm>
            </p:grpSpPr>
            <p:cxnSp>
              <p:nvCxnSpPr>
                <p:cNvPr id="9431" name="Straight Connector 9430">
                  <a:extLst>
                    <a:ext uri="{FF2B5EF4-FFF2-40B4-BE49-F238E27FC236}">
                      <a16:creationId xmlns:a16="http://schemas.microsoft.com/office/drawing/2014/main" id="{6194F400-6D04-7A59-1231-7174124C1A82}"/>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32" name="Straight Connector 9431">
                  <a:extLst>
                    <a:ext uri="{FF2B5EF4-FFF2-40B4-BE49-F238E27FC236}">
                      <a16:creationId xmlns:a16="http://schemas.microsoft.com/office/drawing/2014/main" id="{7803C7A5-AD8A-4B5F-933C-17C20B4A30B2}"/>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33" name="Group 9432">
                <a:extLst>
                  <a:ext uri="{FF2B5EF4-FFF2-40B4-BE49-F238E27FC236}">
                    <a16:creationId xmlns:a16="http://schemas.microsoft.com/office/drawing/2014/main" id="{FAB04575-0C2C-5865-3E30-BC79DDC52FD7}"/>
                  </a:ext>
                </a:extLst>
              </p:cNvPr>
              <p:cNvGrpSpPr/>
              <p:nvPr/>
            </p:nvGrpSpPr>
            <p:grpSpPr>
              <a:xfrm>
                <a:off x="8421345" y="2686664"/>
                <a:ext cx="93407" cy="68826"/>
                <a:chOff x="10717161" y="2863645"/>
                <a:chExt cx="93407" cy="68826"/>
              </a:xfrm>
            </p:grpSpPr>
            <p:cxnSp>
              <p:nvCxnSpPr>
                <p:cNvPr id="9434" name="Straight Connector 9433">
                  <a:extLst>
                    <a:ext uri="{FF2B5EF4-FFF2-40B4-BE49-F238E27FC236}">
                      <a16:creationId xmlns:a16="http://schemas.microsoft.com/office/drawing/2014/main" id="{5C92CDEE-6B3D-778E-85E0-B60D45B957C5}"/>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35" name="Straight Connector 9434">
                  <a:extLst>
                    <a:ext uri="{FF2B5EF4-FFF2-40B4-BE49-F238E27FC236}">
                      <a16:creationId xmlns:a16="http://schemas.microsoft.com/office/drawing/2014/main" id="{D8EB481B-58E4-575E-D917-BE314682E94B}"/>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36" name="Group 9435">
                <a:extLst>
                  <a:ext uri="{FF2B5EF4-FFF2-40B4-BE49-F238E27FC236}">
                    <a16:creationId xmlns:a16="http://schemas.microsoft.com/office/drawing/2014/main" id="{3B952D83-C723-4DA3-301C-CEE7E8AFBF6D}"/>
                  </a:ext>
                </a:extLst>
              </p:cNvPr>
              <p:cNvGrpSpPr/>
              <p:nvPr/>
            </p:nvGrpSpPr>
            <p:grpSpPr>
              <a:xfrm>
                <a:off x="8377099" y="2686664"/>
                <a:ext cx="93407" cy="68826"/>
                <a:chOff x="10717161" y="2863645"/>
                <a:chExt cx="93407" cy="68826"/>
              </a:xfrm>
            </p:grpSpPr>
            <p:cxnSp>
              <p:nvCxnSpPr>
                <p:cNvPr id="9437" name="Straight Connector 9436">
                  <a:extLst>
                    <a:ext uri="{FF2B5EF4-FFF2-40B4-BE49-F238E27FC236}">
                      <a16:creationId xmlns:a16="http://schemas.microsoft.com/office/drawing/2014/main" id="{4820E5C5-9356-E951-4430-2B3DE0D32F2E}"/>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38" name="Straight Connector 9437">
                  <a:extLst>
                    <a:ext uri="{FF2B5EF4-FFF2-40B4-BE49-F238E27FC236}">
                      <a16:creationId xmlns:a16="http://schemas.microsoft.com/office/drawing/2014/main" id="{B23E1352-5CC7-180C-65F9-CD2A94A8E2E3}"/>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39" name="Group 9438">
                <a:extLst>
                  <a:ext uri="{FF2B5EF4-FFF2-40B4-BE49-F238E27FC236}">
                    <a16:creationId xmlns:a16="http://schemas.microsoft.com/office/drawing/2014/main" id="{E17041A3-4D98-BE4B-13E9-B3D48ADFD26B}"/>
                  </a:ext>
                </a:extLst>
              </p:cNvPr>
              <p:cNvGrpSpPr/>
              <p:nvPr/>
            </p:nvGrpSpPr>
            <p:grpSpPr>
              <a:xfrm>
                <a:off x="8350059" y="2686664"/>
                <a:ext cx="93407" cy="68826"/>
                <a:chOff x="10717161" y="2863645"/>
                <a:chExt cx="93407" cy="68826"/>
              </a:xfrm>
            </p:grpSpPr>
            <p:cxnSp>
              <p:nvCxnSpPr>
                <p:cNvPr id="9440" name="Straight Connector 9439">
                  <a:extLst>
                    <a:ext uri="{FF2B5EF4-FFF2-40B4-BE49-F238E27FC236}">
                      <a16:creationId xmlns:a16="http://schemas.microsoft.com/office/drawing/2014/main" id="{8A76FBB1-72F7-2E4C-A00A-852DF6878E69}"/>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41" name="Straight Connector 9440">
                  <a:extLst>
                    <a:ext uri="{FF2B5EF4-FFF2-40B4-BE49-F238E27FC236}">
                      <a16:creationId xmlns:a16="http://schemas.microsoft.com/office/drawing/2014/main" id="{2C6220B2-B085-95CC-DB95-0B8F9DF875B2}"/>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42" name="Group 9441">
                <a:extLst>
                  <a:ext uri="{FF2B5EF4-FFF2-40B4-BE49-F238E27FC236}">
                    <a16:creationId xmlns:a16="http://schemas.microsoft.com/office/drawing/2014/main" id="{44983772-1C54-C517-4C46-F88BBBF21F83}"/>
                  </a:ext>
                </a:extLst>
              </p:cNvPr>
              <p:cNvGrpSpPr/>
              <p:nvPr/>
            </p:nvGrpSpPr>
            <p:grpSpPr>
              <a:xfrm>
                <a:off x="8313187" y="2686664"/>
                <a:ext cx="93407" cy="68826"/>
                <a:chOff x="10717161" y="2863645"/>
                <a:chExt cx="93407" cy="68826"/>
              </a:xfrm>
            </p:grpSpPr>
            <p:cxnSp>
              <p:nvCxnSpPr>
                <p:cNvPr id="9443" name="Straight Connector 9442">
                  <a:extLst>
                    <a:ext uri="{FF2B5EF4-FFF2-40B4-BE49-F238E27FC236}">
                      <a16:creationId xmlns:a16="http://schemas.microsoft.com/office/drawing/2014/main" id="{3F3C4482-926E-F848-1DF1-AD6155829303}"/>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44" name="Straight Connector 9443">
                  <a:extLst>
                    <a:ext uri="{FF2B5EF4-FFF2-40B4-BE49-F238E27FC236}">
                      <a16:creationId xmlns:a16="http://schemas.microsoft.com/office/drawing/2014/main" id="{D760D4A2-C027-BB37-94FF-C5875B997891}"/>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45" name="Group 9444">
                <a:extLst>
                  <a:ext uri="{FF2B5EF4-FFF2-40B4-BE49-F238E27FC236}">
                    <a16:creationId xmlns:a16="http://schemas.microsoft.com/office/drawing/2014/main" id="{268F0B22-57E2-7E4B-A0D0-15090CE6F850}"/>
                  </a:ext>
                </a:extLst>
              </p:cNvPr>
              <p:cNvGrpSpPr/>
              <p:nvPr/>
            </p:nvGrpSpPr>
            <p:grpSpPr>
              <a:xfrm>
                <a:off x="8335312" y="2686664"/>
                <a:ext cx="93407" cy="68826"/>
                <a:chOff x="10717161" y="2863645"/>
                <a:chExt cx="93407" cy="68826"/>
              </a:xfrm>
            </p:grpSpPr>
            <p:cxnSp>
              <p:nvCxnSpPr>
                <p:cNvPr id="9446" name="Straight Connector 9445">
                  <a:extLst>
                    <a:ext uri="{FF2B5EF4-FFF2-40B4-BE49-F238E27FC236}">
                      <a16:creationId xmlns:a16="http://schemas.microsoft.com/office/drawing/2014/main" id="{739F7D87-F4F2-18F9-ED07-B9888E5C74A8}"/>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47" name="Straight Connector 9446">
                  <a:extLst>
                    <a:ext uri="{FF2B5EF4-FFF2-40B4-BE49-F238E27FC236}">
                      <a16:creationId xmlns:a16="http://schemas.microsoft.com/office/drawing/2014/main" id="{EC407778-C0FF-27D0-E8BC-A33779C5B9D1}"/>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48" name="Group 9447">
                <a:extLst>
                  <a:ext uri="{FF2B5EF4-FFF2-40B4-BE49-F238E27FC236}">
                    <a16:creationId xmlns:a16="http://schemas.microsoft.com/office/drawing/2014/main" id="{F0E436D5-4D8A-AA4D-CFCF-3C55DF37DC09}"/>
                  </a:ext>
                </a:extLst>
              </p:cNvPr>
              <p:cNvGrpSpPr/>
              <p:nvPr/>
            </p:nvGrpSpPr>
            <p:grpSpPr>
              <a:xfrm>
                <a:off x="8327938" y="2686664"/>
                <a:ext cx="93407" cy="68826"/>
                <a:chOff x="10717161" y="2863645"/>
                <a:chExt cx="93407" cy="68826"/>
              </a:xfrm>
            </p:grpSpPr>
            <p:cxnSp>
              <p:nvCxnSpPr>
                <p:cNvPr id="9449" name="Straight Connector 9448">
                  <a:extLst>
                    <a:ext uri="{FF2B5EF4-FFF2-40B4-BE49-F238E27FC236}">
                      <a16:creationId xmlns:a16="http://schemas.microsoft.com/office/drawing/2014/main" id="{EC5C80F5-392D-4159-747D-70843D280477}"/>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50" name="Straight Connector 9449">
                  <a:extLst>
                    <a:ext uri="{FF2B5EF4-FFF2-40B4-BE49-F238E27FC236}">
                      <a16:creationId xmlns:a16="http://schemas.microsoft.com/office/drawing/2014/main" id="{EF1EB38A-FA33-75C4-58A1-19508D9D9F43}"/>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51" name="Group 9450">
                <a:extLst>
                  <a:ext uri="{FF2B5EF4-FFF2-40B4-BE49-F238E27FC236}">
                    <a16:creationId xmlns:a16="http://schemas.microsoft.com/office/drawing/2014/main" id="{8D017507-5471-4F19-1B47-1A3C6CA0BCB7}"/>
                  </a:ext>
                </a:extLst>
              </p:cNvPr>
              <p:cNvGrpSpPr/>
              <p:nvPr/>
            </p:nvGrpSpPr>
            <p:grpSpPr>
              <a:xfrm>
                <a:off x="8293527" y="2674374"/>
                <a:ext cx="93407" cy="68826"/>
                <a:chOff x="10717161" y="2863645"/>
                <a:chExt cx="93407" cy="68826"/>
              </a:xfrm>
            </p:grpSpPr>
            <p:cxnSp>
              <p:nvCxnSpPr>
                <p:cNvPr id="9452" name="Straight Connector 9451">
                  <a:extLst>
                    <a:ext uri="{FF2B5EF4-FFF2-40B4-BE49-F238E27FC236}">
                      <a16:creationId xmlns:a16="http://schemas.microsoft.com/office/drawing/2014/main" id="{1C107A9E-DBAB-E8AF-FC52-1B62C02B04EC}"/>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53" name="Straight Connector 9452">
                  <a:extLst>
                    <a:ext uri="{FF2B5EF4-FFF2-40B4-BE49-F238E27FC236}">
                      <a16:creationId xmlns:a16="http://schemas.microsoft.com/office/drawing/2014/main" id="{585B1DC7-DD06-5488-FD96-C7BF1A264C9A}"/>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54" name="Group 9453">
                <a:extLst>
                  <a:ext uri="{FF2B5EF4-FFF2-40B4-BE49-F238E27FC236}">
                    <a16:creationId xmlns:a16="http://schemas.microsoft.com/office/drawing/2014/main" id="{EC2EA45C-30A5-B36B-778D-00161B81C38E}"/>
                  </a:ext>
                </a:extLst>
              </p:cNvPr>
              <p:cNvGrpSpPr/>
              <p:nvPr/>
            </p:nvGrpSpPr>
            <p:grpSpPr>
              <a:xfrm>
                <a:off x="8286153" y="2674374"/>
                <a:ext cx="93407" cy="68826"/>
                <a:chOff x="10717161" y="2863645"/>
                <a:chExt cx="93407" cy="68826"/>
              </a:xfrm>
            </p:grpSpPr>
            <p:cxnSp>
              <p:nvCxnSpPr>
                <p:cNvPr id="9455" name="Straight Connector 9454">
                  <a:extLst>
                    <a:ext uri="{FF2B5EF4-FFF2-40B4-BE49-F238E27FC236}">
                      <a16:creationId xmlns:a16="http://schemas.microsoft.com/office/drawing/2014/main" id="{AA6CD707-AA41-49F6-FD1C-152E92FD4B52}"/>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56" name="Straight Connector 9455">
                  <a:extLst>
                    <a:ext uri="{FF2B5EF4-FFF2-40B4-BE49-F238E27FC236}">
                      <a16:creationId xmlns:a16="http://schemas.microsoft.com/office/drawing/2014/main" id="{811CD21D-1388-E24B-F4BD-143CB2BC6DE8}"/>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57" name="Group 9456">
                <a:extLst>
                  <a:ext uri="{FF2B5EF4-FFF2-40B4-BE49-F238E27FC236}">
                    <a16:creationId xmlns:a16="http://schemas.microsoft.com/office/drawing/2014/main" id="{8389EC53-E8A4-ECA0-1C1D-27A49F26FF91}"/>
                  </a:ext>
                </a:extLst>
              </p:cNvPr>
              <p:cNvGrpSpPr/>
              <p:nvPr/>
            </p:nvGrpSpPr>
            <p:grpSpPr>
              <a:xfrm>
                <a:off x="8273862" y="2674374"/>
                <a:ext cx="93407" cy="68826"/>
                <a:chOff x="10717161" y="2863645"/>
                <a:chExt cx="93407" cy="68826"/>
              </a:xfrm>
            </p:grpSpPr>
            <p:cxnSp>
              <p:nvCxnSpPr>
                <p:cNvPr id="9458" name="Straight Connector 9457">
                  <a:extLst>
                    <a:ext uri="{FF2B5EF4-FFF2-40B4-BE49-F238E27FC236}">
                      <a16:creationId xmlns:a16="http://schemas.microsoft.com/office/drawing/2014/main" id="{77D47D68-D249-AC5C-1E2C-C8D0BDE4C2FB}"/>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59" name="Straight Connector 9458">
                  <a:extLst>
                    <a:ext uri="{FF2B5EF4-FFF2-40B4-BE49-F238E27FC236}">
                      <a16:creationId xmlns:a16="http://schemas.microsoft.com/office/drawing/2014/main" id="{245EA721-37D5-78FC-84BA-A51F71ACD1FC}"/>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60" name="Group 9459">
                <a:extLst>
                  <a:ext uri="{FF2B5EF4-FFF2-40B4-BE49-F238E27FC236}">
                    <a16:creationId xmlns:a16="http://schemas.microsoft.com/office/drawing/2014/main" id="{FC1A3D1C-F352-FA75-71F4-3A00D30C7C4B}"/>
                  </a:ext>
                </a:extLst>
              </p:cNvPr>
              <p:cNvGrpSpPr/>
              <p:nvPr/>
            </p:nvGrpSpPr>
            <p:grpSpPr>
              <a:xfrm>
                <a:off x="8229617" y="2674374"/>
                <a:ext cx="93407" cy="68826"/>
                <a:chOff x="10717161" y="2863645"/>
                <a:chExt cx="93407" cy="68826"/>
              </a:xfrm>
            </p:grpSpPr>
            <p:cxnSp>
              <p:nvCxnSpPr>
                <p:cNvPr id="9461" name="Straight Connector 9460">
                  <a:extLst>
                    <a:ext uri="{FF2B5EF4-FFF2-40B4-BE49-F238E27FC236}">
                      <a16:creationId xmlns:a16="http://schemas.microsoft.com/office/drawing/2014/main" id="{FEBA28E5-7BB0-9BDC-36C6-FDE08A75EF6C}"/>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62" name="Straight Connector 9461">
                  <a:extLst>
                    <a:ext uri="{FF2B5EF4-FFF2-40B4-BE49-F238E27FC236}">
                      <a16:creationId xmlns:a16="http://schemas.microsoft.com/office/drawing/2014/main" id="{B97E53FC-7306-4616-298C-C3C5019A04D2}"/>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63" name="Group 9462">
                <a:extLst>
                  <a:ext uri="{FF2B5EF4-FFF2-40B4-BE49-F238E27FC236}">
                    <a16:creationId xmlns:a16="http://schemas.microsoft.com/office/drawing/2014/main" id="{C68E0E54-4E7E-9828-6283-28151491A326}"/>
                  </a:ext>
                </a:extLst>
              </p:cNvPr>
              <p:cNvGrpSpPr/>
              <p:nvPr/>
            </p:nvGrpSpPr>
            <p:grpSpPr>
              <a:xfrm>
                <a:off x="8170621" y="2674374"/>
                <a:ext cx="93407" cy="68826"/>
                <a:chOff x="10717161" y="2863645"/>
                <a:chExt cx="93407" cy="68826"/>
              </a:xfrm>
            </p:grpSpPr>
            <p:cxnSp>
              <p:nvCxnSpPr>
                <p:cNvPr id="9464" name="Straight Connector 9463">
                  <a:extLst>
                    <a:ext uri="{FF2B5EF4-FFF2-40B4-BE49-F238E27FC236}">
                      <a16:creationId xmlns:a16="http://schemas.microsoft.com/office/drawing/2014/main" id="{DB16A63A-EF3A-C140-48E2-B3448A22E344}"/>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65" name="Straight Connector 9464">
                  <a:extLst>
                    <a:ext uri="{FF2B5EF4-FFF2-40B4-BE49-F238E27FC236}">
                      <a16:creationId xmlns:a16="http://schemas.microsoft.com/office/drawing/2014/main" id="{DA67177A-08A4-2598-7030-85A5807B4D7D}"/>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66" name="Group 9465">
                <a:extLst>
                  <a:ext uri="{FF2B5EF4-FFF2-40B4-BE49-F238E27FC236}">
                    <a16:creationId xmlns:a16="http://schemas.microsoft.com/office/drawing/2014/main" id="{09A67EC3-3CBF-879E-43BC-DD42E92E59E7}"/>
                  </a:ext>
                </a:extLst>
              </p:cNvPr>
              <p:cNvGrpSpPr/>
              <p:nvPr/>
            </p:nvGrpSpPr>
            <p:grpSpPr>
              <a:xfrm>
                <a:off x="8128834" y="2674374"/>
                <a:ext cx="93407" cy="68826"/>
                <a:chOff x="10717161" y="2863645"/>
                <a:chExt cx="93407" cy="68826"/>
              </a:xfrm>
            </p:grpSpPr>
            <p:cxnSp>
              <p:nvCxnSpPr>
                <p:cNvPr id="9467" name="Straight Connector 9466">
                  <a:extLst>
                    <a:ext uri="{FF2B5EF4-FFF2-40B4-BE49-F238E27FC236}">
                      <a16:creationId xmlns:a16="http://schemas.microsoft.com/office/drawing/2014/main" id="{5F934ABB-9E90-D204-5751-95F6A41F4930}"/>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68" name="Straight Connector 9467">
                  <a:extLst>
                    <a:ext uri="{FF2B5EF4-FFF2-40B4-BE49-F238E27FC236}">
                      <a16:creationId xmlns:a16="http://schemas.microsoft.com/office/drawing/2014/main" id="{99FD79AC-7221-A18C-D009-AC3801C97A1F}"/>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69" name="Group 9468">
                <a:extLst>
                  <a:ext uri="{FF2B5EF4-FFF2-40B4-BE49-F238E27FC236}">
                    <a16:creationId xmlns:a16="http://schemas.microsoft.com/office/drawing/2014/main" id="{F88F1D4B-8D98-5F2E-FA99-DC7C0A2BA065}"/>
                  </a:ext>
                </a:extLst>
              </p:cNvPr>
              <p:cNvGrpSpPr/>
              <p:nvPr/>
            </p:nvGrpSpPr>
            <p:grpSpPr>
              <a:xfrm>
                <a:off x="8136207" y="2674374"/>
                <a:ext cx="93407" cy="68826"/>
                <a:chOff x="10717161" y="2863645"/>
                <a:chExt cx="93407" cy="68826"/>
              </a:xfrm>
            </p:grpSpPr>
            <p:cxnSp>
              <p:nvCxnSpPr>
                <p:cNvPr id="9470" name="Straight Connector 9469">
                  <a:extLst>
                    <a:ext uri="{FF2B5EF4-FFF2-40B4-BE49-F238E27FC236}">
                      <a16:creationId xmlns:a16="http://schemas.microsoft.com/office/drawing/2014/main" id="{69D1B205-36F8-D2EB-96C4-576323020211}"/>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71" name="Straight Connector 9470">
                  <a:extLst>
                    <a:ext uri="{FF2B5EF4-FFF2-40B4-BE49-F238E27FC236}">
                      <a16:creationId xmlns:a16="http://schemas.microsoft.com/office/drawing/2014/main" id="{11937543-DC83-E520-A106-07D0D044F441}"/>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72" name="Group 9471">
                <a:extLst>
                  <a:ext uri="{FF2B5EF4-FFF2-40B4-BE49-F238E27FC236}">
                    <a16:creationId xmlns:a16="http://schemas.microsoft.com/office/drawing/2014/main" id="{EF17F66F-2B95-8822-CF97-FE795D7F0435}"/>
                  </a:ext>
                </a:extLst>
              </p:cNvPr>
              <p:cNvGrpSpPr/>
              <p:nvPr/>
            </p:nvGrpSpPr>
            <p:grpSpPr>
              <a:xfrm>
                <a:off x="8153415" y="2674374"/>
                <a:ext cx="93407" cy="68826"/>
                <a:chOff x="10717161" y="2863645"/>
                <a:chExt cx="93407" cy="68826"/>
              </a:xfrm>
            </p:grpSpPr>
            <p:cxnSp>
              <p:nvCxnSpPr>
                <p:cNvPr id="9473" name="Straight Connector 9472">
                  <a:extLst>
                    <a:ext uri="{FF2B5EF4-FFF2-40B4-BE49-F238E27FC236}">
                      <a16:creationId xmlns:a16="http://schemas.microsoft.com/office/drawing/2014/main" id="{D2B7ED9C-317D-F2AD-6548-A94D27BA3A62}"/>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74" name="Straight Connector 9473">
                  <a:extLst>
                    <a:ext uri="{FF2B5EF4-FFF2-40B4-BE49-F238E27FC236}">
                      <a16:creationId xmlns:a16="http://schemas.microsoft.com/office/drawing/2014/main" id="{B36AB6AE-3B3F-0B20-8E6E-57A380D5465C}"/>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75" name="Group 9474">
                <a:extLst>
                  <a:ext uri="{FF2B5EF4-FFF2-40B4-BE49-F238E27FC236}">
                    <a16:creationId xmlns:a16="http://schemas.microsoft.com/office/drawing/2014/main" id="{EA8D7648-3BB8-ACA1-D77F-410B0EAC5D6B}"/>
                  </a:ext>
                </a:extLst>
              </p:cNvPr>
              <p:cNvGrpSpPr/>
              <p:nvPr/>
            </p:nvGrpSpPr>
            <p:grpSpPr>
              <a:xfrm>
                <a:off x="8101795" y="2674374"/>
                <a:ext cx="93407" cy="68826"/>
                <a:chOff x="10717161" y="2863645"/>
                <a:chExt cx="93407" cy="68826"/>
              </a:xfrm>
            </p:grpSpPr>
            <p:cxnSp>
              <p:nvCxnSpPr>
                <p:cNvPr id="9476" name="Straight Connector 9475">
                  <a:extLst>
                    <a:ext uri="{FF2B5EF4-FFF2-40B4-BE49-F238E27FC236}">
                      <a16:creationId xmlns:a16="http://schemas.microsoft.com/office/drawing/2014/main" id="{B7FB39A2-81D7-3045-F990-47B3087D1819}"/>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77" name="Straight Connector 9476">
                  <a:extLst>
                    <a:ext uri="{FF2B5EF4-FFF2-40B4-BE49-F238E27FC236}">
                      <a16:creationId xmlns:a16="http://schemas.microsoft.com/office/drawing/2014/main" id="{08E07BF8-0B74-8A88-1A7D-D798BB826EF1}"/>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78" name="Group 9477">
                <a:extLst>
                  <a:ext uri="{FF2B5EF4-FFF2-40B4-BE49-F238E27FC236}">
                    <a16:creationId xmlns:a16="http://schemas.microsoft.com/office/drawing/2014/main" id="{EF376028-51B8-AAF9-5FC4-07AB2A5A1BDF}"/>
                  </a:ext>
                </a:extLst>
              </p:cNvPr>
              <p:cNvGrpSpPr/>
              <p:nvPr/>
            </p:nvGrpSpPr>
            <p:grpSpPr>
              <a:xfrm>
                <a:off x="8077215" y="2674374"/>
                <a:ext cx="93407" cy="68826"/>
                <a:chOff x="10717161" y="2863645"/>
                <a:chExt cx="93407" cy="68826"/>
              </a:xfrm>
            </p:grpSpPr>
            <p:cxnSp>
              <p:nvCxnSpPr>
                <p:cNvPr id="9479" name="Straight Connector 9478">
                  <a:extLst>
                    <a:ext uri="{FF2B5EF4-FFF2-40B4-BE49-F238E27FC236}">
                      <a16:creationId xmlns:a16="http://schemas.microsoft.com/office/drawing/2014/main" id="{466891DF-EF40-02E4-1692-47D532EEB7A3}"/>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80" name="Straight Connector 9479">
                  <a:extLst>
                    <a:ext uri="{FF2B5EF4-FFF2-40B4-BE49-F238E27FC236}">
                      <a16:creationId xmlns:a16="http://schemas.microsoft.com/office/drawing/2014/main" id="{0FCEBF57-90FE-F6A5-C298-7E491799FB0D}"/>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81" name="Group 9480">
                <a:extLst>
                  <a:ext uri="{FF2B5EF4-FFF2-40B4-BE49-F238E27FC236}">
                    <a16:creationId xmlns:a16="http://schemas.microsoft.com/office/drawing/2014/main" id="{EB0CCB07-A9F1-5FC7-2B07-3DBAEC87526A}"/>
                  </a:ext>
                </a:extLst>
              </p:cNvPr>
              <p:cNvGrpSpPr/>
              <p:nvPr/>
            </p:nvGrpSpPr>
            <p:grpSpPr>
              <a:xfrm>
                <a:off x="8084587" y="2674374"/>
                <a:ext cx="93407" cy="68826"/>
                <a:chOff x="10717161" y="2863645"/>
                <a:chExt cx="93407" cy="68826"/>
              </a:xfrm>
            </p:grpSpPr>
            <p:cxnSp>
              <p:nvCxnSpPr>
                <p:cNvPr id="9482" name="Straight Connector 9481">
                  <a:extLst>
                    <a:ext uri="{FF2B5EF4-FFF2-40B4-BE49-F238E27FC236}">
                      <a16:creationId xmlns:a16="http://schemas.microsoft.com/office/drawing/2014/main" id="{D4A9E019-06D4-E72B-3F8A-DDCE4970AB1A}"/>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83" name="Straight Connector 9482">
                  <a:extLst>
                    <a:ext uri="{FF2B5EF4-FFF2-40B4-BE49-F238E27FC236}">
                      <a16:creationId xmlns:a16="http://schemas.microsoft.com/office/drawing/2014/main" id="{7B659B7C-EEAF-EF93-6168-A1B23D54EEA7}"/>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84" name="Group 9483">
                <a:extLst>
                  <a:ext uri="{FF2B5EF4-FFF2-40B4-BE49-F238E27FC236}">
                    <a16:creationId xmlns:a16="http://schemas.microsoft.com/office/drawing/2014/main" id="{92B47159-828C-E057-2ED5-62B6FE02D04B}"/>
                  </a:ext>
                </a:extLst>
              </p:cNvPr>
              <p:cNvGrpSpPr/>
              <p:nvPr/>
            </p:nvGrpSpPr>
            <p:grpSpPr>
              <a:xfrm>
                <a:off x="8037883" y="2649794"/>
                <a:ext cx="93407" cy="68826"/>
                <a:chOff x="10717161" y="2863645"/>
                <a:chExt cx="93407" cy="68826"/>
              </a:xfrm>
            </p:grpSpPr>
            <p:cxnSp>
              <p:nvCxnSpPr>
                <p:cNvPr id="9485" name="Straight Connector 9484">
                  <a:extLst>
                    <a:ext uri="{FF2B5EF4-FFF2-40B4-BE49-F238E27FC236}">
                      <a16:creationId xmlns:a16="http://schemas.microsoft.com/office/drawing/2014/main" id="{A2434170-4F41-CD91-5C82-F1D8F8749F4C}"/>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86" name="Straight Connector 9485">
                  <a:extLst>
                    <a:ext uri="{FF2B5EF4-FFF2-40B4-BE49-F238E27FC236}">
                      <a16:creationId xmlns:a16="http://schemas.microsoft.com/office/drawing/2014/main" id="{B2F78E09-DD60-E351-9F5D-523B7365DD89}"/>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87" name="Group 9486">
                <a:extLst>
                  <a:ext uri="{FF2B5EF4-FFF2-40B4-BE49-F238E27FC236}">
                    <a16:creationId xmlns:a16="http://schemas.microsoft.com/office/drawing/2014/main" id="{3BF8FCF0-3235-39E4-DBA4-40AF28BCBCFF}"/>
                  </a:ext>
                </a:extLst>
              </p:cNvPr>
              <p:cNvGrpSpPr/>
              <p:nvPr/>
            </p:nvGrpSpPr>
            <p:grpSpPr>
              <a:xfrm>
                <a:off x="8015760" y="2649794"/>
                <a:ext cx="93407" cy="68826"/>
                <a:chOff x="10717161" y="2863645"/>
                <a:chExt cx="93407" cy="68826"/>
              </a:xfrm>
            </p:grpSpPr>
            <p:cxnSp>
              <p:nvCxnSpPr>
                <p:cNvPr id="9488" name="Straight Connector 9487">
                  <a:extLst>
                    <a:ext uri="{FF2B5EF4-FFF2-40B4-BE49-F238E27FC236}">
                      <a16:creationId xmlns:a16="http://schemas.microsoft.com/office/drawing/2014/main" id="{80317778-152D-0A82-00E6-349CEFCB668F}"/>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89" name="Straight Connector 9488">
                  <a:extLst>
                    <a:ext uri="{FF2B5EF4-FFF2-40B4-BE49-F238E27FC236}">
                      <a16:creationId xmlns:a16="http://schemas.microsoft.com/office/drawing/2014/main" id="{717C2009-BD15-C6F5-13A7-1E3C40EA9044}"/>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90" name="Group 9489">
                <a:extLst>
                  <a:ext uri="{FF2B5EF4-FFF2-40B4-BE49-F238E27FC236}">
                    <a16:creationId xmlns:a16="http://schemas.microsoft.com/office/drawing/2014/main" id="{4682C4F6-C9B0-1DB3-F820-0CBFAFDA47E7}"/>
                  </a:ext>
                </a:extLst>
              </p:cNvPr>
              <p:cNvGrpSpPr/>
              <p:nvPr/>
            </p:nvGrpSpPr>
            <p:grpSpPr>
              <a:xfrm>
                <a:off x="8020676" y="2649794"/>
                <a:ext cx="93407" cy="68826"/>
                <a:chOff x="10717161" y="2863645"/>
                <a:chExt cx="93407" cy="68826"/>
              </a:xfrm>
            </p:grpSpPr>
            <p:cxnSp>
              <p:nvCxnSpPr>
                <p:cNvPr id="9491" name="Straight Connector 9490">
                  <a:extLst>
                    <a:ext uri="{FF2B5EF4-FFF2-40B4-BE49-F238E27FC236}">
                      <a16:creationId xmlns:a16="http://schemas.microsoft.com/office/drawing/2014/main" id="{6A25C27C-BF25-5F43-69BF-E01B30AF3A90}"/>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92" name="Straight Connector 9491">
                  <a:extLst>
                    <a:ext uri="{FF2B5EF4-FFF2-40B4-BE49-F238E27FC236}">
                      <a16:creationId xmlns:a16="http://schemas.microsoft.com/office/drawing/2014/main" id="{C4EF217E-ABBA-A80B-A3B2-CA14FB6BB3A2}"/>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93" name="Group 9492">
                <a:extLst>
                  <a:ext uri="{FF2B5EF4-FFF2-40B4-BE49-F238E27FC236}">
                    <a16:creationId xmlns:a16="http://schemas.microsoft.com/office/drawing/2014/main" id="{13D9C8C1-E752-A5AE-73F2-3F195CAEFE1F}"/>
                  </a:ext>
                </a:extLst>
              </p:cNvPr>
              <p:cNvGrpSpPr/>
              <p:nvPr/>
            </p:nvGrpSpPr>
            <p:grpSpPr>
              <a:xfrm>
                <a:off x="7983807" y="2649794"/>
                <a:ext cx="93407" cy="68826"/>
                <a:chOff x="10717161" y="2863645"/>
                <a:chExt cx="93407" cy="68826"/>
              </a:xfrm>
            </p:grpSpPr>
            <p:cxnSp>
              <p:nvCxnSpPr>
                <p:cNvPr id="9494" name="Straight Connector 9493">
                  <a:extLst>
                    <a:ext uri="{FF2B5EF4-FFF2-40B4-BE49-F238E27FC236}">
                      <a16:creationId xmlns:a16="http://schemas.microsoft.com/office/drawing/2014/main" id="{D3BEA9D7-177C-BAA5-C445-A1FBD0EDB731}"/>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95" name="Straight Connector 9494">
                  <a:extLst>
                    <a:ext uri="{FF2B5EF4-FFF2-40B4-BE49-F238E27FC236}">
                      <a16:creationId xmlns:a16="http://schemas.microsoft.com/office/drawing/2014/main" id="{2F025675-7467-4858-DC6E-ECA9CDFF9E13}"/>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96" name="Group 9495">
                <a:extLst>
                  <a:ext uri="{FF2B5EF4-FFF2-40B4-BE49-F238E27FC236}">
                    <a16:creationId xmlns:a16="http://schemas.microsoft.com/office/drawing/2014/main" id="{34CA313B-8051-8051-B769-8338C6ED060A}"/>
                  </a:ext>
                </a:extLst>
              </p:cNvPr>
              <p:cNvGrpSpPr/>
              <p:nvPr/>
            </p:nvGrpSpPr>
            <p:grpSpPr>
              <a:xfrm>
                <a:off x="7976433" y="2649794"/>
                <a:ext cx="93407" cy="68826"/>
                <a:chOff x="10717161" y="2863645"/>
                <a:chExt cx="93407" cy="68826"/>
              </a:xfrm>
            </p:grpSpPr>
            <p:cxnSp>
              <p:nvCxnSpPr>
                <p:cNvPr id="9497" name="Straight Connector 9496">
                  <a:extLst>
                    <a:ext uri="{FF2B5EF4-FFF2-40B4-BE49-F238E27FC236}">
                      <a16:creationId xmlns:a16="http://schemas.microsoft.com/office/drawing/2014/main" id="{C4002B76-5629-4752-2E72-2AA5B418A587}"/>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498" name="Straight Connector 9497">
                  <a:extLst>
                    <a:ext uri="{FF2B5EF4-FFF2-40B4-BE49-F238E27FC236}">
                      <a16:creationId xmlns:a16="http://schemas.microsoft.com/office/drawing/2014/main" id="{36296B1B-E464-0CA9-3D8C-3F97F7C2D0F6}"/>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499" name="Group 9498">
                <a:extLst>
                  <a:ext uri="{FF2B5EF4-FFF2-40B4-BE49-F238E27FC236}">
                    <a16:creationId xmlns:a16="http://schemas.microsoft.com/office/drawing/2014/main" id="{D4226870-A9DA-35A6-8FF4-455D6B94985A}"/>
                  </a:ext>
                </a:extLst>
              </p:cNvPr>
              <p:cNvGrpSpPr/>
              <p:nvPr/>
            </p:nvGrpSpPr>
            <p:grpSpPr>
              <a:xfrm>
                <a:off x="7973975" y="2632587"/>
                <a:ext cx="93407" cy="68826"/>
                <a:chOff x="10717161" y="2863645"/>
                <a:chExt cx="93407" cy="68826"/>
              </a:xfrm>
            </p:grpSpPr>
            <p:cxnSp>
              <p:nvCxnSpPr>
                <p:cNvPr id="9500" name="Straight Connector 9499">
                  <a:extLst>
                    <a:ext uri="{FF2B5EF4-FFF2-40B4-BE49-F238E27FC236}">
                      <a16:creationId xmlns:a16="http://schemas.microsoft.com/office/drawing/2014/main" id="{79B0A415-2BE0-B479-5683-C831DDBF8330}"/>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01" name="Straight Connector 9500">
                  <a:extLst>
                    <a:ext uri="{FF2B5EF4-FFF2-40B4-BE49-F238E27FC236}">
                      <a16:creationId xmlns:a16="http://schemas.microsoft.com/office/drawing/2014/main" id="{0742FB05-9C14-AC3D-48DD-6B80F37F57EE}"/>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02" name="Group 9501">
                <a:extLst>
                  <a:ext uri="{FF2B5EF4-FFF2-40B4-BE49-F238E27FC236}">
                    <a16:creationId xmlns:a16="http://schemas.microsoft.com/office/drawing/2014/main" id="{0740FD35-A298-8958-7303-CAA7B1DA90EA}"/>
                  </a:ext>
                </a:extLst>
              </p:cNvPr>
              <p:cNvGrpSpPr/>
              <p:nvPr/>
            </p:nvGrpSpPr>
            <p:grpSpPr>
              <a:xfrm>
                <a:off x="7919897" y="2632587"/>
                <a:ext cx="93407" cy="68826"/>
                <a:chOff x="10717161" y="2863645"/>
                <a:chExt cx="93407" cy="68826"/>
              </a:xfrm>
            </p:grpSpPr>
            <p:cxnSp>
              <p:nvCxnSpPr>
                <p:cNvPr id="9503" name="Straight Connector 9502">
                  <a:extLst>
                    <a:ext uri="{FF2B5EF4-FFF2-40B4-BE49-F238E27FC236}">
                      <a16:creationId xmlns:a16="http://schemas.microsoft.com/office/drawing/2014/main" id="{3B628176-CC00-4F69-D2B8-EA68A95D81A9}"/>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04" name="Straight Connector 9503">
                  <a:extLst>
                    <a:ext uri="{FF2B5EF4-FFF2-40B4-BE49-F238E27FC236}">
                      <a16:creationId xmlns:a16="http://schemas.microsoft.com/office/drawing/2014/main" id="{D1817E78-8F3D-FC08-AB06-39CFB94AAF4C}"/>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05" name="Group 9504">
                <a:extLst>
                  <a:ext uri="{FF2B5EF4-FFF2-40B4-BE49-F238E27FC236}">
                    <a16:creationId xmlns:a16="http://schemas.microsoft.com/office/drawing/2014/main" id="{6E8E81E1-1D4B-265F-762C-A040A10FA6E2}"/>
                  </a:ext>
                </a:extLst>
              </p:cNvPr>
              <p:cNvGrpSpPr/>
              <p:nvPr/>
            </p:nvGrpSpPr>
            <p:grpSpPr>
              <a:xfrm>
                <a:off x="7937104" y="2632587"/>
                <a:ext cx="93407" cy="68826"/>
                <a:chOff x="10717161" y="2863645"/>
                <a:chExt cx="93407" cy="68826"/>
              </a:xfrm>
            </p:grpSpPr>
            <p:cxnSp>
              <p:nvCxnSpPr>
                <p:cNvPr id="9506" name="Straight Connector 9505">
                  <a:extLst>
                    <a:ext uri="{FF2B5EF4-FFF2-40B4-BE49-F238E27FC236}">
                      <a16:creationId xmlns:a16="http://schemas.microsoft.com/office/drawing/2014/main" id="{A535F08B-D7E2-52F9-9F0A-4393EFABC0A4}"/>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07" name="Straight Connector 9506">
                  <a:extLst>
                    <a:ext uri="{FF2B5EF4-FFF2-40B4-BE49-F238E27FC236}">
                      <a16:creationId xmlns:a16="http://schemas.microsoft.com/office/drawing/2014/main" id="{04BE9BE2-E9DA-0A5E-A9D9-605A9BC3ACD8}"/>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08" name="Group 9507">
                <a:extLst>
                  <a:ext uri="{FF2B5EF4-FFF2-40B4-BE49-F238E27FC236}">
                    <a16:creationId xmlns:a16="http://schemas.microsoft.com/office/drawing/2014/main" id="{D34A92A1-9368-8B30-2E5E-AE04D2FDD470}"/>
                  </a:ext>
                </a:extLst>
              </p:cNvPr>
              <p:cNvGrpSpPr/>
              <p:nvPr/>
            </p:nvGrpSpPr>
            <p:grpSpPr>
              <a:xfrm>
                <a:off x="7949394" y="2632587"/>
                <a:ext cx="93407" cy="68826"/>
                <a:chOff x="10717161" y="2863645"/>
                <a:chExt cx="93407" cy="68826"/>
              </a:xfrm>
            </p:grpSpPr>
            <p:cxnSp>
              <p:nvCxnSpPr>
                <p:cNvPr id="9509" name="Straight Connector 9508">
                  <a:extLst>
                    <a:ext uri="{FF2B5EF4-FFF2-40B4-BE49-F238E27FC236}">
                      <a16:creationId xmlns:a16="http://schemas.microsoft.com/office/drawing/2014/main" id="{CF9B7CDA-B0C2-B4D8-6B58-C36C689C3EBF}"/>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10" name="Straight Connector 9509">
                  <a:extLst>
                    <a:ext uri="{FF2B5EF4-FFF2-40B4-BE49-F238E27FC236}">
                      <a16:creationId xmlns:a16="http://schemas.microsoft.com/office/drawing/2014/main" id="{55341D15-98C5-E66E-9AFF-5390525540F0}"/>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11" name="Group 9510">
                <a:extLst>
                  <a:ext uri="{FF2B5EF4-FFF2-40B4-BE49-F238E27FC236}">
                    <a16:creationId xmlns:a16="http://schemas.microsoft.com/office/drawing/2014/main" id="{C4AE7149-9463-7AB4-3A1C-35C1CC66F54E}"/>
                  </a:ext>
                </a:extLst>
              </p:cNvPr>
              <p:cNvGrpSpPr/>
              <p:nvPr/>
            </p:nvGrpSpPr>
            <p:grpSpPr>
              <a:xfrm>
                <a:off x="7956767" y="2632587"/>
                <a:ext cx="93407" cy="68826"/>
                <a:chOff x="10717161" y="2863645"/>
                <a:chExt cx="93407" cy="68826"/>
              </a:xfrm>
            </p:grpSpPr>
            <p:cxnSp>
              <p:nvCxnSpPr>
                <p:cNvPr id="9512" name="Straight Connector 9511">
                  <a:extLst>
                    <a:ext uri="{FF2B5EF4-FFF2-40B4-BE49-F238E27FC236}">
                      <a16:creationId xmlns:a16="http://schemas.microsoft.com/office/drawing/2014/main" id="{BD19ADB9-870B-4AFD-60DB-EBE796C3AE68}"/>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13" name="Straight Connector 9512">
                  <a:extLst>
                    <a:ext uri="{FF2B5EF4-FFF2-40B4-BE49-F238E27FC236}">
                      <a16:creationId xmlns:a16="http://schemas.microsoft.com/office/drawing/2014/main" id="{1CA5A0AC-2512-9C9C-7233-AA45D1665DD1}"/>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14" name="Group 9513">
                <a:extLst>
                  <a:ext uri="{FF2B5EF4-FFF2-40B4-BE49-F238E27FC236}">
                    <a16:creationId xmlns:a16="http://schemas.microsoft.com/office/drawing/2014/main" id="{349802E7-504B-6C41-6FB2-5EB9DD797610}"/>
                  </a:ext>
                </a:extLst>
              </p:cNvPr>
              <p:cNvGrpSpPr/>
              <p:nvPr/>
            </p:nvGrpSpPr>
            <p:grpSpPr>
              <a:xfrm>
                <a:off x="7897773" y="2632587"/>
                <a:ext cx="93407" cy="68826"/>
                <a:chOff x="10717161" y="2863645"/>
                <a:chExt cx="93407" cy="68826"/>
              </a:xfrm>
            </p:grpSpPr>
            <p:cxnSp>
              <p:nvCxnSpPr>
                <p:cNvPr id="9515" name="Straight Connector 9514">
                  <a:extLst>
                    <a:ext uri="{FF2B5EF4-FFF2-40B4-BE49-F238E27FC236}">
                      <a16:creationId xmlns:a16="http://schemas.microsoft.com/office/drawing/2014/main" id="{7615A191-B096-A5F3-5CF9-0FB88FA5BFDD}"/>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16" name="Straight Connector 9515">
                  <a:extLst>
                    <a:ext uri="{FF2B5EF4-FFF2-40B4-BE49-F238E27FC236}">
                      <a16:creationId xmlns:a16="http://schemas.microsoft.com/office/drawing/2014/main" id="{C8D31973-93F0-2D37-2011-3CA610B8A377}"/>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17" name="Group 9516">
                <a:extLst>
                  <a:ext uri="{FF2B5EF4-FFF2-40B4-BE49-F238E27FC236}">
                    <a16:creationId xmlns:a16="http://schemas.microsoft.com/office/drawing/2014/main" id="{EB34C58F-58C2-D175-01E1-D5F73AB92D39}"/>
                  </a:ext>
                </a:extLst>
              </p:cNvPr>
              <p:cNvGrpSpPr/>
              <p:nvPr/>
            </p:nvGrpSpPr>
            <p:grpSpPr>
              <a:xfrm>
                <a:off x="7880566" y="2632587"/>
                <a:ext cx="93407" cy="68826"/>
                <a:chOff x="10717161" y="2863645"/>
                <a:chExt cx="93407" cy="68826"/>
              </a:xfrm>
            </p:grpSpPr>
            <p:cxnSp>
              <p:nvCxnSpPr>
                <p:cNvPr id="9518" name="Straight Connector 9517">
                  <a:extLst>
                    <a:ext uri="{FF2B5EF4-FFF2-40B4-BE49-F238E27FC236}">
                      <a16:creationId xmlns:a16="http://schemas.microsoft.com/office/drawing/2014/main" id="{8D8089AA-8245-E9B5-3E0E-C9A0805519EF}"/>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19" name="Straight Connector 9518">
                  <a:extLst>
                    <a:ext uri="{FF2B5EF4-FFF2-40B4-BE49-F238E27FC236}">
                      <a16:creationId xmlns:a16="http://schemas.microsoft.com/office/drawing/2014/main" id="{9FCCC852-554F-3D81-A739-59C7898AC41F}"/>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20" name="Group 9519">
                <a:extLst>
                  <a:ext uri="{FF2B5EF4-FFF2-40B4-BE49-F238E27FC236}">
                    <a16:creationId xmlns:a16="http://schemas.microsoft.com/office/drawing/2014/main" id="{9763C932-67B1-924C-3924-12B52B67BBE1}"/>
                  </a:ext>
                </a:extLst>
              </p:cNvPr>
              <p:cNvGrpSpPr/>
              <p:nvPr/>
            </p:nvGrpSpPr>
            <p:grpSpPr>
              <a:xfrm>
                <a:off x="7870734" y="2632587"/>
                <a:ext cx="93407" cy="68826"/>
                <a:chOff x="10717161" y="2863645"/>
                <a:chExt cx="93407" cy="68826"/>
              </a:xfrm>
            </p:grpSpPr>
            <p:cxnSp>
              <p:nvCxnSpPr>
                <p:cNvPr id="9521" name="Straight Connector 9520">
                  <a:extLst>
                    <a:ext uri="{FF2B5EF4-FFF2-40B4-BE49-F238E27FC236}">
                      <a16:creationId xmlns:a16="http://schemas.microsoft.com/office/drawing/2014/main" id="{9FFB475B-0AD7-7293-FBDF-EED4E569ECFF}"/>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22" name="Straight Connector 9521">
                  <a:extLst>
                    <a:ext uri="{FF2B5EF4-FFF2-40B4-BE49-F238E27FC236}">
                      <a16:creationId xmlns:a16="http://schemas.microsoft.com/office/drawing/2014/main" id="{11D2F9FC-A27E-CEB4-4E9D-C01261792E72}"/>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23" name="Group 9522">
                <a:extLst>
                  <a:ext uri="{FF2B5EF4-FFF2-40B4-BE49-F238E27FC236}">
                    <a16:creationId xmlns:a16="http://schemas.microsoft.com/office/drawing/2014/main" id="{8C36EFB5-FA6F-0102-40BB-83F66075988D}"/>
                  </a:ext>
                </a:extLst>
              </p:cNvPr>
              <p:cNvGrpSpPr/>
              <p:nvPr/>
            </p:nvGrpSpPr>
            <p:grpSpPr>
              <a:xfrm>
                <a:off x="7851068" y="2632587"/>
                <a:ext cx="93407" cy="68826"/>
                <a:chOff x="10717161" y="2863645"/>
                <a:chExt cx="93407" cy="68826"/>
              </a:xfrm>
            </p:grpSpPr>
            <p:cxnSp>
              <p:nvCxnSpPr>
                <p:cNvPr id="9524" name="Straight Connector 9523">
                  <a:extLst>
                    <a:ext uri="{FF2B5EF4-FFF2-40B4-BE49-F238E27FC236}">
                      <a16:creationId xmlns:a16="http://schemas.microsoft.com/office/drawing/2014/main" id="{DEAA30FB-EE96-90E1-5E66-01576C31A705}"/>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25" name="Straight Connector 9524">
                  <a:extLst>
                    <a:ext uri="{FF2B5EF4-FFF2-40B4-BE49-F238E27FC236}">
                      <a16:creationId xmlns:a16="http://schemas.microsoft.com/office/drawing/2014/main" id="{4FD55852-CBAF-4D6F-566F-0B2873A97713}"/>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26" name="Group 9525">
                <a:extLst>
                  <a:ext uri="{FF2B5EF4-FFF2-40B4-BE49-F238E27FC236}">
                    <a16:creationId xmlns:a16="http://schemas.microsoft.com/office/drawing/2014/main" id="{4A86FB64-96B9-BF92-771F-3EA53D3F9CA6}"/>
                  </a:ext>
                </a:extLst>
              </p:cNvPr>
              <p:cNvGrpSpPr/>
              <p:nvPr/>
            </p:nvGrpSpPr>
            <p:grpSpPr>
              <a:xfrm>
                <a:off x="7826488" y="2632587"/>
                <a:ext cx="93407" cy="68826"/>
                <a:chOff x="10717161" y="2863645"/>
                <a:chExt cx="93407" cy="68826"/>
              </a:xfrm>
            </p:grpSpPr>
            <p:cxnSp>
              <p:nvCxnSpPr>
                <p:cNvPr id="9527" name="Straight Connector 9526">
                  <a:extLst>
                    <a:ext uri="{FF2B5EF4-FFF2-40B4-BE49-F238E27FC236}">
                      <a16:creationId xmlns:a16="http://schemas.microsoft.com/office/drawing/2014/main" id="{5F201DC9-4CBE-EAC7-C1CF-2ECFFEFE91AA}"/>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28" name="Straight Connector 9527">
                  <a:extLst>
                    <a:ext uri="{FF2B5EF4-FFF2-40B4-BE49-F238E27FC236}">
                      <a16:creationId xmlns:a16="http://schemas.microsoft.com/office/drawing/2014/main" id="{20645817-D904-AE39-A3F6-BD9939E66331}"/>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29" name="Group 9528">
                <a:extLst>
                  <a:ext uri="{FF2B5EF4-FFF2-40B4-BE49-F238E27FC236}">
                    <a16:creationId xmlns:a16="http://schemas.microsoft.com/office/drawing/2014/main" id="{18031246-C834-508A-A0C9-48336DE5E006}"/>
                  </a:ext>
                </a:extLst>
              </p:cNvPr>
              <p:cNvGrpSpPr/>
              <p:nvPr/>
            </p:nvGrpSpPr>
            <p:grpSpPr>
              <a:xfrm>
                <a:off x="7801907" y="2632587"/>
                <a:ext cx="93407" cy="68826"/>
                <a:chOff x="10717161" y="2863645"/>
                <a:chExt cx="93407" cy="68826"/>
              </a:xfrm>
            </p:grpSpPr>
            <p:cxnSp>
              <p:nvCxnSpPr>
                <p:cNvPr id="9530" name="Straight Connector 9529">
                  <a:extLst>
                    <a:ext uri="{FF2B5EF4-FFF2-40B4-BE49-F238E27FC236}">
                      <a16:creationId xmlns:a16="http://schemas.microsoft.com/office/drawing/2014/main" id="{26AAD94A-D0B7-F1A8-C0B2-1853126DF2AF}"/>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31" name="Straight Connector 9530">
                  <a:extLst>
                    <a:ext uri="{FF2B5EF4-FFF2-40B4-BE49-F238E27FC236}">
                      <a16:creationId xmlns:a16="http://schemas.microsoft.com/office/drawing/2014/main" id="{5899E467-94B6-E93C-B417-D086EA30C0F1}"/>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32" name="Group 9531">
                <a:extLst>
                  <a:ext uri="{FF2B5EF4-FFF2-40B4-BE49-F238E27FC236}">
                    <a16:creationId xmlns:a16="http://schemas.microsoft.com/office/drawing/2014/main" id="{A024B683-99BA-76E7-9A23-775A40A4506C}"/>
                  </a:ext>
                </a:extLst>
              </p:cNvPr>
              <p:cNvGrpSpPr/>
              <p:nvPr/>
            </p:nvGrpSpPr>
            <p:grpSpPr>
              <a:xfrm>
                <a:off x="7762577" y="2632587"/>
                <a:ext cx="93407" cy="68826"/>
                <a:chOff x="10717161" y="2863645"/>
                <a:chExt cx="93407" cy="68826"/>
              </a:xfrm>
            </p:grpSpPr>
            <p:cxnSp>
              <p:nvCxnSpPr>
                <p:cNvPr id="9533" name="Straight Connector 9532">
                  <a:extLst>
                    <a:ext uri="{FF2B5EF4-FFF2-40B4-BE49-F238E27FC236}">
                      <a16:creationId xmlns:a16="http://schemas.microsoft.com/office/drawing/2014/main" id="{24E422CE-0860-8493-9F0A-1F277F16A5D3}"/>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34" name="Straight Connector 9533">
                  <a:extLst>
                    <a:ext uri="{FF2B5EF4-FFF2-40B4-BE49-F238E27FC236}">
                      <a16:creationId xmlns:a16="http://schemas.microsoft.com/office/drawing/2014/main" id="{0900DE2F-E07B-4ED5-2B34-DBCBE1565F0C}"/>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35" name="Group 9534">
                <a:extLst>
                  <a:ext uri="{FF2B5EF4-FFF2-40B4-BE49-F238E27FC236}">
                    <a16:creationId xmlns:a16="http://schemas.microsoft.com/office/drawing/2014/main" id="{2FAC09BB-3691-634E-78CA-BF8FB6899B29}"/>
                  </a:ext>
                </a:extLst>
              </p:cNvPr>
              <p:cNvGrpSpPr/>
              <p:nvPr/>
            </p:nvGrpSpPr>
            <p:grpSpPr>
              <a:xfrm>
                <a:off x="7755202" y="2632587"/>
                <a:ext cx="93407" cy="68826"/>
                <a:chOff x="10717161" y="2863645"/>
                <a:chExt cx="93407" cy="68826"/>
              </a:xfrm>
            </p:grpSpPr>
            <p:cxnSp>
              <p:nvCxnSpPr>
                <p:cNvPr id="9536" name="Straight Connector 9535">
                  <a:extLst>
                    <a:ext uri="{FF2B5EF4-FFF2-40B4-BE49-F238E27FC236}">
                      <a16:creationId xmlns:a16="http://schemas.microsoft.com/office/drawing/2014/main" id="{2E8622DC-A077-FA42-A803-C53A2951B5A8}"/>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37" name="Straight Connector 9536">
                  <a:extLst>
                    <a:ext uri="{FF2B5EF4-FFF2-40B4-BE49-F238E27FC236}">
                      <a16:creationId xmlns:a16="http://schemas.microsoft.com/office/drawing/2014/main" id="{196E1A6B-8EF6-CE3D-C9B5-EFE6610342C8}"/>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38" name="Group 9537">
                <a:extLst>
                  <a:ext uri="{FF2B5EF4-FFF2-40B4-BE49-F238E27FC236}">
                    <a16:creationId xmlns:a16="http://schemas.microsoft.com/office/drawing/2014/main" id="{7383A121-120C-B6C7-FF0A-008B2C4102A2}"/>
                  </a:ext>
                </a:extLst>
              </p:cNvPr>
              <p:cNvGrpSpPr/>
              <p:nvPr/>
            </p:nvGrpSpPr>
            <p:grpSpPr>
              <a:xfrm>
                <a:off x="7742912" y="2632587"/>
                <a:ext cx="93407" cy="68826"/>
                <a:chOff x="10717161" y="2863645"/>
                <a:chExt cx="93407" cy="68826"/>
              </a:xfrm>
            </p:grpSpPr>
            <p:cxnSp>
              <p:nvCxnSpPr>
                <p:cNvPr id="9539" name="Straight Connector 9538">
                  <a:extLst>
                    <a:ext uri="{FF2B5EF4-FFF2-40B4-BE49-F238E27FC236}">
                      <a16:creationId xmlns:a16="http://schemas.microsoft.com/office/drawing/2014/main" id="{7E5F3F2C-1F22-10CA-8D20-52510EFB1DA0}"/>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40" name="Straight Connector 9539">
                  <a:extLst>
                    <a:ext uri="{FF2B5EF4-FFF2-40B4-BE49-F238E27FC236}">
                      <a16:creationId xmlns:a16="http://schemas.microsoft.com/office/drawing/2014/main" id="{A994E1FB-1ED1-25E3-EC78-7293DC04D8AF}"/>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41" name="Group 9540">
                <a:extLst>
                  <a:ext uri="{FF2B5EF4-FFF2-40B4-BE49-F238E27FC236}">
                    <a16:creationId xmlns:a16="http://schemas.microsoft.com/office/drawing/2014/main" id="{30AAF800-7793-1DCB-2CE0-1E12883F76E8}"/>
                  </a:ext>
                </a:extLst>
              </p:cNvPr>
              <p:cNvGrpSpPr/>
              <p:nvPr/>
            </p:nvGrpSpPr>
            <p:grpSpPr>
              <a:xfrm>
                <a:off x="7735540" y="2632587"/>
                <a:ext cx="93407" cy="68826"/>
                <a:chOff x="10717161" y="2863645"/>
                <a:chExt cx="93407" cy="68826"/>
              </a:xfrm>
            </p:grpSpPr>
            <p:cxnSp>
              <p:nvCxnSpPr>
                <p:cNvPr id="9542" name="Straight Connector 9541">
                  <a:extLst>
                    <a:ext uri="{FF2B5EF4-FFF2-40B4-BE49-F238E27FC236}">
                      <a16:creationId xmlns:a16="http://schemas.microsoft.com/office/drawing/2014/main" id="{BCEB23A0-24D5-90CF-75B0-A7FCB0F40AA3}"/>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43" name="Straight Connector 9542">
                  <a:extLst>
                    <a:ext uri="{FF2B5EF4-FFF2-40B4-BE49-F238E27FC236}">
                      <a16:creationId xmlns:a16="http://schemas.microsoft.com/office/drawing/2014/main" id="{A96C1489-8E6A-EEB2-7BFE-EE5C6C639F89}"/>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44" name="Group 9543">
                <a:extLst>
                  <a:ext uri="{FF2B5EF4-FFF2-40B4-BE49-F238E27FC236}">
                    <a16:creationId xmlns:a16="http://schemas.microsoft.com/office/drawing/2014/main" id="{E0481875-92AC-1B91-6C1E-65C6AB2ABC07}"/>
                  </a:ext>
                </a:extLst>
              </p:cNvPr>
              <p:cNvGrpSpPr/>
              <p:nvPr/>
            </p:nvGrpSpPr>
            <p:grpSpPr>
              <a:xfrm>
                <a:off x="7634759" y="2630129"/>
                <a:ext cx="93407" cy="68826"/>
                <a:chOff x="10717161" y="2863645"/>
                <a:chExt cx="93407" cy="68826"/>
              </a:xfrm>
            </p:grpSpPr>
            <p:cxnSp>
              <p:nvCxnSpPr>
                <p:cNvPr id="9545" name="Straight Connector 9544">
                  <a:extLst>
                    <a:ext uri="{FF2B5EF4-FFF2-40B4-BE49-F238E27FC236}">
                      <a16:creationId xmlns:a16="http://schemas.microsoft.com/office/drawing/2014/main" id="{2FF6F96B-B1AE-08B9-1F77-4C1263DE7C2F}"/>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46" name="Straight Connector 9545">
                  <a:extLst>
                    <a:ext uri="{FF2B5EF4-FFF2-40B4-BE49-F238E27FC236}">
                      <a16:creationId xmlns:a16="http://schemas.microsoft.com/office/drawing/2014/main" id="{C29A99F8-7AC2-3E8C-1E98-C7009C6B7359}"/>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47" name="Group 9546">
                <a:extLst>
                  <a:ext uri="{FF2B5EF4-FFF2-40B4-BE49-F238E27FC236}">
                    <a16:creationId xmlns:a16="http://schemas.microsoft.com/office/drawing/2014/main" id="{41FCF6F5-7D5B-19FA-5FD6-5BFB27FABEC7}"/>
                  </a:ext>
                </a:extLst>
              </p:cNvPr>
              <p:cNvGrpSpPr/>
              <p:nvPr/>
            </p:nvGrpSpPr>
            <p:grpSpPr>
              <a:xfrm>
                <a:off x="7620010" y="2630129"/>
                <a:ext cx="93407" cy="68826"/>
                <a:chOff x="10717161" y="2863645"/>
                <a:chExt cx="93407" cy="68826"/>
              </a:xfrm>
            </p:grpSpPr>
            <p:cxnSp>
              <p:nvCxnSpPr>
                <p:cNvPr id="9548" name="Straight Connector 9547">
                  <a:extLst>
                    <a:ext uri="{FF2B5EF4-FFF2-40B4-BE49-F238E27FC236}">
                      <a16:creationId xmlns:a16="http://schemas.microsoft.com/office/drawing/2014/main" id="{1BE8CE09-F1B6-7E66-42C5-E67643F060C8}"/>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49" name="Straight Connector 9548">
                  <a:extLst>
                    <a:ext uri="{FF2B5EF4-FFF2-40B4-BE49-F238E27FC236}">
                      <a16:creationId xmlns:a16="http://schemas.microsoft.com/office/drawing/2014/main" id="{896AA126-A615-8BF7-CD24-A0A0EC3AB5F9}"/>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50" name="Group 9549">
                <a:extLst>
                  <a:ext uri="{FF2B5EF4-FFF2-40B4-BE49-F238E27FC236}">
                    <a16:creationId xmlns:a16="http://schemas.microsoft.com/office/drawing/2014/main" id="{1A3A2E7F-F0E2-6428-5EDF-7A19E81C5529}"/>
                  </a:ext>
                </a:extLst>
              </p:cNvPr>
              <p:cNvGrpSpPr/>
              <p:nvPr/>
            </p:nvGrpSpPr>
            <p:grpSpPr>
              <a:xfrm>
                <a:off x="7612635" y="2620297"/>
                <a:ext cx="93407" cy="68826"/>
                <a:chOff x="10717161" y="2863645"/>
                <a:chExt cx="93407" cy="68826"/>
              </a:xfrm>
            </p:grpSpPr>
            <p:cxnSp>
              <p:nvCxnSpPr>
                <p:cNvPr id="9551" name="Straight Connector 9550">
                  <a:extLst>
                    <a:ext uri="{FF2B5EF4-FFF2-40B4-BE49-F238E27FC236}">
                      <a16:creationId xmlns:a16="http://schemas.microsoft.com/office/drawing/2014/main" id="{C9531324-0FC7-8B71-7BD0-E19EFE8A83E4}"/>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52" name="Straight Connector 9551">
                  <a:extLst>
                    <a:ext uri="{FF2B5EF4-FFF2-40B4-BE49-F238E27FC236}">
                      <a16:creationId xmlns:a16="http://schemas.microsoft.com/office/drawing/2014/main" id="{44E60878-70E8-106B-BB07-B9D5DD34CD4E}"/>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53" name="Group 9552">
                <a:extLst>
                  <a:ext uri="{FF2B5EF4-FFF2-40B4-BE49-F238E27FC236}">
                    <a16:creationId xmlns:a16="http://schemas.microsoft.com/office/drawing/2014/main" id="{11135835-F986-236C-B845-2E309A9FFC13}"/>
                  </a:ext>
                </a:extLst>
              </p:cNvPr>
              <p:cNvGrpSpPr/>
              <p:nvPr/>
            </p:nvGrpSpPr>
            <p:grpSpPr>
              <a:xfrm>
                <a:off x="7600344" y="2610465"/>
                <a:ext cx="93407" cy="68826"/>
                <a:chOff x="10717161" y="2863645"/>
                <a:chExt cx="93407" cy="68826"/>
              </a:xfrm>
            </p:grpSpPr>
            <p:cxnSp>
              <p:nvCxnSpPr>
                <p:cNvPr id="9554" name="Straight Connector 9553">
                  <a:extLst>
                    <a:ext uri="{FF2B5EF4-FFF2-40B4-BE49-F238E27FC236}">
                      <a16:creationId xmlns:a16="http://schemas.microsoft.com/office/drawing/2014/main" id="{57684DD2-7D83-0D48-D6E4-3C6EFFEA2B9C}"/>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55" name="Straight Connector 9554">
                  <a:extLst>
                    <a:ext uri="{FF2B5EF4-FFF2-40B4-BE49-F238E27FC236}">
                      <a16:creationId xmlns:a16="http://schemas.microsoft.com/office/drawing/2014/main" id="{73365F6C-E8F7-E24F-BDFA-DB14A0D6259A}"/>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56" name="Group 9555">
                <a:extLst>
                  <a:ext uri="{FF2B5EF4-FFF2-40B4-BE49-F238E27FC236}">
                    <a16:creationId xmlns:a16="http://schemas.microsoft.com/office/drawing/2014/main" id="{D6CAE4D3-BB9A-D5F0-8568-BA0D50D44D50}"/>
                  </a:ext>
                </a:extLst>
              </p:cNvPr>
              <p:cNvGrpSpPr/>
              <p:nvPr/>
            </p:nvGrpSpPr>
            <p:grpSpPr>
              <a:xfrm>
                <a:off x="7595427" y="2610465"/>
                <a:ext cx="93407" cy="68826"/>
                <a:chOff x="10717161" y="2863645"/>
                <a:chExt cx="93407" cy="68826"/>
              </a:xfrm>
            </p:grpSpPr>
            <p:cxnSp>
              <p:nvCxnSpPr>
                <p:cNvPr id="9557" name="Straight Connector 9556">
                  <a:extLst>
                    <a:ext uri="{FF2B5EF4-FFF2-40B4-BE49-F238E27FC236}">
                      <a16:creationId xmlns:a16="http://schemas.microsoft.com/office/drawing/2014/main" id="{71601DCB-7DFF-D825-DF5C-6C1BA736227F}"/>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58" name="Straight Connector 9557">
                  <a:extLst>
                    <a:ext uri="{FF2B5EF4-FFF2-40B4-BE49-F238E27FC236}">
                      <a16:creationId xmlns:a16="http://schemas.microsoft.com/office/drawing/2014/main" id="{0C353105-5687-7304-A7AD-9F8315E4B3BE}"/>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59" name="Group 9558">
                <a:extLst>
                  <a:ext uri="{FF2B5EF4-FFF2-40B4-BE49-F238E27FC236}">
                    <a16:creationId xmlns:a16="http://schemas.microsoft.com/office/drawing/2014/main" id="{02275EE4-D91B-6EDF-1048-1C04B845B1BE}"/>
                  </a:ext>
                </a:extLst>
              </p:cNvPr>
              <p:cNvGrpSpPr/>
              <p:nvPr/>
            </p:nvGrpSpPr>
            <p:grpSpPr>
              <a:xfrm>
                <a:off x="7575762" y="2593259"/>
                <a:ext cx="93407" cy="68826"/>
                <a:chOff x="10717161" y="2863645"/>
                <a:chExt cx="93407" cy="68826"/>
              </a:xfrm>
            </p:grpSpPr>
            <p:cxnSp>
              <p:nvCxnSpPr>
                <p:cNvPr id="9560" name="Straight Connector 9559">
                  <a:extLst>
                    <a:ext uri="{FF2B5EF4-FFF2-40B4-BE49-F238E27FC236}">
                      <a16:creationId xmlns:a16="http://schemas.microsoft.com/office/drawing/2014/main" id="{58E74668-B597-437E-D4AC-079A84A0CD46}"/>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61" name="Straight Connector 9560">
                  <a:extLst>
                    <a:ext uri="{FF2B5EF4-FFF2-40B4-BE49-F238E27FC236}">
                      <a16:creationId xmlns:a16="http://schemas.microsoft.com/office/drawing/2014/main" id="{D5BEEB0C-4314-5228-4732-0403F7378B20}"/>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62" name="Group 9561">
                <a:extLst>
                  <a:ext uri="{FF2B5EF4-FFF2-40B4-BE49-F238E27FC236}">
                    <a16:creationId xmlns:a16="http://schemas.microsoft.com/office/drawing/2014/main" id="{F97B93FF-7A51-0754-D039-F6D7FAD992EE}"/>
                  </a:ext>
                </a:extLst>
              </p:cNvPr>
              <p:cNvGrpSpPr/>
              <p:nvPr/>
            </p:nvGrpSpPr>
            <p:grpSpPr>
              <a:xfrm>
                <a:off x="7536433" y="2593259"/>
                <a:ext cx="93407" cy="68826"/>
                <a:chOff x="10717161" y="2863645"/>
                <a:chExt cx="93407" cy="68826"/>
              </a:xfrm>
            </p:grpSpPr>
            <p:cxnSp>
              <p:nvCxnSpPr>
                <p:cNvPr id="9563" name="Straight Connector 9562">
                  <a:extLst>
                    <a:ext uri="{FF2B5EF4-FFF2-40B4-BE49-F238E27FC236}">
                      <a16:creationId xmlns:a16="http://schemas.microsoft.com/office/drawing/2014/main" id="{2B07EA8B-8804-E3BB-B51C-308C4797A9B0}"/>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64" name="Straight Connector 9563">
                  <a:extLst>
                    <a:ext uri="{FF2B5EF4-FFF2-40B4-BE49-F238E27FC236}">
                      <a16:creationId xmlns:a16="http://schemas.microsoft.com/office/drawing/2014/main" id="{40525BAE-64A8-077B-E4C8-D587A2056E4B}"/>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65" name="Group 9564">
                <a:extLst>
                  <a:ext uri="{FF2B5EF4-FFF2-40B4-BE49-F238E27FC236}">
                    <a16:creationId xmlns:a16="http://schemas.microsoft.com/office/drawing/2014/main" id="{647997EF-D3FA-B61F-0DD8-7582F84FE6DE}"/>
                  </a:ext>
                </a:extLst>
              </p:cNvPr>
              <p:cNvGrpSpPr/>
              <p:nvPr/>
            </p:nvGrpSpPr>
            <p:grpSpPr>
              <a:xfrm>
                <a:off x="7553640" y="2593259"/>
                <a:ext cx="93407" cy="68826"/>
                <a:chOff x="10717161" y="2863645"/>
                <a:chExt cx="93407" cy="68826"/>
              </a:xfrm>
            </p:grpSpPr>
            <p:cxnSp>
              <p:nvCxnSpPr>
                <p:cNvPr id="9566" name="Straight Connector 9565">
                  <a:extLst>
                    <a:ext uri="{FF2B5EF4-FFF2-40B4-BE49-F238E27FC236}">
                      <a16:creationId xmlns:a16="http://schemas.microsoft.com/office/drawing/2014/main" id="{186282BC-D712-800D-82ED-D8A8622063F8}"/>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67" name="Straight Connector 9566">
                  <a:extLst>
                    <a:ext uri="{FF2B5EF4-FFF2-40B4-BE49-F238E27FC236}">
                      <a16:creationId xmlns:a16="http://schemas.microsoft.com/office/drawing/2014/main" id="{5F4CDB75-6E06-513F-676A-37465A6C4F54}"/>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68" name="Group 9567">
                <a:extLst>
                  <a:ext uri="{FF2B5EF4-FFF2-40B4-BE49-F238E27FC236}">
                    <a16:creationId xmlns:a16="http://schemas.microsoft.com/office/drawing/2014/main" id="{024434C3-5D87-361E-5107-7F18B32A131E}"/>
                  </a:ext>
                </a:extLst>
              </p:cNvPr>
              <p:cNvGrpSpPr/>
              <p:nvPr/>
            </p:nvGrpSpPr>
            <p:grpSpPr>
              <a:xfrm>
                <a:off x="7565930" y="2593259"/>
                <a:ext cx="93407" cy="68826"/>
                <a:chOff x="10717161" y="2863645"/>
                <a:chExt cx="93407" cy="68826"/>
              </a:xfrm>
            </p:grpSpPr>
            <p:cxnSp>
              <p:nvCxnSpPr>
                <p:cNvPr id="9569" name="Straight Connector 9568">
                  <a:extLst>
                    <a:ext uri="{FF2B5EF4-FFF2-40B4-BE49-F238E27FC236}">
                      <a16:creationId xmlns:a16="http://schemas.microsoft.com/office/drawing/2014/main" id="{DA4B3CE7-6298-6A09-83B5-2C3C8960D668}"/>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70" name="Straight Connector 9569">
                  <a:extLst>
                    <a:ext uri="{FF2B5EF4-FFF2-40B4-BE49-F238E27FC236}">
                      <a16:creationId xmlns:a16="http://schemas.microsoft.com/office/drawing/2014/main" id="{D6D1DF7D-CD24-50D4-3DF2-A4D331B2CC4E}"/>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71" name="Group 9570">
                <a:extLst>
                  <a:ext uri="{FF2B5EF4-FFF2-40B4-BE49-F238E27FC236}">
                    <a16:creationId xmlns:a16="http://schemas.microsoft.com/office/drawing/2014/main" id="{99CA7D56-41BB-DC4A-41F9-A6E67849D4C5}"/>
                  </a:ext>
                </a:extLst>
              </p:cNvPr>
              <p:cNvGrpSpPr/>
              <p:nvPr/>
            </p:nvGrpSpPr>
            <p:grpSpPr>
              <a:xfrm>
                <a:off x="7526601" y="2583427"/>
                <a:ext cx="93407" cy="68826"/>
                <a:chOff x="10717161" y="2863645"/>
                <a:chExt cx="93407" cy="68826"/>
              </a:xfrm>
            </p:grpSpPr>
            <p:cxnSp>
              <p:nvCxnSpPr>
                <p:cNvPr id="9572" name="Straight Connector 9571">
                  <a:extLst>
                    <a:ext uri="{FF2B5EF4-FFF2-40B4-BE49-F238E27FC236}">
                      <a16:creationId xmlns:a16="http://schemas.microsoft.com/office/drawing/2014/main" id="{5DFECF4F-B678-0C1C-D380-DC3133864C5C}"/>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73" name="Straight Connector 9572">
                  <a:extLst>
                    <a:ext uri="{FF2B5EF4-FFF2-40B4-BE49-F238E27FC236}">
                      <a16:creationId xmlns:a16="http://schemas.microsoft.com/office/drawing/2014/main" id="{50FC89DE-1E04-D8BF-4072-1AE56336970F}"/>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74" name="Group 9573">
                <a:extLst>
                  <a:ext uri="{FF2B5EF4-FFF2-40B4-BE49-F238E27FC236}">
                    <a16:creationId xmlns:a16="http://schemas.microsoft.com/office/drawing/2014/main" id="{6F6BB3F9-AC16-A672-E895-41A0CBD22934}"/>
                  </a:ext>
                </a:extLst>
              </p:cNvPr>
              <p:cNvGrpSpPr/>
              <p:nvPr/>
            </p:nvGrpSpPr>
            <p:grpSpPr>
              <a:xfrm>
                <a:off x="7526602" y="2571136"/>
                <a:ext cx="93407" cy="68826"/>
                <a:chOff x="10717161" y="2863645"/>
                <a:chExt cx="93407" cy="68826"/>
              </a:xfrm>
            </p:grpSpPr>
            <p:cxnSp>
              <p:nvCxnSpPr>
                <p:cNvPr id="9575" name="Straight Connector 9574">
                  <a:extLst>
                    <a:ext uri="{FF2B5EF4-FFF2-40B4-BE49-F238E27FC236}">
                      <a16:creationId xmlns:a16="http://schemas.microsoft.com/office/drawing/2014/main" id="{A6AB4461-21B9-9714-A5EE-BA34F82DBA19}"/>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76" name="Straight Connector 9575">
                  <a:extLst>
                    <a:ext uri="{FF2B5EF4-FFF2-40B4-BE49-F238E27FC236}">
                      <a16:creationId xmlns:a16="http://schemas.microsoft.com/office/drawing/2014/main" id="{DC65FA83-AB07-491C-BE5B-DAE7FDD25626}"/>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77" name="Group 9576">
                <a:extLst>
                  <a:ext uri="{FF2B5EF4-FFF2-40B4-BE49-F238E27FC236}">
                    <a16:creationId xmlns:a16="http://schemas.microsoft.com/office/drawing/2014/main" id="{9B2E098B-DC40-39EE-E5F9-95F7D5C3C884}"/>
                  </a:ext>
                </a:extLst>
              </p:cNvPr>
              <p:cNvGrpSpPr/>
              <p:nvPr/>
            </p:nvGrpSpPr>
            <p:grpSpPr>
              <a:xfrm>
                <a:off x="7506939" y="2571136"/>
                <a:ext cx="93407" cy="68826"/>
                <a:chOff x="10717161" y="2863645"/>
                <a:chExt cx="93407" cy="68826"/>
              </a:xfrm>
            </p:grpSpPr>
            <p:cxnSp>
              <p:nvCxnSpPr>
                <p:cNvPr id="9578" name="Straight Connector 9577">
                  <a:extLst>
                    <a:ext uri="{FF2B5EF4-FFF2-40B4-BE49-F238E27FC236}">
                      <a16:creationId xmlns:a16="http://schemas.microsoft.com/office/drawing/2014/main" id="{F0D906D3-6041-C2DD-E32A-FA2FBE59F0B8}"/>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79" name="Straight Connector 9578">
                  <a:extLst>
                    <a:ext uri="{FF2B5EF4-FFF2-40B4-BE49-F238E27FC236}">
                      <a16:creationId xmlns:a16="http://schemas.microsoft.com/office/drawing/2014/main" id="{E3EE381C-FEC1-8D84-CAF2-496BD1E915EE}"/>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80" name="Group 9579">
                <a:extLst>
                  <a:ext uri="{FF2B5EF4-FFF2-40B4-BE49-F238E27FC236}">
                    <a16:creationId xmlns:a16="http://schemas.microsoft.com/office/drawing/2014/main" id="{70C62E98-0501-D658-69F2-66A897456557}"/>
                  </a:ext>
                </a:extLst>
              </p:cNvPr>
              <p:cNvGrpSpPr/>
              <p:nvPr/>
            </p:nvGrpSpPr>
            <p:grpSpPr>
              <a:xfrm>
                <a:off x="7474983" y="2571136"/>
                <a:ext cx="93407" cy="68826"/>
                <a:chOff x="10717161" y="2863645"/>
                <a:chExt cx="93407" cy="68826"/>
              </a:xfrm>
            </p:grpSpPr>
            <p:cxnSp>
              <p:nvCxnSpPr>
                <p:cNvPr id="9581" name="Straight Connector 9580">
                  <a:extLst>
                    <a:ext uri="{FF2B5EF4-FFF2-40B4-BE49-F238E27FC236}">
                      <a16:creationId xmlns:a16="http://schemas.microsoft.com/office/drawing/2014/main" id="{13A990E4-9197-7B30-CBDF-F892EECD2277}"/>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82" name="Straight Connector 9581">
                  <a:extLst>
                    <a:ext uri="{FF2B5EF4-FFF2-40B4-BE49-F238E27FC236}">
                      <a16:creationId xmlns:a16="http://schemas.microsoft.com/office/drawing/2014/main" id="{5CA89862-A15E-8B0C-DCCB-93B44AC1DDFA}"/>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89" name="Group 9588">
                <a:extLst>
                  <a:ext uri="{FF2B5EF4-FFF2-40B4-BE49-F238E27FC236}">
                    <a16:creationId xmlns:a16="http://schemas.microsoft.com/office/drawing/2014/main" id="{D9593A3C-848E-5333-4FA9-7965C0CDFEF4}"/>
                  </a:ext>
                </a:extLst>
              </p:cNvPr>
              <p:cNvGrpSpPr/>
              <p:nvPr/>
            </p:nvGrpSpPr>
            <p:grpSpPr>
              <a:xfrm>
                <a:off x="7462692" y="2571136"/>
                <a:ext cx="93407" cy="68826"/>
                <a:chOff x="10717161" y="2863645"/>
                <a:chExt cx="93407" cy="68826"/>
              </a:xfrm>
            </p:grpSpPr>
            <p:cxnSp>
              <p:nvCxnSpPr>
                <p:cNvPr id="9590" name="Straight Connector 9589">
                  <a:extLst>
                    <a:ext uri="{FF2B5EF4-FFF2-40B4-BE49-F238E27FC236}">
                      <a16:creationId xmlns:a16="http://schemas.microsoft.com/office/drawing/2014/main" id="{9AF58B03-18CC-CF12-1DA4-39C5F2959716}"/>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91" name="Straight Connector 9590">
                  <a:extLst>
                    <a:ext uri="{FF2B5EF4-FFF2-40B4-BE49-F238E27FC236}">
                      <a16:creationId xmlns:a16="http://schemas.microsoft.com/office/drawing/2014/main" id="{0170EED6-C97D-15CF-E7F7-260ABFA4DA31}"/>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92" name="Group 9591">
                <a:extLst>
                  <a:ext uri="{FF2B5EF4-FFF2-40B4-BE49-F238E27FC236}">
                    <a16:creationId xmlns:a16="http://schemas.microsoft.com/office/drawing/2014/main" id="{9BEF631A-8E27-3B8E-603A-CBE85B6FC4B5}"/>
                  </a:ext>
                </a:extLst>
              </p:cNvPr>
              <p:cNvGrpSpPr/>
              <p:nvPr/>
            </p:nvGrpSpPr>
            <p:grpSpPr>
              <a:xfrm>
                <a:off x="7489731" y="2571136"/>
                <a:ext cx="93407" cy="68826"/>
                <a:chOff x="10717161" y="2863645"/>
                <a:chExt cx="93407" cy="68826"/>
              </a:xfrm>
            </p:grpSpPr>
            <p:cxnSp>
              <p:nvCxnSpPr>
                <p:cNvPr id="9593" name="Straight Connector 9592">
                  <a:extLst>
                    <a:ext uri="{FF2B5EF4-FFF2-40B4-BE49-F238E27FC236}">
                      <a16:creationId xmlns:a16="http://schemas.microsoft.com/office/drawing/2014/main" id="{2BF25984-F145-6ACB-8532-7B802EC169F7}"/>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94" name="Straight Connector 9593">
                  <a:extLst>
                    <a:ext uri="{FF2B5EF4-FFF2-40B4-BE49-F238E27FC236}">
                      <a16:creationId xmlns:a16="http://schemas.microsoft.com/office/drawing/2014/main" id="{AC536B40-FAB7-4949-A376-EC6F93F8CD8F}"/>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95" name="Group 9594">
                <a:extLst>
                  <a:ext uri="{FF2B5EF4-FFF2-40B4-BE49-F238E27FC236}">
                    <a16:creationId xmlns:a16="http://schemas.microsoft.com/office/drawing/2014/main" id="{BDA504C4-1108-68DB-7ED3-54FE40994666}"/>
                  </a:ext>
                </a:extLst>
              </p:cNvPr>
              <p:cNvGrpSpPr/>
              <p:nvPr/>
            </p:nvGrpSpPr>
            <p:grpSpPr>
              <a:xfrm>
                <a:off x="7423363" y="2558845"/>
                <a:ext cx="93407" cy="68826"/>
                <a:chOff x="10717161" y="2863645"/>
                <a:chExt cx="93407" cy="68826"/>
              </a:xfrm>
            </p:grpSpPr>
            <p:cxnSp>
              <p:nvCxnSpPr>
                <p:cNvPr id="9596" name="Straight Connector 9595">
                  <a:extLst>
                    <a:ext uri="{FF2B5EF4-FFF2-40B4-BE49-F238E27FC236}">
                      <a16:creationId xmlns:a16="http://schemas.microsoft.com/office/drawing/2014/main" id="{E0D8E904-B37D-E7E0-B72A-5633F8B973AF}"/>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597" name="Straight Connector 9596">
                  <a:extLst>
                    <a:ext uri="{FF2B5EF4-FFF2-40B4-BE49-F238E27FC236}">
                      <a16:creationId xmlns:a16="http://schemas.microsoft.com/office/drawing/2014/main" id="{A1687D36-8565-1D7D-E52D-DB66C0174E34}"/>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598" name="Group 9597">
                <a:extLst>
                  <a:ext uri="{FF2B5EF4-FFF2-40B4-BE49-F238E27FC236}">
                    <a16:creationId xmlns:a16="http://schemas.microsoft.com/office/drawing/2014/main" id="{EC89EEA0-757E-5EDE-B379-06E32AEFD5FF}"/>
                  </a:ext>
                </a:extLst>
              </p:cNvPr>
              <p:cNvGrpSpPr/>
              <p:nvPr/>
            </p:nvGrpSpPr>
            <p:grpSpPr>
              <a:xfrm>
                <a:off x="7356995" y="2549013"/>
                <a:ext cx="93407" cy="68826"/>
                <a:chOff x="10717161" y="2863645"/>
                <a:chExt cx="93407" cy="68826"/>
              </a:xfrm>
            </p:grpSpPr>
            <p:cxnSp>
              <p:nvCxnSpPr>
                <p:cNvPr id="9599" name="Straight Connector 9598">
                  <a:extLst>
                    <a:ext uri="{FF2B5EF4-FFF2-40B4-BE49-F238E27FC236}">
                      <a16:creationId xmlns:a16="http://schemas.microsoft.com/office/drawing/2014/main" id="{80DD0F85-FC29-BCEA-CDD1-E4AF53A661C3}"/>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600" name="Straight Connector 9599">
                  <a:extLst>
                    <a:ext uri="{FF2B5EF4-FFF2-40B4-BE49-F238E27FC236}">
                      <a16:creationId xmlns:a16="http://schemas.microsoft.com/office/drawing/2014/main" id="{F971391B-00B3-66E7-1A18-E6C93162F7F2}"/>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601" name="Group 9600">
                <a:extLst>
                  <a:ext uri="{FF2B5EF4-FFF2-40B4-BE49-F238E27FC236}">
                    <a16:creationId xmlns:a16="http://schemas.microsoft.com/office/drawing/2014/main" id="{05EC7B0F-59DA-2DD8-4AC2-8D4E1C0B5077}"/>
                  </a:ext>
                </a:extLst>
              </p:cNvPr>
              <p:cNvGrpSpPr/>
              <p:nvPr/>
            </p:nvGrpSpPr>
            <p:grpSpPr>
              <a:xfrm>
                <a:off x="7342246" y="2517058"/>
                <a:ext cx="93407" cy="68826"/>
                <a:chOff x="10717161" y="2863645"/>
                <a:chExt cx="93407" cy="68826"/>
              </a:xfrm>
            </p:grpSpPr>
            <p:cxnSp>
              <p:nvCxnSpPr>
                <p:cNvPr id="9602" name="Straight Connector 9601">
                  <a:extLst>
                    <a:ext uri="{FF2B5EF4-FFF2-40B4-BE49-F238E27FC236}">
                      <a16:creationId xmlns:a16="http://schemas.microsoft.com/office/drawing/2014/main" id="{5884064A-A4BA-D94D-821C-C67BB7FB187B}"/>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603" name="Straight Connector 9602">
                  <a:extLst>
                    <a:ext uri="{FF2B5EF4-FFF2-40B4-BE49-F238E27FC236}">
                      <a16:creationId xmlns:a16="http://schemas.microsoft.com/office/drawing/2014/main" id="{361900F9-463A-70EB-FB2D-3B325A2591B2}"/>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604" name="Group 9603">
                <a:extLst>
                  <a:ext uri="{FF2B5EF4-FFF2-40B4-BE49-F238E27FC236}">
                    <a16:creationId xmlns:a16="http://schemas.microsoft.com/office/drawing/2014/main" id="{B2D21EE2-8AA1-EBC3-8DB2-F248FFDDE9D1}"/>
                  </a:ext>
                </a:extLst>
              </p:cNvPr>
              <p:cNvGrpSpPr/>
              <p:nvPr/>
            </p:nvGrpSpPr>
            <p:grpSpPr>
              <a:xfrm>
                <a:off x="7280793" y="2497394"/>
                <a:ext cx="93407" cy="68826"/>
                <a:chOff x="10717161" y="2863645"/>
                <a:chExt cx="93407" cy="68826"/>
              </a:xfrm>
            </p:grpSpPr>
            <p:cxnSp>
              <p:nvCxnSpPr>
                <p:cNvPr id="9605" name="Straight Connector 9604">
                  <a:extLst>
                    <a:ext uri="{FF2B5EF4-FFF2-40B4-BE49-F238E27FC236}">
                      <a16:creationId xmlns:a16="http://schemas.microsoft.com/office/drawing/2014/main" id="{BD225A35-B68D-7CB4-609C-8B6F7AF747B7}"/>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606" name="Straight Connector 9605">
                  <a:extLst>
                    <a:ext uri="{FF2B5EF4-FFF2-40B4-BE49-F238E27FC236}">
                      <a16:creationId xmlns:a16="http://schemas.microsoft.com/office/drawing/2014/main" id="{61116AED-55FB-7582-25F5-7AF70638C338}"/>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607" name="Group 9606">
                <a:extLst>
                  <a:ext uri="{FF2B5EF4-FFF2-40B4-BE49-F238E27FC236}">
                    <a16:creationId xmlns:a16="http://schemas.microsoft.com/office/drawing/2014/main" id="{45341C3E-B85E-4E3A-1ED2-026D673E132E}"/>
                  </a:ext>
                </a:extLst>
              </p:cNvPr>
              <p:cNvGrpSpPr/>
              <p:nvPr/>
            </p:nvGrpSpPr>
            <p:grpSpPr>
              <a:xfrm>
                <a:off x="7258672" y="2494936"/>
                <a:ext cx="93407" cy="68826"/>
                <a:chOff x="10717161" y="2863645"/>
                <a:chExt cx="93407" cy="68826"/>
              </a:xfrm>
            </p:grpSpPr>
            <p:cxnSp>
              <p:nvCxnSpPr>
                <p:cNvPr id="9608" name="Straight Connector 9607">
                  <a:extLst>
                    <a:ext uri="{FF2B5EF4-FFF2-40B4-BE49-F238E27FC236}">
                      <a16:creationId xmlns:a16="http://schemas.microsoft.com/office/drawing/2014/main" id="{45E97C18-CC01-9D64-3F3E-479DFB468BA8}"/>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609" name="Straight Connector 9608">
                  <a:extLst>
                    <a:ext uri="{FF2B5EF4-FFF2-40B4-BE49-F238E27FC236}">
                      <a16:creationId xmlns:a16="http://schemas.microsoft.com/office/drawing/2014/main" id="{468D8256-3F3B-0622-8230-1DFEC10A0258}"/>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610" name="Group 9609">
                <a:extLst>
                  <a:ext uri="{FF2B5EF4-FFF2-40B4-BE49-F238E27FC236}">
                    <a16:creationId xmlns:a16="http://schemas.microsoft.com/office/drawing/2014/main" id="{31AAE3D4-011F-CA59-4150-C07E43D708BC}"/>
                  </a:ext>
                </a:extLst>
              </p:cNvPr>
              <p:cNvGrpSpPr/>
              <p:nvPr/>
            </p:nvGrpSpPr>
            <p:grpSpPr>
              <a:xfrm>
                <a:off x="7207052" y="2494936"/>
                <a:ext cx="93407" cy="68826"/>
                <a:chOff x="10717161" y="2863645"/>
                <a:chExt cx="93407" cy="68826"/>
              </a:xfrm>
            </p:grpSpPr>
            <p:cxnSp>
              <p:nvCxnSpPr>
                <p:cNvPr id="9611" name="Straight Connector 9610">
                  <a:extLst>
                    <a:ext uri="{FF2B5EF4-FFF2-40B4-BE49-F238E27FC236}">
                      <a16:creationId xmlns:a16="http://schemas.microsoft.com/office/drawing/2014/main" id="{0695A9A4-0F07-F74D-2658-3814B2111FFC}"/>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612" name="Straight Connector 9611">
                  <a:extLst>
                    <a:ext uri="{FF2B5EF4-FFF2-40B4-BE49-F238E27FC236}">
                      <a16:creationId xmlns:a16="http://schemas.microsoft.com/office/drawing/2014/main" id="{29A67C75-8CD4-B6BD-1C04-2E0AF5C5BAEF}"/>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613" name="Group 9612">
                <a:extLst>
                  <a:ext uri="{FF2B5EF4-FFF2-40B4-BE49-F238E27FC236}">
                    <a16:creationId xmlns:a16="http://schemas.microsoft.com/office/drawing/2014/main" id="{2436EC84-AC5D-B647-48FE-8A99E5E06B41}"/>
                  </a:ext>
                </a:extLst>
              </p:cNvPr>
              <p:cNvGrpSpPr/>
              <p:nvPr/>
            </p:nvGrpSpPr>
            <p:grpSpPr>
              <a:xfrm>
                <a:off x="7167722" y="2494936"/>
                <a:ext cx="93407" cy="68826"/>
                <a:chOff x="10717161" y="2863645"/>
                <a:chExt cx="93407" cy="68826"/>
              </a:xfrm>
            </p:grpSpPr>
            <p:cxnSp>
              <p:nvCxnSpPr>
                <p:cNvPr id="9614" name="Straight Connector 9613">
                  <a:extLst>
                    <a:ext uri="{FF2B5EF4-FFF2-40B4-BE49-F238E27FC236}">
                      <a16:creationId xmlns:a16="http://schemas.microsoft.com/office/drawing/2014/main" id="{E3FBBD94-88CC-462C-0EB7-BAB9263D3C88}"/>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615" name="Straight Connector 9614">
                  <a:extLst>
                    <a:ext uri="{FF2B5EF4-FFF2-40B4-BE49-F238E27FC236}">
                      <a16:creationId xmlns:a16="http://schemas.microsoft.com/office/drawing/2014/main" id="{2EFD8D4E-A7DE-7066-38A3-770D67D6DAE3}"/>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616" name="Group 9615">
                <a:extLst>
                  <a:ext uri="{FF2B5EF4-FFF2-40B4-BE49-F238E27FC236}">
                    <a16:creationId xmlns:a16="http://schemas.microsoft.com/office/drawing/2014/main" id="{25831D49-C811-9A51-C470-DA284B66AB10}"/>
                  </a:ext>
                </a:extLst>
              </p:cNvPr>
              <p:cNvGrpSpPr/>
              <p:nvPr/>
            </p:nvGrpSpPr>
            <p:grpSpPr>
              <a:xfrm>
                <a:off x="7160347" y="2494936"/>
                <a:ext cx="93407" cy="68826"/>
                <a:chOff x="10717161" y="2863645"/>
                <a:chExt cx="93407" cy="68826"/>
              </a:xfrm>
            </p:grpSpPr>
            <p:cxnSp>
              <p:nvCxnSpPr>
                <p:cNvPr id="9617" name="Straight Connector 9616">
                  <a:extLst>
                    <a:ext uri="{FF2B5EF4-FFF2-40B4-BE49-F238E27FC236}">
                      <a16:creationId xmlns:a16="http://schemas.microsoft.com/office/drawing/2014/main" id="{D02D34A1-12D3-54FE-2008-1934FCA982F6}"/>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618" name="Straight Connector 9617">
                  <a:extLst>
                    <a:ext uri="{FF2B5EF4-FFF2-40B4-BE49-F238E27FC236}">
                      <a16:creationId xmlns:a16="http://schemas.microsoft.com/office/drawing/2014/main" id="{38D21069-B88C-8B29-7BA9-466D9577A3C2}"/>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619" name="Group 9618">
                <a:extLst>
                  <a:ext uri="{FF2B5EF4-FFF2-40B4-BE49-F238E27FC236}">
                    <a16:creationId xmlns:a16="http://schemas.microsoft.com/office/drawing/2014/main" id="{DE586552-7F26-49E8-EDB4-147F97246F0D}"/>
                  </a:ext>
                </a:extLst>
              </p:cNvPr>
              <p:cNvGrpSpPr/>
              <p:nvPr/>
            </p:nvGrpSpPr>
            <p:grpSpPr>
              <a:xfrm>
                <a:off x="6858004" y="2472813"/>
                <a:ext cx="93407" cy="68826"/>
                <a:chOff x="10717161" y="2863645"/>
                <a:chExt cx="93407" cy="68826"/>
              </a:xfrm>
            </p:grpSpPr>
            <p:cxnSp>
              <p:nvCxnSpPr>
                <p:cNvPr id="9620" name="Straight Connector 9619">
                  <a:extLst>
                    <a:ext uri="{FF2B5EF4-FFF2-40B4-BE49-F238E27FC236}">
                      <a16:creationId xmlns:a16="http://schemas.microsoft.com/office/drawing/2014/main" id="{794CB8B8-604E-225A-1CAE-B164ED6D2B2E}"/>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621" name="Straight Connector 9620">
                  <a:extLst>
                    <a:ext uri="{FF2B5EF4-FFF2-40B4-BE49-F238E27FC236}">
                      <a16:creationId xmlns:a16="http://schemas.microsoft.com/office/drawing/2014/main" id="{83ED953A-6914-7D6A-734A-345D8F59D063}"/>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622" name="Group 9621">
                <a:extLst>
                  <a:ext uri="{FF2B5EF4-FFF2-40B4-BE49-F238E27FC236}">
                    <a16:creationId xmlns:a16="http://schemas.microsoft.com/office/drawing/2014/main" id="{FFCC61FE-AF4F-6440-E726-2AACC6309886}"/>
                  </a:ext>
                </a:extLst>
              </p:cNvPr>
              <p:cNvGrpSpPr/>
              <p:nvPr/>
            </p:nvGrpSpPr>
            <p:grpSpPr>
              <a:xfrm>
                <a:off x="6835879" y="2462981"/>
                <a:ext cx="93407" cy="68826"/>
                <a:chOff x="10717161" y="2863645"/>
                <a:chExt cx="93407" cy="68826"/>
              </a:xfrm>
            </p:grpSpPr>
            <p:cxnSp>
              <p:nvCxnSpPr>
                <p:cNvPr id="9623" name="Straight Connector 9622">
                  <a:extLst>
                    <a:ext uri="{FF2B5EF4-FFF2-40B4-BE49-F238E27FC236}">
                      <a16:creationId xmlns:a16="http://schemas.microsoft.com/office/drawing/2014/main" id="{84208650-096D-B5C3-91D1-A09D0AA7FE11}"/>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624" name="Straight Connector 9623">
                  <a:extLst>
                    <a:ext uri="{FF2B5EF4-FFF2-40B4-BE49-F238E27FC236}">
                      <a16:creationId xmlns:a16="http://schemas.microsoft.com/office/drawing/2014/main" id="{9EFD5CC7-54A0-260D-659B-C9BE49EC8B06}"/>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625" name="Group 9624">
                <a:extLst>
                  <a:ext uri="{FF2B5EF4-FFF2-40B4-BE49-F238E27FC236}">
                    <a16:creationId xmlns:a16="http://schemas.microsoft.com/office/drawing/2014/main" id="{D2BF09E4-E48A-E653-3E26-344D77BCADAE}"/>
                  </a:ext>
                </a:extLst>
              </p:cNvPr>
              <p:cNvGrpSpPr/>
              <p:nvPr/>
            </p:nvGrpSpPr>
            <p:grpSpPr>
              <a:xfrm>
                <a:off x="6821131" y="2450690"/>
                <a:ext cx="93407" cy="68826"/>
                <a:chOff x="10717161" y="2863645"/>
                <a:chExt cx="93407" cy="68826"/>
              </a:xfrm>
            </p:grpSpPr>
            <p:cxnSp>
              <p:nvCxnSpPr>
                <p:cNvPr id="9626" name="Straight Connector 9625">
                  <a:extLst>
                    <a:ext uri="{FF2B5EF4-FFF2-40B4-BE49-F238E27FC236}">
                      <a16:creationId xmlns:a16="http://schemas.microsoft.com/office/drawing/2014/main" id="{D8F1ADFC-1379-9439-A289-AA097E5950A9}"/>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627" name="Straight Connector 9626">
                  <a:extLst>
                    <a:ext uri="{FF2B5EF4-FFF2-40B4-BE49-F238E27FC236}">
                      <a16:creationId xmlns:a16="http://schemas.microsoft.com/office/drawing/2014/main" id="{FA38861C-22B7-D6B7-9E5C-B6DB572BF6AF}"/>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628" name="Group 9627">
                <a:extLst>
                  <a:ext uri="{FF2B5EF4-FFF2-40B4-BE49-F238E27FC236}">
                    <a16:creationId xmlns:a16="http://schemas.microsoft.com/office/drawing/2014/main" id="{ADACFDCA-3B6E-6E06-286E-5EC32C013563}"/>
                  </a:ext>
                </a:extLst>
              </p:cNvPr>
              <p:cNvGrpSpPr/>
              <p:nvPr/>
            </p:nvGrpSpPr>
            <p:grpSpPr>
              <a:xfrm>
                <a:off x="6801464" y="2443316"/>
                <a:ext cx="93407" cy="68826"/>
                <a:chOff x="10717161" y="2863645"/>
                <a:chExt cx="93407" cy="68826"/>
              </a:xfrm>
            </p:grpSpPr>
            <p:cxnSp>
              <p:nvCxnSpPr>
                <p:cNvPr id="9629" name="Straight Connector 9628">
                  <a:extLst>
                    <a:ext uri="{FF2B5EF4-FFF2-40B4-BE49-F238E27FC236}">
                      <a16:creationId xmlns:a16="http://schemas.microsoft.com/office/drawing/2014/main" id="{C90DD12D-30CA-6153-4AA2-7CC5F97C2FC6}"/>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630" name="Straight Connector 9629">
                  <a:extLst>
                    <a:ext uri="{FF2B5EF4-FFF2-40B4-BE49-F238E27FC236}">
                      <a16:creationId xmlns:a16="http://schemas.microsoft.com/office/drawing/2014/main" id="{6B450172-A98E-23D7-B124-3926CF4F01D2}"/>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631" name="Group 9630">
                <a:extLst>
                  <a:ext uri="{FF2B5EF4-FFF2-40B4-BE49-F238E27FC236}">
                    <a16:creationId xmlns:a16="http://schemas.microsoft.com/office/drawing/2014/main" id="{40020B71-0ED5-16CF-A349-A7DC721EF5E2}"/>
                  </a:ext>
                </a:extLst>
              </p:cNvPr>
              <p:cNvGrpSpPr/>
              <p:nvPr/>
            </p:nvGrpSpPr>
            <p:grpSpPr>
              <a:xfrm>
                <a:off x="6653979" y="2433484"/>
                <a:ext cx="93407" cy="68826"/>
                <a:chOff x="10717161" y="2863645"/>
                <a:chExt cx="93407" cy="68826"/>
              </a:xfrm>
            </p:grpSpPr>
            <p:cxnSp>
              <p:nvCxnSpPr>
                <p:cNvPr id="9632" name="Straight Connector 9631">
                  <a:extLst>
                    <a:ext uri="{FF2B5EF4-FFF2-40B4-BE49-F238E27FC236}">
                      <a16:creationId xmlns:a16="http://schemas.microsoft.com/office/drawing/2014/main" id="{25702A55-1417-6BED-EB59-8FE10A709A2D}"/>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633" name="Straight Connector 9632">
                  <a:extLst>
                    <a:ext uri="{FF2B5EF4-FFF2-40B4-BE49-F238E27FC236}">
                      <a16:creationId xmlns:a16="http://schemas.microsoft.com/office/drawing/2014/main" id="{D20B5396-F940-B9E4-66B6-6961FBA6C279}"/>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634" name="Group 9633">
                <a:extLst>
                  <a:ext uri="{FF2B5EF4-FFF2-40B4-BE49-F238E27FC236}">
                    <a16:creationId xmlns:a16="http://schemas.microsoft.com/office/drawing/2014/main" id="{1688393D-866C-86E7-54E9-BF5AEAC0166C}"/>
                  </a:ext>
                </a:extLst>
              </p:cNvPr>
              <p:cNvGrpSpPr/>
              <p:nvPr/>
            </p:nvGrpSpPr>
            <p:grpSpPr>
              <a:xfrm>
                <a:off x="6317225" y="2372033"/>
                <a:ext cx="93407" cy="68826"/>
                <a:chOff x="10717161" y="2863645"/>
                <a:chExt cx="93407" cy="68826"/>
              </a:xfrm>
            </p:grpSpPr>
            <p:cxnSp>
              <p:nvCxnSpPr>
                <p:cNvPr id="9635" name="Straight Connector 9634">
                  <a:extLst>
                    <a:ext uri="{FF2B5EF4-FFF2-40B4-BE49-F238E27FC236}">
                      <a16:creationId xmlns:a16="http://schemas.microsoft.com/office/drawing/2014/main" id="{021F3470-32DA-EBF7-838B-91D51AEAD048}"/>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636" name="Straight Connector 9635">
                  <a:extLst>
                    <a:ext uri="{FF2B5EF4-FFF2-40B4-BE49-F238E27FC236}">
                      <a16:creationId xmlns:a16="http://schemas.microsoft.com/office/drawing/2014/main" id="{A480B2AE-5A34-0CA2-D40F-3A3DCFAEC149}"/>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637" name="Group 9636">
                <a:extLst>
                  <a:ext uri="{FF2B5EF4-FFF2-40B4-BE49-F238E27FC236}">
                    <a16:creationId xmlns:a16="http://schemas.microsoft.com/office/drawing/2014/main" id="{79B9C966-077E-4F7B-0F39-30C3FA6809AB}"/>
                  </a:ext>
                </a:extLst>
              </p:cNvPr>
              <p:cNvGrpSpPr/>
              <p:nvPr/>
            </p:nvGrpSpPr>
            <p:grpSpPr>
              <a:xfrm>
                <a:off x="5914106" y="2315497"/>
                <a:ext cx="93407" cy="68826"/>
                <a:chOff x="10717161" y="2863645"/>
                <a:chExt cx="93407" cy="68826"/>
              </a:xfrm>
            </p:grpSpPr>
            <p:cxnSp>
              <p:nvCxnSpPr>
                <p:cNvPr id="9638" name="Straight Connector 9637">
                  <a:extLst>
                    <a:ext uri="{FF2B5EF4-FFF2-40B4-BE49-F238E27FC236}">
                      <a16:creationId xmlns:a16="http://schemas.microsoft.com/office/drawing/2014/main" id="{B4DAB1F4-81F8-F71F-4A91-7F03630E0066}"/>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639" name="Straight Connector 9638">
                  <a:extLst>
                    <a:ext uri="{FF2B5EF4-FFF2-40B4-BE49-F238E27FC236}">
                      <a16:creationId xmlns:a16="http://schemas.microsoft.com/office/drawing/2014/main" id="{C56E35FC-F76F-C8F7-36A9-32B405E30CA2}"/>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640" name="Group 9639">
                <a:extLst>
                  <a:ext uri="{FF2B5EF4-FFF2-40B4-BE49-F238E27FC236}">
                    <a16:creationId xmlns:a16="http://schemas.microsoft.com/office/drawing/2014/main" id="{721F2EE4-DD1F-5D6C-7FF6-EDB5A42EA0D2}"/>
                  </a:ext>
                </a:extLst>
              </p:cNvPr>
              <p:cNvGrpSpPr/>
              <p:nvPr/>
            </p:nvGrpSpPr>
            <p:grpSpPr>
              <a:xfrm>
                <a:off x="5651085" y="2263877"/>
                <a:ext cx="93407" cy="68826"/>
                <a:chOff x="10717161" y="2863645"/>
                <a:chExt cx="93407" cy="68826"/>
              </a:xfrm>
            </p:grpSpPr>
            <p:cxnSp>
              <p:nvCxnSpPr>
                <p:cNvPr id="9641" name="Straight Connector 9640">
                  <a:extLst>
                    <a:ext uri="{FF2B5EF4-FFF2-40B4-BE49-F238E27FC236}">
                      <a16:creationId xmlns:a16="http://schemas.microsoft.com/office/drawing/2014/main" id="{67647294-7CBD-4AB9-C200-7DE9ABC7271F}"/>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642" name="Straight Connector 9641">
                  <a:extLst>
                    <a:ext uri="{FF2B5EF4-FFF2-40B4-BE49-F238E27FC236}">
                      <a16:creationId xmlns:a16="http://schemas.microsoft.com/office/drawing/2014/main" id="{A62F60AF-58C9-FAF6-9B0F-F2699D6CD8F5}"/>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643" name="Group 9642">
                <a:extLst>
                  <a:ext uri="{FF2B5EF4-FFF2-40B4-BE49-F238E27FC236}">
                    <a16:creationId xmlns:a16="http://schemas.microsoft.com/office/drawing/2014/main" id="{8A7234D9-2CE8-B0F6-5DFD-B200F1C48CB9}"/>
                  </a:ext>
                </a:extLst>
              </p:cNvPr>
              <p:cNvGrpSpPr/>
              <p:nvPr/>
            </p:nvGrpSpPr>
            <p:grpSpPr>
              <a:xfrm>
                <a:off x="5424948" y="2219631"/>
                <a:ext cx="93407" cy="68826"/>
                <a:chOff x="10717161" y="2863645"/>
                <a:chExt cx="93407" cy="68826"/>
              </a:xfrm>
            </p:grpSpPr>
            <p:cxnSp>
              <p:nvCxnSpPr>
                <p:cNvPr id="9644" name="Straight Connector 9643">
                  <a:extLst>
                    <a:ext uri="{FF2B5EF4-FFF2-40B4-BE49-F238E27FC236}">
                      <a16:creationId xmlns:a16="http://schemas.microsoft.com/office/drawing/2014/main" id="{6F778EB4-4AC2-470B-8883-43BAE8A5BB63}"/>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645" name="Straight Connector 9644">
                  <a:extLst>
                    <a:ext uri="{FF2B5EF4-FFF2-40B4-BE49-F238E27FC236}">
                      <a16:creationId xmlns:a16="http://schemas.microsoft.com/office/drawing/2014/main" id="{F4EC76AC-5172-2D55-8785-6B6F1FA821E6}"/>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646" name="Group 9645">
                <a:extLst>
                  <a:ext uri="{FF2B5EF4-FFF2-40B4-BE49-F238E27FC236}">
                    <a16:creationId xmlns:a16="http://schemas.microsoft.com/office/drawing/2014/main" id="{B0B9CF2B-A30C-543C-4B60-4B0139490690}"/>
                  </a:ext>
                </a:extLst>
              </p:cNvPr>
              <p:cNvGrpSpPr/>
              <p:nvPr/>
            </p:nvGrpSpPr>
            <p:grpSpPr>
              <a:xfrm>
                <a:off x="5407750" y="2219631"/>
                <a:ext cx="93407" cy="68826"/>
                <a:chOff x="10717161" y="2863645"/>
                <a:chExt cx="93407" cy="68826"/>
              </a:xfrm>
            </p:grpSpPr>
            <p:cxnSp>
              <p:nvCxnSpPr>
                <p:cNvPr id="9647" name="Straight Connector 9646">
                  <a:extLst>
                    <a:ext uri="{FF2B5EF4-FFF2-40B4-BE49-F238E27FC236}">
                      <a16:creationId xmlns:a16="http://schemas.microsoft.com/office/drawing/2014/main" id="{F631BAF0-4470-EF18-AEAE-682176EB1182}"/>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648" name="Straight Connector 9647">
                  <a:extLst>
                    <a:ext uri="{FF2B5EF4-FFF2-40B4-BE49-F238E27FC236}">
                      <a16:creationId xmlns:a16="http://schemas.microsoft.com/office/drawing/2014/main" id="{A1E739A9-8DB7-7A56-0BA6-AE33862AAF2B}"/>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649" name="Group 9648">
                <a:extLst>
                  <a:ext uri="{FF2B5EF4-FFF2-40B4-BE49-F238E27FC236}">
                    <a16:creationId xmlns:a16="http://schemas.microsoft.com/office/drawing/2014/main" id="{B7104692-AC29-0D1B-1A76-282B91F5E57C}"/>
                  </a:ext>
                </a:extLst>
              </p:cNvPr>
              <p:cNvGrpSpPr/>
              <p:nvPr/>
            </p:nvGrpSpPr>
            <p:grpSpPr>
              <a:xfrm>
                <a:off x="5297128" y="2199967"/>
                <a:ext cx="93407" cy="68826"/>
                <a:chOff x="10717161" y="2863645"/>
                <a:chExt cx="93407" cy="68826"/>
              </a:xfrm>
            </p:grpSpPr>
            <p:cxnSp>
              <p:nvCxnSpPr>
                <p:cNvPr id="9650" name="Straight Connector 9649">
                  <a:extLst>
                    <a:ext uri="{FF2B5EF4-FFF2-40B4-BE49-F238E27FC236}">
                      <a16:creationId xmlns:a16="http://schemas.microsoft.com/office/drawing/2014/main" id="{35908831-C825-B83C-E237-3B57BC8D3769}"/>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651" name="Straight Connector 9650">
                  <a:extLst>
                    <a:ext uri="{FF2B5EF4-FFF2-40B4-BE49-F238E27FC236}">
                      <a16:creationId xmlns:a16="http://schemas.microsoft.com/office/drawing/2014/main" id="{8B06F889-16D0-DFD4-F9D3-E0348FF386E9}"/>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grpSp>
          <p:nvGrpSpPr>
            <p:cNvPr id="9652" name="Group 9651">
              <a:extLst>
                <a:ext uri="{FF2B5EF4-FFF2-40B4-BE49-F238E27FC236}">
                  <a16:creationId xmlns:a16="http://schemas.microsoft.com/office/drawing/2014/main" id="{38F274E3-3D7A-4714-F0A7-F3F99AF38387}"/>
                </a:ext>
              </a:extLst>
            </p:cNvPr>
            <p:cNvGrpSpPr/>
            <p:nvPr/>
          </p:nvGrpSpPr>
          <p:grpSpPr>
            <a:xfrm>
              <a:off x="4594116" y="2089354"/>
              <a:ext cx="93407" cy="68826"/>
              <a:chOff x="10717161" y="2863645"/>
              <a:chExt cx="93407" cy="68826"/>
            </a:xfrm>
          </p:grpSpPr>
          <p:cxnSp>
            <p:nvCxnSpPr>
              <p:cNvPr id="9653" name="Straight Connector 9652">
                <a:extLst>
                  <a:ext uri="{FF2B5EF4-FFF2-40B4-BE49-F238E27FC236}">
                    <a16:creationId xmlns:a16="http://schemas.microsoft.com/office/drawing/2014/main" id="{E5216C16-F71C-6E7D-D836-F4A09F6D12B9}"/>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654" name="Straight Connector 9653">
                <a:extLst>
                  <a:ext uri="{FF2B5EF4-FFF2-40B4-BE49-F238E27FC236}">
                    <a16:creationId xmlns:a16="http://schemas.microsoft.com/office/drawing/2014/main" id="{78537D44-2D94-34D6-C347-95709FC49B38}"/>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655" name="Group 9654">
              <a:extLst>
                <a:ext uri="{FF2B5EF4-FFF2-40B4-BE49-F238E27FC236}">
                  <a16:creationId xmlns:a16="http://schemas.microsoft.com/office/drawing/2014/main" id="{16EE0EBC-0733-EB77-6866-9C18556210B0}"/>
                </a:ext>
              </a:extLst>
            </p:cNvPr>
            <p:cNvGrpSpPr/>
            <p:nvPr/>
          </p:nvGrpSpPr>
          <p:grpSpPr>
            <a:xfrm>
              <a:off x="4444177" y="2072147"/>
              <a:ext cx="93407" cy="68826"/>
              <a:chOff x="10717161" y="2863645"/>
              <a:chExt cx="93407" cy="68826"/>
            </a:xfrm>
          </p:grpSpPr>
          <p:cxnSp>
            <p:nvCxnSpPr>
              <p:cNvPr id="9656" name="Straight Connector 9655">
                <a:extLst>
                  <a:ext uri="{FF2B5EF4-FFF2-40B4-BE49-F238E27FC236}">
                    <a16:creationId xmlns:a16="http://schemas.microsoft.com/office/drawing/2014/main" id="{1CAC8B29-5304-A271-DD77-0BB21E021B37}"/>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657" name="Straight Connector 9656">
                <a:extLst>
                  <a:ext uri="{FF2B5EF4-FFF2-40B4-BE49-F238E27FC236}">
                    <a16:creationId xmlns:a16="http://schemas.microsoft.com/office/drawing/2014/main" id="{D357F3A9-0B65-0AB0-12B7-93A70E5FC768}"/>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658" name="Group 9657">
              <a:extLst>
                <a:ext uri="{FF2B5EF4-FFF2-40B4-BE49-F238E27FC236}">
                  <a16:creationId xmlns:a16="http://schemas.microsoft.com/office/drawing/2014/main" id="{4F8FE7DD-CDB8-4BAF-6F46-76F709796F8E}"/>
                </a:ext>
              </a:extLst>
            </p:cNvPr>
            <p:cNvGrpSpPr/>
            <p:nvPr/>
          </p:nvGrpSpPr>
          <p:grpSpPr>
            <a:xfrm>
              <a:off x="4382724" y="2072147"/>
              <a:ext cx="93407" cy="68826"/>
              <a:chOff x="10717161" y="2863645"/>
              <a:chExt cx="93407" cy="68826"/>
            </a:xfrm>
          </p:grpSpPr>
          <p:cxnSp>
            <p:nvCxnSpPr>
              <p:cNvPr id="9659" name="Straight Connector 9658">
                <a:extLst>
                  <a:ext uri="{FF2B5EF4-FFF2-40B4-BE49-F238E27FC236}">
                    <a16:creationId xmlns:a16="http://schemas.microsoft.com/office/drawing/2014/main" id="{88B07ADC-F742-262D-EE8F-EC79C15A8EC6}"/>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660" name="Straight Connector 9659">
                <a:extLst>
                  <a:ext uri="{FF2B5EF4-FFF2-40B4-BE49-F238E27FC236}">
                    <a16:creationId xmlns:a16="http://schemas.microsoft.com/office/drawing/2014/main" id="{C13DD2E3-F7E8-6252-A4EA-32BA6F020DBB}"/>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661" name="Group 9660">
              <a:extLst>
                <a:ext uri="{FF2B5EF4-FFF2-40B4-BE49-F238E27FC236}">
                  <a16:creationId xmlns:a16="http://schemas.microsoft.com/office/drawing/2014/main" id="{69162FB6-8350-EFF5-42EA-B93F3A7FF15B}"/>
                </a:ext>
              </a:extLst>
            </p:cNvPr>
            <p:cNvGrpSpPr/>
            <p:nvPr/>
          </p:nvGrpSpPr>
          <p:grpSpPr>
            <a:xfrm>
              <a:off x="3782958" y="2037734"/>
              <a:ext cx="93407" cy="68826"/>
              <a:chOff x="10717161" y="2863645"/>
              <a:chExt cx="93407" cy="68826"/>
            </a:xfrm>
          </p:grpSpPr>
          <p:cxnSp>
            <p:nvCxnSpPr>
              <p:cNvPr id="9662" name="Straight Connector 9661">
                <a:extLst>
                  <a:ext uri="{FF2B5EF4-FFF2-40B4-BE49-F238E27FC236}">
                    <a16:creationId xmlns:a16="http://schemas.microsoft.com/office/drawing/2014/main" id="{548C533A-E48E-38CA-D2A0-7B37635FE2B6}"/>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663" name="Straight Connector 9662">
                <a:extLst>
                  <a:ext uri="{FF2B5EF4-FFF2-40B4-BE49-F238E27FC236}">
                    <a16:creationId xmlns:a16="http://schemas.microsoft.com/office/drawing/2014/main" id="{DBC75327-812C-5B64-BEBF-0842185759D9}"/>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664" name="Group 9663">
              <a:extLst>
                <a:ext uri="{FF2B5EF4-FFF2-40B4-BE49-F238E27FC236}">
                  <a16:creationId xmlns:a16="http://schemas.microsoft.com/office/drawing/2014/main" id="{CAC61141-4A9B-493F-3003-2AEEA64219FC}"/>
                </a:ext>
              </a:extLst>
            </p:cNvPr>
            <p:cNvGrpSpPr/>
            <p:nvPr/>
          </p:nvGrpSpPr>
          <p:grpSpPr>
            <a:xfrm>
              <a:off x="3655139" y="2027901"/>
              <a:ext cx="93407" cy="68826"/>
              <a:chOff x="10717161" y="2863645"/>
              <a:chExt cx="93407" cy="68826"/>
            </a:xfrm>
          </p:grpSpPr>
          <p:cxnSp>
            <p:nvCxnSpPr>
              <p:cNvPr id="9665" name="Straight Connector 9664">
                <a:extLst>
                  <a:ext uri="{FF2B5EF4-FFF2-40B4-BE49-F238E27FC236}">
                    <a16:creationId xmlns:a16="http://schemas.microsoft.com/office/drawing/2014/main" id="{305949B4-0541-09A1-731B-60978A8D7CBA}"/>
                  </a:ext>
                </a:extLst>
              </p:cNvPr>
              <p:cNvCxnSpPr/>
              <p:nvPr/>
            </p:nvCxnSpPr>
            <p:spPr bwMode="auto">
              <a:xfrm>
                <a:off x="10763864"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666" name="Straight Connector 9665">
                <a:extLst>
                  <a:ext uri="{FF2B5EF4-FFF2-40B4-BE49-F238E27FC236}">
                    <a16:creationId xmlns:a16="http://schemas.microsoft.com/office/drawing/2014/main" id="{5653268F-7511-5CA4-E356-DD166DBDA97E}"/>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667" name="Group 9666">
              <a:extLst>
                <a:ext uri="{FF2B5EF4-FFF2-40B4-BE49-F238E27FC236}">
                  <a16:creationId xmlns:a16="http://schemas.microsoft.com/office/drawing/2014/main" id="{42416BA8-6310-31A8-75C2-AE24EDE8950A}"/>
                </a:ext>
              </a:extLst>
            </p:cNvPr>
            <p:cNvGrpSpPr/>
            <p:nvPr/>
          </p:nvGrpSpPr>
          <p:grpSpPr>
            <a:xfrm>
              <a:off x="3197940" y="1986114"/>
              <a:ext cx="93407" cy="68826"/>
              <a:chOff x="10717161" y="2863645"/>
              <a:chExt cx="93407" cy="68826"/>
            </a:xfrm>
          </p:grpSpPr>
          <p:cxnSp>
            <p:nvCxnSpPr>
              <p:cNvPr id="9668" name="Straight Connector 9667">
                <a:extLst>
                  <a:ext uri="{FF2B5EF4-FFF2-40B4-BE49-F238E27FC236}">
                    <a16:creationId xmlns:a16="http://schemas.microsoft.com/office/drawing/2014/main" id="{A42C1822-5182-2CF9-3804-3C497CD3E43C}"/>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669" name="Straight Connector 9668">
                <a:extLst>
                  <a:ext uri="{FF2B5EF4-FFF2-40B4-BE49-F238E27FC236}">
                    <a16:creationId xmlns:a16="http://schemas.microsoft.com/office/drawing/2014/main" id="{EE2D1A7A-355C-9127-1C7E-9459322CE5F3}"/>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670" name="Group 9669">
              <a:extLst>
                <a:ext uri="{FF2B5EF4-FFF2-40B4-BE49-F238E27FC236}">
                  <a16:creationId xmlns:a16="http://schemas.microsoft.com/office/drawing/2014/main" id="{21A4B369-B0AC-15D2-E724-61F6FDB6FAC0}"/>
                </a:ext>
              </a:extLst>
            </p:cNvPr>
            <p:cNvGrpSpPr/>
            <p:nvPr/>
          </p:nvGrpSpPr>
          <p:grpSpPr>
            <a:xfrm>
              <a:off x="3178277" y="1986114"/>
              <a:ext cx="93407" cy="68826"/>
              <a:chOff x="10717161" y="2863645"/>
              <a:chExt cx="93407" cy="68826"/>
            </a:xfrm>
          </p:grpSpPr>
          <p:cxnSp>
            <p:nvCxnSpPr>
              <p:cNvPr id="9671" name="Straight Connector 9670">
                <a:extLst>
                  <a:ext uri="{FF2B5EF4-FFF2-40B4-BE49-F238E27FC236}">
                    <a16:creationId xmlns:a16="http://schemas.microsoft.com/office/drawing/2014/main" id="{0A36F961-A0AA-2C94-25BA-C7621C00976D}"/>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672" name="Straight Connector 9671">
                <a:extLst>
                  <a:ext uri="{FF2B5EF4-FFF2-40B4-BE49-F238E27FC236}">
                    <a16:creationId xmlns:a16="http://schemas.microsoft.com/office/drawing/2014/main" id="{445A4340-1F6E-6213-BE8C-73CB02C5F268}"/>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673" name="Group 9672">
              <a:extLst>
                <a:ext uri="{FF2B5EF4-FFF2-40B4-BE49-F238E27FC236}">
                  <a16:creationId xmlns:a16="http://schemas.microsoft.com/office/drawing/2014/main" id="{14E0C4C7-B17B-98D9-4289-85B8428912BA}"/>
                </a:ext>
              </a:extLst>
            </p:cNvPr>
            <p:cNvGrpSpPr/>
            <p:nvPr/>
          </p:nvGrpSpPr>
          <p:grpSpPr>
            <a:xfrm>
              <a:off x="3057831" y="1986114"/>
              <a:ext cx="93407" cy="68826"/>
              <a:chOff x="10717161" y="2863645"/>
              <a:chExt cx="93407" cy="68826"/>
            </a:xfrm>
          </p:grpSpPr>
          <p:cxnSp>
            <p:nvCxnSpPr>
              <p:cNvPr id="9674" name="Straight Connector 9673">
                <a:extLst>
                  <a:ext uri="{FF2B5EF4-FFF2-40B4-BE49-F238E27FC236}">
                    <a16:creationId xmlns:a16="http://schemas.microsoft.com/office/drawing/2014/main" id="{0C8E469C-BC75-25B0-11F7-D3EC40855622}"/>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675" name="Straight Connector 9674">
                <a:extLst>
                  <a:ext uri="{FF2B5EF4-FFF2-40B4-BE49-F238E27FC236}">
                    <a16:creationId xmlns:a16="http://schemas.microsoft.com/office/drawing/2014/main" id="{796ADED8-BC90-155E-970A-67559859469B}"/>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676" name="Group 9675">
              <a:extLst>
                <a:ext uri="{FF2B5EF4-FFF2-40B4-BE49-F238E27FC236}">
                  <a16:creationId xmlns:a16="http://schemas.microsoft.com/office/drawing/2014/main" id="{0D96F1D3-7359-7038-4ECB-F65AA6161FBF}"/>
                </a:ext>
              </a:extLst>
            </p:cNvPr>
            <p:cNvGrpSpPr/>
            <p:nvPr/>
          </p:nvGrpSpPr>
          <p:grpSpPr>
            <a:xfrm>
              <a:off x="3072584" y="1986114"/>
              <a:ext cx="93407" cy="68826"/>
              <a:chOff x="10717161" y="2863645"/>
              <a:chExt cx="93407" cy="68826"/>
            </a:xfrm>
          </p:grpSpPr>
          <p:cxnSp>
            <p:nvCxnSpPr>
              <p:cNvPr id="9677" name="Straight Connector 9676">
                <a:extLst>
                  <a:ext uri="{FF2B5EF4-FFF2-40B4-BE49-F238E27FC236}">
                    <a16:creationId xmlns:a16="http://schemas.microsoft.com/office/drawing/2014/main" id="{7CED4372-B28F-9ADF-11AD-AFD43F1C5408}"/>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678" name="Straight Connector 9677">
                <a:extLst>
                  <a:ext uri="{FF2B5EF4-FFF2-40B4-BE49-F238E27FC236}">
                    <a16:creationId xmlns:a16="http://schemas.microsoft.com/office/drawing/2014/main" id="{BF490BAF-6428-0C9C-10CC-6C983D65F5D5}"/>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nvGrpSpPr>
            <p:cNvPr id="9679" name="Group 9678">
              <a:extLst>
                <a:ext uri="{FF2B5EF4-FFF2-40B4-BE49-F238E27FC236}">
                  <a16:creationId xmlns:a16="http://schemas.microsoft.com/office/drawing/2014/main" id="{3E74C10D-9810-B100-9B20-01C43974B0DA}"/>
                </a:ext>
              </a:extLst>
            </p:cNvPr>
            <p:cNvGrpSpPr/>
            <p:nvPr/>
          </p:nvGrpSpPr>
          <p:grpSpPr>
            <a:xfrm>
              <a:off x="2841521" y="1986114"/>
              <a:ext cx="93407" cy="68826"/>
              <a:chOff x="10717161" y="2863645"/>
              <a:chExt cx="93407" cy="68826"/>
            </a:xfrm>
          </p:grpSpPr>
          <p:cxnSp>
            <p:nvCxnSpPr>
              <p:cNvPr id="9680" name="Straight Connector 9679">
                <a:extLst>
                  <a:ext uri="{FF2B5EF4-FFF2-40B4-BE49-F238E27FC236}">
                    <a16:creationId xmlns:a16="http://schemas.microsoft.com/office/drawing/2014/main" id="{686E6BF2-DCEF-C549-3667-062A05FFFB80}"/>
                  </a:ext>
                </a:extLst>
              </p:cNvPr>
              <p:cNvCxnSpPr/>
              <p:nvPr/>
            </p:nvCxnSpPr>
            <p:spPr bwMode="auto">
              <a:xfrm>
                <a:off x="10763865" y="2863645"/>
                <a:ext cx="0" cy="68826"/>
              </a:xfrm>
              <a:prstGeom prst="line">
                <a:avLst/>
              </a:prstGeom>
              <a:noFill/>
              <a:ln w="19050" cap="flat" cmpd="sng" algn="ctr">
                <a:solidFill>
                  <a:schemeClr val="accent3"/>
                </a:solidFill>
                <a:prstDash val="solid"/>
                <a:round/>
                <a:headEnd type="none" w="med" len="med"/>
                <a:tailEnd type="none" w="med" len="med"/>
              </a:ln>
              <a:effectLst/>
            </p:spPr>
          </p:cxnSp>
          <p:cxnSp>
            <p:nvCxnSpPr>
              <p:cNvPr id="9681" name="Straight Connector 9680">
                <a:extLst>
                  <a:ext uri="{FF2B5EF4-FFF2-40B4-BE49-F238E27FC236}">
                    <a16:creationId xmlns:a16="http://schemas.microsoft.com/office/drawing/2014/main" id="{1C8DCE23-6388-2828-83BF-752DE3CECADE}"/>
                  </a:ext>
                </a:extLst>
              </p:cNvPr>
              <p:cNvCxnSpPr>
                <a:cxnSpLocks/>
              </p:cNvCxnSpPr>
              <p:nvPr/>
            </p:nvCxnSpPr>
            <p:spPr bwMode="auto">
              <a:xfrm flipH="1">
                <a:off x="10717161" y="2900516"/>
                <a:ext cx="93407" cy="0"/>
              </a:xfrm>
              <a:prstGeom prst="line">
                <a:avLst/>
              </a:prstGeom>
              <a:noFill/>
              <a:ln w="19050" cap="flat" cmpd="sng" algn="ctr">
                <a:solidFill>
                  <a:schemeClr val="accent3"/>
                </a:solidFill>
                <a:prstDash val="solid"/>
                <a:round/>
                <a:headEnd type="none" w="med" len="med"/>
                <a:tailEnd type="none" w="med" len="med"/>
              </a:ln>
              <a:effectLst/>
            </p:spPr>
          </p:cxnSp>
        </p:grpSp>
      </p:grpSp>
      <p:cxnSp>
        <p:nvCxnSpPr>
          <p:cNvPr id="9252" name="Straight Connector 9251">
            <a:extLst>
              <a:ext uri="{FF2B5EF4-FFF2-40B4-BE49-F238E27FC236}">
                <a16:creationId xmlns:a16="http://schemas.microsoft.com/office/drawing/2014/main" id="{D8F622F0-AFD6-AD35-E18D-4C1684E5DEB0}"/>
              </a:ext>
            </a:extLst>
          </p:cNvPr>
          <p:cNvCxnSpPr>
            <a:cxnSpLocks/>
          </p:cNvCxnSpPr>
          <p:nvPr/>
        </p:nvCxnSpPr>
        <p:spPr bwMode="auto">
          <a:xfrm>
            <a:off x="5672638" y="2956263"/>
            <a:ext cx="0" cy="2094185"/>
          </a:xfrm>
          <a:prstGeom prst="line">
            <a:avLst/>
          </a:prstGeom>
          <a:noFill/>
          <a:ln w="28575" cap="flat" cmpd="sng" algn="ctr">
            <a:solidFill>
              <a:schemeClr val="bg1"/>
            </a:solidFill>
            <a:prstDash val="dash"/>
            <a:round/>
            <a:headEnd type="none" w="med" len="med"/>
            <a:tailEnd type="none" w="med" len="med"/>
          </a:ln>
          <a:effectLst/>
        </p:spPr>
      </p:cxnSp>
      <p:sp>
        <p:nvSpPr>
          <p:cNvPr id="9253" name="Freeform: Shape 9252">
            <a:extLst>
              <a:ext uri="{FF2B5EF4-FFF2-40B4-BE49-F238E27FC236}">
                <a16:creationId xmlns:a16="http://schemas.microsoft.com/office/drawing/2014/main" id="{C93BCB2B-29A8-94FE-F197-ED6040A63D6C}"/>
              </a:ext>
            </a:extLst>
          </p:cNvPr>
          <p:cNvSpPr/>
          <p:nvPr/>
        </p:nvSpPr>
        <p:spPr bwMode="auto">
          <a:xfrm>
            <a:off x="1138942" y="2583474"/>
            <a:ext cx="6531597" cy="877897"/>
          </a:xfrm>
          <a:custGeom>
            <a:avLst/>
            <a:gdLst>
              <a:gd name="connsiteX0" fmla="*/ 7966778 w 7966778"/>
              <a:gd name="connsiteY0" fmla="*/ 877897 h 877897"/>
              <a:gd name="connsiteX1" fmla="*/ 6415401 w 7966778"/>
              <a:gd name="connsiteY1" fmla="*/ 877897 h 877897"/>
              <a:gd name="connsiteX2" fmla="*/ 6415401 w 7966778"/>
              <a:gd name="connsiteY2" fmla="*/ 837744 h 877897"/>
              <a:gd name="connsiteX3" fmla="*/ 6380723 w 7966778"/>
              <a:gd name="connsiteY3" fmla="*/ 837744 h 877897"/>
              <a:gd name="connsiteX4" fmla="*/ 6380723 w 7966778"/>
              <a:gd name="connsiteY4" fmla="*/ 782990 h 877897"/>
              <a:gd name="connsiteX5" fmla="*/ 6004742 w 7966778"/>
              <a:gd name="connsiteY5" fmla="*/ 782990 h 877897"/>
              <a:gd name="connsiteX6" fmla="*/ 6004742 w 7966778"/>
              <a:gd name="connsiteY6" fmla="*/ 751962 h 877897"/>
              <a:gd name="connsiteX7" fmla="*/ 5858730 w 7966778"/>
              <a:gd name="connsiteY7" fmla="*/ 751962 h 877897"/>
              <a:gd name="connsiteX8" fmla="*/ 5858730 w 7966778"/>
              <a:gd name="connsiteY8" fmla="*/ 722760 h 877897"/>
              <a:gd name="connsiteX9" fmla="*/ 5683516 w 7966778"/>
              <a:gd name="connsiteY9" fmla="*/ 722760 h 877897"/>
              <a:gd name="connsiteX10" fmla="*/ 5683516 w 7966778"/>
              <a:gd name="connsiteY10" fmla="*/ 700858 h 877897"/>
              <a:gd name="connsiteX11" fmla="*/ 5555756 w 7966778"/>
              <a:gd name="connsiteY11" fmla="*/ 700858 h 877897"/>
              <a:gd name="connsiteX12" fmla="*/ 5555756 w 7966778"/>
              <a:gd name="connsiteY12" fmla="*/ 682606 h 877897"/>
              <a:gd name="connsiteX13" fmla="*/ 5287459 w 7966778"/>
              <a:gd name="connsiteY13" fmla="*/ 682606 h 877897"/>
              <a:gd name="connsiteX14" fmla="*/ 5287459 w 7966778"/>
              <a:gd name="connsiteY14" fmla="*/ 657054 h 877897"/>
              <a:gd name="connsiteX15" fmla="*/ 4955281 w 7966778"/>
              <a:gd name="connsiteY15" fmla="*/ 657054 h 877897"/>
              <a:gd name="connsiteX16" fmla="*/ 4955281 w 7966778"/>
              <a:gd name="connsiteY16" fmla="*/ 638803 h 877897"/>
              <a:gd name="connsiteX17" fmla="*/ 4849423 w 7966778"/>
              <a:gd name="connsiteY17" fmla="*/ 638803 h 877897"/>
              <a:gd name="connsiteX18" fmla="*/ 4849423 w 7966778"/>
              <a:gd name="connsiteY18" fmla="*/ 627852 h 877897"/>
              <a:gd name="connsiteX19" fmla="*/ 4827521 w 7966778"/>
              <a:gd name="connsiteY19" fmla="*/ 627852 h 877897"/>
              <a:gd name="connsiteX20" fmla="*/ 4827521 w 7966778"/>
              <a:gd name="connsiteY20" fmla="*/ 605950 h 877897"/>
              <a:gd name="connsiteX21" fmla="*/ 4759990 w 7966778"/>
              <a:gd name="connsiteY21" fmla="*/ 605950 h 877897"/>
              <a:gd name="connsiteX22" fmla="*/ 4759990 w 7966778"/>
              <a:gd name="connsiteY22" fmla="*/ 585873 h 877897"/>
              <a:gd name="connsiteX23" fmla="*/ 4697935 w 7966778"/>
              <a:gd name="connsiteY23" fmla="*/ 585873 h 877897"/>
              <a:gd name="connsiteX24" fmla="*/ 4697935 w 7966778"/>
              <a:gd name="connsiteY24" fmla="*/ 569447 h 877897"/>
              <a:gd name="connsiteX25" fmla="*/ 4601202 w 7966778"/>
              <a:gd name="connsiteY25" fmla="*/ 569447 h 877897"/>
              <a:gd name="connsiteX26" fmla="*/ 4601202 w 7966778"/>
              <a:gd name="connsiteY26" fmla="*/ 531119 h 877897"/>
              <a:gd name="connsiteX27" fmla="*/ 4566524 w 7966778"/>
              <a:gd name="connsiteY27" fmla="*/ 531119 h 877897"/>
              <a:gd name="connsiteX28" fmla="*/ 4566524 w 7966778"/>
              <a:gd name="connsiteY28" fmla="*/ 520168 h 877897"/>
              <a:gd name="connsiteX29" fmla="*/ 4539147 w 7966778"/>
              <a:gd name="connsiteY29" fmla="*/ 520168 h 877897"/>
              <a:gd name="connsiteX30" fmla="*/ 4539147 w 7966778"/>
              <a:gd name="connsiteY30" fmla="*/ 509217 h 877897"/>
              <a:gd name="connsiteX31" fmla="*/ 4323780 w 7966778"/>
              <a:gd name="connsiteY31" fmla="*/ 509217 h 877897"/>
              <a:gd name="connsiteX32" fmla="*/ 4323780 w 7966778"/>
              <a:gd name="connsiteY32" fmla="*/ 492791 h 877897"/>
              <a:gd name="connsiteX33" fmla="*/ 4298227 w 7966778"/>
              <a:gd name="connsiteY33" fmla="*/ 492791 h 877897"/>
              <a:gd name="connsiteX34" fmla="*/ 4298227 w 7966778"/>
              <a:gd name="connsiteY34" fmla="*/ 483665 h 877897"/>
              <a:gd name="connsiteX35" fmla="*/ 4077384 w 7966778"/>
              <a:gd name="connsiteY35" fmla="*/ 483665 h 877897"/>
              <a:gd name="connsiteX36" fmla="*/ 4077384 w 7966778"/>
              <a:gd name="connsiteY36" fmla="*/ 470889 h 877897"/>
              <a:gd name="connsiteX37" fmla="*/ 4048182 w 7966778"/>
              <a:gd name="connsiteY37" fmla="*/ 470889 h 877897"/>
              <a:gd name="connsiteX38" fmla="*/ 4048182 w 7966778"/>
              <a:gd name="connsiteY38" fmla="*/ 458113 h 877897"/>
              <a:gd name="connsiteX39" fmla="*/ 3947799 w 7966778"/>
              <a:gd name="connsiteY39" fmla="*/ 458113 h 877897"/>
              <a:gd name="connsiteX40" fmla="*/ 3947799 w 7966778"/>
              <a:gd name="connsiteY40" fmla="*/ 443512 h 877897"/>
              <a:gd name="connsiteX41" fmla="*/ 3872968 w 7966778"/>
              <a:gd name="connsiteY41" fmla="*/ 443512 h 877897"/>
              <a:gd name="connsiteX42" fmla="*/ 3872968 w 7966778"/>
              <a:gd name="connsiteY42" fmla="*/ 428911 h 877897"/>
              <a:gd name="connsiteX43" fmla="*/ 3810912 w 7966778"/>
              <a:gd name="connsiteY43" fmla="*/ 428911 h 877897"/>
              <a:gd name="connsiteX44" fmla="*/ 3810912 w 7966778"/>
              <a:gd name="connsiteY44" fmla="*/ 417960 h 877897"/>
              <a:gd name="connsiteX45" fmla="*/ 3701403 w 7966778"/>
              <a:gd name="connsiteY45" fmla="*/ 417960 h 877897"/>
              <a:gd name="connsiteX46" fmla="*/ 3701403 w 7966778"/>
              <a:gd name="connsiteY46" fmla="*/ 403359 h 877897"/>
              <a:gd name="connsiteX47" fmla="*/ 3597370 w 7966778"/>
              <a:gd name="connsiteY47" fmla="*/ 403359 h 877897"/>
              <a:gd name="connsiteX48" fmla="*/ 3597370 w 7966778"/>
              <a:gd name="connsiteY48" fmla="*/ 379632 h 877897"/>
              <a:gd name="connsiteX49" fmla="*/ 3440407 w 7966778"/>
              <a:gd name="connsiteY49" fmla="*/ 379632 h 877897"/>
              <a:gd name="connsiteX50" fmla="*/ 3440407 w 7966778"/>
              <a:gd name="connsiteY50" fmla="*/ 372331 h 877897"/>
              <a:gd name="connsiteX51" fmla="*/ 3403904 w 7966778"/>
              <a:gd name="connsiteY51" fmla="*/ 372331 h 877897"/>
              <a:gd name="connsiteX52" fmla="*/ 3403904 w 7966778"/>
              <a:gd name="connsiteY52" fmla="*/ 354079 h 877897"/>
              <a:gd name="connsiteX53" fmla="*/ 3288920 w 7966778"/>
              <a:gd name="connsiteY53" fmla="*/ 354079 h 877897"/>
              <a:gd name="connsiteX54" fmla="*/ 3281619 w 7966778"/>
              <a:gd name="connsiteY54" fmla="*/ 346778 h 877897"/>
              <a:gd name="connsiteX55" fmla="*/ 3246941 w 7966778"/>
              <a:gd name="connsiteY55" fmla="*/ 346778 h 877897"/>
              <a:gd name="connsiteX56" fmla="*/ 3246941 w 7966778"/>
              <a:gd name="connsiteY56" fmla="*/ 332178 h 877897"/>
              <a:gd name="connsiteX57" fmla="*/ 3115530 w 7966778"/>
              <a:gd name="connsiteY57" fmla="*/ 332178 h 877897"/>
              <a:gd name="connsiteX58" fmla="*/ 3115530 w 7966778"/>
              <a:gd name="connsiteY58" fmla="*/ 319402 h 877897"/>
              <a:gd name="connsiteX59" fmla="*/ 3048000 w 7966778"/>
              <a:gd name="connsiteY59" fmla="*/ 319402 h 877897"/>
              <a:gd name="connsiteX60" fmla="*/ 3048000 w 7966778"/>
              <a:gd name="connsiteY60" fmla="*/ 308451 h 877897"/>
              <a:gd name="connsiteX61" fmla="*/ 3016972 w 7966778"/>
              <a:gd name="connsiteY61" fmla="*/ 308451 h 877897"/>
              <a:gd name="connsiteX62" fmla="*/ 3016972 w 7966778"/>
              <a:gd name="connsiteY62" fmla="*/ 302975 h 877897"/>
              <a:gd name="connsiteX63" fmla="*/ 2989595 w 7966778"/>
              <a:gd name="connsiteY63" fmla="*/ 302975 h 877897"/>
              <a:gd name="connsiteX64" fmla="*/ 2989595 w 7966778"/>
              <a:gd name="connsiteY64" fmla="*/ 275598 h 877897"/>
              <a:gd name="connsiteX65" fmla="*/ 2790654 w 7966778"/>
              <a:gd name="connsiteY65" fmla="*/ 275598 h 877897"/>
              <a:gd name="connsiteX66" fmla="*/ 2790654 w 7966778"/>
              <a:gd name="connsiteY66" fmla="*/ 257347 h 877897"/>
              <a:gd name="connsiteX67" fmla="*/ 2766927 w 7966778"/>
              <a:gd name="connsiteY67" fmla="*/ 257347 h 877897"/>
              <a:gd name="connsiteX68" fmla="*/ 2766927 w 7966778"/>
              <a:gd name="connsiteY68" fmla="*/ 242745 h 877897"/>
              <a:gd name="connsiteX69" fmla="*/ 2748675 w 7966778"/>
              <a:gd name="connsiteY69" fmla="*/ 242745 h 877897"/>
              <a:gd name="connsiteX70" fmla="*/ 2748675 w 7966778"/>
              <a:gd name="connsiteY70" fmla="*/ 228144 h 877897"/>
              <a:gd name="connsiteX71" fmla="*/ 2542433 w 7966778"/>
              <a:gd name="connsiteY71" fmla="*/ 228144 h 877897"/>
              <a:gd name="connsiteX72" fmla="*/ 2542433 w 7966778"/>
              <a:gd name="connsiteY72" fmla="*/ 204417 h 877897"/>
              <a:gd name="connsiteX73" fmla="*/ 2515056 w 7966778"/>
              <a:gd name="connsiteY73" fmla="*/ 204417 h 877897"/>
              <a:gd name="connsiteX74" fmla="*/ 2515056 w 7966778"/>
              <a:gd name="connsiteY74" fmla="*/ 189816 h 877897"/>
              <a:gd name="connsiteX75" fmla="*/ 2144551 w 7966778"/>
              <a:gd name="connsiteY75" fmla="*/ 189816 h 877897"/>
              <a:gd name="connsiteX76" fmla="*/ 2144551 w 7966778"/>
              <a:gd name="connsiteY76" fmla="*/ 173390 h 877897"/>
              <a:gd name="connsiteX77" fmla="*/ 2038692 w 7966778"/>
              <a:gd name="connsiteY77" fmla="*/ 173390 h 877897"/>
              <a:gd name="connsiteX78" fmla="*/ 2038692 w 7966778"/>
              <a:gd name="connsiteY78" fmla="*/ 155138 h 877897"/>
              <a:gd name="connsiteX79" fmla="*/ 2013140 w 7966778"/>
              <a:gd name="connsiteY79" fmla="*/ 155138 h 877897"/>
              <a:gd name="connsiteX80" fmla="*/ 2013140 w 7966778"/>
              <a:gd name="connsiteY80" fmla="*/ 135061 h 877897"/>
              <a:gd name="connsiteX81" fmla="*/ 1962036 w 7966778"/>
              <a:gd name="connsiteY81" fmla="*/ 135061 h 877897"/>
              <a:gd name="connsiteX82" fmla="*/ 1962036 w 7966778"/>
              <a:gd name="connsiteY82" fmla="*/ 135061 h 877897"/>
              <a:gd name="connsiteX83" fmla="*/ 1890855 w 7966778"/>
              <a:gd name="connsiteY83" fmla="*/ 135061 h 877897"/>
              <a:gd name="connsiteX84" fmla="*/ 1890855 w 7966778"/>
              <a:gd name="connsiteY84" fmla="*/ 105859 h 877897"/>
              <a:gd name="connsiteX85" fmla="*/ 1810548 w 7966778"/>
              <a:gd name="connsiteY85" fmla="*/ 105859 h 877897"/>
              <a:gd name="connsiteX86" fmla="*/ 1810548 w 7966778"/>
              <a:gd name="connsiteY86" fmla="*/ 85782 h 877897"/>
              <a:gd name="connsiteX87" fmla="*/ 1547727 w 7966778"/>
              <a:gd name="connsiteY87" fmla="*/ 85782 h 877897"/>
              <a:gd name="connsiteX88" fmla="*/ 1547727 w 7966778"/>
              <a:gd name="connsiteY88" fmla="*/ 78482 h 877897"/>
              <a:gd name="connsiteX89" fmla="*/ 1387114 w 7966778"/>
              <a:gd name="connsiteY89" fmla="*/ 78482 h 877897"/>
              <a:gd name="connsiteX90" fmla="*/ 1387114 w 7966778"/>
              <a:gd name="connsiteY90" fmla="*/ 67531 h 877897"/>
              <a:gd name="connsiteX91" fmla="*/ 1317758 w 7966778"/>
              <a:gd name="connsiteY91" fmla="*/ 67531 h 877897"/>
              <a:gd name="connsiteX92" fmla="*/ 1317758 w 7966778"/>
              <a:gd name="connsiteY92" fmla="*/ 58405 h 877897"/>
              <a:gd name="connsiteX93" fmla="*/ 1255703 w 7966778"/>
              <a:gd name="connsiteY93" fmla="*/ 58405 h 877897"/>
              <a:gd name="connsiteX94" fmla="*/ 1255703 w 7966778"/>
              <a:gd name="connsiteY94" fmla="*/ 47454 h 877897"/>
              <a:gd name="connsiteX95" fmla="*/ 996532 w 7966778"/>
              <a:gd name="connsiteY95" fmla="*/ 47454 h 877897"/>
              <a:gd name="connsiteX96" fmla="*/ 996532 w 7966778"/>
              <a:gd name="connsiteY96" fmla="*/ 38329 h 877897"/>
              <a:gd name="connsiteX97" fmla="*/ 837744 w 7966778"/>
              <a:gd name="connsiteY97" fmla="*/ 38329 h 877897"/>
              <a:gd name="connsiteX98" fmla="*/ 837744 w 7966778"/>
              <a:gd name="connsiteY98" fmla="*/ 25553 h 877897"/>
              <a:gd name="connsiteX99" fmla="*/ 708158 w 7966778"/>
              <a:gd name="connsiteY99" fmla="*/ 25553 h 877897"/>
              <a:gd name="connsiteX100" fmla="*/ 708158 w 7966778"/>
              <a:gd name="connsiteY100" fmla="*/ 10951 h 877897"/>
              <a:gd name="connsiteX101" fmla="*/ 549370 w 7966778"/>
              <a:gd name="connsiteY101" fmla="*/ 10951 h 877897"/>
              <a:gd name="connsiteX102" fmla="*/ 549370 w 7966778"/>
              <a:gd name="connsiteY102" fmla="*/ 0 h 877897"/>
              <a:gd name="connsiteX103" fmla="*/ 0 w 7966778"/>
              <a:gd name="connsiteY103" fmla="*/ 0 h 87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7966778" h="877897">
                <a:moveTo>
                  <a:pt x="7966778" y="877897"/>
                </a:moveTo>
                <a:lnTo>
                  <a:pt x="6415401" y="877897"/>
                </a:lnTo>
                <a:lnTo>
                  <a:pt x="6415401" y="837744"/>
                </a:lnTo>
                <a:lnTo>
                  <a:pt x="6380723" y="837744"/>
                </a:lnTo>
                <a:lnTo>
                  <a:pt x="6380723" y="782990"/>
                </a:lnTo>
                <a:lnTo>
                  <a:pt x="6004742" y="782990"/>
                </a:lnTo>
                <a:lnTo>
                  <a:pt x="6004742" y="751962"/>
                </a:lnTo>
                <a:lnTo>
                  <a:pt x="5858730" y="751962"/>
                </a:lnTo>
                <a:lnTo>
                  <a:pt x="5858730" y="722760"/>
                </a:lnTo>
                <a:lnTo>
                  <a:pt x="5683516" y="722760"/>
                </a:lnTo>
                <a:lnTo>
                  <a:pt x="5683516" y="700858"/>
                </a:lnTo>
                <a:lnTo>
                  <a:pt x="5555756" y="700858"/>
                </a:lnTo>
                <a:lnTo>
                  <a:pt x="5555756" y="682606"/>
                </a:lnTo>
                <a:lnTo>
                  <a:pt x="5287459" y="682606"/>
                </a:lnTo>
                <a:lnTo>
                  <a:pt x="5287459" y="657054"/>
                </a:lnTo>
                <a:lnTo>
                  <a:pt x="4955281" y="657054"/>
                </a:lnTo>
                <a:lnTo>
                  <a:pt x="4955281" y="638803"/>
                </a:lnTo>
                <a:lnTo>
                  <a:pt x="4849423" y="638803"/>
                </a:lnTo>
                <a:lnTo>
                  <a:pt x="4849423" y="627852"/>
                </a:lnTo>
                <a:lnTo>
                  <a:pt x="4827521" y="627852"/>
                </a:lnTo>
                <a:lnTo>
                  <a:pt x="4827521" y="605950"/>
                </a:lnTo>
                <a:lnTo>
                  <a:pt x="4759990" y="605950"/>
                </a:lnTo>
                <a:lnTo>
                  <a:pt x="4759990" y="585873"/>
                </a:lnTo>
                <a:lnTo>
                  <a:pt x="4697935" y="585873"/>
                </a:lnTo>
                <a:lnTo>
                  <a:pt x="4697935" y="569447"/>
                </a:lnTo>
                <a:lnTo>
                  <a:pt x="4601202" y="569447"/>
                </a:lnTo>
                <a:lnTo>
                  <a:pt x="4601202" y="531119"/>
                </a:lnTo>
                <a:lnTo>
                  <a:pt x="4566524" y="531119"/>
                </a:lnTo>
                <a:lnTo>
                  <a:pt x="4566524" y="520168"/>
                </a:lnTo>
                <a:lnTo>
                  <a:pt x="4539147" y="520168"/>
                </a:lnTo>
                <a:lnTo>
                  <a:pt x="4539147" y="509217"/>
                </a:lnTo>
                <a:lnTo>
                  <a:pt x="4323780" y="509217"/>
                </a:lnTo>
                <a:lnTo>
                  <a:pt x="4323780" y="492791"/>
                </a:lnTo>
                <a:lnTo>
                  <a:pt x="4298227" y="492791"/>
                </a:lnTo>
                <a:lnTo>
                  <a:pt x="4298227" y="483665"/>
                </a:lnTo>
                <a:lnTo>
                  <a:pt x="4077384" y="483665"/>
                </a:lnTo>
                <a:lnTo>
                  <a:pt x="4077384" y="470889"/>
                </a:lnTo>
                <a:lnTo>
                  <a:pt x="4048182" y="470889"/>
                </a:lnTo>
                <a:lnTo>
                  <a:pt x="4048182" y="458113"/>
                </a:lnTo>
                <a:lnTo>
                  <a:pt x="3947799" y="458113"/>
                </a:lnTo>
                <a:lnTo>
                  <a:pt x="3947799" y="443512"/>
                </a:lnTo>
                <a:lnTo>
                  <a:pt x="3872968" y="443512"/>
                </a:lnTo>
                <a:lnTo>
                  <a:pt x="3872968" y="428911"/>
                </a:lnTo>
                <a:lnTo>
                  <a:pt x="3810912" y="428911"/>
                </a:lnTo>
                <a:lnTo>
                  <a:pt x="3810912" y="417960"/>
                </a:lnTo>
                <a:lnTo>
                  <a:pt x="3701403" y="417960"/>
                </a:lnTo>
                <a:lnTo>
                  <a:pt x="3701403" y="403359"/>
                </a:lnTo>
                <a:lnTo>
                  <a:pt x="3597370" y="403359"/>
                </a:lnTo>
                <a:lnTo>
                  <a:pt x="3597370" y="379632"/>
                </a:lnTo>
                <a:lnTo>
                  <a:pt x="3440407" y="379632"/>
                </a:lnTo>
                <a:lnTo>
                  <a:pt x="3440407" y="372331"/>
                </a:lnTo>
                <a:lnTo>
                  <a:pt x="3403904" y="372331"/>
                </a:lnTo>
                <a:lnTo>
                  <a:pt x="3403904" y="354079"/>
                </a:lnTo>
                <a:lnTo>
                  <a:pt x="3288920" y="354079"/>
                </a:lnTo>
                <a:lnTo>
                  <a:pt x="3281619" y="346778"/>
                </a:lnTo>
                <a:lnTo>
                  <a:pt x="3246941" y="346778"/>
                </a:lnTo>
                <a:lnTo>
                  <a:pt x="3246941" y="332178"/>
                </a:lnTo>
                <a:lnTo>
                  <a:pt x="3115530" y="332178"/>
                </a:lnTo>
                <a:lnTo>
                  <a:pt x="3115530" y="319402"/>
                </a:lnTo>
                <a:lnTo>
                  <a:pt x="3048000" y="319402"/>
                </a:lnTo>
                <a:lnTo>
                  <a:pt x="3048000" y="308451"/>
                </a:lnTo>
                <a:lnTo>
                  <a:pt x="3016972" y="308451"/>
                </a:lnTo>
                <a:lnTo>
                  <a:pt x="3016972" y="302975"/>
                </a:lnTo>
                <a:lnTo>
                  <a:pt x="2989595" y="302975"/>
                </a:lnTo>
                <a:lnTo>
                  <a:pt x="2989595" y="275598"/>
                </a:lnTo>
                <a:lnTo>
                  <a:pt x="2790654" y="275598"/>
                </a:lnTo>
                <a:lnTo>
                  <a:pt x="2790654" y="257347"/>
                </a:lnTo>
                <a:lnTo>
                  <a:pt x="2766927" y="257347"/>
                </a:lnTo>
                <a:lnTo>
                  <a:pt x="2766927" y="242745"/>
                </a:lnTo>
                <a:lnTo>
                  <a:pt x="2748675" y="242745"/>
                </a:lnTo>
                <a:lnTo>
                  <a:pt x="2748675" y="228144"/>
                </a:lnTo>
                <a:lnTo>
                  <a:pt x="2542433" y="228144"/>
                </a:lnTo>
                <a:lnTo>
                  <a:pt x="2542433" y="204417"/>
                </a:lnTo>
                <a:lnTo>
                  <a:pt x="2515056" y="204417"/>
                </a:lnTo>
                <a:lnTo>
                  <a:pt x="2515056" y="189816"/>
                </a:lnTo>
                <a:lnTo>
                  <a:pt x="2144551" y="189816"/>
                </a:lnTo>
                <a:lnTo>
                  <a:pt x="2144551" y="173390"/>
                </a:lnTo>
                <a:lnTo>
                  <a:pt x="2038692" y="173390"/>
                </a:lnTo>
                <a:lnTo>
                  <a:pt x="2038692" y="155138"/>
                </a:lnTo>
                <a:lnTo>
                  <a:pt x="2013140" y="155138"/>
                </a:lnTo>
                <a:lnTo>
                  <a:pt x="2013140" y="135061"/>
                </a:lnTo>
                <a:lnTo>
                  <a:pt x="1962036" y="135061"/>
                </a:lnTo>
                <a:lnTo>
                  <a:pt x="1962036" y="135061"/>
                </a:lnTo>
                <a:lnTo>
                  <a:pt x="1890855" y="135061"/>
                </a:lnTo>
                <a:lnTo>
                  <a:pt x="1890855" y="105859"/>
                </a:lnTo>
                <a:lnTo>
                  <a:pt x="1810548" y="105859"/>
                </a:lnTo>
                <a:lnTo>
                  <a:pt x="1810548" y="85782"/>
                </a:lnTo>
                <a:lnTo>
                  <a:pt x="1547727" y="85782"/>
                </a:lnTo>
                <a:lnTo>
                  <a:pt x="1547727" y="78482"/>
                </a:lnTo>
                <a:lnTo>
                  <a:pt x="1387114" y="78482"/>
                </a:lnTo>
                <a:lnTo>
                  <a:pt x="1387114" y="67531"/>
                </a:lnTo>
                <a:lnTo>
                  <a:pt x="1317758" y="67531"/>
                </a:lnTo>
                <a:lnTo>
                  <a:pt x="1317758" y="58405"/>
                </a:lnTo>
                <a:lnTo>
                  <a:pt x="1255703" y="58405"/>
                </a:lnTo>
                <a:lnTo>
                  <a:pt x="1255703" y="47454"/>
                </a:lnTo>
                <a:lnTo>
                  <a:pt x="996532" y="47454"/>
                </a:lnTo>
                <a:lnTo>
                  <a:pt x="996532" y="38329"/>
                </a:lnTo>
                <a:lnTo>
                  <a:pt x="837744" y="38329"/>
                </a:lnTo>
                <a:lnTo>
                  <a:pt x="837744" y="25553"/>
                </a:lnTo>
                <a:lnTo>
                  <a:pt x="708158" y="25553"/>
                </a:lnTo>
                <a:lnTo>
                  <a:pt x="708158" y="10951"/>
                </a:lnTo>
                <a:lnTo>
                  <a:pt x="549370" y="10951"/>
                </a:lnTo>
                <a:lnTo>
                  <a:pt x="549370" y="0"/>
                </a:lnTo>
                <a:lnTo>
                  <a:pt x="0" y="0"/>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254" name="Freeform: Shape 9253">
            <a:extLst>
              <a:ext uri="{FF2B5EF4-FFF2-40B4-BE49-F238E27FC236}">
                <a16:creationId xmlns:a16="http://schemas.microsoft.com/office/drawing/2014/main" id="{8C21D7E5-6005-261A-9540-D27313A3D145}"/>
              </a:ext>
            </a:extLst>
          </p:cNvPr>
          <p:cNvSpPr/>
          <p:nvPr/>
        </p:nvSpPr>
        <p:spPr bwMode="auto">
          <a:xfrm>
            <a:off x="1138942" y="2579824"/>
            <a:ext cx="6199406" cy="496441"/>
          </a:xfrm>
          <a:custGeom>
            <a:avLst/>
            <a:gdLst>
              <a:gd name="connsiteX0" fmla="*/ 7561595 w 7561595"/>
              <a:gd name="connsiteY0" fmla="*/ 496441 h 496441"/>
              <a:gd name="connsiteX1" fmla="*/ 6464680 w 7561595"/>
              <a:gd name="connsiteY1" fmla="*/ 496441 h 496441"/>
              <a:gd name="connsiteX2" fmla="*/ 6464680 w 7561595"/>
              <a:gd name="connsiteY2" fmla="*/ 450812 h 496441"/>
              <a:gd name="connsiteX3" fmla="*/ 6039420 w 7561595"/>
              <a:gd name="connsiteY3" fmla="*/ 450812 h 496441"/>
              <a:gd name="connsiteX4" fmla="*/ 6039420 w 7561595"/>
              <a:gd name="connsiteY4" fmla="*/ 419785 h 496441"/>
              <a:gd name="connsiteX5" fmla="*/ 5710893 w 7561595"/>
              <a:gd name="connsiteY5" fmla="*/ 419785 h 496441"/>
              <a:gd name="connsiteX6" fmla="*/ 5710893 w 7561595"/>
              <a:gd name="connsiteY6" fmla="*/ 403358 h 496441"/>
              <a:gd name="connsiteX7" fmla="*/ 5668915 w 7561595"/>
              <a:gd name="connsiteY7" fmla="*/ 403358 h 496441"/>
              <a:gd name="connsiteX8" fmla="*/ 5668915 w 7561595"/>
              <a:gd name="connsiteY8" fmla="*/ 383282 h 496441"/>
              <a:gd name="connsiteX9" fmla="*/ 5261906 w 7561595"/>
              <a:gd name="connsiteY9" fmla="*/ 383282 h 496441"/>
              <a:gd name="connsiteX10" fmla="*/ 5261906 w 7561595"/>
              <a:gd name="connsiteY10" fmla="*/ 354079 h 496441"/>
              <a:gd name="connsiteX11" fmla="*/ 5232704 w 7561595"/>
              <a:gd name="connsiteY11" fmla="*/ 354079 h 496441"/>
              <a:gd name="connsiteX12" fmla="*/ 5232704 w 7561595"/>
              <a:gd name="connsiteY12" fmla="*/ 332177 h 496441"/>
              <a:gd name="connsiteX13" fmla="*/ 5033763 w 7561595"/>
              <a:gd name="connsiteY13" fmla="*/ 332177 h 496441"/>
              <a:gd name="connsiteX14" fmla="*/ 5033763 w 7561595"/>
              <a:gd name="connsiteY14" fmla="*/ 312101 h 496441"/>
              <a:gd name="connsiteX15" fmla="*/ 4958932 w 7561595"/>
              <a:gd name="connsiteY15" fmla="*/ 312101 h 496441"/>
              <a:gd name="connsiteX16" fmla="*/ 4958932 w 7561595"/>
              <a:gd name="connsiteY16" fmla="*/ 282898 h 496441"/>
              <a:gd name="connsiteX17" fmla="*/ 4840297 w 7561595"/>
              <a:gd name="connsiteY17" fmla="*/ 282898 h 496441"/>
              <a:gd name="connsiteX18" fmla="*/ 4840297 w 7561595"/>
              <a:gd name="connsiteY18" fmla="*/ 271947 h 496441"/>
              <a:gd name="connsiteX19" fmla="*/ 4688809 w 7561595"/>
              <a:gd name="connsiteY19" fmla="*/ 271947 h 496441"/>
              <a:gd name="connsiteX20" fmla="*/ 4697935 w 7561595"/>
              <a:gd name="connsiteY20" fmla="*/ 262821 h 496441"/>
              <a:gd name="connsiteX21" fmla="*/ 4632230 w 7561595"/>
              <a:gd name="connsiteY21" fmla="*/ 262821 h 496441"/>
              <a:gd name="connsiteX22" fmla="*/ 4632230 w 7561595"/>
              <a:gd name="connsiteY22" fmla="*/ 240920 h 496441"/>
              <a:gd name="connsiteX23" fmla="*/ 4455190 w 7561595"/>
              <a:gd name="connsiteY23" fmla="*/ 240920 h 496441"/>
              <a:gd name="connsiteX24" fmla="*/ 4455190 w 7561595"/>
              <a:gd name="connsiteY24" fmla="*/ 231794 h 496441"/>
              <a:gd name="connsiteX25" fmla="*/ 4413212 w 7561595"/>
              <a:gd name="connsiteY25" fmla="*/ 231794 h 496441"/>
              <a:gd name="connsiteX26" fmla="*/ 4413212 w 7561595"/>
              <a:gd name="connsiteY26" fmla="*/ 217193 h 496441"/>
              <a:gd name="connsiteX27" fmla="*/ 4259899 w 7561595"/>
              <a:gd name="connsiteY27" fmla="*/ 217193 h 496441"/>
              <a:gd name="connsiteX28" fmla="*/ 4259899 w 7561595"/>
              <a:gd name="connsiteY28" fmla="*/ 206242 h 496441"/>
              <a:gd name="connsiteX29" fmla="*/ 4212445 w 7561595"/>
              <a:gd name="connsiteY29" fmla="*/ 206242 h 496441"/>
              <a:gd name="connsiteX30" fmla="*/ 4219746 w 7561595"/>
              <a:gd name="connsiteY30" fmla="*/ 198941 h 496441"/>
              <a:gd name="connsiteX31" fmla="*/ 3955099 w 7561595"/>
              <a:gd name="connsiteY31" fmla="*/ 198941 h 496441"/>
              <a:gd name="connsiteX32" fmla="*/ 3955099 w 7561595"/>
              <a:gd name="connsiteY32" fmla="*/ 182515 h 496441"/>
              <a:gd name="connsiteX33" fmla="*/ 3814563 w 7561595"/>
              <a:gd name="connsiteY33" fmla="*/ 182515 h 496441"/>
              <a:gd name="connsiteX34" fmla="*/ 3814563 w 7561595"/>
              <a:gd name="connsiteY34" fmla="*/ 162438 h 496441"/>
              <a:gd name="connsiteX35" fmla="*/ 3601020 w 7561595"/>
              <a:gd name="connsiteY35" fmla="*/ 162438 h 496441"/>
              <a:gd name="connsiteX36" fmla="*/ 3601020 w 7561595"/>
              <a:gd name="connsiteY36" fmla="*/ 151488 h 496441"/>
              <a:gd name="connsiteX37" fmla="*/ 3179411 w 7561595"/>
              <a:gd name="connsiteY37" fmla="*/ 151488 h 496441"/>
              <a:gd name="connsiteX38" fmla="*/ 3179411 w 7561595"/>
              <a:gd name="connsiteY38" fmla="*/ 135061 h 496441"/>
              <a:gd name="connsiteX39" fmla="*/ 3031574 w 7561595"/>
              <a:gd name="connsiteY39" fmla="*/ 135061 h 496441"/>
              <a:gd name="connsiteX40" fmla="*/ 3031574 w 7561595"/>
              <a:gd name="connsiteY40" fmla="*/ 124110 h 496441"/>
              <a:gd name="connsiteX41" fmla="*/ 2934841 w 7561595"/>
              <a:gd name="connsiteY41" fmla="*/ 124110 h 496441"/>
              <a:gd name="connsiteX42" fmla="*/ 2934841 w 7561595"/>
              <a:gd name="connsiteY42" fmla="*/ 111334 h 496441"/>
              <a:gd name="connsiteX43" fmla="*/ 2909289 w 7561595"/>
              <a:gd name="connsiteY43" fmla="*/ 111334 h 496441"/>
              <a:gd name="connsiteX44" fmla="*/ 2909289 w 7561595"/>
              <a:gd name="connsiteY44" fmla="*/ 94908 h 496441"/>
              <a:gd name="connsiteX45" fmla="*/ 2845408 w 7561595"/>
              <a:gd name="connsiteY45" fmla="*/ 94908 h 496441"/>
              <a:gd name="connsiteX46" fmla="*/ 2845408 w 7561595"/>
              <a:gd name="connsiteY46" fmla="*/ 87607 h 496441"/>
              <a:gd name="connsiteX47" fmla="*/ 2730424 w 7561595"/>
              <a:gd name="connsiteY47" fmla="*/ 87607 h 496441"/>
              <a:gd name="connsiteX48" fmla="*/ 2730424 w 7561595"/>
              <a:gd name="connsiteY48" fmla="*/ 69356 h 496441"/>
              <a:gd name="connsiteX49" fmla="*/ 2593538 w 7561595"/>
              <a:gd name="connsiteY49" fmla="*/ 69356 h 496441"/>
              <a:gd name="connsiteX50" fmla="*/ 2593538 w 7561595"/>
              <a:gd name="connsiteY50" fmla="*/ 58405 h 496441"/>
              <a:gd name="connsiteX51" fmla="*/ 2401897 w 7561595"/>
              <a:gd name="connsiteY51" fmla="*/ 58405 h 496441"/>
              <a:gd name="connsiteX52" fmla="*/ 2401897 w 7561595"/>
              <a:gd name="connsiteY52" fmla="*/ 52929 h 496441"/>
              <a:gd name="connsiteX53" fmla="*/ 2343492 w 7561595"/>
              <a:gd name="connsiteY53" fmla="*/ 52929 h 496441"/>
              <a:gd name="connsiteX54" fmla="*/ 2343492 w 7561595"/>
              <a:gd name="connsiteY54" fmla="*/ 36503 h 496441"/>
              <a:gd name="connsiteX55" fmla="*/ 2252235 w 7561595"/>
              <a:gd name="connsiteY55" fmla="*/ 36503 h 496441"/>
              <a:gd name="connsiteX56" fmla="*/ 2252235 w 7561595"/>
              <a:gd name="connsiteY56" fmla="*/ 23727 h 496441"/>
              <a:gd name="connsiteX57" fmla="*/ 2217557 w 7561595"/>
              <a:gd name="connsiteY57" fmla="*/ 23727 h 496441"/>
              <a:gd name="connsiteX58" fmla="*/ 2217557 w 7561595"/>
              <a:gd name="connsiteY58" fmla="*/ 10951 h 496441"/>
              <a:gd name="connsiteX59" fmla="*/ 2122649 w 7561595"/>
              <a:gd name="connsiteY59" fmla="*/ 10951 h 496441"/>
              <a:gd name="connsiteX60" fmla="*/ 2122649 w 7561595"/>
              <a:gd name="connsiteY60" fmla="*/ 0 h 496441"/>
              <a:gd name="connsiteX61" fmla="*/ 0 w 7561595"/>
              <a:gd name="connsiteY61" fmla="*/ 0 h 496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561595" h="496441">
                <a:moveTo>
                  <a:pt x="7561595" y="496441"/>
                </a:moveTo>
                <a:lnTo>
                  <a:pt x="6464680" y="496441"/>
                </a:lnTo>
                <a:lnTo>
                  <a:pt x="6464680" y="450812"/>
                </a:lnTo>
                <a:lnTo>
                  <a:pt x="6039420" y="450812"/>
                </a:lnTo>
                <a:lnTo>
                  <a:pt x="6039420" y="419785"/>
                </a:lnTo>
                <a:lnTo>
                  <a:pt x="5710893" y="419785"/>
                </a:lnTo>
                <a:lnTo>
                  <a:pt x="5710893" y="403358"/>
                </a:lnTo>
                <a:lnTo>
                  <a:pt x="5668915" y="403358"/>
                </a:lnTo>
                <a:lnTo>
                  <a:pt x="5668915" y="383282"/>
                </a:lnTo>
                <a:lnTo>
                  <a:pt x="5261906" y="383282"/>
                </a:lnTo>
                <a:lnTo>
                  <a:pt x="5261906" y="354079"/>
                </a:lnTo>
                <a:lnTo>
                  <a:pt x="5232704" y="354079"/>
                </a:lnTo>
                <a:lnTo>
                  <a:pt x="5232704" y="332177"/>
                </a:lnTo>
                <a:lnTo>
                  <a:pt x="5033763" y="332177"/>
                </a:lnTo>
                <a:lnTo>
                  <a:pt x="5033763" y="312101"/>
                </a:lnTo>
                <a:lnTo>
                  <a:pt x="4958932" y="312101"/>
                </a:lnTo>
                <a:lnTo>
                  <a:pt x="4958932" y="282898"/>
                </a:lnTo>
                <a:lnTo>
                  <a:pt x="4840297" y="282898"/>
                </a:lnTo>
                <a:lnTo>
                  <a:pt x="4840297" y="271947"/>
                </a:lnTo>
                <a:lnTo>
                  <a:pt x="4688809" y="271947"/>
                </a:lnTo>
                <a:lnTo>
                  <a:pt x="4697935" y="262821"/>
                </a:lnTo>
                <a:lnTo>
                  <a:pt x="4632230" y="262821"/>
                </a:lnTo>
                <a:lnTo>
                  <a:pt x="4632230" y="240920"/>
                </a:lnTo>
                <a:lnTo>
                  <a:pt x="4455190" y="240920"/>
                </a:lnTo>
                <a:lnTo>
                  <a:pt x="4455190" y="231794"/>
                </a:lnTo>
                <a:lnTo>
                  <a:pt x="4413212" y="231794"/>
                </a:lnTo>
                <a:lnTo>
                  <a:pt x="4413212" y="217193"/>
                </a:lnTo>
                <a:lnTo>
                  <a:pt x="4259899" y="217193"/>
                </a:lnTo>
                <a:lnTo>
                  <a:pt x="4259899" y="206242"/>
                </a:lnTo>
                <a:lnTo>
                  <a:pt x="4212445" y="206242"/>
                </a:lnTo>
                <a:lnTo>
                  <a:pt x="4219746" y="198941"/>
                </a:lnTo>
                <a:lnTo>
                  <a:pt x="3955099" y="198941"/>
                </a:lnTo>
                <a:lnTo>
                  <a:pt x="3955099" y="182515"/>
                </a:lnTo>
                <a:lnTo>
                  <a:pt x="3814563" y="182515"/>
                </a:lnTo>
                <a:lnTo>
                  <a:pt x="3814563" y="162438"/>
                </a:lnTo>
                <a:lnTo>
                  <a:pt x="3601020" y="162438"/>
                </a:lnTo>
                <a:lnTo>
                  <a:pt x="3601020" y="151488"/>
                </a:lnTo>
                <a:lnTo>
                  <a:pt x="3179411" y="151488"/>
                </a:lnTo>
                <a:lnTo>
                  <a:pt x="3179411" y="135061"/>
                </a:lnTo>
                <a:lnTo>
                  <a:pt x="3031574" y="135061"/>
                </a:lnTo>
                <a:lnTo>
                  <a:pt x="3031574" y="124110"/>
                </a:lnTo>
                <a:lnTo>
                  <a:pt x="2934841" y="124110"/>
                </a:lnTo>
                <a:lnTo>
                  <a:pt x="2934841" y="111334"/>
                </a:lnTo>
                <a:lnTo>
                  <a:pt x="2909289" y="111334"/>
                </a:lnTo>
                <a:lnTo>
                  <a:pt x="2909289" y="94908"/>
                </a:lnTo>
                <a:lnTo>
                  <a:pt x="2845408" y="94908"/>
                </a:lnTo>
                <a:lnTo>
                  <a:pt x="2845408" y="87607"/>
                </a:lnTo>
                <a:lnTo>
                  <a:pt x="2730424" y="87607"/>
                </a:lnTo>
                <a:lnTo>
                  <a:pt x="2730424" y="69356"/>
                </a:lnTo>
                <a:lnTo>
                  <a:pt x="2593538" y="69356"/>
                </a:lnTo>
                <a:lnTo>
                  <a:pt x="2593538" y="58405"/>
                </a:lnTo>
                <a:lnTo>
                  <a:pt x="2401897" y="58405"/>
                </a:lnTo>
                <a:lnTo>
                  <a:pt x="2401897" y="52929"/>
                </a:lnTo>
                <a:lnTo>
                  <a:pt x="2343492" y="52929"/>
                </a:lnTo>
                <a:lnTo>
                  <a:pt x="2343492" y="36503"/>
                </a:lnTo>
                <a:lnTo>
                  <a:pt x="2252235" y="36503"/>
                </a:lnTo>
                <a:lnTo>
                  <a:pt x="2252235" y="23727"/>
                </a:lnTo>
                <a:lnTo>
                  <a:pt x="2217557" y="23727"/>
                </a:lnTo>
                <a:lnTo>
                  <a:pt x="2217557" y="10951"/>
                </a:lnTo>
                <a:lnTo>
                  <a:pt x="2122649" y="10951"/>
                </a:lnTo>
                <a:lnTo>
                  <a:pt x="2122649" y="0"/>
                </a:lnTo>
                <a:lnTo>
                  <a:pt x="0" y="0"/>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255" name="TextBox 9254">
            <a:extLst>
              <a:ext uri="{FF2B5EF4-FFF2-40B4-BE49-F238E27FC236}">
                <a16:creationId xmlns:a16="http://schemas.microsoft.com/office/drawing/2014/main" id="{71DAA702-CD1E-980B-AA40-3473D27C5F3A}"/>
              </a:ext>
            </a:extLst>
          </p:cNvPr>
          <p:cNvSpPr txBox="1"/>
          <p:nvPr/>
        </p:nvSpPr>
        <p:spPr bwMode="auto">
          <a:xfrm>
            <a:off x="6443526" y="2666431"/>
            <a:ext cx="12982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Osimertinib</a:t>
            </a:r>
          </a:p>
        </p:txBody>
      </p:sp>
      <p:sp>
        <p:nvSpPr>
          <p:cNvPr id="9256" name="TextBox 9255">
            <a:extLst>
              <a:ext uri="{FF2B5EF4-FFF2-40B4-BE49-F238E27FC236}">
                <a16:creationId xmlns:a16="http://schemas.microsoft.com/office/drawing/2014/main" id="{1BF0868A-FA92-073F-EB7D-4CA7CB31A78B}"/>
              </a:ext>
            </a:extLst>
          </p:cNvPr>
          <p:cNvSpPr txBox="1"/>
          <p:nvPr/>
        </p:nvSpPr>
        <p:spPr bwMode="auto">
          <a:xfrm>
            <a:off x="7039075" y="3094974"/>
            <a:ext cx="10666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Placebo</a:t>
            </a:r>
          </a:p>
        </p:txBody>
      </p:sp>
      <p:sp>
        <p:nvSpPr>
          <p:cNvPr id="9259" name="TextBox 9258">
            <a:extLst>
              <a:ext uri="{FF2B5EF4-FFF2-40B4-BE49-F238E27FC236}">
                <a16:creationId xmlns:a16="http://schemas.microsoft.com/office/drawing/2014/main" id="{3EB76203-0BDF-7728-9521-8B95098857F4}"/>
              </a:ext>
            </a:extLst>
          </p:cNvPr>
          <p:cNvSpPr txBox="1"/>
          <p:nvPr/>
        </p:nvSpPr>
        <p:spPr bwMode="auto">
          <a:xfrm>
            <a:off x="1205861" y="4662978"/>
            <a:ext cx="45334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HR for death: 0.49 (95.03% Cl: 0.33-0.73</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t>
            </a: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&lt;.001)</a:t>
            </a:r>
            <a:endPar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grpSp>
        <p:nvGrpSpPr>
          <p:cNvPr id="10139" name="Group 10138">
            <a:extLst>
              <a:ext uri="{FF2B5EF4-FFF2-40B4-BE49-F238E27FC236}">
                <a16:creationId xmlns:a16="http://schemas.microsoft.com/office/drawing/2014/main" id="{A46D06BC-E84B-5316-F7AD-BE327D0FCFD9}"/>
              </a:ext>
            </a:extLst>
          </p:cNvPr>
          <p:cNvGrpSpPr/>
          <p:nvPr/>
        </p:nvGrpSpPr>
        <p:grpSpPr>
          <a:xfrm>
            <a:off x="1103873" y="2546381"/>
            <a:ext cx="6271364" cy="561746"/>
            <a:chOff x="2747878" y="1988365"/>
            <a:chExt cx="7649355" cy="561746"/>
          </a:xfrm>
        </p:grpSpPr>
        <p:grpSp>
          <p:nvGrpSpPr>
            <p:cNvPr id="10138" name="Group 10137">
              <a:extLst>
                <a:ext uri="{FF2B5EF4-FFF2-40B4-BE49-F238E27FC236}">
                  <a16:creationId xmlns:a16="http://schemas.microsoft.com/office/drawing/2014/main" id="{8D97B481-C303-51FC-14F1-B28609F85D54}"/>
                </a:ext>
              </a:extLst>
            </p:cNvPr>
            <p:cNvGrpSpPr/>
            <p:nvPr/>
          </p:nvGrpSpPr>
          <p:grpSpPr>
            <a:xfrm>
              <a:off x="3593234" y="1988365"/>
              <a:ext cx="6803999" cy="561746"/>
              <a:chOff x="3593221" y="1988365"/>
              <a:chExt cx="6803999" cy="561746"/>
            </a:xfrm>
          </p:grpSpPr>
          <p:grpSp>
            <p:nvGrpSpPr>
              <p:cNvPr id="9223" name="Group 9222">
                <a:extLst>
                  <a:ext uri="{FF2B5EF4-FFF2-40B4-BE49-F238E27FC236}">
                    <a16:creationId xmlns:a16="http://schemas.microsoft.com/office/drawing/2014/main" id="{DEA72D63-3D91-EA81-FEBE-FEBE4134BAF1}"/>
                  </a:ext>
                </a:extLst>
              </p:cNvPr>
              <p:cNvGrpSpPr/>
              <p:nvPr/>
            </p:nvGrpSpPr>
            <p:grpSpPr>
              <a:xfrm>
                <a:off x="10303813" y="2481285"/>
                <a:ext cx="93407" cy="68826"/>
                <a:chOff x="10717161" y="2863645"/>
                <a:chExt cx="93407" cy="68826"/>
              </a:xfrm>
            </p:grpSpPr>
            <p:cxnSp>
              <p:nvCxnSpPr>
                <p:cNvPr id="9224" name="Straight Connector 9223">
                  <a:extLst>
                    <a:ext uri="{FF2B5EF4-FFF2-40B4-BE49-F238E27FC236}">
                      <a16:creationId xmlns:a16="http://schemas.microsoft.com/office/drawing/2014/main" id="{DB6FEB84-F3B1-0001-C26C-758116F9225A}"/>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251" name="Straight Connector 9250">
                  <a:extLst>
                    <a:ext uri="{FF2B5EF4-FFF2-40B4-BE49-F238E27FC236}">
                      <a16:creationId xmlns:a16="http://schemas.microsoft.com/office/drawing/2014/main" id="{E2BCB3AB-9E8A-1291-A4D4-8961473078CB}"/>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684" name="Group 9683">
                <a:extLst>
                  <a:ext uri="{FF2B5EF4-FFF2-40B4-BE49-F238E27FC236}">
                    <a16:creationId xmlns:a16="http://schemas.microsoft.com/office/drawing/2014/main" id="{3E76CDB0-F036-48BD-CB27-03953008033A}"/>
                  </a:ext>
                </a:extLst>
              </p:cNvPr>
              <p:cNvGrpSpPr/>
              <p:nvPr/>
            </p:nvGrpSpPr>
            <p:grpSpPr>
              <a:xfrm>
                <a:off x="10226874" y="2481285"/>
                <a:ext cx="93407" cy="68826"/>
                <a:chOff x="10717161" y="2863645"/>
                <a:chExt cx="93407" cy="68826"/>
              </a:xfrm>
            </p:grpSpPr>
            <p:cxnSp>
              <p:nvCxnSpPr>
                <p:cNvPr id="9685" name="Straight Connector 9684">
                  <a:extLst>
                    <a:ext uri="{FF2B5EF4-FFF2-40B4-BE49-F238E27FC236}">
                      <a16:creationId xmlns:a16="http://schemas.microsoft.com/office/drawing/2014/main" id="{22E59E39-40C4-9F09-6A30-EE181573D3A2}"/>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686" name="Straight Connector 9685">
                  <a:extLst>
                    <a:ext uri="{FF2B5EF4-FFF2-40B4-BE49-F238E27FC236}">
                      <a16:creationId xmlns:a16="http://schemas.microsoft.com/office/drawing/2014/main" id="{61CA0BC1-81D9-317A-2588-BDCF9A2A199A}"/>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687" name="Group 9686">
                <a:extLst>
                  <a:ext uri="{FF2B5EF4-FFF2-40B4-BE49-F238E27FC236}">
                    <a16:creationId xmlns:a16="http://schemas.microsoft.com/office/drawing/2014/main" id="{5A4E9447-AAA7-FD6D-62B6-A7834B4F652E}"/>
                  </a:ext>
                </a:extLst>
              </p:cNvPr>
              <p:cNvGrpSpPr/>
              <p:nvPr/>
            </p:nvGrpSpPr>
            <p:grpSpPr>
              <a:xfrm>
                <a:off x="10217996" y="2481285"/>
                <a:ext cx="93407" cy="68826"/>
                <a:chOff x="10717161" y="2863645"/>
                <a:chExt cx="93407" cy="68826"/>
              </a:xfrm>
            </p:grpSpPr>
            <p:cxnSp>
              <p:nvCxnSpPr>
                <p:cNvPr id="9688" name="Straight Connector 9687">
                  <a:extLst>
                    <a:ext uri="{FF2B5EF4-FFF2-40B4-BE49-F238E27FC236}">
                      <a16:creationId xmlns:a16="http://schemas.microsoft.com/office/drawing/2014/main" id="{F998E3A5-505D-EB73-EEE8-BE3C67791990}"/>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689" name="Straight Connector 9688">
                  <a:extLst>
                    <a:ext uri="{FF2B5EF4-FFF2-40B4-BE49-F238E27FC236}">
                      <a16:creationId xmlns:a16="http://schemas.microsoft.com/office/drawing/2014/main" id="{95377558-2C32-894C-2A09-3CCF1C4ECB74}"/>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690" name="Group 9689">
                <a:extLst>
                  <a:ext uri="{FF2B5EF4-FFF2-40B4-BE49-F238E27FC236}">
                    <a16:creationId xmlns:a16="http://schemas.microsoft.com/office/drawing/2014/main" id="{8D9055F7-ACDD-B9B2-1D17-A9EEEEE2B617}"/>
                  </a:ext>
                </a:extLst>
              </p:cNvPr>
              <p:cNvGrpSpPr/>
              <p:nvPr/>
            </p:nvGrpSpPr>
            <p:grpSpPr>
              <a:xfrm>
                <a:off x="10061157" y="2481285"/>
                <a:ext cx="93407" cy="68826"/>
                <a:chOff x="10717161" y="2863645"/>
                <a:chExt cx="93407" cy="68826"/>
              </a:xfrm>
            </p:grpSpPr>
            <p:cxnSp>
              <p:nvCxnSpPr>
                <p:cNvPr id="9691" name="Straight Connector 9690">
                  <a:extLst>
                    <a:ext uri="{FF2B5EF4-FFF2-40B4-BE49-F238E27FC236}">
                      <a16:creationId xmlns:a16="http://schemas.microsoft.com/office/drawing/2014/main" id="{2E71BB89-F1AF-2173-5944-A5D20C82E3C6}"/>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692" name="Straight Connector 9691">
                  <a:extLst>
                    <a:ext uri="{FF2B5EF4-FFF2-40B4-BE49-F238E27FC236}">
                      <a16:creationId xmlns:a16="http://schemas.microsoft.com/office/drawing/2014/main" id="{80C21BBF-065E-D226-B860-D3A55FD8620F}"/>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697" name="Group 9696">
                <a:extLst>
                  <a:ext uri="{FF2B5EF4-FFF2-40B4-BE49-F238E27FC236}">
                    <a16:creationId xmlns:a16="http://schemas.microsoft.com/office/drawing/2014/main" id="{6A76386A-1231-F6BF-5380-CC6645AAEAEB}"/>
                  </a:ext>
                </a:extLst>
              </p:cNvPr>
              <p:cNvGrpSpPr/>
              <p:nvPr/>
            </p:nvGrpSpPr>
            <p:grpSpPr>
              <a:xfrm>
                <a:off x="10046362" y="2481285"/>
                <a:ext cx="93407" cy="68826"/>
                <a:chOff x="10717161" y="2863645"/>
                <a:chExt cx="93407" cy="68826"/>
              </a:xfrm>
            </p:grpSpPr>
            <p:cxnSp>
              <p:nvCxnSpPr>
                <p:cNvPr id="9698" name="Straight Connector 9697">
                  <a:extLst>
                    <a:ext uri="{FF2B5EF4-FFF2-40B4-BE49-F238E27FC236}">
                      <a16:creationId xmlns:a16="http://schemas.microsoft.com/office/drawing/2014/main" id="{6F813784-5423-AB29-8FFF-8861CC65596B}"/>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699" name="Straight Connector 9698">
                  <a:extLst>
                    <a:ext uri="{FF2B5EF4-FFF2-40B4-BE49-F238E27FC236}">
                      <a16:creationId xmlns:a16="http://schemas.microsoft.com/office/drawing/2014/main" id="{6206AD6C-0E3C-1E67-3DA1-DA1912008720}"/>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00" name="Group 9699">
                <a:extLst>
                  <a:ext uri="{FF2B5EF4-FFF2-40B4-BE49-F238E27FC236}">
                    <a16:creationId xmlns:a16="http://schemas.microsoft.com/office/drawing/2014/main" id="{BFDF2D2B-CDD8-7298-885F-64138BCD9A9E}"/>
                  </a:ext>
                </a:extLst>
              </p:cNvPr>
              <p:cNvGrpSpPr/>
              <p:nvPr/>
            </p:nvGrpSpPr>
            <p:grpSpPr>
              <a:xfrm>
                <a:off x="10034526" y="2481285"/>
                <a:ext cx="93407" cy="68826"/>
                <a:chOff x="10717161" y="2863645"/>
                <a:chExt cx="93407" cy="68826"/>
              </a:xfrm>
            </p:grpSpPr>
            <p:cxnSp>
              <p:nvCxnSpPr>
                <p:cNvPr id="9701" name="Straight Connector 9700">
                  <a:extLst>
                    <a:ext uri="{FF2B5EF4-FFF2-40B4-BE49-F238E27FC236}">
                      <a16:creationId xmlns:a16="http://schemas.microsoft.com/office/drawing/2014/main" id="{6058D2F1-D030-D5C5-3C50-B5442B2E1EBF}"/>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02" name="Straight Connector 9701">
                  <a:extLst>
                    <a:ext uri="{FF2B5EF4-FFF2-40B4-BE49-F238E27FC236}">
                      <a16:creationId xmlns:a16="http://schemas.microsoft.com/office/drawing/2014/main" id="{A3DC00DD-6336-D8F7-2C20-7B339A3888AD}"/>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03" name="Group 9702">
                <a:extLst>
                  <a:ext uri="{FF2B5EF4-FFF2-40B4-BE49-F238E27FC236}">
                    <a16:creationId xmlns:a16="http://schemas.microsoft.com/office/drawing/2014/main" id="{6A0EF52A-D989-0CB2-F091-4108823805CC}"/>
                  </a:ext>
                </a:extLst>
              </p:cNvPr>
              <p:cNvGrpSpPr/>
              <p:nvPr/>
            </p:nvGrpSpPr>
            <p:grpSpPr>
              <a:xfrm>
                <a:off x="9974995" y="2481285"/>
                <a:ext cx="93407" cy="68826"/>
                <a:chOff x="10717161" y="2863645"/>
                <a:chExt cx="93407" cy="68826"/>
              </a:xfrm>
            </p:grpSpPr>
            <p:cxnSp>
              <p:nvCxnSpPr>
                <p:cNvPr id="9704" name="Straight Connector 9703">
                  <a:extLst>
                    <a:ext uri="{FF2B5EF4-FFF2-40B4-BE49-F238E27FC236}">
                      <a16:creationId xmlns:a16="http://schemas.microsoft.com/office/drawing/2014/main" id="{F9E90E1E-7622-E988-D19D-8CB4898D1199}"/>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05" name="Straight Connector 9704">
                  <a:extLst>
                    <a:ext uri="{FF2B5EF4-FFF2-40B4-BE49-F238E27FC236}">
                      <a16:creationId xmlns:a16="http://schemas.microsoft.com/office/drawing/2014/main" id="{3075B157-B0E6-7715-4696-E67F48E174BB}"/>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06" name="Group 9705">
                <a:extLst>
                  <a:ext uri="{FF2B5EF4-FFF2-40B4-BE49-F238E27FC236}">
                    <a16:creationId xmlns:a16="http://schemas.microsoft.com/office/drawing/2014/main" id="{3698092E-30D0-E9C9-EC65-C0B773E326DF}"/>
                  </a:ext>
                </a:extLst>
              </p:cNvPr>
              <p:cNvGrpSpPr/>
              <p:nvPr/>
            </p:nvGrpSpPr>
            <p:grpSpPr>
              <a:xfrm>
                <a:off x="9948801" y="2481285"/>
                <a:ext cx="93407" cy="68826"/>
                <a:chOff x="10717161" y="2863645"/>
                <a:chExt cx="93407" cy="68826"/>
              </a:xfrm>
            </p:grpSpPr>
            <p:cxnSp>
              <p:nvCxnSpPr>
                <p:cNvPr id="9707" name="Straight Connector 9706">
                  <a:extLst>
                    <a:ext uri="{FF2B5EF4-FFF2-40B4-BE49-F238E27FC236}">
                      <a16:creationId xmlns:a16="http://schemas.microsoft.com/office/drawing/2014/main" id="{B592B49F-FF1A-82B0-C605-0F04D20557AF}"/>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08" name="Straight Connector 9707">
                  <a:extLst>
                    <a:ext uri="{FF2B5EF4-FFF2-40B4-BE49-F238E27FC236}">
                      <a16:creationId xmlns:a16="http://schemas.microsoft.com/office/drawing/2014/main" id="{A9913C30-03E6-7FFE-19C8-7EAAF92AFD66}"/>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09" name="Group 9708">
                <a:extLst>
                  <a:ext uri="{FF2B5EF4-FFF2-40B4-BE49-F238E27FC236}">
                    <a16:creationId xmlns:a16="http://schemas.microsoft.com/office/drawing/2014/main" id="{144A7908-B607-EFC4-60A0-A1A1E3188F72}"/>
                  </a:ext>
                </a:extLst>
              </p:cNvPr>
              <p:cNvGrpSpPr/>
              <p:nvPr/>
            </p:nvGrpSpPr>
            <p:grpSpPr>
              <a:xfrm>
                <a:off x="9922607" y="2481285"/>
                <a:ext cx="93407" cy="68826"/>
                <a:chOff x="10717161" y="2863645"/>
                <a:chExt cx="93407" cy="68826"/>
              </a:xfrm>
            </p:grpSpPr>
            <p:cxnSp>
              <p:nvCxnSpPr>
                <p:cNvPr id="9710" name="Straight Connector 9709">
                  <a:extLst>
                    <a:ext uri="{FF2B5EF4-FFF2-40B4-BE49-F238E27FC236}">
                      <a16:creationId xmlns:a16="http://schemas.microsoft.com/office/drawing/2014/main" id="{56B1515E-7484-B96A-C49C-DC30A5B11886}"/>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11" name="Straight Connector 9710">
                  <a:extLst>
                    <a:ext uri="{FF2B5EF4-FFF2-40B4-BE49-F238E27FC236}">
                      <a16:creationId xmlns:a16="http://schemas.microsoft.com/office/drawing/2014/main" id="{3D965F08-4982-77E8-944C-BFFC10620CDF}"/>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12" name="Group 9711">
                <a:extLst>
                  <a:ext uri="{FF2B5EF4-FFF2-40B4-BE49-F238E27FC236}">
                    <a16:creationId xmlns:a16="http://schemas.microsoft.com/office/drawing/2014/main" id="{CA4F10D7-FAE9-6D60-E875-8160AFA49589}"/>
                  </a:ext>
                </a:extLst>
              </p:cNvPr>
              <p:cNvGrpSpPr/>
              <p:nvPr/>
            </p:nvGrpSpPr>
            <p:grpSpPr>
              <a:xfrm>
                <a:off x="9886887" y="2481285"/>
                <a:ext cx="93407" cy="68826"/>
                <a:chOff x="10717161" y="2863645"/>
                <a:chExt cx="93407" cy="68826"/>
              </a:xfrm>
            </p:grpSpPr>
            <p:cxnSp>
              <p:nvCxnSpPr>
                <p:cNvPr id="9713" name="Straight Connector 9712">
                  <a:extLst>
                    <a:ext uri="{FF2B5EF4-FFF2-40B4-BE49-F238E27FC236}">
                      <a16:creationId xmlns:a16="http://schemas.microsoft.com/office/drawing/2014/main" id="{A9EF0EF9-69F7-32B4-14F5-1BDFDE91CF86}"/>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14" name="Straight Connector 9713">
                  <a:extLst>
                    <a:ext uri="{FF2B5EF4-FFF2-40B4-BE49-F238E27FC236}">
                      <a16:creationId xmlns:a16="http://schemas.microsoft.com/office/drawing/2014/main" id="{33F46923-C7F6-724C-F78C-5A35E94F4AB8}"/>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15" name="Group 9714">
                <a:extLst>
                  <a:ext uri="{FF2B5EF4-FFF2-40B4-BE49-F238E27FC236}">
                    <a16:creationId xmlns:a16="http://schemas.microsoft.com/office/drawing/2014/main" id="{77E9DEBE-A238-EB7C-D6A6-5EBA3BC7E934}"/>
                  </a:ext>
                </a:extLst>
              </p:cNvPr>
              <p:cNvGrpSpPr/>
              <p:nvPr/>
            </p:nvGrpSpPr>
            <p:grpSpPr>
              <a:xfrm>
                <a:off x="9879743" y="2481285"/>
                <a:ext cx="93407" cy="68826"/>
                <a:chOff x="10717161" y="2863645"/>
                <a:chExt cx="93407" cy="68826"/>
              </a:xfrm>
            </p:grpSpPr>
            <p:cxnSp>
              <p:nvCxnSpPr>
                <p:cNvPr id="9716" name="Straight Connector 9715">
                  <a:extLst>
                    <a:ext uri="{FF2B5EF4-FFF2-40B4-BE49-F238E27FC236}">
                      <a16:creationId xmlns:a16="http://schemas.microsoft.com/office/drawing/2014/main" id="{8F1D413E-5FE7-FFA0-C36F-85927647C485}"/>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17" name="Straight Connector 9716">
                  <a:extLst>
                    <a:ext uri="{FF2B5EF4-FFF2-40B4-BE49-F238E27FC236}">
                      <a16:creationId xmlns:a16="http://schemas.microsoft.com/office/drawing/2014/main" id="{548792FE-BDDF-021C-E8B0-F647DE56D92E}"/>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18" name="Group 9717">
                <a:extLst>
                  <a:ext uri="{FF2B5EF4-FFF2-40B4-BE49-F238E27FC236}">
                    <a16:creationId xmlns:a16="http://schemas.microsoft.com/office/drawing/2014/main" id="{60C484C2-80D0-8D76-5B83-D7BBEBE4E9DA}"/>
                  </a:ext>
                </a:extLst>
              </p:cNvPr>
              <p:cNvGrpSpPr/>
              <p:nvPr/>
            </p:nvGrpSpPr>
            <p:grpSpPr>
              <a:xfrm>
                <a:off x="9844024" y="2481285"/>
                <a:ext cx="93407" cy="68826"/>
                <a:chOff x="10717161" y="2863645"/>
                <a:chExt cx="93407" cy="68826"/>
              </a:xfrm>
            </p:grpSpPr>
            <p:cxnSp>
              <p:nvCxnSpPr>
                <p:cNvPr id="9719" name="Straight Connector 9718">
                  <a:extLst>
                    <a:ext uri="{FF2B5EF4-FFF2-40B4-BE49-F238E27FC236}">
                      <a16:creationId xmlns:a16="http://schemas.microsoft.com/office/drawing/2014/main" id="{A3F8FA6C-DBB2-B284-5DE8-315DC6561126}"/>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20" name="Straight Connector 9719">
                  <a:extLst>
                    <a:ext uri="{FF2B5EF4-FFF2-40B4-BE49-F238E27FC236}">
                      <a16:creationId xmlns:a16="http://schemas.microsoft.com/office/drawing/2014/main" id="{CA876FA2-1F97-1F8D-FF83-E6176F12CCB8}"/>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21" name="Group 9720">
                <a:extLst>
                  <a:ext uri="{FF2B5EF4-FFF2-40B4-BE49-F238E27FC236}">
                    <a16:creationId xmlns:a16="http://schemas.microsoft.com/office/drawing/2014/main" id="{ED73CB7A-39FF-3AB3-A65E-D5C4C288E69E}"/>
                  </a:ext>
                </a:extLst>
              </p:cNvPr>
              <p:cNvGrpSpPr/>
              <p:nvPr/>
            </p:nvGrpSpPr>
            <p:grpSpPr>
              <a:xfrm>
                <a:off x="9796398" y="2481285"/>
                <a:ext cx="93407" cy="68826"/>
                <a:chOff x="10717161" y="2863645"/>
                <a:chExt cx="93407" cy="68826"/>
              </a:xfrm>
            </p:grpSpPr>
            <p:cxnSp>
              <p:nvCxnSpPr>
                <p:cNvPr id="9722" name="Straight Connector 9721">
                  <a:extLst>
                    <a:ext uri="{FF2B5EF4-FFF2-40B4-BE49-F238E27FC236}">
                      <a16:creationId xmlns:a16="http://schemas.microsoft.com/office/drawing/2014/main" id="{18D714D4-B329-FA69-5A8E-52A1DAB44B85}"/>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23" name="Straight Connector 9722">
                  <a:extLst>
                    <a:ext uri="{FF2B5EF4-FFF2-40B4-BE49-F238E27FC236}">
                      <a16:creationId xmlns:a16="http://schemas.microsoft.com/office/drawing/2014/main" id="{ECACC37B-1FBE-A1DA-A6C0-6843AAC16032}"/>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24" name="Group 9723">
                <a:extLst>
                  <a:ext uri="{FF2B5EF4-FFF2-40B4-BE49-F238E27FC236}">
                    <a16:creationId xmlns:a16="http://schemas.microsoft.com/office/drawing/2014/main" id="{EB1701BB-1DCE-5E76-97E1-351AC9F9BF1F}"/>
                  </a:ext>
                </a:extLst>
              </p:cNvPr>
              <p:cNvGrpSpPr/>
              <p:nvPr/>
            </p:nvGrpSpPr>
            <p:grpSpPr>
              <a:xfrm>
                <a:off x="9760679" y="2481285"/>
                <a:ext cx="93407" cy="68826"/>
                <a:chOff x="10717161" y="2863645"/>
                <a:chExt cx="93407" cy="68826"/>
              </a:xfrm>
            </p:grpSpPr>
            <p:cxnSp>
              <p:nvCxnSpPr>
                <p:cNvPr id="9725" name="Straight Connector 9724">
                  <a:extLst>
                    <a:ext uri="{FF2B5EF4-FFF2-40B4-BE49-F238E27FC236}">
                      <a16:creationId xmlns:a16="http://schemas.microsoft.com/office/drawing/2014/main" id="{5DD76718-121D-AE30-1A8B-55EF0F77003D}"/>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26" name="Straight Connector 9725">
                  <a:extLst>
                    <a:ext uri="{FF2B5EF4-FFF2-40B4-BE49-F238E27FC236}">
                      <a16:creationId xmlns:a16="http://schemas.microsoft.com/office/drawing/2014/main" id="{032ABDBC-6F72-7B5D-2D19-ECE2297A7E16}"/>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27" name="Group 9726">
                <a:extLst>
                  <a:ext uri="{FF2B5EF4-FFF2-40B4-BE49-F238E27FC236}">
                    <a16:creationId xmlns:a16="http://schemas.microsoft.com/office/drawing/2014/main" id="{37B2411D-45D8-439E-D822-774F613472AB}"/>
                  </a:ext>
                </a:extLst>
              </p:cNvPr>
              <p:cNvGrpSpPr/>
              <p:nvPr/>
            </p:nvGrpSpPr>
            <p:grpSpPr>
              <a:xfrm>
                <a:off x="9751154" y="2481285"/>
                <a:ext cx="93407" cy="68826"/>
                <a:chOff x="10717161" y="2863645"/>
                <a:chExt cx="93407" cy="68826"/>
              </a:xfrm>
            </p:grpSpPr>
            <p:cxnSp>
              <p:nvCxnSpPr>
                <p:cNvPr id="9728" name="Straight Connector 9727">
                  <a:extLst>
                    <a:ext uri="{FF2B5EF4-FFF2-40B4-BE49-F238E27FC236}">
                      <a16:creationId xmlns:a16="http://schemas.microsoft.com/office/drawing/2014/main" id="{FCE61105-8E2F-16A8-9053-D986AD04AA63}"/>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29" name="Straight Connector 9728">
                  <a:extLst>
                    <a:ext uri="{FF2B5EF4-FFF2-40B4-BE49-F238E27FC236}">
                      <a16:creationId xmlns:a16="http://schemas.microsoft.com/office/drawing/2014/main" id="{6449B092-F5B9-2273-F097-99FD1FB5CB49}"/>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30" name="Group 9729">
                <a:extLst>
                  <a:ext uri="{FF2B5EF4-FFF2-40B4-BE49-F238E27FC236}">
                    <a16:creationId xmlns:a16="http://schemas.microsoft.com/office/drawing/2014/main" id="{64A2244F-7CC9-604F-D0E5-1740FC33C1F5}"/>
                  </a:ext>
                </a:extLst>
              </p:cNvPr>
              <p:cNvGrpSpPr/>
              <p:nvPr/>
            </p:nvGrpSpPr>
            <p:grpSpPr>
              <a:xfrm>
                <a:off x="9677335" y="2481285"/>
                <a:ext cx="93407" cy="68826"/>
                <a:chOff x="10717161" y="2863645"/>
                <a:chExt cx="93407" cy="68826"/>
              </a:xfrm>
            </p:grpSpPr>
            <p:cxnSp>
              <p:nvCxnSpPr>
                <p:cNvPr id="9731" name="Straight Connector 9730">
                  <a:extLst>
                    <a:ext uri="{FF2B5EF4-FFF2-40B4-BE49-F238E27FC236}">
                      <a16:creationId xmlns:a16="http://schemas.microsoft.com/office/drawing/2014/main" id="{E4B916B1-4BF2-FD0D-1383-BC838F1F1A19}"/>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32" name="Straight Connector 9731">
                  <a:extLst>
                    <a:ext uri="{FF2B5EF4-FFF2-40B4-BE49-F238E27FC236}">
                      <a16:creationId xmlns:a16="http://schemas.microsoft.com/office/drawing/2014/main" id="{490C1832-8378-1FAD-91EF-0CD8E31C12B1}"/>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33" name="Group 9732">
                <a:extLst>
                  <a:ext uri="{FF2B5EF4-FFF2-40B4-BE49-F238E27FC236}">
                    <a16:creationId xmlns:a16="http://schemas.microsoft.com/office/drawing/2014/main" id="{A7CFE4E2-F5E2-5D9F-7FE3-5E5B21A0ED00}"/>
                  </a:ext>
                </a:extLst>
              </p:cNvPr>
              <p:cNvGrpSpPr/>
              <p:nvPr/>
            </p:nvGrpSpPr>
            <p:grpSpPr>
              <a:xfrm>
                <a:off x="9622566" y="2481285"/>
                <a:ext cx="93407" cy="68826"/>
                <a:chOff x="10717161" y="2863645"/>
                <a:chExt cx="93407" cy="68826"/>
              </a:xfrm>
            </p:grpSpPr>
            <p:cxnSp>
              <p:nvCxnSpPr>
                <p:cNvPr id="9734" name="Straight Connector 9733">
                  <a:extLst>
                    <a:ext uri="{FF2B5EF4-FFF2-40B4-BE49-F238E27FC236}">
                      <a16:creationId xmlns:a16="http://schemas.microsoft.com/office/drawing/2014/main" id="{2E8D1FCB-6E2E-A2CE-4A1F-72CD1E622D88}"/>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35" name="Straight Connector 9734">
                  <a:extLst>
                    <a:ext uri="{FF2B5EF4-FFF2-40B4-BE49-F238E27FC236}">
                      <a16:creationId xmlns:a16="http://schemas.microsoft.com/office/drawing/2014/main" id="{37503B7F-BE06-31FC-FEE7-DC2128756E2B}"/>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36" name="Group 9735">
                <a:extLst>
                  <a:ext uri="{FF2B5EF4-FFF2-40B4-BE49-F238E27FC236}">
                    <a16:creationId xmlns:a16="http://schemas.microsoft.com/office/drawing/2014/main" id="{FD34BCEF-508E-B7AF-9562-BA193FAB9A21}"/>
                  </a:ext>
                </a:extLst>
              </p:cNvPr>
              <p:cNvGrpSpPr/>
              <p:nvPr/>
            </p:nvGrpSpPr>
            <p:grpSpPr>
              <a:xfrm>
                <a:off x="9636853" y="2481285"/>
                <a:ext cx="93407" cy="68826"/>
                <a:chOff x="10717161" y="2863645"/>
                <a:chExt cx="93407" cy="68826"/>
              </a:xfrm>
            </p:grpSpPr>
            <p:cxnSp>
              <p:nvCxnSpPr>
                <p:cNvPr id="9737" name="Straight Connector 9736">
                  <a:extLst>
                    <a:ext uri="{FF2B5EF4-FFF2-40B4-BE49-F238E27FC236}">
                      <a16:creationId xmlns:a16="http://schemas.microsoft.com/office/drawing/2014/main" id="{6C330513-594F-CAE6-0AC0-9A5667CC7673}"/>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38" name="Straight Connector 9737">
                  <a:extLst>
                    <a:ext uri="{FF2B5EF4-FFF2-40B4-BE49-F238E27FC236}">
                      <a16:creationId xmlns:a16="http://schemas.microsoft.com/office/drawing/2014/main" id="{57D68FAA-BC51-EE60-45F3-D8036902FFBE}"/>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39" name="Group 9738">
                <a:extLst>
                  <a:ext uri="{FF2B5EF4-FFF2-40B4-BE49-F238E27FC236}">
                    <a16:creationId xmlns:a16="http://schemas.microsoft.com/office/drawing/2014/main" id="{4C18545C-8CB9-81B3-61DD-98A5C799E4B5}"/>
                  </a:ext>
                </a:extLst>
              </p:cNvPr>
              <p:cNvGrpSpPr/>
              <p:nvPr/>
            </p:nvGrpSpPr>
            <p:grpSpPr>
              <a:xfrm>
                <a:off x="9648760" y="2481285"/>
                <a:ext cx="93407" cy="68826"/>
                <a:chOff x="10717161" y="2863645"/>
                <a:chExt cx="93407" cy="68826"/>
              </a:xfrm>
            </p:grpSpPr>
            <p:cxnSp>
              <p:nvCxnSpPr>
                <p:cNvPr id="9740" name="Straight Connector 9739">
                  <a:extLst>
                    <a:ext uri="{FF2B5EF4-FFF2-40B4-BE49-F238E27FC236}">
                      <a16:creationId xmlns:a16="http://schemas.microsoft.com/office/drawing/2014/main" id="{BF240168-73C8-47CB-4010-7CF15077DEC1}"/>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41" name="Straight Connector 9740">
                  <a:extLst>
                    <a:ext uri="{FF2B5EF4-FFF2-40B4-BE49-F238E27FC236}">
                      <a16:creationId xmlns:a16="http://schemas.microsoft.com/office/drawing/2014/main" id="{5FAC5848-B214-3C2A-CC1E-B714E34E50E3}"/>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42" name="Group 9741">
                <a:extLst>
                  <a:ext uri="{FF2B5EF4-FFF2-40B4-BE49-F238E27FC236}">
                    <a16:creationId xmlns:a16="http://schemas.microsoft.com/office/drawing/2014/main" id="{F53478FF-9F29-2BFE-5A6A-289CCA7ADAA7}"/>
                  </a:ext>
                </a:extLst>
              </p:cNvPr>
              <p:cNvGrpSpPr/>
              <p:nvPr/>
            </p:nvGrpSpPr>
            <p:grpSpPr>
              <a:xfrm>
                <a:off x="9665430" y="2481285"/>
                <a:ext cx="93407" cy="68826"/>
                <a:chOff x="10717161" y="2863645"/>
                <a:chExt cx="93407" cy="68826"/>
              </a:xfrm>
            </p:grpSpPr>
            <p:cxnSp>
              <p:nvCxnSpPr>
                <p:cNvPr id="9743" name="Straight Connector 9742">
                  <a:extLst>
                    <a:ext uri="{FF2B5EF4-FFF2-40B4-BE49-F238E27FC236}">
                      <a16:creationId xmlns:a16="http://schemas.microsoft.com/office/drawing/2014/main" id="{ACDE0BFE-8BAD-2C78-89C9-5B50A78ADE35}"/>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44" name="Straight Connector 9743">
                  <a:extLst>
                    <a:ext uri="{FF2B5EF4-FFF2-40B4-BE49-F238E27FC236}">
                      <a16:creationId xmlns:a16="http://schemas.microsoft.com/office/drawing/2014/main" id="{883D20F0-7C17-B474-F4CE-855C8FDD8EAF}"/>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45" name="Group 9744">
                <a:extLst>
                  <a:ext uri="{FF2B5EF4-FFF2-40B4-BE49-F238E27FC236}">
                    <a16:creationId xmlns:a16="http://schemas.microsoft.com/office/drawing/2014/main" id="{9F3396D5-7233-637F-10E0-985EAB75195E}"/>
                  </a:ext>
                </a:extLst>
              </p:cNvPr>
              <p:cNvGrpSpPr/>
              <p:nvPr/>
            </p:nvGrpSpPr>
            <p:grpSpPr>
              <a:xfrm>
                <a:off x="9593992" y="2481285"/>
                <a:ext cx="93407" cy="68826"/>
                <a:chOff x="10717161" y="2863645"/>
                <a:chExt cx="93407" cy="68826"/>
              </a:xfrm>
            </p:grpSpPr>
            <p:cxnSp>
              <p:nvCxnSpPr>
                <p:cNvPr id="9746" name="Straight Connector 9745">
                  <a:extLst>
                    <a:ext uri="{FF2B5EF4-FFF2-40B4-BE49-F238E27FC236}">
                      <a16:creationId xmlns:a16="http://schemas.microsoft.com/office/drawing/2014/main" id="{5BC41A5C-A818-B95B-895C-DE0884646113}"/>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47" name="Straight Connector 9746">
                  <a:extLst>
                    <a:ext uri="{FF2B5EF4-FFF2-40B4-BE49-F238E27FC236}">
                      <a16:creationId xmlns:a16="http://schemas.microsoft.com/office/drawing/2014/main" id="{CFE7DD81-731C-2D20-2FFF-5C63023E81DC}"/>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48" name="Group 9747">
                <a:extLst>
                  <a:ext uri="{FF2B5EF4-FFF2-40B4-BE49-F238E27FC236}">
                    <a16:creationId xmlns:a16="http://schemas.microsoft.com/office/drawing/2014/main" id="{CE93B4E8-B8D0-AD97-5CA5-C178F4710F14}"/>
                  </a:ext>
                </a:extLst>
              </p:cNvPr>
              <p:cNvGrpSpPr/>
              <p:nvPr/>
            </p:nvGrpSpPr>
            <p:grpSpPr>
              <a:xfrm>
                <a:off x="9572561" y="2481285"/>
                <a:ext cx="93407" cy="68826"/>
                <a:chOff x="10717161" y="2863645"/>
                <a:chExt cx="93407" cy="68826"/>
              </a:xfrm>
            </p:grpSpPr>
            <p:cxnSp>
              <p:nvCxnSpPr>
                <p:cNvPr id="9749" name="Straight Connector 9748">
                  <a:extLst>
                    <a:ext uri="{FF2B5EF4-FFF2-40B4-BE49-F238E27FC236}">
                      <a16:creationId xmlns:a16="http://schemas.microsoft.com/office/drawing/2014/main" id="{4D02B30D-6CFB-2989-3395-A18807280FD3}"/>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50" name="Straight Connector 9749">
                  <a:extLst>
                    <a:ext uri="{FF2B5EF4-FFF2-40B4-BE49-F238E27FC236}">
                      <a16:creationId xmlns:a16="http://schemas.microsoft.com/office/drawing/2014/main" id="{31BDD943-B04A-A6FC-9FFE-DC9338B7C336}"/>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51" name="Group 9750">
                <a:extLst>
                  <a:ext uri="{FF2B5EF4-FFF2-40B4-BE49-F238E27FC236}">
                    <a16:creationId xmlns:a16="http://schemas.microsoft.com/office/drawing/2014/main" id="{AE3E956E-8FA9-E6C6-CB32-FA3DD2563794}"/>
                  </a:ext>
                </a:extLst>
              </p:cNvPr>
              <p:cNvGrpSpPr/>
              <p:nvPr/>
            </p:nvGrpSpPr>
            <p:grpSpPr>
              <a:xfrm>
                <a:off x="9543985" y="2481285"/>
                <a:ext cx="93407" cy="68826"/>
                <a:chOff x="10717161" y="2863645"/>
                <a:chExt cx="93407" cy="68826"/>
              </a:xfrm>
            </p:grpSpPr>
            <p:cxnSp>
              <p:nvCxnSpPr>
                <p:cNvPr id="9752" name="Straight Connector 9751">
                  <a:extLst>
                    <a:ext uri="{FF2B5EF4-FFF2-40B4-BE49-F238E27FC236}">
                      <a16:creationId xmlns:a16="http://schemas.microsoft.com/office/drawing/2014/main" id="{2E9D64FB-F178-7754-061B-F7AE09A4A959}"/>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53" name="Straight Connector 9752">
                  <a:extLst>
                    <a:ext uri="{FF2B5EF4-FFF2-40B4-BE49-F238E27FC236}">
                      <a16:creationId xmlns:a16="http://schemas.microsoft.com/office/drawing/2014/main" id="{3917F552-6E48-A442-721E-D58333D0BA49}"/>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54" name="Group 9753">
                <a:extLst>
                  <a:ext uri="{FF2B5EF4-FFF2-40B4-BE49-F238E27FC236}">
                    <a16:creationId xmlns:a16="http://schemas.microsoft.com/office/drawing/2014/main" id="{326807C1-5173-AD78-ED5D-6CEC21553203}"/>
                  </a:ext>
                </a:extLst>
              </p:cNvPr>
              <p:cNvGrpSpPr/>
              <p:nvPr/>
            </p:nvGrpSpPr>
            <p:grpSpPr>
              <a:xfrm>
                <a:off x="9524935" y="2481285"/>
                <a:ext cx="93407" cy="68826"/>
                <a:chOff x="10717161" y="2863645"/>
                <a:chExt cx="93407" cy="68826"/>
              </a:xfrm>
            </p:grpSpPr>
            <p:cxnSp>
              <p:nvCxnSpPr>
                <p:cNvPr id="9755" name="Straight Connector 9754">
                  <a:extLst>
                    <a:ext uri="{FF2B5EF4-FFF2-40B4-BE49-F238E27FC236}">
                      <a16:creationId xmlns:a16="http://schemas.microsoft.com/office/drawing/2014/main" id="{3CC8288C-A233-6879-F642-7DE78CDE0B14}"/>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56" name="Straight Connector 9755">
                  <a:extLst>
                    <a:ext uri="{FF2B5EF4-FFF2-40B4-BE49-F238E27FC236}">
                      <a16:creationId xmlns:a16="http://schemas.microsoft.com/office/drawing/2014/main" id="{31ED55B6-F3E8-9675-B0D2-12A6609AC12B}"/>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57" name="Group 9756">
                <a:extLst>
                  <a:ext uri="{FF2B5EF4-FFF2-40B4-BE49-F238E27FC236}">
                    <a16:creationId xmlns:a16="http://schemas.microsoft.com/office/drawing/2014/main" id="{F029891B-0D0E-18D8-298C-1F298A2288DE}"/>
                  </a:ext>
                </a:extLst>
              </p:cNvPr>
              <p:cNvGrpSpPr/>
              <p:nvPr/>
            </p:nvGrpSpPr>
            <p:grpSpPr>
              <a:xfrm>
                <a:off x="9558273" y="2481285"/>
                <a:ext cx="93407" cy="68826"/>
                <a:chOff x="10717161" y="2863645"/>
                <a:chExt cx="93407" cy="68826"/>
              </a:xfrm>
            </p:grpSpPr>
            <p:cxnSp>
              <p:nvCxnSpPr>
                <p:cNvPr id="9758" name="Straight Connector 9757">
                  <a:extLst>
                    <a:ext uri="{FF2B5EF4-FFF2-40B4-BE49-F238E27FC236}">
                      <a16:creationId xmlns:a16="http://schemas.microsoft.com/office/drawing/2014/main" id="{DF5D2D57-0389-0A34-D770-8967F7EA24A6}"/>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59" name="Straight Connector 9758">
                  <a:extLst>
                    <a:ext uri="{FF2B5EF4-FFF2-40B4-BE49-F238E27FC236}">
                      <a16:creationId xmlns:a16="http://schemas.microsoft.com/office/drawing/2014/main" id="{3C20B589-F406-E344-340C-A445382C5916}"/>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60" name="Group 9759">
                <a:extLst>
                  <a:ext uri="{FF2B5EF4-FFF2-40B4-BE49-F238E27FC236}">
                    <a16:creationId xmlns:a16="http://schemas.microsoft.com/office/drawing/2014/main" id="{62E6B334-582E-4EED-D86F-4F8748235EDB}"/>
                  </a:ext>
                </a:extLst>
              </p:cNvPr>
              <p:cNvGrpSpPr/>
              <p:nvPr/>
            </p:nvGrpSpPr>
            <p:grpSpPr>
              <a:xfrm>
                <a:off x="9498742" y="2481285"/>
                <a:ext cx="93407" cy="68826"/>
                <a:chOff x="10717161" y="2863645"/>
                <a:chExt cx="93407" cy="68826"/>
              </a:xfrm>
            </p:grpSpPr>
            <p:cxnSp>
              <p:nvCxnSpPr>
                <p:cNvPr id="9761" name="Straight Connector 9760">
                  <a:extLst>
                    <a:ext uri="{FF2B5EF4-FFF2-40B4-BE49-F238E27FC236}">
                      <a16:creationId xmlns:a16="http://schemas.microsoft.com/office/drawing/2014/main" id="{F2982708-C196-C1C0-A98C-AA6CB9449BC9}"/>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62" name="Straight Connector 9761">
                  <a:extLst>
                    <a:ext uri="{FF2B5EF4-FFF2-40B4-BE49-F238E27FC236}">
                      <a16:creationId xmlns:a16="http://schemas.microsoft.com/office/drawing/2014/main" id="{0E95E159-DE69-B14B-FDFA-A3F3D5F925A3}"/>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63" name="Group 9762">
                <a:extLst>
                  <a:ext uri="{FF2B5EF4-FFF2-40B4-BE49-F238E27FC236}">
                    <a16:creationId xmlns:a16="http://schemas.microsoft.com/office/drawing/2014/main" id="{6C9ED5F6-8521-5450-7F0F-EFCB88F7874F}"/>
                  </a:ext>
                </a:extLst>
              </p:cNvPr>
              <p:cNvGrpSpPr/>
              <p:nvPr/>
            </p:nvGrpSpPr>
            <p:grpSpPr>
              <a:xfrm>
                <a:off x="9484454" y="2481285"/>
                <a:ext cx="93407" cy="68826"/>
                <a:chOff x="10717161" y="2863645"/>
                <a:chExt cx="93407" cy="68826"/>
              </a:xfrm>
            </p:grpSpPr>
            <p:cxnSp>
              <p:nvCxnSpPr>
                <p:cNvPr id="9764" name="Straight Connector 9763">
                  <a:extLst>
                    <a:ext uri="{FF2B5EF4-FFF2-40B4-BE49-F238E27FC236}">
                      <a16:creationId xmlns:a16="http://schemas.microsoft.com/office/drawing/2014/main" id="{D19330E0-C4A7-A67E-4044-A1A561AF5DFC}"/>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65" name="Straight Connector 9764">
                  <a:extLst>
                    <a:ext uri="{FF2B5EF4-FFF2-40B4-BE49-F238E27FC236}">
                      <a16:creationId xmlns:a16="http://schemas.microsoft.com/office/drawing/2014/main" id="{2C5FA230-4BB0-2105-B36D-A4128317991F}"/>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66" name="Group 9765">
                <a:extLst>
                  <a:ext uri="{FF2B5EF4-FFF2-40B4-BE49-F238E27FC236}">
                    <a16:creationId xmlns:a16="http://schemas.microsoft.com/office/drawing/2014/main" id="{6BE39BC2-7C1F-DBD7-4C9D-525F34525E59}"/>
                  </a:ext>
                </a:extLst>
              </p:cNvPr>
              <p:cNvGrpSpPr/>
              <p:nvPr/>
            </p:nvGrpSpPr>
            <p:grpSpPr>
              <a:xfrm>
                <a:off x="9477310" y="2481285"/>
                <a:ext cx="93407" cy="68826"/>
                <a:chOff x="10717161" y="2863645"/>
                <a:chExt cx="93407" cy="68826"/>
              </a:xfrm>
            </p:grpSpPr>
            <p:cxnSp>
              <p:nvCxnSpPr>
                <p:cNvPr id="9767" name="Straight Connector 9766">
                  <a:extLst>
                    <a:ext uri="{FF2B5EF4-FFF2-40B4-BE49-F238E27FC236}">
                      <a16:creationId xmlns:a16="http://schemas.microsoft.com/office/drawing/2014/main" id="{35EB02AC-A6D3-F8FF-5E46-9E413D75A113}"/>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68" name="Straight Connector 9767">
                  <a:extLst>
                    <a:ext uri="{FF2B5EF4-FFF2-40B4-BE49-F238E27FC236}">
                      <a16:creationId xmlns:a16="http://schemas.microsoft.com/office/drawing/2014/main" id="{E8CA65A7-74F6-AFB0-2E3A-95D38286337A}"/>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69" name="Group 9768">
                <a:extLst>
                  <a:ext uri="{FF2B5EF4-FFF2-40B4-BE49-F238E27FC236}">
                    <a16:creationId xmlns:a16="http://schemas.microsoft.com/office/drawing/2014/main" id="{086C5D55-F1CC-AADC-CFCB-B61F019368FE}"/>
                  </a:ext>
                </a:extLst>
              </p:cNvPr>
              <p:cNvGrpSpPr/>
              <p:nvPr/>
            </p:nvGrpSpPr>
            <p:grpSpPr>
              <a:xfrm>
                <a:off x="9401111" y="2481285"/>
                <a:ext cx="93407" cy="68826"/>
                <a:chOff x="10717161" y="2863645"/>
                <a:chExt cx="93407" cy="68826"/>
              </a:xfrm>
            </p:grpSpPr>
            <p:cxnSp>
              <p:nvCxnSpPr>
                <p:cNvPr id="9770" name="Straight Connector 9769">
                  <a:extLst>
                    <a:ext uri="{FF2B5EF4-FFF2-40B4-BE49-F238E27FC236}">
                      <a16:creationId xmlns:a16="http://schemas.microsoft.com/office/drawing/2014/main" id="{6692FEF9-0654-B8F9-2EC0-2E36B460D324}"/>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71" name="Straight Connector 9770">
                  <a:extLst>
                    <a:ext uri="{FF2B5EF4-FFF2-40B4-BE49-F238E27FC236}">
                      <a16:creationId xmlns:a16="http://schemas.microsoft.com/office/drawing/2014/main" id="{D416EEE8-3483-C237-1F0C-9FA6BF328943}"/>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72" name="Group 9771">
                <a:extLst>
                  <a:ext uri="{FF2B5EF4-FFF2-40B4-BE49-F238E27FC236}">
                    <a16:creationId xmlns:a16="http://schemas.microsoft.com/office/drawing/2014/main" id="{FFDE53C4-C083-F564-D2DE-53C07E2BEFE5}"/>
                  </a:ext>
                </a:extLst>
              </p:cNvPr>
              <p:cNvGrpSpPr/>
              <p:nvPr/>
            </p:nvGrpSpPr>
            <p:grpSpPr>
              <a:xfrm>
                <a:off x="9377299" y="2481285"/>
                <a:ext cx="93407" cy="68826"/>
                <a:chOff x="10717161" y="2863645"/>
                <a:chExt cx="93407" cy="68826"/>
              </a:xfrm>
            </p:grpSpPr>
            <p:cxnSp>
              <p:nvCxnSpPr>
                <p:cNvPr id="9773" name="Straight Connector 9772">
                  <a:extLst>
                    <a:ext uri="{FF2B5EF4-FFF2-40B4-BE49-F238E27FC236}">
                      <a16:creationId xmlns:a16="http://schemas.microsoft.com/office/drawing/2014/main" id="{CDECC58F-F898-3149-B7AB-31D4E5BA1E27}"/>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74" name="Straight Connector 9773">
                  <a:extLst>
                    <a:ext uri="{FF2B5EF4-FFF2-40B4-BE49-F238E27FC236}">
                      <a16:creationId xmlns:a16="http://schemas.microsoft.com/office/drawing/2014/main" id="{493CADE1-C80F-332B-7B06-C8DE7B550D60}"/>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75" name="Group 9774">
                <a:extLst>
                  <a:ext uri="{FF2B5EF4-FFF2-40B4-BE49-F238E27FC236}">
                    <a16:creationId xmlns:a16="http://schemas.microsoft.com/office/drawing/2014/main" id="{01FF11E2-E124-500A-A015-81A89E51794D}"/>
                  </a:ext>
                </a:extLst>
              </p:cNvPr>
              <p:cNvGrpSpPr/>
              <p:nvPr/>
            </p:nvGrpSpPr>
            <p:grpSpPr>
              <a:xfrm>
                <a:off x="9355867" y="2481285"/>
                <a:ext cx="93407" cy="68826"/>
                <a:chOff x="10717161" y="2863645"/>
                <a:chExt cx="93407" cy="68826"/>
              </a:xfrm>
            </p:grpSpPr>
            <p:cxnSp>
              <p:nvCxnSpPr>
                <p:cNvPr id="9776" name="Straight Connector 9775">
                  <a:extLst>
                    <a:ext uri="{FF2B5EF4-FFF2-40B4-BE49-F238E27FC236}">
                      <a16:creationId xmlns:a16="http://schemas.microsoft.com/office/drawing/2014/main" id="{9609EC6E-A408-75D1-53B6-B5F034A1563E}"/>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77" name="Straight Connector 9776">
                  <a:extLst>
                    <a:ext uri="{FF2B5EF4-FFF2-40B4-BE49-F238E27FC236}">
                      <a16:creationId xmlns:a16="http://schemas.microsoft.com/office/drawing/2014/main" id="{EC7FFC31-7750-DF60-3D6E-55782F49B3AE}"/>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78" name="Group 9777">
                <a:extLst>
                  <a:ext uri="{FF2B5EF4-FFF2-40B4-BE49-F238E27FC236}">
                    <a16:creationId xmlns:a16="http://schemas.microsoft.com/office/drawing/2014/main" id="{C36D8514-7C37-AF48-0401-C1B08E7C00F6}"/>
                  </a:ext>
                </a:extLst>
              </p:cNvPr>
              <p:cNvGrpSpPr/>
              <p:nvPr/>
            </p:nvGrpSpPr>
            <p:grpSpPr>
              <a:xfrm>
                <a:off x="9310622" y="2481285"/>
                <a:ext cx="93407" cy="68826"/>
                <a:chOff x="10717161" y="2863645"/>
                <a:chExt cx="93407" cy="68826"/>
              </a:xfrm>
            </p:grpSpPr>
            <p:cxnSp>
              <p:nvCxnSpPr>
                <p:cNvPr id="9779" name="Straight Connector 9778">
                  <a:extLst>
                    <a:ext uri="{FF2B5EF4-FFF2-40B4-BE49-F238E27FC236}">
                      <a16:creationId xmlns:a16="http://schemas.microsoft.com/office/drawing/2014/main" id="{6D722589-7F27-4947-713C-2FB34C9EC3DD}"/>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80" name="Straight Connector 9779">
                  <a:extLst>
                    <a:ext uri="{FF2B5EF4-FFF2-40B4-BE49-F238E27FC236}">
                      <a16:creationId xmlns:a16="http://schemas.microsoft.com/office/drawing/2014/main" id="{27E915C0-1057-2B5E-9252-61898F42319A}"/>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81" name="Group 9780">
                <a:extLst>
                  <a:ext uri="{FF2B5EF4-FFF2-40B4-BE49-F238E27FC236}">
                    <a16:creationId xmlns:a16="http://schemas.microsoft.com/office/drawing/2014/main" id="{D0320BD3-2291-18A0-CBF5-FD7E1EF59770}"/>
                  </a:ext>
                </a:extLst>
              </p:cNvPr>
              <p:cNvGrpSpPr/>
              <p:nvPr/>
            </p:nvGrpSpPr>
            <p:grpSpPr>
              <a:xfrm>
                <a:off x="9246329" y="2481285"/>
                <a:ext cx="93407" cy="68826"/>
                <a:chOff x="10717161" y="2863645"/>
                <a:chExt cx="93407" cy="68826"/>
              </a:xfrm>
            </p:grpSpPr>
            <p:cxnSp>
              <p:nvCxnSpPr>
                <p:cNvPr id="9782" name="Straight Connector 9781">
                  <a:extLst>
                    <a:ext uri="{FF2B5EF4-FFF2-40B4-BE49-F238E27FC236}">
                      <a16:creationId xmlns:a16="http://schemas.microsoft.com/office/drawing/2014/main" id="{1D765B92-CBF8-38F1-7CFE-65F809C32894}"/>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83" name="Straight Connector 9782">
                  <a:extLst>
                    <a:ext uri="{FF2B5EF4-FFF2-40B4-BE49-F238E27FC236}">
                      <a16:creationId xmlns:a16="http://schemas.microsoft.com/office/drawing/2014/main" id="{49955077-23E0-693E-7202-7B1816E0942B}"/>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84" name="Group 9783">
                <a:extLst>
                  <a:ext uri="{FF2B5EF4-FFF2-40B4-BE49-F238E27FC236}">
                    <a16:creationId xmlns:a16="http://schemas.microsoft.com/office/drawing/2014/main" id="{13BFD6EF-089E-9904-882C-ECE181508314}"/>
                  </a:ext>
                </a:extLst>
              </p:cNvPr>
              <p:cNvGrpSpPr/>
              <p:nvPr/>
            </p:nvGrpSpPr>
            <p:grpSpPr>
              <a:xfrm>
                <a:off x="9265379" y="2481285"/>
                <a:ext cx="93407" cy="68826"/>
                <a:chOff x="10717161" y="2863645"/>
                <a:chExt cx="93407" cy="68826"/>
              </a:xfrm>
            </p:grpSpPr>
            <p:cxnSp>
              <p:nvCxnSpPr>
                <p:cNvPr id="9785" name="Straight Connector 9784">
                  <a:extLst>
                    <a:ext uri="{FF2B5EF4-FFF2-40B4-BE49-F238E27FC236}">
                      <a16:creationId xmlns:a16="http://schemas.microsoft.com/office/drawing/2014/main" id="{36666116-DCA0-3394-B38C-504E554BF51A}"/>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86" name="Straight Connector 9785">
                  <a:extLst>
                    <a:ext uri="{FF2B5EF4-FFF2-40B4-BE49-F238E27FC236}">
                      <a16:creationId xmlns:a16="http://schemas.microsoft.com/office/drawing/2014/main" id="{383D4FFA-A282-E244-6694-FB26086B6517}"/>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87" name="Group 9786">
                <a:extLst>
                  <a:ext uri="{FF2B5EF4-FFF2-40B4-BE49-F238E27FC236}">
                    <a16:creationId xmlns:a16="http://schemas.microsoft.com/office/drawing/2014/main" id="{C2725183-167F-AA39-00FA-09F196AF7036}"/>
                  </a:ext>
                </a:extLst>
              </p:cNvPr>
              <p:cNvGrpSpPr/>
              <p:nvPr/>
            </p:nvGrpSpPr>
            <p:grpSpPr>
              <a:xfrm>
                <a:off x="9282048" y="2481285"/>
                <a:ext cx="93407" cy="68826"/>
                <a:chOff x="10717161" y="2863645"/>
                <a:chExt cx="93407" cy="68826"/>
              </a:xfrm>
            </p:grpSpPr>
            <p:cxnSp>
              <p:nvCxnSpPr>
                <p:cNvPr id="9788" name="Straight Connector 9787">
                  <a:extLst>
                    <a:ext uri="{FF2B5EF4-FFF2-40B4-BE49-F238E27FC236}">
                      <a16:creationId xmlns:a16="http://schemas.microsoft.com/office/drawing/2014/main" id="{0ED95B02-9F06-E439-7E82-6DC82E23E76E}"/>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89" name="Straight Connector 9788">
                  <a:extLst>
                    <a:ext uri="{FF2B5EF4-FFF2-40B4-BE49-F238E27FC236}">
                      <a16:creationId xmlns:a16="http://schemas.microsoft.com/office/drawing/2014/main" id="{CEB2EDB9-5EAD-090E-C8BB-2A881B0BA154}"/>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90" name="Group 9789">
                <a:extLst>
                  <a:ext uri="{FF2B5EF4-FFF2-40B4-BE49-F238E27FC236}">
                    <a16:creationId xmlns:a16="http://schemas.microsoft.com/office/drawing/2014/main" id="{6C9DF803-D8A5-6EE7-08E6-1334769AD5E3}"/>
                  </a:ext>
                </a:extLst>
              </p:cNvPr>
              <p:cNvGrpSpPr/>
              <p:nvPr/>
            </p:nvGrpSpPr>
            <p:grpSpPr>
              <a:xfrm>
                <a:off x="9298717" y="2481285"/>
                <a:ext cx="93407" cy="68826"/>
                <a:chOff x="10717161" y="2863645"/>
                <a:chExt cx="93407" cy="68826"/>
              </a:xfrm>
            </p:grpSpPr>
            <p:cxnSp>
              <p:nvCxnSpPr>
                <p:cNvPr id="9791" name="Straight Connector 9790">
                  <a:extLst>
                    <a:ext uri="{FF2B5EF4-FFF2-40B4-BE49-F238E27FC236}">
                      <a16:creationId xmlns:a16="http://schemas.microsoft.com/office/drawing/2014/main" id="{54A2696A-CEC9-BA1E-68F9-49B6F855D23D}"/>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92" name="Straight Connector 9791">
                  <a:extLst>
                    <a:ext uri="{FF2B5EF4-FFF2-40B4-BE49-F238E27FC236}">
                      <a16:creationId xmlns:a16="http://schemas.microsoft.com/office/drawing/2014/main" id="{6D2336B1-BDEA-B2E4-2FE5-18DD3B635111}"/>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93" name="Group 9792">
                <a:extLst>
                  <a:ext uri="{FF2B5EF4-FFF2-40B4-BE49-F238E27FC236}">
                    <a16:creationId xmlns:a16="http://schemas.microsoft.com/office/drawing/2014/main" id="{9D295A68-2523-DDE2-384C-D4D6A95D9715}"/>
                  </a:ext>
                </a:extLst>
              </p:cNvPr>
              <p:cNvGrpSpPr/>
              <p:nvPr/>
            </p:nvGrpSpPr>
            <p:grpSpPr>
              <a:xfrm>
                <a:off x="9217755" y="2481285"/>
                <a:ext cx="93407" cy="68826"/>
                <a:chOff x="10717161" y="2863645"/>
                <a:chExt cx="93407" cy="68826"/>
              </a:xfrm>
            </p:grpSpPr>
            <p:cxnSp>
              <p:nvCxnSpPr>
                <p:cNvPr id="9794" name="Straight Connector 9793">
                  <a:extLst>
                    <a:ext uri="{FF2B5EF4-FFF2-40B4-BE49-F238E27FC236}">
                      <a16:creationId xmlns:a16="http://schemas.microsoft.com/office/drawing/2014/main" id="{FE0400F4-8B44-D060-E34E-7DA9CAB97AE4}"/>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95" name="Straight Connector 9794">
                  <a:extLst>
                    <a:ext uri="{FF2B5EF4-FFF2-40B4-BE49-F238E27FC236}">
                      <a16:creationId xmlns:a16="http://schemas.microsoft.com/office/drawing/2014/main" id="{0395747B-EC5A-AF70-317E-4829BBFFC135}"/>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96" name="Group 9795">
                <a:extLst>
                  <a:ext uri="{FF2B5EF4-FFF2-40B4-BE49-F238E27FC236}">
                    <a16:creationId xmlns:a16="http://schemas.microsoft.com/office/drawing/2014/main" id="{8ACF5AFB-9FF4-598C-EDBA-D63185354D14}"/>
                  </a:ext>
                </a:extLst>
              </p:cNvPr>
              <p:cNvGrpSpPr/>
              <p:nvPr/>
            </p:nvGrpSpPr>
            <p:grpSpPr>
              <a:xfrm>
                <a:off x="9186800" y="2433660"/>
                <a:ext cx="93407" cy="68826"/>
                <a:chOff x="10717161" y="2863645"/>
                <a:chExt cx="93407" cy="68826"/>
              </a:xfrm>
            </p:grpSpPr>
            <p:cxnSp>
              <p:nvCxnSpPr>
                <p:cNvPr id="9797" name="Straight Connector 9796">
                  <a:extLst>
                    <a:ext uri="{FF2B5EF4-FFF2-40B4-BE49-F238E27FC236}">
                      <a16:creationId xmlns:a16="http://schemas.microsoft.com/office/drawing/2014/main" id="{50DBFD2C-EEA2-7730-9A33-90C377F61046}"/>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798" name="Straight Connector 9797">
                  <a:extLst>
                    <a:ext uri="{FF2B5EF4-FFF2-40B4-BE49-F238E27FC236}">
                      <a16:creationId xmlns:a16="http://schemas.microsoft.com/office/drawing/2014/main" id="{23768788-C7CE-E73A-098B-FD77FF7C0D12}"/>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799" name="Group 9798">
                <a:extLst>
                  <a:ext uri="{FF2B5EF4-FFF2-40B4-BE49-F238E27FC236}">
                    <a16:creationId xmlns:a16="http://schemas.microsoft.com/office/drawing/2014/main" id="{B172E184-1D67-6589-9ED4-F329155F4080}"/>
                  </a:ext>
                </a:extLst>
              </p:cNvPr>
              <p:cNvGrpSpPr/>
              <p:nvPr/>
            </p:nvGrpSpPr>
            <p:grpSpPr>
              <a:xfrm>
                <a:off x="9170130" y="2433660"/>
                <a:ext cx="93407" cy="68826"/>
                <a:chOff x="10717161" y="2863645"/>
                <a:chExt cx="93407" cy="68826"/>
              </a:xfrm>
            </p:grpSpPr>
            <p:cxnSp>
              <p:nvCxnSpPr>
                <p:cNvPr id="9800" name="Straight Connector 9799">
                  <a:extLst>
                    <a:ext uri="{FF2B5EF4-FFF2-40B4-BE49-F238E27FC236}">
                      <a16:creationId xmlns:a16="http://schemas.microsoft.com/office/drawing/2014/main" id="{A8B21CB0-43AD-C407-7A43-86C80886EDD8}"/>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01" name="Straight Connector 9800">
                  <a:extLst>
                    <a:ext uri="{FF2B5EF4-FFF2-40B4-BE49-F238E27FC236}">
                      <a16:creationId xmlns:a16="http://schemas.microsoft.com/office/drawing/2014/main" id="{8F0241A6-3FFB-4944-3B28-C0DC79F0F672}"/>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02" name="Group 9801">
                <a:extLst>
                  <a:ext uri="{FF2B5EF4-FFF2-40B4-BE49-F238E27FC236}">
                    <a16:creationId xmlns:a16="http://schemas.microsoft.com/office/drawing/2014/main" id="{E1E160F9-3A97-F253-80E9-224053664849}"/>
                  </a:ext>
                </a:extLst>
              </p:cNvPr>
              <p:cNvGrpSpPr/>
              <p:nvPr/>
            </p:nvGrpSpPr>
            <p:grpSpPr>
              <a:xfrm>
                <a:off x="9127269" y="2433660"/>
                <a:ext cx="93407" cy="68826"/>
                <a:chOff x="10717161" y="2863645"/>
                <a:chExt cx="93407" cy="68826"/>
              </a:xfrm>
            </p:grpSpPr>
            <p:cxnSp>
              <p:nvCxnSpPr>
                <p:cNvPr id="9803" name="Straight Connector 9802">
                  <a:extLst>
                    <a:ext uri="{FF2B5EF4-FFF2-40B4-BE49-F238E27FC236}">
                      <a16:creationId xmlns:a16="http://schemas.microsoft.com/office/drawing/2014/main" id="{C7F6123C-4805-92AB-9D0D-741E303DC9FB}"/>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04" name="Straight Connector 9803">
                  <a:extLst>
                    <a:ext uri="{FF2B5EF4-FFF2-40B4-BE49-F238E27FC236}">
                      <a16:creationId xmlns:a16="http://schemas.microsoft.com/office/drawing/2014/main" id="{DBC0D2BD-51F0-9230-79D3-BAEE4723051D}"/>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05" name="Group 9804">
                <a:extLst>
                  <a:ext uri="{FF2B5EF4-FFF2-40B4-BE49-F238E27FC236}">
                    <a16:creationId xmlns:a16="http://schemas.microsoft.com/office/drawing/2014/main" id="{46DBA259-728C-AEF0-98FF-FBD72B32700D}"/>
                  </a:ext>
                </a:extLst>
              </p:cNvPr>
              <p:cNvGrpSpPr/>
              <p:nvPr/>
            </p:nvGrpSpPr>
            <p:grpSpPr>
              <a:xfrm>
                <a:off x="9117744" y="2433660"/>
                <a:ext cx="93407" cy="68826"/>
                <a:chOff x="10717161" y="2863645"/>
                <a:chExt cx="93407" cy="68826"/>
              </a:xfrm>
            </p:grpSpPr>
            <p:cxnSp>
              <p:nvCxnSpPr>
                <p:cNvPr id="9806" name="Straight Connector 9805">
                  <a:extLst>
                    <a:ext uri="{FF2B5EF4-FFF2-40B4-BE49-F238E27FC236}">
                      <a16:creationId xmlns:a16="http://schemas.microsoft.com/office/drawing/2014/main" id="{FA2493BB-5E8A-B171-2B06-223179479AA5}"/>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07" name="Straight Connector 9806">
                  <a:extLst>
                    <a:ext uri="{FF2B5EF4-FFF2-40B4-BE49-F238E27FC236}">
                      <a16:creationId xmlns:a16="http://schemas.microsoft.com/office/drawing/2014/main" id="{2F56E24B-393A-336E-35B9-F3AB9EE594A9}"/>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08" name="Group 9807">
                <a:extLst>
                  <a:ext uri="{FF2B5EF4-FFF2-40B4-BE49-F238E27FC236}">
                    <a16:creationId xmlns:a16="http://schemas.microsoft.com/office/drawing/2014/main" id="{3DBCE3E3-74A9-AD33-F492-10EC3EBC34A5}"/>
                  </a:ext>
                </a:extLst>
              </p:cNvPr>
              <p:cNvGrpSpPr/>
              <p:nvPr/>
            </p:nvGrpSpPr>
            <p:grpSpPr>
              <a:xfrm>
                <a:off x="9096312" y="2433660"/>
                <a:ext cx="93407" cy="68826"/>
                <a:chOff x="10717161" y="2863645"/>
                <a:chExt cx="93407" cy="68826"/>
              </a:xfrm>
            </p:grpSpPr>
            <p:cxnSp>
              <p:nvCxnSpPr>
                <p:cNvPr id="9809" name="Straight Connector 9808">
                  <a:extLst>
                    <a:ext uri="{FF2B5EF4-FFF2-40B4-BE49-F238E27FC236}">
                      <a16:creationId xmlns:a16="http://schemas.microsoft.com/office/drawing/2014/main" id="{C56591EB-02B8-A98D-D621-A5ED1D6EA0C3}"/>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10" name="Straight Connector 9809">
                  <a:extLst>
                    <a:ext uri="{FF2B5EF4-FFF2-40B4-BE49-F238E27FC236}">
                      <a16:creationId xmlns:a16="http://schemas.microsoft.com/office/drawing/2014/main" id="{8E011F28-1ABF-7993-3DFA-6B93F163FBF3}"/>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11" name="Group 9810">
                <a:extLst>
                  <a:ext uri="{FF2B5EF4-FFF2-40B4-BE49-F238E27FC236}">
                    <a16:creationId xmlns:a16="http://schemas.microsoft.com/office/drawing/2014/main" id="{AF129790-6628-58DE-74FC-5D8A00922E09}"/>
                  </a:ext>
                </a:extLst>
              </p:cNvPr>
              <p:cNvGrpSpPr/>
              <p:nvPr/>
            </p:nvGrpSpPr>
            <p:grpSpPr>
              <a:xfrm>
                <a:off x="9032017" y="2433660"/>
                <a:ext cx="93407" cy="68826"/>
                <a:chOff x="10717161" y="2863645"/>
                <a:chExt cx="93407" cy="68826"/>
              </a:xfrm>
            </p:grpSpPr>
            <p:cxnSp>
              <p:nvCxnSpPr>
                <p:cNvPr id="9812" name="Straight Connector 9811">
                  <a:extLst>
                    <a:ext uri="{FF2B5EF4-FFF2-40B4-BE49-F238E27FC236}">
                      <a16:creationId xmlns:a16="http://schemas.microsoft.com/office/drawing/2014/main" id="{E36C45AF-9DE2-69D9-ED81-FC6A53F7A68F}"/>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13" name="Straight Connector 9812">
                  <a:extLst>
                    <a:ext uri="{FF2B5EF4-FFF2-40B4-BE49-F238E27FC236}">
                      <a16:creationId xmlns:a16="http://schemas.microsoft.com/office/drawing/2014/main" id="{585049A8-3D5B-A5B0-9125-63727DB27AE7}"/>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14" name="Group 9813">
                <a:extLst>
                  <a:ext uri="{FF2B5EF4-FFF2-40B4-BE49-F238E27FC236}">
                    <a16:creationId xmlns:a16="http://schemas.microsoft.com/office/drawing/2014/main" id="{C9516BB1-EE8E-CDB3-0659-D0BC30F9B6D7}"/>
                  </a:ext>
                </a:extLst>
              </p:cNvPr>
              <p:cNvGrpSpPr/>
              <p:nvPr/>
            </p:nvGrpSpPr>
            <p:grpSpPr>
              <a:xfrm>
                <a:off x="9051068" y="2433660"/>
                <a:ext cx="93407" cy="68826"/>
                <a:chOff x="10717161" y="2863645"/>
                <a:chExt cx="93407" cy="68826"/>
              </a:xfrm>
            </p:grpSpPr>
            <p:cxnSp>
              <p:nvCxnSpPr>
                <p:cNvPr id="9815" name="Straight Connector 9814">
                  <a:extLst>
                    <a:ext uri="{FF2B5EF4-FFF2-40B4-BE49-F238E27FC236}">
                      <a16:creationId xmlns:a16="http://schemas.microsoft.com/office/drawing/2014/main" id="{763337C7-B03B-8654-76F4-0ABC6BE168A0}"/>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16" name="Straight Connector 9815">
                  <a:extLst>
                    <a:ext uri="{FF2B5EF4-FFF2-40B4-BE49-F238E27FC236}">
                      <a16:creationId xmlns:a16="http://schemas.microsoft.com/office/drawing/2014/main" id="{9ABC02D0-EDC0-7BF6-028A-C517E9F9B5F7}"/>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20" name="Group 9819">
                <a:extLst>
                  <a:ext uri="{FF2B5EF4-FFF2-40B4-BE49-F238E27FC236}">
                    <a16:creationId xmlns:a16="http://schemas.microsoft.com/office/drawing/2014/main" id="{CF770820-8BC3-AFF6-44D7-2166D41ECEF4}"/>
                  </a:ext>
                </a:extLst>
              </p:cNvPr>
              <p:cNvGrpSpPr/>
              <p:nvPr/>
            </p:nvGrpSpPr>
            <p:grpSpPr>
              <a:xfrm>
                <a:off x="9065355" y="2433660"/>
                <a:ext cx="93407" cy="68826"/>
                <a:chOff x="10717161" y="2863645"/>
                <a:chExt cx="93407" cy="68826"/>
              </a:xfrm>
            </p:grpSpPr>
            <p:cxnSp>
              <p:nvCxnSpPr>
                <p:cNvPr id="9821" name="Straight Connector 9820">
                  <a:extLst>
                    <a:ext uri="{FF2B5EF4-FFF2-40B4-BE49-F238E27FC236}">
                      <a16:creationId xmlns:a16="http://schemas.microsoft.com/office/drawing/2014/main" id="{72DB5F4F-65D8-A188-4087-B4D7BC99CBBA}"/>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22" name="Straight Connector 9821">
                  <a:extLst>
                    <a:ext uri="{FF2B5EF4-FFF2-40B4-BE49-F238E27FC236}">
                      <a16:creationId xmlns:a16="http://schemas.microsoft.com/office/drawing/2014/main" id="{BF7E139B-27C8-036A-28F2-8BDA0AB30B39}"/>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23" name="Group 9822">
                <a:extLst>
                  <a:ext uri="{FF2B5EF4-FFF2-40B4-BE49-F238E27FC236}">
                    <a16:creationId xmlns:a16="http://schemas.microsoft.com/office/drawing/2014/main" id="{4DA0B7F7-B059-B5ED-57AD-4F6CE53E1F46}"/>
                  </a:ext>
                </a:extLst>
              </p:cNvPr>
              <p:cNvGrpSpPr/>
              <p:nvPr/>
            </p:nvGrpSpPr>
            <p:grpSpPr>
              <a:xfrm>
                <a:off x="9082024" y="2433660"/>
                <a:ext cx="93407" cy="68826"/>
                <a:chOff x="10717161" y="2863645"/>
                <a:chExt cx="93407" cy="68826"/>
              </a:xfrm>
            </p:grpSpPr>
            <p:cxnSp>
              <p:nvCxnSpPr>
                <p:cNvPr id="9824" name="Straight Connector 9823">
                  <a:extLst>
                    <a:ext uri="{FF2B5EF4-FFF2-40B4-BE49-F238E27FC236}">
                      <a16:creationId xmlns:a16="http://schemas.microsoft.com/office/drawing/2014/main" id="{FCC22F39-BFB6-44EC-73A7-873BF10F30DE}"/>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25" name="Straight Connector 9824">
                  <a:extLst>
                    <a:ext uri="{FF2B5EF4-FFF2-40B4-BE49-F238E27FC236}">
                      <a16:creationId xmlns:a16="http://schemas.microsoft.com/office/drawing/2014/main" id="{9E706F62-F09D-FC3B-C20E-B718BDC256F0}"/>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26" name="Group 9825">
                <a:extLst>
                  <a:ext uri="{FF2B5EF4-FFF2-40B4-BE49-F238E27FC236}">
                    <a16:creationId xmlns:a16="http://schemas.microsoft.com/office/drawing/2014/main" id="{F8E0F519-85E5-B4FE-9762-80BC77B85533}"/>
                  </a:ext>
                </a:extLst>
              </p:cNvPr>
              <p:cNvGrpSpPr/>
              <p:nvPr/>
            </p:nvGrpSpPr>
            <p:grpSpPr>
              <a:xfrm>
                <a:off x="8993917" y="2433660"/>
                <a:ext cx="93407" cy="68826"/>
                <a:chOff x="10717161" y="2863645"/>
                <a:chExt cx="93407" cy="68826"/>
              </a:xfrm>
            </p:grpSpPr>
            <p:cxnSp>
              <p:nvCxnSpPr>
                <p:cNvPr id="9827" name="Straight Connector 9826">
                  <a:extLst>
                    <a:ext uri="{FF2B5EF4-FFF2-40B4-BE49-F238E27FC236}">
                      <a16:creationId xmlns:a16="http://schemas.microsoft.com/office/drawing/2014/main" id="{EB19137E-2A00-F60B-F0D4-31A9D70E9F64}"/>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28" name="Straight Connector 9827">
                  <a:extLst>
                    <a:ext uri="{FF2B5EF4-FFF2-40B4-BE49-F238E27FC236}">
                      <a16:creationId xmlns:a16="http://schemas.microsoft.com/office/drawing/2014/main" id="{05351705-8239-768B-985F-945CFA0713E7}"/>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29" name="Group 9828">
                <a:extLst>
                  <a:ext uri="{FF2B5EF4-FFF2-40B4-BE49-F238E27FC236}">
                    <a16:creationId xmlns:a16="http://schemas.microsoft.com/office/drawing/2014/main" id="{3D3E4FBE-5A7C-0733-721A-34CA24A435C3}"/>
                  </a:ext>
                </a:extLst>
              </p:cNvPr>
              <p:cNvGrpSpPr/>
              <p:nvPr/>
            </p:nvGrpSpPr>
            <p:grpSpPr>
              <a:xfrm>
                <a:off x="8977249" y="2433660"/>
                <a:ext cx="93407" cy="68826"/>
                <a:chOff x="10717161" y="2863645"/>
                <a:chExt cx="93407" cy="68826"/>
              </a:xfrm>
            </p:grpSpPr>
            <p:cxnSp>
              <p:nvCxnSpPr>
                <p:cNvPr id="9830" name="Straight Connector 9829">
                  <a:extLst>
                    <a:ext uri="{FF2B5EF4-FFF2-40B4-BE49-F238E27FC236}">
                      <a16:creationId xmlns:a16="http://schemas.microsoft.com/office/drawing/2014/main" id="{5A191087-2D68-B31A-A2E7-F0461C9E19A5}"/>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31" name="Straight Connector 9830">
                  <a:extLst>
                    <a:ext uri="{FF2B5EF4-FFF2-40B4-BE49-F238E27FC236}">
                      <a16:creationId xmlns:a16="http://schemas.microsoft.com/office/drawing/2014/main" id="{7E8CD910-1429-FE68-7329-BE2DA9283830}"/>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32" name="Group 9831">
                <a:extLst>
                  <a:ext uri="{FF2B5EF4-FFF2-40B4-BE49-F238E27FC236}">
                    <a16:creationId xmlns:a16="http://schemas.microsoft.com/office/drawing/2014/main" id="{A558C2C0-8292-2D80-8436-6237227259A7}"/>
                  </a:ext>
                </a:extLst>
              </p:cNvPr>
              <p:cNvGrpSpPr/>
              <p:nvPr/>
            </p:nvGrpSpPr>
            <p:grpSpPr>
              <a:xfrm>
                <a:off x="8936769" y="2433660"/>
                <a:ext cx="93407" cy="68826"/>
                <a:chOff x="10717161" y="2863645"/>
                <a:chExt cx="93407" cy="68826"/>
              </a:xfrm>
            </p:grpSpPr>
            <p:cxnSp>
              <p:nvCxnSpPr>
                <p:cNvPr id="9833" name="Straight Connector 9832">
                  <a:extLst>
                    <a:ext uri="{FF2B5EF4-FFF2-40B4-BE49-F238E27FC236}">
                      <a16:creationId xmlns:a16="http://schemas.microsoft.com/office/drawing/2014/main" id="{969CC281-DF42-DC32-6C53-BF4094B1C791}"/>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34" name="Straight Connector 9833">
                  <a:extLst>
                    <a:ext uri="{FF2B5EF4-FFF2-40B4-BE49-F238E27FC236}">
                      <a16:creationId xmlns:a16="http://schemas.microsoft.com/office/drawing/2014/main" id="{C451C882-3763-8EC1-2849-197DAA2B3215}"/>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35" name="Group 9834">
                <a:extLst>
                  <a:ext uri="{FF2B5EF4-FFF2-40B4-BE49-F238E27FC236}">
                    <a16:creationId xmlns:a16="http://schemas.microsoft.com/office/drawing/2014/main" id="{B167D73F-7161-59DB-989D-3FB8ED34DA7D}"/>
                  </a:ext>
                </a:extLst>
              </p:cNvPr>
              <p:cNvGrpSpPr/>
              <p:nvPr/>
            </p:nvGrpSpPr>
            <p:grpSpPr>
              <a:xfrm>
                <a:off x="8932006" y="2433660"/>
                <a:ext cx="93407" cy="68826"/>
                <a:chOff x="10717161" y="2863645"/>
                <a:chExt cx="93407" cy="68826"/>
              </a:xfrm>
            </p:grpSpPr>
            <p:cxnSp>
              <p:nvCxnSpPr>
                <p:cNvPr id="9836" name="Straight Connector 9835">
                  <a:extLst>
                    <a:ext uri="{FF2B5EF4-FFF2-40B4-BE49-F238E27FC236}">
                      <a16:creationId xmlns:a16="http://schemas.microsoft.com/office/drawing/2014/main" id="{4736311D-D68E-AFB1-0E9E-C4D16D596062}"/>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37" name="Straight Connector 9836">
                  <a:extLst>
                    <a:ext uri="{FF2B5EF4-FFF2-40B4-BE49-F238E27FC236}">
                      <a16:creationId xmlns:a16="http://schemas.microsoft.com/office/drawing/2014/main" id="{0464BAD6-5506-4B50-FE81-AA90F1EDF731}"/>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38" name="Group 9837">
                <a:extLst>
                  <a:ext uri="{FF2B5EF4-FFF2-40B4-BE49-F238E27FC236}">
                    <a16:creationId xmlns:a16="http://schemas.microsoft.com/office/drawing/2014/main" id="{03D48354-8689-E118-C41B-C39941102006}"/>
                  </a:ext>
                </a:extLst>
              </p:cNvPr>
              <p:cNvGrpSpPr/>
              <p:nvPr/>
            </p:nvGrpSpPr>
            <p:grpSpPr>
              <a:xfrm>
                <a:off x="8905811" y="2433660"/>
                <a:ext cx="93407" cy="68826"/>
                <a:chOff x="10717161" y="2863645"/>
                <a:chExt cx="93407" cy="68826"/>
              </a:xfrm>
            </p:grpSpPr>
            <p:cxnSp>
              <p:nvCxnSpPr>
                <p:cNvPr id="9839" name="Straight Connector 9838">
                  <a:extLst>
                    <a:ext uri="{FF2B5EF4-FFF2-40B4-BE49-F238E27FC236}">
                      <a16:creationId xmlns:a16="http://schemas.microsoft.com/office/drawing/2014/main" id="{748B7DCA-641C-FAEB-FB9A-37F066C7FA44}"/>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40" name="Straight Connector 9839">
                  <a:extLst>
                    <a:ext uri="{FF2B5EF4-FFF2-40B4-BE49-F238E27FC236}">
                      <a16:creationId xmlns:a16="http://schemas.microsoft.com/office/drawing/2014/main" id="{5B7E5A64-20A1-A938-52FD-9089DAA220D5}"/>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41" name="Group 9840">
                <a:extLst>
                  <a:ext uri="{FF2B5EF4-FFF2-40B4-BE49-F238E27FC236}">
                    <a16:creationId xmlns:a16="http://schemas.microsoft.com/office/drawing/2014/main" id="{B16BBF1F-053F-63A1-3587-EB63DEA60F26}"/>
                  </a:ext>
                </a:extLst>
              </p:cNvPr>
              <p:cNvGrpSpPr/>
              <p:nvPr/>
            </p:nvGrpSpPr>
            <p:grpSpPr>
              <a:xfrm>
                <a:off x="8893905" y="2433660"/>
                <a:ext cx="93407" cy="68826"/>
                <a:chOff x="10717161" y="2863645"/>
                <a:chExt cx="93407" cy="68826"/>
              </a:xfrm>
            </p:grpSpPr>
            <p:cxnSp>
              <p:nvCxnSpPr>
                <p:cNvPr id="9842" name="Straight Connector 9841">
                  <a:extLst>
                    <a:ext uri="{FF2B5EF4-FFF2-40B4-BE49-F238E27FC236}">
                      <a16:creationId xmlns:a16="http://schemas.microsoft.com/office/drawing/2014/main" id="{5A91B1B6-CB32-F3B3-CAF3-CD944B0EB009}"/>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43" name="Straight Connector 9842">
                  <a:extLst>
                    <a:ext uri="{FF2B5EF4-FFF2-40B4-BE49-F238E27FC236}">
                      <a16:creationId xmlns:a16="http://schemas.microsoft.com/office/drawing/2014/main" id="{6709C097-5D90-AC91-AE80-63A7C6051FE7}"/>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44" name="Group 9843">
                <a:extLst>
                  <a:ext uri="{FF2B5EF4-FFF2-40B4-BE49-F238E27FC236}">
                    <a16:creationId xmlns:a16="http://schemas.microsoft.com/office/drawing/2014/main" id="{5F477FF7-B1C3-8F7F-6FC1-CDC9B195EAF1}"/>
                  </a:ext>
                </a:extLst>
              </p:cNvPr>
              <p:cNvGrpSpPr/>
              <p:nvPr/>
            </p:nvGrpSpPr>
            <p:grpSpPr>
              <a:xfrm>
                <a:off x="8870093" y="2433660"/>
                <a:ext cx="93407" cy="68826"/>
                <a:chOff x="10717161" y="2863645"/>
                <a:chExt cx="93407" cy="68826"/>
              </a:xfrm>
            </p:grpSpPr>
            <p:cxnSp>
              <p:nvCxnSpPr>
                <p:cNvPr id="9845" name="Straight Connector 9844">
                  <a:extLst>
                    <a:ext uri="{FF2B5EF4-FFF2-40B4-BE49-F238E27FC236}">
                      <a16:creationId xmlns:a16="http://schemas.microsoft.com/office/drawing/2014/main" id="{A547FC2D-C04C-4BB7-3C6E-1300D19C56DA}"/>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46" name="Straight Connector 9845">
                  <a:extLst>
                    <a:ext uri="{FF2B5EF4-FFF2-40B4-BE49-F238E27FC236}">
                      <a16:creationId xmlns:a16="http://schemas.microsoft.com/office/drawing/2014/main" id="{9A4A5468-6D3B-DD87-F23C-3F5BF6089FE6}"/>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47" name="Group 9846">
                <a:extLst>
                  <a:ext uri="{FF2B5EF4-FFF2-40B4-BE49-F238E27FC236}">
                    <a16:creationId xmlns:a16="http://schemas.microsoft.com/office/drawing/2014/main" id="{14A62F71-D148-6507-5178-7ADE69A4477E}"/>
                  </a:ext>
                </a:extLst>
              </p:cNvPr>
              <p:cNvGrpSpPr/>
              <p:nvPr/>
            </p:nvGrpSpPr>
            <p:grpSpPr>
              <a:xfrm>
                <a:off x="8848661" y="2433660"/>
                <a:ext cx="93407" cy="68826"/>
                <a:chOff x="10717161" y="2863645"/>
                <a:chExt cx="93407" cy="68826"/>
              </a:xfrm>
            </p:grpSpPr>
            <p:cxnSp>
              <p:nvCxnSpPr>
                <p:cNvPr id="9848" name="Straight Connector 9847">
                  <a:extLst>
                    <a:ext uri="{FF2B5EF4-FFF2-40B4-BE49-F238E27FC236}">
                      <a16:creationId xmlns:a16="http://schemas.microsoft.com/office/drawing/2014/main" id="{79F6F6F3-0CB4-1D9D-0076-8713114C55F3}"/>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49" name="Straight Connector 9848">
                  <a:extLst>
                    <a:ext uri="{FF2B5EF4-FFF2-40B4-BE49-F238E27FC236}">
                      <a16:creationId xmlns:a16="http://schemas.microsoft.com/office/drawing/2014/main" id="{0865C330-3094-3A0D-C672-7E5C06EA8471}"/>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50" name="Group 9849">
                <a:extLst>
                  <a:ext uri="{FF2B5EF4-FFF2-40B4-BE49-F238E27FC236}">
                    <a16:creationId xmlns:a16="http://schemas.microsoft.com/office/drawing/2014/main" id="{4302E15E-6E70-38DD-CEA3-5712884B6008}"/>
                  </a:ext>
                </a:extLst>
              </p:cNvPr>
              <p:cNvGrpSpPr/>
              <p:nvPr/>
            </p:nvGrpSpPr>
            <p:grpSpPr>
              <a:xfrm>
                <a:off x="8822466" y="2433660"/>
                <a:ext cx="93407" cy="68826"/>
                <a:chOff x="10717161" y="2863645"/>
                <a:chExt cx="93407" cy="68826"/>
              </a:xfrm>
            </p:grpSpPr>
            <p:cxnSp>
              <p:nvCxnSpPr>
                <p:cNvPr id="9851" name="Straight Connector 9850">
                  <a:extLst>
                    <a:ext uri="{FF2B5EF4-FFF2-40B4-BE49-F238E27FC236}">
                      <a16:creationId xmlns:a16="http://schemas.microsoft.com/office/drawing/2014/main" id="{D1B1D17B-7BEE-0DBC-0DCB-B02F665F7720}"/>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52" name="Straight Connector 9851">
                  <a:extLst>
                    <a:ext uri="{FF2B5EF4-FFF2-40B4-BE49-F238E27FC236}">
                      <a16:creationId xmlns:a16="http://schemas.microsoft.com/office/drawing/2014/main" id="{6AE7C6E9-765B-497A-968D-A4B5BFBA0C77}"/>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53" name="Group 9852">
                <a:extLst>
                  <a:ext uri="{FF2B5EF4-FFF2-40B4-BE49-F238E27FC236}">
                    <a16:creationId xmlns:a16="http://schemas.microsoft.com/office/drawing/2014/main" id="{794284DA-2179-9CF0-353C-79A7D015EAF0}"/>
                  </a:ext>
                </a:extLst>
              </p:cNvPr>
              <p:cNvGrpSpPr/>
              <p:nvPr/>
            </p:nvGrpSpPr>
            <p:grpSpPr>
              <a:xfrm>
                <a:off x="8834373" y="2433660"/>
                <a:ext cx="93407" cy="68826"/>
                <a:chOff x="10717161" y="2863645"/>
                <a:chExt cx="93407" cy="68826"/>
              </a:xfrm>
            </p:grpSpPr>
            <p:cxnSp>
              <p:nvCxnSpPr>
                <p:cNvPr id="9854" name="Straight Connector 9853">
                  <a:extLst>
                    <a:ext uri="{FF2B5EF4-FFF2-40B4-BE49-F238E27FC236}">
                      <a16:creationId xmlns:a16="http://schemas.microsoft.com/office/drawing/2014/main" id="{7E368C6D-97E5-B928-ADD6-08D55C13401C}"/>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55" name="Straight Connector 9854">
                  <a:extLst>
                    <a:ext uri="{FF2B5EF4-FFF2-40B4-BE49-F238E27FC236}">
                      <a16:creationId xmlns:a16="http://schemas.microsoft.com/office/drawing/2014/main" id="{1C1F5D66-C44F-485A-A152-F916CA0889B4}"/>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56" name="Group 9855">
                <a:extLst>
                  <a:ext uri="{FF2B5EF4-FFF2-40B4-BE49-F238E27FC236}">
                    <a16:creationId xmlns:a16="http://schemas.microsoft.com/office/drawing/2014/main" id="{F56926B5-B437-9932-30DD-64C3D42ABF4C}"/>
                  </a:ext>
                </a:extLst>
              </p:cNvPr>
              <p:cNvGrpSpPr/>
              <p:nvPr/>
            </p:nvGrpSpPr>
            <p:grpSpPr>
              <a:xfrm>
                <a:off x="8784367" y="2405085"/>
                <a:ext cx="93407" cy="68826"/>
                <a:chOff x="10717161" y="2863645"/>
                <a:chExt cx="93407" cy="68826"/>
              </a:xfrm>
            </p:grpSpPr>
            <p:cxnSp>
              <p:nvCxnSpPr>
                <p:cNvPr id="9857" name="Straight Connector 9856">
                  <a:extLst>
                    <a:ext uri="{FF2B5EF4-FFF2-40B4-BE49-F238E27FC236}">
                      <a16:creationId xmlns:a16="http://schemas.microsoft.com/office/drawing/2014/main" id="{2F642076-C22E-DC4A-D167-7F370619E09E}"/>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58" name="Straight Connector 9857">
                  <a:extLst>
                    <a:ext uri="{FF2B5EF4-FFF2-40B4-BE49-F238E27FC236}">
                      <a16:creationId xmlns:a16="http://schemas.microsoft.com/office/drawing/2014/main" id="{F7BCB3D4-88E3-A4CC-CE31-608CDAE5D287}"/>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59" name="Group 9858">
                <a:extLst>
                  <a:ext uri="{FF2B5EF4-FFF2-40B4-BE49-F238E27FC236}">
                    <a16:creationId xmlns:a16="http://schemas.microsoft.com/office/drawing/2014/main" id="{8789907C-BA1E-F675-969D-B0097A86904B}"/>
                  </a:ext>
                </a:extLst>
              </p:cNvPr>
              <p:cNvGrpSpPr/>
              <p:nvPr/>
            </p:nvGrpSpPr>
            <p:grpSpPr>
              <a:xfrm>
                <a:off x="8758175" y="2405085"/>
                <a:ext cx="93407" cy="68826"/>
                <a:chOff x="10717161" y="2863645"/>
                <a:chExt cx="93407" cy="68826"/>
              </a:xfrm>
            </p:grpSpPr>
            <p:cxnSp>
              <p:nvCxnSpPr>
                <p:cNvPr id="9860" name="Straight Connector 9859">
                  <a:extLst>
                    <a:ext uri="{FF2B5EF4-FFF2-40B4-BE49-F238E27FC236}">
                      <a16:creationId xmlns:a16="http://schemas.microsoft.com/office/drawing/2014/main" id="{84C5EEC6-013E-6A2C-A490-8479525AA67A}"/>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61" name="Straight Connector 9860">
                  <a:extLst>
                    <a:ext uri="{FF2B5EF4-FFF2-40B4-BE49-F238E27FC236}">
                      <a16:creationId xmlns:a16="http://schemas.microsoft.com/office/drawing/2014/main" id="{D946AE21-96EB-4CCD-B0F0-4A0A5934CAAF}"/>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62" name="Group 9861">
                <a:extLst>
                  <a:ext uri="{FF2B5EF4-FFF2-40B4-BE49-F238E27FC236}">
                    <a16:creationId xmlns:a16="http://schemas.microsoft.com/office/drawing/2014/main" id="{D49784DA-70A5-C5BF-6FE9-C1F47E4B8AC3}"/>
                  </a:ext>
                </a:extLst>
              </p:cNvPr>
              <p:cNvGrpSpPr/>
              <p:nvPr/>
            </p:nvGrpSpPr>
            <p:grpSpPr>
              <a:xfrm>
                <a:off x="8696263" y="2405085"/>
                <a:ext cx="93407" cy="68826"/>
                <a:chOff x="10717161" y="2863645"/>
                <a:chExt cx="93407" cy="68826"/>
              </a:xfrm>
            </p:grpSpPr>
            <p:cxnSp>
              <p:nvCxnSpPr>
                <p:cNvPr id="9863" name="Straight Connector 9862">
                  <a:extLst>
                    <a:ext uri="{FF2B5EF4-FFF2-40B4-BE49-F238E27FC236}">
                      <a16:creationId xmlns:a16="http://schemas.microsoft.com/office/drawing/2014/main" id="{691BFE25-1240-9328-1045-993E342B03C6}"/>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64" name="Straight Connector 9863">
                  <a:extLst>
                    <a:ext uri="{FF2B5EF4-FFF2-40B4-BE49-F238E27FC236}">
                      <a16:creationId xmlns:a16="http://schemas.microsoft.com/office/drawing/2014/main" id="{6C8ED73E-290F-3A03-CBBA-B0F3C26E0771}"/>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65" name="Group 9864">
                <a:extLst>
                  <a:ext uri="{FF2B5EF4-FFF2-40B4-BE49-F238E27FC236}">
                    <a16:creationId xmlns:a16="http://schemas.microsoft.com/office/drawing/2014/main" id="{EF521536-B5D2-0DDC-F592-940A25D07D1C}"/>
                  </a:ext>
                </a:extLst>
              </p:cNvPr>
              <p:cNvGrpSpPr/>
              <p:nvPr/>
            </p:nvGrpSpPr>
            <p:grpSpPr>
              <a:xfrm>
                <a:off x="8722455" y="2405085"/>
                <a:ext cx="93407" cy="68826"/>
                <a:chOff x="10717161" y="2863645"/>
                <a:chExt cx="93407" cy="68826"/>
              </a:xfrm>
            </p:grpSpPr>
            <p:cxnSp>
              <p:nvCxnSpPr>
                <p:cNvPr id="9866" name="Straight Connector 9865">
                  <a:extLst>
                    <a:ext uri="{FF2B5EF4-FFF2-40B4-BE49-F238E27FC236}">
                      <a16:creationId xmlns:a16="http://schemas.microsoft.com/office/drawing/2014/main" id="{86D5BE78-4189-7BC4-ED38-FBF0E5B7F8ED}"/>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67" name="Straight Connector 9866">
                  <a:extLst>
                    <a:ext uri="{FF2B5EF4-FFF2-40B4-BE49-F238E27FC236}">
                      <a16:creationId xmlns:a16="http://schemas.microsoft.com/office/drawing/2014/main" id="{9B6BB619-CBE4-ED0C-A60D-0EE8E57016FC}"/>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68" name="Group 9867">
                <a:extLst>
                  <a:ext uri="{FF2B5EF4-FFF2-40B4-BE49-F238E27FC236}">
                    <a16:creationId xmlns:a16="http://schemas.microsoft.com/office/drawing/2014/main" id="{84A92212-948B-E8C0-4164-A32DA33C13EA}"/>
                  </a:ext>
                </a:extLst>
              </p:cNvPr>
              <p:cNvGrpSpPr/>
              <p:nvPr/>
            </p:nvGrpSpPr>
            <p:grpSpPr>
              <a:xfrm>
                <a:off x="8741505" y="2405085"/>
                <a:ext cx="93407" cy="68826"/>
                <a:chOff x="10717161" y="2863645"/>
                <a:chExt cx="93407" cy="68826"/>
              </a:xfrm>
            </p:grpSpPr>
            <p:cxnSp>
              <p:nvCxnSpPr>
                <p:cNvPr id="9869" name="Straight Connector 9868">
                  <a:extLst>
                    <a:ext uri="{FF2B5EF4-FFF2-40B4-BE49-F238E27FC236}">
                      <a16:creationId xmlns:a16="http://schemas.microsoft.com/office/drawing/2014/main" id="{8CEDAAE9-6C10-D9D5-DF6F-6DDA52F243D3}"/>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70" name="Straight Connector 9869">
                  <a:extLst>
                    <a:ext uri="{FF2B5EF4-FFF2-40B4-BE49-F238E27FC236}">
                      <a16:creationId xmlns:a16="http://schemas.microsoft.com/office/drawing/2014/main" id="{6F79700B-9B8E-95F9-2A8A-900552DF60CD}"/>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71" name="Group 9870">
                <a:extLst>
                  <a:ext uri="{FF2B5EF4-FFF2-40B4-BE49-F238E27FC236}">
                    <a16:creationId xmlns:a16="http://schemas.microsoft.com/office/drawing/2014/main" id="{2206B9E0-5184-90EA-9119-800CED9B456C}"/>
                  </a:ext>
                </a:extLst>
              </p:cNvPr>
              <p:cNvGrpSpPr/>
              <p:nvPr/>
            </p:nvGrpSpPr>
            <p:grpSpPr>
              <a:xfrm>
                <a:off x="8708167" y="2405085"/>
                <a:ext cx="93407" cy="68826"/>
                <a:chOff x="10717161" y="2863645"/>
                <a:chExt cx="93407" cy="68826"/>
              </a:xfrm>
            </p:grpSpPr>
            <p:cxnSp>
              <p:nvCxnSpPr>
                <p:cNvPr id="9872" name="Straight Connector 9871">
                  <a:extLst>
                    <a:ext uri="{FF2B5EF4-FFF2-40B4-BE49-F238E27FC236}">
                      <a16:creationId xmlns:a16="http://schemas.microsoft.com/office/drawing/2014/main" id="{356BD48B-87EE-C2CD-8132-A611A49B2FA9}"/>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73" name="Straight Connector 9872">
                  <a:extLst>
                    <a:ext uri="{FF2B5EF4-FFF2-40B4-BE49-F238E27FC236}">
                      <a16:creationId xmlns:a16="http://schemas.microsoft.com/office/drawing/2014/main" id="{2D3B6507-C2C1-53BF-9BBB-A8A7A9925206}"/>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74" name="Group 9873">
                <a:extLst>
                  <a:ext uri="{FF2B5EF4-FFF2-40B4-BE49-F238E27FC236}">
                    <a16:creationId xmlns:a16="http://schemas.microsoft.com/office/drawing/2014/main" id="{D65BEA73-6E4B-3F16-AC87-CB08F5E78BD6}"/>
                  </a:ext>
                </a:extLst>
              </p:cNvPr>
              <p:cNvGrpSpPr/>
              <p:nvPr/>
            </p:nvGrpSpPr>
            <p:grpSpPr>
              <a:xfrm>
                <a:off x="8662924" y="2405085"/>
                <a:ext cx="93407" cy="68826"/>
                <a:chOff x="10717161" y="2863645"/>
                <a:chExt cx="93407" cy="68826"/>
              </a:xfrm>
            </p:grpSpPr>
            <p:cxnSp>
              <p:nvCxnSpPr>
                <p:cNvPr id="9875" name="Straight Connector 9874">
                  <a:extLst>
                    <a:ext uri="{FF2B5EF4-FFF2-40B4-BE49-F238E27FC236}">
                      <a16:creationId xmlns:a16="http://schemas.microsoft.com/office/drawing/2014/main" id="{288EB2DE-D942-563D-A4C6-5ADFEBF402DC}"/>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76" name="Straight Connector 9875">
                  <a:extLst>
                    <a:ext uri="{FF2B5EF4-FFF2-40B4-BE49-F238E27FC236}">
                      <a16:creationId xmlns:a16="http://schemas.microsoft.com/office/drawing/2014/main" id="{CFB269B1-5126-8D5A-A83A-B4CD1C2BE88C}"/>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77" name="Group 9876">
                <a:extLst>
                  <a:ext uri="{FF2B5EF4-FFF2-40B4-BE49-F238E27FC236}">
                    <a16:creationId xmlns:a16="http://schemas.microsoft.com/office/drawing/2014/main" id="{F297AC15-0CB0-B3BA-C9D7-B61601F6916A}"/>
                  </a:ext>
                </a:extLst>
              </p:cNvPr>
              <p:cNvGrpSpPr/>
              <p:nvPr/>
            </p:nvGrpSpPr>
            <p:grpSpPr>
              <a:xfrm>
                <a:off x="8646254" y="2405085"/>
                <a:ext cx="93407" cy="68826"/>
                <a:chOff x="10717161" y="2863645"/>
                <a:chExt cx="93407" cy="68826"/>
              </a:xfrm>
            </p:grpSpPr>
            <p:cxnSp>
              <p:nvCxnSpPr>
                <p:cNvPr id="9878" name="Straight Connector 9877">
                  <a:extLst>
                    <a:ext uri="{FF2B5EF4-FFF2-40B4-BE49-F238E27FC236}">
                      <a16:creationId xmlns:a16="http://schemas.microsoft.com/office/drawing/2014/main" id="{52AE5C2F-66F9-A754-7633-92F1E0CBD70F}"/>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79" name="Straight Connector 9878">
                  <a:extLst>
                    <a:ext uri="{FF2B5EF4-FFF2-40B4-BE49-F238E27FC236}">
                      <a16:creationId xmlns:a16="http://schemas.microsoft.com/office/drawing/2014/main" id="{9A1935CA-924A-1A64-7F40-BAE75FA2FE15}"/>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80" name="Group 9879">
                <a:extLst>
                  <a:ext uri="{FF2B5EF4-FFF2-40B4-BE49-F238E27FC236}">
                    <a16:creationId xmlns:a16="http://schemas.microsoft.com/office/drawing/2014/main" id="{C46FD32E-0BF5-69DA-F064-0D7B516DF486}"/>
                  </a:ext>
                </a:extLst>
              </p:cNvPr>
              <p:cNvGrpSpPr/>
              <p:nvPr/>
            </p:nvGrpSpPr>
            <p:grpSpPr>
              <a:xfrm>
                <a:off x="8570055" y="2405085"/>
                <a:ext cx="93407" cy="68826"/>
                <a:chOff x="10717161" y="2863645"/>
                <a:chExt cx="93407" cy="68826"/>
              </a:xfrm>
            </p:grpSpPr>
            <p:cxnSp>
              <p:nvCxnSpPr>
                <p:cNvPr id="9881" name="Straight Connector 9880">
                  <a:extLst>
                    <a:ext uri="{FF2B5EF4-FFF2-40B4-BE49-F238E27FC236}">
                      <a16:creationId xmlns:a16="http://schemas.microsoft.com/office/drawing/2014/main" id="{FA6D4A21-8D2E-255D-27FC-4CF85885CAB8}"/>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82" name="Straight Connector 9881">
                  <a:extLst>
                    <a:ext uri="{FF2B5EF4-FFF2-40B4-BE49-F238E27FC236}">
                      <a16:creationId xmlns:a16="http://schemas.microsoft.com/office/drawing/2014/main" id="{2419F7DD-21AD-9C63-F5CC-D3C25C0E4E9E}"/>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83" name="Group 9882">
                <a:extLst>
                  <a:ext uri="{FF2B5EF4-FFF2-40B4-BE49-F238E27FC236}">
                    <a16:creationId xmlns:a16="http://schemas.microsoft.com/office/drawing/2014/main" id="{50E674CD-4A07-D239-87BD-0778067A1CE3}"/>
                  </a:ext>
                </a:extLst>
              </p:cNvPr>
              <p:cNvGrpSpPr/>
              <p:nvPr/>
            </p:nvGrpSpPr>
            <p:grpSpPr>
              <a:xfrm>
                <a:off x="8560529" y="2405085"/>
                <a:ext cx="93407" cy="68826"/>
                <a:chOff x="10717161" y="2863645"/>
                <a:chExt cx="93407" cy="68826"/>
              </a:xfrm>
            </p:grpSpPr>
            <p:cxnSp>
              <p:nvCxnSpPr>
                <p:cNvPr id="9884" name="Straight Connector 9883">
                  <a:extLst>
                    <a:ext uri="{FF2B5EF4-FFF2-40B4-BE49-F238E27FC236}">
                      <a16:creationId xmlns:a16="http://schemas.microsoft.com/office/drawing/2014/main" id="{6B1A21D2-9A2C-D404-FD6F-471F71568266}"/>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85" name="Straight Connector 9884">
                  <a:extLst>
                    <a:ext uri="{FF2B5EF4-FFF2-40B4-BE49-F238E27FC236}">
                      <a16:creationId xmlns:a16="http://schemas.microsoft.com/office/drawing/2014/main" id="{B314029C-F51C-9825-E4C6-9EFFD1060A7D}"/>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86" name="Group 9885">
                <a:extLst>
                  <a:ext uri="{FF2B5EF4-FFF2-40B4-BE49-F238E27FC236}">
                    <a16:creationId xmlns:a16="http://schemas.microsoft.com/office/drawing/2014/main" id="{04799F28-80DA-BCFD-7785-8D41E5647EE0}"/>
                  </a:ext>
                </a:extLst>
              </p:cNvPr>
              <p:cNvGrpSpPr/>
              <p:nvPr/>
            </p:nvGrpSpPr>
            <p:grpSpPr>
              <a:xfrm>
                <a:off x="8553385" y="2405085"/>
                <a:ext cx="93407" cy="68826"/>
                <a:chOff x="10717161" y="2863645"/>
                <a:chExt cx="93407" cy="68826"/>
              </a:xfrm>
            </p:grpSpPr>
            <p:cxnSp>
              <p:nvCxnSpPr>
                <p:cNvPr id="9887" name="Straight Connector 9886">
                  <a:extLst>
                    <a:ext uri="{FF2B5EF4-FFF2-40B4-BE49-F238E27FC236}">
                      <a16:creationId xmlns:a16="http://schemas.microsoft.com/office/drawing/2014/main" id="{0C190159-20A9-804D-D9BF-0410C4B214E3}"/>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88" name="Straight Connector 9887">
                  <a:extLst>
                    <a:ext uri="{FF2B5EF4-FFF2-40B4-BE49-F238E27FC236}">
                      <a16:creationId xmlns:a16="http://schemas.microsoft.com/office/drawing/2014/main" id="{5D050EE3-C529-3A2E-184E-07C10DCFD0ED}"/>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89" name="Group 9888">
                <a:extLst>
                  <a:ext uri="{FF2B5EF4-FFF2-40B4-BE49-F238E27FC236}">
                    <a16:creationId xmlns:a16="http://schemas.microsoft.com/office/drawing/2014/main" id="{7EB9AB16-9543-EB41-50C6-585F3F7F368D}"/>
                  </a:ext>
                </a:extLst>
              </p:cNvPr>
              <p:cNvGrpSpPr/>
              <p:nvPr/>
            </p:nvGrpSpPr>
            <p:grpSpPr>
              <a:xfrm>
                <a:off x="8531954" y="2405085"/>
                <a:ext cx="93407" cy="68826"/>
                <a:chOff x="10717161" y="2863645"/>
                <a:chExt cx="93407" cy="68826"/>
              </a:xfrm>
            </p:grpSpPr>
            <p:cxnSp>
              <p:nvCxnSpPr>
                <p:cNvPr id="9890" name="Straight Connector 9889">
                  <a:extLst>
                    <a:ext uri="{FF2B5EF4-FFF2-40B4-BE49-F238E27FC236}">
                      <a16:creationId xmlns:a16="http://schemas.microsoft.com/office/drawing/2014/main" id="{CB95BC7B-D322-A520-A238-A260415B2C4C}"/>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91" name="Straight Connector 9890">
                  <a:extLst>
                    <a:ext uri="{FF2B5EF4-FFF2-40B4-BE49-F238E27FC236}">
                      <a16:creationId xmlns:a16="http://schemas.microsoft.com/office/drawing/2014/main" id="{49EBA569-75A5-E269-E9C2-052D8C8750CE}"/>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92" name="Group 9891">
                <a:extLst>
                  <a:ext uri="{FF2B5EF4-FFF2-40B4-BE49-F238E27FC236}">
                    <a16:creationId xmlns:a16="http://schemas.microsoft.com/office/drawing/2014/main" id="{541EC12E-B02B-31FA-F1FF-94BFD45B726C}"/>
                  </a:ext>
                </a:extLst>
              </p:cNvPr>
              <p:cNvGrpSpPr/>
              <p:nvPr/>
            </p:nvGrpSpPr>
            <p:grpSpPr>
              <a:xfrm>
                <a:off x="8453372" y="2405085"/>
                <a:ext cx="93407" cy="68826"/>
                <a:chOff x="10717161" y="2863645"/>
                <a:chExt cx="93407" cy="68826"/>
              </a:xfrm>
            </p:grpSpPr>
            <p:cxnSp>
              <p:nvCxnSpPr>
                <p:cNvPr id="9893" name="Straight Connector 9892">
                  <a:extLst>
                    <a:ext uri="{FF2B5EF4-FFF2-40B4-BE49-F238E27FC236}">
                      <a16:creationId xmlns:a16="http://schemas.microsoft.com/office/drawing/2014/main" id="{DB9C43DB-432F-9A4E-38FE-0FA647B3B1E3}"/>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94" name="Straight Connector 9893">
                  <a:extLst>
                    <a:ext uri="{FF2B5EF4-FFF2-40B4-BE49-F238E27FC236}">
                      <a16:creationId xmlns:a16="http://schemas.microsoft.com/office/drawing/2014/main" id="{A7798FEA-F449-1ABE-C7F0-527D3CCF5C70}"/>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95" name="Group 9894">
                <a:extLst>
                  <a:ext uri="{FF2B5EF4-FFF2-40B4-BE49-F238E27FC236}">
                    <a16:creationId xmlns:a16="http://schemas.microsoft.com/office/drawing/2014/main" id="{7931B8E4-A6A1-6523-D46E-AEB23DA03C08}"/>
                  </a:ext>
                </a:extLst>
              </p:cNvPr>
              <p:cNvGrpSpPr/>
              <p:nvPr/>
            </p:nvGrpSpPr>
            <p:grpSpPr>
              <a:xfrm>
                <a:off x="8477185" y="2405085"/>
                <a:ext cx="93407" cy="68826"/>
                <a:chOff x="10717161" y="2863645"/>
                <a:chExt cx="93407" cy="68826"/>
              </a:xfrm>
            </p:grpSpPr>
            <p:cxnSp>
              <p:nvCxnSpPr>
                <p:cNvPr id="9896" name="Straight Connector 9895">
                  <a:extLst>
                    <a:ext uri="{FF2B5EF4-FFF2-40B4-BE49-F238E27FC236}">
                      <a16:creationId xmlns:a16="http://schemas.microsoft.com/office/drawing/2014/main" id="{E3751DE4-0637-9901-AC3A-7872EECA7583}"/>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897" name="Straight Connector 9896">
                  <a:extLst>
                    <a:ext uri="{FF2B5EF4-FFF2-40B4-BE49-F238E27FC236}">
                      <a16:creationId xmlns:a16="http://schemas.microsoft.com/office/drawing/2014/main" id="{8C6CC3DA-A4A2-AFD7-2957-2C82993D3398}"/>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898" name="Group 9897">
                <a:extLst>
                  <a:ext uri="{FF2B5EF4-FFF2-40B4-BE49-F238E27FC236}">
                    <a16:creationId xmlns:a16="http://schemas.microsoft.com/office/drawing/2014/main" id="{315574A3-9536-6C52-0BCA-A07C514303C6}"/>
                  </a:ext>
                </a:extLst>
              </p:cNvPr>
              <p:cNvGrpSpPr/>
              <p:nvPr/>
            </p:nvGrpSpPr>
            <p:grpSpPr>
              <a:xfrm>
                <a:off x="8491473" y="2405085"/>
                <a:ext cx="93407" cy="68826"/>
                <a:chOff x="10717161" y="2863645"/>
                <a:chExt cx="93407" cy="68826"/>
              </a:xfrm>
            </p:grpSpPr>
            <p:cxnSp>
              <p:nvCxnSpPr>
                <p:cNvPr id="9899" name="Straight Connector 9898">
                  <a:extLst>
                    <a:ext uri="{FF2B5EF4-FFF2-40B4-BE49-F238E27FC236}">
                      <a16:creationId xmlns:a16="http://schemas.microsoft.com/office/drawing/2014/main" id="{D8DE9574-D6B7-8F33-2198-A77A282C99F9}"/>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00" name="Straight Connector 9899">
                  <a:extLst>
                    <a:ext uri="{FF2B5EF4-FFF2-40B4-BE49-F238E27FC236}">
                      <a16:creationId xmlns:a16="http://schemas.microsoft.com/office/drawing/2014/main" id="{0CB49CFE-9CD6-14B2-079E-B4A43B83E423}"/>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01" name="Group 9900">
                <a:extLst>
                  <a:ext uri="{FF2B5EF4-FFF2-40B4-BE49-F238E27FC236}">
                    <a16:creationId xmlns:a16="http://schemas.microsoft.com/office/drawing/2014/main" id="{909C1312-E194-E7AF-37F9-F56CD07D04B4}"/>
                  </a:ext>
                </a:extLst>
              </p:cNvPr>
              <p:cNvGrpSpPr/>
              <p:nvPr/>
            </p:nvGrpSpPr>
            <p:grpSpPr>
              <a:xfrm>
                <a:off x="8505760" y="2405085"/>
                <a:ext cx="93407" cy="68826"/>
                <a:chOff x="10717161" y="2863645"/>
                <a:chExt cx="93407" cy="68826"/>
              </a:xfrm>
            </p:grpSpPr>
            <p:cxnSp>
              <p:nvCxnSpPr>
                <p:cNvPr id="9902" name="Straight Connector 9901">
                  <a:extLst>
                    <a:ext uri="{FF2B5EF4-FFF2-40B4-BE49-F238E27FC236}">
                      <a16:creationId xmlns:a16="http://schemas.microsoft.com/office/drawing/2014/main" id="{A1E814D4-30D9-AC6C-CD9E-71AD808B9F07}"/>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03" name="Straight Connector 9902">
                  <a:extLst>
                    <a:ext uri="{FF2B5EF4-FFF2-40B4-BE49-F238E27FC236}">
                      <a16:creationId xmlns:a16="http://schemas.microsoft.com/office/drawing/2014/main" id="{02BFB70C-B30A-49F8-65C3-C94B482ED30B}"/>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04" name="Group 9903">
                <a:extLst>
                  <a:ext uri="{FF2B5EF4-FFF2-40B4-BE49-F238E27FC236}">
                    <a16:creationId xmlns:a16="http://schemas.microsoft.com/office/drawing/2014/main" id="{4C31838F-5FD6-50E6-859E-FA6D29784600}"/>
                  </a:ext>
                </a:extLst>
              </p:cNvPr>
              <p:cNvGrpSpPr/>
              <p:nvPr/>
            </p:nvGrpSpPr>
            <p:grpSpPr>
              <a:xfrm>
                <a:off x="8520048" y="2405085"/>
                <a:ext cx="93407" cy="68826"/>
                <a:chOff x="10717161" y="2863645"/>
                <a:chExt cx="93407" cy="68826"/>
              </a:xfrm>
            </p:grpSpPr>
            <p:cxnSp>
              <p:nvCxnSpPr>
                <p:cNvPr id="9905" name="Straight Connector 9904">
                  <a:extLst>
                    <a:ext uri="{FF2B5EF4-FFF2-40B4-BE49-F238E27FC236}">
                      <a16:creationId xmlns:a16="http://schemas.microsoft.com/office/drawing/2014/main" id="{C50B068D-D33E-0011-8C1D-261A5645542B}"/>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06" name="Straight Connector 9905">
                  <a:extLst>
                    <a:ext uri="{FF2B5EF4-FFF2-40B4-BE49-F238E27FC236}">
                      <a16:creationId xmlns:a16="http://schemas.microsoft.com/office/drawing/2014/main" id="{821CA314-FE07-042C-CB77-15EB36E4193A}"/>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07" name="Group 9906">
                <a:extLst>
                  <a:ext uri="{FF2B5EF4-FFF2-40B4-BE49-F238E27FC236}">
                    <a16:creationId xmlns:a16="http://schemas.microsoft.com/office/drawing/2014/main" id="{376399D9-9A46-F6E1-2CCC-C09F493976FA}"/>
                  </a:ext>
                </a:extLst>
              </p:cNvPr>
              <p:cNvGrpSpPr/>
              <p:nvPr/>
            </p:nvGrpSpPr>
            <p:grpSpPr>
              <a:xfrm>
                <a:off x="8450992" y="2386035"/>
                <a:ext cx="93407" cy="68826"/>
                <a:chOff x="10717161" y="2863645"/>
                <a:chExt cx="93407" cy="68826"/>
              </a:xfrm>
            </p:grpSpPr>
            <p:cxnSp>
              <p:nvCxnSpPr>
                <p:cNvPr id="9908" name="Straight Connector 9907">
                  <a:extLst>
                    <a:ext uri="{FF2B5EF4-FFF2-40B4-BE49-F238E27FC236}">
                      <a16:creationId xmlns:a16="http://schemas.microsoft.com/office/drawing/2014/main" id="{9002E5FB-3146-DBF3-E608-01B107A81BDB}"/>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09" name="Straight Connector 9908">
                  <a:extLst>
                    <a:ext uri="{FF2B5EF4-FFF2-40B4-BE49-F238E27FC236}">
                      <a16:creationId xmlns:a16="http://schemas.microsoft.com/office/drawing/2014/main" id="{6B6A267C-7995-2408-AA27-D5EA2AE17728}"/>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10" name="Group 9909">
                <a:extLst>
                  <a:ext uri="{FF2B5EF4-FFF2-40B4-BE49-F238E27FC236}">
                    <a16:creationId xmlns:a16="http://schemas.microsoft.com/office/drawing/2014/main" id="{04927F25-13E9-9B67-2FEE-CB0BC5FAF699}"/>
                  </a:ext>
                </a:extLst>
              </p:cNvPr>
              <p:cNvGrpSpPr/>
              <p:nvPr/>
            </p:nvGrpSpPr>
            <p:grpSpPr>
              <a:xfrm>
                <a:off x="8436704" y="2386035"/>
                <a:ext cx="93407" cy="68826"/>
                <a:chOff x="10717161" y="2863645"/>
                <a:chExt cx="93407" cy="68826"/>
              </a:xfrm>
            </p:grpSpPr>
            <p:cxnSp>
              <p:nvCxnSpPr>
                <p:cNvPr id="9911" name="Straight Connector 9910">
                  <a:extLst>
                    <a:ext uri="{FF2B5EF4-FFF2-40B4-BE49-F238E27FC236}">
                      <a16:creationId xmlns:a16="http://schemas.microsoft.com/office/drawing/2014/main" id="{728386A0-9682-9296-5C1A-90612638DDBE}"/>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12" name="Straight Connector 9911">
                  <a:extLst>
                    <a:ext uri="{FF2B5EF4-FFF2-40B4-BE49-F238E27FC236}">
                      <a16:creationId xmlns:a16="http://schemas.microsoft.com/office/drawing/2014/main" id="{9B0AE44B-B6EB-0265-2B02-F9060BDD53CB}"/>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13" name="Group 9912">
                <a:extLst>
                  <a:ext uri="{FF2B5EF4-FFF2-40B4-BE49-F238E27FC236}">
                    <a16:creationId xmlns:a16="http://schemas.microsoft.com/office/drawing/2014/main" id="{F2211E06-A722-9133-7468-0ACC0680BCED}"/>
                  </a:ext>
                </a:extLst>
              </p:cNvPr>
              <p:cNvGrpSpPr/>
              <p:nvPr/>
            </p:nvGrpSpPr>
            <p:grpSpPr>
              <a:xfrm>
                <a:off x="8415273" y="2366985"/>
                <a:ext cx="93407" cy="68826"/>
                <a:chOff x="10717161" y="2863645"/>
                <a:chExt cx="93407" cy="68826"/>
              </a:xfrm>
            </p:grpSpPr>
            <p:cxnSp>
              <p:nvCxnSpPr>
                <p:cNvPr id="9914" name="Straight Connector 9913">
                  <a:extLst>
                    <a:ext uri="{FF2B5EF4-FFF2-40B4-BE49-F238E27FC236}">
                      <a16:creationId xmlns:a16="http://schemas.microsoft.com/office/drawing/2014/main" id="{7DF9BC9E-308E-8DC4-A43E-128394A03EF4}"/>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15" name="Straight Connector 9914">
                  <a:extLst>
                    <a:ext uri="{FF2B5EF4-FFF2-40B4-BE49-F238E27FC236}">
                      <a16:creationId xmlns:a16="http://schemas.microsoft.com/office/drawing/2014/main" id="{F426AF49-0C2B-77F0-E4DC-EA2D26B62C6C}"/>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16" name="Group 9915">
                <a:extLst>
                  <a:ext uri="{FF2B5EF4-FFF2-40B4-BE49-F238E27FC236}">
                    <a16:creationId xmlns:a16="http://schemas.microsoft.com/office/drawing/2014/main" id="{7AF021B5-D19D-25CE-8564-FE0EA4293780}"/>
                  </a:ext>
                </a:extLst>
              </p:cNvPr>
              <p:cNvGrpSpPr/>
              <p:nvPr/>
            </p:nvGrpSpPr>
            <p:grpSpPr>
              <a:xfrm>
                <a:off x="8384316" y="2366985"/>
                <a:ext cx="93407" cy="68826"/>
                <a:chOff x="10717161" y="2863645"/>
                <a:chExt cx="93407" cy="68826"/>
              </a:xfrm>
            </p:grpSpPr>
            <p:cxnSp>
              <p:nvCxnSpPr>
                <p:cNvPr id="9917" name="Straight Connector 9916">
                  <a:extLst>
                    <a:ext uri="{FF2B5EF4-FFF2-40B4-BE49-F238E27FC236}">
                      <a16:creationId xmlns:a16="http://schemas.microsoft.com/office/drawing/2014/main" id="{10899A6D-F387-D302-047F-22237A9C6750}"/>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18" name="Straight Connector 9917">
                  <a:extLst>
                    <a:ext uri="{FF2B5EF4-FFF2-40B4-BE49-F238E27FC236}">
                      <a16:creationId xmlns:a16="http://schemas.microsoft.com/office/drawing/2014/main" id="{BCE3694E-DB3B-B731-E6E7-20934E0048AA}"/>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19" name="Group 9918">
                <a:extLst>
                  <a:ext uri="{FF2B5EF4-FFF2-40B4-BE49-F238E27FC236}">
                    <a16:creationId xmlns:a16="http://schemas.microsoft.com/office/drawing/2014/main" id="{DE1262E8-4698-ED2D-CAD6-A96AB93F0BE0}"/>
                  </a:ext>
                </a:extLst>
              </p:cNvPr>
              <p:cNvGrpSpPr/>
              <p:nvPr/>
            </p:nvGrpSpPr>
            <p:grpSpPr>
              <a:xfrm>
                <a:off x="8398604" y="2366985"/>
                <a:ext cx="93407" cy="68826"/>
                <a:chOff x="10717161" y="2863645"/>
                <a:chExt cx="93407" cy="68826"/>
              </a:xfrm>
            </p:grpSpPr>
            <p:cxnSp>
              <p:nvCxnSpPr>
                <p:cNvPr id="9920" name="Straight Connector 9919">
                  <a:extLst>
                    <a:ext uri="{FF2B5EF4-FFF2-40B4-BE49-F238E27FC236}">
                      <a16:creationId xmlns:a16="http://schemas.microsoft.com/office/drawing/2014/main" id="{84AF43F2-A969-BD80-61B3-B03E0C8FD2B9}"/>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21" name="Straight Connector 9920">
                  <a:extLst>
                    <a:ext uri="{FF2B5EF4-FFF2-40B4-BE49-F238E27FC236}">
                      <a16:creationId xmlns:a16="http://schemas.microsoft.com/office/drawing/2014/main" id="{C87C6F4E-CA07-57E7-4958-1C57FF793400}"/>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22" name="Group 9921">
                <a:extLst>
                  <a:ext uri="{FF2B5EF4-FFF2-40B4-BE49-F238E27FC236}">
                    <a16:creationId xmlns:a16="http://schemas.microsoft.com/office/drawing/2014/main" id="{E2543D9F-9DF0-E083-F76E-77BD32492AA4}"/>
                  </a:ext>
                </a:extLst>
              </p:cNvPr>
              <p:cNvGrpSpPr/>
              <p:nvPr/>
            </p:nvGrpSpPr>
            <p:grpSpPr>
              <a:xfrm>
                <a:off x="8358121" y="2366985"/>
                <a:ext cx="93407" cy="68826"/>
                <a:chOff x="10717161" y="2863645"/>
                <a:chExt cx="93407" cy="68826"/>
              </a:xfrm>
            </p:grpSpPr>
            <p:cxnSp>
              <p:nvCxnSpPr>
                <p:cNvPr id="9923" name="Straight Connector 9922">
                  <a:extLst>
                    <a:ext uri="{FF2B5EF4-FFF2-40B4-BE49-F238E27FC236}">
                      <a16:creationId xmlns:a16="http://schemas.microsoft.com/office/drawing/2014/main" id="{D9CA5D72-6721-CDF3-59FC-3AC3DC50DEDE}"/>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24" name="Straight Connector 9923">
                  <a:extLst>
                    <a:ext uri="{FF2B5EF4-FFF2-40B4-BE49-F238E27FC236}">
                      <a16:creationId xmlns:a16="http://schemas.microsoft.com/office/drawing/2014/main" id="{A149AB44-F3FF-D445-21C7-FDA2F5993B4B}"/>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25" name="Group 9924">
                <a:extLst>
                  <a:ext uri="{FF2B5EF4-FFF2-40B4-BE49-F238E27FC236}">
                    <a16:creationId xmlns:a16="http://schemas.microsoft.com/office/drawing/2014/main" id="{CBFA6F07-16E5-FC8D-1992-0993A9EEC807}"/>
                  </a:ext>
                </a:extLst>
              </p:cNvPr>
              <p:cNvGrpSpPr/>
              <p:nvPr/>
            </p:nvGrpSpPr>
            <p:grpSpPr>
              <a:xfrm>
                <a:off x="8350977" y="2366985"/>
                <a:ext cx="93407" cy="68826"/>
                <a:chOff x="10717161" y="2863645"/>
                <a:chExt cx="93407" cy="68826"/>
              </a:xfrm>
            </p:grpSpPr>
            <p:cxnSp>
              <p:nvCxnSpPr>
                <p:cNvPr id="9926" name="Straight Connector 9925">
                  <a:extLst>
                    <a:ext uri="{FF2B5EF4-FFF2-40B4-BE49-F238E27FC236}">
                      <a16:creationId xmlns:a16="http://schemas.microsoft.com/office/drawing/2014/main" id="{5F601BBD-05EE-0F40-ECD7-B9D9B3130BAD}"/>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27" name="Straight Connector 9926">
                  <a:extLst>
                    <a:ext uri="{FF2B5EF4-FFF2-40B4-BE49-F238E27FC236}">
                      <a16:creationId xmlns:a16="http://schemas.microsoft.com/office/drawing/2014/main" id="{E8BEAF34-8D6E-C9D9-F2D3-431FFE6EB164}"/>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28" name="Group 9927">
                <a:extLst>
                  <a:ext uri="{FF2B5EF4-FFF2-40B4-BE49-F238E27FC236}">
                    <a16:creationId xmlns:a16="http://schemas.microsoft.com/office/drawing/2014/main" id="{AD936C24-F45A-2B8E-375A-006FD771207F}"/>
                  </a:ext>
                </a:extLst>
              </p:cNvPr>
              <p:cNvGrpSpPr/>
              <p:nvPr/>
            </p:nvGrpSpPr>
            <p:grpSpPr>
              <a:xfrm>
                <a:off x="8317641" y="2366985"/>
                <a:ext cx="93407" cy="68826"/>
                <a:chOff x="10717161" y="2863645"/>
                <a:chExt cx="93407" cy="68826"/>
              </a:xfrm>
            </p:grpSpPr>
            <p:cxnSp>
              <p:nvCxnSpPr>
                <p:cNvPr id="9929" name="Straight Connector 9928">
                  <a:extLst>
                    <a:ext uri="{FF2B5EF4-FFF2-40B4-BE49-F238E27FC236}">
                      <a16:creationId xmlns:a16="http://schemas.microsoft.com/office/drawing/2014/main" id="{022E46EA-ECD5-D889-3F09-54ECC1473F2D}"/>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30" name="Straight Connector 9929">
                  <a:extLst>
                    <a:ext uri="{FF2B5EF4-FFF2-40B4-BE49-F238E27FC236}">
                      <a16:creationId xmlns:a16="http://schemas.microsoft.com/office/drawing/2014/main" id="{C21BB59A-1D30-6BBD-450A-F85C58003A69}"/>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31" name="Group 9930">
                <a:extLst>
                  <a:ext uri="{FF2B5EF4-FFF2-40B4-BE49-F238E27FC236}">
                    <a16:creationId xmlns:a16="http://schemas.microsoft.com/office/drawing/2014/main" id="{C68DEBF8-314F-54A3-617C-C8D1276AFAC8}"/>
                  </a:ext>
                </a:extLst>
              </p:cNvPr>
              <p:cNvGrpSpPr/>
              <p:nvPr/>
            </p:nvGrpSpPr>
            <p:grpSpPr>
              <a:xfrm>
                <a:off x="8248583" y="2366985"/>
                <a:ext cx="93407" cy="68826"/>
                <a:chOff x="10717161" y="2863645"/>
                <a:chExt cx="93407" cy="68826"/>
              </a:xfrm>
            </p:grpSpPr>
            <p:cxnSp>
              <p:nvCxnSpPr>
                <p:cNvPr id="9932" name="Straight Connector 9931">
                  <a:extLst>
                    <a:ext uri="{FF2B5EF4-FFF2-40B4-BE49-F238E27FC236}">
                      <a16:creationId xmlns:a16="http://schemas.microsoft.com/office/drawing/2014/main" id="{2DD7A7F0-8953-96A0-8620-0989D3D02433}"/>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33" name="Straight Connector 9932">
                  <a:extLst>
                    <a:ext uri="{FF2B5EF4-FFF2-40B4-BE49-F238E27FC236}">
                      <a16:creationId xmlns:a16="http://schemas.microsoft.com/office/drawing/2014/main" id="{DD75BE66-8F5B-AE00-B3F0-87829D292AC5}"/>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34" name="Group 9933">
                <a:extLst>
                  <a:ext uri="{FF2B5EF4-FFF2-40B4-BE49-F238E27FC236}">
                    <a16:creationId xmlns:a16="http://schemas.microsoft.com/office/drawing/2014/main" id="{8C46F456-4E00-F95B-2FA8-E638CE30370D}"/>
                  </a:ext>
                </a:extLst>
              </p:cNvPr>
              <p:cNvGrpSpPr/>
              <p:nvPr/>
            </p:nvGrpSpPr>
            <p:grpSpPr>
              <a:xfrm>
                <a:off x="8255727" y="2366985"/>
                <a:ext cx="93407" cy="68826"/>
                <a:chOff x="10717161" y="2863645"/>
                <a:chExt cx="93407" cy="68826"/>
              </a:xfrm>
            </p:grpSpPr>
            <p:cxnSp>
              <p:nvCxnSpPr>
                <p:cNvPr id="9935" name="Straight Connector 9934">
                  <a:extLst>
                    <a:ext uri="{FF2B5EF4-FFF2-40B4-BE49-F238E27FC236}">
                      <a16:creationId xmlns:a16="http://schemas.microsoft.com/office/drawing/2014/main" id="{C480B2F8-912B-FE7A-C0B3-03CE7997D2B6}"/>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36" name="Straight Connector 9935">
                  <a:extLst>
                    <a:ext uri="{FF2B5EF4-FFF2-40B4-BE49-F238E27FC236}">
                      <a16:creationId xmlns:a16="http://schemas.microsoft.com/office/drawing/2014/main" id="{F6B72FE0-448B-26CD-5CD3-2C6BCE18E44A}"/>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37" name="Group 9936">
                <a:extLst>
                  <a:ext uri="{FF2B5EF4-FFF2-40B4-BE49-F238E27FC236}">
                    <a16:creationId xmlns:a16="http://schemas.microsoft.com/office/drawing/2014/main" id="{8B450637-C764-84A9-2B97-0BFF46347589}"/>
                  </a:ext>
                </a:extLst>
              </p:cNvPr>
              <p:cNvGrpSpPr/>
              <p:nvPr/>
            </p:nvGrpSpPr>
            <p:grpSpPr>
              <a:xfrm>
                <a:off x="8265252" y="2366985"/>
                <a:ext cx="93407" cy="68826"/>
                <a:chOff x="10717161" y="2863645"/>
                <a:chExt cx="93407" cy="68826"/>
              </a:xfrm>
            </p:grpSpPr>
            <p:cxnSp>
              <p:nvCxnSpPr>
                <p:cNvPr id="9938" name="Straight Connector 9937">
                  <a:extLst>
                    <a:ext uri="{FF2B5EF4-FFF2-40B4-BE49-F238E27FC236}">
                      <a16:creationId xmlns:a16="http://schemas.microsoft.com/office/drawing/2014/main" id="{D62D8285-FDCC-B393-C462-FBD19EFE5254}"/>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39" name="Straight Connector 9938">
                  <a:extLst>
                    <a:ext uri="{FF2B5EF4-FFF2-40B4-BE49-F238E27FC236}">
                      <a16:creationId xmlns:a16="http://schemas.microsoft.com/office/drawing/2014/main" id="{24246D04-D61E-BFC1-2EA3-CC664CA4A1CC}"/>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40" name="Group 9939">
                <a:extLst>
                  <a:ext uri="{FF2B5EF4-FFF2-40B4-BE49-F238E27FC236}">
                    <a16:creationId xmlns:a16="http://schemas.microsoft.com/office/drawing/2014/main" id="{1726330A-4362-BC98-CACF-76B0389EA9FF}"/>
                  </a:ext>
                </a:extLst>
              </p:cNvPr>
              <p:cNvGrpSpPr/>
              <p:nvPr/>
            </p:nvGrpSpPr>
            <p:grpSpPr>
              <a:xfrm>
                <a:off x="8281921" y="2366985"/>
                <a:ext cx="93407" cy="68826"/>
                <a:chOff x="10717161" y="2863645"/>
                <a:chExt cx="93407" cy="68826"/>
              </a:xfrm>
            </p:grpSpPr>
            <p:cxnSp>
              <p:nvCxnSpPr>
                <p:cNvPr id="9941" name="Straight Connector 9940">
                  <a:extLst>
                    <a:ext uri="{FF2B5EF4-FFF2-40B4-BE49-F238E27FC236}">
                      <a16:creationId xmlns:a16="http://schemas.microsoft.com/office/drawing/2014/main" id="{03558204-3412-1628-EC1F-E3F04FAC5613}"/>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42" name="Straight Connector 9941">
                  <a:extLst>
                    <a:ext uri="{FF2B5EF4-FFF2-40B4-BE49-F238E27FC236}">
                      <a16:creationId xmlns:a16="http://schemas.microsoft.com/office/drawing/2014/main" id="{763BC949-10EA-FD16-2EFD-63AD40492DBB}"/>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43" name="Group 9942">
                <a:extLst>
                  <a:ext uri="{FF2B5EF4-FFF2-40B4-BE49-F238E27FC236}">
                    <a16:creationId xmlns:a16="http://schemas.microsoft.com/office/drawing/2014/main" id="{55DDCAC4-8864-30FB-4741-DC546F6D8215}"/>
                  </a:ext>
                </a:extLst>
              </p:cNvPr>
              <p:cNvGrpSpPr/>
              <p:nvPr/>
            </p:nvGrpSpPr>
            <p:grpSpPr>
              <a:xfrm>
                <a:off x="8298590" y="2366985"/>
                <a:ext cx="93407" cy="68826"/>
                <a:chOff x="10717161" y="2863645"/>
                <a:chExt cx="93407" cy="68826"/>
              </a:xfrm>
            </p:grpSpPr>
            <p:cxnSp>
              <p:nvCxnSpPr>
                <p:cNvPr id="9944" name="Straight Connector 9943">
                  <a:extLst>
                    <a:ext uri="{FF2B5EF4-FFF2-40B4-BE49-F238E27FC236}">
                      <a16:creationId xmlns:a16="http://schemas.microsoft.com/office/drawing/2014/main" id="{FCF8209E-74AC-5DE3-06C0-DEDF297F7D64}"/>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45" name="Straight Connector 9944">
                  <a:extLst>
                    <a:ext uri="{FF2B5EF4-FFF2-40B4-BE49-F238E27FC236}">
                      <a16:creationId xmlns:a16="http://schemas.microsoft.com/office/drawing/2014/main" id="{7ED06B59-1B2F-815D-757D-C95270C88D94}"/>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46" name="Group 9945">
                <a:extLst>
                  <a:ext uri="{FF2B5EF4-FFF2-40B4-BE49-F238E27FC236}">
                    <a16:creationId xmlns:a16="http://schemas.microsoft.com/office/drawing/2014/main" id="{CD000C84-1F45-1B58-9BC4-10E82F703220}"/>
                  </a:ext>
                </a:extLst>
              </p:cNvPr>
              <p:cNvGrpSpPr/>
              <p:nvPr/>
            </p:nvGrpSpPr>
            <p:grpSpPr>
              <a:xfrm>
                <a:off x="8177145" y="2366985"/>
                <a:ext cx="93407" cy="68826"/>
                <a:chOff x="10717161" y="2863645"/>
                <a:chExt cx="93407" cy="68826"/>
              </a:xfrm>
            </p:grpSpPr>
            <p:cxnSp>
              <p:nvCxnSpPr>
                <p:cNvPr id="9947" name="Straight Connector 9946">
                  <a:extLst>
                    <a:ext uri="{FF2B5EF4-FFF2-40B4-BE49-F238E27FC236}">
                      <a16:creationId xmlns:a16="http://schemas.microsoft.com/office/drawing/2014/main" id="{AC698FF7-BD24-3377-CDD2-98E6DE66C6E4}"/>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48" name="Straight Connector 9947">
                  <a:extLst>
                    <a:ext uri="{FF2B5EF4-FFF2-40B4-BE49-F238E27FC236}">
                      <a16:creationId xmlns:a16="http://schemas.microsoft.com/office/drawing/2014/main" id="{2995FBCD-4D04-9EAC-9F04-B20412AD8129}"/>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49" name="Group 9948">
                <a:extLst>
                  <a:ext uri="{FF2B5EF4-FFF2-40B4-BE49-F238E27FC236}">
                    <a16:creationId xmlns:a16="http://schemas.microsoft.com/office/drawing/2014/main" id="{72E10CAC-812D-BD71-D187-BF81F55AF64E}"/>
                  </a:ext>
                </a:extLst>
              </p:cNvPr>
              <p:cNvGrpSpPr/>
              <p:nvPr/>
            </p:nvGrpSpPr>
            <p:grpSpPr>
              <a:xfrm>
                <a:off x="8103325" y="2366985"/>
                <a:ext cx="93407" cy="68826"/>
                <a:chOff x="10717161" y="2863645"/>
                <a:chExt cx="93407" cy="68826"/>
              </a:xfrm>
            </p:grpSpPr>
            <p:cxnSp>
              <p:nvCxnSpPr>
                <p:cNvPr id="9950" name="Straight Connector 9949">
                  <a:extLst>
                    <a:ext uri="{FF2B5EF4-FFF2-40B4-BE49-F238E27FC236}">
                      <a16:creationId xmlns:a16="http://schemas.microsoft.com/office/drawing/2014/main" id="{98D11D6B-E66F-DAFD-C698-AA5FDB3E4407}"/>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51" name="Straight Connector 9950">
                  <a:extLst>
                    <a:ext uri="{FF2B5EF4-FFF2-40B4-BE49-F238E27FC236}">
                      <a16:creationId xmlns:a16="http://schemas.microsoft.com/office/drawing/2014/main" id="{DB1B1806-34B8-2ACE-9AE1-69FA516F332E}"/>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52" name="Group 9951">
                <a:extLst>
                  <a:ext uri="{FF2B5EF4-FFF2-40B4-BE49-F238E27FC236}">
                    <a16:creationId xmlns:a16="http://schemas.microsoft.com/office/drawing/2014/main" id="{426E8E87-065B-DDFF-9FDB-E11142899913}"/>
                  </a:ext>
                </a:extLst>
              </p:cNvPr>
              <p:cNvGrpSpPr/>
              <p:nvPr/>
            </p:nvGrpSpPr>
            <p:grpSpPr>
              <a:xfrm>
                <a:off x="8127139" y="2366985"/>
                <a:ext cx="93407" cy="68826"/>
                <a:chOff x="10717161" y="2863645"/>
                <a:chExt cx="93407" cy="68826"/>
              </a:xfrm>
            </p:grpSpPr>
            <p:cxnSp>
              <p:nvCxnSpPr>
                <p:cNvPr id="9953" name="Straight Connector 9952">
                  <a:extLst>
                    <a:ext uri="{FF2B5EF4-FFF2-40B4-BE49-F238E27FC236}">
                      <a16:creationId xmlns:a16="http://schemas.microsoft.com/office/drawing/2014/main" id="{48A807F2-A43A-7264-B3EE-CDF383B19923}"/>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54" name="Straight Connector 9953">
                  <a:extLst>
                    <a:ext uri="{FF2B5EF4-FFF2-40B4-BE49-F238E27FC236}">
                      <a16:creationId xmlns:a16="http://schemas.microsoft.com/office/drawing/2014/main" id="{8CDC703C-CB5F-442D-A6BC-7394BCF32BF0}"/>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55" name="Group 9954">
                <a:extLst>
                  <a:ext uri="{FF2B5EF4-FFF2-40B4-BE49-F238E27FC236}">
                    <a16:creationId xmlns:a16="http://schemas.microsoft.com/office/drawing/2014/main" id="{E83465DD-976B-7305-F3EE-84763AFAF254}"/>
                  </a:ext>
                </a:extLst>
              </p:cNvPr>
              <p:cNvGrpSpPr/>
              <p:nvPr/>
            </p:nvGrpSpPr>
            <p:grpSpPr>
              <a:xfrm>
                <a:off x="8160476" y="2366985"/>
                <a:ext cx="93407" cy="68826"/>
                <a:chOff x="10717161" y="2863645"/>
                <a:chExt cx="93407" cy="68826"/>
              </a:xfrm>
            </p:grpSpPr>
            <p:cxnSp>
              <p:nvCxnSpPr>
                <p:cNvPr id="9956" name="Straight Connector 9955">
                  <a:extLst>
                    <a:ext uri="{FF2B5EF4-FFF2-40B4-BE49-F238E27FC236}">
                      <a16:creationId xmlns:a16="http://schemas.microsoft.com/office/drawing/2014/main" id="{D32454DB-0D50-41F6-7FF3-6D2D7B0CEF06}"/>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57" name="Straight Connector 9956">
                  <a:extLst>
                    <a:ext uri="{FF2B5EF4-FFF2-40B4-BE49-F238E27FC236}">
                      <a16:creationId xmlns:a16="http://schemas.microsoft.com/office/drawing/2014/main" id="{278D6993-87E2-92E1-26D0-E1DA5B9E44A7}"/>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58" name="Group 9957">
                <a:extLst>
                  <a:ext uri="{FF2B5EF4-FFF2-40B4-BE49-F238E27FC236}">
                    <a16:creationId xmlns:a16="http://schemas.microsoft.com/office/drawing/2014/main" id="{BFC5D8C1-0457-F175-133C-0F08E625A7AE}"/>
                  </a:ext>
                </a:extLst>
              </p:cNvPr>
              <p:cNvGrpSpPr/>
              <p:nvPr/>
            </p:nvGrpSpPr>
            <p:grpSpPr>
              <a:xfrm>
                <a:off x="8143807" y="2366985"/>
                <a:ext cx="93407" cy="68826"/>
                <a:chOff x="10717161" y="2863645"/>
                <a:chExt cx="93407" cy="68826"/>
              </a:xfrm>
            </p:grpSpPr>
            <p:cxnSp>
              <p:nvCxnSpPr>
                <p:cNvPr id="9959" name="Straight Connector 9958">
                  <a:extLst>
                    <a:ext uri="{FF2B5EF4-FFF2-40B4-BE49-F238E27FC236}">
                      <a16:creationId xmlns:a16="http://schemas.microsoft.com/office/drawing/2014/main" id="{302FABAB-ADDE-E0B5-E583-6D8E20C5DFAF}"/>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60" name="Straight Connector 9959">
                  <a:extLst>
                    <a:ext uri="{FF2B5EF4-FFF2-40B4-BE49-F238E27FC236}">
                      <a16:creationId xmlns:a16="http://schemas.microsoft.com/office/drawing/2014/main" id="{A212C79D-F885-FA6B-EF07-D58746CCDE7C}"/>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61" name="Group 9960">
                <a:extLst>
                  <a:ext uri="{FF2B5EF4-FFF2-40B4-BE49-F238E27FC236}">
                    <a16:creationId xmlns:a16="http://schemas.microsoft.com/office/drawing/2014/main" id="{78E935AD-7219-E5B9-D576-F05EBF1B8553}"/>
                  </a:ext>
                </a:extLst>
              </p:cNvPr>
              <p:cNvGrpSpPr/>
              <p:nvPr/>
            </p:nvGrpSpPr>
            <p:grpSpPr>
              <a:xfrm>
                <a:off x="8122376" y="2366985"/>
                <a:ext cx="93407" cy="68826"/>
                <a:chOff x="10717161" y="2863645"/>
                <a:chExt cx="93407" cy="68826"/>
              </a:xfrm>
            </p:grpSpPr>
            <p:cxnSp>
              <p:nvCxnSpPr>
                <p:cNvPr id="9962" name="Straight Connector 9961">
                  <a:extLst>
                    <a:ext uri="{FF2B5EF4-FFF2-40B4-BE49-F238E27FC236}">
                      <a16:creationId xmlns:a16="http://schemas.microsoft.com/office/drawing/2014/main" id="{D6902CE5-1168-B21D-8ABB-717E6506B4B9}"/>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63" name="Straight Connector 9962">
                  <a:extLst>
                    <a:ext uri="{FF2B5EF4-FFF2-40B4-BE49-F238E27FC236}">
                      <a16:creationId xmlns:a16="http://schemas.microsoft.com/office/drawing/2014/main" id="{7D4E7B71-6B0E-6760-9642-F0C2E2AFC1BA}"/>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64" name="Group 9963">
                <a:extLst>
                  <a:ext uri="{FF2B5EF4-FFF2-40B4-BE49-F238E27FC236}">
                    <a16:creationId xmlns:a16="http://schemas.microsoft.com/office/drawing/2014/main" id="{D507D311-22E5-F8B6-3E66-3EBDE866EA65}"/>
                  </a:ext>
                </a:extLst>
              </p:cNvPr>
              <p:cNvGrpSpPr/>
              <p:nvPr/>
            </p:nvGrpSpPr>
            <p:grpSpPr>
              <a:xfrm>
                <a:off x="8065226" y="2366985"/>
                <a:ext cx="93407" cy="68826"/>
                <a:chOff x="10717161" y="2863645"/>
                <a:chExt cx="93407" cy="68826"/>
              </a:xfrm>
            </p:grpSpPr>
            <p:cxnSp>
              <p:nvCxnSpPr>
                <p:cNvPr id="9965" name="Straight Connector 9964">
                  <a:extLst>
                    <a:ext uri="{FF2B5EF4-FFF2-40B4-BE49-F238E27FC236}">
                      <a16:creationId xmlns:a16="http://schemas.microsoft.com/office/drawing/2014/main" id="{856C4280-51FD-790E-4461-B3446E0FAB43}"/>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66" name="Straight Connector 9965">
                  <a:extLst>
                    <a:ext uri="{FF2B5EF4-FFF2-40B4-BE49-F238E27FC236}">
                      <a16:creationId xmlns:a16="http://schemas.microsoft.com/office/drawing/2014/main" id="{53ADB5A6-C36E-8DB7-E6F1-CCDCE2CBC3D2}"/>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67" name="Group 9966">
                <a:extLst>
                  <a:ext uri="{FF2B5EF4-FFF2-40B4-BE49-F238E27FC236}">
                    <a16:creationId xmlns:a16="http://schemas.microsoft.com/office/drawing/2014/main" id="{EC75F287-AB47-9551-CA29-2655B602304B}"/>
                  </a:ext>
                </a:extLst>
              </p:cNvPr>
              <p:cNvGrpSpPr/>
              <p:nvPr/>
            </p:nvGrpSpPr>
            <p:grpSpPr>
              <a:xfrm>
                <a:off x="8031888" y="2366985"/>
                <a:ext cx="93407" cy="68826"/>
                <a:chOff x="10717161" y="2863645"/>
                <a:chExt cx="93407" cy="68826"/>
              </a:xfrm>
            </p:grpSpPr>
            <p:cxnSp>
              <p:nvCxnSpPr>
                <p:cNvPr id="9968" name="Straight Connector 9967">
                  <a:extLst>
                    <a:ext uri="{FF2B5EF4-FFF2-40B4-BE49-F238E27FC236}">
                      <a16:creationId xmlns:a16="http://schemas.microsoft.com/office/drawing/2014/main" id="{B6F5D671-2E74-C92F-6CD5-4EC1D93A4529}"/>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69" name="Straight Connector 9968">
                  <a:extLst>
                    <a:ext uri="{FF2B5EF4-FFF2-40B4-BE49-F238E27FC236}">
                      <a16:creationId xmlns:a16="http://schemas.microsoft.com/office/drawing/2014/main" id="{23A25193-D8B3-81F9-4969-E94E772A8CC8}"/>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70" name="Group 9969">
                <a:extLst>
                  <a:ext uri="{FF2B5EF4-FFF2-40B4-BE49-F238E27FC236}">
                    <a16:creationId xmlns:a16="http://schemas.microsoft.com/office/drawing/2014/main" id="{D8075D5C-DAAF-C41A-EE34-B3A77E7B1219}"/>
                  </a:ext>
                </a:extLst>
              </p:cNvPr>
              <p:cNvGrpSpPr/>
              <p:nvPr/>
            </p:nvGrpSpPr>
            <p:grpSpPr>
              <a:xfrm>
                <a:off x="8024744" y="2362222"/>
                <a:ext cx="93407" cy="68826"/>
                <a:chOff x="10717161" y="2863645"/>
                <a:chExt cx="93407" cy="68826"/>
              </a:xfrm>
            </p:grpSpPr>
            <p:cxnSp>
              <p:nvCxnSpPr>
                <p:cNvPr id="9971" name="Straight Connector 9970">
                  <a:extLst>
                    <a:ext uri="{FF2B5EF4-FFF2-40B4-BE49-F238E27FC236}">
                      <a16:creationId xmlns:a16="http://schemas.microsoft.com/office/drawing/2014/main" id="{9A997C77-5F64-3715-AC55-1A94E0884BCC}"/>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72" name="Straight Connector 9971">
                  <a:extLst>
                    <a:ext uri="{FF2B5EF4-FFF2-40B4-BE49-F238E27FC236}">
                      <a16:creationId xmlns:a16="http://schemas.microsoft.com/office/drawing/2014/main" id="{6868A669-C85C-D895-5426-287953029915}"/>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73" name="Group 9972">
                <a:extLst>
                  <a:ext uri="{FF2B5EF4-FFF2-40B4-BE49-F238E27FC236}">
                    <a16:creationId xmlns:a16="http://schemas.microsoft.com/office/drawing/2014/main" id="{C7DFADC1-9952-3304-5392-A8428703C21E}"/>
                  </a:ext>
                </a:extLst>
              </p:cNvPr>
              <p:cNvGrpSpPr/>
              <p:nvPr/>
            </p:nvGrpSpPr>
            <p:grpSpPr>
              <a:xfrm>
                <a:off x="7974738" y="2319359"/>
                <a:ext cx="93407" cy="68826"/>
                <a:chOff x="10717161" y="2863645"/>
                <a:chExt cx="93407" cy="68826"/>
              </a:xfrm>
            </p:grpSpPr>
            <p:cxnSp>
              <p:nvCxnSpPr>
                <p:cNvPr id="9974" name="Straight Connector 9973">
                  <a:extLst>
                    <a:ext uri="{FF2B5EF4-FFF2-40B4-BE49-F238E27FC236}">
                      <a16:creationId xmlns:a16="http://schemas.microsoft.com/office/drawing/2014/main" id="{046E9422-8320-2E20-6405-AAE7A162DE81}"/>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75" name="Straight Connector 9974">
                  <a:extLst>
                    <a:ext uri="{FF2B5EF4-FFF2-40B4-BE49-F238E27FC236}">
                      <a16:creationId xmlns:a16="http://schemas.microsoft.com/office/drawing/2014/main" id="{41D5DF46-0D9C-19BB-9D3F-F200676ED4CB}"/>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79" name="Group 9978">
                <a:extLst>
                  <a:ext uri="{FF2B5EF4-FFF2-40B4-BE49-F238E27FC236}">
                    <a16:creationId xmlns:a16="http://schemas.microsoft.com/office/drawing/2014/main" id="{EDAD86FA-C3E5-E66D-5E25-F625B48DFD70}"/>
                  </a:ext>
                </a:extLst>
              </p:cNvPr>
              <p:cNvGrpSpPr/>
              <p:nvPr/>
            </p:nvGrpSpPr>
            <p:grpSpPr>
              <a:xfrm>
                <a:off x="7955688" y="2319359"/>
                <a:ext cx="93407" cy="68826"/>
                <a:chOff x="10717161" y="2863645"/>
                <a:chExt cx="93407" cy="68826"/>
              </a:xfrm>
            </p:grpSpPr>
            <p:cxnSp>
              <p:nvCxnSpPr>
                <p:cNvPr id="9980" name="Straight Connector 9979">
                  <a:extLst>
                    <a:ext uri="{FF2B5EF4-FFF2-40B4-BE49-F238E27FC236}">
                      <a16:creationId xmlns:a16="http://schemas.microsoft.com/office/drawing/2014/main" id="{3478CF6B-9D91-5FE5-8588-65CEFCFBE07A}"/>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81" name="Straight Connector 9980">
                  <a:extLst>
                    <a:ext uri="{FF2B5EF4-FFF2-40B4-BE49-F238E27FC236}">
                      <a16:creationId xmlns:a16="http://schemas.microsoft.com/office/drawing/2014/main" id="{75346468-3719-FB5A-CC4F-7919962FC793}"/>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82" name="Group 9981">
                <a:extLst>
                  <a:ext uri="{FF2B5EF4-FFF2-40B4-BE49-F238E27FC236}">
                    <a16:creationId xmlns:a16="http://schemas.microsoft.com/office/drawing/2014/main" id="{4FAF84EC-A36C-0F2F-33F5-6FD1837D74B9}"/>
                  </a:ext>
                </a:extLst>
              </p:cNvPr>
              <p:cNvGrpSpPr/>
              <p:nvPr/>
            </p:nvGrpSpPr>
            <p:grpSpPr>
              <a:xfrm>
                <a:off x="7929494" y="2319359"/>
                <a:ext cx="93407" cy="68826"/>
                <a:chOff x="10717161" y="2863645"/>
                <a:chExt cx="93407" cy="68826"/>
              </a:xfrm>
            </p:grpSpPr>
            <p:cxnSp>
              <p:nvCxnSpPr>
                <p:cNvPr id="9983" name="Straight Connector 9982">
                  <a:extLst>
                    <a:ext uri="{FF2B5EF4-FFF2-40B4-BE49-F238E27FC236}">
                      <a16:creationId xmlns:a16="http://schemas.microsoft.com/office/drawing/2014/main" id="{134D1C5D-928F-4599-9614-5A4DC8A44712}"/>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84" name="Straight Connector 9983">
                  <a:extLst>
                    <a:ext uri="{FF2B5EF4-FFF2-40B4-BE49-F238E27FC236}">
                      <a16:creationId xmlns:a16="http://schemas.microsoft.com/office/drawing/2014/main" id="{7C51266A-467F-271C-B6EA-E07CA7E1DA60}"/>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85" name="Group 9984">
                <a:extLst>
                  <a:ext uri="{FF2B5EF4-FFF2-40B4-BE49-F238E27FC236}">
                    <a16:creationId xmlns:a16="http://schemas.microsoft.com/office/drawing/2014/main" id="{45373949-1098-4F77-944D-813CD12E4FA0}"/>
                  </a:ext>
                </a:extLst>
              </p:cNvPr>
              <p:cNvGrpSpPr/>
              <p:nvPr/>
            </p:nvGrpSpPr>
            <p:grpSpPr>
              <a:xfrm>
                <a:off x="7884251" y="2319359"/>
                <a:ext cx="93407" cy="68826"/>
                <a:chOff x="10717161" y="2863645"/>
                <a:chExt cx="93407" cy="68826"/>
              </a:xfrm>
            </p:grpSpPr>
            <p:cxnSp>
              <p:nvCxnSpPr>
                <p:cNvPr id="9986" name="Straight Connector 9985">
                  <a:extLst>
                    <a:ext uri="{FF2B5EF4-FFF2-40B4-BE49-F238E27FC236}">
                      <a16:creationId xmlns:a16="http://schemas.microsoft.com/office/drawing/2014/main" id="{BE900B6C-B8F3-A8C3-501D-F57675DED02C}"/>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87" name="Straight Connector 9986">
                  <a:extLst>
                    <a:ext uri="{FF2B5EF4-FFF2-40B4-BE49-F238E27FC236}">
                      <a16:creationId xmlns:a16="http://schemas.microsoft.com/office/drawing/2014/main" id="{39A14AF2-4BC9-1445-7B3E-B1C33D7DEF9B}"/>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88" name="Group 9987">
                <a:extLst>
                  <a:ext uri="{FF2B5EF4-FFF2-40B4-BE49-F238E27FC236}">
                    <a16:creationId xmlns:a16="http://schemas.microsoft.com/office/drawing/2014/main" id="{3963B532-A417-5D1A-6E2B-0C8F3AB15F30}"/>
                  </a:ext>
                </a:extLst>
              </p:cNvPr>
              <p:cNvGrpSpPr/>
              <p:nvPr/>
            </p:nvGrpSpPr>
            <p:grpSpPr>
              <a:xfrm>
                <a:off x="7898538" y="2319359"/>
                <a:ext cx="93407" cy="68826"/>
                <a:chOff x="10717161" y="2863645"/>
                <a:chExt cx="93407" cy="68826"/>
              </a:xfrm>
            </p:grpSpPr>
            <p:cxnSp>
              <p:nvCxnSpPr>
                <p:cNvPr id="9989" name="Straight Connector 9988">
                  <a:extLst>
                    <a:ext uri="{FF2B5EF4-FFF2-40B4-BE49-F238E27FC236}">
                      <a16:creationId xmlns:a16="http://schemas.microsoft.com/office/drawing/2014/main" id="{018F888A-AE00-70BA-78D0-E56B8393E1C7}"/>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90" name="Straight Connector 9989">
                  <a:extLst>
                    <a:ext uri="{FF2B5EF4-FFF2-40B4-BE49-F238E27FC236}">
                      <a16:creationId xmlns:a16="http://schemas.microsoft.com/office/drawing/2014/main" id="{2C731BC8-74A0-7249-44EC-0860C0EEAEEC}"/>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91" name="Group 9990">
                <a:extLst>
                  <a:ext uri="{FF2B5EF4-FFF2-40B4-BE49-F238E27FC236}">
                    <a16:creationId xmlns:a16="http://schemas.microsoft.com/office/drawing/2014/main" id="{0AC19664-2C83-C6A0-AE47-A5FFECBC204A}"/>
                  </a:ext>
                </a:extLst>
              </p:cNvPr>
              <p:cNvGrpSpPr/>
              <p:nvPr/>
            </p:nvGrpSpPr>
            <p:grpSpPr>
              <a:xfrm>
                <a:off x="7910444" y="2319359"/>
                <a:ext cx="93407" cy="68826"/>
                <a:chOff x="10717161" y="2863645"/>
                <a:chExt cx="93407" cy="68826"/>
              </a:xfrm>
            </p:grpSpPr>
            <p:cxnSp>
              <p:nvCxnSpPr>
                <p:cNvPr id="9992" name="Straight Connector 9991">
                  <a:extLst>
                    <a:ext uri="{FF2B5EF4-FFF2-40B4-BE49-F238E27FC236}">
                      <a16:creationId xmlns:a16="http://schemas.microsoft.com/office/drawing/2014/main" id="{6BF5ED0A-6839-F324-AF59-09B34B016836}"/>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93" name="Straight Connector 9992">
                  <a:extLst>
                    <a:ext uri="{FF2B5EF4-FFF2-40B4-BE49-F238E27FC236}">
                      <a16:creationId xmlns:a16="http://schemas.microsoft.com/office/drawing/2014/main" id="{C4638F37-FE3E-FF3B-57D1-5E1879C21F79}"/>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94" name="Group 9993">
                <a:extLst>
                  <a:ext uri="{FF2B5EF4-FFF2-40B4-BE49-F238E27FC236}">
                    <a16:creationId xmlns:a16="http://schemas.microsoft.com/office/drawing/2014/main" id="{2B25506C-3661-BBE9-F232-9CB2E911F0C1}"/>
                  </a:ext>
                </a:extLst>
              </p:cNvPr>
              <p:cNvGrpSpPr/>
              <p:nvPr/>
            </p:nvGrpSpPr>
            <p:grpSpPr>
              <a:xfrm>
                <a:off x="7855674" y="2319359"/>
                <a:ext cx="93407" cy="68826"/>
                <a:chOff x="10717161" y="2863645"/>
                <a:chExt cx="93407" cy="68826"/>
              </a:xfrm>
            </p:grpSpPr>
            <p:cxnSp>
              <p:nvCxnSpPr>
                <p:cNvPr id="9995" name="Straight Connector 9994">
                  <a:extLst>
                    <a:ext uri="{FF2B5EF4-FFF2-40B4-BE49-F238E27FC236}">
                      <a16:creationId xmlns:a16="http://schemas.microsoft.com/office/drawing/2014/main" id="{CBEACED9-A144-93EE-1FF4-A283EF1F5C8C}"/>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96" name="Straight Connector 9995">
                  <a:extLst>
                    <a:ext uri="{FF2B5EF4-FFF2-40B4-BE49-F238E27FC236}">
                      <a16:creationId xmlns:a16="http://schemas.microsoft.com/office/drawing/2014/main" id="{81F15272-EF66-3BB1-D2C2-426376B11222}"/>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9997" name="Group 9996">
                <a:extLst>
                  <a:ext uri="{FF2B5EF4-FFF2-40B4-BE49-F238E27FC236}">
                    <a16:creationId xmlns:a16="http://schemas.microsoft.com/office/drawing/2014/main" id="{30B395CF-00EA-1F4B-1D47-26329E186160}"/>
                  </a:ext>
                </a:extLst>
              </p:cNvPr>
              <p:cNvGrpSpPr/>
              <p:nvPr/>
            </p:nvGrpSpPr>
            <p:grpSpPr>
              <a:xfrm>
                <a:off x="7846149" y="2319359"/>
                <a:ext cx="93407" cy="68826"/>
                <a:chOff x="10717161" y="2863645"/>
                <a:chExt cx="93407" cy="68826"/>
              </a:xfrm>
            </p:grpSpPr>
            <p:cxnSp>
              <p:nvCxnSpPr>
                <p:cNvPr id="9998" name="Straight Connector 9997">
                  <a:extLst>
                    <a:ext uri="{FF2B5EF4-FFF2-40B4-BE49-F238E27FC236}">
                      <a16:creationId xmlns:a16="http://schemas.microsoft.com/office/drawing/2014/main" id="{16EA4407-2CE2-54CE-0D89-B650961BE9F6}"/>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9999" name="Straight Connector 9998">
                  <a:extLst>
                    <a:ext uri="{FF2B5EF4-FFF2-40B4-BE49-F238E27FC236}">
                      <a16:creationId xmlns:a16="http://schemas.microsoft.com/office/drawing/2014/main" id="{C1F4ADD2-14C4-11DB-0811-BFDAB924560A}"/>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00" name="Group 9999">
                <a:extLst>
                  <a:ext uri="{FF2B5EF4-FFF2-40B4-BE49-F238E27FC236}">
                    <a16:creationId xmlns:a16="http://schemas.microsoft.com/office/drawing/2014/main" id="{8373636C-FB1C-597A-DCF7-8ABE442D0154}"/>
                  </a:ext>
                </a:extLst>
              </p:cNvPr>
              <p:cNvGrpSpPr/>
              <p:nvPr/>
            </p:nvGrpSpPr>
            <p:grpSpPr>
              <a:xfrm>
                <a:off x="7831861" y="2319359"/>
                <a:ext cx="93407" cy="68826"/>
                <a:chOff x="10717161" y="2863645"/>
                <a:chExt cx="93407" cy="68826"/>
              </a:xfrm>
            </p:grpSpPr>
            <p:cxnSp>
              <p:nvCxnSpPr>
                <p:cNvPr id="10001" name="Straight Connector 10000">
                  <a:extLst>
                    <a:ext uri="{FF2B5EF4-FFF2-40B4-BE49-F238E27FC236}">
                      <a16:creationId xmlns:a16="http://schemas.microsoft.com/office/drawing/2014/main" id="{C73FD698-97D1-674C-9379-67424A122B38}"/>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02" name="Straight Connector 10001">
                  <a:extLst>
                    <a:ext uri="{FF2B5EF4-FFF2-40B4-BE49-F238E27FC236}">
                      <a16:creationId xmlns:a16="http://schemas.microsoft.com/office/drawing/2014/main" id="{548801E1-1A57-35F3-5BFA-B067775E12B8}"/>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03" name="Group 10002">
                <a:extLst>
                  <a:ext uri="{FF2B5EF4-FFF2-40B4-BE49-F238E27FC236}">
                    <a16:creationId xmlns:a16="http://schemas.microsoft.com/office/drawing/2014/main" id="{C1DED57B-487B-89F0-388C-A94F5F8A8DE4}"/>
                  </a:ext>
                </a:extLst>
              </p:cNvPr>
              <p:cNvGrpSpPr/>
              <p:nvPr/>
            </p:nvGrpSpPr>
            <p:grpSpPr>
              <a:xfrm>
                <a:off x="7827099" y="2297928"/>
                <a:ext cx="93407" cy="68826"/>
                <a:chOff x="10717161" y="2863645"/>
                <a:chExt cx="93407" cy="68826"/>
              </a:xfrm>
            </p:grpSpPr>
            <p:cxnSp>
              <p:nvCxnSpPr>
                <p:cNvPr id="10004" name="Straight Connector 10003">
                  <a:extLst>
                    <a:ext uri="{FF2B5EF4-FFF2-40B4-BE49-F238E27FC236}">
                      <a16:creationId xmlns:a16="http://schemas.microsoft.com/office/drawing/2014/main" id="{A1FAB8AD-9D96-2439-09C1-83D8777D2641}"/>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05" name="Straight Connector 10004">
                  <a:extLst>
                    <a:ext uri="{FF2B5EF4-FFF2-40B4-BE49-F238E27FC236}">
                      <a16:creationId xmlns:a16="http://schemas.microsoft.com/office/drawing/2014/main" id="{00CE3AA8-E370-19A1-40C0-ECC0032EDB59}"/>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06" name="Group 10005">
                <a:extLst>
                  <a:ext uri="{FF2B5EF4-FFF2-40B4-BE49-F238E27FC236}">
                    <a16:creationId xmlns:a16="http://schemas.microsoft.com/office/drawing/2014/main" id="{D99D47F9-617A-FF47-68AA-88650AFF0DF2}"/>
                  </a:ext>
                </a:extLst>
              </p:cNvPr>
              <p:cNvGrpSpPr/>
              <p:nvPr/>
            </p:nvGrpSpPr>
            <p:grpSpPr>
              <a:xfrm>
                <a:off x="7815193" y="2297928"/>
                <a:ext cx="93407" cy="68826"/>
                <a:chOff x="10717161" y="2863645"/>
                <a:chExt cx="93407" cy="68826"/>
              </a:xfrm>
            </p:grpSpPr>
            <p:cxnSp>
              <p:nvCxnSpPr>
                <p:cNvPr id="10007" name="Straight Connector 10006">
                  <a:extLst>
                    <a:ext uri="{FF2B5EF4-FFF2-40B4-BE49-F238E27FC236}">
                      <a16:creationId xmlns:a16="http://schemas.microsoft.com/office/drawing/2014/main" id="{F49D8FD4-732D-FB99-8130-B417EF79575E}"/>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08" name="Straight Connector 10007">
                  <a:extLst>
                    <a:ext uri="{FF2B5EF4-FFF2-40B4-BE49-F238E27FC236}">
                      <a16:creationId xmlns:a16="http://schemas.microsoft.com/office/drawing/2014/main" id="{ABEE4D7D-DBFB-3674-F329-85BB2E3C61BF}"/>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09" name="Group 10008">
                <a:extLst>
                  <a:ext uri="{FF2B5EF4-FFF2-40B4-BE49-F238E27FC236}">
                    <a16:creationId xmlns:a16="http://schemas.microsoft.com/office/drawing/2014/main" id="{DEECF6A2-E4AD-AF3C-8A15-95CEC173420A}"/>
                  </a:ext>
                </a:extLst>
              </p:cNvPr>
              <p:cNvGrpSpPr/>
              <p:nvPr/>
            </p:nvGrpSpPr>
            <p:grpSpPr>
              <a:xfrm>
                <a:off x="7800906" y="2297928"/>
                <a:ext cx="93407" cy="68826"/>
                <a:chOff x="10717161" y="2863645"/>
                <a:chExt cx="93407" cy="68826"/>
              </a:xfrm>
            </p:grpSpPr>
            <p:cxnSp>
              <p:nvCxnSpPr>
                <p:cNvPr id="10010" name="Straight Connector 10009">
                  <a:extLst>
                    <a:ext uri="{FF2B5EF4-FFF2-40B4-BE49-F238E27FC236}">
                      <a16:creationId xmlns:a16="http://schemas.microsoft.com/office/drawing/2014/main" id="{928E0C2E-696A-F0AC-F655-FECCD82B57AC}"/>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11" name="Straight Connector 10010">
                  <a:extLst>
                    <a:ext uri="{FF2B5EF4-FFF2-40B4-BE49-F238E27FC236}">
                      <a16:creationId xmlns:a16="http://schemas.microsoft.com/office/drawing/2014/main" id="{5D1950E4-0CDE-345C-34B3-5AF6192CF97C}"/>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12" name="Group 10011">
                <a:extLst>
                  <a:ext uri="{FF2B5EF4-FFF2-40B4-BE49-F238E27FC236}">
                    <a16:creationId xmlns:a16="http://schemas.microsoft.com/office/drawing/2014/main" id="{E201B22F-0E7C-0535-9F43-A200DE2517E7}"/>
                  </a:ext>
                </a:extLst>
              </p:cNvPr>
              <p:cNvGrpSpPr/>
              <p:nvPr/>
            </p:nvGrpSpPr>
            <p:grpSpPr>
              <a:xfrm>
                <a:off x="7786618" y="2297928"/>
                <a:ext cx="93407" cy="68826"/>
                <a:chOff x="10717161" y="2863645"/>
                <a:chExt cx="93407" cy="68826"/>
              </a:xfrm>
            </p:grpSpPr>
            <p:cxnSp>
              <p:nvCxnSpPr>
                <p:cNvPr id="10013" name="Straight Connector 10012">
                  <a:extLst>
                    <a:ext uri="{FF2B5EF4-FFF2-40B4-BE49-F238E27FC236}">
                      <a16:creationId xmlns:a16="http://schemas.microsoft.com/office/drawing/2014/main" id="{46F452E2-3A86-BBBC-78CB-5A7C794923FE}"/>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14" name="Straight Connector 10013">
                  <a:extLst>
                    <a:ext uri="{FF2B5EF4-FFF2-40B4-BE49-F238E27FC236}">
                      <a16:creationId xmlns:a16="http://schemas.microsoft.com/office/drawing/2014/main" id="{8248071D-7724-DA45-E69D-5378AFEA626E}"/>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15" name="Group 10014">
                <a:extLst>
                  <a:ext uri="{FF2B5EF4-FFF2-40B4-BE49-F238E27FC236}">
                    <a16:creationId xmlns:a16="http://schemas.microsoft.com/office/drawing/2014/main" id="{16C87817-633C-872E-8D1A-2F5CD76F0B07}"/>
                  </a:ext>
                </a:extLst>
              </p:cNvPr>
              <p:cNvGrpSpPr/>
              <p:nvPr/>
            </p:nvGrpSpPr>
            <p:grpSpPr>
              <a:xfrm>
                <a:off x="7777093" y="2297928"/>
                <a:ext cx="93407" cy="68826"/>
                <a:chOff x="10717161" y="2863645"/>
                <a:chExt cx="93407" cy="68826"/>
              </a:xfrm>
            </p:grpSpPr>
            <p:cxnSp>
              <p:nvCxnSpPr>
                <p:cNvPr id="10016" name="Straight Connector 10015">
                  <a:extLst>
                    <a:ext uri="{FF2B5EF4-FFF2-40B4-BE49-F238E27FC236}">
                      <a16:creationId xmlns:a16="http://schemas.microsoft.com/office/drawing/2014/main" id="{911D54C6-9418-AC83-0C2F-82FDE8B53868}"/>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17" name="Straight Connector 10016">
                  <a:extLst>
                    <a:ext uri="{FF2B5EF4-FFF2-40B4-BE49-F238E27FC236}">
                      <a16:creationId xmlns:a16="http://schemas.microsoft.com/office/drawing/2014/main" id="{5F1E747B-97AD-C671-673B-61A32DD56CDF}"/>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18" name="Group 10017">
                <a:extLst>
                  <a:ext uri="{FF2B5EF4-FFF2-40B4-BE49-F238E27FC236}">
                    <a16:creationId xmlns:a16="http://schemas.microsoft.com/office/drawing/2014/main" id="{D1C6C65F-658D-989A-6010-722F778AC143}"/>
                  </a:ext>
                </a:extLst>
              </p:cNvPr>
              <p:cNvGrpSpPr/>
              <p:nvPr/>
            </p:nvGrpSpPr>
            <p:grpSpPr>
              <a:xfrm>
                <a:off x="7743754" y="2288403"/>
                <a:ext cx="93407" cy="68826"/>
                <a:chOff x="10717161" y="2863645"/>
                <a:chExt cx="93407" cy="68826"/>
              </a:xfrm>
            </p:grpSpPr>
            <p:cxnSp>
              <p:nvCxnSpPr>
                <p:cNvPr id="10019" name="Straight Connector 10018">
                  <a:extLst>
                    <a:ext uri="{FF2B5EF4-FFF2-40B4-BE49-F238E27FC236}">
                      <a16:creationId xmlns:a16="http://schemas.microsoft.com/office/drawing/2014/main" id="{AFDDA45C-83C1-5F3E-BB4C-2BA6125431A6}"/>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20" name="Straight Connector 10019">
                  <a:extLst>
                    <a:ext uri="{FF2B5EF4-FFF2-40B4-BE49-F238E27FC236}">
                      <a16:creationId xmlns:a16="http://schemas.microsoft.com/office/drawing/2014/main" id="{867569A9-93D3-F667-976C-958EA6957370}"/>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21" name="Group 10020">
                <a:extLst>
                  <a:ext uri="{FF2B5EF4-FFF2-40B4-BE49-F238E27FC236}">
                    <a16:creationId xmlns:a16="http://schemas.microsoft.com/office/drawing/2014/main" id="{35AFCDD4-FA48-41BC-12D9-5A3068710FF3}"/>
                  </a:ext>
                </a:extLst>
              </p:cNvPr>
              <p:cNvGrpSpPr/>
              <p:nvPr/>
            </p:nvGrpSpPr>
            <p:grpSpPr>
              <a:xfrm>
                <a:off x="7729466" y="2288403"/>
                <a:ext cx="93407" cy="68826"/>
                <a:chOff x="10717161" y="2863645"/>
                <a:chExt cx="93407" cy="68826"/>
              </a:xfrm>
            </p:grpSpPr>
            <p:cxnSp>
              <p:nvCxnSpPr>
                <p:cNvPr id="10022" name="Straight Connector 10021">
                  <a:extLst>
                    <a:ext uri="{FF2B5EF4-FFF2-40B4-BE49-F238E27FC236}">
                      <a16:creationId xmlns:a16="http://schemas.microsoft.com/office/drawing/2014/main" id="{351FF85F-D798-A49C-89F0-7B2E89446BC1}"/>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23" name="Straight Connector 10022">
                  <a:extLst>
                    <a:ext uri="{FF2B5EF4-FFF2-40B4-BE49-F238E27FC236}">
                      <a16:creationId xmlns:a16="http://schemas.microsoft.com/office/drawing/2014/main" id="{F1D03423-2068-D22B-DE92-7406CADD771A}"/>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24" name="Group 10023">
                <a:extLst>
                  <a:ext uri="{FF2B5EF4-FFF2-40B4-BE49-F238E27FC236}">
                    <a16:creationId xmlns:a16="http://schemas.microsoft.com/office/drawing/2014/main" id="{707EAC42-6722-9BA1-4D0F-B63904C4877C}"/>
                  </a:ext>
                </a:extLst>
              </p:cNvPr>
              <p:cNvGrpSpPr/>
              <p:nvPr/>
            </p:nvGrpSpPr>
            <p:grpSpPr>
              <a:xfrm>
                <a:off x="7712797" y="2262209"/>
                <a:ext cx="93407" cy="68826"/>
                <a:chOff x="10717161" y="2863645"/>
                <a:chExt cx="93407" cy="68826"/>
              </a:xfrm>
            </p:grpSpPr>
            <p:cxnSp>
              <p:nvCxnSpPr>
                <p:cNvPr id="10025" name="Straight Connector 10024">
                  <a:extLst>
                    <a:ext uri="{FF2B5EF4-FFF2-40B4-BE49-F238E27FC236}">
                      <a16:creationId xmlns:a16="http://schemas.microsoft.com/office/drawing/2014/main" id="{CD8F1239-FC12-6768-BAA1-E42E8A800412}"/>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26" name="Straight Connector 10025">
                  <a:extLst>
                    <a:ext uri="{FF2B5EF4-FFF2-40B4-BE49-F238E27FC236}">
                      <a16:creationId xmlns:a16="http://schemas.microsoft.com/office/drawing/2014/main" id="{756C7EE5-27CA-5762-2041-DCA6927AFED3}"/>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27" name="Group 10026">
                <a:extLst>
                  <a:ext uri="{FF2B5EF4-FFF2-40B4-BE49-F238E27FC236}">
                    <a16:creationId xmlns:a16="http://schemas.microsoft.com/office/drawing/2014/main" id="{85164531-0E48-9C7E-03BE-AB6924094B59}"/>
                  </a:ext>
                </a:extLst>
              </p:cNvPr>
              <p:cNvGrpSpPr/>
              <p:nvPr/>
            </p:nvGrpSpPr>
            <p:grpSpPr>
              <a:xfrm>
                <a:off x="7696129" y="2262209"/>
                <a:ext cx="93407" cy="68826"/>
                <a:chOff x="10717161" y="2863645"/>
                <a:chExt cx="93407" cy="68826"/>
              </a:xfrm>
            </p:grpSpPr>
            <p:cxnSp>
              <p:nvCxnSpPr>
                <p:cNvPr id="10028" name="Straight Connector 10027">
                  <a:extLst>
                    <a:ext uri="{FF2B5EF4-FFF2-40B4-BE49-F238E27FC236}">
                      <a16:creationId xmlns:a16="http://schemas.microsoft.com/office/drawing/2014/main" id="{74175ECC-BDF6-6AF7-8720-1F925C910D77}"/>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29" name="Straight Connector 10028">
                  <a:extLst>
                    <a:ext uri="{FF2B5EF4-FFF2-40B4-BE49-F238E27FC236}">
                      <a16:creationId xmlns:a16="http://schemas.microsoft.com/office/drawing/2014/main" id="{D78B4841-EB27-97A0-85BD-CDBE61FD4398}"/>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30" name="Group 10029">
                <a:extLst>
                  <a:ext uri="{FF2B5EF4-FFF2-40B4-BE49-F238E27FC236}">
                    <a16:creationId xmlns:a16="http://schemas.microsoft.com/office/drawing/2014/main" id="{1B6643B1-9334-31A1-683C-70812144AB94}"/>
                  </a:ext>
                </a:extLst>
              </p:cNvPr>
              <p:cNvGrpSpPr/>
              <p:nvPr/>
            </p:nvGrpSpPr>
            <p:grpSpPr>
              <a:xfrm>
                <a:off x="7679460" y="2262209"/>
                <a:ext cx="93407" cy="68826"/>
                <a:chOff x="10717161" y="2863645"/>
                <a:chExt cx="93407" cy="68826"/>
              </a:xfrm>
            </p:grpSpPr>
            <p:cxnSp>
              <p:nvCxnSpPr>
                <p:cNvPr id="10031" name="Straight Connector 10030">
                  <a:extLst>
                    <a:ext uri="{FF2B5EF4-FFF2-40B4-BE49-F238E27FC236}">
                      <a16:creationId xmlns:a16="http://schemas.microsoft.com/office/drawing/2014/main" id="{2C21C0C4-A828-E901-41B9-9FA57411A7C7}"/>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32" name="Straight Connector 10031">
                  <a:extLst>
                    <a:ext uri="{FF2B5EF4-FFF2-40B4-BE49-F238E27FC236}">
                      <a16:creationId xmlns:a16="http://schemas.microsoft.com/office/drawing/2014/main" id="{D95CA425-C260-A611-051B-2205FCCC65DE}"/>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33" name="Group 10032">
                <a:extLst>
                  <a:ext uri="{FF2B5EF4-FFF2-40B4-BE49-F238E27FC236}">
                    <a16:creationId xmlns:a16="http://schemas.microsoft.com/office/drawing/2014/main" id="{54656BFC-DBC4-10F1-9B86-CA109D8FF6B4}"/>
                  </a:ext>
                </a:extLst>
              </p:cNvPr>
              <p:cNvGrpSpPr/>
              <p:nvPr/>
            </p:nvGrpSpPr>
            <p:grpSpPr>
              <a:xfrm>
                <a:off x="7622310" y="2262209"/>
                <a:ext cx="93407" cy="68826"/>
                <a:chOff x="10717161" y="2863645"/>
                <a:chExt cx="93407" cy="68826"/>
              </a:xfrm>
            </p:grpSpPr>
            <p:cxnSp>
              <p:nvCxnSpPr>
                <p:cNvPr id="10034" name="Straight Connector 10033">
                  <a:extLst>
                    <a:ext uri="{FF2B5EF4-FFF2-40B4-BE49-F238E27FC236}">
                      <a16:creationId xmlns:a16="http://schemas.microsoft.com/office/drawing/2014/main" id="{099D0301-41EF-F30A-C039-1EAA481CAF13}"/>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35" name="Straight Connector 10034">
                  <a:extLst>
                    <a:ext uri="{FF2B5EF4-FFF2-40B4-BE49-F238E27FC236}">
                      <a16:creationId xmlns:a16="http://schemas.microsoft.com/office/drawing/2014/main" id="{FE4C9A1A-9340-1745-F227-C059B49487A5}"/>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36" name="Group 10035">
                <a:extLst>
                  <a:ext uri="{FF2B5EF4-FFF2-40B4-BE49-F238E27FC236}">
                    <a16:creationId xmlns:a16="http://schemas.microsoft.com/office/drawing/2014/main" id="{F6E0F681-8A5B-6D83-5A01-1C78AD1F9784}"/>
                  </a:ext>
                </a:extLst>
              </p:cNvPr>
              <p:cNvGrpSpPr/>
              <p:nvPr/>
            </p:nvGrpSpPr>
            <p:grpSpPr>
              <a:xfrm>
                <a:off x="7612785" y="2259827"/>
                <a:ext cx="93407" cy="68826"/>
                <a:chOff x="10717161" y="2863645"/>
                <a:chExt cx="93407" cy="68826"/>
              </a:xfrm>
            </p:grpSpPr>
            <p:cxnSp>
              <p:nvCxnSpPr>
                <p:cNvPr id="10037" name="Straight Connector 10036">
                  <a:extLst>
                    <a:ext uri="{FF2B5EF4-FFF2-40B4-BE49-F238E27FC236}">
                      <a16:creationId xmlns:a16="http://schemas.microsoft.com/office/drawing/2014/main" id="{F737F97D-B2E7-A3C5-58E6-0571AFD3780A}"/>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38" name="Straight Connector 10037">
                  <a:extLst>
                    <a:ext uri="{FF2B5EF4-FFF2-40B4-BE49-F238E27FC236}">
                      <a16:creationId xmlns:a16="http://schemas.microsoft.com/office/drawing/2014/main" id="{1D818785-39C6-2ADF-76C6-AA090DA2C698}"/>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39" name="Group 10038">
                <a:extLst>
                  <a:ext uri="{FF2B5EF4-FFF2-40B4-BE49-F238E27FC236}">
                    <a16:creationId xmlns:a16="http://schemas.microsoft.com/office/drawing/2014/main" id="{A72EB780-0A9B-D658-D559-D03A4F3EE51D}"/>
                  </a:ext>
                </a:extLst>
              </p:cNvPr>
              <p:cNvGrpSpPr/>
              <p:nvPr/>
            </p:nvGrpSpPr>
            <p:grpSpPr>
              <a:xfrm>
                <a:off x="7596116" y="2252684"/>
                <a:ext cx="93407" cy="68826"/>
                <a:chOff x="10717161" y="2863645"/>
                <a:chExt cx="93407" cy="68826"/>
              </a:xfrm>
            </p:grpSpPr>
            <p:cxnSp>
              <p:nvCxnSpPr>
                <p:cNvPr id="10040" name="Straight Connector 10039">
                  <a:extLst>
                    <a:ext uri="{FF2B5EF4-FFF2-40B4-BE49-F238E27FC236}">
                      <a16:creationId xmlns:a16="http://schemas.microsoft.com/office/drawing/2014/main" id="{427B4B00-9C39-77F7-4217-499E199B59AF}"/>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41" name="Straight Connector 10040">
                  <a:extLst>
                    <a:ext uri="{FF2B5EF4-FFF2-40B4-BE49-F238E27FC236}">
                      <a16:creationId xmlns:a16="http://schemas.microsoft.com/office/drawing/2014/main" id="{272CA195-6CC5-DD3F-09FC-288D210A62C5}"/>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42" name="Group 10041">
                <a:extLst>
                  <a:ext uri="{FF2B5EF4-FFF2-40B4-BE49-F238E27FC236}">
                    <a16:creationId xmlns:a16="http://schemas.microsoft.com/office/drawing/2014/main" id="{509FEF7F-174E-9F0C-6FD4-93EE718CDFA8}"/>
                  </a:ext>
                </a:extLst>
              </p:cNvPr>
              <p:cNvGrpSpPr/>
              <p:nvPr/>
            </p:nvGrpSpPr>
            <p:grpSpPr>
              <a:xfrm>
                <a:off x="7550873" y="2252684"/>
                <a:ext cx="93407" cy="68826"/>
                <a:chOff x="10717161" y="2863645"/>
                <a:chExt cx="93407" cy="68826"/>
              </a:xfrm>
            </p:grpSpPr>
            <p:cxnSp>
              <p:nvCxnSpPr>
                <p:cNvPr id="10043" name="Straight Connector 10042">
                  <a:extLst>
                    <a:ext uri="{FF2B5EF4-FFF2-40B4-BE49-F238E27FC236}">
                      <a16:creationId xmlns:a16="http://schemas.microsoft.com/office/drawing/2014/main" id="{3B258460-4EF2-209D-23B8-1C55B6E45251}"/>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44" name="Straight Connector 10043">
                  <a:extLst>
                    <a:ext uri="{FF2B5EF4-FFF2-40B4-BE49-F238E27FC236}">
                      <a16:creationId xmlns:a16="http://schemas.microsoft.com/office/drawing/2014/main" id="{E42E23B1-8897-55EA-F992-963687565E30}"/>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45" name="Group 10044">
                <a:extLst>
                  <a:ext uri="{FF2B5EF4-FFF2-40B4-BE49-F238E27FC236}">
                    <a16:creationId xmlns:a16="http://schemas.microsoft.com/office/drawing/2014/main" id="{9E019108-6277-3E8D-EE1F-051D8766699D}"/>
                  </a:ext>
                </a:extLst>
              </p:cNvPr>
              <p:cNvGrpSpPr/>
              <p:nvPr/>
            </p:nvGrpSpPr>
            <p:grpSpPr>
              <a:xfrm>
                <a:off x="7548492" y="2252684"/>
                <a:ext cx="93407" cy="68826"/>
                <a:chOff x="10717161" y="2863645"/>
                <a:chExt cx="93407" cy="68826"/>
              </a:xfrm>
            </p:grpSpPr>
            <p:cxnSp>
              <p:nvCxnSpPr>
                <p:cNvPr id="10046" name="Straight Connector 10045">
                  <a:extLst>
                    <a:ext uri="{FF2B5EF4-FFF2-40B4-BE49-F238E27FC236}">
                      <a16:creationId xmlns:a16="http://schemas.microsoft.com/office/drawing/2014/main" id="{04C03DBE-9759-8027-2A28-F3746F17AA60}"/>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47" name="Straight Connector 10046">
                  <a:extLst>
                    <a:ext uri="{FF2B5EF4-FFF2-40B4-BE49-F238E27FC236}">
                      <a16:creationId xmlns:a16="http://schemas.microsoft.com/office/drawing/2014/main" id="{766E3DC7-56A4-0834-E8D9-D169B96C554B}"/>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48" name="Group 10047">
                <a:extLst>
                  <a:ext uri="{FF2B5EF4-FFF2-40B4-BE49-F238E27FC236}">
                    <a16:creationId xmlns:a16="http://schemas.microsoft.com/office/drawing/2014/main" id="{190B38A5-FFB2-90A1-69EE-A27DA05660E5}"/>
                  </a:ext>
                </a:extLst>
              </p:cNvPr>
              <p:cNvGrpSpPr/>
              <p:nvPr/>
            </p:nvGrpSpPr>
            <p:grpSpPr>
              <a:xfrm>
                <a:off x="7515154" y="2252684"/>
                <a:ext cx="93407" cy="68826"/>
                <a:chOff x="10717161" y="2863645"/>
                <a:chExt cx="93407" cy="68826"/>
              </a:xfrm>
            </p:grpSpPr>
            <p:cxnSp>
              <p:nvCxnSpPr>
                <p:cNvPr id="10049" name="Straight Connector 10048">
                  <a:extLst>
                    <a:ext uri="{FF2B5EF4-FFF2-40B4-BE49-F238E27FC236}">
                      <a16:creationId xmlns:a16="http://schemas.microsoft.com/office/drawing/2014/main" id="{ED6E83F6-1F73-0AC1-288C-357F083EAB17}"/>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50" name="Straight Connector 10049">
                  <a:extLst>
                    <a:ext uri="{FF2B5EF4-FFF2-40B4-BE49-F238E27FC236}">
                      <a16:creationId xmlns:a16="http://schemas.microsoft.com/office/drawing/2014/main" id="{81B83164-C17D-12FC-76DB-E634540FC0FA}"/>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51" name="Group 10050">
                <a:extLst>
                  <a:ext uri="{FF2B5EF4-FFF2-40B4-BE49-F238E27FC236}">
                    <a16:creationId xmlns:a16="http://schemas.microsoft.com/office/drawing/2014/main" id="{A6BE97FF-7F6C-3E23-E38C-B3C55DE7492C}"/>
                  </a:ext>
                </a:extLst>
              </p:cNvPr>
              <p:cNvGrpSpPr/>
              <p:nvPr/>
            </p:nvGrpSpPr>
            <p:grpSpPr>
              <a:xfrm>
                <a:off x="7491341" y="2252684"/>
                <a:ext cx="93407" cy="68826"/>
                <a:chOff x="10717161" y="2863645"/>
                <a:chExt cx="93407" cy="68826"/>
              </a:xfrm>
            </p:grpSpPr>
            <p:cxnSp>
              <p:nvCxnSpPr>
                <p:cNvPr id="10052" name="Straight Connector 10051">
                  <a:extLst>
                    <a:ext uri="{FF2B5EF4-FFF2-40B4-BE49-F238E27FC236}">
                      <a16:creationId xmlns:a16="http://schemas.microsoft.com/office/drawing/2014/main" id="{06C44F4C-6712-F97C-288A-5035C8494D95}"/>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53" name="Straight Connector 10052">
                  <a:extLst>
                    <a:ext uri="{FF2B5EF4-FFF2-40B4-BE49-F238E27FC236}">
                      <a16:creationId xmlns:a16="http://schemas.microsoft.com/office/drawing/2014/main" id="{133B1EE2-E344-AB25-203D-EEC8D3DF2378}"/>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54" name="Group 10053">
                <a:extLst>
                  <a:ext uri="{FF2B5EF4-FFF2-40B4-BE49-F238E27FC236}">
                    <a16:creationId xmlns:a16="http://schemas.microsoft.com/office/drawing/2014/main" id="{66592507-688E-1863-983E-8947429EB026}"/>
                  </a:ext>
                </a:extLst>
              </p:cNvPr>
              <p:cNvGrpSpPr/>
              <p:nvPr/>
            </p:nvGrpSpPr>
            <p:grpSpPr>
              <a:xfrm>
                <a:off x="7474672" y="2252684"/>
                <a:ext cx="93407" cy="68826"/>
                <a:chOff x="10717161" y="2863645"/>
                <a:chExt cx="93407" cy="68826"/>
              </a:xfrm>
            </p:grpSpPr>
            <p:cxnSp>
              <p:nvCxnSpPr>
                <p:cNvPr id="10055" name="Straight Connector 10054">
                  <a:extLst>
                    <a:ext uri="{FF2B5EF4-FFF2-40B4-BE49-F238E27FC236}">
                      <a16:creationId xmlns:a16="http://schemas.microsoft.com/office/drawing/2014/main" id="{F2C982B7-0E7E-B9A7-1A29-F79A4CB85871}"/>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56" name="Straight Connector 10055">
                  <a:extLst>
                    <a:ext uri="{FF2B5EF4-FFF2-40B4-BE49-F238E27FC236}">
                      <a16:creationId xmlns:a16="http://schemas.microsoft.com/office/drawing/2014/main" id="{B5110B90-7DB6-7BD4-BE00-8EBB11979B46}"/>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57" name="Group 10056">
                <a:extLst>
                  <a:ext uri="{FF2B5EF4-FFF2-40B4-BE49-F238E27FC236}">
                    <a16:creationId xmlns:a16="http://schemas.microsoft.com/office/drawing/2014/main" id="{B14F548A-0693-1762-1D6D-2688B64ED07F}"/>
                  </a:ext>
                </a:extLst>
              </p:cNvPr>
              <p:cNvGrpSpPr/>
              <p:nvPr/>
            </p:nvGrpSpPr>
            <p:grpSpPr>
              <a:xfrm>
                <a:off x="7455622" y="2252684"/>
                <a:ext cx="93407" cy="68826"/>
                <a:chOff x="10717161" y="2863645"/>
                <a:chExt cx="93407" cy="68826"/>
              </a:xfrm>
            </p:grpSpPr>
            <p:cxnSp>
              <p:nvCxnSpPr>
                <p:cNvPr id="10058" name="Straight Connector 10057">
                  <a:extLst>
                    <a:ext uri="{FF2B5EF4-FFF2-40B4-BE49-F238E27FC236}">
                      <a16:creationId xmlns:a16="http://schemas.microsoft.com/office/drawing/2014/main" id="{8A3D694B-B93A-3B58-15F9-D990C6621F76}"/>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59" name="Straight Connector 10058">
                  <a:extLst>
                    <a:ext uri="{FF2B5EF4-FFF2-40B4-BE49-F238E27FC236}">
                      <a16:creationId xmlns:a16="http://schemas.microsoft.com/office/drawing/2014/main" id="{3B20380D-4FCB-E60C-9D9D-D1C9995E004A}"/>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60" name="Group 10059">
                <a:extLst>
                  <a:ext uri="{FF2B5EF4-FFF2-40B4-BE49-F238E27FC236}">
                    <a16:creationId xmlns:a16="http://schemas.microsoft.com/office/drawing/2014/main" id="{0DF06836-89E3-66EB-CC18-AE467233D6E5}"/>
                  </a:ext>
                </a:extLst>
              </p:cNvPr>
              <p:cNvGrpSpPr/>
              <p:nvPr/>
            </p:nvGrpSpPr>
            <p:grpSpPr>
              <a:xfrm>
                <a:off x="7448478" y="2252684"/>
                <a:ext cx="93407" cy="68826"/>
                <a:chOff x="10717161" y="2863645"/>
                <a:chExt cx="93407" cy="68826"/>
              </a:xfrm>
            </p:grpSpPr>
            <p:cxnSp>
              <p:nvCxnSpPr>
                <p:cNvPr id="10061" name="Straight Connector 10060">
                  <a:extLst>
                    <a:ext uri="{FF2B5EF4-FFF2-40B4-BE49-F238E27FC236}">
                      <a16:creationId xmlns:a16="http://schemas.microsoft.com/office/drawing/2014/main" id="{3A596CD7-06CA-C780-9F4D-AAB728A8BCE3}"/>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62" name="Straight Connector 10061">
                  <a:extLst>
                    <a:ext uri="{FF2B5EF4-FFF2-40B4-BE49-F238E27FC236}">
                      <a16:creationId xmlns:a16="http://schemas.microsoft.com/office/drawing/2014/main" id="{BCE9C1EA-697D-D49E-6017-6D6F7EE1C441}"/>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63" name="Group 10062">
                <a:extLst>
                  <a:ext uri="{FF2B5EF4-FFF2-40B4-BE49-F238E27FC236}">
                    <a16:creationId xmlns:a16="http://schemas.microsoft.com/office/drawing/2014/main" id="{74F25794-E322-9ACE-2CC4-48B5971D0ACF}"/>
                  </a:ext>
                </a:extLst>
              </p:cNvPr>
              <p:cNvGrpSpPr/>
              <p:nvPr/>
            </p:nvGrpSpPr>
            <p:grpSpPr>
              <a:xfrm>
                <a:off x="7417521" y="2238396"/>
                <a:ext cx="93407" cy="68826"/>
                <a:chOff x="10717161" y="2863645"/>
                <a:chExt cx="93407" cy="68826"/>
              </a:xfrm>
            </p:grpSpPr>
            <p:cxnSp>
              <p:nvCxnSpPr>
                <p:cNvPr id="10064" name="Straight Connector 10063">
                  <a:extLst>
                    <a:ext uri="{FF2B5EF4-FFF2-40B4-BE49-F238E27FC236}">
                      <a16:creationId xmlns:a16="http://schemas.microsoft.com/office/drawing/2014/main" id="{503FD250-D2B0-8C02-BDD6-5AA987CABDA1}"/>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65" name="Straight Connector 10064">
                  <a:extLst>
                    <a:ext uri="{FF2B5EF4-FFF2-40B4-BE49-F238E27FC236}">
                      <a16:creationId xmlns:a16="http://schemas.microsoft.com/office/drawing/2014/main" id="{595BB554-4733-71D1-E251-C74E8281EA22}"/>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66" name="Group 10065">
                <a:extLst>
                  <a:ext uri="{FF2B5EF4-FFF2-40B4-BE49-F238E27FC236}">
                    <a16:creationId xmlns:a16="http://schemas.microsoft.com/office/drawing/2014/main" id="{99705C45-DEB3-379B-9C68-140CB8A698AD}"/>
                  </a:ext>
                </a:extLst>
              </p:cNvPr>
              <p:cNvGrpSpPr/>
              <p:nvPr/>
            </p:nvGrpSpPr>
            <p:grpSpPr>
              <a:xfrm>
                <a:off x="7407995" y="2238396"/>
                <a:ext cx="93407" cy="68826"/>
                <a:chOff x="10717161" y="2863645"/>
                <a:chExt cx="93407" cy="68826"/>
              </a:xfrm>
            </p:grpSpPr>
            <p:cxnSp>
              <p:nvCxnSpPr>
                <p:cNvPr id="10067" name="Straight Connector 10066">
                  <a:extLst>
                    <a:ext uri="{FF2B5EF4-FFF2-40B4-BE49-F238E27FC236}">
                      <a16:creationId xmlns:a16="http://schemas.microsoft.com/office/drawing/2014/main" id="{BC19A71F-A8AA-9A14-A7C9-F8C402B6F87F}"/>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68" name="Straight Connector 10067">
                  <a:extLst>
                    <a:ext uri="{FF2B5EF4-FFF2-40B4-BE49-F238E27FC236}">
                      <a16:creationId xmlns:a16="http://schemas.microsoft.com/office/drawing/2014/main" id="{D689E681-B805-FA0D-E31C-EA763E024E3D}"/>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69" name="Group 10068">
                <a:extLst>
                  <a:ext uri="{FF2B5EF4-FFF2-40B4-BE49-F238E27FC236}">
                    <a16:creationId xmlns:a16="http://schemas.microsoft.com/office/drawing/2014/main" id="{3A769344-77A9-0B92-6EE0-B9FA1D0D4A44}"/>
                  </a:ext>
                </a:extLst>
              </p:cNvPr>
              <p:cNvGrpSpPr/>
              <p:nvPr/>
            </p:nvGrpSpPr>
            <p:grpSpPr>
              <a:xfrm>
                <a:off x="7369896" y="2226490"/>
                <a:ext cx="93407" cy="68826"/>
                <a:chOff x="10717161" y="2863645"/>
                <a:chExt cx="93407" cy="68826"/>
              </a:xfrm>
            </p:grpSpPr>
            <p:cxnSp>
              <p:nvCxnSpPr>
                <p:cNvPr id="10070" name="Straight Connector 10069">
                  <a:extLst>
                    <a:ext uri="{FF2B5EF4-FFF2-40B4-BE49-F238E27FC236}">
                      <a16:creationId xmlns:a16="http://schemas.microsoft.com/office/drawing/2014/main" id="{85C7DCFC-EDD8-5E00-F226-48562D49DB65}"/>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71" name="Straight Connector 10070">
                  <a:extLst>
                    <a:ext uri="{FF2B5EF4-FFF2-40B4-BE49-F238E27FC236}">
                      <a16:creationId xmlns:a16="http://schemas.microsoft.com/office/drawing/2014/main" id="{23834148-E2E5-5D3A-5C51-596658DED5A5}"/>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72" name="Group 10071">
                <a:extLst>
                  <a:ext uri="{FF2B5EF4-FFF2-40B4-BE49-F238E27FC236}">
                    <a16:creationId xmlns:a16="http://schemas.microsoft.com/office/drawing/2014/main" id="{734908D6-2B69-B104-F063-2100CDD40068}"/>
                  </a:ext>
                </a:extLst>
              </p:cNvPr>
              <p:cNvGrpSpPr/>
              <p:nvPr/>
            </p:nvGrpSpPr>
            <p:grpSpPr>
              <a:xfrm>
                <a:off x="7315126" y="2226490"/>
                <a:ext cx="93407" cy="68826"/>
                <a:chOff x="10717161" y="2863645"/>
                <a:chExt cx="93407" cy="68826"/>
              </a:xfrm>
            </p:grpSpPr>
            <p:cxnSp>
              <p:nvCxnSpPr>
                <p:cNvPr id="10073" name="Straight Connector 10072">
                  <a:extLst>
                    <a:ext uri="{FF2B5EF4-FFF2-40B4-BE49-F238E27FC236}">
                      <a16:creationId xmlns:a16="http://schemas.microsoft.com/office/drawing/2014/main" id="{20405C1E-F0F1-202B-88FC-CB9019BE26A8}"/>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74" name="Straight Connector 10073">
                  <a:extLst>
                    <a:ext uri="{FF2B5EF4-FFF2-40B4-BE49-F238E27FC236}">
                      <a16:creationId xmlns:a16="http://schemas.microsoft.com/office/drawing/2014/main" id="{D0D56827-943E-7FBC-DDBA-E59BD0DB673C}"/>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75" name="Group 10074">
                <a:extLst>
                  <a:ext uri="{FF2B5EF4-FFF2-40B4-BE49-F238E27FC236}">
                    <a16:creationId xmlns:a16="http://schemas.microsoft.com/office/drawing/2014/main" id="{EF41BE09-E0ED-9563-0715-7C9AD9850B31}"/>
                  </a:ext>
                </a:extLst>
              </p:cNvPr>
              <p:cNvGrpSpPr/>
              <p:nvPr/>
            </p:nvGrpSpPr>
            <p:grpSpPr>
              <a:xfrm>
                <a:off x="7277026" y="2226490"/>
                <a:ext cx="93407" cy="68826"/>
                <a:chOff x="10717161" y="2863645"/>
                <a:chExt cx="93407" cy="68826"/>
              </a:xfrm>
            </p:grpSpPr>
            <p:cxnSp>
              <p:nvCxnSpPr>
                <p:cNvPr id="10076" name="Straight Connector 10075">
                  <a:extLst>
                    <a:ext uri="{FF2B5EF4-FFF2-40B4-BE49-F238E27FC236}">
                      <a16:creationId xmlns:a16="http://schemas.microsoft.com/office/drawing/2014/main" id="{FFD8A39A-E204-EC5A-C217-2A7EB28159EB}"/>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77" name="Straight Connector 10076">
                  <a:extLst>
                    <a:ext uri="{FF2B5EF4-FFF2-40B4-BE49-F238E27FC236}">
                      <a16:creationId xmlns:a16="http://schemas.microsoft.com/office/drawing/2014/main" id="{5611ADA4-4CF1-4CE2-23AC-81002F593FE6}"/>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78" name="Group 10077">
                <a:extLst>
                  <a:ext uri="{FF2B5EF4-FFF2-40B4-BE49-F238E27FC236}">
                    <a16:creationId xmlns:a16="http://schemas.microsoft.com/office/drawing/2014/main" id="{65D06FF9-2DE4-EDCA-F7B7-7466606682A8}"/>
                  </a:ext>
                </a:extLst>
              </p:cNvPr>
              <p:cNvGrpSpPr/>
              <p:nvPr/>
            </p:nvGrpSpPr>
            <p:grpSpPr>
              <a:xfrm>
                <a:off x="7288933" y="2226490"/>
                <a:ext cx="93407" cy="68826"/>
                <a:chOff x="10717161" y="2863645"/>
                <a:chExt cx="93407" cy="68826"/>
              </a:xfrm>
            </p:grpSpPr>
            <p:cxnSp>
              <p:nvCxnSpPr>
                <p:cNvPr id="10079" name="Straight Connector 10078">
                  <a:extLst>
                    <a:ext uri="{FF2B5EF4-FFF2-40B4-BE49-F238E27FC236}">
                      <a16:creationId xmlns:a16="http://schemas.microsoft.com/office/drawing/2014/main" id="{9D899F0A-38CA-22EE-5E09-6B9307C6EB07}"/>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80" name="Straight Connector 10079">
                  <a:extLst>
                    <a:ext uri="{FF2B5EF4-FFF2-40B4-BE49-F238E27FC236}">
                      <a16:creationId xmlns:a16="http://schemas.microsoft.com/office/drawing/2014/main" id="{0404B4D9-6746-95F0-D769-DD7120F288C1}"/>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81" name="Group 10080">
                <a:extLst>
                  <a:ext uri="{FF2B5EF4-FFF2-40B4-BE49-F238E27FC236}">
                    <a16:creationId xmlns:a16="http://schemas.microsoft.com/office/drawing/2014/main" id="{BAA80162-4501-88FC-2FC5-BB995D1DF8DE}"/>
                  </a:ext>
                </a:extLst>
              </p:cNvPr>
              <p:cNvGrpSpPr/>
              <p:nvPr/>
            </p:nvGrpSpPr>
            <p:grpSpPr>
              <a:xfrm>
                <a:off x="7300839" y="2226490"/>
                <a:ext cx="93407" cy="68826"/>
                <a:chOff x="10717161" y="2863645"/>
                <a:chExt cx="93407" cy="68826"/>
              </a:xfrm>
            </p:grpSpPr>
            <p:cxnSp>
              <p:nvCxnSpPr>
                <p:cNvPr id="10082" name="Straight Connector 10081">
                  <a:extLst>
                    <a:ext uri="{FF2B5EF4-FFF2-40B4-BE49-F238E27FC236}">
                      <a16:creationId xmlns:a16="http://schemas.microsoft.com/office/drawing/2014/main" id="{3B4553EC-DAD4-0DCD-A911-56932675741E}"/>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83" name="Straight Connector 10082">
                  <a:extLst>
                    <a:ext uri="{FF2B5EF4-FFF2-40B4-BE49-F238E27FC236}">
                      <a16:creationId xmlns:a16="http://schemas.microsoft.com/office/drawing/2014/main" id="{C24E19F5-D037-D886-C8FF-53097F64985C}"/>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84" name="Group 10083">
                <a:extLst>
                  <a:ext uri="{FF2B5EF4-FFF2-40B4-BE49-F238E27FC236}">
                    <a16:creationId xmlns:a16="http://schemas.microsoft.com/office/drawing/2014/main" id="{4C42B29D-A0F1-B31D-4E89-58A1EAFBE3F9}"/>
                  </a:ext>
                </a:extLst>
              </p:cNvPr>
              <p:cNvGrpSpPr/>
              <p:nvPr/>
            </p:nvGrpSpPr>
            <p:grpSpPr>
              <a:xfrm>
                <a:off x="7227020" y="2226490"/>
                <a:ext cx="93407" cy="68826"/>
                <a:chOff x="10717161" y="2863645"/>
                <a:chExt cx="93407" cy="68826"/>
              </a:xfrm>
            </p:grpSpPr>
            <p:cxnSp>
              <p:nvCxnSpPr>
                <p:cNvPr id="10085" name="Straight Connector 10084">
                  <a:extLst>
                    <a:ext uri="{FF2B5EF4-FFF2-40B4-BE49-F238E27FC236}">
                      <a16:creationId xmlns:a16="http://schemas.microsoft.com/office/drawing/2014/main" id="{58613DB7-8295-B7E7-026A-FA5E83ED934A}"/>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86" name="Straight Connector 10085">
                  <a:extLst>
                    <a:ext uri="{FF2B5EF4-FFF2-40B4-BE49-F238E27FC236}">
                      <a16:creationId xmlns:a16="http://schemas.microsoft.com/office/drawing/2014/main" id="{EC0EAA34-40D4-ED6C-7BD7-9B22D997299C}"/>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87" name="Group 10086">
                <a:extLst>
                  <a:ext uri="{FF2B5EF4-FFF2-40B4-BE49-F238E27FC236}">
                    <a16:creationId xmlns:a16="http://schemas.microsoft.com/office/drawing/2014/main" id="{5A56E514-2F1B-9932-14B5-A778E5764E16}"/>
                  </a:ext>
                </a:extLst>
              </p:cNvPr>
              <p:cNvGrpSpPr/>
              <p:nvPr/>
            </p:nvGrpSpPr>
            <p:grpSpPr>
              <a:xfrm>
                <a:off x="7215114" y="2226490"/>
                <a:ext cx="93407" cy="68826"/>
                <a:chOff x="10717161" y="2863645"/>
                <a:chExt cx="93407" cy="68826"/>
              </a:xfrm>
            </p:grpSpPr>
            <p:cxnSp>
              <p:nvCxnSpPr>
                <p:cNvPr id="10088" name="Straight Connector 10087">
                  <a:extLst>
                    <a:ext uri="{FF2B5EF4-FFF2-40B4-BE49-F238E27FC236}">
                      <a16:creationId xmlns:a16="http://schemas.microsoft.com/office/drawing/2014/main" id="{0699F05F-A3D3-DEB7-9304-29DC0C9848C9}"/>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89" name="Straight Connector 10088">
                  <a:extLst>
                    <a:ext uri="{FF2B5EF4-FFF2-40B4-BE49-F238E27FC236}">
                      <a16:creationId xmlns:a16="http://schemas.microsoft.com/office/drawing/2014/main" id="{933508F8-C7D4-75DE-F568-D9B11E29356A}"/>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90" name="Group 10089">
                <a:extLst>
                  <a:ext uri="{FF2B5EF4-FFF2-40B4-BE49-F238E27FC236}">
                    <a16:creationId xmlns:a16="http://schemas.microsoft.com/office/drawing/2014/main" id="{4451CDA1-4B6B-2D95-5DD9-5227682A36C5}"/>
                  </a:ext>
                </a:extLst>
              </p:cNvPr>
              <p:cNvGrpSpPr/>
              <p:nvPr/>
            </p:nvGrpSpPr>
            <p:grpSpPr>
              <a:xfrm>
                <a:off x="7196064" y="2216965"/>
                <a:ext cx="93407" cy="68826"/>
                <a:chOff x="10717161" y="2863645"/>
                <a:chExt cx="93407" cy="68826"/>
              </a:xfrm>
            </p:grpSpPr>
            <p:cxnSp>
              <p:nvCxnSpPr>
                <p:cNvPr id="10091" name="Straight Connector 10090">
                  <a:extLst>
                    <a:ext uri="{FF2B5EF4-FFF2-40B4-BE49-F238E27FC236}">
                      <a16:creationId xmlns:a16="http://schemas.microsoft.com/office/drawing/2014/main" id="{FF3B6F45-4231-55FB-CB6D-D21223B1F36F}"/>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92" name="Straight Connector 10091">
                  <a:extLst>
                    <a:ext uri="{FF2B5EF4-FFF2-40B4-BE49-F238E27FC236}">
                      <a16:creationId xmlns:a16="http://schemas.microsoft.com/office/drawing/2014/main" id="{51F77737-38EC-EEF1-BA65-6420DB9C9B70}"/>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93" name="Group 10092">
                <a:extLst>
                  <a:ext uri="{FF2B5EF4-FFF2-40B4-BE49-F238E27FC236}">
                    <a16:creationId xmlns:a16="http://schemas.microsoft.com/office/drawing/2014/main" id="{B42DD7C9-1860-D7E7-3209-B349A850D333}"/>
                  </a:ext>
                </a:extLst>
              </p:cNvPr>
              <p:cNvGrpSpPr/>
              <p:nvPr/>
            </p:nvGrpSpPr>
            <p:grpSpPr>
              <a:xfrm>
                <a:off x="7165107" y="2202678"/>
                <a:ext cx="93407" cy="68826"/>
                <a:chOff x="10717161" y="2863645"/>
                <a:chExt cx="93407" cy="68826"/>
              </a:xfrm>
            </p:grpSpPr>
            <p:cxnSp>
              <p:nvCxnSpPr>
                <p:cNvPr id="10094" name="Straight Connector 10093">
                  <a:extLst>
                    <a:ext uri="{FF2B5EF4-FFF2-40B4-BE49-F238E27FC236}">
                      <a16:creationId xmlns:a16="http://schemas.microsoft.com/office/drawing/2014/main" id="{83A14A95-15C8-C3C9-356B-510683EC38E7}"/>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95" name="Straight Connector 10094">
                  <a:extLst>
                    <a:ext uri="{FF2B5EF4-FFF2-40B4-BE49-F238E27FC236}">
                      <a16:creationId xmlns:a16="http://schemas.microsoft.com/office/drawing/2014/main" id="{8BC47EA0-CF65-6448-0DAD-B649ABF55E5C}"/>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96" name="Group 10095">
                <a:extLst>
                  <a:ext uri="{FF2B5EF4-FFF2-40B4-BE49-F238E27FC236}">
                    <a16:creationId xmlns:a16="http://schemas.microsoft.com/office/drawing/2014/main" id="{7827BF8D-7BDA-D31E-CDDA-8E660A725F54}"/>
                  </a:ext>
                </a:extLst>
              </p:cNvPr>
              <p:cNvGrpSpPr/>
              <p:nvPr/>
            </p:nvGrpSpPr>
            <p:grpSpPr>
              <a:xfrm>
                <a:off x="6836494" y="2186009"/>
                <a:ext cx="93407" cy="68826"/>
                <a:chOff x="10717161" y="2863645"/>
                <a:chExt cx="93407" cy="68826"/>
              </a:xfrm>
            </p:grpSpPr>
            <p:cxnSp>
              <p:nvCxnSpPr>
                <p:cNvPr id="10097" name="Straight Connector 10096">
                  <a:extLst>
                    <a:ext uri="{FF2B5EF4-FFF2-40B4-BE49-F238E27FC236}">
                      <a16:creationId xmlns:a16="http://schemas.microsoft.com/office/drawing/2014/main" id="{00265CB3-0CBE-2F8B-CAC4-1B56FA910A43}"/>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098" name="Straight Connector 10097">
                  <a:extLst>
                    <a:ext uri="{FF2B5EF4-FFF2-40B4-BE49-F238E27FC236}">
                      <a16:creationId xmlns:a16="http://schemas.microsoft.com/office/drawing/2014/main" id="{26B92CBB-02EE-69E7-CACD-9075C71762B2}"/>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099" name="Group 10098">
                <a:extLst>
                  <a:ext uri="{FF2B5EF4-FFF2-40B4-BE49-F238E27FC236}">
                    <a16:creationId xmlns:a16="http://schemas.microsoft.com/office/drawing/2014/main" id="{3E126A0A-54BA-B7AA-9972-7C3A4B43C429}"/>
                  </a:ext>
                </a:extLst>
              </p:cNvPr>
              <p:cNvGrpSpPr/>
              <p:nvPr/>
            </p:nvGrpSpPr>
            <p:grpSpPr>
              <a:xfrm>
                <a:off x="5402979" y="2055040"/>
                <a:ext cx="93407" cy="68826"/>
                <a:chOff x="10717161" y="2863645"/>
                <a:chExt cx="93407" cy="68826"/>
              </a:xfrm>
            </p:grpSpPr>
            <p:cxnSp>
              <p:nvCxnSpPr>
                <p:cNvPr id="10100" name="Straight Connector 10099">
                  <a:extLst>
                    <a:ext uri="{FF2B5EF4-FFF2-40B4-BE49-F238E27FC236}">
                      <a16:creationId xmlns:a16="http://schemas.microsoft.com/office/drawing/2014/main" id="{3B98B01C-FB01-EBF9-7429-10F5648DB668}"/>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101" name="Straight Connector 10100">
                  <a:extLst>
                    <a:ext uri="{FF2B5EF4-FFF2-40B4-BE49-F238E27FC236}">
                      <a16:creationId xmlns:a16="http://schemas.microsoft.com/office/drawing/2014/main" id="{20F020DE-36A1-5146-B6ED-3AE766BFA781}"/>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102" name="Group 10101">
                <a:extLst>
                  <a:ext uri="{FF2B5EF4-FFF2-40B4-BE49-F238E27FC236}">
                    <a16:creationId xmlns:a16="http://schemas.microsoft.com/office/drawing/2014/main" id="{96AE96C5-362A-8C27-1039-10E05D55AE1F}"/>
                  </a:ext>
                </a:extLst>
              </p:cNvPr>
              <p:cNvGrpSpPr/>
              <p:nvPr/>
            </p:nvGrpSpPr>
            <p:grpSpPr>
              <a:xfrm>
                <a:off x="5395835" y="2055040"/>
                <a:ext cx="93407" cy="68826"/>
                <a:chOff x="10717161" y="2863645"/>
                <a:chExt cx="93407" cy="68826"/>
              </a:xfrm>
            </p:grpSpPr>
            <p:cxnSp>
              <p:nvCxnSpPr>
                <p:cNvPr id="10103" name="Straight Connector 10102">
                  <a:extLst>
                    <a:ext uri="{FF2B5EF4-FFF2-40B4-BE49-F238E27FC236}">
                      <a16:creationId xmlns:a16="http://schemas.microsoft.com/office/drawing/2014/main" id="{1825685E-E161-A17B-C3C2-4BAE24405461}"/>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104" name="Straight Connector 10103">
                  <a:extLst>
                    <a:ext uri="{FF2B5EF4-FFF2-40B4-BE49-F238E27FC236}">
                      <a16:creationId xmlns:a16="http://schemas.microsoft.com/office/drawing/2014/main" id="{735ECAC4-CF50-7F08-1B41-269804282025}"/>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105" name="Group 10104">
                <a:extLst>
                  <a:ext uri="{FF2B5EF4-FFF2-40B4-BE49-F238E27FC236}">
                    <a16:creationId xmlns:a16="http://schemas.microsoft.com/office/drawing/2014/main" id="{A8082CCF-7219-AF8D-A97C-EBB9C3390B58}"/>
                  </a:ext>
                </a:extLst>
              </p:cNvPr>
              <p:cNvGrpSpPr/>
              <p:nvPr/>
            </p:nvGrpSpPr>
            <p:grpSpPr>
              <a:xfrm>
                <a:off x="4686222" y="1988365"/>
                <a:ext cx="93407" cy="68826"/>
                <a:chOff x="10717161" y="2863645"/>
                <a:chExt cx="93407" cy="68826"/>
              </a:xfrm>
            </p:grpSpPr>
            <p:cxnSp>
              <p:nvCxnSpPr>
                <p:cNvPr id="10106" name="Straight Connector 10105">
                  <a:extLst>
                    <a:ext uri="{FF2B5EF4-FFF2-40B4-BE49-F238E27FC236}">
                      <a16:creationId xmlns:a16="http://schemas.microsoft.com/office/drawing/2014/main" id="{0EDE02DF-42E2-D2F9-6B15-95B3599E11A2}"/>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107" name="Straight Connector 10106">
                  <a:extLst>
                    <a:ext uri="{FF2B5EF4-FFF2-40B4-BE49-F238E27FC236}">
                      <a16:creationId xmlns:a16="http://schemas.microsoft.com/office/drawing/2014/main" id="{ED2FC227-C123-4D14-CC39-E65C30D8FCA8}"/>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108" name="Group 10107">
                <a:extLst>
                  <a:ext uri="{FF2B5EF4-FFF2-40B4-BE49-F238E27FC236}">
                    <a16:creationId xmlns:a16="http://schemas.microsoft.com/office/drawing/2014/main" id="{9EE6ED64-5BBD-9FEC-86DE-EEB0CB6C3CC6}"/>
                  </a:ext>
                </a:extLst>
              </p:cNvPr>
              <p:cNvGrpSpPr/>
              <p:nvPr/>
            </p:nvGrpSpPr>
            <p:grpSpPr>
              <a:xfrm>
                <a:off x="4586210" y="1988365"/>
                <a:ext cx="93407" cy="68826"/>
                <a:chOff x="10717161" y="2863645"/>
                <a:chExt cx="93407" cy="68826"/>
              </a:xfrm>
            </p:grpSpPr>
            <p:cxnSp>
              <p:nvCxnSpPr>
                <p:cNvPr id="10109" name="Straight Connector 10108">
                  <a:extLst>
                    <a:ext uri="{FF2B5EF4-FFF2-40B4-BE49-F238E27FC236}">
                      <a16:creationId xmlns:a16="http://schemas.microsoft.com/office/drawing/2014/main" id="{82D4C8AE-5189-95F4-730C-B1EF4C1C4376}"/>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110" name="Straight Connector 10109">
                  <a:extLst>
                    <a:ext uri="{FF2B5EF4-FFF2-40B4-BE49-F238E27FC236}">
                      <a16:creationId xmlns:a16="http://schemas.microsoft.com/office/drawing/2014/main" id="{D5274953-9CE6-D683-8071-816C6E86C9AF}"/>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111" name="Group 10110">
                <a:extLst>
                  <a:ext uri="{FF2B5EF4-FFF2-40B4-BE49-F238E27FC236}">
                    <a16:creationId xmlns:a16="http://schemas.microsoft.com/office/drawing/2014/main" id="{A31E6BF8-9CF6-F522-8994-3254FF7B620E}"/>
                  </a:ext>
                </a:extLst>
              </p:cNvPr>
              <p:cNvGrpSpPr/>
              <p:nvPr/>
            </p:nvGrpSpPr>
            <p:grpSpPr>
              <a:xfrm>
                <a:off x="3836117" y="1988365"/>
                <a:ext cx="93407" cy="68826"/>
                <a:chOff x="10717161" y="2863645"/>
                <a:chExt cx="93407" cy="68826"/>
              </a:xfrm>
            </p:grpSpPr>
            <p:cxnSp>
              <p:nvCxnSpPr>
                <p:cNvPr id="10112" name="Straight Connector 10111">
                  <a:extLst>
                    <a:ext uri="{FF2B5EF4-FFF2-40B4-BE49-F238E27FC236}">
                      <a16:creationId xmlns:a16="http://schemas.microsoft.com/office/drawing/2014/main" id="{7CF9151C-7BF6-F3B2-23DC-57E6A24C1171}"/>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113" name="Straight Connector 10112">
                  <a:extLst>
                    <a:ext uri="{FF2B5EF4-FFF2-40B4-BE49-F238E27FC236}">
                      <a16:creationId xmlns:a16="http://schemas.microsoft.com/office/drawing/2014/main" id="{BD658837-BB6D-8D08-B890-F87613D86E39}"/>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114" name="Group 10113">
                <a:extLst>
                  <a:ext uri="{FF2B5EF4-FFF2-40B4-BE49-F238E27FC236}">
                    <a16:creationId xmlns:a16="http://schemas.microsoft.com/office/drawing/2014/main" id="{416093CB-65AD-CE2F-00CB-37098A72BFF3}"/>
                  </a:ext>
                </a:extLst>
              </p:cNvPr>
              <p:cNvGrpSpPr/>
              <p:nvPr/>
            </p:nvGrpSpPr>
            <p:grpSpPr>
              <a:xfrm>
                <a:off x="3764686" y="1988365"/>
                <a:ext cx="93407" cy="68826"/>
                <a:chOff x="10717161" y="2863645"/>
                <a:chExt cx="93407" cy="68826"/>
              </a:xfrm>
            </p:grpSpPr>
            <p:cxnSp>
              <p:nvCxnSpPr>
                <p:cNvPr id="10115" name="Straight Connector 10114">
                  <a:extLst>
                    <a:ext uri="{FF2B5EF4-FFF2-40B4-BE49-F238E27FC236}">
                      <a16:creationId xmlns:a16="http://schemas.microsoft.com/office/drawing/2014/main" id="{55796B45-4B4A-4DCF-0911-4961304A6E17}"/>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116" name="Straight Connector 10115">
                  <a:extLst>
                    <a:ext uri="{FF2B5EF4-FFF2-40B4-BE49-F238E27FC236}">
                      <a16:creationId xmlns:a16="http://schemas.microsoft.com/office/drawing/2014/main" id="{01B6C9C0-6E62-40CF-9435-C6E89EC614E6}"/>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117" name="Group 10116">
                <a:extLst>
                  <a:ext uri="{FF2B5EF4-FFF2-40B4-BE49-F238E27FC236}">
                    <a16:creationId xmlns:a16="http://schemas.microsoft.com/office/drawing/2014/main" id="{C7C0D8FD-0672-8309-431F-975D0273EB04}"/>
                  </a:ext>
                </a:extLst>
              </p:cNvPr>
              <p:cNvGrpSpPr/>
              <p:nvPr/>
            </p:nvGrpSpPr>
            <p:grpSpPr>
              <a:xfrm>
                <a:off x="3750401" y="1988365"/>
                <a:ext cx="93407" cy="68826"/>
                <a:chOff x="10717161" y="2863645"/>
                <a:chExt cx="93407" cy="68826"/>
              </a:xfrm>
            </p:grpSpPr>
            <p:cxnSp>
              <p:nvCxnSpPr>
                <p:cNvPr id="10118" name="Straight Connector 10117">
                  <a:extLst>
                    <a:ext uri="{FF2B5EF4-FFF2-40B4-BE49-F238E27FC236}">
                      <a16:creationId xmlns:a16="http://schemas.microsoft.com/office/drawing/2014/main" id="{85F2C763-1638-CD69-D71E-886F4883AF6B}"/>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119" name="Straight Connector 10118">
                  <a:extLst>
                    <a:ext uri="{FF2B5EF4-FFF2-40B4-BE49-F238E27FC236}">
                      <a16:creationId xmlns:a16="http://schemas.microsoft.com/office/drawing/2014/main" id="{EC6850AA-8A92-9ADC-2685-4AE683B7E278}"/>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120" name="Group 10119">
                <a:extLst>
                  <a:ext uri="{FF2B5EF4-FFF2-40B4-BE49-F238E27FC236}">
                    <a16:creationId xmlns:a16="http://schemas.microsoft.com/office/drawing/2014/main" id="{362A4770-FFFC-8418-67E0-F1D3BF306661}"/>
                  </a:ext>
                </a:extLst>
              </p:cNvPr>
              <p:cNvGrpSpPr/>
              <p:nvPr/>
            </p:nvGrpSpPr>
            <p:grpSpPr>
              <a:xfrm>
                <a:off x="3650378" y="1988365"/>
                <a:ext cx="93407" cy="68826"/>
                <a:chOff x="10717161" y="2863645"/>
                <a:chExt cx="93407" cy="68826"/>
              </a:xfrm>
            </p:grpSpPr>
            <p:cxnSp>
              <p:nvCxnSpPr>
                <p:cNvPr id="10121" name="Straight Connector 10120">
                  <a:extLst>
                    <a:ext uri="{FF2B5EF4-FFF2-40B4-BE49-F238E27FC236}">
                      <a16:creationId xmlns:a16="http://schemas.microsoft.com/office/drawing/2014/main" id="{6CA53D26-1F36-55B4-196A-E9462479F96E}"/>
                    </a:ext>
                  </a:extLst>
                </p:cNvPr>
                <p:cNvCxnSpPr/>
                <p:nvPr/>
              </p:nvCxnSpPr>
              <p:spPr bwMode="auto">
                <a:xfrm>
                  <a:off x="10763864"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122" name="Straight Connector 10121">
                  <a:extLst>
                    <a:ext uri="{FF2B5EF4-FFF2-40B4-BE49-F238E27FC236}">
                      <a16:creationId xmlns:a16="http://schemas.microsoft.com/office/drawing/2014/main" id="{0AC34702-348C-376C-58BC-104FB823194A}"/>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123" name="Group 10122">
                <a:extLst>
                  <a:ext uri="{FF2B5EF4-FFF2-40B4-BE49-F238E27FC236}">
                    <a16:creationId xmlns:a16="http://schemas.microsoft.com/office/drawing/2014/main" id="{04C87579-425C-B698-7017-515F89B70F2E}"/>
                  </a:ext>
                </a:extLst>
              </p:cNvPr>
              <p:cNvGrpSpPr/>
              <p:nvPr/>
            </p:nvGrpSpPr>
            <p:grpSpPr>
              <a:xfrm>
                <a:off x="3593221" y="1988365"/>
                <a:ext cx="93407" cy="68826"/>
                <a:chOff x="10717161" y="2863645"/>
                <a:chExt cx="93407" cy="68826"/>
              </a:xfrm>
            </p:grpSpPr>
            <p:cxnSp>
              <p:nvCxnSpPr>
                <p:cNvPr id="10124" name="Straight Connector 10123">
                  <a:extLst>
                    <a:ext uri="{FF2B5EF4-FFF2-40B4-BE49-F238E27FC236}">
                      <a16:creationId xmlns:a16="http://schemas.microsoft.com/office/drawing/2014/main" id="{7EEE11E2-ED8F-2DD8-DB9B-0D3B962096F0}"/>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125" name="Straight Connector 10124">
                  <a:extLst>
                    <a:ext uri="{FF2B5EF4-FFF2-40B4-BE49-F238E27FC236}">
                      <a16:creationId xmlns:a16="http://schemas.microsoft.com/office/drawing/2014/main" id="{20883DE2-7C92-3917-2425-8F63E2F1FB49}"/>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grpSp>
          <p:nvGrpSpPr>
            <p:cNvPr id="10126" name="Group 10125">
              <a:extLst>
                <a:ext uri="{FF2B5EF4-FFF2-40B4-BE49-F238E27FC236}">
                  <a16:creationId xmlns:a16="http://schemas.microsoft.com/office/drawing/2014/main" id="{D985C7F5-1F14-56B3-B59F-E3C11ED8D83E}"/>
                </a:ext>
              </a:extLst>
            </p:cNvPr>
            <p:cNvGrpSpPr/>
            <p:nvPr/>
          </p:nvGrpSpPr>
          <p:grpSpPr>
            <a:xfrm>
              <a:off x="3259845" y="1988365"/>
              <a:ext cx="93407" cy="68826"/>
              <a:chOff x="10717161" y="2863645"/>
              <a:chExt cx="93407" cy="68826"/>
            </a:xfrm>
          </p:grpSpPr>
          <p:cxnSp>
            <p:nvCxnSpPr>
              <p:cNvPr id="10127" name="Straight Connector 10126">
                <a:extLst>
                  <a:ext uri="{FF2B5EF4-FFF2-40B4-BE49-F238E27FC236}">
                    <a16:creationId xmlns:a16="http://schemas.microsoft.com/office/drawing/2014/main" id="{A1C93AE8-B55A-BDAB-C91F-EF2BF7E701C3}"/>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128" name="Straight Connector 10127">
                <a:extLst>
                  <a:ext uri="{FF2B5EF4-FFF2-40B4-BE49-F238E27FC236}">
                    <a16:creationId xmlns:a16="http://schemas.microsoft.com/office/drawing/2014/main" id="{EC38C60B-D1AD-2035-ABAA-2CB3FD81BA4A}"/>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129" name="Group 10128">
              <a:extLst>
                <a:ext uri="{FF2B5EF4-FFF2-40B4-BE49-F238E27FC236}">
                  <a16:creationId xmlns:a16="http://schemas.microsoft.com/office/drawing/2014/main" id="{6EEC9333-8BDF-1E79-94DF-8E2C52BB3BEC}"/>
                </a:ext>
              </a:extLst>
            </p:cNvPr>
            <p:cNvGrpSpPr/>
            <p:nvPr/>
          </p:nvGrpSpPr>
          <p:grpSpPr>
            <a:xfrm>
              <a:off x="2907417" y="1988365"/>
              <a:ext cx="93407" cy="68826"/>
              <a:chOff x="10717161" y="2863645"/>
              <a:chExt cx="93407" cy="68826"/>
            </a:xfrm>
          </p:grpSpPr>
          <p:cxnSp>
            <p:nvCxnSpPr>
              <p:cNvPr id="10130" name="Straight Connector 10129">
                <a:extLst>
                  <a:ext uri="{FF2B5EF4-FFF2-40B4-BE49-F238E27FC236}">
                    <a16:creationId xmlns:a16="http://schemas.microsoft.com/office/drawing/2014/main" id="{23223D3F-1F0C-873F-7130-D70FDA9B4B51}"/>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131" name="Straight Connector 10130">
                <a:extLst>
                  <a:ext uri="{FF2B5EF4-FFF2-40B4-BE49-F238E27FC236}">
                    <a16:creationId xmlns:a16="http://schemas.microsoft.com/office/drawing/2014/main" id="{6515C0AF-3655-0D07-7E48-0E94C93CF508}"/>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132" name="Group 10131">
              <a:extLst>
                <a:ext uri="{FF2B5EF4-FFF2-40B4-BE49-F238E27FC236}">
                  <a16:creationId xmlns:a16="http://schemas.microsoft.com/office/drawing/2014/main" id="{31D3FF19-145B-DB50-BB02-C7A8B4A4DCB4}"/>
                </a:ext>
              </a:extLst>
            </p:cNvPr>
            <p:cNvGrpSpPr/>
            <p:nvPr/>
          </p:nvGrpSpPr>
          <p:grpSpPr>
            <a:xfrm>
              <a:off x="2774075" y="1988365"/>
              <a:ext cx="93407" cy="68826"/>
              <a:chOff x="10717161" y="2863645"/>
              <a:chExt cx="93407" cy="68826"/>
            </a:xfrm>
          </p:grpSpPr>
          <p:cxnSp>
            <p:nvCxnSpPr>
              <p:cNvPr id="10133" name="Straight Connector 10132">
                <a:extLst>
                  <a:ext uri="{FF2B5EF4-FFF2-40B4-BE49-F238E27FC236}">
                    <a16:creationId xmlns:a16="http://schemas.microsoft.com/office/drawing/2014/main" id="{6520BA43-C219-54DB-D84C-B7191586221E}"/>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134" name="Straight Connector 10133">
                <a:extLst>
                  <a:ext uri="{FF2B5EF4-FFF2-40B4-BE49-F238E27FC236}">
                    <a16:creationId xmlns:a16="http://schemas.microsoft.com/office/drawing/2014/main" id="{3F7E219C-E956-F45F-2EE3-045AAB2A3F22}"/>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nvGrpSpPr>
            <p:cNvPr id="10135" name="Group 10134">
              <a:extLst>
                <a:ext uri="{FF2B5EF4-FFF2-40B4-BE49-F238E27FC236}">
                  <a16:creationId xmlns:a16="http://schemas.microsoft.com/office/drawing/2014/main" id="{99E1D4DF-F19F-EE7E-9902-0276E92F2E98}"/>
                </a:ext>
              </a:extLst>
            </p:cNvPr>
            <p:cNvGrpSpPr/>
            <p:nvPr/>
          </p:nvGrpSpPr>
          <p:grpSpPr>
            <a:xfrm>
              <a:off x="2747878" y="1988365"/>
              <a:ext cx="93407" cy="68826"/>
              <a:chOff x="10717161" y="2863645"/>
              <a:chExt cx="93407" cy="68826"/>
            </a:xfrm>
          </p:grpSpPr>
          <p:cxnSp>
            <p:nvCxnSpPr>
              <p:cNvPr id="10136" name="Straight Connector 10135">
                <a:extLst>
                  <a:ext uri="{FF2B5EF4-FFF2-40B4-BE49-F238E27FC236}">
                    <a16:creationId xmlns:a16="http://schemas.microsoft.com/office/drawing/2014/main" id="{107767FF-FC07-61C6-98B3-8823F74DD858}"/>
                  </a:ext>
                </a:extLst>
              </p:cNvPr>
              <p:cNvCxnSpPr/>
              <p:nvPr/>
            </p:nvCxnSpPr>
            <p:spPr bwMode="auto">
              <a:xfrm>
                <a:off x="10763865" y="2863645"/>
                <a:ext cx="0" cy="68826"/>
              </a:xfrm>
              <a:prstGeom prst="line">
                <a:avLst/>
              </a:prstGeom>
              <a:noFill/>
              <a:ln w="19050" cap="flat" cmpd="sng" algn="ctr">
                <a:solidFill>
                  <a:schemeClr val="accent1"/>
                </a:solidFill>
                <a:prstDash val="solid"/>
                <a:round/>
                <a:headEnd type="none" w="med" len="med"/>
                <a:tailEnd type="none" w="med" len="med"/>
              </a:ln>
              <a:effectLst/>
            </p:spPr>
          </p:cxnSp>
          <p:cxnSp>
            <p:nvCxnSpPr>
              <p:cNvPr id="10137" name="Straight Connector 10136">
                <a:extLst>
                  <a:ext uri="{FF2B5EF4-FFF2-40B4-BE49-F238E27FC236}">
                    <a16:creationId xmlns:a16="http://schemas.microsoft.com/office/drawing/2014/main" id="{8F2623CB-EEAC-9B9F-1D6D-D16AEBFABAC5}"/>
                  </a:ext>
                </a:extLst>
              </p:cNvPr>
              <p:cNvCxnSpPr>
                <a:cxnSpLocks/>
              </p:cNvCxnSpPr>
              <p:nvPr/>
            </p:nvCxnSpPr>
            <p:spPr bwMode="auto">
              <a:xfrm flipH="1">
                <a:off x="10717161" y="2897557"/>
                <a:ext cx="93407" cy="0"/>
              </a:xfrm>
              <a:prstGeom prst="line">
                <a:avLst/>
              </a:prstGeom>
              <a:noFill/>
              <a:ln w="19050" cap="flat" cmpd="sng" algn="ctr">
                <a:solidFill>
                  <a:schemeClr val="accent1"/>
                </a:solidFill>
                <a:prstDash val="solid"/>
                <a:round/>
                <a:headEnd type="none" w="med" len="med"/>
                <a:tailEnd type="none" w="med" len="med"/>
              </a:ln>
              <a:effectLst/>
            </p:spPr>
          </p:cxnSp>
        </p:grpSp>
      </p:grpSp>
      <p:sp>
        <p:nvSpPr>
          <p:cNvPr id="5" name="Freeform: Shape 4">
            <a:extLst>
              <a:ext uri="{FF2B5EF4-FFF2-40B4-BE49-F238E27FC236}">
                <a16:creationId xmlns:a16="http://schemas.microsoft.com/office/drawing/2014/main" id="{860A44E3-F89F-1BCE-E92F-D1AD33096CB2}"/>
              </a:ext>
            </a:extLst>
          </p:cNvPr>
          <p:cNvSpPr/>
          <p:nvPr/>
        </p:nvSpPr>
        <p:spPr bwMode="auto">
          <a:xfrm>
            <a:off x="1136353" y="2576657"/>
            <a:ext cx="6809330" cy="2490079"/>
          </a:xfrm>
          <a:custGeom>
            <a:avLst/>
            <a:gdLst>
              <a:gd name="connsiteX0" fmla="*/ 0 w 8305537"/>
              <a:gd name="connsiteY0" fmla="*/ 0 h 2490079"/>
              <a:gd name="connsiteX1" fmla="*/ 0 w 8305537"/>
              <a:gd name="connsiteY1" fmla="*/ 2490079 h 2490079"/>
              <a:gd name="connsiteX2" fmla="*/ 8305537 w 8305537"/>
              <a:gd name="connsiteY2" fmla="*/ 2490079 h 2490079"/>
            </a:gdLst>
            <a:ahLst/>
            <a:cxnLst>
              <a:cxn ang="0">
                <a:pos x="connsiteX0" y="connsiteY0"/>
              </a:cxn>
              <a:cxn ang="0">
                <a:pos x="connsiteX1" y="connsiteY1"/>
              </a:cxn>
              <a:cxn ang="0">
                <a:pos x="connsiteX2" y="connsiteY2"/>
              </a:cxn>
            </a:cxnLst>
            <a:rect l="l" t="t" r="r" b="b"/>
            <a:pathLst>
              <a:path w="8305537" h="2490079">
                <a:moveTo>
                  <a:pt x="0" y="0"/>
                </a:moveTo>
                <a:lnTo>
                  <a:pt x="0" y="2490079"/>
                </a:lnTo>
                <a:lnTo>
                  <a:pt x="8305537" y="2490079"/>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aphicFrame>
        <p:nvGraphicFramePr>
          <p:cNvPr id="6" name="Table 5">
            <a:extLst>
              <a:ext uri="{FF2B5EF4-FFF2-40B4-BE49-F238E27FC236}">
                <a16:creationId xmlns:a16="http://schemas.microsoft.com/office/drawing/2014/main" id="{ADF2A195-39C3-9D2B-ECE4-2D45E6EC7EE0}"/>
              </a:ext>
            </a:extLst>
          </p:cNvPr>
          <p:cNvGraphicFramePr>
            <a:graphicFrameLocks noGrp="1"/>
          </p:cNvGraphicFramePr>
          <p:nvPr/>
        </p:nvGraphicFramePr>
        <p:xfrm>
          <a:off x="8036688" y="2334006"/>
          <a:ext cx="3728037" cy="2260600"/>
        </p:xfrm>
        <a:graphic>
          <a:graphicData uri="http://schemas.openxmlformats.org/drawingml/2006/table">
            <a:tbl>
              <a:tblPr firstRow="1" bandRow="1">
                <a:tableStyleId>{F5AB1C69-6EDB-4FF4-983F-18BD219EF322}</a:tableStyleId>
              </a:tblPr>
              <a:tblGrid>
                <a:gridCol w="1446619">
                  <a:extLst>
                    <a:ext uri="{9D8B030D-6E8A-4147-A177-3AD203B41FA5}">
                      <a16:colId xmlns:a16="http://schemas.microsoft.com/office/drawing/2014/main" val="385496457"/>
                    </a:ext>
                  </a:extLst>
                </a:gridCol>
                <a:gridCol w="713501">
                  <a:extLst>
                    <a:ext uri="{9D8B030D-6E8A-4147-A177-3AD203B41FA5}">
                      <a16:colId xmlns:a16="http://schemas.microsoft.com/office/drawing/2014/main" val="2740192624"/>
                    </a:ext>
                  </a:extLst>
                </a:gridCol>
                <a:gridCol w="938231">
                  <a:extLst>
                    <a:ext uri="{9D8B030D-6E8A-4147-A177-3AD203B41FA5}">
                      <a16:colId xmlns:a16="http://schemas.microsoft.com/office/drawing/2014/main" val="3504834916"/>
                    </a:ext>
                  </a:extLst>
                </a:gridCol>
                <a:gridCol w="629686">
                  <a:extLst>
                    <a:ext uri="{9D8B030D-6E8A-4147-A177-3AD203B41FA5}">
                      <a16:colId xmlns:a16="http://schemas.microsoft.com/office/drawing/2014/main" val="2013750705"/>
                    </a:ext>
                  </a:extLst>
                </a:gridCol>
              </a:tblGrid>
              <a:tr h="370840">
                <a:tc>
                  <a:txBody>
                    <a:bodyPr/>
                    <a:lstStyle/>
                    <a:p>
                      <a:r>
                        <a:rPr lang="en-US" sz="1600"/>
                        <a:t>5-Yr OS,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a:t>Osi</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a:t>Pbo</a:t>
                      </a:r>
                      <a:endParaRPr lang="en-US" sz="16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a:t>HR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084899161"/>
                  </a:ext>
                </a:extLst>
              </a:tr>
              <a:tr h="370840">
                <a:tc>
                  <a:txBody>
                    <a:bodyPr/>
                    <a:lstStyle/>
                    <a:p>
                      <a:r>
                        <a:rPr lang="en-US" sz="1600">
                          <a:solidFill>
                            <a:schemeClr val="bg1"/>
                          </a:solidFill>
                        </a:rPr>
                        <a:t>Disease stage</a:t>
                      </a:r>
                    </a:p>
                    <a:p>
                      <a:pPr marL="285750" indent="-285750">
                        <a:buFont typeface="Wingdings" panose="05000000000000000000" pitchFamily="2" charset="2"/>
                        <a:buChar char="§"/>
                      </a:pPr>
                      <a:r>
                        <a:rPr lang="en-US" sz="1600">
                          <a:solidFill>
                            <a:schemeClr val="bg1"/>
                          </a:solidFill>
                        </a:rPr>
                        <a:t>IB</a:t>
                      </a:r>
                    </a:p>
                    <a:p>
                      <a:pPr marL="285750" indent="-285750">
                        <a:buFont typeface="Wingdings" panose="05000000000000000000" pitchFamily="2" charset="2"/>
                        <a:buChar char="§"/>
                      </a:pPr>
                      <a:r>
                        <a:rPr lang="en-US" sz="1600">
                          <a:solidFill>
                            <a:schemeClr val="bg1"/>
                          </a:solidFill>
                        </a:rPr>
                        <a:t>II</a:t>
                      </a:r>
                    </a:p>
                    <a:p>
                      <a:pPr marL="285750" indent="-285750">
                        <a:buFont typeface="Wingdings" panose="05000000000000000000" pitchFamily="2" charset="2"/>
                        <a:buChar char="§"/>
                      </a:pPr>
                      <a:r>
                        <a:rPr lang="en-US" sz="1600">
                          <a:solidFill>
                            <a:schemeClr val="bg1"/>
                          </a:solidFill>
                        </a:rPr>
                        <a:t>IIIA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a:solidFill>
                            <a:schemeClr val="bg1"/>
                          </a:solidFill>
                        </a:rPr>
                        <a:t>94</a:t>
                      </a:r>
                    </a:p>
                    <a:p>
                      <a:pPr algn="ctr"/>
                      <a:r>
                        <a:rPr lang="en-US" sz="1600">
                          <a:solidFill>
                            <a:schemeClr val="bg1"/>
                          </a:solidFill>
                        </a:rPr>
                        <a:t>85</a:t>
                      </a:r>
                    </a:p>
                    <a:p>
                      <a:pPr algn="ctr"/>
                      <a:r>
                        <a:rPr lang="en-US" sz="1600">
                          <a:solidFill>
                            <a:schemeClr val="bg1"/>
                          </a:solidFill>
                        </a:rPr>
                        <a:t>85</a:t>
                      </a:r>
                    </a:p>
                  </a:txBody>
                  <a:tcPr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a:solidFill>
                            <a:schemeClr val="bg1"/>
                          </a:solidFill>
                        </a:rPr>
                        <a:t>88</a:t>
                      </a:r>
                    </a:p>
                    <a:p>
                      <a:pPr algn="ctr"/>
                      <a:r>
                        <a:rPr lang="en-US" sz="1600">
                          <a:solidFill>
                            <a:schemeClr val="bg1"/>
                          </a:solidFill>
                        </a:rPr>
                        <a:t>78</a:t>
                      </a:r>
                    </a:p>
                    <a:p>
                      <a:pPr algn="ctr"/>
                      <a:r>
                        <a:rPr lang="en-US" sz="1600">
                          <a:solidFill>
                            <a:schemeClr val="bg1"/>
                          </a:solidFill>
                        </a:rPr>
                        <a:t>67</a:t>
                      </a:r>
                    </a:p>
                  </a:txBody>
                  <a:tcPr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a:solidFill>
                            <a:schemeClr val="bg1"/>
                          </a:solidFill>
                        </a:rPr>
                        <a:t>0.44</a:t>
                      </a:r>
                    </a:p>
                    <a:p>
                      <a:pPr algn="ctr"/>
                      <a:r>
                        <a:rPr lang="en-US" sz="1600">
                          <a:solidFill>
                            <a:schemeClr val="bg1"/>
                          </a:solidFill>
                        </a:rPr>
                        <a:t>0.63</a:t>
                      </a:r>
                    </a:p>
                    <a:p>
                      <a:pPr algn="ctr"/>
                      <a:r>
                        <a:rPr lang="en-US" sz="1600">
                          <a:solidFill>
                            <a:schemeClr val="bg1"/>
                          </a:solidFill>
                        </a:rPr>
                        <a:t>0.37</a:t>
                      </a:r>
                    </a:p>
                  </a:txBody>
                  <a:tcPr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318488455"/>
                  </a:ext>
                </a:extLst>
              </a:tr>
              <a:tr h="370840">
                <a:tc>
                  <a:txBody>
                    <a:bodyPr/>
                    <a:lstStyle/>
                    <a:p>
                      <a:r>
                        <a:rPr lang="en-US" sz="1600">
                          <a:solidFill>
                            <a:schemeClr val="bg1"/>
                          </a:solidFill>
                        </a:rPr>
                        <a:t>Adjuvant CT</a:t>
                      </a:r>
                    </a:p>
                    <a:p>
                      <a:pPr marL="285750" indent="-285750">
                        <a:buFont typeface="Wingdings" panose="05000000000000000000" pitchFamily="2" charset="2"/>
                        <a:buChar char="§"/>
                      </a:pPr>
                      <a:r>
                        <a:rPr lang="en-US" sz="1600">
                          <a:solidFill>
                            <a:schemeClr val="bg1"/>
                          </a:solidFill>
                        </a:rPr>
                        <a:t>Yes</a:t>
                      </a:r>
                    </a:p>
                    <a:p>
                      <a:pPr marL="285750" indent="-285750">
                        <a:buFont typeface="Wingdings" panose="05000000000000000000" pitchFamily="2" charset="2"/>
                        <a:buChar char="§"/>
                      </a:pPr>
                      <a:r>
                        <a:rPr lang="en-US" sz="1600">
                          <a:solidFill>
                            <a:schemeClr val="bg1"/>
                          </a:solidFill>
                        </a:rPr>
                        <a:t>No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a:solidFill>
                            <a:schemeClr val="bg1"/>
                          </a:solidFill>
                        </a:rPr>
                        <a:t>87</a:t>
                      </a:r>
                    </a:p>
                    <a:p>
                      <a:pPr algn="ctr"/>
                      <a:r>
                        <a:rPr lang="en-US" sz="1600">
                          <a:solidFill>
                            <a:schemeClr val="bg1"/>
                          </a:solidFill>
                        </a:rPr>
                        <a:t>88</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a:solidFill>
                            <a:schemeClr val="bg1"/>
                          </a:solidFill>
                        </a:rPr>
                        <a:t>77</a:t>
                      </a:r>
                    </a:p>
                    <a:p>
                      <a:pPr algn="ctr"/>
                      <a:r>
                        <a:rPr lang="en-US" sz="1600">
                          <a:solidFill>
                            <a:schemeClr val="bg1"/>
                          </a:solidFill>
                        </a:rPr>
                        <a:t>79</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a:solidFill>
                            <a:schemeClr val="bg1"/>
                          </a:solidFill>
                        </a:rPr>
                        <a:t>0.49</a:t>
                      </a:r>
                    </a:p>
                    <a:p>
                      <a:pPr algn="ctr"/>
                      <a:r>
                        <a:rPr lang="en-US" sz="1600">
                          <a:solidFill>
                            <a:schemeClr val="bg1"/>
                          </a:solidFill>
                        </a:rPr>
                        <a:t>0.47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387109849"/>
                  </a:ext>
                </a:extLst>
              </a:tr>
            </a:tbl>
          </a:graphicData>
        </a:graphic>
      </p:graphicFrame>
    </p:spTree>
    <p:extLst>
      <p:ext uri="{BB962C8B-B14F-4D97-AF65-F5344CB8AC3E}">
        <p14:creationId xmlns:p14="http://schemas.microsoft.com/office/powerpoint/2010/main" val="1681263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546831A-73CD-4F8E-9FF8-D931364866CE}"/>
              </a:ext>
            </a:extLst>
          </p:cNvPr>
          <p:cNvSpPr>
            <a:spLocks noGrp="1" noChangeArrowheads="1"/>
          </p:cNvSpPr>
          <p:nvPr>
            <p:ph type="title"/>
          </p:nvPr>
        </p:nvSpPr>
        <p:spPr/>
        <p:txBody>
          <a:bodyPr/>
          <a:lstStyle/>
          <a:p>
            <a:r>
              <a:rPr lang="en-US" altLang="en-US"/>
              <a:t>ADAURA</a:t>
            </a:r>
            <a:r>
              <a:rPr lang="en-US"/>
              <a:t>: Safety Summary</a:t>
            </a:r>
            <a:endParaRPr lang="en-US" altLang="en-US"/>
          </a:p>
        </p:txBody>
      </p:sp>
      <p:sp>
        <p:nvSpPr>
          <p:cNvPr id="3" name="Content Placeholder 7">
            <a:extLst>
              <a:ext uri="{FF2B5EF4-FFF2-40B4-BE49-F238E27FC236}">
                <a16:creationId xmlns:a16="http://schemas.microsoft.com/office/drawing/2014/main" id="{6CC738DB-6674-FEF9-1115-4F73371B0088}"/>
              </a:ext>
            </a:extLst>
          </p:cNvPr>
          <p:cNvSpPr>
            <a:spLocks noGrp="1"/>
          </p:cNvSpPr>
          <p:nvPr>
            <p:ph idx="1"/>
          </p:nvPr>
        </p:nvSpPr>
        <p:spPr>
          <a:xfrm>
            <a:off x="6614555" y="1147286"/>
            <a:ext cx="5144057" cy="5082692"/>
          </a:xfrm>
        </p:spPr>
        <p:txBody>
          <a:bodyPr/>
          <a:lstStyle/>
          <a:p>
            <a:pPr>
              <a:spcBef>
                <a:spcPts val="900"/>
              </a:spcBef>
              <a:spcAft>
                <a:spcPts val="600"/>
              </a:spcAft>
            </a:pPr>
            <a:r>
              <a:rPr lang="en-US" sz="1900"/>
              <a:t>All patients had completed or discontinued study treatment at final DFS analysis </a:t>
            </a:r>
            <a:br>
              <a:rPr lang="en-US" sz="1900"/>
            </a:br>
            <a:r>
              <a:rPr lang="en-US" sz="1900"/>
              <a:t>(data cutoff: 4/11/2022)</a:t>
            </a:r>
          </a:p>
          <a:p>
            <a:pPr>
              <a:spcBef>
                <a:spcPts val="900"/>
              </a:spcBef>
              <a:spcAft>
                <a:spcPts val="600"/>
              </a:spcAft>
            </a:pPr>
            <a:r>
              <a:rPr lang="en-US" sz="1900"/>
              <a:t>Safety profile was consistent with that seen in primary analysis</a:t>
            </a:r>
          </a:p>
          <a:p>
            <a:pPr>
              <a:spcBef>
                <a:spcPts val="900"/>
              </a:spcBef>
              <a:spcAft>
                <a:spcPts val="600"/>
              </a:spcAft>
            </a:pPr>
            <a:r>
              <a:rPr lang="en-US" sz="1900"/>
              <a:t>Patients with AEs occurring &gt;28 days after treatment discontinuation (n = 15) at OS data cutoff (1/27/2023) </a:t>
            </a:r>
          </a:p>
          <a:p>
            <a:pPr lvl="1">
              <a:spcBef>
                <a:spcPts val="900"/>
              </a:spcBef>
              <a:spcAft>
                <a:spcPts val="600"/>
              </a:spcAft>
            </a:pPr>
            <a:r>
              <a:rPr lang="en-US" sz="1700"/>
              <a:t>Osimertinib arm (n = 10)</a:t>
            </a:r>
          </a:p>
          <a:p>
            <a:pPr lvl="1">
              <a:spcBef>
                <a:spcPts val="900"/>
              </a:spcBef>
              <a:spcAft>
                <a:spcPts val="600"/>
              </a:spcAft>
            </a:pPr>
            <a:r>
              <a:rPr lang="en-US" sz="1700"/>
              <a:t>Placebo arm (n = 5)</a:t>
            </a:r>
          </a:p>
          <a:p>
            <a:pPr>
              <a:spcBef>
                <a:spcPts val="900"/>
              </a:spcBef>
              <a:spcAft>
                <a:spcPts val="600"/>
              </a:spcAft>
            </a:pPr>
            <a:r>
              <a:rPr lang="en-US" sz="1900"/>
              <a:t>At OS data cutoff, 1 additional serious AE was reported (COVID-19 pneumonia)</a:t>
            </a:r>
          </a:p>
          <a:p>
            <a:pPr lvl="1">
              <a:spcBef>
                <a:spcPts val="900"/>
              </a:spcBef>
              <a:spcAft>
                <a:spcPts val="600"/>
              </a:spcAft>
            </a:pPr>
            <a:r>
              <a:rPr lang="en-US" sz="1900"/>
              <a:t>Occurred &gt;28 days after treatment discontinuation; deemed unrelated to treatment, and patient made full recovery </a:t>
            </a:r>
          </a:p>
        </p:txBody>
      </p:sp>
      <p:graphicFrame>
        <p:nvGraphicFramePr>
          <p:cNvPr id="4" name="Group 3">
            <a:extLst>
              <a:ext uri="{FF2B5EF4-FFF2-40B4-BE49-F238E27FC236}">
                <a16:creationId xmlns:a16="http://schemas.microsoft.com/office/drawing/2014/main" id="{59B5B167-59D0-2C05-1271-2993579D5E42}"/>
              </a:ext>
            </a:extLst>
          </p:cNvPr>
          <p:cNvGraphicFramePr>
            <a:graphicFrameLocks/>
          </p:cNvGraphicFramePr>
          <p:nvPr/>
        </p:nvGraphicFramePr>
        <p:xfrm>
          <a:off x="719138" y="1158191"/>
          <a:ext cx="5682984" cy="4937984"/>
        </p:xfrm>
        <a:graphic>
          <a:graphicData uri="http://schemas.openxmlformats.org/drawingml/2006/table">
            <a:tbl>
              <a:tblPr/>
              <a:tblGrid>
                <a:gridCol w="3192462">
                  <a:extLst>
                    <a:ext uri="{9D8B030D-6E8A-4147-A177-3AD203B41FA5}">
                      <a16:colId xmlns:a16="http://schemas.microsoft.com/office/drawing/2014/main" val="20000"/>
                    </a:ext>
                  </a:extLst>
                </a:gridCol>
                <a:gridCol w="1245261">
                  <a:extLst>
                    <a:ext uri="{9D8B030D-6E8A-4147-A177-3AD203B41FA5}">
                      <a16:colId xmlns:a16="http://schemas.microsoft.com/office/drawing/2014/main" val="20001"/>
                    </a:ext>
                  </a:extLst>
                </a:gridCol>
                <a:gridCol w="1245261">
                  <a:extLst>
                    <a:ext uri="{9D8B030D-6E8A-4147-A177-3AD203B41FA5}">
                      <a16:colId xmlns:a16="http://schemas.microsoft.com/office/drawing/2014/main" val="20002"/>
                    </a:ext>
                  </a:extLst>
                </a:gridCol>
              </a:tblGrid>
              <a:tr h="50170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a:ln>
                            <a:noFill/>
                          </a:ln>
                          <a:solidFill>
                            <a:schemeClr val="tx1"/>
                          </a:solidFill>
                          <a:effectLst/>
                          <a:latin typeface="Calibri" panose="020F0502020204030204" pitchFamily="34" charset="0"/>
                        </a:rPr>
                        <a:t>AEs by Final DFS Analysis, 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a:ln>
                            <a:noFill/>
                          </a:ln>
                          <a:solidFill>
                            <a:schemeClr val="tx1"/>
                          </a:solidFill>
                          <a:effectLst/>
                          <a:latin typeface="Calibri" panose="020F0502020204030204" pitchFamily="34" charset="0"/>
                        </a:rPr>
                        <a:t>Osimertinib</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a:ln>
                            <a:noFill/>
                          </a:ln>
                          <a:solidFill>
                            <a:schemeClr val="tx1"/>
                          </a:solidFill>
                          <a:effectLst/>
                          <a:latin typeface="Calibri" panose="020F0502020204030204" pitchFamily="34" charset="0"/>
                        </a:rPr>
                        <a:t>(n = 337)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a:ln>
                            <a:noFill/>
                          </a:ln>
                          <a:solidFill>
                            <a:schemeClr val="tx1"/>
                          </a:solidFill>
                          <a:effectLst/>
                          <a:latin typeface="Calibri" panose="020F0502020204030204" pitchFamily="34" charset="0"/>
                        </a:rPr>
                        <a:t>Placebo</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a:ln>
                            <a:noFill/>
                          </a:ln>
                          <a:solidFill>
                            <a:schemeClr val="tx1"/>
                          </a:solidFill>
                          <a:effectLst/>
                          <a:latin typeface="Calibri" panose="020F0502020204030204" pitchFamily="34" charset="0"/>
                        </a:rPr>
                        <a:t>(n = 343)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29046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Any cause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330 (98)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309 (90)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290466">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a:ln>
                            <a:noFill/>
                          </a:ln>
                          <a:solidFill>
                            <a:schemeClr val="bg2">
                              <a:lumMod val="10000"/>
                            </a:schemeClr>
                          </a:solidFill>
                          <a:effectLst/>
                          <a:latin typeface="Calibri" panose="020F0502020204030204" pitchFamily="34" charset="0"/>
                          <a:ea typeface="+mn-ea"/>
                          <a:cs typeface="+mn-cs"/>
                        </a:rPr>
                        <a:t>Grade ≥3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79 (23)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48 (14)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3"/>
                  </a:ext>
                </a:extLst>
              </a:tr>
              <a:tr h="290466">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a:ln>
                            <a:noFill/>
                          </a:ln>
                          <a:solidFill>
                            <a:schemeClr val="bg2">
                              <a:lumMod val="10000"/>
                            </a:schemeClr>
                          </a:solidFill>
                          <a:effectLst/>
                          <a:latin typeface="Calibri" panose="020F0502020204030204" pitchFamily="34" charset="0"/>
                          <a:ea typeface="+mn-ea"/>
                          <a:cs typeface="+mn-cs"/>
                        </a:rPr>
                        <a:t>Leading to death</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1 (&lt;1)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2 (1)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4"/>
                  </a:ext>
                </a:extLst>
              </a:tr>
              <a:tr h="290466">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a:ln>
                            <a:noFill/>
                          </a:ln>
                          <a:solidFill>
                            <a:schemeClr val="bg2">
                              <a:lumMod val="10000"/>
                            </a:schemeClr>
                          </a:solidFill>
                          <a:effectLst/>
                          <a:latin typeface="Calibri" panose="020F0502020204030204" pitchFamily="34" charset="0"/>
                          <a:ea typeface="+mn-ea"/>
                          <a:cs typeface="+mn-cs"/>
                        </a:rPr>
                        <a:t>Serious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68 (20)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47 (14)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10765446"/>
                  </a:ext>
                </a:extLst>
              </a:tr>
              <a:tr h="290466">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a:ln>
                            <a:noFill/>
                          </a:ln>
                          <a:solidFill>
                            <a:schemeClr val="bg2">
                              <a:lumMod val="10000"/>
                            </a:schemeClr>
                          </a:solidFill>
                          <a:effectLst/>
                          <a:latin typeface="Calibri" panose="020F0502020204030204" pitchFamily="34" charset="0"/>
                          <a:ea typeface="+mn-ea"/>
                          <a:cs typeface="+mn-cs"/>
                        </a:rPr>
                        <a:t>Leading to d/c</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43 (13)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9 (3)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2197833310"/>
                  </a:ext>
                </a:extLst>
              </a:tr>
              <a:tr h="290466">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a:ln>
                            <a:noFill/>
                          </a:ln>
                          <a:solidFill>
                            <a:schemeClr val="bg2">
                              <a:lumMod val="10000"/>
                            </a:schemeClr>
                          </a:solidFill>
                          <a:effectLst/>
                          <a:latin typeface="Calibri" panose="020F0502020204030204" pitchFamily="34" charset="0"/>
                          <a:ea typeface="+mn-ea"/>
                          <a:cs typeface="+mn-cs"/>
                        </a:rPr>
                        <a:t>Leading to dose reduction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42 (12)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3 (1)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54909545"/>
                  </a:ext>
                </a:extLst>
              </a:tr>
              <a:tr h="290466">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a:ln>
                            <a:noFill/>
                          </a:ln>
                          <a:solidFill>
                            <a:schemeClr val="bg2">
                              <a:lumMod val="10000"/>
                            </a:schemeClr>
                          </a:solidFill>
                          <a:effectLst/>
                          <a:latin typeface="Calibri" panose="020F0502020204030204" pitchFamily="34" charset="0"/>
                          <a:ea typeface="+mn-ea"/>
                          <a:cs typeface="+mn-cs"/>
                        </a:rPr>
                        <a:t>Leading to dose interruption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91 (27)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43 (13)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138577159"/>
                  </a:ext>
                </a:extLst>
              </a:tr>
              <a:tr h="29046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a:ln>
                            <a:noFill/>
                          </a:ln>
                          <a:solidFill>
                            <a:schemeClr val="bg2">
                              <a:lumMod val="10000"/>
                            </a:schemeClr>
                          </a:solidFill>
                          <a:effectLst/>
                          <a:latin typeface="Calibri" panose="020F0502020204030204" pitchFamily="34" charset="0"/>
                          <a:ea typeface="+mn-ea"/>
                          <a:cs typeface="+mn-cs"/>
                        </a:rPr>
                        <a:t>Possibly causally related*</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50357202"/>
                  </a:ext>
                </a:extLst>
              </a:tr>
              <a:tr h="290466">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a:ln>
                            <a:noFill/>
                          </a:ln>
                          <a:solidFill>
                            <a:schemeClr val="bg2">
                              <a:lumMod val="10000"/>
                            </a:schemeClr>
                          </a:solidFill>
                          <a:effectLst/>
                          <a:latin typeface="Calibri" panose="020F0502020204030204" pitchFamily="34" charset="0"/>
                          <a:ea typeface="+mn-ea"/>
                          <a:cs typeface="+mn-cs"/>
                        </a:rPr>
                        <a:t>Any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308 (91)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199 (58)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4000207662"/>
                  </a:ext>
                </a:extLst>
              </a:tr>
              <a:tr h="290466">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a:ln>
                            <a:noFill/>
                          </a:ln>
                          <a:solidFill>
                            <a:schemeClr val="bg2">
                              <a:lumMod val="10000"/>
                            </a:schemeClr>
                          </a:solidFill>
                          <a:effectLst/>
                          <a:latin typeface="Calibri" panose="020F0502020204030204" pitchFamily="34" charset="0"/>
                          <a:ea typeface="+mn-ea"/>
                          <a:cs typeface="+mn-cs"/>
                        </a:rPr>
                        <a:t>Grade ≥3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36 (11)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7 (2)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73799360"/>
                  </a:ext>
                </a:extLst>
              </a:tr>
              <a:tr h="290466">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a:ln>
                            <a:noFill/>
                          </a:ln>
                          <a:solidFill>
                            <a:schemeClr val="bg2">
                              <a:lumMod val="10000"/>
                            </a:schemeClr>
                          </a:solidFill>
                          <a:effectLst/>
                          <a:latin typeface="Calibri" panose="020F0502020204030204" pitchFamily="34" charset="0"/>
                          <a:ea typeface="+mn-ea"/>
                          <a:cs typeface="+mn-cs"/>
                        </a:rPr>
                        <a:t>Leading to death</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414228435"/>
                  </a:ext>
                </a:extLst>
              </a:tr>
              <a:tr h="290466">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a:ln>
                            <a:noFill/>
                          </a:ln>
                          <a:solidFill>
                            <a:schemeClr val="bg2">
                              <a:lumMod val="10000"/>
                            </a:schemeClr>
                          </a:solidFill>
                          <a:effectLst/>
                          <a:latin typeface="Calibri" panose="020F0502020204030204" pitchFamily="34" charset="0"/>
                          <a:ea typeface="+mn-ea"/>
                          <a:cs typeface="+mn-cs"/>
                        </a:rPr>
                        <a:t>Serious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10 (3)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2 (1)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769434576"/>
                  </a:ext>
                </a:extLst>
              </a:tr>
              <a:tr h="290466">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a:ln>
                            <a:noFill/>
                          </a:ln>
                          <a:solidFill>
                            <a:schemeClr val="bg2">
                              <a:lumMod val="10000"/>
                            </a:schemeClr>
                          </a:solidFill>
                          <a:effectLst/>
                          <a:latin typeface="Calibri" panose="020F0502020204030204" pitchFamily="34" charset="0"/>
                          <a:ea typeface="+mn-ea"/>
                          <a:cs typeface="+mn-cs"/>
                        </a:rPr>
                        <a:t>Leading to d/c</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35 (10)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a:ln>
                            <a:noFill/>
                          </a:ln>
                          <a:solidFill>
                            <a:schemeClr val="bg2">
                              <a:lumMod val="10000"/>
                            </a:schemeClr>
                          </a:solidFill>
                          <a:effectLst/>
                          <a:latin typeface="Calibri" panose="020F0502020204030204" pitchFamily="34" charset="0"/>
                        </a:rPr>
                        <a:t>5 (1)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1084749"/>
                  </a:ext>
                </a:extLst>
              </a:tr>
            </a:tbl>
          </a:graphicData>
        </a:graphic>
      </p:graphicFrame>
      <p:sp>
        <p:nvSpPr>
          <p:cNvPr id="5" name="Text Box 30">
            <a:extLst>
              <a:ext uri="{FF2B5EF4-FFF2-40B4-BE49-F238E27FC236}">
                <a16:creationId xmlns:a16="http://schemas.microsoft.com/office/drawing/2014/main" id="{67E28A19-FBF4-8F01-AAFA-E101AF3453D7}"/>
              </a:ext>
            </a:extLst>
          </p:cNvPr>
          <p:cNvSpPr txBox="1">
            <a:spLocks noChangeArrowheads="1"/>
          </p:cNvSpPr>
          <p:nvPr/>
        </p:nvSpPr>
        <p:spPr bwMode="auto">
          <a:xfrm>
            <a:off x="687608" y="6090286"/>
            <a:ext cx="5112702"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25000"/>
              </a:spcAft>
              <a:buClr>
                <a:srgbClr val="015873"/>
              </a:buClr>
              <a:buSzTx/>
              <a:buFont typeface="Arial" panose="020B0604020202020204" pitchFamily="34" charset="0"/>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*Assessed by investigator.</a:t>
            </a:r>
          </a:p>
        </p:txBody>
      </p:sp>
      <p:sp>
        <p:nvSpPr>
          <p:cNvPr id="2" name="Text Box 11">
            <a:extLst>
              <a:ext uri="{FF2B5EF4-FFF2-40B4-BE49-F238E27FC236}">
                <a16:creationId xmlns:a16="http://schemas.microsoft.com/office/drawing/2014/main" id="{D5240380-E02D-A1C6-1FBA-D4CE3169546B}"/>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Tsuboi. NEJM. 2023; 389:137. Herbst. ASCO 2023. Abstr LBA3</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a:t>
            </a:r>
          </a:p>
        </p:txBody>
      </p:sp>
    </p:spTree>
    <p:extLst>
      <p:ext uri="{BB962C8B-B14F-4D97-AF65-F5344CB8AC3E}">
        <p14:creationId xmlns:p14="http://schemas.microsoft.com/office/powerpoint/2010/main" val="4244026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F0905-7FE4-92AA-32A1-0EC8E9C44227}"/>
              </a:ext>
            </a:extLst>
          </p:cNvPr>
          <p:cNvSpPr>
            <a:spLocks noGrp="1"/>
          </p:cNvSpPr>
          <p:nvPr>
            <p:ph type="title"/>
          </p:nvPr>
        </p:nvSpPr>
        <p:spPr/>
        <p:txBody>
          <a:bodyPr/>
          <a:lstStyle/>
          <a:p>
            <a:r>
              <a:rPr lang="en-US"/>
              <a:t>ALINA: Adjuvant </a:t>
            </a:r>
            <a:r>
              <a:rPr lang="en-US" dirty="0"/>
              <a:t>Alectinib</a:t>
            </a:r>
            <a:r>
              <a:rPr lang="en-US"/>
              <a:t> for Early-Stage </a:t>
            </a:r>
            <a:r>
              <a:rPr lang="en-US" i="1"/>
              <a:t>ALK</a:t>
            </a:r>
            <a:r>
              <a:rPr lang="en-US"/>
              <a:t> </a:t>
            </a:r>
            <a:br>
              <a:rPr lang="en-US" dirty="0"/>
            </a:br>
            <a:r>
              <a:rPr lang="en-US"/>
              <a:t>Fusion-Positive NSCLC</a:t>
            </a:r>
          </a:p>
        </p:txBody>
      </p:sp>
      <p:sp>
        <p:nvSpPr>
          <p:cNvPr id="13" name="Content Placeholder 4">
            <a:extLst>
              <a:ext uri="{FF2B5EF4-FFF2-40B4-BE49-F238E27FC236}">
                <a16:creationId xmlns:a16="http://schemas.microsoft.com/office/drawing/2014/main" id="{9A9EF018-39F4-88A8-2418-79CD317CD1E3}"/>
              </a:ext>
            </a:extLst>
          </p:cNvPr>
          <p:cNvSpPr>
            <a:spLocks noGrp="1"/>
          </p:cNvSpPr>
          <p:nvPr>
            <p:ph idx="1"/>
          </p:nvPr>
        </p:nvSpPr>
        <p:spPr/>
        <p:txBody>
          <a:bodyPr/>
          <a:lstStyle/>
          <a:p>
            <a:r>
              <a:rPr lang="en-US" sz="2000"/>
              <a:t>International, randomized, open-label phase III trial </a:t>
            </a:r>
          </a:p>
        </p:txBody>
      </p:sp>
      <p:sp>
        <p:nvSpPr>
          <p:cNvPr id="4" name="Text Box 11">
            <a:extLst>
              <a:ext uri="{FF2B5EF4-FFF2-40B4-BE49-F238E27FC236}">
                <a16:creationId xmlns:a16="http://schemas.microsoft.com/office/drawing/2014/main" id="{2E585A75-18D8-2939-8408-6CBECB47AAB7}"/>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a:solidFill>
                  <a:schemeClr val="bg2"/>
                </a:solidFill>
                <a:latin typeface="Calibri" panose="020F0502020204030204" pitchFamily="34" charset="0"/>
              </a:rPr>
              <a:t>Wu. NEJM. 2024;390:1265. NCT03456076.</a:t>
            </a:r>
          </a:p>
        </p:txBody>
      </p:sp>
      <p:sp>
        <p:nvSpPr>
          <p:cNvPr id="6" name="Text Box 45">
            <a:extLst>
              <a:ext uri="{FF2B5EF4-FFF2-40B4-BE49-F238E27FC236}">
                <a16:creationId xmlns:a16="http://schemas.microsoft.com/office/drawing/2014/main" id="{7EE3A4A3-99FA-3FD8-FAD7-F81F78017924}"/>
              </a:ext>
            </a:extLst>
          </p:cNvPr>
          <p:cNvSpPr txBox="1">
            <a:spLocks noChangeArrowheads="1"/>
          </p:cNvSpPr>
          <p:nvPr/>
        </p:nvSpPr>
        <p:spPr bwMode="auto">
          <a:xfrm>
            <a:off x="557691" y="2776276"/>
            <a:ext cx="2745368"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fontAlgn="auto" hangingPunct="1">
              <a:lnSpc>
                <a:spcPct val="100000"/>
              </a:lnSpc>
              <a:spcBef>
                <a:spcPct val="0"/>
              </a:spcBef>
              <a:spcAft>
                <a:spcPct val="0"/>
              </a:spcAft>
              <a:buClrTx/>
              <a:buNone/>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Patients with resected </a:t>
            </a:r>
            <a:b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stage IB (≥4 cm) to IIIA </a:t>
            </a:r>
            <a:r>
              <a:rPr kumimoji="0" lang="en-US" alt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ALK</a:t>
            </a: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NSCLC eligible to receive platinum-based chemotherapy; no prior systemic therapy</a:t>
            </a:r>
            <a:r>
              <a:rPr lang="en-US" altLang="en-US" sz="1800" b="0" dirty="0">
                <a:solidFill>
                  <a:srgbClr val="000000"/>
                </a:solidFill>
                <a:latin typeface="Calibri" panose="020F0502020204030204" pitchFamily="34" charset="0"/>
                <a:cs typeface="+mn-cs"/>
              </a:rPr>
              <a:t>; </a:t>
            </a:r>
            <a:br>
              <a:rPr lang="en-US" altLang="en-US" sz="1800" b="0" dirty="0">
                <a:solidFill>
                  <a:srgbClr val="000000"/>
                </a:solidFill>
                <a:latin typeface="Calibri" panose="020F0502020204030204" pitchFamily="34" charset="0"/>
                <a:cs typeface="+mn-cs"/>
              </a:rPr>
            </a:b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ECOG PS 0/1 </a:t>
            </a:r>
          </a:p>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 = 257)</a:t>
            </a:r>
          </a:p>
        </p:txBody>
      </p:sp>
      <p:sp>
        <p:nvSpPr>
          <p:cNvPr id="7" name="Rectangle 49">
            <a:extLst>
              <a:ext uri="{FF2B5EF4-FFF2-40B4-BE49-F238E27FC236}">
                <a16:creationId xmlns:a16="http://schemas.microsoft.com/office/drawing/2014/main" id="{2F412285-9959-4ED2-DFF1-4D2607F987F1}"/>
              </a:ext>
            </a:extLst>
          </p:cNvPr>
          <p:cNvSpPr>
            <a:spLocks noChangeArrowheads="1"/>
          </p:cNvSpPr>
          <p:nvPr/>
        </p:nvSpPr>
        <p:spPr bwMode="auto">
          <a:xfrm>
            <a:off x="4051032" y="2660091"/>
            <a:ext cx="3564613" cy="906563"/>
          </a:xfrm>
          <a:prstGeom prst="rect">
            <a:avLst/>
          </a:prstGeom>
          <a:solidFill>
            <a:schemeClr val="accent1"/>
          </a:solidFill>
          <a:ln>
            <a:noFill/>
          </a:ln>
        </p:spPr>
        <p:txBody>
          <a:bodyPr wrap="squar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1" fontAlgn="auto" hangingPunct="1">
              <a:lnSpc>
                <a:spcPct val="100000"/>
              </a:lnSpc>
              <a:spcBef>
                <a:spcPct val="0"/>
              </a:spcBef>
              <a:spcAft>
                <a:spcPct val="0"/>
              </a:spcAft>
              <a:buClrTx/>
              <a:buNone/>
              <a:defRPr/>
            </a:pPr>
            <a:r>
              <a:rPr lang="en-US" altLang="en-US" sz="1800" b="1">
                <a:solidFill>
                  <a:srgbClr val="FFFFFF"/>
                </a:solidFill>
                <a:latin typeface="Calibri" panose="020F0502020204030204" pitchFamily="34" charset="0"/>
                <a:cs typeface="+mn-cs"/>
              </a:rPr>
              <a:t>Alectinib </a:t>
            </a:r>
            <a:r>
              <a:rPr lang="en-US" altLang="en-US" sz="1800" b="0">
                <a:solidFill>
                  <a:srgbClr val="FFFFFF"/>
                </a:solidFill>
                <a:latin typeface="Calibri" panose="020F0502020204030204" pitchFamily="34" charset="0"/>
                <a:cs typeface="+mn-cs"/>
              </a:rPr>
              <a:t>600 mg BID for 2 yr</a:t>
            </a:r>
            <a:br>
              <a:rPr lang="en-US" altLang="en-US" sz="1800">
                <a:solidFill>
                  <a:srgbClr val="FFFFFF"/>
                </a:solidFill>
                <a:latin typeface="Calibri" panose="020F0502020204030204" pitchFamily="34" charset="0"/>
                <a:cs typeface="+mn-cs"/>
              </a:rPr>
            </a:br>
            <a:r>
              <a:rPr kumimoji="0" lang="en-US" alt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rPr>
              <a:t>(n = 130) </a:t>
            </a:r>
          </a:p>
        </p:txBody>
      </p:sp>
      <p:sp>
        <p:nvSpPr>
          <p:cNvPr id="8" name="Rectangle 50">
            <a:extLst>
              <a:ext uri="{FF2B5EF4-FFF2-40B4-BE49-F238E27FC236}">
                <a16:creationId xmlns:a16="http://schemas.microsoft.com/office/drawing/2014/main" id="{49B91461-0AAC-4677-4446-C9556BE48234}"/>
              </a:ext>
            </a:extLst>
          </p:cNvPr>
          <p:cNvSpPr>
            <a:spLocks noChangeArrowheads="1"/>
          </p:cNvSpPr>
          <p:nvPr/>
        </p:nvSpPr>
        <p:spPr bwMode="auto">
          <a:xfrm>
            <a:off x="4051033" y="3665572"/>
            <a:ext cx="3564613" cy="905256"/>
          </a:xfrm>
          <a:prstGeom prst="rect">
            <a:avLst/>
          </a:prstGeom>
          <a:solidFill>
            <a:schemeClr val="accent3"/>
          </a:solidFill>
          <a:ln>
            <a:noFill/>
          </a:ln>
        </p:spPr>
        <p:txBody>
          <a:bodyPr wrap="squar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1" fontAlgn="auto" hangingPunct="1">
              <a:lnSpc>
                <a:spcPct val="100000"/>
              </a:lnSpc>
              <a:spcBef>
                <a:spcPct val="0"/>
              </a:spcBef>
              <a:spcAft>
                <a:spcPct val="0"/>
              </a:spcAft>
              <a:buClrTx/>
              <a:buNone/>
              <a:defRPr/>
            </a:pPr>
            <a:r>
              <a:rPr lang="en-US" altLang="en-US" sz="1800" b="1">
                <a:solidFill>
                  <a:srgbClr val="FFFFFF"/>
                </a:solidFill>
                <a:latin typeface="Calibri" panose="020F0502020204030204" pitchFamily="34" charset="0"/>
                <a:cs typeface="+mn-cs"/>
              </a:rPr>
              <a:t>Platinum-Based Chemotherapy</a:t>
            </a:r>
            <a:r>
              <a:rPr lang="en-US" altLang="en-US" sz="1800">
                <a:solidFill>
                  <a:srgbClr val="FFFFFF"/>
                </a:solidFill>
                <a:latin typeface="Calibri" panose="020F0502020204030204" pitchFamily="34" charset="0"/>
                <a:cs typeface="+mn-cs"/>
              </a:rPr>
              <a:t>*</a:t>
            </a:r>
            <a:r>
              <a:rPr lang="en-US" altLang="en-US" sz="1800" b="1">
                <a:solidFill>
                  <a:srgbClr val="FFFFFF"/>
                </a:solidFill>
                <a:latin typeface="Calibri" panose="020F0502020204030204" pitchFamily="34" charset="0"/>
                <a:cs typeface="+mn-cs"/>
              </a:rPr>
              <a:t> </a:t>
            </a:r>
            <a:r>
              <a:rPr lang="en-US" altLang="en-US" sz="1800" b="0">
                <a:solidFill>
                  <a:srgbClr val="FFFFFF"/>
                </a:solidFill>
                <a:latin typeface="Calibri" panose="020F0502020204030204" pitchFamily="34" charset="0"/>
                <a:cs typeface="+mn-cs"/>
              </a:rPr>
              <a:t>Q3W for 4 cycles</a:t>
            </a:r>
          </a:p>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noProof="0">
                <a:ln>
                  <a:noFill/>
                </a:ln>
                <a:solidFill>
                  <a:srgbClr val="FFFFFF"/>
                </a:solidFill>
                <a:effectLst/>
                <a:uLnTx/>
                <a:uFillTx/>
                <a:latin typeface="Calibri" panose="020F0502020204030204" pitchFamily="34" charset="0"/>
                <a:ea typeface="+mn-ea"/>
                <a:cs typeface="+mn-cs"/>
              </a:rPr>
              <a:t>(n = 127) </a:t>
            </a:r>
          </a:p>
        </p:txBody>
      </p:sp>
      <p:sp>
        <p:nvSpPr>
          <p:cNvPr id="9" name="Rectangle 8">
            <a:extLst>
              <a:ext uri="{FF2B5EF4-FFF2-40B4-BE49-F238E27FC236}">
                <a16:creationId xmlns:a16="http://schemas.microsoft.com/office/drawing/2014/main" id="{6621899B-B028-E1A8-E01C-EE89A40663AF}"/>
              </a:ext>
            </a:extLst>
          </p:cNvPr>
          <p:cNvSpPr/>
          <p:nvPr/>
        </p:nvSpPr>
        <p:spPr>
          <a:xfrm>
            <a:off x="1423610" y="2009002"/>
            <a:ext cx="4384520" cy="646331"/>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b="0" i="1" u="none" strike="noStrike" kern="1200" cap="none" spc="0" normalizeH="0" baseline="0" noProof="0">
                <a:ln>
                  <a:noFill/>
                </a:ln>
                <a:solidFill>
                  <a:srgbClr val="000000"/>
                </a:solidFill>
                <a:effectLst/>
                <a:uLnTx/>
                <a:uFillTx/>
                <a:latin typeface="Calibri" panose="020F0502020204030204" pitchFamily="34" charset="0"/>
                <a:ea typeface="+mn-ea"/>
                <a:cs typeface="+mn-cs"/>
              </a:rPr>
              <a:t>Stratified by stage (IB [≥4 cm] vs II vs IIIA), race (Asian vs non-Asian)</a:t>
            </a:r>
          </a:p>
        </p:txBody>
      </p:sp>
      <p:cxnSp>
        <p:nvCxnSpPr>
          <p:cNvPr id="10" name="Straight Arrow Connector 9">
            <a:extLst>
              <a:ext uri="{FF2B5EF4-FFF2-40B4-BE49-F238E27FC236}">
                <a16:creationId xmlns:a16="http://schemas.microsoft.com/office/drawing/2014/main" id="{6F62E875-8F63-4543-68E4-91A0EC1F7ACF}"/>
              </a:ext>
            </a:extLst>
          </p:cNvPr>
          <p:cNvCxnSpPr>
            <a:cxnSpLocks/>
          </p:cNvCxnSpPr>
          <p:nvPr/>
        </p:nvCxnSpPr>
        <p:spPr bwMode="auto">
          <a:xfrm>
            <a:off x="3614208" y="2660091"/>
            <a:ext cx="0" cy="577800"/>
          </a:xfrm>
          <a:prstGeom prst="straightConnector1">
            <a:avLst/>
          </a:prstGeom>
          <a:noFill/>
          <a:ln w="28575" cap="flat" cmpd="sng" algn="ctr">
            <a:solidFill>
              <a:schemeClr val="bg1"/>
            </a:solidFill>
            <a:prstDash val="sysDot"/>
            <a:round/>
            <a:headEnd type="none" w="med" len="med"/>
            <a:tailEnd type="triangle"/>
          </a:ln>
          <a:effectLst/>
        </p:spPr>
      </p:cxnSp>
      <p:sp>
        <p:nvSpPr>
          <p:cNvPr id="11" name="Line 53">
            <a:extLst>
              <a:ext uri="{FF2B5EF4-FFF2-40B4-BE49-F238E27FC236}">
                <a16:creationId xmlns:a16="http://schemas.microsoft.com/office/drawing/2014/main" id="{63B34642-7D3B-71B6-D098-857D43C84D83}"/>
              </a:ext>
            </a:extLst>
          </p:cNvPr>
          <p:cNvSpPr>
            <a:spLocks noChangeShapeType="1"/>
          </p:cNvSpPr>
          <p:nvPr/>
        </p:nvSpPr>
        <p:spPr bwMode="auto">
          <a:xfrm>
            <a:off x="3303058" y="3767363"/>
            <a:ext cx="622300" cy="350837"/>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solidFill>
                <a:schemeClr val="bg1"/>
              </a:solidFill>
              <a:latin typeface="Calibri" panose="020F0502020204030204" pitchFamily="34" charset="0"/>
            </a:endParaRPr>
          </a:p>
        </p:txBody>
      </p:sp>
      <p:sp>
        <p:nvSpPr>
          <p:cNvPr id="12" name="Line 54">
            <a:extLst>
              <a:ext uri="{FF2B5EF4-FFF2-40B4-BE49-F238E27FC236}">
                <a16:creationId xmlns:a16="http://schemas.microsoft.com/office/drawing/2014/main" id="{18F5F4E9-4754-BA14-95A7-FE59051583FE}"/>
              </a:ext>
            </a:extLst>
          </p:cNvPr>
          <p:cNvSpPr>
            <a:spLocks noChangeShapeType="1"/>
          </p:cNvSpPr>
          <p:nvPr/>
        </p:nvSpPr>
        <p:spPr bwMode="auto">
          <a:xfrm flipV="1">
            <a:off x="3303058" y="3113372"/>
            <a:ext cx="622300" cy="347662"/>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solidFill>
                <a:schemeClr val="bg1"/>
              </a:solidFill>
              <a:latin typeface="Calibri" panose="020F0502020204030204" pitchFamily="34" charset="0"/>
            </a:endParaRPr>
          </a:p>
        </p:txBody>
      </p:sp>
      <p:sp>
        <p:nvSpPr>
          <p:cNvPr id="14" name="Content Placeholder 3">
            <a:extLst>
              <a:ext uri="{FF2B5EF4-FFF2-40B4-BE49-F238E27FC236}">
                <a16:creationId xmlns:a16="http://schemas.microsoft.com/office/drawing/2014/main" id="{7D5B5CC5-5D8D-719B-9A88-4628024D9A2D}"/>
              </a:ext>
            </a:extLst>
          </p:cNvPr>
          <p:cNvSpPr txBox="1">
            <a:spLocks/>
          </p:cNvSpPr>
          <p:nvPr/>
        </p:nvSpPr>
        <p:spPr>
          <a:xfrm>
            <a:off x="613963" y="5239830"/>
            <a:ext cx="10971496" cy="905256"/>
          </a:xfrm>
          <a:prstGeom prst="rect">
            <a:avLst/>
          </a:prstGeom>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r>
              <a:rPr lang="en-US" sz="2000" b="1" kern="0"/>
              <a:t>Primary endpoint: </a:t>
            </a:r>
            <a:r>
              <a:rPr lang="en-US" sz="2000" b="0" kern="0"/>
              <a:t>DFS per investigator (hierarchical: stage II-IIIA; then stage IB-IIIA [ITT population])</a:t>
            </a:r>
          </a:p>
          <a:p>
            <a:r>
              <a:rPr lang="en-US" sz="2000" kern="0"/>
              <a:t>Secondary endpoints: </a:t>
            </a:r>
            <a:r>
              <a:rPr lang="en-US" sz="2000" b="0" kern="0"/>
              <a:t>CNS DFS, OS, safety</a:t>
            </a:r>
          </a:p>
        </p:txBody>
      </p:sp>
      <p:sp>
        <p:nvSpPr>
          <p:cNvPr id="19" name="Rectangle 18">
            <a:extLst>
              <a:ext uri="{FF2B5EF4-FFF2-40B4-BE49-F238E27FC236}">
                <a16:creationId xmlns:a16="http://schemas.microsoft.com/office/drawing/2014/main" id="{FD596494-4CF4-05EF-79DB-C6C6A7633F43}"/>
              </a:ext>
            </a:extLst>
          </p:cNvPr>
          <p:cNvSpPr/>
          <p:nvPr/>
        </p:nvSpPr>
        <p:spPr>
          <a:xfrm>
            <a:off x="3491534" y="4611231"/>
            <a:ext cx="5009841" cy="307777"/>
          </a:xfrm>
          <a:prstGeom prst="rect">
            <a:avLst/>
          </a:prstGeom>
        </p:spPr>
        <p:txBody>
          <a:bodyPr wrap="square">
            <a:spAutoFit/>
          </a:bodyPr>
          <a:lstStyle/>
          <a:p>
            <a:pPr marL="0" marR="0" lvl="0" indent="0" defTabSz="914400" rtl="0" eaLnBrk="1" fontAlgn="auto" latinLnBrk="0" hangingPunct="1">
              <a:lnSpc>
                <a:spcPct val="100000"/>
              </a:lnSpc>
              <a:spcBef>
                <a:spcPct val="0"/>
              </a:spcBef>
              <a:spcAft>
                <a:spcPct val="0"/>
              </a:spcAft>
              <a:buClrTx/>
              <a:buSzTx/>
              <a:buFontTx/>
              <a:buNone/>
              <a:tabLst/>
              <a:defRPr/>
            </a:pPr>
            <a:r>
              <a:rPr kumimoji="0" lang="en-US" altLang="en-US" sz="1400" b="0" u="none" strike="noStrike" kern="1200" cap="none" spc="0" normalizeH="0" noProof="0">
                <a:ln>
                  <a:noFill/>
                </a:ln>
                <a:solidFill>
                  <a:srgbClr val="000000"/>
                </a:solidFill>
                <a:effectLst/>
                <a:uLnTx/>
                <a:uFillTx/>
                <a:latin typeface="Calibri" panose="020F0502020204030204" pitchFamily="34" charset="0"/>
                <a:ea typeface="+mn-ea"/>
                <a:cs typeface="+mn-cs"/>
              </a:rPr>
              <a:t>*Cisplatin</a:t>
            </a:r>
            <a:r>
              <a:rPr kumimoji="0" lang="en-US" altLang="en-US" sz="1400" b="0" u="none" strike="noStrike" kern="1200" cap="none" spc="0" normalizeH="0" baseline="0" noProof="0">
                <a:ln>
                  <a:noFill/>
                </a:ln>
                <a:solidFill>
                  <a:srgbClr val="000000"/>
                </a:solidFill>
                <a:effectLst/>
                <a:uLnTx/>
                <a:uFillTx/>
                <a:latin typeface="Calibri" panose="020F0502020204030204" pitchFamily="34" charset="0"/>
                <a:ea typeface="+mn-ea"/>
                <a:cs typeface="+mn-cs"/>
              </a:rPr>
              <a:t>/carboplatin + pemetrexed</a:t>
            </a:r>
            <a:r>
              <a:rPr lang="en-US" altLang="en-US" sz="1400" b="0">
                <a:solidFill>
                  <a:srgbClr val="000000"/>
                </a:solidFill>
                <a:latin typeface="Calibri" panose="020F0502020204030204" pitchFamily="34" charset="0"/>
                <a:cs typeface="+mn-cs"/>
              </a:rPr>
              <a:t>/</a:t>
            </a:r>
            <a:r>
              <a:rPr kumimoji="0" lang="en-US" altLang="en-US" sz="1400" b="0" u="none" strike="noStrike" kern="1200" cap="none" spc="0" normalizeH="0" baseline="0" noProof="0">
                <a:ln>
                  <a:noFill/>
                </a:ln>
                <a:solidFill>
                  <a:srgbClr val="000000"/>
                </a:solidFill>
                <a:effectLst/>
                <a:uLnTx/>
                <a:uFillTx/>
                <a:latin typeface="Calibri" panose="020F0502020204030204" pitchFamily="34" charset="0"/>
                <a:ea typeface="+mn-ea"/>
                <a:cs typeface="+mn-cs"/>
              </a:rPr>
              <a:t>vinorelbine/gemcitabine. </a:t>
            </a:r>
          </a:p>
        </p:txBody>
      </p:sp>
      <p:sp>
        <p:nvSpPr>
          <p:cNvPr id="16" name="Text Box 45">
            <a:extLst>
              <a:ext uri="{FF2B5EF4-FFF2-40B4-BE49-F238E27FC236}">
                <a16:creationId xmlns:a16="http://schemas.microsoft.com/office/drawing/2014/main" id="{EACC1EA3-60E5-58E1-08F7-FBA9D3CAE16F}"/>
              </a:ext>
            </a:extLst>
          </p:cNvPr>
          <p:cNvSpPr txBox="1">
            <a:spLocks noChangeArrowheads="1"/>
          </p:cNvSpPr>
          <p:nvPr/>
        </p:nvSpPr>
        <p:spPr bwMode="auto">
          <a:xfrm>
            <a:off x="8006304" y="3319320"/>
            <a:ext cx="230136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eaLnBrk="1" fontAlgn="auto" hangingPunct="1">
              <a:lnSpc>
                <a:spcPct val="100000"/>
              </a:lnSpc>
              <a:spcBef>
                <a:spcPct val="0"/>
              </a:spcBef>
              <a:spcAft>
                <a:spcPct val="0"/>
              </a:spcAft>
              <a:buClrTx/>
              <a:buNone/>
              <a:defRPr/>
            </a:pPr>
            <a:r>
              <a:rPr kumimoji="0" lang="en-US" alt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Further treatment at investigator’s choice</a:t>
            </a:r>
          </a:p>
        </p:txBody>
      </p:sp>
      <p:sp>
        <p:nvSpPr>
          <p:cNvPr id="17" name="Line 53">
            <a:extLst>
              <a:ext uri="{FF2B5EF4-FFF2-40B4-BE49-F238E27FC236}">
                <a16:creationId xmlns:a16="http://schemas.microsoft.com/office/drawing/2014/main" id="{C3D74AA4-FDD8-8551-5E2D-DA5A8253E9EB}"/>
              </a:ext>
            </a:extLst>
          </p:cNvPr>
          <p:cNvSpPr>
            <a:spLocks noChangeShapeType="1"/>
          </p:cNvSpPr>
          <p:nvPr/>
        </p:nvSpPr>
        <p:spPr bwMode="auto">
          <a:xfrm>
            <a:off x="7819359" y="3621592"/>
            <a:ext cx="311149" cy="0"/>
          </a:xfrm>
          <a:prstGeom prst="line">
            <a:avLst/>
          </a:prstGeom>
          <a:noFill/>
          <a:ln w="28575">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1991886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 name="Group 159">
            <a:extLst>
              <a:ext uri="{FF2B5EF4-FFF2-40B4-BE49-F238E27FC236}">
                <a16:creationId xmlns:a16="http://schemas.microsoft.com/office/drawing/2014/main" id="{532ED39C-9E21-47F5-AAD8-6F9F15F02599}"/>
              </a:ext>
            </a:extLst>
          </p:cNvPr>
          <p:cNvGrpSpPr/>
          <p:nvPr/>
        </p:nvGrpSpPr>
        <p:grpSpPr>
          <a:xfrm>
            <a:off x="1588071" y="2120626"/>
            <a:ext cx="4422190" cy="539749"/>
            <a:chOff x="854075" y="1670050"/>
            <a:chExt cx="6737350" cy="822325"/>
          </a:xfrm>
        </p:grpSpPr>
        <p:sp>
          <p:nvSpPr>
            <p:cNvPr id="161" name="Freeform 160">
              <a:extLst>
                <a:ext uri="{FF2B5EF4-FFF2-40B4-BE49-F238E27FC236}">
                  <a16:creationId xmlns:a16="http://schemas.microsoft.com/office/drawing/2014/main" id="{47530FDB-C56C-BE65-43D7-3D87482F1540}"/>
                </a:ext>
              </a:extLst>
            </p:cNvPr>
            <p:cNvSpPr/>
            <p:nvPr/>
          </p:nvSpPr>
          <p:spPr bwMode="auto">
            <a:xfrm>
              <a:off x="854075" y="1670050"/>
              <a:ext cx="5143500" cy="809625"/>
            </a:xfrm>
            <a:custGeom>
              <a:avLst/>
              <a:gdLst>
                <a:gd name="connsiteX0" fmla="*/ 0 w 5143500"/>
                <a:gd name="connsiteY0" fmla="*/ 0 h 809625"/>
                <a:gd name="connsiteX1" fmla="*/ 111125 w 5143500"/>
                <a:gd name="connsiteY1" fmla="*/ 0 h 809625"/>
                <a:gd name="connsiteX2" fmla="*/ 111125 w 5143500"/>
                <a:gd name="connsiteY2" fmla="*/ 41275 h 809625"/>
                <a:gd name="connsiteX3" fmla="*/ 514350 w 5143500"/>
                <a:gd name="connsiteY3" fmla="*/ 41275 h 809625"/>
                <a:gd name="connsiteX4" fmla="*/ 514350 w 5143500"/>
                <a:gd name="connsiteY4" fmla="*/ 41275 h 809625"/>
                <a:gd name="connsiteX5" fmla="*/ 514350 w 5143500"/>
                <a:gd name="connsiteY5" fmla="*/ 69850 h 809625"/>
                <a:gd name="connsiteX6" fmla="*/ 1689100 w 5143500"/>
                <a:gd name="connsiteY6" fmla="*/ 69850 h 809625"/>
                <a:gd name="connsiteX7" fmla="*/ 1689100 w 5143500"/>
                <a:gd name="connsiteY7" fmla="*/ 69850 h 809625"/>
                <a:gd name="connsiteX8" fmla="*/ 1689100 w 5143500"/>
                <a:gd name="connsiteY8" fmla="*/ 69850 h 809625"/>
                <a:gd name="connsiteX9" fmla="*/ 1689100 w 5143500"/>
                <a:gd name="connsiteY9" fmla="*/ 101600 h 809625"/>
                <a:gd name="connsiteX10" fmla="*/ 1724025 w 5143500"/>
                <a:gd name="connsiteY10" fmla="*/ 101600 h 809625"/>
                <a:gd name="connsiteX11" fmla="*/ 1724025 w 5143500"/>
                <a:gd name="connsiteY11" fmla="*/ 149225 h 809625"/>
                <a:gd name="connsiteX12" fmla="*/ 2047875 w 5143500"/>
                <a:gd name="connsiteY12" fmla="*/ 149225 h 809625"/>
                <a:gd name="connsiteX13" fmla="*/ 2047875 w 5143500"/>
                <a:gd name="connsiteY13" fmla="*/ 190500 h 809625"/>
                <a:gd name="connsiteX14" fmla="*/ 2339975 w 5143500"/>
                <a:gd name="connsiteY14" fmla="*/ 190500 h 809625"/>
                <a:gd name="connsiteX15" fmla="*/ 2339975 w 5143500"/>
                <a:gd name="connsiteY15" fmla="*/ 190500 h 809625"/>
                <a:gd name="connsiteX16" fmla="*/ 2339975 w 5143500"/>
                <a:gd name="connsiteY16" fmla="*/ 219075 h 809625"/>
                <a:gd name="connsiteX17" fmla="*/ 3228975 w 5143500"/>
                <a:gd name="connsiteY17" fmla="*/ 219075 h 809625"/>
                <a:gd name="connsiteX18" fmla="*/ 3228975 w 5143500"/>
                <a:gd name="connsiteY18" fmla="*/ 273050 h 809625"/>
                <a:gd name="connsiteX19" fmla="*/ 3371850 w 5143500"/>
                <a:gd name="connsiteY19" fmla="*/ 273050 h 809625"/>
                <a:gd name="connsiteX20" fmla="*/ 3371850 w 5143500"/>
                <a:gd name="connsiteY20" fmla="*/ 307975 h 809625"/>
                <a:gd name="connsiteX21" fmla="*/ 4105275 w 5143500"/>
                <a:gd name="connsiteY21" fmla="*/ 307975 h 809625"/>
                <a:gd name="connsiteX22" fmla="*/ 4105275 w 5143500"/>
                <a:gd name="connsiteY22" fmla="*/ 400050 h 809625"/>
                <a:gd name="connsiteX23" fmla="*/ 4683125 w 5143500"/>
                <a:gd name="connsiteY23" fmla="*/ 400050 h 809625"/>
                <a:gd name="connsiteX24" fmla="*/ 4683125 w 5143500"/>
                <a:gd name="connsiteY24" fmla="*/ 488950 h 809625"/>
                <a:gd name="connsiteX25" fmla="*/ 4718050 w 5143500"/>
                <a:gd name="connsiteY25" fmla="*/ 488950 h 809625"/>
                <a:gd name="connsiteX26" fmla="*/ 4718050 w 5143500"/>
                <a:gd name="connsiteY26" fmla="*/ 587375 h 809625"/>
                <a:gd name="connsiteX27" fmla="*/ 4733925 w 5143500"/>
                <a:gd name="connsiteY27" fmla="*/ 587375 h 809625"/>
                <a:gd name="connsiteX28" fmla="*/ 4733925 w 5143500"/>
                <a:gd name="connsiteY28" fmla="*/ 698500 h 809625"/>
                <a:gd name="connsiteX29" fmla="*/ 5143500 w 5143500"/>
                <a:gd name="connsiteY29" fmla="*/ 698500 h 809625"/>
                <a:gd name="connsiteX30" fmla="*/ 5143500 w 5143500"/>
                <a:gd name="connsiteY30" fmla="*/ 80962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43500" h="809625">
                  <a:moveTo>
                    <a:pt x="0" y="0"/>
                  </a:moveTo>
                  <a:lnTo>
                    <a:pt x="111125" y="0"/>
                  </a:lnTo>
                  <a:lnTo>
                    <a:pt x="111125" y="41275"/>
                  </a:lnTo>
                  <a:lnTo>
                    <a:pt x="514350" y="41275"/>
                  </a:lnTo>
                  <a:lnTo>
                    <a:pt x="514350" y="41275"/>
                  </a:lnTo>
                  <a:lnTo>
                    <a:pt x="514350" y="69850"/>
                  </a:lnTo>
                  <a:lnTo>
                    <a:pt x="1689100" y="69850"/>
                  </a:lnTo>
                  <a:lnTo>
                    <a:pt x="1689100" y="69850"/>
                  </a:lnTo>
                  <a:lnTo>
                    <a:pt x="1689100" y="69850"/>
                  </a:lnTo>
                  <a:lnTo>
                    <a:pt x="1689100" y="101600"/>
                  </a:lnTo>
                  <a:lnTo>
                    <a:pt x="1724025" y="101600"/>
                  </a:lnTo>
                  <a:lnTo>
                    <a:pt x="1724025" y="149225"/>
                  </a:lnTo>
                  <a:lnTo>
                    <a:pt x="2047875" y="149225"/>
                  </a:lnTo>
                  <a:lnTo>
                    <a:pt x="2047875" y="190500"/>
                  </a:lnTo>
                  <a:lnTo>
                    <a:pt x="2339975" y="190500"/>
                  </a:lnTo>
                  <a:lnTo>
                    <a:pt x="2339975" y="190500"/>
                  </a:lnTo>
                  <a:lnTo>
                    <a:pt x="2339975" y="219075"/>
                  </a:lnTo>
                  <a:lnTo>
                    <a:pt x="3228975" y="219075"/>
                  </a:lnTo>
                  <a:lnTo>
                    <a:pt x="3228975" y="273050"/>
                  </a:lnTo>
                  <a:lnTo>
                    <a:pt x="3371850" y="273050"/>
                  </a:lnTo>
                  <a:lnTo>
                    <a:pt x="3371850" y="307975"/>
                  </a:lnTo>
                  <a:lnTo>
                    <a:pt x="4105275" y="307975"/>
                  </a:lnTo>
                  <a:lnTo>
                    <a:pt x="4105275" y="400050"/>
                  </a:lnTo>
                  <a:lnTo>
                    <a:pt x="4683125" y="400050"/>
                  </a:lnTo>
                  <a:lnTo>
                    <a:pt x="4683125" y="488950"/>
                  </a:lnTo>
                  <a:lnTo>
                    <a:pt x="4718050" y="488950"/>
                  </a:lnTo>
                  <a:lnTo>
                    <a:pt x="4718050" y="587375"/>
                  </a:lnTo>
                  <a:lnTo>
                    <a:pt x="4733925" y="587375"/>
                  </a:lnTo>
                  <a:lnTo>
                    <a:pt x="4733925" y="698500"/>
                  </a:lnTo>
                  <a:lnTo>
                    <a:pt x="5143500" y="698500"/>
                  </a:lnTo>
                  <a:lnTo>
                    <a:pt x="5143500" y="809625"/>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62" name="Freeform 161">
              <a:extLst>
                <a:ext uri="{FF2B5EF4-FFF2-40B4-BE49-F238E27FC236}">
                  <a16:creationId xmlns:a16="http://schemas.microsoft.com/office/drawing/2014/main" id="{6A17BF58-A092-C104-7568-0A9C81D513EE}"/>
                </a:ext>
              </a:extLst>
            </p:cNvPr>
            <p:cNvSpPr/>
            <p:nvPr/>
          </p:nvSpPr>
          <p:spPr bwMode="auto">
            <a:xfrm>
              <a:off x="5997575" y="2457450"/>
              <a:ext cx="1593850" cy="34925"/>
            </a:xfrm>
            <a:custGeom>
              <a:avLst/>
              <a:gdLst>
                <a:gd name="connsiteX0" fmla="*/ 1593850 w 1593850"/>
                <a:gd name="connsiteY0" fmla="*/ 34925 h 34925"/>
                <a:gd name="connsiteX1" fmla="*/ 0 w 1593850"/>
                <a:gd name="connsiteY1" fmla="*/ 34925 h 34925"/>
                <a:gd name="connsiteX2" fmla="*/ 0 w 1593850"/>
                <a:gd name="connsiteY2" fmla="*/ 0 h 34925"/>
              </a:gdLst>
              <a:ahLst/>
              <a:cxnLst>
                <a:cxn ang="0">
                  <a:pos x="connsiteX0" y="connsiteY0"/>
                </a:cxn>
                <a:cxn ang="0">
                  <a:pos x="connsiteX1" y="connsiteY1"/>
                </a:cxn>
                <a:cxn ang="0">
                  <a:pos x="connsiteX2" y="connsiteY2"/>
                </a:cxn>
              </a:cxnLst>
              <a:rect l="l" t="t" r="r" b="b"/>
              <a:pathLst>
                <a:path w="1593850" h="34925">
                  <a:moveTo>
                    <a:pt x="1593850" y="34925"/>
                  </a:moveTo>
                  <a:lnTo>
                    <a:pt x="0" y="34925"/>
                  </a:lnTo>
                  <a:lnTo>
                    <a:pt x="0" y="0"/>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163" name="Group 162">
            <a:extLst>
              <a:ext uri="{FF2B5EF4-FFF2-40B4-BE49-F238E27FC236}">
                <a16:creationId xmlns:a16="http://schemas.microsoft.com/office/drawing/2014/main" id="{2C92F5C8-F65D-5032-1C98-4EE558D3274F}"/>
              </a:ext>
            </a:extLst>
          </p:cNvPr>
          <p:cNvGrpSpPr/>
          <p:nvPr/>
        </p:nvGrpSpPr>
        <p:grpSpPr>
          <a:xfrm>
            <a:off x="1571625" y="2120498"/>
            <a:ext cx="4439940" cy="1165772"/>
            <a:chOff x="850900" y="1670050"/>
            <a:chExt cx="6759575" cy="1774825"/>
          </a:xfrm>
        </p:grpSpPr>
        <p:sp>
          <p:nvSpPr>
            <p:cNvPr id="164" name="Freeform 163">
              <a:extLst>
                <a:ext uri="{FF2B5EF4-FFF2-40B4-BE49-F238E27FC236}">
                  <a16:creationId xmlns:a16="http://schemas.microsoft.com/office/drawing/2014/main" id="{F7D93F3A-35DF-DF2D-C32B-F4B0AE8579C4}"/>
                </a:ext>
              </a:extLst>
            </p:cNvPr>
            <p:cNvSpPr/>
            <p:nvPr/>
          </p:nvSpPr>
          <p:spPr bwMode="auto">
            <a:xfrm>
              <a:off x="850900" y="1670050"/>
              <a:ext cx="4556125" cy="1660525"/>
            </a:xfrm>
            <a:custGeom>
              <a:avLst/>
              <a:gdLst>
                <a:gd name="connsiteX0" fmla="*/ 0 w 4556125"/>
                <a:gd name="connsiteY0" fmla="*/ 0 h 1660525"/>
                <a:gd name="connsiteX1" fmla="*/ 330200 w 4556125"/>
                <a:gd name="connsiteY1" fmla="*/ 0 h 1660525"/>
                <a:gd name="connsiteX2" fmla="*/ 330200 w 4556125"/>
                <a:gd name="connsiteY2" fmla="*/ 95250 h 1660525"/>
                <a:gd name="connsiteX3" fmla="*/ 387350 w 4556125"/>
                <a:gd name="connsiteY3" fmla="*/ 95250 h 1660525"/>
                <a:gd name="connsiteX4" fmla="*/ 387350 w 4556125"/>
                <a:gd name="connsiteY4" fmla="*/ 133350 h 1660525"/>
                <a:gd name="connsiteX5" fmla="*/ 692150 w 4556125"/>
                <a:gd name="connsiteY5" fmla="*/ 133350 h 1660525"/>
                <a:gd name="connsiteX6" fmla="*/ 692150 w 4556125"/>
                <a:gd name="connsiteY6" fmla="*/ 168275 h 1660525"/>
                <a:gd name="connsiteX7" fmla="*/ 755650 w 4556125"/>
                <a:gd name="connsiteY7" fmla="*/ 168275 h 1660525"/>
                <a:gd name="connsiteX8" fmla="*/ 755650 w 4556125"/>
                <a:gd name="connsiteY8" fmla="*/ 200025 h 1660525"/>
                <a:gd name="connsiteX9" fmla="*/ 882650 w 4556125"/>
                <a:gd name="connsiteY9" fmla="*/ 200025 h 1660525"/>
                <a:gd name="connsiteX10" fmla="*/ 882650 w 4556125"/>
                <a:gd name="connsiteY10" fmla="*/ 200025 h 1660525"/>
                <a:gd name="connsiteX11" fmla="*/ 882650 w 4556125"/>
                <a:gd name="connsiteY11" fmla="*/ 234950 h 1660525"/>
                <a:gd name="connsiteX12" fmla="*/ 996950 w 4556125"/>
                <a:gd name="connsiteY12" fmla="*/ 234950 h 1660525"/>
                <a:gd name="connsiteX13" fmla="*/ 996950 w 4556125"/>
                <a:gd name="connsiteY13" fmla="*/ 288925 h 1660525"/>
                <a:gd name="connsiteX14" fmla="*/ 1073150 w 4556125"/>
                <a:gd name="connsiteY14" fmla="*/ 288925 h 1660525"/>
                <a:gd name="connsiteX15" fmla="*/ 1073150 w 4556125"/>
                <a:gd name="connsiteY15" fmla="*/ 320675 h 1660525"/>
                <a:gd name="connsiteX16" fmla="*/ 1073150 w 4556125"/>
                <a:gd name="connsiteY16" fmla="*/ 320675 h 1660525"/>
                <a:gd name="connsiteX17" fmla="*/ 1098550 w 4556125"/>
                <a:gd name="connsiteY17" fmla="*/ 320675 h 1660525"/>
                <a:gd name="connsiteX18" fmla="*/ 1098550 w 4556125"/>
                <a:gd name="connsiteY18" fmla="*/ 381000 h 1660525"/>
                <a:gd name="connsiteX19" fmla="*/ 1216025 w 4556125"/>
                <a:gd name="connsiteY19" fmla="*/ 381000 h 1660525"/>
                <a:gd name="connsiteX20" fmla="*/ 1216025 w 4556125"/>
                <a:gd name="connsiteY20" fmla="*/ 422275 h 1660525"/>
                <a:gd name="connsiteX21" fmla="*/ 1295400 w 4556125"/>
                <a:gd name="connsiteY21" fmla="*/ 422275 h 1660525"/>
                <a:gd name="connsiteX22" fmla="*/ 1295400 w 4556125"/>
                <a:gd name="connsiteY22" fmla="*/ 454025 h 1660525"/>
                <a:gd name="connsiteX23" fmla="*/ 1368425 w 4556125"/>
                <a:gd name="connsiteY23" fmla="*/ 454025 h 1660525"/>
                <a:gd name="connsiteX24" fmla="*/ 1368425 w 4556125"/>
                <a:gd name="connsiteY24" fmla="*/ 533400 h 1660525"/>
                <a:gd name="connsiteX25" fmla="*/ 1473200 w 4556125"/>
                <a:gd name="connsiteY25" fmla="*/ 533400 h 1660525"/>
                <a:gd name="connsiteX26" fmla="*/ 1473200 w 4556125"/>
                <a:gd name="connsiteY26" fmla="*/ 558800 h 1660525"/>
                <a:gd name="connsiteX27" fmla="*/ 1692275 w 4556125"/>
                <a:gd name="connsiteY27" fmla="*/ 558800 h 1660525"/>
                <a:gd name="connsiteX28" fmla="*/ 1692275 w 4556125"/>
                <a:gd name="connsiteY28" fmla="*/ 647700 h 1660525"/>
                <a:gd name="connsiteX29" fmla="*/ 1720850 w 4556125"/>
                <a:gd name="connsiteY29" fmla="*/ 647700 h 1660525"/>
                <a:gd name="connsiteX30" fmla="*/ 1720850 w 4556125"/>
                <a:gd name="connsiteY30" fmla="*/ 682625 h 1660525"/>
                <a:gd name="connsiteX31" fmla="*/ 1911350 w 4556125"/>
                <a:gd name="connsiteY31" fmla="*/ 682625 h 1660525"/>
                <a:gd name="connsiteX32" fmla="*/ 1911350 w 4556125"/>
                <a:gd name="connsiteY32" fmla="*/ 708025 h 1660525"/>
                <a:gd name="connsiteX33" fmla="*/ 1958975 w 4556125"/>
                <a:gd name="connsiteY33" fmla="*/ 708025 h 1660525"/>
                <a:gd name="connsiteX34" fmla="*/ 1958975 w 4556125"/>
                <a:gd name="connsiteY34" fmla="*/ 736600 h 1660525"/>
                <a:gd name="connsiteX35" fmla="*/ 2035175 w 4556125"/>
                <a:gd name="connsiteY35" fmla="*/ 736600 h 1660525"/>
                <a:gd name="connsiteX36" fmla="*/ 2035175 w 4556125"/>
                <a:gd name="connsiteY36" fmla="*/ 765175 h 1660525"/>
                <a:gd name="connsiteX37" fmla="*/ 2079625 w 4556125"/>
                <a:gd name="connsiteY37" fmla="*/ 765175 h 1660525"/>
                <a:gd name="connsiteX38" fmla="*/ 2079625 w 4556125"/>
                <a:gd name="connsiteY38" fmla="*/ 800100 h 1660525"/>
                <a:gd name="connsiteX39" fmla="*/ 2149475 w 4556125"/>
                <a:gd name="connsiteY39" fmla="*/ 800100 h 1660525"/>
                <a:gd name="connsiteX40" fmla="*/ 2149475 w 4556125"/>
                <a:gd name="connsiteY40" fmla="*/ 835025 h 1660525"/>
                <a:gd name="connsiteX41" fmla="*/ 2336800 w 4556125"/>
                <a:gd name="connsiteY41" fmla="*/ 835025 h 1660525"/>
                <a:gd name="connsiteX42" fmla="*/ 2336800 w 4556125"/>
                <a:gd name="connsiteY42" fmla="*/ 901700 h 1660525"/>
                <a:gd name="connsiteX43" fmla="*/ 2384425 w 4556125"/>
                <a:gd name="connsiteY43" fmla="*/ 901700 h 1660525"/>
                <a:gd name="connsiteX44" fmla="*/ 2384425 w 4556125"/>
                <a:gd name="connsiteY44" fmla="*/ 942975 h 1660525"/>
                <a:gd name="connsiteX45" fmla="*/ 2441575 w 4556125"/>
                <a:gd name="connsiteY45" fmla="*/ 942975 h 1660525"/>
                <a:gd name="connsiteX46" fmla="*/ 2441575 w 4556125"/>
                <a:gd name="connsiteY46" fmla="*/ 942975 h 1660525"/>
                <a:gd name="connsiteX47" fmla="*/ 2441575 w 4556125"/>
                <a:gd name="connsiteY47" fmla="*/ 974725 h 1660525"/>
                <a:gd name="connsiteX48" fmla="*/ 2479675 w 4556125"/>
                <a:gd name="connsiteY48" fmla="*/ 974725 h 1660525"/>
                <a:gd name="connsiteX49" fmla="*/ 2479675 w 4556125"/>
                <a:gd name="connsiteY49" fmla="*/ 1041400 h 1660525"/>
                <a:gd name="connsiteX50" fmla="*/ 2727325 w 4556125"/>
                <a:gd name="connsiteY50" fmla="*/ 1041400 h 1660525"/>
                <a:gd name="connsiteX51" fmla="*/ 2727325 w 4556125"/>
                <a:gd name="connsiteY51" fmla="*/ 1114425 h 1660525"/>
                <a:gd name="connsiteX52" fmla="*/ 2781300 w 4556125"/>
                <a:gd name="connsiteY52" fmla="*/ 1114425 h 1660525"/>
                <a:gd name="connsiteX53" fmla="*/ 2781300 w 4556125"/>
                <a:gd name="connsiteY53" fmla="*/ 1162050 h 1660525"/>
                <a:gd name="connsiteX54" fmla="*/ 2819400 w 4556125"/>
                <a:gd name="connsiteY54" fmla="*/ 1162050 h 1660525"/>
                <a:gd name="connsiteX55" fmla="*/ 2819400 w 4556125"/>
                <a:gd name="connsiteY55" fmla="*/ 1212850 h 1660525"/>
                <a:gd name="connsiteX56" fmla="*/ 2857500 w 4556125"/>
                <a:gd name="connsiteY56" fmla="*/ 1212850 h 1660525"/>
                <a:gd name="connsiteX57" fmla="*/ 2857500 w 4556125"/>
                <a:gd name="connsiteY57" fmla="*/ 1257300 h 1660525"/>
                <a:gd name="connsiteX58" fmla="*/ 3041650 w 4556125"/>
                <a:gd name="connsiteY58" fmla="*/ 1257300 h 1660525"/>
                <a:gd name="connsiteX59" fmla="*/ 3041650 w 4556125"/>
                <a:gd name="connsiteY59" fmla="*/ 1304925 h 1660525"/>
                <a:gd name="connsiteX60" fmla="*/ 3381375 w 4556125"/>
                <a:gd name="connsiteY60" fmla="*/ 1304925 h 1660525"/>
                <a:gd name="connsiteX61" fmla="*/ 3381375 w 4556125"/>
                <a:gd name="connsiteY61" fmla="*/ 1362075 h 1660525"/>
                <a:gd name="connsiteX62" fmla="*/ 3416300 w 4556125"/>
                <a:gd name="connsiteY62" fmla="*/ 1362075 h 1660525"/>
                <a:gd name="connsiteX63" fmla="*/ 3416300 w 4556125"/>
                <a:gd name="connsiteY63" fmla="*/ 1412875 h 1660525"/>
                <a:gd name="connsiteX64" fmla="*/ 3724275 w 4556125"/>
                <a:gd name="connsiteY64" fmla="*/ 1412875 h 1660525"/>
                <a:gd name="connsiteX65" fmla="*/ 3724275 w 4556125"/>
                <a:gd name="connsiteY65" fmla="*/ 1520825 h 1660525"/>
                <a:gd name="connsiteX66" fmla="*/ 4044950 w 4556125"/>
                <a:gd name="connsiteY66" fmla="*/ 1520825 h 1660525"/>
                <a:gd name="connsiteX67" fmla="*/ 4044950 w 4556125"/>
                <a:gd name="connsiteY67" fmla="*/ 1587500 h 1660525"/>
                <a:gd name="connsiteX68" fmla="*/ 4556125 w 4556125"/>
                <a:gd name="connsiteY68" fmla="*/ 1587500 h 1660525"/>
                <a:gd name="connsiteX69" fmla="*/ 4556125 w 4556125"/>
                <a:gd name="connsiteY69" fmla="*/ 1660525 h 166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556125" h="1660525">
                  <a:moveTo>
                    <a:pt x="0" y="0"/>
                  </a:moveTo>
                  <a:lnTo>
                    <a:pt x="330200" y="0"/>
                  </a:lnTo>
                  <a:lnTo>
                    <a:pt x="330200" y="95250"/>
                  </a:lnTo>
                  <a:lnTo>
                    <a:pt x="387350" y="95250"/>
                  </a:lnTo>
                  <a:lnTo>
                    <a:pt x="387350" y="133350"/>
                  </a:lnTo>
                  <a:lnTo>
                    <a:pt x="692150" y="133350"/>
                  </a:lnTo>
                  <a:lnTo>
                    <a:pt x="692150" y="168275"/>
                  </a:lnTo>
                  <a:lnTo>
                    <a:pt x="755650" y="168275"/>
                  </a:lnTo>
                  <a:lnTo>
                    <a:pt x="755650" y="200025"/>
                  </a:lnTo>
                  <a:lnTo>
                    <a:pt x="882650" y="200025"/>
                  </a:lnTo>
                  <a:lnTo>
                    <a:pt x="882650" y="200025"/>
                  </a:lnTo>
                  <a:lnTo>
                    <a:pt x="882650" y="234950"/>
                  </a:lnTo>
                  <a:lnTo>
                    <a:pt x="996950" y="234950"/>
                  </a:lnTo>
                  <a:lnTo>
                    <a:pt x="996950" y="288925"/>
                  </a:lnTo>
                  <a:lnTo>
                    <a:pt x="1073150" y="288925"/>
                  </a:lnTo>
                  <a:lnTo>
                    <a:pt x="1073150" y="320675"/>
                  </a:lnTo>
                  <a:lnTo>
                    <a:pt x="1073150" y="320675"/>
                  </a:lnTo>
                  <a:lnTo>
                    <a:pt x="1098550" y="320675"/>
                  </a:lnTo>
                  <a:lnTo>
                    <a:pt x="1098550" y="381000"/>
                  </a:lnTo>
                  <a:lnTo>
                    <a:pt x="1216025" y="381000"/>
                  </a:lnTo>
                  <a:lnTo>
                    <a:pt x="1216025" y="422275"/>
                  </a:lnTo>
                  <a:lnTo>
                    <a:pt x="1295400" y="422275"/>
                  </a:lnTo>
                  <a:lnTo>
                    <a:pt x="1295400" y="454025"/>
                  </a:lnTo>
                  <a:lnTo>
                    <a:pt x="1368425" y="454025"/>
                  </a:lnTo>
                  <a:lnTo>
                    <a:pt x="1368425" y="533400"/>
                  </a:lnTo>
                  <a:lnTo>
                    <a:pt x="1473200" y="533400"/>
                  </a:lnTo>
                  <a:lnTo>
                    <a:pt x="1473200" y="558800"/>
                  </a:lnTo>
                  <a:lnTo>
                    <a:pt x="1692275" y="558800"/>
                  </a:lnTo>
                  <a:lnTo>
                    <a:pt x="1692275" y="647700"/>
                  </a:lnTo>
                  <a:lnTo>
                    <a:pt x="1720850" y="647700"/>
                  </a:lnTo>
                  <a:lnTo>
                    <a:pt x="1720850" y="682625"/>
                  </a:lnTo>
                  <a:lnTo>
                    <a:pt x="1911350" y="682625"/>
                  </a:lnTo>
                  <a:lnTo>
                    <a:pt x="1911350" y="708025"/>
                  </a:lnTo>
                  <a:lnTo>
                    <a:pt x="1958975" y="708025"/>
                  </a:lnTo>
                  <a:lnTo>
                    <a:pt x="1958975" y="736600"/>
                  </a:lnTo>
                  <a:lnTo>
                    <a:pt x="2035175" y="736600"/>
                  </a:lnTo>
                  <a:lnTo>
                    <a:pt x="2035175" y="765175"/>
                  </a:lnTo>
                  <a:lnTo>
                    <a:pt x="2079625" y="765175"/>
                  </a:lnTo>
                  <a:lnTo>
                    <a:pt x="2079625" y="800100"/>
                  </a:lnTo>
                  <a:lnTo>
                    <a:pt x="2149475" y="800100"/>
                  </a:lnTo>
                  <a:lnTo>
                    <a:pt x="2149475" y="835025"/>
                  </a:lnTo>
                  <a:lnTo>
                    <a:pt x="2336800" y="835025"/>
                  </a:lnTo>
                  <a:lnTo>
                    <a:pt x="2336800" y="901700"/>
                  </a:lnTo>
                  <a:lnTo>
                    <a:pt x="2384425" y="901700"/>
                  </a:lnTo>
                  <a:lnTo>
                    <a:pt x="2384425" y="942975"/>
                  </a:lnTo>
                  <a:lnTo>
                    <a:pt x="2441575" y="942975"/>
                  </a:lnTo>
                  <a:lnTo>
                    <a:pt x="2441575" y="942975"/>
                  </a:lnTo>
                  <a:lnTo>
                    <a:pt x="2441575" y="974725"/>
                  </a:lnTo>
                  <a:lnTo>
                    <a:pt x="2479675" y="974725"/>
                  </a:lnTo>
                  <a:lnTo>
                    <a:pt x="2479675" y="1041400"/>
                  </a:lnTo>
                  <a:lnTo>
                    <a:pt x="2727325" y="1041400"/>
                  </a:lnTo>
                  <a:lnTo>
                    <a:pt x="2727325" y="1114425"/>
                  </a:lnTo>
                  <a:lnTo>
                    <a:pt x="2781300" y="1114425"/>
                  </a:lnTo>
                  <a:lnTo>
                    <a:pt x="2781300" y="1162050"/>
                  </a:lnTo>
                  <a:lnTo>
                    <a:pt x="2819400" y="1162050"/>
                  </a:lnTo>
                  <a:lnTo>
                    <a:pt x="2819400" y="1212850"/>
                  </a:lnTo>
                  <a:lnTo>
                    <a:pt x="2857500" y="1212850"/>
                  </a:lnTo>
                  <a:lnTo>
                    <a:pt x="2857500" y="1257300"/>
                  </a:lnTo>
                  <a:lnTo>
                    <a:pt x="3041650" y="1257300"/>
                  </a:lnTo>
                  <a:lnTo>
                    <a:pt x="3041650" y="1304925"/>
                  </a:lnTo>
                  <a:lnTo>
                    <a:pt x="3381375" y="1304925"/>
                  </a:lnTo>
                  <a:lnTo>
                    <a:pt x="3381375" y="1362075"/>
                  </a:lnTo>
                  <a:lnTo>
                    <a:pt x="3416300" y="1362075"/>
                  </a:lnTo>
                  <a:lnTo>
                    <a:pt x="3416300" y="1412875"/>
                  </a:lnTo>
                  <a:lnTo>
                    <a:pt x="3724275" y="1412875"/>
                  </a:lnTo>
                  <a:lnTo>
                    <a:pt x="3724275" y="1520825"/>
                  </a:lnTo>
                  <a:lnTo>
                    <a:pt x="4044950" y="1520825"/>
                  </a:lnTo>
                  <a:lnTo>
                    <a:pt x="4044950" y="1587500"/>
                  </a:lnTo>
                  <a:lnTo>
                    <a:pt x="4556125" y="1587500"/>
                  </a:lnTo>
                  <a:lnTo>
                    <a:pt x="4556125" y="1660525"/>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65" name="Freeform 164">
              <a:extLst>
                <a:ext uri="{FF2B5EF4-FFF2-40B4-BE49-F238E27FC236}">
                  <a16:creationId xmlns:a16="http://schemas.microsoft.com/office/drawing/2014/main" id="{588354B6-2150-C32B-6A44-BB79F991D28A}"/>
                </a:ext>
              </a:extLst>
            </p:cNvPr>
            <p:cNvSpPr/>
            <p:nvPr/>
          </p:nvSpPr>
          <p:spPr bwMode="auto">
            <a:xfrm>
              <a:off x="5407025" y="3327400"/>
              <a:ext cx="2203450" cy="117475"/>
            </a:xfrm>
            <a:custGeom>
              <a:avLst/>
              <a:gdLst>
                <a:gd name="connsiteX0" fmla="*/ 2203450 w 2203450"/>
                <a:gd name="connsiteY0" fmla="*/ 117475 h 117475"/>
                <a:gd name="connsiteX1" fmla="*/ 841375 w 2203450"/>
                <a:gd name="connsiteY1" fmla="*/ 117475 h 117475"/>
                <a:gd name="connsiteX2" fmla="*/ 841375 w 2203450"/>
                <a:gd name="connsiteY2" fmla="*/ 0 h 117475"/>
                <a:gd name="connsiteX3" fmla="*/ 0 w 2203450"/>
                <a:gd name="connsiteY3" fmla="*/ 0 h 117475"/>
                <a:gd name="connsiteX4" fmla="*/ 0 w 2203450"/>
                <a:gd name="connsiteY4" fmla="*/ 0 h 117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450" h="117475">
                  <a:moveTo>
                    <a:pt x="2203450" y="117475"/>
                  </a:moveTo>
                  <a:lnTo>
                    <a:pt x="841375" y="117475"/>
                  </a:lnTo>
                  <a:lnTo>
                    <a:pt x="841375" y="0"/>
                  </a:lnTo>
                  <a:lnTo>
                    <a:pt x="0" y="0"/>
                  </a:lnTo>
                  <a:lnTo>
                    <a:pt x="0" y="0"/>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79FF0905-7FE4-92AA-32A1-0EC8E9C44227}"/>
              </a:ext>
            </a:extLst>
          </p:cNvPr>
          <p:cNvSpPr>
            <a:spLocks noGrp="1"/>
          </p:cNvSpPr>
          <p:nvPr>
            <p:ph type="title"/>
          </p:nvPr>
        </p:nvSpPr>
        <p:spPr/>
        <p:txBody>
          <a:bodyPr/>
          <a:lstStyle/>
          <a:p>
            <a:r>
              <a:rPr lang="en-US"/>
              <a:t>ALINA: Disease-Free Survival (Primary Endpoint)</a:t>
            </a:r>
          </a:p>
        </p:txBody>
      </p:sp>
      <p:sp>
        <p:nvSpPr>
          <p:cNvPr id="4" name="Text Box 11">
            <a:extLst>
              <a:ext uri="{FF2B5EF4-FFF2-40B4-BE49-F238E27FC236}">
                <a16:creationId xmlns:a16="http://schemas.microsoft.com/office/drawing/2014/main" id="{2E585A75-18D8-2939-8408-6CBECB47AAB7}"/>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mn-cs"/>
              </a:rPr>
              <a:t>Wu. NEJM. 2024;390:1265. </a:t>
            </a:r>
          </a:p>
        </p:txBody>
      </p:sp>
      <p:sp>
        <p:nvSpPr>
          <p:cNvPr id="10" name="TextBox 9">
            <a:extLst>
              <a:ext uri="{FF2B5EF4-FFF2-40B4-BE49-F238E27FC236}">
                <a16:creationId xmlns:a16="http://schemas.microsoft.com/office/drawing/2014/main" id="{404C1AE7-9055-B6CF-1D14-88039996BBE8}"/>
              </a:ext>
            </a:extLst>
          </p:cNvPr>
          <p:cNvSpPr txBox="1"/>
          <p:nvPr/>
        </p:nvSpPr>
        <p:spPr bwMode="auto">
          <a:xfrm>
            <a:off x="1740497" y="1500031"/>
            <a:ext cx="36070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Patients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With</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Stage II to IIIA Disease</a:t>
            </a:r>
          </a:p>
        </p:txBody>
      </p:sp>
      <p:sp>
        <p:nvSpPr>
          <p:cNvPr id="13" name="TextBox 12">
            <a:extLst>
              <a:ext uri="{FF2B5EF4-FFF2-40B4-BE49-F238E27FC236}">
                <a16:creationId xmlns:a16="http://schemas.microsoft.com/office/drawing/2014/main" id="{7B720444-2B74-94F9-86EE-AAE2AE5BAEC7}"/>
              </a:ext>
            </a:extLst>
          </p:cNvPr>
          <p:cNvSpPr txBox="1"/>
          <p:nvPr/>
        </p:nvSpPr>
        <p:spPr bwMode="auto">
          <a:xfrm>
            <a:off x="7366771" y="1500031"/>
            <a:ext cx="36070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Overall Patient Population</a:t>
            </a:r>
          </a:p>
        </p:txBody>
      </p:sp>
      <p:sp>
        <p:nvSpPr>
          <p:cNvPr id="14" name="Content Placeholder 2">
            <a:extLst>
              <a:ext uri="{FF2B5EF4-FFF2-40B4-BE49-F238E27FC236}">
                <a16:creationId xmlns:a16="http://schemas.microsoft.com/office/drawing/2014/main" id="{B025078C-9978-901A-24A5-EBBECEDEA335}"/>
              </a:ext>
            </a:extLst>
          </p:cNvPr>
          <p:cNvSpPr txBox="1">
            <a:spLocks/>
          </p:cNvSpPr>
          <p:nvPr/>
        </p:nvSpPr>
        <p:spPr bwMode="auto">
          <a:xfrm>
            <a:off x="604675" y="5486228"/>
            <a:ext cx="10877529" cy="44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000" b="0" i="0" u="none" strike="noStrike" kern="0" cap="none" spc="0" normalizeH="0" baseline="0" noProof="0">
                <a:ln>
                  <a:noFill/>
                </a:ln>
                <a:solidFill>
                  <a:srgbClr val="000000"/>
                </a:solidFill>
                <a:effectLst/>
                <a:uLnTx/>
                <a:uFillTx/>
                <a:latin typeface="Calibri" panose="020F0502020204030204" pitchFamily="34" charset="0"/>
                <a:ea typeface="+mn-ea"/>
                <a:cs typeface="+mn-cs"/>
              </a:rPr>
              <a:t>DFS benefit with </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alectinib</a:t>
            </a:r>
            <a:r>
              <a:rPr kumimoji="0" lang="en-US" sz="2000" b="0" i="0" u="none" strike="noStrike" kern="0" cap="none" spc="0" normalizeH="0" baseline="0" noProof="0">
                <a:ln>
                  <a:noFill/>
                </a:ln>
                <a:solidFill>
                  <a:srgbClr val="000000"/>
                </a:solidFill>
                <a:effectLst/>
                <a:uLnTx/>
                <a:uFillTx/>
                <a:latin typeface="Calibri" panose="020F0502020204030204" pitchFamily="34" charset="0"/>
                <a:ea typeface="+mn-ea"/>
                <a:cs typeface="+mn-cs"/>
              </a:rPr>
              <a:t> vs chemotherapy observed across all subgroups of the ITT population, including age, sex, race, baseline ECOG PS, tobacco use history, tumor stage, and regional LN status</a:t>
            </a:r>
          </a:p>
        </p:txBody>
      </p:sp>
      <p:grpSp>
        <p:nvGrpSpPr>
          <p:cNvPr id="15" name="Group 14">
            <a:extLst>
              <a:ext uri="{FF2B5EF4-FFF2-40B4-BE49-F238E27FC236}">
                <a16:creationId xmlns:a16="http://schemas.microsoft.com/office/drawing/2014/main" id="{287BBD5B-6D4A-1706-9176-5FE7D97CF48B}"/>
              </a:ext>
            </a:extLst>
          </p:cNvPr>
          <p:cNvGrpSpPr/>
          <p:nvPr/>
        </p:nvGrpSpPr>
        <p:grpSpPr>
          <a:xfrm>
            <a:off x="2002644" y="3024599"/>
            <a:ext cx="2541081" cy="1355272"/>
            <a:chOff x="8359194" y="1982383"/>
            <a:chExt cx="2541081" cy="1355272"/>
          </a:xfrm>
        </p:grpSpPr>
        <p:sp>
          <p:nvSpPr>
            <p:cNvPr id="16" name="TextBox 15">
              <a:extLst>
                <a:ext uri="{FF2B5EF4-FFF2-40B4-BE49-F238E27FC236}">
                  <a16:creationId xmlns:a16="http://schemas.microsoft.com/office/drawing/2014/main" id="{F056AACB-D3FA-6D77-7D7D-BAD9786E98C5}"/>
                </a:ext>
              </a:extLst>
            </p:cNvPr>
            <p:cNvSpPr txBox="1"/>
            <p:nvPr/>
          </p:nvSpPr>
          <p:spPr bwMode="auto">
            <a:xfrm>
              <a:off x="9102234" y="1982383"/>
              <a:ext cx="1417984" cy="584775"/>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Median DFS, </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Mo (95% CI)</a:t>
              </a:r>
            </a:p>
          </p:txBody>
        </p:sp>
        <p:sp>
          <p:nvSpPr>
            <p:cNvPr id="17" name="TextBox 16">
              <a:extLst>
                <a:ext uri="{FF2B5EF4-FFF2-40B4-BE49-F238E27FC236}">
                  <a16:creationId xmlns:a16="http://schemas.microsoft.com/office/drawing/2014/main" id="{53974EB6-5213-4542-BF78-A68F6E7B3022}"/>
                </a:ext>
              </a:extLst>
            </p:cNvPr>
            <p:cNvSpPr txBox="1"/>
            <p:nvPr/>
          </p:nvSpPr>
          <p:spPr bwMode="auto">
            <a:xfrm>
              <a:off x="8981157" y="2491186"/>
              <a:ext cx="1660139" cy="584775"/>
            </a:xfrm>
            <a:prstGeom prst="rect">
              <a:avLst/>
            </a:prstGeom>
            <a:solidFill>
              <a:schemeClr val="tx1"/>
            </a:solid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NR</a:t>
              </a: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b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44.4 (27.8-NE)</a:t>
              </a:r>
            </a:p>
          </p:txBody>
        </p:sp>
        <p:sp>
          <p:nvSpPr>
            <p:cNvPr id="18" name="TextBox 17">
              <a:extLst>
                <a:ext uri="{FF2B5EF4-FFF2-40B4-BE49-F238E27FC236}">
                  <a16:creationId xmlns:a16="http://schemas.microsoft.com/office/drawing/2014/main" id="{29FBCEA9-C47C-3238-FEE8-52EDC86415D2}"/>
                </a:ext>
              </a:extLst>
            </p:cNvPr>
            <p:cNvSpPr txBox="1"/>
            <p:nvPr/>
          </p:nvSpPr>
          <p:spPr bwMode="auto">
            <a:xfrm>
              <a:off x="8359194" y="2999101"/>
              <a:ext cx="2541081" cy="338554"/>
            </a:xfrm>
            <a:prstGeom prst="rect">
              <a:avLst/>
            </a:prstGeom>
            <a:solidFill>
              <a:schemeClr val="tx1"/>
            </a:solidFill>
            <a:ln>
              <a:noFill/>
            </a:ln>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HR: 0.24 (95% CI: 0.13-0.45)</a:t>
              </a:r>
            </a:p>
          </p:txBody>
        </p:sp>
      </p:grpSp>
      <p:sp>
        <p:nvSpPr>
          <p:cNvPr id="3" name="TextBox 2">
            <a:extLst>
              <a:ext uri="{FF2B5EF4-FFF2-40B4-BE49-F238E27FC236}">
                <a16:creationId xmlns:a16="http://schemas.microsoft.com/office/drawing/2014/main" id="{6137B034-40A0-3CA5-7EA4-0735035D73AF}"/>
              </a:ext>
            </a:extLst>
          </p:cNvPr>
          <p:cNvSpPr txBox="1"/>
          <p:nvPr/>
        </p:nvSpPr>
        <p:spPr bwMode="auto">
          <a:xfrm rot="16200000">
            <a:off x="-446153" y="2992469"/>
            <a:ext cx="27963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Percentage of Patients Alive and Free </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From</a:t>
            </a: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Disease</a:t>
            </a:r>
          </a:p>
        </p:txBody>
      </p:sp>
      <p:sp>
        <p:nvSpPr>
          <p:cNvPr id="5" name="TextBox 4">
            <a:extLst>
              <a:ext uri="{FF2B5EF4-FFF2-40B4-BE49-F238E27FC236}">
                <a16:creationId xmlns:a16="http://schemas.microsoft.com/office/drawing/2014/main" id="{2593979B-10AF-2CD1-DCF8-2A04CD4FF3BF}"/>
              </a:ext>
            </a:extLst>
          </p:cNvPr>
          <p:cNvSpPr txBox="1"/>
          <p:nvPr/>
        </p:nvSpPr>
        <p:spPr bwMode="auto">
          <a:xfrm rot="16200000">
            <a:off x="5248158" y="2998958"/>
            <a:ext cx="27963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Percentage of Patients Alive and Free from Disease</a:t>
            </a:r>
          </a:p>
        </p:txBody>
      </p:sp>
      <p:sp>
        <p:nvSpPr>
          <p:cNvPr id="7" name="TextBox 6">
            <a:extLst>
              <a:ext uri="{FF2B5EF4-FFF2-40B4-BE49-F238E27FC236}">
                <a16:creationId xmlns:a16="http://schemas.microsoft.com/office/drawing/2014/main" id="{61DC8066-73D7-390C-89C2-7F9C1302F2A7}"/>
              </a:ext>
            </a:extLst>
          </p:cNvPr>
          <p:cNvSpPr txBox="1"/>
          <p:nvPr/>
        </p:nvSpPr>
        <p:spPr bwMode="auto">
          <a:xfrm>
            <a:off x="2304175" y="4561088"/>
            <a:ext cx="27963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 Since</a:t>
            </a: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Randomization</a:t>
            </a:r>
          </a:p>
        </p:txBody>
      </p:sp>
      <p:sp>
        <p:nvSpPr>
          <p:cNvPr id="8" name="TextBox 7">
            <a:extLst>
              <a:ext uri="{FF2B5EF4-FFF2-40B4-BE49-F238E27FC236}">
                <a16:creationId xmlns:a16="http://schemas.microsoft.com/office/drawing/2014/main" id="{0AD01FAF-4659-7B28-93BF-BBAE7571950D}"/>
              </a:ext>
            </a:extLst>
          </p:cNvPr>
          <p:cNvSpPr txBox="1"/>
          <p:nvPr/>
        </p:nvSpPr>
        <p:spPr bwMode="auto">
          <a:xfrm>
            <a:off x="7917998" y="4557398"/>
            <a:ext cx="27963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 Since</a:t>
            </a: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Randomization</a:t>
            </a:r>
          </a:p>
        </p:txBody>
      </p:sp>
      <p:sp>
        <p:nvSpPr>
          <p:cNvPr id="9" name="Freeform 8">
            <a:extLst>
              <a:ext uri="{FF2B5EF4-FFF2-40B4-BE49-F238E27FC236}">
                <a16:creationId xmlns:a16="http://schemas.microsoft.com/office/drawing/2014/main" id="{F2DCF1C3-C9AF-1808-EA31-751E237C921E}"/>
              </a:ext>
            </a:extLst>
          </p:cNvPr>
          <p:cNvSpPr/>
          <p:nvPr/>
        </p:nvSpPr>
        <p:spPr bwMode="auto">
          <a:xfrm>
            <a:off x="1587085" y="2096433"/>
            <a:ext cx="4511376" cy="2253163"/>
          </a:xfrm>
          <a:custGeom>
            <a:avLst/>
            <a:gdLst>
              <a:gd name="connsiteX0" fmla="*/ 0 w 4511376"/>
              <a:gd name="connsiteY0" fmla="*/ 0 h 2253163"/>
              <a:gd name="connsiteX1" fmla="*/ 0 w 4511376"/>
              <a:gd name="connsiteY1" fmla="*/ 2253163 h 2253163"/>
              <a:gd name="connsiteX2" fmla="*/ 4511376 w 4511376"/>
              <a:gd name="connsiteY2" fmla="*/ 2253163 h 2253163"/>
            </a:gdLst>
            <a:ahLst/>
            <a:cxnLst>
              <a:cxn ang="0">
                <a:pos x="connsiteX0" y="connsiteY0"/>
              </a:cxn>
              <a:cxn ang="0">
                <a:pos x="connsiteX1" y="connsiteY1"/>
              </a:cxn>
              <a:cxn ang="0">
                <a:pos x="connsiteX2" y="connsiteY2"/>
              </a:cxn>
            </a:cxnLst>
            <a:rect l="l" t="t" r="r" b="b"/>
            <a:pathLst>
              <a:path w="4511376" h="2253163">
                <a:moveTo>
                  <a:pt x="0" y="0"/>
                </a:moveTo>
                <a:lnTo>
                  <a:pt x="0" y="2253163"/>
                </a:lnTo>
                <a:lnTo>
                  <a:pt x="4511376" y="2253163"/>
                </a:lnTo>
              </a:path>
            </a:pathLst>
          </a:custGeom>
          <a:noFill/>
          <a:ln w="28575">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35" name="Group 34">
            <a:extLst>
              <a:ext uri="{FF2B5EF4-FFF2-40B4-BE49-F238E27FC236}">
                <a16:creationId xmlns:a16="http://schemas.microsoft.com/office/drawing/2014/main" id="{ECB0D801-B3E9-95FD-92DD-63B1B5DBEB5B}"/>
              </a:ext>
            </a:extLst>
          </p:cNvPr>
          <p:cNvGrpSpPr/>
          <p:nvPr/>
        </p:nvGrpSpPr>
        <p:grpSpPr>
          <a:xfrm>
            <a:off x="1109985" y="1948739"/>
            <a:ext cx="497252" cy="2558400"/>
            <a:chOff x="1083783" y="2110520"/>
            <a:chExt cx="497252" cy="2558400"/>
          </a:xfrm>
        </p:grpSpPr>
        <p:sp>
          <p:nvSpPr>
            <p:cNvPr id="11" name="TextBox 10">
              <a:extLst>
                <a:ext uri="{FF2B5EF4-FFF2-40B4-BE49-F238E27FC236}">
                  <a16:creationId xmlns:a16="http://schemas.microsoft.com/office/drawing/2014/main" id="{F08327A1-8B3E-8D77-A97E-82855F923480}"/>
                </a:ext>
              </a:extLst>
            </p:cNvPr>
            <p:cNvSpPr txBox="1"/>
            <p:nvPr/>
          </p:nvSpPr>
          <p:spPr bwMode="auto">
            <a:xfrm>
              <a:off x="1083783" y="2110520"/>
              <a:ext cx="4972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100</a:t>
              </a:r>
            </a:p>
          </p:txBody>
        </p:sp>
        <p:sp>
          <p:nvSpPr>
            <p:cNvPr id="26" name="TextBox 25">
              <a:extLst>
                <a:ext uri="{FF2B5EF4-FFF2-40B4-BE49-F238E27FC236}">
                  <a16:creationId xmlns:a16="http://schemas.microsoft.com/office/drawing/2014/main" id="{55F82A62-530E-3E43-0DBD-446DE4193ACF}"/>
                </a:ext>
              </a:extLst>
            </p:cNvPr>
            <p:cNvSpPr txBox="1"/>
            <p:nvPr/>
          </p:nvSpPr>
          <p:spPr bwMode="auto">
            <a:xfrm>
              <a:off x="1187979" y="2554490"/>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80</a:t>
              </a:r>
            </a:p>
          </p:txBody>
        </p:sp>
        <p:sp>
          <p:nvSpPr>
            <p:cNvPr id="28" name="TextBox 27">
              <a:extLst>
                <a:ext uri="{FF2B5EF4-FFF2-40B4-BE49-F238E27FC236}">
                  <a16:creationId xmlns:a16="http://schemas.microsoft.com/office/drawing/2014/main" id="{97051216-06A3-DAD1-FF96-89291CA10DBA}"/>
                </a:ext>
              </a:extLst>
            </p:cNvPr>
            <p:cNvSpPr txBox="1"/>
            <p:nvPr/>
          </p:nvSpPr>
          <p:spPr bwMode="auto">
            <a:xfrm>
              <a:off x="1187979" y="2998460"/>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60</a:t>
              </a:r>
            </a:p>
          </p:txBody>
        </p:sp>
        <p:sp>
          <p:nvSpPr>
            <p:cNvPr id="30" name="TextBox 29">
              <a:extLst>
                <a:ext uri="{FF2B5EF4-FFF2-40B4-BE49-F238E27FC236}">
                  <a16:creationId xmlns:a16="http://schemas.microsoft.com/office/drawing/2014/main" id="{A9610BB7-78AD-0D97-2399-8598BFAF6B9A}"/>
                </a:ext>
              </a:extLst>
            </p:cNvPr>
            <p:cNvSpPr txBox="1"/>
            <p:nvPr/>
          </p:nvSpPr>
          <p:spPr bwMode="auto">
            <a:xfrm>
              <a:off x="1187979" y="3442430"/>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40</a:t>
              </a:r>
            </a:p>
          </p:txBody>
        </p:sp>
        <p:sp>
          <p:nvSpPr>
            <p:cNvPr id="32" name="TextBox 31">
              <a:extLst>
                <a:ext uri="{FF2B5EF4-FFF2-40B4-BE49-F238E27FC236}">
                  <a16:creationId xmlns:a16="http://schemas.microsoft.com/office/drawing/2014/main" id="{DD0308CA-8EC6-DDDD-2A45-86DDD30016D4}"/>
                </a:ext>
              </a:extLst>
            </p:cNvPr>
            <p:cNvSpPr txBox="1"/>
            <p:nvPr/>
          </p:nvSpPr>
          <p:spPr bwMode="auto">
            <a:xfrm>
              <a:off x="1187979" y="3886400"/>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20</a:t>
              </a:r>
            </a:p>
          </p:txBody>
        </p:sp>
        <p:sp>
          <p:nvSpPr>
            <p:cNvPr id="34" name="TextBox 33">
              <a:extLst>
                <a:ext uri="{FF2B5EF4-FFF2-40B4-BE49-F238E27FC236}">
                  <a16:creationId xmlns:a16="http://schemas.microsoft.com/office/drawing/2014/main" id="{C51262EF-821B-74F4-6DA1-100670940A6E}"/>
                </a:ext>
              </a:extLst>
            </p:cNvPr>
            <p:cNvSpPr txBox="1"/>
            <p:nvPr/>
          </p:nvSpPr>
          <p:spPr bwMode="auto">
            <a:xfrm>
              <a:off x="1292173" y="4330366"/>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p>
          </p:txBody>
        </p:sp>
      </p:grpSp>
      <p:grpSp>
        <p:nvGrpSpPr>
          <p:cNvPr id="36" name="Group 35">
            <a:extLst>
              <a:ext uri="{FF2B5EF4-FFF2-40B4-BE49-F238E27FC236}">
                <a16:creationId xmlns:a16="http://schemas.microsoft.com/office/drawing/2014/main" id="{1180771E-A7BE-9406-5384-99EDD2A5ED5F}"/>
              </a:ext>
            </a:extLst>
          </p:cNvPr>
          <p:cNvGrpSpPr/>
          <p:nvPr/>
        </p:nvGrpSpPr>
        <p:grpSpPr>
          <a:xfrm>
            <a:off x="6790125" y="1943814"/>
            <a:ext cx="497252" cy="2558400"/>
            <a:chOff x="1083783" y="2110520"/>
            <a:chExt cx="497252" cy="2558400"/>
          </a:xfrm>
        </p:grpSpPr>
        <p:sp>
          <p:nvSpPr>
            <p:cNvPr id="37" name="TextBox 36">
              <a:extLst>
                <a:ext uri="{FF2B5EF4-FFF2-40B4-BE49-F238E27FC236}">
                  <a16:creationId xmlns:a16="http://schemas.microsoft.com/office/drawing/2014/main" id="{14DE52EF-62DA-63FD-EEF0-1B739BCE5CF5}"/>
                </a:ext>
              </a:extLst>
            </p:cNvPr>
            <p:cNvSpPr txBox="1"/>
            <p:nvPr/>
          </p:nvSpPr>
          <p:spPr bwMode="auto">
            <a:xfrm>
              <a:off x="1083783" y="2110520"/>
              <a:ext cx="4972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100</a:t>
              </a:r>
            </a:p>
          </p:txBody>
        </p:sp>
        <p:sp>
          <p:nvSpPr>
            <p:cNvPr id="39" name="TextBox 38">
              <a:extLst>
                <a:ext uri="{FF2B5EF4-FFF2-40B4-BE49-F238E27FC236}">
                  <a16:creationId xmlns:a16="http://schemas.microsoft.com/office/drawing/2014/main" id="{B30ADA70-3551-81D7-A50D-2AADF56A6337}"/>
                </a:ext>
              </a:extLst>
            </p:cNvPr>
            <p:cNvSpPr txBox="1"/>
            <p:nvPr/>
          </p:nvSpPr>
          <p:spPr bwMode="auto">
            <a:xfrm>
              <a:off x="1187979" y="2554490"/>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80</a:t>
              </a:r>
            </a:p>
          </p:txBody>
        </p:sp>
        <p:sp>
          <p:nvSpPr>
            <p:cNvPr id="41" name="TextBox 40">
              <a:extLst>
                <a:ext uri="{FF2B5EF4-FFF2-40B4-BE49-F238E27FC236}">
                  <a16:creationId xmlns:a16="http://schemas.microsoft.com/office/drawing/2014/main" id="{A6956E38-AA19-03A8-573F-7AEDF5A74564}"/>
                </a:ext>
              </a:extLst>
            </p:cNvPr>
            <p:cNvSpPr txBox="1"/>
            <p:nvPr/>
          </p:nvSpPr>
          <p:spPr bwMode="auto">
            <a:xfrm>
              <a:off x="1187979" y="2998460"/>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60</a:t>
              </a:r>
            </a:p>
          </p:txBody>
        </p:sp>
        <p:sp>
          <p:nvSpPr>
            <p:cNvPr id="43" name="TextBox 42">
              <a:extLst>
                <a:ext uri="{FF2B5EF4-FFF2-40B4-BE49-F238E27FC236}">
                  <a16:creationId xmlns:a16="http://schemas.microsoft.com/office/drawing/2014/main" id="{CF02FA9D-3792-5784-B7B7-A3044730C1BE}"/>
                </a:ext>
              </a:extLst>
            </p:cNvPr>
            <p:cNvSpPr txBox="1"/>
            <p:nvPr/>
          </p:nvSpPr>
          <p:spPr bwMode="auto">
            <a:xfrm>
              <a:off x="1187979" y="3442430"/>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40</a:t>
              </a:r>
            </a:p>
          </p:txBody>
        </p:sp>
        <p:sp>
          <p:nvSpPr>
            <p:cNvPr id="45" name="TextBox 44">
              <a:extLst>
                <a:ext uri="{FF2B5EF4-FFF2-40B4-BE49-F238E27FC236}">
                  <a16:creationId xmlns:a16="http://schemas.microsoft.com/office/drawing/2014/main" id="{912ED908-E3D7-DE75-A4EA-3EDE52E63F4C}"/>
                </a:ext>
              </a:extLst>
            </p:cNvPr>
            <p:cNvSpPr txBox="1"/>
            <p:nvPr/>
          </p:nvSpPr>
          <p:spPr bwMode="auto">
            <a:xfrm>
              <a:off x="1187979" y="3886400"/>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20</a:t>
              </a:r>
            </a:p>
          </p:txBody>
        </p:sp>
        <p:sp>
          <p:nvSpPr>
            <p:cNvPr id="47" name="TextBox 46">
              <a:extLst>
                <a:ext uri="{FF2B5EF4-FFF2-40B4-BE49-F238E27FC236}">
                  <a16:creationId xmlns:a16="http://schemas.microsoft.com/office/drawing/2014/main" id="{E2F80429-993F-6891-7AEB-5008D3230C89}"/>
                </a:ext>
              </a:extLst>
            </p:cNvPr>
            <p:cNvSpPr txBox="1"/>
            <p:nvPr/>
          </p:nvSpPr>
          <p:spPr bwMode="auto">
            <a:xfrm>
              <a:off x="1292173" y="4330366"/>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p>
          </p:txBody>
        </p:sp>
      </p:grpSp>
      <p:grpSp>
        <p:nvGrpSpPr>
          <p:cNvPr id="69" name="Group 68">
            <a:extLst>
              <a:ext uri="{FF2B5EF4-FFF2-40B4-BE49-F238E27FC236}">
                <a16:creationId xmlns:a16="http://schemas.microsoft.com/office/drawing/2014/main" id="{FAF93A4C-3B4C-8CB6-1198-F50E9B27E545}"/>
              </a:ext>
            </a:extLst>
          </p:cNvPr>
          <p:cNvGrpSpPr/>
          <p:nvPr/>
        </p:nvGrpSpPr>
        <p:grpSpPr>
          <a:xfrm>
            <a:off x="7200681" y="2128406"/>
            <a:ext cx="62948" cy="2221190"/>
            <a:chOff x="1484683" y="2290187"/>
            <a:chExt cx="62948" cy="2221190"/>
          </a:xfrm>
        </p:grpSpPr>
        <p:cxnSp>
          <p:nvCxnSpPr>
            <p:cNvPr id="70" name="Straight Connector 69">
              <a:extLst>
                <a:ext uri="{FF2B5EF4-FFF2-40B4-BE49-F238E27FC236}">
                  <a16:creationId xmlns:a16="http://schemas.microsoft.com/office/drawing/2014/main" id="{AD13AEAF-5158-4F0D-0469-58EF5D219BA6}"/>
                </a:ext>
              </a:extLst>
            </p:cNvPr>
            <p:cNvCxnSpPr>
              <a:cxnSpLocks/>
            </p:cNvCxnSpPr>
            <p:nvPr/>
          </p:nvCxnSpPr>
          <p:spPr bwMode="auto">
            <a:xfrm>
              <a:off x="1484683" y="2290187"/>
              <a:ext cx="62948" cy="0"/>
            </a:xfrm>
            <a:prstGeom prst="line">
              <a:avLst/>
            </a:prstGeom>
            <a:noFill/>
            <a:ln w="28575" cap="flat" cmpd="sng" algn="ctr">
              <a:solidFill>
                <a:schemeClr val="bg1"/>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0844127B-3315-78B8-882A-F9D5CD2B7305}"/>
                </a:ext>
              </a:extLst>
            </p:cNvPr>
            <p:cNvCxnSpPr>
              <a:cxnSpLocks/>
            </p:cNvCxnSpPr>
            <p:nvPr/>
          </p:nvCxnSpPr>
          <p:spPr bwMode="auto">
            <a:xfrm>
              <a:off x="1484683" y="2734425"/>
              <a:ext cx="62948" cy="0"/>
            </a:xfrm>
            <a:prstGeom prst="line">
              <a:avLst/>
            </a:prstGeom>
            <a:noFill/>
            <a:ln w="28575" cap="flat" cmpd="sng" algn="ctr">
              <a:solidFill>
                <a:schemeClr val="bg1"/>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D986010B-207E-AE6B-52E7-39F0B9D1B42F}"/>
                </a:ext>
              </a:extLst>
            </p:cNvPr>
            <p:cNvCxnSpPr>
              <a:cxnSpLocks/>
            </p:cNvCxnSpPr>
            <p:nvPr/>
          </p:nvCxnSpPr>
          <p:spPr bwMode="auto">
            <a:xfrm>
              <a:off x="1484683" y="3178663"/>
              <a:ext cx="62948" cy="0"/>
            </a:xfrm>
            <a:prstGeom prst="line">
              <a:avLst/>
            </a:prstGeom>
            <a:noFill/>
            <a:ln w="28575" cap="flat" cmpd="sng" algn="ctr">
              <a:solidFill>
                <a:schemeClr val="bg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AE19800F-C17D-93AB-52B5-1D0225C0BF26}"/>
                </a:ext>
              </a:extLst>
            </p:cNvPr>
            <p:cNvCxnSpPr>
              <a:cxnSpLocks/>
            </p:cNvCxnSpPr>
            <p:nvPr/>
          </p:nvCxnSpPr>
          <p:spPr bwMode="auto">
            <a:xfrm>
              <a:off x="1484683" y="3622901"/>
              <a:ext cx="62948" cy="0"/>
            </a:xfrm>
            <a:prstGeom prst="line">
              <a:avLst/>
            </a:prstGeom>
            <a:noFill/>
            <a:ln w="28575" cap="flat" cmpd="sng" algn="ctr">
              <a:solidFill>
                <a:schemeClr val="bg1"/>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93791DEE-D189-3F56-6999-16BC3CAEC872}"/>
                </a:ext>
              </a:extLst>
            </p:cNvPr>
            <p:cNvCxnSpPr>
              <a:cxnSpLocks/>
            </p:cNvCxnSpPr>
            <p:nvPr/>
          </p:nvCxnSpPr>
          <p:spPr bwMode="auto">
            <a:xfrm>
              <a:off x="1484683" y="4067139"/>
              <a:ext cx="62948" cy="0"/>
            </a:xfrm>
            <a:prstGeom prst="line">
              <a:avLst/>
            </a:prstGeom>
            <a:noFill/>
            <a:ln w="28575" cap="flat" cmpd="sng" algn="ctr">
              <a:solidFill>
                <a:schemeClr val="bg1"/>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D9A9D082-4838-67C0-578B-591D8664254C}"/>
                </a:ext>
              </a:extLst>
            </p:cNvPr>
            <p:cNvCxnSpPr>
              <a:cxnSpLocks/>
            </p:cNvCxnSpPr>
            <p:nvPr/>
          </p:nvCxnSpPr>
          <p:spPr bwMode="auto">
            <a:xfrm>
              <a:off x="1484683" y="4511377"/>
              <a:ext cx="62948" cy="0"/>
            </a:xfrm>
            <a:prstGeom prst="line">
              <a:avLst/>
            </a:prstGeom>
            <a:noFill/>
            <a:ln w="28575" cap="flat" cmpd="sng" algn="ctr">
              <a:solidFill>
                <a:schemeClr val="bg1"/>
              </a:solidFill>
              <a:prstDash val="solid"/>
              <a:round/>
              <a:headEnd type="none" w="med" len="med"/>
              <a:tailEnd type="none" w="med" len="med"/>
            </a:ln>
            <a:effectLst/>
          </p:spPr>
        </p:cxnSp>
      </p:grpSp>
      <p:sp>
        <p:nvSpPr>
          <p:cNvPr id="81" name="Freeform 80">
            <a:extLst>
              <a:ext uri="{FF2B5EF4-FFF2-40B4-BE49-F238E27FC236}">
                <a16:creationId xmlns:a16="http://schemas.microsoft.com/office/drawing/2014/main" id="{5B1A7388-0338-F487-076E-9710A0A0D151}"/>
              </a:ext>
            </a:extLst>
          </p:cNvPr>
          <p:cNvSpPr/>
          <p:nvPr/>
        </p:nvSpPr>
        <p:spPr bwMode="auto">
          <a:xfrm>
            <a:off x="7263629" y="2095172"/>
            <a:ext cx="4511376" cy="2253163"/>
          </a:xfrm>
          <a:custGeom>
            <a:avLst/>
            <a:gdLst>
              <a:gd name="connsiteX0" fmla="*/ 0 w 4511376"/>
              <a:gd name="connsiteY0" fmla="*/ 0 h 2253163"/>
              <a:gd name="connsiteX1" fmla="*/ 0 w 4511376"/>
              <a:gd name="connsiteY1" fmla="*/ 2253163 h 2253163"/>
              <a:gd name="connsiteX2" fmla="*/ 4511376 w 4511376"/>
              <a:gd name="connsiteY2" fmla="*/ 2253163 h 2253163"/>
            </a:gdLst>
            <a:ahLst/>
            <a:cxnLst>
              <a:cxn ang="0">
                <a:pos x="connsiteX0" y="connsiteY0"/>
              </a:cxn>
              <a:cxn ang="0">
                <a:pos x="connsiteX1" y="connsiteY1"/>
              </a:cxn>
              <a:cxn ang="0">
                <a:pos x="connsiteX2" y="connsiteY2"/>
              </a:cxn>
            </a:cxnLst>
            <a:rect l="l" t="t" r="r" b="b"/>
            <a:pathLst>
              <a:path w="4511376" h="2253163">
                <a:moveTo>
                  <a:pt x="0" y="0"/>
                </a:moveTo>
                <a:lnTo>
                  <a:pt x="0" y="2253163"/>
                </a:lnTo>
                <a:lnTo>
                  <a:pt x="4511376" y="2253163"/>
                </a:lnTo>
              </a:path>
            </a:pathLst>
          </a:custGeom>
          <a:noFill/>
          <a:ln w="28575">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92" name="Group 91">
            <a:extLst>
              <a:ext uri="{FF2B5EF4-FFF2-40B4-BE49-F238E27FC236}">
                <a16:creationId xmlns:a16="http://schemas.microsoft.com/office/drawing/2014/main" id="{1FA229DE-2968-F39A-6D6C-75A66C59B35A}"/>
              </a:ext>
            </a:extLst>
          </p:cNvPr>
          <p:cNvGrpSpPr/>
          <p:nvPr/>
        </p:nvGrpSpPr>
        <p:grpSpPr>
          <a:xfrm>
            <a:off x="1436935" y="4335291"/>
            <a:ext cx="4648417" cy="338554"/>
            <a:chOff x="1400794" y="4497072"/>
            <a:chExt cx="4648417" cy="338554"/>
          </a:xfrm>
        </p:grpSpPr>
        <p:sp>
          <p:nvSpPr>
            <p:cNvPr id="82" name="TextBox 81">
              <a:extLst>
                <a:ext uri="{FF2B5EF4-FFF2-40B4-BE49-F238E27FC236}">
                  <a16:creationId xmlns:a16="http://schemas.microsoft.com/office/drawing/2014/main" id="{4B8E09BA-EC67-3D11-CAD8-A26531AAC81D}"/>
                </a:ext>
              </a:extLst>
            </p:cNvPr>
            <p:cNvSpPr txBox="1"/>
            <p:nvPr/>
          </p:nvSpPr>
          <p:spPr bwMode="auto">
            <a:xfrm>
              <a:off x="1400794" y="449707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p>
          </p:txBody>
        </p:sp>
        <p:sp>
          <p:nvSpPr>
            <p:cNvPr id="83" name="TextBox 82">
              <a:extLst>
                <a:ext uri="{FF2B5EF4-FFF2-40B4-BE49-F238E27FC236}">
                  <a16:creationId xmlns:a16="http://schemas.microsoft.com/office/drawing/2014/main" id="{0BA50FD9-1C5C-3522-AFC7-3F2AE5168E7A}"/>
                </a:ext>
              </a:extLst>
            </p:cNvPr>
            <p:cNvSpPr txBox="1"/>
            <p:nvPr/>
          </p:nvSpPr>
          <p:spPr bwMode="auto">
            <a:xfrm>
              <a:off x="1882192" y="449707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a:t>
              </a:r>
            </a:p>
          </p:txBody>
        </p:sp>
        <p:sp>
          <p:nvSpPr>
            <p:cNvPr id="84" name="TextBox 83">
              <a:extLst>
                <a:ext uri="{FF2B5EF4-FFF2-40B4-BE49-F238E27FC236}">
                  <a16:creationId xmlns:a16="http://schemas.microsoft.com/office/drawing/2014/main" id="{10AB29F4-B879-DC8A-C4DB-70DA9524BC93}"/>
                </a:ext>
              </a:extLst>
            </p:cNvPr>
            <p:cNvSpPr txBox="1"/>
            <p:nvPr/>
          </p:nvSpPr>
          <p:spPr bwMode="auto">
            <a:xfrm>
              <a:off x="2298076" y="449707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12</a:t>
              </a:r>
            </a:p>
          </p:txBody>
        </p:sp>
        <p:sp>
          <p:nvSpPr>
            <p:cNvPr id="85" name="TextBox 84">
              <a:extLst>
                <a:ext uri="{FF2B5EF4-FFF2-40B4-BE49-F238E27FC236}">
                  <a16:creationId xmlns:a16="http://schemas.microsoft.com/office/drawing/2014/main" id="{A89D26FC-2A29-A1B0-1F3D-32E19C96905D}"/>
                </a:ext>
              </a:extLst>
            </p:cNvPr>
            <p:cNvSpPr txBox="1"/>
            <p:nvPr/>
          </p:nvSpPr>
          <p:spPr bwMode="auto">
            <a:xfrm>
              <a:off x="2777802" y="449707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18</a:t>
              </a:r>
            </a:p>
          </p:txBody>
        </p:sp>
        <p:sp>
          <p:nvSpPr>
            <p:cNvPr id="86" name="TextBox 85">
              <a:extLst>
                <a:ext uri="{FF2B5EF4-FFF2-40B4-BE49-F238E27FC236}">
                  <a16:creationId xmlns:a16="http://schemas.microsoft.com/office/drawing/2014/main" id="{9B4EC349-A989-0E6A-8486-99FCCDD993DE}"/>
                </a:ext>
              </a:extLst>
            </p:cNvPr>
            <p:cNvSpPr txBox="1"/>
            <p:nvPr/>
          </p:nvSpPr>
          <p:spPr bwMode="auto">
            <a:xfrm>
              <a:off x="3257528" y="449707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24</a:t>
              </a:r>
            </a:p>
          </p:txBody>
        </p:sp>
        <p:sp>
          <p:nvSpPr>
            <p:cNvPr id="87" name="TextBox 86">
              <a:extLst>
                <a:ext uri="{FF2B5EF4-FFF2-40B4-BE49-F238E27FC236}">
                  <a16:creationId xmlns:a16="http://schemas.microsoft.com/office/drawing/2014/main" id="{37ED23C4-BB47-3CCE-4E15-57A9F19122A6}"/>
                </a:ext>
              </a:extLst>
            </p:cNvPr>
            <p:cNvSpPr txBox="1"/>
            <p:nvPr/>
          </p:nvSpPr>
          <p:spPr bwMode="auto">
            <a:xfrm>
              <a:off x="3737254" y="449707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30</a:t>
              </a:r>
            </a:p>
          </p:txBody>
        </p:sp>
        <p:sp>
          <p:nvSpPr>
            <p:cNvPr id="88" name="TextBox 87">
              <a:extLst>
                <a:ext uri="{FF2B5EF4-FFF2-40B4-BE49-F238E27FC236}">
                  <a16:creationId xmlns:a16="http://schemas.microsoft.com/office/drawing/2014/main" id="{0A770577-3E19-A413-6632-A18EE1B9D1A5}"/>
                </a:ext>
              </a:extLst>
            </p:cNvPr>
            <p:cNvSpPr txBox="1"/>
            <p:nvPr/>
          </p:nvSpPr>
          <p:spPr bwMode="auto">
            <a:xfrm>
              <a:off x="4216980" y="449707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36</a:t>
              </a:r>
            </a:p>
          </p:txBody>
        </p:sp>
        <p:sp>
          <p:nvSpPr>
            <p:cNvPr id="89" name="TextBox 88">
              <a:extLst>
                <a:ext uri="{FF2B5EF4-FFF2-40B4-BE49-F238E27FC236}">
                  <a16:creationId xmlns:a16="http://schemas.microsoft.com/office/drawing/2014/main" id="{9C950979-A92C-6073-FEFA-93B454FA14B1}"/>
                </a:ext>
              </a:extLst>
            </p:cNvPr>
            <p:cNvSpPr txBox="1"/>
            <p:nvPr/>
          </p:nvSpPr>
          <p:spPr bwMode="auto">
            <a:xfrm>
              <a:off x="4696706" y="449707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42</a:t>
              </a:r>
            </a:p>
          </p:txBody>
        </p:sp>
        <p:sp>
          <p:nvSpPr>
            <p:cNvPr id="90" name="TextBox 89">
              <a:extLst>
                <a:ext uri="{FF2B5EF4-FFF2-40B4-BE49-F238E27FC236}">
                  <a16:creationId xmlns:a16="http://schemas.microsoft.com/office/drawing/2014/main" id="{72C2D564-3F5D-20E4-D2E9-7D2AA25F2873}"/>
                </a:ext>
              </a:extLst>
            </p:cNvPr>
            <p:cNvSpPr txBox="1"/>
            <p:nvPr/>
          </p:nvSpPr>
          <p:spPr bwMode="auto">
            <a:xfrm>
              <a:off x="5176432" y="449707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48</a:t>
              </a:r>
            </a:p>
          </p:txBody>
        </p:sp>
        <p:sp>
          <p:nvSpPr>
            <p:cNvPr id="91" name="TextBox 90">
              <a:extLst>
                <a:ext uri="{FF2B5EF4-FFF2-40B4-BE49-F238E27FC236}">
                  <a16:creationId xmlns:a16="http://schemas.microsoft.com/office/drawing/2014/main" id="{927E2D23-CD51-FE8F-2D57-49D5647F1E69}"/>
                </a:ext>
              </a:extLst>
            </p:cNvPr>
            <p:cNvSpPr txBox="1"/>
            <p:nvPr/>
          </p:nvSpPr>
          <p:spPr bwMode="auto">
            <a:xfrm>
              <a:off x="5656155" y="449707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54</a:t>
              </a:r>
            </a:p>
          </p:txBody>
        </p:sp>
      </p:grpSp>
      <p:grpSp>
        <p:nvGrpSpPr>
          <p:cNvPr id="93" name="Group 92">
            <a:extLst>
              <a:ext uri="{FF2B5EF4-FFF2-40B4-BE49-F238E27FC236}">
                <a16:creationId xmlns:a16="http://schemas.microsoft.com/office/drawing/2014/main" id="{D789CF1D-0695-4619-7634-4F57B1413EE8}"/>
              </a:ext>
            </a:extLst>
          </p:cNvPr>
          <p:cNvGrpSpPr/>
          <p:nvPr/>
        </p:nvGrpSpPr>
        <p:grpSpPr>
          <a:xfrm>
            <a:off x="7116539" y="4334531"/>
            <a:ext cx="4648417" cy="338554"/>
            <a:chOff x="1400794" y="4497072"/>
            <a:chExt cx="4648417" cy="338554"/>
          </a:xfrm>
        </p:grpSpPr>
        <p:sp>
          <p:nvSpPr>
            <p:cNvPr id="94" name="TextBox 93">
              <a:extLst>
                <a:ext uri="{FF2B5EF4-FFF2-40B4-BE49-F238E27FC236}">
                  <a16:creationId xmlns:a16="http://schemas.microsoft.com/office/drawing/2014/main" id="{11F76BF6-AE12-BA3A-A7AA-5E11AE789D54}"/>
                </a:ext>
              </a:extLst>
            </p:cNvPr>
            <p:cNvSpPr txBox="1"/>
            <p:nvPr/>
          </p:nvSpPr>
          <p:spPr bwMode="auto">
            <a:xfrm>
              <a:off x="1400794" y="449707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p>
          </p:txBody>
        </p:sp>
        <p:sp>
          <p:nvSpPr>
            <p:cNvPr id="95" name="TextBox 94">
              <a:extLst>
                <a:ext uri="{FF2B5EF4-FFF2-40B4-BE49-F238E27FC236}">
                  <a16:creationId xmlns:a16="http://schemas.microsoft.com/office/drawing/2014/main" id="{8AD73C0A-A6BF-1FF6-C784-E5883FD5A477}"/>
                </a:ext>
              </a:extLst>
            </p:cNvPr>
            <p:cNvSpPr txBox="1"/>
            <p:nvPr/>
          </p:nvSpPr>
          <p:spPr bwMode="auto">
            <a:xfrm>
              <a:off x="1882192" y="4497072"/>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a:t>
              </a:r>
            </a:p>
          </p:txBody>
        </p:sp>
        <p:sp>
          <p:nvSpPr>
            <p:cNvPr id="96" name="TextBox 95">
              <a:extLst>
                <a:ext uri="{FF2B5EF4-FFF2-40B4-BE49-F238E27FC236}">
                  <a16:creationId xmlns:a16="http://schemas.microsoft.com/office/drawing/2014/main" id="{17D2FF2B-82DB-60C3-6C91-5F4C59188B64}"/>
                </a:ext>
              </a:extLst>
            </p:cNvPr>
            <p:cNvSpPr txBox="1"/>
            <p:nvPr/>
          </p:nvSpPr>
          <p:spPr bwMode="auto">
            <a:xfrm>
              <a:off x="2298076" y="449707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12</a:t>
              </a:r>
            </a:p>
          </p:txBody>
        </p:sp>
        <p:sp>
          <p:nvSpPr>
            <p:cNvPr id="97" name="TextBox 96">
              <a:extLst>
                <a:ext uri="{FF2B5EF4-FFF2-40B4-BE49-F238E27FC236}">
                  <a16:creationId xmlns:a16="http://schemas.microsoft.com/office/drawing/2014/main" id="{045B7891-68A5-AFB7-0199-522CDDC16010}"/>
                </a:ext>
              </a:extLst>
            </p:cNvPr>
            <p:cNvSpPr txBox="1"/>
            <p:nvPr/>
          </p:nvSpPr>
          <p:spPr bwMode="auto">
            <a:xfrm>
              <a:off x="2777802" y="449707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18</a:t>
              </a:r>
            </a:p>
          </p:txBody>
        </p:sp>
        <p:sp>
          <p:nvSpPr>
            <p:cNvPr id="98" name="TextBox 97">
              <a:extLst>
                <a:ext uri="{FF2B5EF4-FFF2-40B4-BE49-F238E27FC236}">
                  <a16:creationId xmlns:a16="http://schemas.microsoft.com/office/drawing/2014/main" id="{3811EB0E-5230-DCDB-B29F-089E17FC37AE}"/>
                </a:ext>
              </a:extLst>
            </p:cNvPr>
            <p:cNvSpPr txBox="1"/>
            <p:nvPr/>
          </p:nvSpPr>
          <p:spPr bwMode="auto">
            <a:xfrm>
              <a:off x="3257528" y="449707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24</a:t>
              </a:r>
            </a:p>
          </p:txBody>
        </p:sp>
        <p:sp>
          <p:nvSpPr>
            <p:cNvPr id="99" name="TextBox 98">
              <a:extLst>
                <a:ext uri="{FF2B5EF4-FFF2-40B4-BE49-F238E27FC236}">
                  <a16:creationId xmlns:a16="http://schemas.microsoft.com/office/drawing/2014/main" id="{AB611838-0B09-3F0A-714E-F2D99C9981DC}"/>
                </a:ext>
              </a:extLst>
            </p:cNvPr>
            <p:cNvSpPr txBox="1"/>
            <p:nvPr/>
          </p:nvSpPr>
          <p:spPr bwMode="auto">
            <a:xfrm>
              <a:off x="3737254" y="449707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30</a:t>
              </a:r>
            </a:p>
          </p:txBody>
        </p:sp>
        <p:sp>
          <p:nvSpPr>
            <p:cNvPr id="100" name="TextBox 99">
              <a:extLst>
                <a:ext uri="{FF2B5EF4-FFF2-40B4-BE49-F238E27FC236}">
                  <a16:creationId xmlns:a16="http://schemas.microsoft.com/office/drawing/2014/main" id="{68631DBD-0E1C-453E-B3D0-10716D579B43}"/>
                </a:ext>
              </a:extLst>
            </p:cNvPr>
            <p:cNvSpPr txBox="1"/>
            <p:nvPr/>
          </p:nvSpPr>
          <p:spPr bwMode="auto">
            <a:xfrm>
              <a:off x="4216980" y="449707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36</a:t>
              </a:r>
            </a:p>
          </p:txBody>
        </p:sp>
        <p:sp>
          <p:nvSpPr>
            <p:cNvPr id="101" name="TextBox 100">
              <a:extLst>
                <a:ext uri="{FF2B5EF4-FFF2-40B4-BE49-F238E27FC236}">
                  <a16:creationId xmlns:a16="http://schemas.microsoft.com/office/drawing/2014/main" id="{C7935C1D-8530-B428-CC17-ACF09EDA9030}"/>
                </a:ext>
              </a:extLst>
            </p:cNvPr>
            <p:cNvSpPr txBox="1"/>
            <p:nvPr/>
          </p:nvSpPr>
          <p:spPr bwMode="auto">
            <a:xfrm>
              <a:off x="4696706" y="449707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42</a:t>
              </a:r>
            </a:p>
          </p:txBody>
        </p:sp>
        <p:sp>
          <p:nvSpPr>
            <p:cNvPr id="102" name="TextBox 101">
              <a:extLst>
                <a:ext uri="{FF2B5EF4-FFF2-40B4-BE49-F238E27FC236}">
                  <a16:creationId xmlns:a16="http://schemas.microsoft.com/office/drawing/2014/main" id="{732E5DFD-F138-4AC8-E48C-55B86DFE459C}"/>
                </a:ext>
              </a:extLst>
            </p:cNvPr>
            <p:cNvSpPr txBox="1"/>
            <p:nvPr/>
          </p:nvSpPr>
          <p:spPr bwMode="auto">
            <a:xfrm>
              <a:off x="5176432" y="449707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48</a:t>
              </a:r>
            </a:p>
          </p:txBody>
        </p:sp>
        <p:sp>
          <p:nvSpPr>
            <p:cNvPr id="103" name="TextBox 102">
              <a:extLst>
                <a:ext uri="{FF2B5EF4-FFF2-40B4-BE49-F238E27FC236}">
                  <a16:creationId xmlns:a16="http://schemas.microsoft.com/office/drawing/2014/main" id="{06C8568A-9D8B-57FF-E331-A9D86D0688A9}"/>
                </a:ext>
              </a:extLst>
            </p:cNvPr>
            <p:cNvSpPr txBox="1"/>
            <p:nvPr/>
          </p:nvSpPr>
          <p:spPr bwMode="auto">
            <a:xfrm>
              <a:off x="5656155" y="4497072"/>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54</a:t>
              </a:r>
            </a:p>
          </p:txBody>
        </p:sp>
      </p:grpSp>
      <p:grpSp>
        <p:nvGrpSpPr>
          <p:cNvPr id="115" name="Group 114">
            <a:extLst>
              <a:ext uri="{FF2B5EF4-FFF2-40B4-BE49-F238E27FC236}">
                <a16:creationId xmlns:a16="http://schemas.microsoft.com/office/drawing/2014/main" id="{FF37098A-4627-1BFF-A6B8-6E267971BD84}"/>
              </a:ext>
            </a:extLst>
          </p:cNvPr>
          <p:cNvGrpSpPr/>
          <p:nvPr/>
        </p:nvGrpSpPr>
        <p:grpSpPr>
          <a:xfrm>
            <a:off x="1582452" y="4348450"/>
            <a:ext cx="4303968" cy="62005"/>
            <a:chOff x="1546311" y="4506918"/>
            <a:chExt cx="4303968" cy="62005"/>
          </a:xfrm>
        </p:grpSpPr>
        <p:cxnSp>
          <p:nvCxnSpPr>
            <p:cNvPr id="105" name="Straight Connector 104">
              <a:extLst>
                <a:ext uri="{FF2B5EF4-FFF2-40B4-BE49-F238E27FC236}">
                  <a16:creationId xmlns:a16="http://schemas.microsoft.com/office/drawing/2014/main" id="{8836863B-B759-CB5D-993B-FC3A6A673AA3}"/>
                </a:ext>
              </a:extLst>
            </p:cNvPr>
            <p:cNvCxnSpPr>
              <a:cxnSpLocks/>
            </p:cNvCxnSpPr>
            <p:nvPr/>
          </p:nvCxnSpPr>
          <p:spPr bwMode="auto">
            <a:xfrm>
              <a:off x="1546311" y="4506918"/>
              <a:ext cx="0" cy="62005"/>
            </a:xfrm>
            <a:prstGeom prst="line">
              <a:avLst/>
            </a:prstGeom>
            <a:noFill/>
            <a:ln w="28575" cap="flat" cmpd="sng" algn="ctr">
              <a:solidFill>
                <a:schemeClr val="bg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BDF99D19-5123-9D5D-AE13-1284DDADF7A1}"/>
                </a:ext>
              </a:extLst>
            </p:cNvPr>
            <p:cNvCxnSpPr>
              <a:cxnSpLocks/>
            </p:cNvCxnSpPr>
            <p:nvPr/>
          </p:nvCxnSpPr>
          <p:spPr bwMode="auto">
            <a:xfrm>
              <a:off x="2024530" y="4506918"/>
              <a:ext cx="0" cy="62005"/>
            </a:xfrm>
            <a:prstGeom prst="line">
              <a:avLst/>
            </a:prstGeom>
            <a:noFill/>
            <a:ln w="28575" cap="flat" cmpd="sng" algn="ctr">
              <a:solidFill>
                <a:schemeClr val="bg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FBAFA867-4740-0FE9-A668-A0A709DAF02E}"/>
                </a:ext>
              </a:extLst>
            </p:cNvPr>
            <p:cNvCxnSpPr>
              <a:cxnSpLocks/>
            </p:cNvCxnSpPr>
            <p:nvPr/>
          </p:nvCxnSpPr>
          <p:spPr bwMode="auto">
            <a:xfrm>
              <a:off x="2502749" y="4506918"/>
              <a:ext cx="0" cy="62005"/>
            </a:xfrm>
            <a:prstGeom prst="line">
              <a:avLst/>
            </a:prstGeom>
            <a:noFill/>
            <a:ln w="28575" cap="flat" cmpd="sng" algn="ctr">
              <a:solidFill>
                <a:schemeClr val="bg1"/>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1AA0AFCD-1AC4-C8DD-DE8E-243FA34B667B}"/>
                </a:ext>
              </a:extLst>
            </p:cNvPr>
            <p:cNvCxnSpPr>
              <a:cxnSpLocks/>
            </p:cNvCxnSpPr>
            <p:nvPr/>
          </p:nvCxnSpPr>
          <p:spPr bwMode="auto">
            <a:xfrm>
              <a:off x="2980968" y="4506918"/>
              <a:ext cx="0" cy="62005"/>
            </a:xfrm>
            <a:prstGeom prst="line">
              <a:avLst/>
            </a:prstGeom>
            <a:noFill/>
            <a:ln w="28575" cap="flat" cmpd="sng" algn="ctr">
              <a:solidFill>
                <a:schemeClr val="bg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3F8BF0C8-BE42-6F37-A9D2-8DB5BB7F2F6A}"/>
                </a:ext>
              </a:extLst>
            </p:cNvPr>
            <p:cNvCxnSpPr>
              <a:cxnSpLocks/>
            </p:cNvCxnSpPr>
            <p:nvPr/>
          </p:nvCxnSpPr>
          <p:spPr bwMode="auto">
            <a:xfrm>
              <a:off x="3459187" y="4506918"/>
              <a:ext cx="0" cy="62005"/>
            </a:xfrm>
            <a:prstGeom prst="line">
              <a:avLst/>
            </a:prstGeom>
            <a:noFill/>
            <a:ln w="28575" cap="flat" cmpd="sng" algn="ctr">
              <a:solidFill>
                <a:schemeClr val="bg1"/>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2B4EA919-1922-DD63-1E68-C909C6969A3C}"/>
                </a:ext>
              </a:extLst>
            </p:cNvPr>
            <p:cNvCxnSpPr>
              <a:cxnSpLocks/>
            </p:cNvCxnSpPr>
            <p:nvPr/>
          </p:nvCxnSpPr>
          <p:spPr bwMode="auto">
            <a:xfrm>
              <a:off x="3937406" y="4506918"/>
              <a:ext cx="0" cy="62005"/>
            </a:xfrm>
            <a:prstGeom prst="line">
              <a:avLst/>
            </a:prstGeom>
            <a:noFill/>
            <a:ln w="28575" cap="flat" cmpd="sng" algn="ctr">
              <a:solidFill>
                <a:schemeClr val="bg1"/>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CED850DF-B91A-4A6B-7CE1-ED049EEC8B6F}"/>
                </a:ext>
              </a:extLst>
            </p:cNvPr>
            <p:cNvCxnSpPr>
              <a:cxnSpLocks/>
            </p:cNvCxnSpPr>
            <p:nvPr/>
          </p:nvCxnSpPr>
          <p:spPr bwMode="auto">
            <a:xfrm>
              <a:off x="4415625" y="4506918"/>
              <a:ext cx="0" cy="62005"/>
            </a:xfrm>
            <a:prstGeom prst="line">
              <a:avLst/>
            </a:prstGeom>
            <a:noFill/>
            <a:ln w="28575" cap="flat" cmpd="sng" algn="ctr">
              <a:solidFill>
                <a:schemeClr val="bg1"/>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61084DBE-4C82-A6B6-EB39-87D33745313D}"/>
                </a:ext>
              </a:extLst>
            </p:cNvPr>
            <p:cNvCxnSpPr>
              <a:cxnSpLocks/>
            </p:cNvCxnSpPr>
            <p:nvPr/>
          </p:nvCxnSpPr>
          <p:spPr bwMode="auto">
            <a:xfrm>
              <a:off x="4893844" y="4506918"/>
              <a:ext cx="0" cy="62005"/>
            </a:xfrm>
            <a:prstGeom prst="line">
              <a:avLst/>
            </a:prstGeom>
            <a:noFill/>
            <a:ln w="28575" cap="flat" cmpd="sng" algn="ctr">
              <a:solidFill>
                <a:schemeClr val="bg1"/>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AFF2C3E6-0042-5CBD-9B2A-F7CC92BCCC43}"/>
                </a:ext>
              </a:extLst>
            </p:cNvPr>
            <p:cNvCxnSpPr>
              <a:cxnSpLocks/>
            </p:cNvCxnSpPr>
            <p:nvPr/>
          </p:nvCxnSpPr>
          <p:spPr bwMode="auto">
            <a:xfrm>
              <a:off x="5372063" y="4506918"/>
              <a:ext cx="0" cy="62005"/>
            </a:xfrm>
            <a:prstGeom prst="line">
              <a:avLst/>
            </a:prstGeom>
            <a:noFill/>
            <a:ln w="28575" cap="flat" cmpd="sng" algn="ctr">
              <a:solidFill>
                <a:schemeClr val="bg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49B3115E-D5FD-1AAC-CCCB-5572E243B7D8}"/>
                </a:ext>
              </a:extLst>
            </p:cNvPr>
            <p:cNvCxnSpPr>
              <a:cxnSpLocks/>
            </p:cNvCxnSpPr>
            <p:nvPr/>
          </p:nvCxnSpPr>
          <p:spPr bwMode="auto">
            <a:xfrm>
              <a:off x="5850279" y="4506918"/>
              <a:ext cx="0" cy="62005"/>
            </a:xfrm>
            <a:prstGeom prst="line">
              <a:avLst/>
            </a:prstGeom>
            <a:noFill/>
            <a:ln w="28575" cap="flat" cmpd="sng" algn="ctr">
              <a:solidFill>
                <a:schemeClr val="bg1"/>
              </a:solidFill>
              <a:prstDash val="solid"/>
              <a:round/>
              <a:headEnd type="none" w="med" len="med"/>
              <a:tailEnd type="none" w="med" len="med"/>
            </a:ln>
            <a:effectLst/>
          </p:spPr>
        </p:cxnSp>
      </p:grpSp>
      <p:grpSp>
        <p:nvGrpSpPr>
          <p:cNvPr id="116" name="Group 115">
            <a:extLst>
              <a:ext uri="{FF2B5EF4-FFF2-40B4-BE49-F238E27FC236}">
                <a16:creationId xmlns:a16="http://schemas.microsoft.com/office/drawing/2014/main" id="{97F1B7AD-F6A1-EF48-FE53-1DBA312ECFEC}"/>
              </a:ext>
            </a:extLst>
          </p:cNvPr>
          <p:cNvGrpSpPr/>
          <p:nvPr/>
        </p:nvGrpSpPr>
        <p:grpSpPr>
          <a:xfrm>
            <a:off x="7264460" y="4348449"/>
            <a:ext cx="4303968" cy="62005"/>
            <a:chOff x="1546311" y="4506918"/>
            <a:chExt cx="4303968" cy="62005"/>
          </a:xfrm>
        </p:grpSpPr>
        <p:cxnSp>
          <p:nvCxnSpPr>
            <p:cNvPr id="117" name="Straight Connector 116">
              <a:extLst>
                <a:ext uri="{FF2B5EF4-FFF2-40B4-BE49-F238E27FC236}">
                  <a16:creationId xmlns:a16="http://schemas.microsoft.com/office/drawing/2014/main" id="{05158ECF-4FFB-5D96-B01B-E96DBD320C7A}"/>
                </a:ext>
              </a:extLst>
            </p:cNvPr>
            <p:cNvCxnSpPr>
              <a:cxnSpLocks/>
            </p:cNvCxnSpPr>
            <p:nvPr/>
          </p:nvCxnSpPr>
          <p:spPr bwMode="auto">
            <a:xfrm>
              <a:off x="1546311" y="4506918"/>
              <a:ext cx="0" cy="62005"/>
            </a:xfrm>
            <a:prstGeom prst="line">
              <a:avLst/>
            </a:prstGeom>
            <a:noFill/>
            <a:ln w="28575" cap="flat" cmpd="sng" algn="ctr">
              <a:solidFill>
                <a:schemeClr val="bg1"/>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62A389C2-0651-D3B9-3B23-94733323F8EC}"/>
                </a:ext>
              </a:extLst>
            </p:cNvPr>
            <p:cNvCxnSpPr>
              <a:cxnSpLocks/>
            </p:cNvCxnSpPr>
            <p:nvPr/>
          </p:nvCxnSpPr>
          <p:spPr bwMode="auto">
            <a:xfrm>
              <a:off x="2024530" y="4506918"/>
              <a:ext cx="0" cy="62005"/>
            </a:xfrm>
            <a:prstGeom prst="line">
              <a:avLst/>
            </a:prstGeom>
            <a:noFill/>
            <a:ln w="28575" cap="flat" cmpd="sng" algn="ctr">
              <a:solidFill>
                <a:schemeClr val="bg1"/>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A92CE339-6B67-B3CB-F88C-E12D4EABCB95}"/>
                </a:ext>
              </a:extLst>
            </p:cNvPr>
            <p:cNvCxnSpPr>
              <a:cxnSpLocks/>
            </p:cNvCxnSpPr>
            <p:nvPr/>
          </p:nvCxnSpPr>
          <p:spPr bwMode="auto">
            <a:xfrm>
              <a:off x="2502749" y="4506918"/>
              <a:ext cx="0" cy="62005"/>
            </a:xfrm>
            <a:prstGeom prst="line">
              <a:avLst/>
            </a:prstGeom>
            <a:noFill/>
            <a:ln w="28575" cap="flat" cmpd="sng" algn="ctr">
              <a:solidFill>
                <a:schemeClr val="bg1"/>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672AA50F-10FA-E027-C244-C70BC09DE651}"/>
                </a:ext>
              </a:extLst>
            </p:cNvPr>
            <p:cNvCxnSpPr>
              <a:cxnSpLocks/>
            </p:cNvCxnSpPr>
            <p:nvPr/>
          </p:nvCxnSpPr>
          <p:spPr bwMode="auto">
            <a:xfrm>
              <a:off x="2980968" y="4506918"/>
              <a:ext cx="0" cy="62005"/>
            </a:xfrm>
            <a:prstGeom prst="line">
              <a:avLst/>
            </a:prstGeom>
            <a:noFill/>
            <a:ln w="28575" cap="flat" cmpd="sng" algn="ctr">
              <a:solidFill>
                <a:schemeClr val="bg1"/>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3D333F10-FF6F-9E63-279D-A2A402493269}"/>
                </a:ext>
              </a:extLst>
            </p:cNvPr>
            <p:cNvCxnSpPr>
              <a:cxnSpLocks/>
            </p:cNvCxnSpPr>
            <p:nvPr/>
          </p:nvCxnSpPr>
          <p:spPr bwMode="auto">
            <a:xfrm>
              <a:off x="3459187" y="4506918"/>
              <a:ext cx="0" cy="62005"/>
            </a:xfrm>
            <a:prstGeom prst="line">
              <a:avLst/>
            </a:prstGeom>
            <a:noFill/>
            <a:ln w="28575" cap="flat" cmpd="sng" algn="ctr">
              <a:solidFill>
                <a:schemeClr val="bg1"/>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CF286018-1284-146F-5FAC-4FBDBB2B7DAE}"/>
                </a:ext>
              </a:extLst>
            </p:cNvPr>
            <p:cNvCxnSpPr>
              <a:cxnSpLocks/>
            </p:cNvCxnSpPr>
            <p:nvPr/>
          </p:nvCxnSpPr>
          <p:spPr bwMode="auto">
            <a:xfrm>
              <a:off x="3937406" y="4506918"/>
              <a:ext cx="0" cy="62005"/>
            </a:xfrm>
            <a:prstGeom prst="line">
              <a:avLst/>
            </a:prstGeom>
            <a:noFill/>
            <a:ln w="28575" cap="flat" cmpd="sng" algn="ctr">
              <a:solidFill>
                <a:schemeClr val="bg1"/>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id="{98276921-6134-226C-D234-623E783F709A}"/>
                </a:ext>
              </a:extLst>
            </p:cNvPr>
            <p:cNvCxnSpPr>
              <a:cxnSpLocks/>
            </p:cNvCxnSpPr>
            <p:nvPr/>
          </p:nvCxnSpPr>
          <p:spPr bwMode="auto">
            <a:xfrm>
              <a:off x="4415625" y="4506918"/>
              <a:ext cx="0" cy="62005"/>
            </a:xfrm>
            <a:prstGeom prst="line">
              <a:avLst/>
            </a:prstGeom>
            <a:noFill/>
            <a:ln w="28575" cap="flat" cmpd="sng" algn="ctr">
              <a:solidFill>
                <a:schemeClr val="bg1"/>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6ACC544D-9A4A-9964-E3B3-2CE70092F5B6}"/>
                </a:ext>
              </a:extLst>
            </p:cNvPr>
            <p:cNvCxnSpPr>
              <a:cxnSpLocks/>
            </p:cNvCxnSpPr>
            <p:nvPr/>
          </p:nvCxnSpPr>
          <p:spPr bwMode="auto">
            <a:xfrm>
              <a:off x="4893844" y="4506918"/>
              <a:ext cx="0" cy="62005"/>
            </a:xfrm>
            <a:prstGeom prst="line">
              <a:avLst/>
            </a:prstGeom>
            <a:noFill/>
            <a:ln w="28575" cap="flat" cmpd="sng" algn="ctr">
              <a:solidFill>
                <a:schemeClr val="bg1"/>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id="{00EDE81C-4229-079A-0B07-086FC7120543}"/>
                </a:ext>
              </a:extLst>
            </p:cNvPr>
            <p:cNvCxnSpPr>
              <a:cxnSpLocks/>
            </p:cNvCxnSpPr>
            <p:nvPr/>
          </p:nvCxnSpPr>
          <p:spPr bwMode="auto">
            <a:xfrm>
              <a:off x="5372063" y="4506918"/>
              <a:ext cx="0" cy="62005"/>
            </a:xfrm>
            <a:prstGeom prst="line">
              <a:avLst/>
            </a:prstGeom>
            <a:noFill/>
            <a:ln w="28575" cap="flat" cmpd="sng" algn="ctr">
              <a:solidFill>
                <a:schemeClr val="bg1"/>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3C7864CD-EAEA-B8AF-890A-A0300C90459A}"/>
                </a:ext>
              </a:extLst>
            </p:cNvPr>
            <p:cNvCxnSpPr>
              <a:cxnSpLocks/>
            </p:cNvCxnSpPr>
            <p:nvPr/>
          </p:nvCxnSpPr>
          <p:spPr bwMode="auto">
            <a:xfrm>
              <a:off x="5850279" y="4506918"/>
              <a:ext cx="0" cy="62005"/>
            </a:xfrm>
            <a:prstGeom prst="line">
              <a:avLst/>
            </a:prstGeom>
            <a:noFill/>
            <a:ln w="28575" cap="flat" cmpd="sng" algn="ctr">
              <a:solidFill>
                <a:schemeClr val="bg1"/>
              </a:solidFill>
              <a:prstDash val="solid"/>
              <a:round/>
              <a:headEnd type="none" w="med" len="med"/>
              <a:tailEnd type="none" w="med" len="med"/>
            </a:ln>
            <a:effectLst/>
          </p:spPr>
        </p:cxnSp>
      </p:grpSp>
      <p:grpSp>
        <p:nvGrpSpPr>
          <p:cNvPr id="127" name="Group 126">
            <a:extLst>
              <a:ext uri="{FF2B5EF4-FFF2-40B4-BE49-F238E27FC236}">
                <a16:creationId xmlns:a16="http://schemas.microsoft.com/office/drawing/2014/main" id="{A5287C4F-FC55-4226-2CE2-AD239899F9AF}"/>
              </a:ext>
            </a:extLst>
          </p:cNvPr>
          <p:cNvGrpSpPr/>
          <p:nvPr/>
        </p:nvGrpSpPr>
        <p:grpSpPr>
          <a:xfrm>
            <a:off x="1332323" y="4897499"/>
            <a:ext cx="4700515" cy="584775"/>
            <a:chOff x="1296599" y="4497072"/>
            <a:chExt cx="4700515" cy="584775"/>
          </a:xfrm>
        </p:grpSpPr>
        <p:sp>
          <p:nvSpPr>
            <p:cNvPr id="128" name="TextBox 127">
              <a:extLst>
                <a:ext uri="{FF2B5EF4-FFF2-40B4-BE49-F238E27FC236}">
                  <a16:creationId xmlns:a16="http://schemas.microsoft.com/office/drawing/2014/main" id="{EC4334C5-3DBB-6801-7A00-23ACCF7B1377}"/>
                </a:ext>
              </a:extLst>
            </p:cNvPr>
            <p:cNvSpPr txBox="1"/>
            <p:nvPr/>
          </p:nvSpPr>
          <p:spPr bwMode="auto">
            <a:xfrm>
              <a:off x="1296599" y="4497072"/>
              <a:ext cx="4972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116</a:t>
              </a:r>
              <a:b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115</a:t>
              </a:r>
            </a:p>
          </p:txBody>
        </p:sp>
        <p:sp>
          <p:nvSpPr>
            <p:cNvPr id="129" name="TextBox 128">
              <a:extLst>
                <a:ext uri="{FF2B5EF4-FFF2-40B4-BE49-F238E27FC236}">
                  <a16:creationId xmlns:a16="http://schemas.microsoft.com/office/drawing/2014/main" id="{1E12AA09-3AC7-02A7-8780-A232AA458F9C}"/>
                </a:ext>
              </a:extLst>
            </p:cNvPr>
            <p:cNvSpPr txBox="1"/>
            <p:nvPr/>
          </p:nvSpPr>
          <p:spPr bwMode="auto">
            <a:xfrm>
              <a:off x="1777997" y="4497072"/>
              <a:ext cx="4972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111</a:t>
              </a:r>
              <a:b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102</a:t>
              </a:r>
            </a:p>
          </p:txBody>
        </p:sp>
        <p:sp>
          <p:nvSpPr>
            <p:cNvPr id="130" name="TextBox 129">
              <a:extLst>
                <a:ext uri="{FF2B5EF4-FFF2-40B4-BE49-F238E27FC236}">
                  <a16:creationId xmlns:a16="http://schemas.microsoft.com/office/drawing/2014/main" id="{BA038937-401D-DED4-EAEE-5EA80F566F35}"/>
                </a:ext>
              </a:extLst>
            </p:cNvPr>
            <p:cNvSpPr txBox="1"/>
            <p:nvPr/>
          </p:nvSpPr>
          <p:spPr bwMode="auto">
            <a:xfrm>
              <a:off x="2245978" y="4497072"/>
              <a:ext cx="4972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111</a:t>
              </a:r>
              <a:b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88</a:t>
              </a:r>
            </a:p>
          </p:txBody>
        </p:sp>
        <p:sp>
          <p:nvSpPr>
            <p:cNvPr id="131" name="TextBox 130">
              <a:extLst>
                <a:ext uri="{FF2B5EF4-FFF2-40B4-BE49-F238E27FC236}">
                  <a16:creationId xmlns:a16="http://schemas.microsoft.com/office/drawing/2014/main" id="{4A26B9A8-59F6-04D0-3068-2F72DE1782A0}"/>
                </a:ext>
              </a:extLst>
            </p:cNvPr>
            <p:cNvSpPr txBox="1"/>
            <p:nvPr/>
          </p:nvSpPr>
          <p:spPr bwMode="auto">
            <a:xfrm>
              <a:off x="2725704" y="4497072"/>
              <a:ext cx="4972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107</a:t>
              </a:r>
              <a:b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79</a:t>
              </a:r>
            </a:p>
          </p:txBody>
        </p:sp>
        <p:sp>
          <p:nvSpPr>
            <p:cNvPr id="132" name="TextBox 131">
              <a:extLst>
                <a:ext uri="{FF2B5EF4-FFF2-40B4-BE49-F238E27FC236}">
                  <a16:creationId xmlns:a16="http://schemas.microsoft.com/office/drawing/2014/main" id="{6DAE26A9-9AB7-6C47-B57F-4320FC8CF690}"/>
                </a:ext>
              </a:extLst>
            </p:cNvPr>
            <p:cNvSpPr txBox="1"/>
            <p:nvPr/>
          </p:nvSpPr>
          <p:spPr bwMode="auto">
            <a:xfrm>
              <a:off x="3257528" y="4497072"/>
              <a:ext cx="3930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67</a:t>
              </a:r>
              <a:b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48</a:t>
              </a:r>
            </a:p>
          </p:txBody>
        </p:sp>
        <p:sp>
          <p:nvSpPr>
            <p:cNvPr id="133" name="TextBox 132">
              <a:extLst>
                <a:ext uri="{FF2B5EF4-FFF2-40B4-BE49-F238E27FC236}">
                  <a16:creationId xmlns:a16="http://schemas.microsoft.com/office/drawing/2014/main" id="{B0B72674-1C90-B92E-5B49-5B989704D9F6}"/>
                </a:ext>
              </a:extLst>
            </p:cNvPr>
            <p:cNvSpPr txBox="1"/>
            <p:nvPr/>
          </p:nvSpPr>
          <p:spPr bwMode="auto">
            <a:xfrm>
              <a:off x="3737254" y="4497072"/>
              <a:ext cx="3930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49</a:t>
              </a:r>
              <a:b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35</a:t>
              </a:r>
            </a:p>
          </p:txBody>
        </p:sp>
        <p:sp>
          <p:nvSpPr>
            <p:cNvPr id="134" name="TextBox 133">
              <a:extLst>
                <a:ext uri="{FF2B5EF4-FFF2-40B4-BE49-F238E27FC236}">
                  <a16:creationId xmlns:a16="http://schemas.microsoft.com/office/drawing/2014/main" id="{D8170BAF-CC5F-2443-3868-4D413DCB2F55}"/>
                </a:ext>
              </a:extLst>
            </p:cNvPr>
            <p:cNvSpPr txBox="1"/>
            <p:nvPr/>
          </p:nvSpPr>
          <p:spPr bwMode="auto">
            <a:xfrm>
              <a:off x="4216980" y="4497072"/>
              <a:ext cx="3930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35</a:t>
              </a:r>
              <a:b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23</a:t>
              </a:r>
            </a:p>
          </p:txBody>
        </p:sp>
        <p:sp>
          <p:nvSpPr>
            <p:cNvPr id="135" name="TextBox 134">
              <a:extLst>
                <a:ext uri="{FF2B5EF4-FFF2-40B4-BE49-F238E27FC236}">
                  <a16:creationId xmlns:a16="http://schemas.microsoft.com/office/drawing/2014/main" id="{56AEF663-3566-71D6-0721-DE673C8E910E}"/>
                </a:ext>
              </a:extLst>
            </p:cNvPr>
            <p:cNvSpPr txBox="1"/>
            <p:nvPr/>
          </p:nvSpPr>
          <p:spPr bwMode="auto">
            <a:xfrm>
              <a:off x="4696706" y="4497072"/>
              <a:ext cx="3930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21</a:t>
              </a:r>
              <a:b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17</a:t>
              </a:r>
            </a:p>
          </p:txBody>
        </p:sp>
        <p:sp>
          <p:nvSpPr>
            <p:cNvPr id="136" name="TextBox 135">
              <a:extLst>
                <a:ext uri="{FF2B5EF4-FFF2-40B4-BE49-F238E27FC236}">
                  <a16:creationId xmlns:a16="http://schemas.microsoft.com/office/drawing/2014/main" id="{1327EF78-1FA5-6D0F-1B8B-6057F9A0D437}"/>
                </a:ext>
              </a:extLst>
            </p:cNvPr>
            <p:cNvSpPr txBox="1"/>
            <p:nvPr/>
          </p:nvSpPr>
          <p:spPr bwMode="auto">
            <a:xfrm>
              <a:off x="5176432" y="4497072"/>
              <a:ext cx="3930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10</a:t>
              </a:r>
              <a:b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10</a:t>
              </a:r>
            </a:p>
          </p:txBody>
        </p:sp>
        <p:sp>
          <p:nvSpPr>
            <p:cNvPr id="137" name="TextBox 136">
              <a:extLst>
                <a:ext uri="{FF2B5EF4-FFF2-40B4-BE49-F238E27FC236}">
                  <a16:creationId xmlns:a16="http://schemas.microsoft.com/office/drawing/2014/main" id="{64DF8928-2DE9-F7CF-9FA6-E69E43DA7672}"/>
                </a:ext>
              </a:extLst>
            </p:cNvPr>
            <p:cNvSpPr txBox="1"/>
            <p:nvPr/>
          </p:nvSpPr>
          <p:spPr bwMode="auto">
            <a:xfrm>
              <a:off x="5708252" y="4497072"/>
              <a:ext cx="288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3</a:t>
              </a:r>
              <a:b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2</a:t>
              </a:r>
            </a:p>
          </p:txBody>
        </p:sp>
      </p:grpSp>
      <p:sp>
        <p:nvSpPr>
          <p:cNvPr id="138" name="TextBox 137">
            <a:extLst>
              <a:ext uri="{FF2B5EF4-FFF2-40B4-BE49-F238E27FC236}">
                <a16:creationId xmlns:a16="http://schemas.microsoft.com/office/drawing/2014/main" id="{D1B50036-BDD0-64F5-60D8-096636B50BE3}"/>
              </a:ext>
            </a:extLst>
          </p:cNvPr>
          <p:cNvSpPr txBox="1"/>
          <p:nvPr/>
        </p:nvSpPr>
        <p:spPr bwMode="auto">
          <a:xfrm>
            <a:off x="357759" y="4649382"/>
            <a:ext cx="10916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 at Risk</a:t>
            </a:r>
            <a:br>
              <a:rPr kumimoji="0" lang="en-US" sz="1600" b="1"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br>
            <a:r>
              <a:rPr kumimoji="0" lang="en-US" sz="1600" b="1"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Alectinib</a:t>
            </a:r>
            <a:br>
              <a:rPr kumimoji="0" lang="en-US" sz="1600" b="1"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br>
            <a:r>
              <a:rPr kumimoji="0" lang="en-US" sz="1600" b="1" i="0" u="none" strike="noStrike" kern="1200" cap="none" spc="0" normalizeH="0" baseline="0" noProof="0" dirty="0">
                <a:ln>
                  <a:noFill/>
                </a:ln>
                <a:solidFill>
                  <a:srgbClr val="E1471D"/>
                </a:solidFill>
                <a:effectLst/>
                <a:uLnTx/>
                <a:uFillTx/>
                <a:latin typeface="Calibri" panose="020F0502020204030204" pitchFamily="34" charset="0"/>
                <a:ea typeface="+mn-ea"/>
                <a:cs typeface="+mn-cs"/>
              </a:rPr>
              <a:t>CT</a:t>
            </a:r>
          </a:p>
        </p:txBody>
      </p:sp>
      <p:grpSp>
        <p:nvGrpSpPr>
          <p:cNvPr id="139" name="Group 138">
            <a:extLst>
              <a:ext uri="{FF2B5EF4-FFF2-40B4-BE49-F238E27FC236}">
                <a16:creationId xmlns:a16="http://schemas.microsoft.com/office/drawing/2014/main" id="{490BFB22-9461-AD9B-5E90-62EFA292CF23}"/>
              </a:ext>
            </a:extLst>
          </p:cNvPr>
          <p:cNvGrpSpPr/>
          <p:nvPr/>
        </p:nvGrpSpPr>
        <p:grpSpPr>
          <a:xfrm>
            <a:off x="7037162" y="4897499"/>
            <a:ext cx="4700516" cy="584775"/>
            <a:chOff x="1296598" y="4497072"/>
            <a:chExt cx="4700516" cy="584775"/>
          </a:xfrm>
        </p:grpSpPr>
        <p:sp>
          <p:nvSpPr>
            <p:cNvPr id="140" name="TextBox 139">
              <a:extLst>
                <a:ext uri="{FF2B5EF4-FFF2-40B4-BE49-F238E27FC236}">
                  <a16:creationId xmlns:a16="http://schemas.microsoft.com/office/drawing/2014/main" id="{D7FD64E1-8403-E8E0-F32C-888091F5ED03}"/>
                </a:ext>
              </a:extLst>
            </p:cNvPr>
            <p:cNvSpPr txBox="1"/>
            <p:nvPr/>
          </p:nvSpPr>
          <p:spPr bwMode="auto">
            <a:xfrm>
              <a:off x="1296598" y="4497072"/>
              <a:ext cx="4972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130</a:t>
              </a:r>
              <a:b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127</a:t>
              </a:r>
            </a:p>
          </p:txBody>
        </p:sp>
        <p:sp>
          <p:nvSpPr>
            <p:cNvPr id="141" name="TextBox 140">
              <a:extLst>
                <a:ext uri="{FF2B5EF4-FFF2-40B4-BE49-F238E27FC236}">
                  <a16:creationId xmlns:a16="http://schemas.microsoft.com/office/drawing/2014/main" id="{251BC5D2-40EE-D2C8-33F0-17E12999F27A}"/>
                </a:ext>
              </a:extLst>
            </p:cNvPr>
            <p:cNvSpPr txBox="1"/>
            <p:nvPr/>
          </p:nvSpPr>
          <p:spPr bwMode="auto">
            <a:xfrm>
              <a:off x="1777997" y="4497072"/>
              <a:ext cx="4972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123</a:t>
              </a:r>
              <a:b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112</a:t>
              </a:r>
            </a:p>
          </p:txBody>
        </p:sp>
        <p:sp>
          <p:nvSpPr>
            <p:cNvPr id="142" name="TextBox 141">
              <a:extLst>
                <a:ext uri="{FF2B5EF4-FFF2-40B4-BE49-F238E27FC236}">
                  <a16:creationId xmlns:a16="http://schemas.microsoft.com/office/drawing/2014/main" id="{05EEED3D-4C20-35FD-F7C5-07F9E178846F}"/>
                </a:ext>
              </a:extLst>
            </p:cNvPr>
            <p:cNvSpPr txBox="1"/>
            <p:nvPr/>
          </p:nvSpPr>
          <p:spPr bwMode="auto">
            <a:xfrm>
              <a:off x="2245978" y="4497072"/>
              <a:ext cx="4972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123</a:t>
              </a:r>
              <a:b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98</a:t>
              </a:r>
            </a:p>
          </p:txBody>
        </p:sp>
        <p:sp>
          <p:nvSpPr>
            <p:cNvPr id="143" name="TextBox 142">
              <a:extLst>
                <a:ext uri="{FF2B5EF4-FFF2-40B4-BE49-F238E27FC236}">
                  <a16:creationId xmlns:a16="http://schemas.microsoft.com/office/drawing/2014/main" id="{707B7D63-94FD-BA37-020B-B7EEC1A66146}"/>
                </a:ext>
              </a:extLst>
            </p:cNvPr>
            <p:cNvSpPr txBox="1"/>
            <p:nvPr/>
          </p:nvSpPr>
          <p:spPr bwMode="auto">
            <a:xfrm>
              <a:off x="2725704" y="4497072"/>
              <a:ext cx="4972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118</a:t>
              </a:r>
              <a:b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89</a:t>
              </a:r>
            </a:p>
          </p:txBody>
        </p:sp>
        <p:sp>
          <p:nvSpPr>
            <p:cNvPr id="144" name="TextBox 143">
              <a:extLst>
                <a:ext uri="{FF2B5EF4-FFF2-40B4-BE49-F238E27FC236}">
                  <a16:creationId xmlns:a16="http://schemas.microsoft.com/office/drawing/2014/main" id="{4B6BB700-A6E9-D478-A5F1-61A0E0B58CB5}"/>
                </a:ext>
              </a:extLst>
            </p:cNvPr>
            <p:cNvSpPr txBox="1"/>
            <p:nvPr/>
          </p:nvSpPr>
          <p:spPr bwMode="auto">
            <a:xfrm>
              <a:off x="3257528" y="4497072"/>
              <a:ext cx="3930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74</a:t>
              </a:r>
              <a:b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55</a:t>
              </a:r>
            </a:p>
          </p:txBody>
        </p:sp>
        <p:sp>
          <p:nvSpPr>
            <p:cNvPr id="145" name="TextBox 144">
              <a:extLst>
                <a:ext uri="{FF2B5EF4-FFF2-40B4-BE49-F238E27FC236}">
                  <a16:creationId xmlns:a16="http://schemas.microsoft.com/office/drawing/2014/main" id="{FC2C29CB-44D7-2486-E92E-B6BBD8325303}"/>
                </a:ext>
              </a:extLst>
            </p:cNvPr>
            <p:cNvSpPr txBox="1"/>
            <p:nvPr/>
          </p:nvSpPr>
          <p:spPr bwMode="auto">
            <a:xfrm>
              <a:off x="3737254" y="4497072"/>
              <a:ext cx="3930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55</a:t>
              </a:r>
              <a:b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41</a:t>
              </a:r>
            </a:p>
          </p:txBody>
        </p:sp>
        <p:sp>
          <p:nvSpPr>
            <p:cNvPr id="146" name="TextBox 145">
              <a:extLst>
                <a:ext uri="{FF2B5EF4-FFF2-40B4-BE49-F238E27FC236}">
                  <a16:creationId xmlns:a16="http://schemas.microsoft.com/office/drawing/2014/main" id="{884A1B96-C6C5-AA2D-AC4E-10F39461A1EC}"/>
                </a:ext>
              </a:extLst>
            </p:cNvPr>
            <p:cNvSpPr txBox="1"/>
            <p:nvPr/>
          </p:nvSpPr>
          <p:spPr bwMode="auto">
            <a:xfrm>
              <a:off x="4216980" y="4497072"/>
              <a:ext cx="3930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39</a:t>
              </a:r>
              <a:b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27</a:t>
              </a:r>
            </a:p>
          </p:txBody>
        </p:sp>
        <p:sp>
          <p:nvSpPr>
            <p:cNvPr id="147" name="TextBox 146">
              <a:extLst>
                <a:ext uri="{FF2B5EF4-FFF2-40B4-BE49-F238E27FC236}">
                  <a16:creationId xmlns:a16="http://schemas.microsoft.com/office/drawing/2014/main" id="{4DCA2237-1728-DA2C-DC75-71D2DDDB41CD}"/>
                </a:ext>
              </a:extLst>
            </p:cNvPr>
            <p:cNvSpPr txBox="1"/>
            <p:nvPr/>
          </p:nvSpPr>
          <p:spPr bwMode="auto">
            <a:xfrm>
              <a:off x="4696706" y="4497072"/>
              <a:ext cx="3930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22</a:t>
              </a:r>
              <a:b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18</a:t>
              </a:r>
            </a:p>
          </p:txBody>
        </p:sp>
        <p:sp>
          <p:nvSpPr>
            <p:cNvPr id="148" name="TextBox 147">
              <a:extLst>
                <a:ext uri="{FF2B5EF4-FFF2-40B4-BE49-F238E27FC236}">
                  <a16:creationId xmlns:a16="http://schemas.microsoft.com/office/drawing/2014/main" id="{5072D5CA-4B2C-1FF8-9E9B-65EA78F1EC58}"/>
                </a:ext>
              </a:extLst>
            </p:cNvPr>
            <p:cNvSpPr txBox="1"/>
            <p:nvPr/>
          </p:nvSpPr>
          <p:spPr bwMode="auto">
            <a:xfrm>
              <a:off x="5176432" y="4497072"/>
              <a:ext cx="3930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10</a:t>
              </a:r>
              <a:b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11</a:t>
              </a:r>
            </a:p>
          </p:txBody>
        </p:sp>
        <p:sp>
          <p:nvSpPr>
            <p:cNvPr id="149" name="TextBox 148">
              <a:extLst>
                <a:ext uri="{FF2B5EF4-FFF2-40B4-BE49-F238E27FC236}">
                  <a16:creationId xmlns:a16="http://schemas.microsoft.com/office/drawing/2014/main" id="{C970C00A-BDCD-D712-D847-577CDFE26879}"/>
                </a:ext>
              </a:extLst>
            </p:cNvPr>
            <p:cNvSpPr txBox="1"/>
            <p:nvPr/>
          </p:nvSpPr>
          <p:spPr bwMode="auto">
            <a:xfrm>
              <a:off x="5708252" y="4497072"/>
              <a:ext cx="288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3</a:t>
              </a:r>
              <a:b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2</a:t>
              </a:r>
            </a:p>
          </p:txBody>
        </p:sp>
      </p:grpSp>
      <p:sp>
        <p:nvSpPr>
          <p:cNvPr id="150" name="TextBox 149">
            <a:extLst>
              <a:ext uri="{FF2B5EF4-FFF2-40B4-BE49-F238E27FC236}">
                <a16:creationId xmlns:a16="http://schemas.microsoft.com/office/drawing/2014/main" id="{8FEBC8AA-1526-CEDD-7196-A9EDE0F5FDEA}"/>
              </a:ext>
            </a:extLst>
          </p:cNvPr>
          <p:cNvSpPr txBox="1"/>
          <p:nvPr/>
        </p:nvSpPr>
        <p:spPr bwMode="auto">
          <a:xfrm>
            <a:off x="6070736" y="4649382"/>
            <a:ext cx="10916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 at Risk</a:t>
            </a:r>
            <a:br>
              <a:rPr kumimoji="0" lang="en-US" sz="1600" b="1"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br>
            <a:r>
              <a:rPr kumimoji="0" lang="en-US" sz="1600" b="1"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Alectinib</a:t>
            </a:r>
            <a:br>
              <a:rPr kumimoji="0" lang="en-US" sz="1600" b="1"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br>
            <a:r>
              <a:rPr kumimoji="0" lang="en-US" sz="1600" b="1" i="0" u="none" strike="noStrike" kern="1200" cap="none" spc="0" normalizeH="0" baseline="0" noProof="0" dirty="0">
                <a:ln>
                  <a:noFill/>
                </a:ln>
                <a:solidFill>
                  <a:srgbClr val="E1471D"/>
                </a:solidFill>
                <a:effectLst/>
                <a:uLnTx/>
                <a:uFillTx/>
                <a:latin typeface="Calibri" panose="020F0502020204030204" pitchFamily="34" charset="0"/>
                <a:ea typeface="+mn-ea"/>
                <a:cs typeface="+mn-cs"/>
              </a:rPr>
              <a:t>CT</a:t>
            </a:r>
          </a:p>
        </p:txBody>
      </p:sp>
      <p:grpSp>
        <p:nvGrpSpPr>
          <p:cNvPr id="153" name="Group 152">
            <a:extLst>
              <a:ext uri="{FF2B5EF4-FFF2-40B4-BE49-F238E27FC236}">
                <a16:creationId xmlns:a16="http://schemas.microsoft.com/office/drawing/2014/main" id="{CECCE36E-D385-5360-5113-4EB3AC09AC3C}"/>
              </a:ext>
            </a:extLst>
          </p:cNvPr>
          <p:cNvGrpSpPr/>
          <p:nvPr/>
        </p:nvGrpSpPr>
        <p:grpSpPr>
          <a:xfrm>
            <a:off x="7931627" y="3024599"/>
            <a:ext cx="2541081" cy="1355272"/>
            <a:chOff x="8359194" y="1982383"/>
            <a:chExt cx="2541081" cy="1355272"/>
          </a:xfrm>
          <a:noFill/>
        </p:grpSpPr>
        <p:sp>
          <p:nvSpPr>
            <p:cNvPr id="154" name="TextBox 153">
              <a:extLst>
                <a:ext uri="{FF2B5EF4-FFF2-40B4-BE49-F238E27FC236}">
                  <a16:creationId xmlns:a16="http://schemas.microsoft.com/office/drawing/2014/main" id="{3AD593B3-1CE1-8668-C24A-35C4D0BDD8F5}"/>
                </a:ext>
              </a:extLst>
            </p:cNvPr>
            <p:cNvSpPr txBox="1"/>
            <p:nvPr/>
          </p:nvSpPr>
          <p:spPr bwMode="auto">
            <a:xfrm>
              <a:off x="9102234" y="1982383"/>
              <a:ext cx="1417984" cy="584775"/>
            </a:xfrm>
            <a:prstGeom prst="rect">
              <a:avLst/>
            </a:prstGeom>
            <a:grpFill/>
            <a:ln>
              <a:noFill/>
            </a:ln>
          </p:spPr>
          <p:txBody>
            <a:bodyPr wrap="squar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Median DFS, </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Mo (95% CI)</a:t>
              </a:r>
            </a:p>
          </p:txBody>
        </p:sp>
        <p:sp>
          <p:nvSpPr>
            <p:cNvPr id="155" name="TextBox 154">
              <a:extLst>
                <a:ext uri="{FF2B5EF4-FFF2-40B4-BE49-F238E27FC236}">
                  <a16:creationId xmlns:a16="http://schemas.microsoft.com/office/drawing/2014/main" id="{B7DFC5B0-BE8B-3EB9-A142-06EA3A83C6B8}"/>
                </a:ext>
              </a:extLst>
            </p:cNvPr>
            <p:cNvSpPr txBox="1"/>
            <p:nvPr/>
          </p:nvSpPr>
          <p:spPr bwMode="auto">
            <a:xfrm>
              <a:off x="8981157" y="2491186"/>
              <a:ext cx="1660139" cy="584775"/>
            </a:xfrm>
            <a:prstGeom prst="rect">
              <a:avLst/>
            </a:prstGeom>
            <a:grp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NR</a:t>
              </a:r>
              <a:b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b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41.3 (28.5-NE)</a:t>
              </a:r>
            </a:p>
          </p:txBody>
        </p:sp>
        <p:sp>
          <p:nvSpPr>
            <p:cNvPr id="156" name="TextBox 155">
              <a:extLst>
                <a:ext uri="{FF2B5EF4-FFF2-40B4-BE49-F238E27FC236}">
                  <a16:creationId xmlns:a16="http://schemas.microsoft.com/office/drawing/2014/main" id="{9F97504E-AA50-45C7-EAD3-E57CE197769B}"/>
                </a:ext>
              </a:extLst>
            </p:cNvPr>
            <p:cNvSpPr txBox="1"/>
            <p:nvPr/>
          </p:nvSpPr>
          <p:spPr bwMode="auto">
            <a:xfrm>
              <a:off x="8359194" y="2999101"/>
              <a:ext cx="2541081" cy="338554"/>
            </a:xfrm>
            <a:prstGeom prst="rect">
              <a:avLst/>
            </a:prstGeom>
            <a:grpFill/>
            <a:ln>
              <a:noFill/>
            </a:ln>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HR: 0.24 (95% CI: 0.13-0.43)</a:t>
              </a:r>
            </a:p>
          </p:txBody>
        </p:sp>
      </p:grpSp>
      <p:grpSp>
        <p:nvGrpSpPr>
          <p:cNvPr id="68" name="Group 67">
            <a:extLst>
              <a:ext uri="{FF2B5EF4-FFF2-40B4-BE49-F238E27FC236}">
                <a16:creationId xmlns:a16="http://schemas.microsoft.com/office/drawing/2014/main" id="{C888F51B-D8A1-532F-86C6-E5C5F838D48F}"/>
              </a:ext>
            </a:extLst>
          </p:cNvPr>
          <p:cNvGrpSpPr/>
          <p:nvPr/>
        </p:nvGrpSpPr>
        <p:grpSpPr>
          <a:xfrm>
            <a:off x="1520824" y="2128406"/>
            <a:ext cx="62948" cy="2221190"/>
            <a:chOff x="1484683" y="2290187"/>
            <a:chExt cx="62948" cy="2221190"/>
          </a:xfrm>
        </p:grpSpPr>
        <p:cxnSp>
          <p:nvCxnSpPr>
            <p:cNvPr id="49" name="Straight Connector 48">
              <a:extLst>
                <a:ext uri="{FF2B5EF4-FFF2-40B4-BE49-F238E27FC236}">
                  <a16:creationId xmlns:a16="http://schemas.microsoft.com/office/drawing/2014/main" id="{90E98063-7EBF-BE39-EA92-93B255F2BF87}"/>
                </a:ext>
              </a:extLst>
            </p:cNvPr>
            <p:cNvCxnSpPr>
              <a:cxnSpLocks/>
            </p:cNvCxnSpPr>
            <p:nvPr/>
          </p:nvCxnSpPr>
          <p:spPr bwMode="auto">
            <a:xfrm>
              <a:off x="1484683" y="2290187"/>
              <a:ext cx="62948" cy="0"/>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9C302DAB-8287-A954-DA33-0BC91E62573C}"/>
                </a:ext>
              </a:extLst>
            </p:cNvPr>
            <p:cNvCxnSpPr>
              <a:cxnSpLocks/>
            </p:cNvCxnSpPr>
            <p:nvPr/>
          </p:nvCxnSpPr>
          <p:spPr bwMode="auto">
            <a:xfrm>
              <a:off x="1484683" y="2734425"/>
              <a:ext cx="62948" cy="0"/>
            </a:xfrm>
            <a:prstGeom prst="line">
              <a:avLst/>
            </a:prstGeom>
            <a:noFill/>
            <a:ln w="285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D35CDF41-1B85-55A3-2EA1-9ED808D18A07}"/>
                </a:ext>
              </a:extLst>
            </p:cNvPr>
            <p:cNvCxnSpPr>
              <a:cxnSpLocks/>
            </p:cNvCxnSpPr>
            <p:nvPr/>
          </p:nvCxnSpPr>
          <p:spPr bwMode="auto">
            <a:xfrm>
              <a:off x="1484683" y="3178663"/>
              <a:ext cx="62948" cy="0"/>
            </a:xfrm>
            <a:prstGeom prst="line">
              <a:avLst/>
            </a:prstGeom>
            <a:noFill/>
            <a:ln w="28575" cap="flat" cmpd="sng" algn="ctr">
              <a:solidFill>
                <a:schemeClr val="bg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5ADD867A-F4E3-A1EF-9B05-B82F60FFF228}"/>
                </a:ext>
              </a:extLst>
            </p:cNvPr>
            <p:cNvCxnSpPr>
              <a:cxnSpLocks/>
            </p:cNvCxnSpPr>
            <p:nvPr/>
          </p:nvCxnSpPr>
          <p:spPr bwMode="auto">
            <a:xfrm>
              <a:off x="1484683" y="3622901"/>
              <a:ext cx="62948" cy="0"/>
            </a:xfrm>
            <a:prstGeom prst="line">
              <a:avLst/>
            </a:prstGeom>
            <a:noFill/>
            <a:ln w="28575" cap="flat" cmpd="sng" algn="ctr">
              <a:solidFill>
                <a:schemeClr val="bg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79C778B2-D92F-3304-95AB-57D8AA9BB6C7}"/>
                </a:ext>
              </a:extLst>
            </p:cNvPr>
            <p:cNvCxnSpPr>
              <a:cxnSpLocks/>
            </p:cNvCxnSpPr>
            <p:nvPr/>
          </p:nvCxnSpPr>
          <p:spPr bwMode="auto">
            <a:xfrm>
              <a:off x="1484683" y="4067139"/>
              <a:ext cx="62948" cy="0"/>
            </a:xfrm>
            <a:prstGeom prst="line">
              <a:avLst/>
            </a:prstGeom>
            <a:noFill/>
            <a:ln w="28575" cap="flat" cmpd="sng" algn="ctr">
              <a:solidFill>
                <a:schemeClr val="bg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86B8D726-6150-AFFE-1874-72519BC8D206}"/>
                </a:ext>
              </a:extLst>
            </p:cNvPr>
            <p:cNvCxnSpPr>
              <a:cxnSpLocks/>
            </p:cNvCxnSpPr>
            <p:nvPr/>
          </p:nvCxnSpPr>
          <p:spPr bwMode="auto">
            <a:xfrm>
              <a:off x="1484683" y="4511377"/>
              <a:ext cx="62948" cy="0"/>
            </a:xfrm>
            <a:prstGeom prst="line">
              <a:avLst/>
            </a:prstGeom>
            <a:noFill/>
            <a:ln w="28575" cap="flat" cmpd="sng" algn="ctr">
              <a:solidFill>
                <a:schemeClr val="bg1"/>
              </a:solidFill>
              <a:prstDash val="solid"/>
              <a:round/>
              <a:headEnd type="none" w="med" len="med"/>
              <a:tailEnd type="none" w="med" len="med"/>
            </a:ln>
            <a:effectLst/>
          </p:spPr>
        </p:cxnSp>
      </p:grpSp>
      <p:grpSp>
        <p:nvGrpSpPr>
          <p:cNvPr id="229" name="Group 228">
            <a:extLst>
              <a:ext uri="{FF2B5EF4-FFF2-40B4-BE49-F238E27FC236}">
                <a16:creationId xmlns:a16="http://schemas.microsoft.com/office/drawing/2014/main" id="{25BA94EF-412E-380B-3DA8-868E34A265D9}"/>
              </a:ext>
            </a:extLst>
          </p:cNvPr>
          <p:cNvGrpSpPr/>
          <p:nvPr/>
        </p:nvGrpSpPr>
        <p:grpSpPr>
          <a:xfrm>
            <a:off x="7265620" y="2114716"/>
            <a:ext cx="4403254" cy="498651"/>
            <a:chOff x="1984375" y="320675"/>
            <a:chExt cx="9420225" cy="1066800"/>
          </a:xfrm>
        </p:grpSpPr>
        <p:sp>
          <p:nvSpPr>
            <p:cNvPr id="230" name="Freeform 229">
              <a:extLst>
                <a:ext uri="{FF2B5EF4-FFF2-40B4-BE49-F238E27FC236}">
                  <a16:creationId xmlns:a16="http://schemas.microsoft.com/office/drawing/2014/main" id="{51728540-E647-F546-05FA-25DB4EBC45D4}"/>
                </a:ext>
              </a:extLst>
            </p:cNvPr>
            <p:cNvSpPr/>
            <p:nvPr/>
          </p:nvSpPr>
          <p:spPr bwMode="auto">
            <a:xfrm>
              <a:off x="1984375" y="320675"/>
              <a:ext cx="4718050" cy="434975"/>
            </a:xfrm>
            <a:custGeom>
              <a:avLst/>
              <a:gdLst>
                <a:gd name="connsiteX0" fmla="*/ 0 w 4718050"/>
                <a:gd name="connsiteY0" fmla="*/ 0 h 434975"/>
                <a:gd name="connsiteX1" fmla="*/ 0 w 4718050"/>
                <a:gd name="connsiteY1" fmla="*/ 0 h 434975"/>
                <a:gd name="connsiteX2" fmla="*/ 168275 w 4718050"/>
                <a:gd name="connsiteY2" fmla="*/ 0 h 434975"/>
                <a:gd name="connsiteX3" fmla="*/ 168275 w 4718050"/>
                <a:gd name="connsiteY3" fmla="*/ 44450 h 434975"/>
                <a:gd name="connsiteX4" fmla="*/ 714375 w 4718050"/>
                <a:gd name="connsiteY4" fmla="*/ 44450 h 434975"/>
                <a:gd name="connsiteX5" fmla="*/ 714375 w 4718050"/>
                <a:gd name="connsiteY5" fmla="*/ 79375 h 434975"/>
                <a:gd name="connsiteX6" fmla="*/ 809625 w 4718050"/>
                <a:gd name="connsiteY6" fmla="*/ 79375 h 434975"/>
                <a:gd name="connsiteX7" fmla="*/ 809625 w 4718050"/>
                <a:gd name="connsiteY7" fmla="*/ 111125 h 434975"/>
                <a:gd name="connsiteX8" fmla="*/ 2362200 w 4718050"/>
                <a:gd name="connsiteY8" fmla="*/ 111125 h 434975"/>
                <a:gd name="connsiteX9" fmla="*/ 2362200 w 4718050"/>
                <a:gd name="connsiteY9" fmla="*/ 155575 h 434975"/>
                <a:gd name="connsiteX10" fmla="*/ 2390775 w 4718050"/>
                <a:gd name="connsiteY10" fmla="*/ 155575 h 434975"/>
                <a:gd name="connsiteX11" fmla="*/ 2390775 w 4718050"/>
                <a:gd name="connsiteY11" fmla="*/ 200025 h 434975"/>
                <a:gd name="connsiteX12" fmla="*/ 2390775 w 4718050"/>
                <a:gd name="connsiteY12" fmla="*/ 200025 h 434975"/>
                <a:gd name="connsiteX13" fmla="*/ 2422525 w 4718050"/>
                <a:gd name="connsiteY13" fmla="*/ 200025 h 434975"/>
                <a:gd name="connsiteX14" fmla="*/ 2422525 w 4718050"/>
                <a:gd name="connsiteY14" fmla="*/ 231775 h 434975"/>
                <a:gd name="connsiteX15" fmla="*/ 2857500 w 4718050"/>
                <a:gd name="connsiteY15" fmla="*/ 231775 h 434975"/>
                <a:gd name="connsiteX16" fmla="*/ 2857500 w 4718050"/>
                <a:gd name="connsiteY16" fmla="*/ 269875 h 434975"/>
                <a:gd name="connsiteX17" fmla="*/ 3289300 w 4718050"/>
                <a:gd name="connsiteY17" fmla="*/ 269875 h 434975"/>
                <a:gd name="connsiteX18" fmla="*/ 3289300 w 4718050"/>
                <a:gd name="connsiteY18" fmla="*/ 311150 h 434975"/>
                <a:gd name="connsiteX19" fmla="*/ 4498975 w 4718050"/>
                <a:gd name="connsiteY19" fmla="*/ 311150 h 434975"/>
                <a:gd name="connsiteX20" fmla="*/ 4498975 w 4718050"/>
                <a:gd name="connsiteY20" fmla="*/ 361950 h 434975"/>
                <a:gd name="connsiteX21" fmla="*/ 4679950 w 4718050"/>
                <a:gd name="connsiteY21" fmla="*/ 361950 h 434975"/>
                <a:gd name="connsiteX22" fmla="*/ 4679950 w 4718050"/>
                <a:gd name="connsiteY22" fmla="*/ 406400 h 434975"/>
                <a:gd name="connsiteX23" fmla="*/ 4718050 w 4718050"/>
                <a:gd name="connsiteY23" fmla="*/ 406400 h 434975"/>
                <a:gd name="connsiteX24" fmla="*/ 4718050 w 4718050"/>
                <a:gd name="connsiteY24" fmla="*/ 434975 h 43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18050" h="434975">
                  <a:moveTo>
                    <a:pt x="0" y="0"/>
                  </a:moveTo>
                  <a:lnTo>
                    <a:pt x="0" y="0"/>
                  </a:lnTo>
                  <a:lnTo>
                    <a:pt x="168275" y="0"/>
                  </a:lnTo>
                  <a:lnTo>
                    <a:pt x="168275" y="44450"/>
                  </a:lnTo>
                  <a:lnTo>
                    <a:pt x="714375" y="44450"/>
                  </a:lnTo>
                  <a:lnTo>
                    <a:pt x="714375" y="79375"/>
                  </a:lnTo>
                  <a:lnTo>
                    <a:pt x="809625" y="79375"/>
                  </a:lnTo>
                  <a:lnTo>
                    <a:pt x="809625" y="111125"/>
                  </a:lnTo>
                  <a:lnTo>
                    <a:pt x="2362200" y="111125"/>
                  </a:lnTo>
                  <a:lnTo>
                    <a:pt x="2362200" y="155575"/>
                  </a:lnTo>
                  <a:lnTo>
                    <a:pt x="2390775" y="155575"/>
                  </a:lnTo>
                  <a:lnTo>
                    <a:pt x="2390775" y="200025"/>
                  </a:lnTo>
                  <a:lnTo>
                    <a:pt x="2390775" y="200025"/>
                  </a:lnTo>
                  <a:lnTo>
                    <a:pt x="2422525" y="200025"/>
                  </a:lnTo>
                  <a:lnTo>
                    <a:pt x="2422525" y="231775"/>
                  </a:lnTo>
                  <a:lnTo>
                    <a:pt x="2857500" y="231775"/>
                  </a:lnTo>
                  <a:lnTo>
                    <a:pt x="2857500" y="269875"/>
                  </a:lnTo>
                  <a:lnTo>
                    <a:pt x="3289300" y="269875"/>
                  </a:lnTo>
                  <a:lnTo>
                    <a:pt x="3289300" y="311150"/>
                  </a:lnTo>
                  <a:lnTo>
                    <a:pt x="4498975" y="311150"/>
                  </a:lnTo>
                  <a:lnTo>
                    <a:pt x="4498975" y="361950"/>
                  </a:lnTo>
                  <a:lnTo>
                    <a:pt x="4679950" y="361950"/>
                  </a:lnTo>
                  <a:lnTo>
                    <a:pt x="4679950" y="406400"/>
                  </a:lnTo>
                  <a:lnTo>
                    <a:pt x="4718050" y="406400"/>
                  </a:lnTo>
                  <a:lnTo>
                    <a:pt x="4718050" y="434975"/>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31" name="Freeform 230">
              <a:extLst>
                <a:ext uri="{FF2B5EF4-FFF2-40B4-BE49-F238E27FC236}">
                  <a16:creationId xmlns:a16="http://schemas.microsoft.com/office/drawing/2014/main" id="{EFB16172-E3BE-D298-C382-E892441C6DCB}"/>
                </a:ext>
              </a:extLst>
            </p:cNvPr>
            <p:cNvSpPr/>
            <p:nvPr/>
          </p:nvSpPr>
          <p:spPr bwMode="auto">
            <a:xfrm>
              <a:off x="6702425" y="746125"/>
              <a:ext cx="4702175" cy="641350"/>
            </a:xfrm>
            <a:custGeom>
              <a:avLst/>
              <a:gdLst>
                <a:gd name="connsiteX0" fmla="*/ 4702175 w 4702175"/>
                <a:gd name="connsiteY0" fmla="*/ 641350 h 641350"/>
                <a:gd name="connsiteX1" fmla="*/ 2451100 w 4702175"/>
                <a:gd name="connsiteY1" fmla="*/ 641350 h 641350"/>
                <a:gd name="connsiteX2" fmla="*/ 2451100 w 4702175"/>
                <a:gd name="connsiteY2" fmla="*/ 479425 h 641350"/>
                <a:gd name="connsiteX3" fmla="*/ 1876425 w 4702175"/>
                <a:gd name="connsiteY3" fmla="*/ 479425 h 641350"/>
                <a:gd name="connsiteX4" fmla="*/ 1876425 w 4702175"/>
                <a:gd name="connsiteY4" fmla="*/ 333375 h 641350"/>
                <a:gd name="connsiteX5" fmla="*/ 1847850 w 4702175"/>
                <a:gd name="connsiteY5" fmla="*/ 333375 h 641350"/>
                <a:gd name="connsiteX6" fmla="*/ 1847850 w 4702175"/>
                <a:gd name="connsiteY6" fmla="*/ 215900 h 641350"/>
                <a:gd name="connsiteX7" fmla="*/ 1816100 w 4702175"/>
                <a:gd name="connsiteY7" fmla="*/ 215900 h 641350"/>
                <a:gd name="connsiteX8" fmla="*/ 1816100 w 4702175"/>
                <a:gd name="connsiteY8" fmla="*/ 104775 h 641350"/>
                <a:gd name="connsiteX9" fmla="*/ 1000125 w 4702175"/>
                <a:gd name="connsiteY9" fmla="*/ 104775 h 641350"/>
                <a:gd name="connsiteX10" fmla="*/ 1000125 w 4702175"/>
                <a:gd name="connsiteY10" fmla="*/ 0 h 641350"/>
                <a:gd name="connsiteX11" fmla="*/ 0 w 4702175"/>
                <a:gd name="connsiteY11" fmla="*/ 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02175" h="641350">
                  <a:moveTo>
                    <a:pt x="4702175" y="641350"/>
                  </a:moveTo>
                  <a:lnTo>
                    <a:pt x="2451100" y="641350"/>
                  </a:lnTo>
                  <a:lnTo>
                    <a:pt x="2451100" y="479425"/>
                  </a:lnTo>
                  <a:lnTo>
                    <a:pt x="1876425" y="479425"/>
                  </a:lnTo>
                  <a:lnTo>
                    <a:pt x="1876425" y="333375"/>
                  </a:lnTo>
                  <a:lnTo>
                    <a:pt x="1847850" y="333375"/>
                  </a:lnTo>
                  <a:lnTo>
                    <a:pt x="1847850" y="215900"/>
                  </a:lnTo>
                  <a:lnTo>
                    <a:pt x="1816100" y="215900"/>
                  </a:lnTo>
                  <a:lnTo>
                    <a:pt x="1816100" y="104775"/>
                  </a:lnTo>
                  <a:lnTo>
                    <a:pt x="1000125" y="104775"/>
                  </a:lnTo>
                  <a:lnTo>
                    <a:pt x="1000125" y="0"/>
                  </a:lnTo>
                  <a:lnTo>
                    <a:pt x="0" y="0"/>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232" name="Group 231">
            <a:extLst>
              <a:ext uri="{FF2B5EF4-FFF2-40B4-BE49-F238E27FC236}">
                <a16:creationId xmlns:a16="http://schemas.microsoft.com/office/drawing/2014/main" id="{9EA3CE93-FD16-2ED7-0AD8-0833CE297347}"/>
              </a:ext>
            </a:extLst>
          </p:cNvPr>
          <p:cNvGrpSpPr/>
          <p:nvPr/>
        </p:nvGrpSpPr>
        <p:grpSpPr>
          <a:xfrm>
            <a:off x="7266271" y="2120498"/>
            <a:ext cx="4419136" cy="1169811"/>
            <a:chOff x="1971675" y="327025"/>
            <a:chExt cx="9454206" cy="2502672"/>
          </a:xfrm>
        </p:grpSpPr>
        <p:sp>
          <p:nvSpPr>
            <p:cNvPr id="233" name="Freeform 232">
              <a:extLst>
                <a:ext uri="{FF2B5EF4-FFF2-40B4-BE49-F238E27FC236}">
                  <a16:creationId xmlns:a16="http://schemas.microsoft.com/office/drawing/2014/main" id="{3E8426FB-947E-CC1D-26F4-25AD232AC6BE}"/>
                </a:ext>
              </a:extLst>
            </p:cNvPr>
            <p:cNvSpPr/>
            <p:nvPr/>
          </p:nvSpPr>
          <p:spPr bwMode="auto">
            <a:xfrm>
              <a:off x="1971675" y="327025"/>
              <a:ext cx="4232275" cy="1749425"/>
            </a:xfrm>
            <a:custGeom>
              <a:avLst/>
              <a:gdLst>
                <a:gd name="connsiteX0" fmla="*/ 0 w 4232275"/>
                <a:gd name="connsiteY0" fmla="*/ 0 h 1749425"/>
                <a:gd name="connsiteX1" fmla="*/ 466725 w 4232275"/>
                <a:gd name="connsiteY1" fmla="*/ 0 h 1749425"/>
                <a:gd name="connsiteX2" fmla="*/ 466725 w 4232275"/>
                <a:gd name="connsiteY2" fmla="*/ 107950 h 1749425"/>
                <a:gd name="connsiteX3" fmla="*/ 514350 w 4232275"/>
                <a:gd name="connsiteY3" fmla="*/ 107950 h 1749425"/>
                <a:gd name="connsiteX4" fmla="*/ 514350 w 4232275"/>
                <a:gd name="connsiteY4" fmla="*/ 193675 h 1749425"/>
                <a:gd name="connsiteX5" fmla="*/ 971550 w 4232275"/>
                <a:gd name="connsiteY5" fmla="*/ 193675 h 1749425"/>
                <a:gd name="connsiteX6" fmla="*/ 971550 w 4232275"/>
                <a:gd name="connsiteY6" fmla="*/ 231775 h 1749425"/>
                <a:gd name="connsiteX7" fmla="*/ 1063625 w 4232275"/>
                <a:gd name="connsiteY7" fmla="*/ 231775 h 1749425"/>
                <a:gd name="connsiteX8" fmla="*/ 1063625 w 4232275"/>
                <a:gd name="connsiteY8" fmla="*/ 273050 h 1749425"/>
                <a:gd name="connsiteX9" fmla="*/ 1238250 w 4232275"/>
                <a:gd name="connsiteY9" fmla="*/ 273050 h 1749425"/>
                <a:gd name="connsiteX10" fmla="*/ 1238250 w 4232275"/>
                <a:gd name="connsiteY10" fmla="*/ 311150 h 1749425"/>
                <a:gd name="connsiteX11" fmla="*/ 1397000 w 4232275"/>
                <a:gd name="connsiteY11" fmla="*/ 311150 h 1749425"/>
                <a:gd name="connsiteX12" fmla="*/ 1397000 w 4232275"/>
                <a:gd name="connsiteY12" fmla="*/ 396875 h 1749425"/>
                <a:gd name="connsiteX13" fmla="*/ 1495425 w 4232275"/>
                <a:gd name="connsiteY13" fmla="*/ 396875 h 1749425"/>
                <a:gd name="connsiteX14" fmla="*/ 1495425 w 4232275"/>
                <a:gd name="connsiteY14" fmla="*/ 444500 h 1749425"/>
                <a:gd name="connsiteX15" fmla="*/ 1530350 w 4232275"/>
                <a:gd name="connsiteY15" fmla="*/ 444500 h 1749425"/>
                <a:gd name="connsiteX16" fmla="*/ 1530350 w 4232275"/>
                <a:gd name="connsiteY16" fmla="*/ 523875 h 1749425"/>
                <a:gd name="connsiteX17" fmla="*/ 1695450 w 4232275"/>
                <a:gd name="connsiteY17" fmla="*/ 523875 h 1749425"/>
                <a:gd name="connsiteX18" fmla="*/ 1695450 w 4232275"/>
                <a:gd name="connsiteY18" fmla="*/ 555625 h 1749425"/>
                <a:gd name="connsiteX19" fmla="*/ 1847850 w 4232275"/>
                <a:gd name="connsiteY19" fmla="*/ 555625 h 1749425"/>
                <a:gd name="connsiteX20" fmla="*/ 1847850 w 4232275"/>
                <a:gd name="connsiteY20" fmla="*/ 606425 h 1749425"/>
                <a:gd name="connsiteX21" fmla="*/ 1908175 w 4232275"/>
                <a:gd name="connsiteY21" fmla="*/ 606425 h 1749425"/>
                <a:gd name="connsiteX22" fmla="*/ 1908175 w 4232275"/>
                <a:gd name="connsiteY22" fmla="*/ 701675 h 1749425"/>
                <a:gd name="connsiteX23" fmla="*/ 2057400 w 4232275"/>
                <a:gd name="connsiteY23" fmla="*/ 701675 h 1749425"/>
                <a:gd name="connsiteX24" fmla="*/ 2057400 w 4232275"/>
                <a:gd name="connsiteY24" fmla="*/ 746125 h 1749425"/>
                <a:gd name="connsiteX25" fmla="*/ 2343150 w 4232275"/>
                <a:gd name="connsiteY25" fmla="*/ 746125 h 1749425"/>
                <a:gd name="connsiteX26" fmla="*/ 2343150 w 4232275"/>
                <a:gd name="connsiteY26" fmla="*/ 793750 h 1749425"/>
                <a:gd name="connsiteX27" fmla="*/ 2393950 w 4232275"/>
                <a:gd name="connsiteY27" fmla="*/ 793750 h 1749425"/>
                <a:gd name="connsiteX28" fmla="*/ 2393950 w 4232275"/>
                <a:gd name="connsiteY28" fmla="*/ 866775 h 1749425"/>
                <a:gd name="connsiteX29" fmla="*/ 2422525 w 4232275"/>
                <a:gd name="connsiteY29" fmla="*/ 866775 h 1749425"/>
                <a:gd name="connsiteX30" fmla="*/ 2641600 w 4232275"/>
                <a:gd name="connsiteY30" fmla="*/ 866775 h 1749425"/>
                <a:gd name="connsiteX31" fmla="*/ 2641600 w 4232275"/>
                <a:gd name="connsiteY31" fmla="*/ 914400 h 1749425"/>
                <a:gd name="connsiteX32" fmla="*/ 2733675 w 4232275"/>
                <a:gd name="connsiteY32" fmla="*/ 914400 h 1749425"/>
                <a:gd name="connsiteX33" fmla="*/ 2733675 w 4232275"/>
                <a:gd name="connsiteY33" fmla="*/ 942975 h 1749425"/>
                <a:gd name="connsiteX34" fmla="*/ 2825750 w 4232275"/>
                <a:gd name="connsiteY34" fmla="*/ 942975 h 1749425"/>
                <a:gd name="connsiteX35" fmla="*/ 2825750 w 4232275"/>
                <a:gd name="connsiteY35" fmla="*/ 1022350 h 1749425"/>
                <a:gd name="connsiteX36" fmla="*/ 2990850 w 4232275"/>
                <a:gd name="connsiteY36" fmla="*/ 1022350 h 1749425"/>
                <a:gd name="connsiteX37" fmla="*/ 2990850 w 4232275"/>
                <a:gd name="connsiteY37" fmla="*/ 1066800 h 1749425"/>
                <a:gd name="connsiteX38" fmla="*/ 3263900 w 4232275"/>
                <a:gd name="connsiteY38" fmla="*/ 1066800 h 1749425"/>
                <a:gd name="connsiteX39" fmla="*/ 3263900 w 4232275"/>
                <a:gd name="connsiteY39" fmla="*/ 1152525 h 1749425"/>
                <a:gd name="connsiteX40" fmla="*/ 3317875 w 4232275"/>
                <a:gd name="connsiteY40" fmla="*/ 1152525 h 1749425"/>
                <a:gd name="connsiteX41" fmla="*/ 3317875 w 4232275"/>
                <a:gd name="connsiteY41" fmla="*/ 1193800 h 1749425"/>
                <a:gd name="connsiteX42" fmla="*/ 3394075 w 4232275"/>
                <a:gd name="connsiteY42" fmla="*/ 1193800 h 1749425"/>
                <a:gd name="connsiteX43" fmla="*/ 3394075 w 4232275"/>
                <a:gd name="connsiteY43" fmla="*/ 1228725 h 1749425"/>
                <a:gd name="connsiteX44" fmla="*/ 3448050 w 4232275"/>
                <a:gd name="connsiteY44" fmla="*/ 1228725 h 1749425"/>
                <a:gd name="connsiteX45" fmla="*/ 3448050 w 4232275"/>
                <a:gd name="connsiteY45" fmla="*/ 1355725 h 1749425"/>
                <a:gd name="connsiteX46" fmla="*/ 3810000 w 4232275"/>
                <a:gd name="connsiteY46" fmla="*/ 1355725 h 1749425"/>
                <a:gd name="connsiteX47" fmla="*/ 3810000 w 4232275"/>
                <a:gd name="connsiteY47" fmla="*/ 1489075 h 1749425"/>
                <a:gd name="connsiteX48" fmla="*/ 3889375 w 4232275"/>
                <a:gd name="connsiteY48" fmla="*/ 1489075 h 1749425"/>
                <a:gd name="connsiteX49" fmla="*/ 3889375 w 4232275"/>
                <a:gd name="connsiteY49" fmla="*/ 1584325 h 1749425"/>
                <a:gd name="connsiteX50" fmla="*/ 3927475 w 4232275"/>
                <a:gd name="connsiteY50" fmla="*/ 1584325 h 1749425"/>
                <a:gd name="connsiteX51" fmla="*/ 3927475 w 4232275"/>
                <a:gd name="connsiteY51" fmla="*/ 1635125 h 1749425"/>
                <a:gd name="connsiteX52" fmla="*/ 4019550 w 4232275"/>
                <a:gd name="connsiteY52" fmla="*/ 1635125 h 1749425"/>
                <a:gd name="connsiteX53" fmla="*/ 4019550 w 4232275"/>
                <a:gd name="connsiteY53" fmla="*/ 1685925 h 1749425"/>
                <a:gd name="connsiteX54" fmla="*/ 4232275 w 4232275"/>
                <a:gd name="connsiteY54" fmla="*/ 1685925 h 1749425"/>
                <a:gd name="connsiteX55" fmla="*/ 4232275 w 4232275"/>
                <a:gd name="connsiteY55" fmla="*/ 1749425 h 174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232275" h="1749425">
                  <a:moveTo>
                    <a:pt x="0" y="0"/>
                  </a:moveTo>
                  <a:lnTo>
                    <a:pt x="466725" y="0"/>
                  </a:lnTo>
                  <a:lnTo>
                    <a:pt x="466725" y="107950"/>
                  </a:lnTo>
                  <a:lnTo>
                    <a:pt x="514350" y="107950"/>
                  </a:lnTo>
                  <a:lnTo>
                    <a:pt x="514350" y="193675"/>
                  </a:lnTo>
                  <a:lnTo>
                    <a:pt x="971550" y="193675"/>
                  </a:lnTo>
                  <a:lnTo>
                    <a:pt x="971550" y="231775"/>
                  </a:lnTo>
                  <a:lnTo>
                    <a:pt x="1063625" y="231775"/>
                  </a:lnTo>
                  <a:lnTo>
                    <a:pt x="1063625" y="273050"/>
                  </a:lnTo>
                  <a:lnTo>
                    <a:pt x="1238250" y="273050"/>
                  </a:lnTo>
                  <a:lnTo>
                    <a:pt x="1238250" y="311150"/>
                  </a:lnTo>
                  <a:lnTo>
                    <a:pt x="1397000" y="311150"/>
                  </a:lnTo>
                  <a:lnTo>
                    <a:pt x="1397000" y="396875"/>
                  </a:lnTo>
                  <a:lnTo>
                    <a:pt x="1495425" y="396875"/>
                  </a:lnTo>
                  <a:lnTo>
                    <a:pt x="1495425" y="444500"/>
                  </a:lnTo>
                  <a:lnTo>
                    <a:pt x="1530350" y="444500"/>
                  </a:lnTo>
                  <a:lnTo>
                    <a:pt x="1530350" y="523875"/>
                  </a:lnTo>
                  <a:lnTo>
                    <a:pt x="1695450" y="523875"/>
                  </a:lnTo>
                  <a:lnTo>
                    <a:pt x="1695450" y="555625"/>
                  </a:lnTo>
                  <a:lnTo>
                    <a:pt x="1847850" y="555625"/>
                  </a:lnTo>
                  <a:lnTo>
                    <a:pt x="1847850" y="606425"/>
                  </a:lnTo>
                  <a:lnTo>
                    <a:pt x="1908175" y="606425"/>
                  </a:lnTo>
                  <a:lnTo>
                    <a:pt x="1908175" y="701675"/>
                  </a:lnTo>
                  <a:lnTo>
                    <a:pt x="2057400" y="701675"/>
                  </a:lnTo>
                  <a:lnTo>
                    <a:pt x="2057400" y="746125"/>
                  </a:lnTo>
                  <a:lnTo>
                    <a:pt x="2343150" y="746125"/>
                  </a:lnTo>
                  <a:lnTo>
                    <a:pt x="2343150" y="793750"/>
                  </a:lnTo>
                  <a:lnTo>
                    <a:pt x="2393950" y="793750"/>
                  </a:lnTo>
                  <a:lnTo>
                    <a:pt x="2393950" y="866775"/>
                  </a:lnTo>
                  <a:lnTo>
                    <a:pt x="2422525" y="866775"/>
                  </a:lnTo>
                  <a:lnTo>
                    <a:pt x="2641600" y="866775"/>
                  </a:lnTo>
                  <a:lnTo>
                    <a:pt x="2641600" y="914400"/>
                  </a:lnTo>
                  <a:lnTo>
                    <a:pt x="2733675" y="914400"/>
                  </a:lnTo>
                  <a:lnTo>
                    <a:pt x="2733675" y="942975"/>
                  </a:lnTo>
                  <a:lnTo>
                    <a:pt x="2825750" y="942975"/>
                  </a:lnTo>
                  <a:lnTo>
                    <a:pt x="2825750" y="1022350"/>
                  </a:lnTo>
                  <a:lnTo>
                    <a:pt x="2990850" y="1022350"/>
                  </a:lnTo>
                  <a:lnTo>
                    <a:pt x="2990850" y="1066800"/>
                  </a:lnTo>
                  <a:lnTo>
                    <a:pt x="3263900" y="1066800"/>
                  </a:lnTo>
                  <a:lnTo>
                    <a:pt x="3263900" y="1152525"/>
                  </a:lnTo>
                  <a:lnTo>
                    <a:pt x="3317875" y="1152525"/>
                  </a:lnTo>
                  <a:lnTo>
                    <a:pt x="3317875" y="1193800"/>
                  </a:lnTo>
                  <a:lnTo>
                    <a:pt x="3394075" y="1193800"/>
                  </a:lnTo>
                  <a:lnTo>
                    <a:pt x="3394075" y="1228725"/>
                  </a:lnTo>
                  <a:lnTo>
                    <a:pt x="3448050" y="1228725"/>
                  </a:lnTo>
                  <a:lnTo>
                    <a:pt x="3448050" y="1355725"/>
                  </a:lnTo>
                  <a:lnTo>
                    <a:pt x="3810000" y="1355725"/>
                  </a:lnTo>
                  <a:lnTo>
                    <a:pt x="3810000" y="1489075"/>
                  </a:lnTo>
                  <a:lnTo>
                    <a:pt x="3889375" y="1489075"/>
                  </a:lnTo>
                  <a:lnTo>
                    <a:pt x="3889375" y="1584325"/>
                  </a:lnTo>
                  <a:lnTo>
                    <a:pt x="3927475" y="1584325"/>
                  </a:lnTo>
                  <a:lnTo>
                    <a:pt x="3927475" y="1635125"/>
                  </a:lnTo>
                  <a:lnTo>
                    <a:pt x="4019550" y="1635125"/>
                  </a:lnTo>
                  <a:lnTo>
                    <a:pt x="4019550" y="1685925"/>
                  </a:lnTo>
                  <a:lnTo>
                    <a:pt x="4232275" y="1685925"/>
                  </a:lnTo>
                  <a:lnTo>
                    <a:pt x="4232275" y="1749425"/>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34" name="Freeform 233">
              <a:extLst>
                <a:ext uri="{FF2B5EF4-FFF2-40B4-BE49-F238E27FC236}">
                  <a16:creationId xmlns:a16="http://schemas.microsoft.com/office/drawing/2014/main" id="{A73E3735-F8C8-B0D3-6B20-2533CA284FBB}"/>
                </a:ext>
              </a:extLst>
            </p:cNvPr>
            <p:cNvSpPr/>
            <p:nvPr/>
          </p:nvSpPr>
          <p:spPr bwMode="auto">
            <a:xfrm>
              <a:off x="6203092" y="2067697"/>
              <a:ext cx="5222789" cy="762000"/>
            </a:xfrm>
            <a:custGeom>
              <a:avLst/>
              <a:gdLst>
                <a:gd name="connsiteX0" fmla="*/ 5222789 w 5222789"/>
                <a:gd name="connsiteY0" fmla="*/ 762000 h 762000"/>
                <a:gd name="connsiteX1" fmla="*/ 3295135 w 5222789"/>
                <a:gd name="connsiteY1" fmla="*/ 762000 h 762000"/>
                <a:gd name="connsiteX2" fmla="*/ 3295135 w 5222789"/>
                <a:gd name="connsiteY2" fmla="*/ 617838 h 762000"/>
                <a:gd name="connsiteX3" fmla="*/ 2804984 w 5222789"/>
                <a:gd name="connsiteY3" fmla="*/ 617838 h 762000"/>
                <a:gd name="connsiteX4" fmla="*/ 2804984 w 5222789"/>
                <a:gd name="connsiteY4" fmla="*/ 506627 h 762000"/>
                <a:gd name="connsiteX5" fmla="*/ 2133600 w 5222789"/>
                <a:gd name="connsiteY5" fmla="*/ 506627 h 762000"/>
                <a:gd name="connsiteX6" fmla="*/ 2133600 w 5222789"/>
                <a:gd name="connsiteY6" fmla="*/ 416011 h 762000"/>
                <a:gd name="connsiteX7" fmla="*/ 1416908 w 5222789"/>
                <a:gd name="connsiteY7" fmla="*/ 416011 h 762000"/>
                <a:gd name="connsiteX8" fmla="*/ 1416908 w 5222789"/>
                <a:gd name="connsiteY8" fmla="*/ 333633 h 762000"/>
                <a:gd name="connsiteX9" fmla="*/ 976184 w 5222789"/>
                <a:gd name="connsiteY9" fmla="*/ 333633 h 762000"/>
                <a:gd name="connsiteX10" fmla="*/ 976184 w 5222789"/>
                <a:gd name="connsiteY10" fmla="*/ 193589 h 762000"/>
                <a:gd name="connsiteX11" fmla="*/ 642551 w 5222789"/>
                <a:gd name="connsiteY11" fmla="*/ 193589 h 762000"/>
                <a:gd name="connsiteX12" fmla="*/ 642551 w 5222789"/>
                <a:gd name="connsiteY12" fmla="*/ 123568 h 762000"/>
                <a:gd name="connsiteX13" fmla="*/ 539578 w 5222789"/>
                <a:gd name="connsiteY13" fmla="*/ 123568 h 762000"/>
                <a:gd name="connsiteX14" fmla="*/ 539578 w 5222789"/>
                <a:gd name="connsiteY14" fmla="*/ 0 h 762000"/>
                <a:gd name="connsiteX15" fmla="*/ 0 w 5222789"/>
                <a:gd name="connsiteY15"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22789" h="762000">
                  <a:moveTo>
                    <a:pt x="5222789" y="762000"/>
                  </a:moveTo>
                  <a:lnTo>
                    <a:pt x="3295135" y="762000"/>
                  </a:lnTo>
                  <a:lnTo>
                    <a:pt x="3295135" y="617838"/>
                  </a:lnTo>
                  <a:lnTo>
                    <a:pt x="2804984" y="617838"/>
                  </a:lnTo>
                  <a:lnTo>
                    <a:pt x="2804984" y="506627"/>
                  </a:lnTo>
                  <a:lnTo>
                    <a:pt x="2133600" y="506627"/>
                  </a:lnTo>
                  <a:lnTo>
                    <a:pt x="2133600" y="416011"/>
                  </a:lnTo>
                  <a:lnTo>
                    <a:pt x="1416908" y="416011"/>
                  </a:lnTo>
                  <a:lnTo>
                    <a:pt x="1416908" y="333633"/>
                  </a:lnTo>
                  <a:lnTo>
                    <a:pt x="976184" y="333633"/>
                  </a:lnTo>
                  <a:lnTo>
                    <a:pt x="976184" y="193589"/>
                  </a:lnTo>
                  <a:lnTo>
                    <a:pt x="642551" y="193589"/>
                  </a:lnTo>
                  <a:lnTo>
                    <a:pt x="642551" y="123568"/>
                  </a:lnTo>
                  <a:lnTo>
                    <a:pt x="539578" y="123568"/>
                  </a:lnTo>
                  <a:lnTo>
                    <a:pt x="539578" y="0"/>
                  </a:lnTo>
                  <a:lnTo>
                    <a:pt x="0" y="0"/>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38" name="TextBox 37">
            <a:extLst>
              <a:ext uri="{FF2B5EF4-FFF2-40B4-BE49-F238E27FC236}">
                <a16:creationId xmlns:a16="http://schemas.microsoft.com/office/drawing/2014/main" id="{B96C83A7-2D83-054A-ACFC-3ECA10CA2000}"/>
              </a:ext>
            </a:extLst>
          </p:cNvPr>
          <p:cNvSpPr txBox="1"/>
          <p:nvPr/>
        </p:nvSpPr>
        <p:spPr bwMode="auto">
          <a:xfrm>
            <a:off x="1181714" y="3487235"/>
            <a:ext cx="1660139" cy="646331"/>
          </a:xfrm>
          <a:prstGeom prst="rect">
            <a:avLst/>
          </a:prstGeom>
          <a:noFill/>
          <a:ln>
            <a:noFill/>
          </a:ln>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Alectinib</a:t>
            </a:r>
            <a:br>
              <a:rPr kumimoji="0" lang="en-US" sz="1800" b="1"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sym typeface="Helvetica"/>
              </a:rPr>
            </a:br>
            <a:r>
              <a:rPr kumimoji="0" lang="en-US" sz="1800" b="1"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sym typeface="Helvetica"/>
              </a:rPr>
              <a:t>CT</a:t>
            </a:r>
          </a:p>
        </p:txBody>
      </p:sp>
      <p:sp>
        <p:nvSpPr>
          <p:cNvPr id="40" name="TextBox 39">
            <a:extLst>
              <a:ext uri="{FF2B5EF4-FFF2-40B4-BE49-F238E27FC236}">
                <a16:creationId xmlns:a16="http://schemas.microsoft.com/office/drawing/2014/main" id="{AB20E76C-3A7D-1AD4-253A-3F165F87CE8E}"/>
              </a:ext>
            </a:extLst>
          </p:cNvPr>
          <p:cNvSpPr txBox="1"/>
          <p:nvPr/>
        </p:nvSpPr>
        <p:spPr bwMode="auto">
          <a:xfrm>
            <a:off x="7054992" y="3479137"/>
            <a:ext cx="1660139" cy="646331"/>
          </a:xfrm>
          <a:prstGeom prst="rect">
            <a:avLst/>
          </a:prstGeom>
          <a:noFill/>
          <a:ln>
            <a:noFill/>
          </a:ln>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Alectinib</a:t>
            </a:r>
            <a:br>
              <a:rPr kumimoji="0" lang="en-US" sz="1800" b="1"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sym typeface="Helvetica"/>
              </a:rPr>
            </a:br>
            <a:r>
              <a:rPr kumimoji="0" lang="en-US" sz="1800" b="1"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sym typeface="Helvetica"/>
              </a:rPr>
              <a:t>CT</a:t>
            </a:r>
          </a:p>
        </p:txBody>
      </p:sp>
    </p:spTree>
    <p:extLst>
      <p:ext uri="{BB962C8B-B14F-4D97-AF65-F5344CB8AC3E}">
        <p14:creationId xmlns:p14="http://schemas.microsoft.com/office/powerpoint/2010/main" val="775733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F0905-7FE4-92AA-32A1-0EC8E9C44227}"/>
              </a:ext>
            </a:extLst>
          </p:cNvPr>
          <p:cNvSpPr>
            <a:spLocks noGrp="1"/>
          </p:cNvSpPr>
          <p:nvPr>
            <p:ph type="title"/>
          </p:nvPr>
        </p:nvSpPr>
        <p:spPr/>
        <p:txBody>
          <a:bodyPr/>
          <a:lstStyle/>
          <a:p>
            <a:r>
              <a:rPr lang="en-US"/>
              <a:t>ALINA: CNS </a:t>
            </a:r>
            <a:r>
              <a:rPr lang="en-US" dirty="0"/>
              <a:t>Disease-Free</a:t>
            </a:r>
            <a:r>
              <a:rPr lang="en-US"/>
              <a:t> Survival</a:t>
            </a:r>
          </a:p>
        </p:txBody>
      </p:sp>
      <p:sp>
        <p:nvSpPr>
          <p:cNvPr id="4" name="Text Box 11">
            <a:extLst>
              <a:ext uri="{FF2B5EF4-FFF2-40B4-BE49-F238E27FC236}">
                <a16:creationId xmlns:a16="http://schemas.microsoft.com/office/drawing/2014/main" id="{2E585A75-18D8-2939-8408-6CBECB47AAB7}"/>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lang="en-US" altLang="en-US" sz="1200">
                <a:solidFill>
                  <a:schemeClr val="bg2"/>
                </a:solidFill>
                <a:latin typeface="Calibri" panose="020F0502020204030204" pitchFamily="34" charset="0"/>
              </a:rPr>
              <a:t>Wu. NEJM. 2024;390:1265.</a:t>
            </a:r>
          </a:p>
        </p:txBody>
      </p:sp>
      <p:sp>
        <p:nvSpPr>
          <p:cNvPr id="3" name="TextBox 2">
            <a:extLst>
              <a:ext uri="{FF2B5EF4-FFF2-40B4-BE49-F238E27FC236}">
                <a16:creationId xmlns:a16="http://schemas.microsoft.com/office/drawing/2014/main" id="{F553962C-A18B-50EB-2AED-BB5B097B3748}"/>
              </a:ext>
            </a:extLst>
          </p:cNvPr>
          <p:cNvSpPr txBox="1"/>
          <p:nvPr/>
        </p:nvSpPr>
        <p:spPr bwMode="auto">
          <a:xfrm rot="16200000">
            <a:off x="-460192" y="2834921"/>
            <a:ext cx="36039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Patients Alive and </a:t>
            </a:r>
            <a:b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Free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From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CNS Disease</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5" name="TextBox 4">
            <a:extLst>
              <a:ext uri="{FF2B5EF4-FFF2-40B4-BE49-F238E27FC236}">
                <a16:creationId xmlns:a16="http://schemas.microsoft.com/office/drawing/2014/main" id="{CF39B8B7-F1AF-F093-3E62-D945422BB753}"/>
              </a:ext>
            </a:extLst>
          </p:cNvPr>
          <p:cNvSpPr txBox="1"/>
          <p:nvPr/>
        </p:nvSpPr>
        <p:spPr bwMode="auto">
          <a:xfrm>
            <a:off x="4651482" y="4938136"/>
            <a:ext cx="36039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 Since</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Randomization</a:t>
            </a:r>
          </a:p>
        </p:txBody>
      </p:sp>
      <p:grpSp>
        <p:nvGrpSpPr>
          <p:cNvPr id="6" name="Group 5">
            <a:extLst>
              <a:ext uri="{FF2B5EF4-FFF2-40B4-BE49-F238E27FC236}">
                <a16:creationId xmlns:a16="http://schemas.microsoft.com/office/drawing/2014/main" id="{F8D03BB8-7DE6-0F51-59CF-8E0B81A13037}"/>
              </a:ext>
            </a:extLst>
          </p:cNvPr>
          <p:cNvGrpSpPr/>
          <p:nvPr/>
        </p:nvGrpSpPr>
        <p:grpSpPr>
          <a:xfrm>
            <a:off x="2461142" y="3019252"/>
            <a:ext cx="3992311" cy="1557124"/>
            <a:chOff x="8052908" y="2251193"/>
            <a:chExt cx="3992311" cy="1278649"/>
          </a:xfrm>
          <a:noFill/>
        </p:grpSpPr>
        <p:sp>
          <p:nvSpPr>
            <p:cNvPr id="7" name="TextBox 6">
              <a:extLst>
                <a:ext uri="{FF2B5EF4-FFF2-40B4-BE49-F238E27FC236}">
                  <a16:creationId xmlns:a16="http://schemas.microsoft.com/office/drawing/2014/main" id="{2DE648A3-5365-FD36-BCD8-97348212D765}"/>
                </a:ext>
              </a:extLst>
            </p:cNvPr>
            <p:cNvSpPr txBox="1"/>
            <p:nvPr/>
          </p:nvSpPr>
          <p:spPr bwMode="auto">
            <a:xfrm>
              <a:off x="8509924" y="2251193"/>
              <a:ext cx="3048169" cy="303281"/>
            </a:xfrm>
            <a:prstGeom prst="rect">
              <a:avLst/>
            </a:prstGeom>
            <a:grpFill/>
            <a:ln>
              <a:noFill/>
            </a:ln>
          </p:spPr>
          <p:txBody>
            <a:bodyPr wrap="squar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CNS DFS at 24 Mo, % (95% Cl)</a:t>
              </a:r>
            </a:p>
          </p:txBody>
        </p:sp>
        <p:sp>
          <p:nvSpPr>
            <p:cNvPr id="8" name="TextBox 7">
              <a:extLst>
                <a:ext uri="{FF2B5EF4-FFF2-40B4-BE49-F238E27FC236}">
                  <a16:creationId xmlns:a16="http://schemas.microsoft.com/office/drawing/2014/main" id="{FCF559AA-1C3C-8E5E-96AE-71FB5268B912}"/>
                </a:ext>
              </a:extLst>
            </p:cNvPr>
            <p:cNvSpPr txBox="1"/>
            <p:nvPr/>
          </p:nvSpPr>
          <p:spPr bwMode="auto">
            <a:xfrm>
              <a:off x="9819653" y="2256545"/>
              <a:ext cx="1660139" cy="758201"/>
            </a:xfrm>
            <a:prstGeom prst="rect">
              <a:avLst/>
            </a:prstGeom>
            <a:grp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b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b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98.4 (96.1-100)</a:t>
              </a:r>
              <a:b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b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85.8 (78.8-92.8)</a:t>
              </a:r>
            </a:p>
          </p:txBody>
        </p:sp>
        <p:sp>
          <p:nvSpPr>
            <p:cNvPr id="9" name="TextBox 8">
              <a:extLst>
                <a:ext uri="{FF2B5EF4-FFF2-40B4-BE49-F238E27FC236}">
                  <a16:creationId xmlns:a16="http://schemas.microsoft.com/office/drawing/2014/main" id="{75FCEB6F-B76E-CB6B-A717-D0E8FFA4BEC0}"/>
                </a:ext>
              </a:extLst>
            </p:cNvPr>
            <p:cNvSpPr txBox="1"/>
            <p:nvPr/>
          </p:nvSpPr>
          <p:spPr bwMode="auto">
            <a:xfrm>
              <a:off x="8052908" y="2999101"/>
              <a:ext cx="3992311" cy="530741"/>
            </a:xfrm>
            <a:prstGeom prst="rect">
              <a:avLst/>
            </a:prstGeom>
            <a:grpFill/>
            <a:ln>
              <a:noFill/>
            </a:ln>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HR for CNS disease recurrence or death:</a:t>
              </a:r>
              <a:b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b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0.22 (95% CI: 0.08-0.58)</a:t>
              </a:r>
            </a:p>
          </p:txBody>
        </p:sp>
      </p:grpSp>
      <p:sp>
        <p:nvSpPr>
          <p:cNvPr id="11" name="TextBox 10">
            <a:extLst>
              <a:ext uri="{FF2B5EF4-FFF2-40B4-BE49-F238E27FC236}">
                <a16:creationId xmlns:a16="http://schemas.microsoft.com/office/drawing/2014/main" id="{B6A1F33E-750F-1CD2-8419-61C5DD414B86}"/>
              </a:ext>
            </a:extLst>
          </p:cNvPr>
          <p:cNvSpPr txBox="1"/>
          <p:nvPr/>
        </p:nvSpPr>
        <p:spPr bwMode="auto">
          <a:xfrm>
            <a:off x="2559321" y="3298910"/>
            <a:ext cx="1660139" cy="646331"/>
          </a:xfrm>
          <a:prstGeom prst="rect">
            <a:avLst/>
          </a:prstGeom>
          <a:noFill/>
          <a:ln>
            <a:noFill/>
          </a:ln>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sym typeface="Helvetica"/>
              </a:rPr>
              <a:t>Alectinib</a:t>
            </a:r>
            <a:br>
              <a:rPr kumimoji="0" lang="en-US" sz="1800" b="1"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sym typeface="Helvetica"/>
              </a:rPr>
            </a:br>
            <a:r>
              <a:rPr kumimoji="0" lang="en-US" sz="1800" b="1"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sym typeface="Helvetica"/>
              </a:rPr>
              <a:t>CT</a:t>
            </a:r>
          </a:p>
        </p:txBody>
      </p:sp>
      <p:sp>
        <p:nvSpPr>
          <p:cNvPr id="12" name="TextBox 11">
            <a:extLst>
              <a:ext uri="{FF2B5EF4-FFF2-40B4-BE49-F238E27FC236}">
                <a16:creationId xmlns:a16="http://schemas.microsoft.com/office/drawing/2014/main" id="{611C8B4C-DD35-1273-58D6-6A66F138779F}"/>
              </a:ext>
            </a:extLst>
          </p:cNvPr>
          <p:cNvSpPr txBox="1"/>
          <p:nvPr/>
        </p:nvSpPr>
        <p:spPr bwMode="auto">
          <a:xfrm>
            <a:off x="579301" y="5173598"/>
            <a:ext cx="120687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No. at Risk</a:t>
            </a:r>
            <a:br>
              <a:rPr kumimoji="0" lang="en-US" sz="1800" b="1"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br>
            <a:r>
              <a:rPr kumimoji="0" lang="en-US" sz="1800" b="1"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Alectinib</a:t>
            </a:r>
            <a:br>
              <a:rPr kumimoji="0" lang="en-US" sz="1800" b="1"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br>
            <a:r>
              <a:rPr kumimoji="0" lang="en-US" sz="1800" b="1" i="0" u="none" strike="noStrike" kern="1200" cap="none" spc="0" normalizeH="0" baseline="0" noProof="0" dirty="0">
                <a:ln>
                  <a:noFill/>
                </a:ln>
                <a:solidFill>
                  <a:srgbClr val="E1471D"/>
                </a:solidFill>
                <a:effectLst/>
                <a:uLnTx/>
                <a:uFillTx/>
                <a:latin typeface="Calibri" panose="020F0502020204030204" pitchFamily="34" charset="0"/>
                <a:ea typeface="+mn-ea"/>
                <a:cs typeface="+mn-cs"/>
              </a:rPr>
              <a:t>CT</a:t>
            </a:r>
          </a:p>
        </p:txBody>
      </p:sp>
      <p:grpSp>
        <p:nvGrpSpPr>
          <p:cNvPr id="13" name="Group 12">
            <a:extLst>
              <a:ext uri="{FF2B5EF4-FFF2-40B4-BE49-F238E27FC236}">
                <a16:creationId xmlns:a16="http://schemas.microsoft.com/office/drawing/2014/main" id="{104830C6-6153-7C86-D971-139B6E65F5D6}"/>
              </a:ext>
            </a:extLst>
          </p:cNvPr>
          <p:cNvGrpSpPr/>
          <p:nvPr/>
        </p:nvGrpSpPr>
        <p:grpSpPr>
          <a:xfrm>
            <a:off x="1604169" y="1499421"/>
            <a:ext cx="535724" cy="3438708"/>
            <a:chOff x="1083783" y="2110520"/>
            <a:chExt cx="535724" cy="2589178"/>
          </a:xfrm>
        </p:grpSpPr>
        <p:sp>
          <p:nvSpPr>
            <p:cNvPr id="14" name="TextBox 13">
              <a:extLst>
                <a:ext uri="{FF2B5EF4-FFF2-40B4-BE49-F238E27FC236}">
                  <a16:creationId xmlns:a16="http://schemas.microsoft.com/office/drawing/2014/main" id="{E061FFF8-019E-6EB6-9DCF-5EBB3E3668B9}"/>
                </a:ext>
              </a:extLst>
            </p:cNvPr>
            <p:cNvSpPr txBox="1"/>
            <p:nvPr/>
          </p:nvSpPr>
          <p:spPr bwMode="auto">
            <a:xfrm>
              <a:off x="1083783" y="2110520"/>
              <a:ext cx="5357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100</a:t>
              </a:r>
            </a:p>
          </p:txBody>
        </p:sp>
        <p:sp>
          <p:nvSpPr>
            <p:cNvPr id="16" name="TextBox 15">
              <a:extLst>
                <a:ext uri="{FF2B5EF4-FFF2-40B4-BE49-F238E27FC236}">
                  <a16:creationId xmlns:a16="http://schemas.microsoft.com/office/drawing/2014/main" id="{552FC16B-6358-DB12-F2AB-E3BC6866966F}"/>
                </a:ext>
              </a:extLst>
            </p:cNvPr>
            <p:cNvSpPr txBox="1"/>
            <p:nvPr/>
          </p:nvSpPr>
          <p:spPr bwMode="auto">
            <a:xfrm>
              <a:off x="1187979" y="2554490"/>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80</a:t>
              </a:r>
            </a:p>
          </p:txBody>
        </p:sp>
        <p:sp>
          <p:nvSpPr>
            <p:cNvPr id="18" name="TextBox 17">
              <a:extLst>
                <a:ext uri="{FF2B5EF4-FFF2-40B4-BE49-F238E27FC236}">
                  <a16:creationId xmlns:a16="http://schemas.microsoft.com/office/drawing/2014/main" id="{273B1C3D-AEB4-9B0D-271F-753394D1D88F}"/>
                </a:ext>
              </a:extLst>
            </p:cNvPr>
            <p:cNvSpPr txBox="1"/>
            <p:nvPr/>
          </p:nvSpPr>
          <p:spPr bwMode="auto">
            <a:xfrm>
              <a:off x="1187979" y="2998460"/>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60</a:t>
              </a:r>
            </a:p>
          </p:txBody>
        </p:sp>
        <p:sp>
          <p:nvSpPr>
            <p:cNvPr id="20" name="TextBox 19">
              <a:extLst>
                <a:ext uri="{FF2B5EF4-FFF2-40B4-BE49-F238E27FC236}">
                  <a16:creationId xmlns:a16="http://schemas.microsoft.com/office/drawing/2014/main" id="{5BA14633-92BE-5DAF-52CD-A0EA1211E677}"/>
                </a:ext>
              </a:extLst>
            </p:cNvPr>
            <p:cNvSpPr txBox="1"/>
            <p:nvPr/>
          </p:nvSpPr>
          <p:spPr bwMode="auto">
            <a:xfrm>
              <a:off x="1187979" y="3442430"/>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40</a:t>
              </a:r>
            </a:p>
          </p:txBody>
        </p:sp>
        <p:sp>
          <p:nvSpPr>
            <p:cNvPr id="22" name="TextBox 21">
              <a:extLst>
                <a:ext uri="{FF2B5EF4-FFF2-40B4-BE49-F238E27FC236}">
                  <a16:creationId xmlns:a16="http://schemas.microsoft.com/office/drawing/2014/main" id="{2C69236C-ED4C-FC7A-27D2-8BCF803EFFB6}"/>
                </a:ext>
              </a:extLst>
            </p:cNvPr>
            <p:cNvSpPr txBox="1"/>
            <p:nvPr/>
          </p:nvSpPr>
          <p:spPr bwMode="auto">
            <a:xfrm>
              <a:off x="1187979" y="3886400"/>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20</a:t>
              </a:r>
            </a:p>
          </p:txBody>
        </p:sp>
        <p:sp>
          <p:nvSpPr>
            <p:cNvPr id="24" name="TextBox 23">
              <a:extLst>
                <a:ext uri="{FF2B5EF4-FFF2-40B4-BE49-F238E27FC236}">
                  <a16:creationId xmlns:a16="http://schemas.microsoft.com/office/drawing/2014/main" id="{CDDAC86E-205E-BBCC-1F74-75D5CDECAB10}"/>
                </a:ext>
              </a:extLst>
            </p:cNvPr>
            <p:cNvSpPr txBox="1"/>
            <p:nvPr/>
          </p:nvSpPr>
          <p:spPr bwMode="auto">
            <a:xfrm>
              <a:off x="1292173" y="4330366"/>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p>
          </p:txBody>
        </p:sp>
      </p:grpSp>
      <p:grpSp>
        <p:nvGrpSpPr>
          <p:cNvPr id="25" name="Group 24">
            <a:extLst>
              <a:ext uri="{FF2B5EF4-FFF2-40B4-BE49-F238E27FC236}">
                <a16:creationId xmlns:a16="http://schemas.microsoft.com/office/drawing/2014/main" id="{918C14DD-568B-6C50-FBF3-4E5CB2E72F8C}"/>
              </a:ext>
            </a:extLst>
          </p:cNvPr>
          <p:cNvGrpSpPr/>
          <p:nvPr/>
        </p:nvGrpSpPr>
        <p:grpSpPr>
          <a:xfrm>
            <a:off x="1905617" y="4637248"/>
            <a:ext cx="9115423" cy="369332"/>
            <a:chOff x="1394382" y="4497072"/>
            <a:chExt cx="4667654" cy="369332"/>
          </a:xfrm>
        </p:grpSpPr>
        <p:sp>
          <p:nvSpPr>
            <p:cNvPr id="26" name="TextBox 25">
              <a:extLst>
                <a:ext uri="{FF2B5EF4-FFF2-40B4-BE49-F238E27FC236}">
                  <a16:creationId xmlns:a16="http://schemas.microsoft.com/office/drawing/2014/main" id="{97E7E221-F603-F1BB-76FB-D36526CC787F}"/>
                </a:ext>
              </a:extLst>
            </p:cNvPr>
            <p:cNvSpPr txBox="1"/>
            <p:nvPr/>
          </p:nvSpPr>
          <p:spPr bwMode="auto">
            <a:xfrm>
              <a:off x="1394382" y="4497072"/>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p>
          </p:txBody>
        </p:sp>
        <p:sp>
          <p:nvSpPr>
            <p:cNvPr id="27" name="TextBox 26">
              <a:extLst>
                <a:ext uri="{FF2B5EF4-FFF2-40B4-BE49-F238E27FC236}">
                  <a16:creationId xmlns:a16="http://schemas.microsoft.com/office/drawing/2014/main" id="{066CF58E-D99C-406D-6AFA-F1FEF33D390B}"/>
                </a:ext>
              </a:extLst>
            </p:cNvPr>
            <p:cNvSpPr txBox="1"/>
            <p:nvPr/>
          </p:nvSpPr>
          <p:spPr bwMode="auto">
            <a:xfrm>
              <a:off x="1875780" y="4497072"/>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a:t>
              </a:r>
            </a:p>
          </p:txBody>
        </p:sp>
        <p:sp>
          <p:nvSpPr>
            <p:cNvPr id="28" name="TextBox 27">
              <a:extLst>
                <a:ext uri="{FF2B5EF4-FFF2-40B4-BE49-F238E27FC236}">
                  <a16:creationId xmlns:a16="http://schemas.microsoft.com/office/drawing/2014/main" id="{DA177D9F-3A44-702C-923B-9DA816C4603A}"/>
                </a:ext>
              </a:extLst>
            </p:cNvPr>
            <p:cNvSpPr txBox="1"/>
            <p:nvPr/>
          </p:nvSpPr>
          <p:spPr bwMode="auto">
            <a:xfrm>
              <a:off x="2285252" y="4497072"/>
              <a:ext cx="4187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12</a:t>
              </a:r>
            </a:p>
          </p:txBody>
        </p:sp>
        <p:sp>
          <p:nvSpPr>
            <p:cNvPr id="29" name="TextBox 28">
              <a:extLst>
                <a:ext uri="{FF2B5EF4-FFF2-40B4-BE49-F238E27FC236}">
                  <a16:creationId xmlns:a16="http://schemas.microsoft.com/office/drawing/2014/main" id="{65DA062F-13B6-70CD-272D-ABF13E23E6CC}"/>
                </a:ext>
              </a:extLst>
            </p:cNvPr>
            <p:cNvSpPr txBox="1"/>
            <p:nvPr/>
          </p:nvSpPr>
          <p:spPr bwMode="auto">
            <a:xfrm>
              <a:off x="2764978" y="4497072"/>
              <a:ext cx="4187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18</a:t>
              </a:r>
            </a:p>
          </p:txBody>
        </p:sp>
        <p:sp>
          <p:nvSpPr>
            <p:cNvPr id="30" name="TextBox 29">
              <a:extLst>
                <a:ext uri="{FF2B5EF4-FFF2-40B4-BE49-F238E27FC236}">
                  <a16:creationId xmlns:a16="http://schemas.microsoft.com/office/drawing/2014/main" id="{32D54EF4-6BBE-287D-CB9B-711757B96487}"/>
                </a:ext>
              </a:extLst>
            </p:cNvPr>
            <p:cNvSpPr txBox="1"/>
            <p:nvPr/>
          </p:nvSpPr>
          <p:spPr bwMode="auto">
            <a:xfrm>
              <a:off x="3244704" y="4497072"/>
              <a:ext cx="4187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24</a:t>
              </a:r>
            </a:p>
          </p:txBody>
        </p:sp>
        <p:sp>
          <p:nvSpPr>
            <p:cNvPr id="31" name="TextBox 30">
              <a:extLst>
                <a:ext uri="{FF2B5EF4-FFF2-40B4-BE49-F238E27FC236}">
                  <a16:creationId xmlns:a16="http://schemas.microsoft.com/office/drawing/2014/main" id="{4D6CB894-E1D4-75C4-2EBF-1166D21B7465}"/>
                </a:ext>
              </a:extLst>
            </p:cNvPr>
            <p:cNvSpPr txBox="1"/>
            <p:nvPr/>
          </p:nvSpPr>
          <p:spPr bwMode="auto">
            <a:xfrm>
              <a:off x="3724430" y="4497072"/>
              <a:ext cx="4187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30</a:t>
              </a:r>
            </a:p>
          </p:txBody>
        </p:sp>
        <p:sp>
          <p:nvSpPr>
            <p:cNvPr id="32" name="TextBox 31">
              <a:extLst>
                <a:ext uri="{FF2B5EF4-FFF2-40B4-BE49-F238E27FC236}">
                  <a16:creationId xmlns:a16="http://schemas.microsoft.com/office/drawing/2014/main" id="{07A3AF77-0F59-F87D-9B8E-C0AC12B835A5}"/>
                </a:ext>
              </a:extLst>
            </p:cNvPr>
            <p:cNvSpPr txBox="1"/>
            <p:nvPr/>
          </p:nvSpPr>
          <p:spPr bwMode="auto">
            <a:xfrm>
              <a:off x="4204156" y="4497072"/>
              <a:ext cx="4187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36</a:t>
              </a:r>
            </a:p>
          </p:txBody>
        </p:sp>
        <p:sp>
          <p:nvSpPr>
            <p:cNvPr id="33" name="TextBox 32">
              <a:extLst>
                <a:ext uri="{FF2B5EF4-FFF2-40B4-BE49-F238E27FC236}">
                  <a16:creationId xmlns:a16="http://schemas.microsoft.com/office/drawing/2014/main" id="{16C311AE-695E-9E12-802D-59895569F3EF}"/>
                </a:ext>
              </a:extLst>
            </p:cNvPr>
            <p:cNvSpPr txBox="1"/>
            <p:nvPr/>
          </p:nvSpPr>
          <p:spPr bwMode="auto">
            <a:xfrm>
              <a:off x="4683882" y="4497072"/>
              <a:ext cx="4187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42</a:t>
              </a:r>
            </a:p>
          </p:txBody>
        </p:sp>
        <p:sp>
          <p:nvSpPr>
            <p:cNvPr id="34" name="TextBox 33">
              <a:extLst>
                <a:ext uri="{FF2B5EF4-FFF2-40B4-BE49-F238E27FC236}">
                  <a16:creationId xmlns:a16="http://schemas.microsoft.com/office/drawing/2014/main" id="{591BFBB9-D76C-65E5-D718-75E472F514C7}"/>
                </a:ext>
              </a:extLst>
            </p:cNvPr>
            <p:cNvSpPr txBox="1"/>
            <p:nvPr/>
          </p:nvSpPr>
          <p:spPr bwMode="auto">
            <a:xfrm>
              <a:off x="5163608" y="4497072"/>
              <a:ext cx="4187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48</a:t>
              </a:r>
            </a:p>
          </p:txBody>
        </p:sp>
        <p:sp>
          <p:nvSpPr>
            <p:cNvPr id="35" name="TextBox 34">
              <a:extLst>
                <a:ext uri="{FF2B5EF4-FFF2-40B4-BE49-F238E27FC236}">
                  <a16:creationId xmlns:a16="http://schemas.microsoft.com/office/drawing/2014/main" id="{48B88E7E-E63A-4FE8-9B0D-3B554CC4CE6C}"/>
                </a:ext>
              </a:extLst>
            </p:cNvPr>
            <p:cNvSpPr txBox="1"/>
            <p:nvPr/>
          </p:nvSpPr>
          <p:spPr bwMode="auto">
            <a:xfrm>
              <a:off x="5643331" y="4497072"/>
              <a:ext cx="4187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54</a:t>
              </a:r>
            </a:p>
          </p:txBody>
        </p:sp>
      </p:grpSp>
      <p:grpSp>
        <p:nvGrpSpPr>
          <p:cNvPr id="36" name="Group 35">
            <a:extLst>
              <a:ext uri="{FF2B5EF4-FFF2-40B4-BE49-F238E27FC236}">
                <a16:creationId xmlns:a16="http://schemas.microsoft.com/office/drawing/2014/main" id="{79D6FDE3-B6CA-D78E-AFB6-386D56CDB33D}"/>
              </a:ext>
            </a:extLst>
          </p:cNvPr>
          <p:cNvGrpSpPr/>
          <p:nvPr/>
        </p:nvGrpSpPr>
        <p:grpSpPr>
          <a:xfrm>
            <a:off x="1919947" y="5449241"/>
            <a:ext cx="8970458" cy="646331"/>
            <a:chOff x="1408000" y="4497072"/>
            <a:chExt cx="4595526" cy="646331"/>
          </a:xfrm>
        </p:grpSpPr>
        <p:sp>
          <p:nvSpPr>
            <p:cNvPr id="37" name="TextBox 36">
              <a:extLst>
                <a:ext uri="{FF2B5EF4-FFF2-40B4-BE49-F238E27FC236}">
                  <a16:creationId xmlns:a16="http://schemas.microsoft.com/office/drawing/2014/main" id="{14DB3FC3-7556-F685-0160-FDF6A12BD9FD}"/>
                </a:ext>
              </a:extLst>
            </p:cNvPr>
            <p:cNvSpPr txBox="1"/>
            <p:nvPr/>
          </p:nvSpPr>
          <p:spPr bwMode="auto">
            <a:xfrm>
              <a:off x="1408000" y="4497072"/>
              <a:ext cx="2744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130</a:t>
              </a:r>
              <a:br>
                <a:rPr kumimoji="0" lang="en-US" sz="18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8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127</a:t>
              </a:r>
            </a:p>
          </p:txBody>
        </p:sp>
        <p:sp>
          <p:nvSpPr>
            <p:cNvPr id="38" name="TextBox 37">
              <a:extLst>
                <a:ext uri="{FF2B5EF4-FFF2-40B4-BE49-F238E27FC236}">
                  <a16:creationId xmlns:a16="http://schemas.microsoft.com/office/drawing/2014/main" id="{A294EF02-9DF0-A61E-B5EB-020F3331F899}"/>
                </a:ext>
              </a:extLst>
            </p:cNvPr>
            <p:cNvSpPr txBox="1"/>
            <p:nvPr/>
          </p:nvSpPr>
          <p:spPr bwMode="auto">
            <a:xfrm>
              <a:off x="1889398" y="4497072"/>
              <a:ext cx="2744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124</a:t>
              </a:r>
              <a:br>
                <a:rPr kumimoji="0" lang="en-US" sz="18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8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113</a:t>
              </a:r>
            </a:p>
          </p:txBody>
        </p:sp>
        <p:sp>
          <p:nvSpPr>
            <p:cNvPr id="39" name="TextBox 38">
              <a:extLst>
                <a:ext uri="{FF2B5EF4-FFF2-40B4-BE49-F238E27FC236}">
                  <a16:creationId xmlns:a16="http://schemas.microsoft.com/office/drawing/2014/main" id="{DBD2CDF5-20D0-E725-5724-7F68B8710AF9}"/>
                </a:ext>
              </a:extLst>
            </p:cNvPr>
            <p:cNvSpPr txBox="1"/>
            <p:nvPr/>
          </p:nvSpPr>
          <p:spPr bwMode="auto">
            <a:xfrm>
              <a:off x="2382091" y="4497072"/>
              <a:ext cx="2744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124</a:t>
              </a:r>
              <a:br>
                <a:rPr kumimoji="0" lang="en-US" sz="18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8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98</a:t>
              </a:r>
            </a:p>
          </p:txBody>
        </p:sp>
        <p:sp>
          <p:nvSpPr>
            <p:cNvPr id="40" name="TextBox 39">
              <a:extLst>
                <a:ext uri="{FF2B5EF4-FFF2-40B4-BE49-F238E27FC236}">
                  <a16:creationId xmlns:a16="http://schemas.microsoft.com/office/drawing/2014/main" id="{1832E333-8954-CA0F-F744-4255CAB51FC2}"/>
                </a:ext>
              </a:extLst>
            </p:cNvPr>
            <p:cNvSpPr txBox="1"/>
            <p:nvPr/>
          </p:nvSpPr>
          <p:spPr bwMode="auto">
            <a:xfrm>
              <a:off x="2857621" y="4497072"/>
              <a:ext cx="2744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118</a:t>
              </a:r>
              <a:br>
                <a:rPr kumimoji="0" lang="en-US" sz="18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8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90</a:t>
              </a:r>
            </a:p>
          </p:txBody>
        </p:sp>
        <p:sp>
          <p:nvSpPr>
            <p:cNvPr id="41" name="TextBox 40">
              <a:extLst>
                <a:ext uri="{FF2B5EF4-FFF2-40B4-BE49-F238E27FC236}">
                  <a16:creationId xmlns:a16="http://schemas.microsoft.com/office/drawing/2014/main" id="{5E295EF3-75C5-97DC-A887-488C80B60D1D}"/>
                </a:ext>
              </a:extLst>
            </p:cNvPr>
            <p:cNvSpPr txBox="1"/>
            <p:nvPr/>
          </p:nvSpPr>
          <p:spPr bwMode="auto">
            <a:xfrm>
              <a:off x="3356026" y="4497072"/>
              <a:ext cx="214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74</a:t>
              </a:r>
              <a:br>
                <a:rPr kumimoji="0" lang="en-US" sz="18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8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57</a:t>
              </a:r>
            </a:p>
          </p:txBody>
        </p:sp>
        <p:sp>
          <p:nvSpPr>
            <p:cNvPr id="42" name="TextBox 41">
              <a:extLst>
                <a:ext uri="{FF2B5EF4-FFF2-40B4-BE49-F238E27FC236}">
                  <a16:creationId xmlns:a16="http://schemas.microsoft.com/office/drawing/2014/main" id="{9EB6F51C-E9E1-9DD8-F2AB-6693F2E20F68}"/>
                </a:ext>
              </a:extLst>
            </p:cNvPr>
            <p:cNvSpPr txBox="1"/>
            <p:nvPr/>
          </p:nvSpPr>
          <p:spPr bwMode="auto">
            <a:xfrm>
              <a:off x="3826532" y="4497072"/>
              <a:ext cx="214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55</a:t>
              </a:r>
              <a:br>
                <a:rPr kumimoji="0" lang="en-US" sz="18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8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43</a:t>
              </a:r>
            </a:p>
          </p:txBody>
        </p:sp>
        <p:sp>
          <p:nvSpPr>
            <p:cNvPr id="43" name="TextBox 42">
              <a:extLst>
                <a:ext uri="{FF2B5EF4-FFF2-40B4-BE49-F238E27FC236}">
                  <a16:creationId xmlns:a16="http://schemas.microsoft.com/office/drawing/2014/main" id="{D30B1353-F669-2E0F-4EC6-B34CB6D641A5}"/>
                </a:ext>
              </a:extLst>
            </p:cNvPr>
            <p:cNvSpPr txBox="1"/>
            <p:nvPr/>
          </p:nvSpPr>
          <p:spPr bwMode="auto">
            <a:xfrm>
              <a:off x="4306259" y="4497072"/>
              <a:ext cx="214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39</a:t>
              </a:r>
              <a:br>
                <a:rPr kumimoji="0" lang="en-US" sz="18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8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27</a:t>
              </a:r>
            </a:p>
          </p:txBody>
        </p:sp>
        <p:sp>
          <p:nvSpPr>
            <p:cNvPr id="44" name="TextBox 43">
              <a:extLst>
                <a:ext uri="{FF2B5EF4-FFF2-40B4-BE49-F238E27FC236}">
                  <a16:creationId xmlns:a16="http://schemas.microsoft.com/office/drawing/2014/main" id="{B8D40706-66DF-F102-F1E5-EF19D8FA1E08}"/>
                </a:ext>
              </a:extLst>
            </p:cNvPr>
            <p:cNvSpPr txBox="1"/>
            <p:nvPr/>
          </p:nvSpPr>
          <p:spPr bwMode="auto">
            <a:xfrm>
              <a:off x="4785985" y="4497072"/>
              <a:ext cx="214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22</a:t>
              </a:r>
              <a:br>
                <a:rPr kumimoji="0" lang="en-US" sz="18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8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18</a:t>
              </a:r>
            </a:p>
          </p:txBody>
        </p:sp>
        <p:sp>
          <p:nvSpPr>
            <p:cNvPr id="45" name="TextBox 44">
              <a:extLst>
                <a:ext uri="{FF2B5EF4-FFF2-40B4-BE49-F238E27FC236}">
                  <a16:creationId xmlns:a16="http://schemas.microsoft.com/office/drawing/2014/main" id="{7C8397AA-6DDB-6290-3A07-6BA4C1F22384}"/>
                </a:ext>
              </a:extLst>
            </p:cNvPr>
            <p:cNvSpPr txBox="1"/>
            <p:nvPr/>
          </p:nvSpPr>
          <p:spPr bwMode="auto">
            <a:xfrm>
              <a:off x="5265710" y="4497072"/>
              <a:ext cx="214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10</a:t>
              </a:r>
              <a:br>
                <a:rPr kumimoji="0" lang="en-US" sz="18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8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11</a:t>
              </a:r>
            </a:p>
          </p:txBody>
        </p:sp>
        <p:sp>
          <p:nvSpPr>
            <p:cNvPr id="46" name="TextBox 45">
              <a:extLst>
                <a:ext uri="{FF2B5EF4-FFF2-40B4-BE49-F238E27FC236}">
                  <a16:creationId xmlns:a16="http://schemas.microsoft.com/office/drawing/2014/main" id="{927EC91D-D8CD-6028-D0F6-3FC127DC7411}"/>
                </a:ext>
              </a:extLst>
            </p:cNvPr>
            <p:cNvSpPr txBox="1"/>
            <p:nvPr/>
          </p:nvSpPr>
          <p:spPr bwMode="auto">
            <a:xfrm>
              <a:off x="5701840" y="4497072"/>
              <a:ext cx="3016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t>3</a:t>
              </a:r>
              <a:br>
                <a:rPr kumimoji="0" lang="en-US" sz="1800" b="0" i="0" u="none" strike="noStrike" kern="1200" cap="none" spc="0" normalizeH="0" baseline="0" noProof="0">
                  <a:ln>
                    <a:noFill/>
                  </a:ln>
                  <a:solidFill>
                    <a:srgbClr val="015873"/>
                  </a:solidFill>
                  <a:effectLst/>
                  <a:uLnTx/>
                  <a:uFillTx/>
                  <a:latin typeface="Calibri" panose="020F0502020204030204" pitchFamily="34" charset="0"/>
                  <a:ea typeface="+mn-ea"/>
                  <a:cs typeface="+mn-cs"/>
                </a:rPr>
              </a:br>
              <a:r>
                <a:rPr kumimoji="0" lang="en-US" sz="1800" b="0" i="0" u="none" strike="noStrike" kern="1200" cap="none" spc="0" normalizeH="0" baseline="0" noProof="0">
                  <a:ln>
                    <a:noFill/>
                  </a:ln>
                  <a:solidFill>
                    <a:srgbClr val="E1471D"/>
                  </a:solidFill>
                  <a:effectLst/>
                  <a:uLnTx/>
                  <a:uFillTx/>
                  <a:latin typeface="Calibri" panose="020F0502020204030204" pitchFamily="34" charset="0"/>
                  <a:ea typeface="+mn-ea"/>
                  <a:cs typeface="+mn-cs"/>
                </a:rPr>
                <a:t>2</a:t>
              </a:r>
            </a:p>
          </p:txBody>
        </p:sp>
      </p:grpSp>
      <p:grpSp>
        <p:nvGrpSpPr>
          <p:cNvPr id="47" name="Group 46">
            <a:extLst>
              <a:ext uri="{FF2B5EF4-FFF2-40B4-BE49-F238E27FC236}">
                <a16:creationId xmlns:a16="http://schemas.microsoft.com/office/drawing/2014/main" id="{55303DDC-9B92-25A6-D14E-5A0020F2743C}"/>
              </a:ext>
            </a:extLst>
          </p:cNvPr>
          <p:cNvGrpSpPr/>
          <p:nvPr/>
        </p:nvGrpSpPr>
        <p:grpSpPr>
          <a:xfrm>
            <a:off x="2211785" y="4618012"/>
            <a:ext cx="8373087" cy="98612"/>
            <a:chOff x="1546311" y="4506918"/>
            <a:chExt cx="4303968" cy="62005"/>
          </a:xfrm>
        </p:grpSpPr>
        <p:cxnSp>
          <p:nvCxnSpPr>
            <p:cNvPr id="48" name="Straight Connector 47">
              <a:extLst>
                <a:ext uri="{FF2B5EF4-FFF2-40B4-BE49-F238E27FC236}">
                  <a16:creationId xmlns:a16="http://schemas.microsoft.com/office/drawing/2014/main" id="{0C6CD78F-85BC-2CB1-ACB1-6CAFDFCD1FC3}"/>
                </a:ext>
              </a:extLst>
            </p:cNvPr>
            <p:cNvCxnSpPr>
              <a:cxnSpLocks/>
            </p:cNvCxnSpPr>
            <p:nvPr/>
          </p:nvCxnSpPr>
          <p:spPr bwMode="auto">
            <a:xfrm>
              <a:off x="1546311" y="4506918"/>
              <a:ext cx="0" cy="62005"/>
            </a:xfrm>
            <a:prstGeom prst="line">
              <a:avLst/>
            </a:prstGeom>
            <a:no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A332B6B4-6F02-AEE2-C189-56BED6A5CEA3}"/>
                </a:ext>
              </a:extLst>
            </p:cNvPr>
            <p:cNvCxnSpPr>
              <a:cxnSpLocks/>
            </p:cNvCxnSpPr>
            <p:nvPr/>
          </p:nvCxnSpPr>
          <p:spPr bwMode="auto">
            <a:xfrm>
              <a:off x="2024530" y="4506918"/>
              <a:ext cx="0" cy="62005"/>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240727C3-4C46-F7FC-12B4-D9D5026B61FB}"/>
                </a:ext>
              </a:extLst>
            </p:cNvPr>
            <p:cNvCxnSpPr>
              <a:cxnSpLocks/>
            </p:cNvCxnSpPr>
            <p:nvPr/>
          </p:nvCxnSpPr>
          <p:spPr bwMode="auto">
            <a:xfrm>
              <a:off x="2502749" y="4506918"/>
              <a:ext cx="0" cy="62005"/>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210FA079-CF67-774C-F483-83DC685F7969}"/>
                </a:ext>
              </a:extLst>
            </p:cNvPr>
            <p:cNvCxnSpPr>
              <a:cxnSpLocks/>
            </p:cNvCxnSpPr>
            <p:nvPr/>
          </p:nvCxnSpPr>
          <p:spPr bwMode="auto">
            <a:xfrm>
              <a:off x="2980968" y="4506918"/>
              <a:ext cx="0" cy="62005"/>
            </a:xfrm>
            <a:prstGeom prst="line">
              <a:avLst/>
            </a:prstGeom>
            <a:noFill/>
            <a:ln w="285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D8A5E201-D697-52A0-470E-C841CFBB4175}"/>
                </a:ext>
              </a:extLst>
            </p:cNvPr>
            <p:cNvCxnSpPr>
              <a:cxnSpLocks/>
            </p:cNvCxnSpPr>
            <p:nvPr/>
          </p:nvCxnSpPr>
          <p:spPr bwMode="auto">
            <a:xfrm>
              <a:off x="3459187" y="4506918"/>
              <a:ext cx="0" cy="62005"/>
            </a:xfrm>
            <a:prstGeom prst="line">
              <a:avLst/>
            </a:prstGeom>
            <a:noFill/>
            <a:ln w="285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7B1B12C3-A21C-878D-545E-35A0E893BDDF}"/>
                </a:ext>
              </a:extLst>
            </p:cNvPr>
            <p:cNvCxnSpPr>
              <a:cxnSpLocks/>
            </p:cNvCxnSpPr>
            <p:nvPr/>
          </p:nvCxnSpPr>
          <p:spPr bwMode="auto">
            <a:xfrm>
              <a:off x="3937406" y="4506918"/>
              <a:ext cx="0" cy="62005"/>
            </a:xfrm>
            <a:prstGeom prst="line">
              <a:avLst/>
            </a:prstGeom>
            <a:noFill/>
            <a:ln w="285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DE224AEF-6636-C12B-333D-125584544B8E}"/>
                </a:ext>
              </a:extLst>
            </p:cNvPr>
            <p:cNvCxnSpPr>
              <a:cxnSpLocks/>
            </p:cNvCxnSpPr>
            <p:nvPr/>
          </p:nvCxnSpPr>
          <p:spPr bwMode="auto">
            <a:xfrm>
              <a:off x="4415625" y="4506918"/>
              <a:ext cx="0" cy="62005"/>
            </a:xfrm>
            <a:prstGeom prst="line">
              <a:avLst/>
            </a:prstGeom>
            <a:noFill/>
            <a:ln w="28575" cap="flat" cmpd="sng" algn="ctr">
              <a:solidFill>
                <a:schemeClr val="bg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8CD95096-082D-5B7F-6700-F9DED288D10A}"/>
                </a:ext>
              </a:extLst>
            </p:cNvPr>
            <p:cNvCxnSpPr>
              <a:cxnSpLocks/>
            </p:cNvCxnSpPr>
            <p:nvPr/>
          </p:nvCxnSpPr>
          <p:spPr bwMode="auto">
            <a:xfrm>
              <a:off x="4893844" y="4506918"/>
              <a:ext cx="0" cy="62005"/>
            </a:xfrm>
            <a:prstGeom prst="line">
              <a:avLst/>
            </a:prstGeom>
            <a:noFill/>
            <a:ln w="28575" cap="flat" cmpd="sng" algn="ctr">
              <a:solidFill>
                <a:schemeClr val="bg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99047250-9D5F-C4DD-3746-E643580EFA89}"/>
                </a:ext>
              </a:extLst>
            </p:cNvPr>
            <p:cNvCxnSpPr>
              <a:cxnSpLocks/>
            </p:cNvCxnSpPr>
            <p:nvPr/>
          </p:nvCxnSpPr>
          <p:spPr bwMode="auto">
            <a:xfrm>
              <a:off x="5372063" y="4506918"/>
              <a:ext cx="0" cy="62005"/>
            </a:xfrm>
            <a:prstGeom prst="line">
              <a:avLst/>
            </a:prstGeom>
            <a:noFill/>
            <a:ln w="28575" cap="flat" cmpd="sng" algn="ctr">
              <a:solidFill>
                <a:schemeClr val="bg1"/>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C6C2AD50-37EC-A725-69EF-A4333EBEAF5E}"/>
                </a:ext>
              </a:extLst>
            </p:cNvPr>
            <p:cNvCxnSpPr>
              <a:cxnSpLocks/>
            </p:cNvCxnSpPr>
            <p:nvPr/>
          </p:nvCxnSpPr>
          <p:spPr bwMode="auto">
            <a:xfrm>
              <a:off x="5850279" y="4506918"/>
              <a:ext cx="0" cy="62005"/>
            </a:xfrm>
            <a:prstGeom prst="line">
              <a:avLst/>
            </a:prstGeom>
            <a:noFill/>
            <a:ln w="28575" cap="flat" cmpd="sng" algn="ctr">
              <a:solidFill>
                <a:schemeClr val="bg1"/>
              </a:solidFill>
              <a:prstDash val="solid"/>
              <a:round/>
              <a:headEnd type="none" w="med" len="med"/>
              <a:tailEnd type="none" w="med" len="med"/>
            </a:ln>
            <a:effectLst/>
          </p:spPr>
        </p:cxnSp>
      </p:grpSp>
      <p:grpSp>
        <p:nvGrpSpPr>
          <p:cNvPr id="58" name="Group 57">
            <a:extLst>
              <a:ext uri="{FF2B5EF4-FFF2-40B4-BE49-F238E27FC236}">
                <a16:creationId xmlns:a16="http://schemas.microsoft.com/office/drawing/2014/main" id="{3EFF1D24-C145-7684-0D94-5649E08CBCB5}"/>
              </a:ext>
            </a:extLst>
          </p:cNvPr>
          <p:cNvGrpSpPr/>
          <p:nvPr/>
        </p:nvGrpSpPr>
        <p:grpSpPr>
          <a:xfrm>
            <a:off x="2136293" y="1696397"/>
            <a:ext cx="58180" cy="2921614"/>
            <a:chOff x="1484683" y="2290187"/>
            <a:chExt cx="62948" cy="2221190"/>
          </a:xfrm>
        </p:grpSpPr>
        <p:cxnSp>
          <p:nvCxnSpPr>
            <p:cNvPr id="59" name="Straight Connector 58">
              <a:extLst>
                <a:ext uri="{FF2B5EF4-FFF2-40B4-BE49-F238E27FC236}">
                  <a16:creationId xmlns:a16="http://schemas.microsoft.com/office/drawing/2014/main" id="{0FFCCF4A-E62D-0975-CB2C-EE177DA636CF}"/>
                </a:ext>
              </a:extLst>
            </p:cNvPr>
            <p:cNvCxnSpPr>
              <a:cxnSpLocks/>
            </p:cNvCxnSpPr>
            <p:nvPr/>
          </p:nvCxnSpPr>
          <p:spPr bwMode="auto">
            <a:xfrm>
              <a:off x="1484683" y="2290187"/>
              <a:ext cx="62948" cy="0"/>
            </a:xfrm>
            <a:prstGeom prst="line">
              <a:avLst/>
            </a:prstGeom>
            <a:noFill/>
            <a:ln w="28575" cap="flat" cmpd="sng" algn="ctr">
              <a:solidFill>
                <a:schemeClr val="bg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982B456A-0583-D9C8-5B32-E19E955ACCD1}"/>
                </a:ext>
              </a:extLst>
            </p:cNvPr>
            <p:cNvCxnSpPr>
              <a:cxnSpLocks/>
            </p:cNvCxnSpPr>
            <p:nvPr/>
          </p:nvCxnSpPr>
          <p:spPr bwMode="auto">
            <a:xfrm>
              <a:off x="1484683" y="2734425"/>
              <a:ext cx="62948" cy="0"/>
            </a:xfrm>
            <a:prstGeom prst="line">
              <a:avLst/>
            </a:prstGeom>
            <a:noFill/>
            <a:ln w="28575"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73F4F547-84C6-A541-BD6A-4EC5AD5F5495}"/>
                </a:ext>
              </a:extLst>
            </p:cNvPr>
            <p:cNvCxnSpPr>
              <a:cxnSpLocks/>
            </p:cNvCxnSpPr>
            <p:nvPr/>
          </p:nvCxnSpPr>
          <p:spPr bwMode="auto">
            <a:xfrm>
              <a:off x="1484683" y="3178663"/>
              <a:ext cx="62948" cy="0"/>
            </a:xfrm>
            <a:prstGeom prst="line">
              <a:avLst/>
            </a:prstGeom>
            <a:noFill/>
            <a:ln w="28575" cap="flat" cmpd="sng" algn="ctr">
              <a:solidFill>
                <a:schemeClr val="bg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A83DAAC8-4F9B-CC4E-18DE-B86C5DC8D86E}"/>
                </a:ext>
              </a:extLst>
            </p:cNvPr>
            <p:cNvCxnSpPr>
              <a:cxnSpLocks/>
            </p:cNvCxnSpPr>
            <p:nvPr/>
          </p:nvCxnSpPr>
          <p:spPr bwMode="auto">
            <a:xfrm>
              <a:off x="1484683" y="3622901"/>
              <a:ext cx="62948" cy="0"/>
            </a:xfrm>
            <a:prstGeom prst="line">
              <a:avLst/>
            </a:prstGeom>
            <a:noFill/>
            <a:ln w="28575" cap="flat" cmpd="sng" algn="ctr">
              <a:solidFill>
                <a:schemeClr val="bg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1CA2CB10-B12C-C7E8-CDE3-8995F1EB61B5}"/>
                </a:ext>
              </a:extLst>
            </p:cNvPr>
            <p:cNvCxnSpPr>
              <a:cxnSpLocks/>
            </p:cNvCxnSpPr>
            <p:nvPr/>
          </p:nvCxnSpPr>
          <p:spPr bwMode="auto">
            <a:xfrm>
              <a:off x="1484683" y="4067139"/>
              <a:ext cx="62948" cy="0"/>
            </a:xfrm>
            <a:prstGeom prst="line">
              <a:avLst/>
            </a:prstGeom>
            <a:noFill/>
            <a:ln w="28575" cap="flat" cmpd="sng" algn="ctr">
              <a:solidFill>
                <a:schemeClr val="bg1"/>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EC316B23-5A40-E049-FA79-C096A7C51C80}"/>
                </a:ext>
              </a:extLst>
            </p:cNvPr>
            <p:cNvCxnSpPr>
              <a:cxnSpLocks/>
            </p:cNvCxnSpPr>
            <p:nvPr/>
          </p:nvCxnSpPr>
          <p:spPr bwMode="auto">
            <a:xfrm>
              <a:off x="1484683" y="4511377"/>
              <a:ext cx="62948" cy="0"/>
            </a:xfrm>
            <a:prstGeom prst="line">
              <a:avLst/>
            </a:prstGeom>
            <a:noFill/>
            <a:ln w="28575" cap="flat" cmpd="sng" algn="ctr">
              <a:solidFill>
                <a:schemeClr val="bg1"/>
              </a:solidFill>
              <a:prstDash val="solid"/>
              <a:round/>
              <a:headEnd type="none" w="med" len="med"/>
              <a:tailEnd type="none" w="med" len="med"/>
            </a:ln>
            <a:effectLst/>
          </p:spPr>
        </p:cxnSp>
      </p:grpSp>
      <p:grpSp>
        <p:nvGrpSpPr>
          <p:cNvPr id="74" name="Group 73">
            <a:extLst>
              <a:ext uri="{FF2B5EF4-FFF2-40B4-BE49-F238E27FC236}">
                <a16:creationId xmlns:a16="http://schemas.microsoft.com/office/drawing/2014/main" id="{F31519A8-0D9C-CD2E-6BD7-7E438DAB983D}"/>
              </a:ext>
            </a:extLst>
          </p:cNvPr>
          <p:cNvGrpSpPr/>
          <p:nvPr/>
        </p:nvGrpSpPr>
        <p:grpSpPr>
          <a:xfrm>
            <a:off x="2206790" y="1701504"/>
            <a:ext cx="8591550" cy="225425"/>
            <a:chOff x="1984375" y="1835150"/>
            <a:chExt cx="8591550" cy="225425"/>
          </a:xfrm>
        </p:grpSpPr>
        <p:sp>
          <p:nvSpPr>
            <p:cNvPr id="72" name="Freeform 71">
              <a:extLst>
                <a:ext uri="{FF2B5EF4-FFF2-40B4-BE49-F238E27FC236}">
                  <a16:creationId xmlns:a16="http://schemas.microsoft.com/office/drawing/2014/main" id="{EA3ECE36-D270-55C6-6686-44A39122E4AD}"/>
                </a:ext>
              </a:extLst>
            </p:cNvPr>
            <p:cNvSpPr/>
            <p:nvPr/>
          </p:nvSpPr>
          <p:spPr bwMode="auto">
            <a:xfrm>
              <a:off x="1984375" y="1835150"/>
              <a:ext cx="5114925" cy="146050"/>
            </a:xfrm>
            <a:custGeom>
              <a:avLst/>
              <a:gdLst>
                <a:gd name="connsiteX0" fmla="*/ 0 w 5114925"/>
                <a:gd name="connsiteY0" fmla="*/ 0 h 146050"/>
                <a:gd name="connsiteX1" fmla="*/ 2190750 w 5114925"/>
                <a:gd name="connsiteY1" fmla="*/ 0 h 146050"/>
                <a:gd name="connsiteX2" fmla="*/ 2190750 w 5114925"/>
                <a:gd name="connsiteY2" fmla="*/ 34925 h 146050"/>
                <a:gd name="connsiteX3" fmla="*/ 2489200 w 5114925"/>
                <a:gd name="connsiteY3" fmla="*/ 34925 h 146050"/>
                <a:gd name="connsiteX4" fmla="*/ 2489200 w 5114925"/>
                <a:gd name="connsiteY4" fmla="*/ 34925 h 146050"/>
                <a:gd name="connsiteX5" fmla="*/ 2489200 w 5114925"/>
                <a:gd name="connsiteY5" fmla="*/ 63500 h 146050"/>
                <a:gd name="connsiteX6" fmla="*/ 4105275 w 5114925"/>
                <a:gd name="connsiteY6" fmla="*/ 63500 h 146050"/>
                <a:gd name="connsiteX7" fmla="*/ 4105275 w 5114925"/>
                <a:gd name="connsiteY7" fmla="*/ 95250 h 146050"/>
                <a:gd name="connsiteX8" fmla="*/ 4267200 w 5114925"/>
                <a:gd name="connsiteY8" fmla="*/ 95250 h 146050"/>
                <a:gd name="connsiteX9" fmla="*/ 4267200 w 5114925"/>
                <a:gd name="connsiteY9" fmla="*/ 117475 h 146050"/>
                <a:gd name="connsiteX10" fmla="*/ 4311650 w 5114925"/>
                <a:gd name="connsiteY10" fmla="*/ 117475 h 146050"/>
                <a:gd name="connsiteX11" fmla="*/ 4311650 w 5114925"/>
                <a:gd name="connsiteY11" fmla="*/ 146050 h 146050"/>
                <a:gd name="connsiteX12" fmla="*/ 5114925 w 5114925"/>
                <a:gd name="connsiteY12" fmla="*/ 146050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14925" h="146050">
                  <a:moveTo>
                    <a:pt x="0" y="0"/>
                  </a:moveTo>
                  <a:lnTo>
                    <a:pt x="2190750" y="0"/>
                  </a:lnTo>
                  <a:lnTo>
                    <a:pt x="2190750" y="34925"/>
                  </a:lnTo>
                  <a:lnTo>
                    <a:pt x="2489200" y="34925"/>
                  </a:lnTo>
                  <a:lnTo>
                    <a:pt x="2489200" y="34925"/>
                  </a:lnTo>
                  <a:lnTo>
                    <a:pt x="2489200" y="63500"/>
                  </a:lnTo>
                  <a:lnTo>
                    <a:pt x="4105275" y="63500"/>
                  </a:lnTo>
                  <a:lnTo>
                    <a:pt x="4105275" y="95250"/>
                  </a:lnTo>
                  <a:lnTo>
                    <a:pt x="4267200" y="95250"/>
                  </a:lnTo>
                  <a:lnTo>
                    <a:pt x="4267200" y="117475"/>
                  </a:lnTo>
                  <a:lnTo>
                    <a:pt x="4311650" y="117475"/>
                  </a:lnTo>
                  <a:lnTo>
                    <a:pt x="4311650" y="146050"/>
                  </a:lnTo>
                  <a:lnTo>
                    <a:pt x="5114925" y="146050"/>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3" name="Freeform 72">
              <a:extLst>
                <a:ext uri="{FF2B5EF4-FFF2-40B4-BE49-F238E27FC236}">
                  <a16:creationId xmlns:a16="http://schemas.microsoft.com/office/drawing/2014/main" id="{DCD9BC6B-ADE7-82C6-0E8E-44D124C56673}"/>
                </a:ext>
              </a:extLst>
            </p:cNvPr>
            <p:cNvSpPr/>
            <p:nvPr/>
          </p:nvSpPr>
          <p:spPr bwMode="auto">
            <a:xfrm>
              <a:off x="7077075" y="1981200"/>
              <a:ext cx="3498850" cy="79375"/>
            </a:xfrm>
            <a:custGeom>
              <a:avLst/>
              <a:gdLst>
                <a:gd name="connsiteX0" fmla="*/ 0 w 3498850"/>
                <a:gd name="connsiteY0" fmla="*/ 0 h 79375"/>
                <a:gd name="connsiteX1" fmla="*/ 908050 w 3498850"/>
                <a:gd name="connsiteY1" fmla="*/ 0 h 79375"/>
                <a:gd name="connsiteX2" fmla="*/ 908050 w 3498850"/>
                <a:gd name="connsiteY2" fmla="*/ 79375 h 79375"/>
                <a:gd name="connsiteX3" fmla="*/ 3498850 w 3498850"/>
                <a:gd name="connsiteY3" fmla="*/ 79375 h 79375"/>
              </a:gdLst>
              <a:ahLst/>
              <a:cxnLst>
                <a:cxn ang="0">
                  <a:pos x="connsiteX0" y="connsiteY0"/>
                </a:cxn>
                <a:cxn ang="0">
                  <a:pos x="connsiteX1" y="connsiteY1"/>
                </a:cxn>
                <a:cxn ang="0">
                  <a:pos x="connsiteX2" y="connsiteY2"/>
                </a:cxn>
                <a:cxn ang="0">
                  <a:pos x="connsiteX3" y="connsiteY3"/>
                </a:cxn>
              </a:cxnLst>
              <a:rect l="l" t="t" r="r" b="b"/>
              <a:pathLst>
                <a:path w="3498850" h="79375">
                  <a:moveTo>
                    <a:pt x="0" y="0"/>
                  </a:moveTo>
                  <a:lnTo>
                    <a:pt x="908050" y="0"/>
                  </a:lnTo>
                  <a:lnTo>
                    <a:pt x="908050" y="79375"/>
                  </a:lnTo>
                  <a:lnTo>
                    <a:pt x="3498850" y="79375"/>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77" name="Group 76">
            <a:extLst>
              <a:ext uri="{FF2B5EF4-FFF2-40B4-BE49-F238E27FC236}">
                <a16:creationId xmlns:a16="http://schemas.microsoft.com/office/drawing/2014/main" id="{719AE53F-F556-1A52-5F0C-BA3F6EBDD0B7}"/>
              </a:ext>
            </a:extLst>
          </p:cNvPr>
          <p:cNvGrpSpPr/>
          <p:nvPr/>
        </p:nvGrpSpPr>
        <p:grpSpPr>
          <a:xfrm>
            <a:off x="2213140" y="1701504"/>
            <a:ext cx="8629650" cy="685800"/>
            <a:chOff x="1990725" y="1835150"/>
            <a:chExt cx="8629650" cy="685800"/>
          </a:xfrm>
        </p:grpSpPr>
        <p:sp>
          <p:nvSpPr>
            <p:cNvPr id="75" name="Freeform 74">
              <a:extLst>
                <a:ext uri="{FF2B5EF4-FFF2-40B4-BE49-F238E27FC236}">
                  <a16:creationId xmlns:a16="http://schemas.microsoft.com/office/drawing/2014/main" id="{C572FF4F-EFC9-1539-02EB-D8DDAEE1CB63}"/>
                </a:ext>
              </a:extLst>
            </p:cNvPr>
            <p:cNvSpPr/>
            <p:nvPr/>
          </p:nvSpPr>
          <p:spPr bwMode="auto">
            <a:xfrm>
              <a:off x="5635625" y="2257425"/>
              <a:ext cx="4984750" cy="263525"/>
            </a:xfrm>
            <a:custGeom>
              <a:avLst/>
              <a:gdLst>
                <a:gd name="connsiteX0" fmla="*/ 4984750 w 4984750"/>
                <a:gd name="connsiteY0" fmla="*/ 263525 h 263525"/>
                <a:gd name="connsiteX1" fmla="*/ 4984750 w 4984750"/>
                <a:gd name="connsiteY1" fmla="*/ 263525 h 263525"/>
                <a:gd name="connsiteX2" fmla="*/ 2143125 w 4984750"/>
                <a:gd name="connsiteY2" fmla="*/ 263525 h 263525"/>
                <a:gd name="connsiteX3" fmla="*/ 2143125 w 4984750"/>
                <a:gd name="connsiteY3" fmla="*/ 184150 h 263525"/>
                <a:gd name="connsiteX4" fmla="*/ 1403350 w 4984750"/>
                <a:gd name="connsiteY4" fmla="*/ 184150 h 263525"/>
                <a:gd name="connsiteX5" fmla="*/ 1403350 w 4984750"/>
                <a:gd name="connsiteY5" fmla="*/ 120650 h 263525"/>
                <a:gd name="connsiteX6" fmla="*/ 1104900 w 4984750"/>
                <a:gd name="connsiteY6" fmla="*/ 120650 h 263525"/>
                <a:gd name="connsiteX7" fmla="*/ 1104900 w 4984750"/>
                <a:gd name="connsiteY7" fmla="*/ 0 h 263525"/>
                <a:gd name="connsiteX8" fmla="*/ 0 w 4984750"/>
                <a:gd name="connsiteY8" fmla="*/ 0 h 26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4750" h="263525">
                  <a:moveTo>
                    <a:pt x="4984750" y="263525"/>
                  </a:moveTo>
                  <a:lnTo>
                    <a:pt x="4984750" y="263525"/>
                  </a:lnTo>
                  <a:lnTo>
                    <a:pt x="2143125" y="263525"/>
                  </a:lnTo>
                  <a:lnTo>
                    <a:pt x="2143125" y="184150"/>
                  </a:lnTo>
                  <a:lnTo>
                    <a:pt x="1403350" y="184150"/>
                  </a:lnTo>
                  <a:lnTo>
                    <a:pt x="1403350" y="120650"/>
                  </a:lnTo>
                  <a:lnTo>
                    <a:pt x="1104900" y="120650"/>
                  </a:lnTo>
                  <a:lnTo>
                    <a:pt x="1104900" y="0"/>
                  </a:lnTo>
                  <a:lnTo>
                    <a:pt x="0" y="0"/>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6" name="Freeform 75">
              <a:extLst>
                <a:ext uri="{FF2B5EF4-FFF2-40B4-BE49-F238E27FC236}">
                  <a16:creationId xmlns:a16="http://schemas.microsoft.com/office/drawing/2014/main" id="{16C595D9-F43A-D6BE-46D5-93A65F93534D}"/>
                </a:ext>
              </a:extLst>
            </p:cNvPr>
            <p:cNvSpPr/>
            <p:nvPr/>
          </p:nvSpPr>
          <p:spPr bwMode="auto">
            <a:xfrm>
              <a:off x="1990725" y="1835150"/>
              <a:ext cx="3683000" cy="422275"/>
            </a:xfrm>
            <a:custGeom>
              <a:avLst/>
              <a:gdLst>
                <a:gd name="connsiteX0" fmla="*/ 0 w 3683000"/>
                <a:gd name="connsiteY0" fmla="*/ 0 h 422275"/>
                <a:gd name="connsiteX1" fmla="*/ 422275 w 3683000"/>
                <a:gd name="connsiteY1" fmla="*/ 0 h 422275"/>
                <a:gd name="connsiteX2" fmla="*/ 422275 w 3683000"/>
                <a:gd name="connsiteY2" fmla="*/ 53975 h 422275"/>
                <a:gd name="connsiteX3" fmla="*/ 739775 w 3683000"/>
                <a:gd name="connsiteY3" fmla="*/ 53975 h 422275"/>
                <a:gd name="connsiteX4" fmla="*/ 739775 w 3683000"/>
                <a:gd name="connsiteY4" fmla="*/ 88900 h 422275"/>
                <a:gd name="connsiteX5" fmla="*/ 1527175 w 3683000"/>
                <a:gd name="connsiteY5" fmla="*/ 88900 h 422275"/>
                <a:gd name="connsiteX6" fmla="*/ 1527175 w 3683000"/>
                <a:gd name="connsiteY6" fmla="*/ 120650 h 422275"/>
                <a:gd name="connsiteX7" fmla="*/ 1619250 w 3683000"/>
                <a:gd name="connsiteY7" fmla="*/ 120650 h 422275"/>
                <a:gd name="connsiteX8" fmla="*/ 1619250 w 3683000"/>
                <a:gd name="connsiteY8" fmla="*/ 120650 h 422275"/>
                <a:gd name="connsiteX9" fmla="*/ 1619250 w 3683000"/>
                <a:gd name="connsiteY9" fmla="*/ 149225 h 422275"/>
                <a:gd name="connsiteX10" fmla="*/ 2139950 w 3683000"/>
                <a:gd name="connsiteY10" fmla="*/ 149225 h 422275"/>
                <a:gd name="connsiteX11" fmla="*/ 2139950 w 3683000"/>
                <a:gd name="connsiteY11" fmla="*/ 149225 h 422275"/>
                <a:gd name="connsiteX12" fmla="*/ 2139950 w 3683000"/>
                <a:gd name="connsiteY12" fmla="*/ 149225 h 422275"/>
                <a:gd name="connsiteX13" fmla="*/ 2139950 w 3683000"/>
                <a:gd name="connsiteY13" fmla="*/ 174625 h 422275"/>
                <a:gd name="connsiteX14" fmla="*/ 2139950 w 3683000"/>
                <a:gd name="connsiteY14" fmla="*/ 174625 h 422275"/>
                <a:gd name="connsiteX15" fmla="*/ 2174875 w 3683000"/>
                <a:gd name="connsiteY15" fmla="*/ 174625 h 422275"/>
                <a:gd name="connsiteX16" fmla="*/ 2174875 w 3683000"/>
                <a:gd name="connsiteY16" fmla="*/ 206375 h 422275"/>
                <a:gd name="connsiteX17" fmla="*/ 2209800 w 3683000"/>
                <a:gd name="connsiteY17" fmla="*/ 206375 h 422275"/>
                <a:gd name="connsiteX18" fmla="*/ 2209800 w 3683000"/>
                <a:gd name="connsiteY18" fmla="*/ 206375 h 422275"/>
                <a:gd name="connsiteX19" fmla="*/ 2209800 w 3683000"/>
                <a:gd name="connsiteY19" fmla="*/ 231775 h 422275"/>
                <a:gd name="connsiteX20" fmla="*/ 2622550 w 3683000"/>
                <a:gd name="connsiteY20" fmla="*/ 231775 h 422275"/>
                <a:gd name="connsiteX21" fmla="*/ 2622550 w 3683000"/>
                <a:gd name="connsiteY21" fmla="*/ 260350 h 422275"/>
                <a:gd name="connsiteX22" fmla="*/ 3003550 w 3683000"/>
                <a:gd name="connsiteY22" fmla="*/ 260350 h 422275"/>
                <a:gd name="connsiteX23" fmla="*/ 3003550 w 3683000"/>
                <a:gd name="connsiteY23" fmla="*/ 260350 h 422275"/>
                <a:gd name="connsiteX24" fmla="*/ 3003550 w 3683000"/>
                <a:gd name="connsiteY24" fmla="*/ 292100 h 422275"/>
                <a:gd name="connsiteX25" fmla="*/ 3076575 w 3683000"/>
                <a:gd name="connsiteY25" fmla="*/ 292100 h 422275"/>
                <a:gd name="connsiteX26" fmla="*/ 3076575 w 3683000"/>
                <a:gd name="connsiteY26" fmla="*/ 292100 h 422275"/>
                <a:gd name="connsiteX27" fmla="*/ 3076575 w 3683000"/>
                <a:gd name="connsiteY27" fmla="*/ 327025 h 422275"/>
                <a:gd name="connsiteX28" fmla="*/ 3149600 w 3683000"/>
                <a:gd name="connsiteY28" fmla="*/ 327025 h 422275"/>
                <a:gd name="connsiteX29" fmla="*/ 3149600 w 3683000"/>
                <a:gd name="connsiteY29" fmla="*/ 387350 h 422275"/>
                <a:gd name="connsiteX30" fmla="*/ 3463925 w 3683000"/>
                <a:gd name="connsiteY30" fmla="*/ 387350 h 422275"/>
                <a:gd name="connsiteX31" fmla="*/ 3463925 w 3683000"/>
                <a:gd name="connsiteY31" fmla="*/ 422275 h 422275"/>
                <a:gd name="connsiteX32" fmla="*/ 3683000 w 3683000"/>
                <a:gd name="connsiteY32" fmla="*/ 422275 h 42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83000" h="422275">
                  <a:moveTo>
                    <a:pt x="0" y="0"/>
                  </a:moveTo>
                  <a:lnTo>
                    <a:pt x="422275" y="0"/>
                  </a:lnTo>
                  <a:lnTo>
                    <a:pt x="422275" y="53975"/>
                  </a:lnTo>
                  <a:lnTo>
                    <a:pt x="739775" y="53975"/>
                  </a:lnTo>
                  <a:lnTo>
                    <a:pt x="739775" y="88900"/>
                  </a:lnTo>
                  <a:lnTo>
                    <a:pt x="1527175" y="88900"/>
                  </a:lnTo>
                  <a:lnTo>
                    <a:pt x="1527175" y="120650"/>
                  </a:lnTo>
                  <a:lnTo>
                    <a:pt x="1619250" y="120650"/>
                  </a:lnTo>
                  <a:lnTo>
                    <a:pt x="1619250" y="120650"/>
                  </a:lnTo>
                  <a:lnTo>
                    <a:pt x="1619250" y="149225"/>
                  </a:lnTo>
                  <a:lnTo>
                    <a:pt x="2139950" y="149225"/>
                  </a:lnTo>
                  <a:lnTo>
                    <a:pt x="2139950" y="149225"/>
                  </a:lnTo>
                  <a:lnTo>
                    <a:pt x="2139950" y="149225"/>
                  </a:lnTo>
                  <a:lnTo>
                    <a:pt x="2139950" y="174625"/>
                  </a:lnTo>
                  <a:lnTo>
                    <a:pt x="2139950" y="174625"/>
                  </a:lnTo>
                  <a:lnTo>
                    <a:pt x="2174875" y="174625"/>
                  </a:lnTo>
                  <a:lnTo>
                    <a:pt x="2174875" y="206375"/>
                  </a:lnTo>
                  <a:lnTo>
                    <a:pt x="2209800" y="206375"/>
                  </a:lnTo>
                  <a:lnTo>
                    <a:pt x="2209800" y="206375"/>
                  </a:lnTo>
                  <a:lnTo>
                    <a:pt x="2209800" y="231775"/>
                  </a:lnTo>
                  <a:lnTo>
                    <a:pt x="2622550" y="231775"/>
                  </a:lnTo>
                  <a:lnTo>
                    <a:pt x="2622550" y="260350"/>
                  </a:lnTo>
                  <a:lnTo>
                    <a:pt x="3003550" y="260350"/>
                  </a:lnTo>
                  <a:lnTo>
                    <a:pt x="3003550" y="260350"/>
                  </a:lnTo>
                  <a:lnTo>
                    <a:pt x="3003550" y="292100"/>
                  </a:lnTo>
                  <a:lnTo>
                    <a:pt x="3076575" y="292100"/>
                  </a:lnTo>
                  <a:lnTo>
                    <a:pt x="3076575" y="292100"/>
                  </a:lnTo>
                  <a:lnTo>
                    <a:pt x="3076575" y="327025"/>
                  </a:lnTo>
                  <a:lnTo>
                    <a:pt x="3149600" y="327025"/>
                  </a:lnTo>
                  <a:lnTo>
                    <a:pt x="3149600" y="387350"/>
                  </a:lnTo>
                  <a:lnTo>
                    <a:pt x="3463925" y="387350"/>
                  </a:lnTo>
                  <a:lnTo>
                    <a:pt x="3463925" y="422275"/>
                  </a:lnTo>
                  <a:lnTo>
                    <a:pt x="3683000" y="422275"/>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70" name="Freeform 69">
            <a:extLst>
              <a:ext uri="{FF2B5EF4-FFF2-40B4-BE49-F238E27FC236}">
                <a16:creationId xmlns:a16="http://schemas.microsoft.com/office/drawing/2014/main" id="{035C3F6B-42C8-4B01-7022-733DD4A5352A}"/>
              </a:ext>
            </a:extLst>
          </p:cNvPr>
          <p:cNvSpPr/>
          <p:nvPr/>
        </p:nvSpPr>
        <p:spPr bwMode="auto">
          <a:xfrm>
            <a:off x="2203615" y="1689899"/>
            <a:ext cx="8829042" cy="2937641"/>
          </a:xfrm>
          <a:custGeom>
            <a:avLst/>
            <a:gdLst>
              <a:gd name="connsiteX0" fmla="*/ 0 w 6942083"/>
              <a:gd name="connsiteY0" fmla="*/ 0 h 2937641"/>
              <a:gd name="connsiteX1" fmla="*/ 0 w 6942083"/>
              <a:gd name="connsiteY1" fmla="*/ 2937641 h 2937641"/>
              <a:gd name="connsiteX2" fmla="*/ 6942083 w 6942083"/>
              <a:gd name="connsiteY2" fmla="*/ 2937641 h 2937641"/>
            </a:gdLst>
            <a:ahLst/>
            <a:cxnLst>
              <a:cxn ang="0">
                <a:pos x="connsiteX0" y="connsiteY0"/>
              </a:cxn>
              <a:cxn ang="0">
                <a:pos x="connsiteX1" y="connsiteY1"/>
              </a:cxn>
              <a:cxn ang="0">
                <a:pos x="connsiteX2" y="connsiteY2"/>
              </a:cxn>
            </a:cxnLst>
            <a:rect l="l" t="t" r="r" b="b"/>
            <a:pathLst>
              <a:path w="6942083" h="2937641">
                <a:moveTo>
                  <a:pt x="0" y="0"/>
                </a:moveTo>
                <a:lnTo>
                  <a:pt x="0" y="2937641"/>
                </a:lnTo>
                <a:lnTo>
                  <a:pt x="6942083" y="2937641"/>
                </a:lnTo>
              </a:path>
            </a:pathLst>
          </a:custGeom>
          <a:noFill/>
          <a:ln w="28575">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337823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F0905-7FE4-92AA-32A1-0EC8E9C44227}"/>
              </a:ext>
            </a:extLst>
          </p:cNvPr>
          <p:cNvSpPr>
            <a:spLocks noGrp="1"/>
          </p:cNvSpPr>
          <p:nvPr>
            <p:ph type="title"/>
          </p:nvPr>
        </p:nvSpPr>
        <p:spPr/>
        <p:txBody>
          <a:bodyPr/>
          <a:lstStyle/>
          <a:p>
            <a:r>
              <a:rPr lang="en-US"/>
              <a:t>ALINA: Safety</a:t>
            </a:r>
          </a:p>
        </p:txBody>
      </p:sp>
      <p:sp>
        <p:nvSpPr>
          <p:cNvPr id="3" name="Content Placeholder 2">
            <a:extLst>
              <a:ext uri="{FF2B5EF4-FFF2-40B4-BE49-F238E27FC236}">
                <a16:creationId xmlns:a16="http://schemas.microsoft.com/office/drawing/2014/main" id="{9F6D028A-712D-36AA-268F-E104F3AC0002}"/>
              </a:ext>
            </a:extLst>
          </p:cNvPr>
          <p:cNvSpPr>
            <a:spLocks noGrp="1"/>
          </p:cNvSpPr>
          <p:nvPr>
            <p:ph idx="1"/>
          </p:nvPr>
        </p:nvSpPr>
        <p:spPr>
          <a:xfrm>
            <a:off x="7069016" y="1513047"/>
            <a:ext cx="4441324" cy="4650686"/>
          </a:xfrm>
        </p:spPr>
        <p:txBody>
          <a:bodyPr/>
          <a:lstStyle/>
          <a:p>
            <a:r>
              <a:rPr lang="en-US" sz="2200"/>
              <a:t>Most frequent AEs:</a:t>
            </a:r>
          </a:p>
          <a:p>
            <a:pPr lvl="1"/>
            <a:r>
              <a:rPr lang="en-US" sz="2000"/>
              <a:t>Alectinib: increased CPK, constipation, increased AST, increased ALT, increased bilirubin</a:t>
            </a:r>
          </a:p>
          <a:p>
            <a:pPr lvl="1"/>
            <a:r>
              <a:rPr lang="en-US" sz="2000"/>
              <a:t>Chemotherapy: nausea, constipation, decreased appetite, anemia, vomiting</a:t>
            </a:r>
          </a:p>
          <a:p>
            <a:r>
              <a:rPr lang="en-US" sz="2200"/>
              <a:t>No grade 5 AEs in either arm</a:t>
            </a:r>
          </a:p>
          <a:p>
            <a:r>
              <a:rPr lang="en-US" sz="2200"/>
              <a:t>At data cutoff, 20.3% of patients in alectinib arm remain on treatment</a:t>
            </a:r>
          </a:p>
        </p:txBody>
      </p:sp>
      <p:sp>
        <p:nvSpPr>
          <p:cNvPr id="4" name="Text Box 11">
            <a:extLst>
              <a:ext uri="{FF2B5EF4-FFF2-40B4-BE49-F238E27FC236}">
                <a16:creationId xmlns:a16="http://schemas.microsoft.com/office/drawing/2014/main" id="{2E585A75-18D8-2939-8408-6CBECB47AAB7}"/>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a:solidFill>
                  <a:schemeClr val="bg2"/>
                </a:solidFill>
                <a:latin typeface="Calibri" panose="020F0502020204030204" pitchFamily="34" charset="0"/>
              </a:rPr>
              <a:t>Wu. NEJM. 2024;390:1265.</a:t>
            </a:r>
          </a:p>
        </p:txBody>
      </p:sp>
      <p:graphicFrame>
        <p:nvGraphicFramePr>
          <p:cNvPr id="7" name="Group 3">
            <a:extLst>
              <a:ext uri="{FF2B5EF4-FFF2-40B4-BE49-F238E27FC236}">
                <a16:creationId xmlns:a16="http://schemas.microsoft.com/office/drawing/2014/main" id="{1224B0EC-3BB5-EC7F-048A-1FC144100168}"/>
              </a:ext>
            </a:extLst>
          </p:cNvPr>
          <p:cNvGraphicFramePr>
            <a:graphicFrameLocks/>
          </p:cNvGraphicFramePr>
          <p:nvPr>
            <p:extLst>
              <p:ext uri="{D42A27DB-BD31-4B8C-83A1-F6EECF244321}">
                <p14:modId xmlns:p14="http://schemas.microsoft.com/office/powerpoint/2010/main" val="3920098911"/>
              </p:ext>
            </p:extLst>
          </p:nvPr>
        </p:nvGraphicFramePr>
        <p:xfrm>
          <a:off x="727075" y="1604963"/>
          <a:ext cx="6216649" cy="3840624"/>
        </p:xfrm>
        <a:graphic>
          <a:graphicData uri="http://schemas.openxmlformats.org/drawingml/2006/table">
            <a:tbl>
              <a:tblPr/>
              <a:tblGrid>
                <a:gridCol w="3657521">
                  <a:extLst>
                    <a:ext uri="{9D8B030D-6E8A-4147-A177-3AD203B41FA5}">
                      <a16:colId xmlns:a16="http://schemas.microsoft.com/office/drawing/2014/main" val="20000"/>
                    </a:ext>
                  </a:extLst>
                </a:gridCol>
                <a:gridCol w="1279564">
                  <a:extLst>
                    <a:ext uri="{9D8B030D-6E8A-4147-A177-3AD203B41FA5}">
                      <a16:colId xmlns:a16="http://schemas.microsoft.com/office/drawing/2014/main" val="20001"/>
                    </a:ext>
                  </a:extLst>
                </a:gridCol>
                <a:gridCol w="1279564">
                  <a:extLst>
                    <a:ext uri="{9D8B030D-6E8A-4147-A177-3AD203B41FA5}">
                      <a16:colId xmlns:a16="http://schemas.microsoft.com/office/drawing/2014/main" val="20002"/>
                    </a:ext>
                  </a:extLst>
                </a:gridCol>
              </a:tblGrid>
              <a:tr h="193088">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800" b="1" i="0" u="none" strike="noStrike" cap="none" normalizeH="0" baseline="0">
                          <a:ln>
                            <a:noFill/>
                          </a:ln>
                          <a:solidFill>
                            <a:schemeClr val="tx1"/>
                          </a:solidFill>
                          <a:effectLst/>
                          <a:latin typeface="Calibri" panose="020F0502020204030204" pitchFamily="34" charset="0"/>
                        </a:rPr>
                        <a:t>Safety Outcome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Calibri" panose="020F0502020204030204" pitchFamily="34" charset="0"/>
                        </a:rPr>
                        <a:t>Alectinib </a:t>
                      </a:r>
                      <a:br>
                        <a:rPr kumimoji="0" lang="en-US" sz="1800" b="1" i="0" u="none" strike="noStrike" cap="none" normalizeH="0" baseline="0">
                          <a:ln>
                            <a:noFill/>
                          </a:ln>
                          <a:solidFill>
                            <a:schemeClr val="tx1"/>
                          </a:solidFill>
                          <a:effectLst/>
                          <a:latin typeface="Calibri" panose="020F0502020204030204" pitchFamily="34" charset="0"/>
                        </a:rPr>
                      </a:br>
                      <a:r>
                        <a:rPr kumimoji="0" lang="en-US" sz="1800" b="1" i="0" u="none" strike="noStrike" cap="none" normalizeH="0" baseline="0">
                          <a:ln>
                            <a:noFill/>
                          </a:ln>
                          <a:solidFill>
                            <a:schemeClr val="tx1"/>
                          </a:solidFill>
                          <a:effectLst/>
                          <a:latin typeface="Calibri" panose="020F0502020204030204" pitchFamily="34" charset="0"/>
                        </a:rPr>
                        <a:t>(n = 128)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Calibri" panose="020F0502020204030204" pitchFamily="34" charset="0"/>
                        </a:rPr>
                        <a:t>CT</a:t>
                      </a:r>
                      <a:br>
                        <a:rPr kumimoji="0" lang="en-US" sz="1800" b="1" i="0" u="none" strike="noStrike" cap="none" normalizeH="0" baseline="0">
                          <a:ln>
                            <a:noFill/>
                          </a:ln>
                          <a:solidFill>
                            <a:schemeClr val="tx1"/>
                          </a:solidFill>
                          <a:effectLst/>
                          <a:latin typeface="Calibri" panose="020F0502020204030204" pitchFamily="34" charset="0"/>
                        </a:rPr>
                      </a:br>
                      <a:r>
                        <a:rPr kumimoji="0" lang="en-US" sz="1800" b="1" i="0" u="none" strike="noStrike" cap="none" normalizeH="0" baseline="0">
                          <a:ln>
                            <a:noFill/>
                          </a:ln>
                          <a:solidFill>
                            <a:schemeClr val="tx1"/>
                          </a:solidFill>
                          <a:effectLst/>
                          <a:latin typeface="Calibri" panose="020F0502020204030204" pitchFamily="34" charset="0"/>
                        </a:rPr>
                        <a:t>(n = 120)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Median treatment duration, mo</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23.9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2.1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13211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Any AE,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98.4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93.3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3"/>
                  </a:ext>
                </a:extLst>
              </a:tr>
              <a:tr h="13211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Any grade 3/4 AE,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29.7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30.8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4"/>
                  </a:ext>
                </a:extLst>
              </a:tr>
              <a:tr h="35568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Death due to AE,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2114846650"/>
                  </a:ext>
                </a:extLst>
              </a:tr>
              <a:tr h="35568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Serious AE,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Related to treatment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13.3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1.6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8.3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6.7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2337944540"/>
                  </a:ext>
                </a:extLst>
              </a:tr>
              <a:tr h="13211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AEs leading to dose reduction,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25.8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10.0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2627780757"/>
                  </a:ext>
                </a:extLst>
              </a:tr>
              <a:tr h="13211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AEs leading to dose interruption,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27.3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18.3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665063189"/>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AEs leading to discontinuation,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5.5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12.5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53611117"/>
                  </a:ext>
                </a:extLst>
              </a:tr>
            </a:tbl>
          </a:graphicData>
        </a:graphic>
      </p:graphicFrame>
    </p:spTree>
    <p:extLst>
      <p:ext uri="{BB962C8B-B14F-4D97-AF65-F5344CB8AC3E}">
        <p14:creationId xmlns:p14="http://schemas.microsoft.com/office/powerpoint/2010/main" val="1132408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5026C950-A2FE-4D23-8178-3C2093F13079}"/>
              </a:ext>
            </a:extLst>
          </p:cNvPr>
          <p:cNvSpPr>
            <a:spLocks noGrp="1" noChangeArrowheads="1"/>
          </p:cNvSpPr>
          <p:nvPr>
            <p:ph type="title"/>
          </p:nvPr>
        </p:nvSpPr>
        <p:spPr>
          <a:xfrm>
            <a:off x="515939" y="330200"/>
            <a:ext cx="11280775" cy="5251450"/>
          </a:xfrm>
        </p:spPr>
        <p:txBody>
          <a:bodyPr/>
          <a:lstStyle/>
          <a:p>
            <a:r>
              <a:rPr lang="en-US" altLang="en-US"/>
              <a:t>Immunotherapy in Early-Stage NSCLC</a:t>
            </a:r>
          </a:p>
        </p:txBody>
      </p:sp>
    </p:spTree>
    <p:extLst>
      <p:ext uri="{BB962C8B-B14F-4D97-AF65-F5344CB8AC3E}">
        <p14:creationId xmlns:p14="http://schemas.microsoft.com/office/powerpoint/2010/main" val="2707966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C6A392-0C52-F3BE-EDF3-F15C80E61DED}"/>
              </a:ext>
            </a:extLst>
          </p:cNvPr>
          <p:cNvSpPr>
            <a:spLocks noGrp="1"/>
          </p:cNvSpPr>
          <p:nvPr>
            <p:ph type="title"/>
          </p:nvPr>
        </p:nvSpPr>
        <p:spPr>
          <a:xfrm>
            <a:off x="609759" y="238127"/>
            <a:ext cx="10872444" cy="1751311"/>
          </a:xfrm>
          <a:solidFill>
            <a:schemeClr val="bg2"/>
          </a:solidFill>
        </p:spPr>
        <p:txBody>
          <a:bodyPr>
            <a:noAutofit/>
          </a:bodyPr>
          <a:lstStyle/>
          <a:p>
            <a:r>
              <a:rPr lang="en-US" sz="2600">
                <a:solidFill>
                  <a:schemeClr val="tx1"/>
                </a:solidFill>
              </a:rPr>
              <a:t>Pretest 2: Based on available evidence, patients with </a:t>
            </a:r>
            <a:r>
              <a:rPr lang="en-US" sz="2600" dirty="0">
                <a:solidFill>
                  <a:schemeClr val="tx1"/>
                </a:solidFill>
              </a:rPr>
              <a:t>resectable</a:t>
            </a:r>
            <a:br>
              <a:rPr lang="en-US" sz="2600">
                <a:solidFill>
                  <a:schemeClr val="tx1"/>
                </a:solidFill>
              </a:rPr>
            </a:br>
            <a:r>
              <a:rPr lang="en-US" sz="2600">
                <a:solidFill>
                  <a:schemeClr val="tx1"/>
                </a:solidFill>
              </a:rPr>
              <a:t>early-stage NSCLC and which of the following levels of PD-L1 expression may benefit from perioperative (neoadjuvant and adjuvant) nivolumab, durvalumab, or pembrolizumab? </a:t>
            </a:r>
          </a:p>
        </p:txBody>
      </p:sp>
      <p:sp>
        <p:nvSpPr>
          <p:cNvPr id="6" name="Content Placeholder 4">
            <a:extLst>
              <a:ext uri="{FF2B5EF4-FFF2-40B4-BE49-F238E27FC236}">
                <a16:creationId xmlns:a16="http://schemas.microsoft.com/office/drawing/2014/main" id="{1292F356-623B-8566-3139-DAF92AB968A4}"/>
              </a:ext>
            </a:extLst>
          </p:cNvPr>
          <p:cNvSpPr>
            <a:spLocks noGrp="1"/>
          </p:cNvSpPr>
          <p:nvPr>
            <p:ph idx="1"/>
          </p:nvPr>
        </p:nvSpPr>
        <p:spPr>
          <a:xfrm>
            <a:off x="604675" y="2174789"/>
            <a:ext cx="10877529" cy="3988944"/>
          </a:xfrm>
        </p:spPr>
        <p:txBody>
          <a:bodyPr/>
          <a:lstStyle/>
          <a:p>
            <a:pPr marL="457200" indent="-457200">
              <a:buFont typeface="Arial" panose="020B0604020202020204" pitchFamily="34" charset="0"/>
              <a:buAutoNum type="alphaUcPeriod"/>
            </a:pPr>
            <a:r>
              <a:rPr lang="en-US" altLang="en-US" b="0" kern="0">
                <a:latin typeface="Calibri"/>
                <a:cs typeface="Calibri"/>
              </a:rPr>
              <a:t>PD-L1 ≥50% only</a:t>
            </a:r>
          </a:p>
          <a:p>
            <a:pPr marL="457200" indent="-457200">
              <a:buFont typeface="Arial" panose="020B0604020202020204" pitchFamily="34" charset="0"/>
              <a:buAutoNum type="alphaUcPeriod"/>
            </a:pPr>
            <a:r>
              <a:rPr lang="en-US" altLang="en-US">
                <a:latin typeface="Calibri"/>
                <a:cs typeface="Calibri"/>
              </a:rPr>
              <a:t>PD-L1 ≥10 only</a:t>
            </a:r>
          </a:p>
          <a:p>
            <a:pPr marL="457200" indent="-457200">
              <a:buFont typeface="Arial" panose="020B0604020202020204" pitchFamily="34" charset="0"/>
              <a:buAutoNum type="alphaUcPeriod"/>
            </a:pPr>
            <a:r>
              <a:rPr lang="en-US" altLang="en-US" b="0" kern="0">
                <a:latin typeface="Calibri"/>
                <a:cs typeface="Calibri"/>
              </a:rPr>
              <a:t>PD-L1 ≥1% only</a:t>
            </a:r>
          </a:p>
          <a:p>
            <a:pPr marL="457200" indent="-457200">
              <a:buFont typeface="Arial" panose="020B0604020202020204" pitchFamily="34" charset="0"/>
              <a:buAutoNum type="alphaUcPeriod"/>
            </a:pPr>
            <a:r>
              <a:rPr lang="en-US" altLang="en-US">
                <a:latin typeface="Calibri"/>
                <a:cs typeface="Calibri"/>
              </a:rPr>
              <a:t>Any PD-L1 level </a:t>
            </a:r>
            <a:endParaRPr lang="en-US" altLang="en-US" b="0" kern="0">
              <a:latin typeface="Calibri"/>
              <a:cs typeface="Calibri"/>
            </a:endParaRPr>
          </a:p>
          <a:p>
            <a:pPr marL="457200" indent="-457200">
              <a:buFont typeface="Arial" panose="020B0604020202020204" pitchFamily="34" charset="0"/>
              <a:buAutoNum type="alphaUcPeriod"/>
            </a:pPr>
            <a:endParaRPr lang="en-US" altLang="en-US" b="0" kern="0">
              <a:latin typeface="Calibri"/>
              <a:cs typeface="Calibri"/>
            </a:endParaRPr>
          </a:p>
        </p:txBody>
      </p:sp>
    </p:spTree>
    <p:extLst>
      <p:ext uri="{BB962C8B-B14F-4D97-AF65-F5344CB8AC3E}">
        <p14:creationId xmlns:p14="http://schemas.microsoft.com/office/powerpoint/2010/main" val="2400565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descr="A close up of a womans face&#10;&#10;Description automatically generated">
            <a:extLst>
              <a:ext uri="{FF2B5EF4-FFF2-40B4-BE49-F238E27FC236}">
                <a16:creationId xmlns:a16="http://schemas.microsoft.com/office/drawing/2014/main" id="{8217FE9E-5E40-0FFC-3434-A21E0459731B}"/>
              </a:ext>
            </a:extLst>
          </p:cNvPr>
          <p:cNvPicPr>
            <a:picLocks noChangeAspect="1"/>
          </p:cNvPicPr>
          <p:nvPr/>
        </p:nvPicPr>
        <p:blipFill rotWithShape="1">
          <a:blip r:embed="rId3">
            <a:extLst>
              <a:ext uri="{28A0092B-C50C-407E-A947-70E740481C1C}">
                <a14:useLocalDpi xmlns:a14="http://schemas.microsoft.com/office/drawing/2010/main" val="0"/>
              </a:ext>
            </a:extLst>
          </a:blip>
          <a:srcRect b="2126"/>
          <a:stretch/>
        </p:blipFill>
        <p:spPr>
          <a:xfrm>
            <a:off x="2034700" y="2741978"/>
            <a:ext cx="2217845" cy="2977726"/>
          </a:xfrm>
          <a:prstGeom prst="rect">
            <a:avLst/>
          </a:prstGeom>
        </p:spPr>
      </p:pic>
      <p:cxnSp>
        <p:nvCxnSpPr>
          <p:cNvPr id="19" name="Straight Connector 18">
            <a:extLst>
              <a:ext uri="{FF2B5EF4-FFF2-40B4-BE49-F238E27FC236}">
                <a16:creationId xmlns:a16="http://schemas.microsoft.com/office/drawing/2014/main" id="{F254BCE4-E43A-1E6F-90C1-9367E186E55D}"/>
              </a:ext>
            </a:extLst>
          </p:cNvPr>
          <p:cNvCxnSpPr>
            <a:cxnSpLocks/>
          </p:cNvCxnSpPr>
          <p:nvPr/>
        </p:nvCxnSpPr>
        <p:spPr bwMode="auto">
          <a:xfrm>
            <a:off x="2235942" y="2021490"/>
            <a:ext cx="1923126" cy="0"/>
          </a:xfrm>
          <a:prstGeom prst="line">
            <a:avLst/>
          </a:prstGeom>
          <a:noFill/>
          <a:ln w="28575" cap="flat" cmpd="sng" algn="ctr">
            <a:solidFill>
              <a:schemeClr val="bg1"/>
            </a:solidFill>
            <a:prstDash val="solid"/>
            <a:round/>
            <a:headEnd type="none" w="med" len="med"/>
            <a:tailEnd type="none" w="med" len="med"/>
          </a:ln>
          <a:effectLst/>
        </p:spPr>
      </p:cxnSp>
      <p:sp>
        <p:nvSpPr>
          <p:cNvPr id="7" name="Title 2">
            <a:extLst>
              <a:ext uri="{FF2B5EF4-FFF2-40B4-BE49-F238E27FC236}">
                <a16:creationId xmlns:a16="http://schemas.microsoft.com/office/drawing/2014/main" id="{1A54F4EE-8DD6-38EB-E790-90282794B647}"/>
              </a:ext>
            </a:extLst>
          </p:cNvPr>
          <p:cNvSpPr>
            <a:spLocks noGrp="1"/>
          </p:cNvSpPr>
          <p:nvPr>
            <p:ph type="title"/>
          </p:nvPr>
        </p:nvSpPr>
        <p:spPr/>
        <p:txBody>
          <a:bodyPr>
            <a:normAutofit/>
          </a:bodyPr>
          <a:lstStyle/>
          <a:p>
            <a:r>
              <a:rPr lang="en-US" b="1"/>
              <a:t>Immune System at a Glance</a:t>
            </a:r>
          </a:p>
        </p:txBody>
      </p:sp>
      <p:sp>
        <p:nvSpPr>
          <p:cNvPr id="4" name="Content Placeholder 3">
            <a:extLst>
              <a:ext uri="{FF2B5EF4-FFF2-40B4-BE49-F238E27FC236}">
                <a16:creationId xmlns:a16="http://schemas.microsoft.com/office/drawing/2014/main" id="{6F4764F8-3B50-6358-3F02-FED2708843BF}"/>
              </a:ext>
            </a:extLst>
          </p:cNvPr>
          <p:cNvSpPr>
            <a:spLocks noGrp="1"/>
          </p:cNvSpPr>
          <p:nvPr>
            <p:ph sz="half" idx="1"/>
          </p:nvPr>
        </p:nvSpPr>
        <p:spPr>
          <a:xfrm>
            <a:off x="6259847" y="1510730"/>
            <a:ext cx="5309278" cy="4678738"/>
          </a:xfrm>
        </p:spPr>
        <p:txBody>
          <a:bodyPr/>
          <a:lstStyle/>
          <a:p>
            <a:r>
              <a:rPr lang="en-US" b="1"/>
              <a:t>Fundamental truth</a:t>
            </a:r>
            <a:r>
              <a:rPr lang="en-US"/>
              <a:t>: cancer tumors have figured out how to defend “themselves” against the body’s immune system</a:t>
            </a:r>
          </a:p>
          <a:p>
            <a:r>
              <a:rPr lang="en-US" b="1"/>
              <a:t>Guiding principle of immunotherapy</a:t>
            </a:r>
            <a:r>
              <a:rPr lang="en-US"/>
              <a:t>: cancer can be eradicated if the immune system can be instructed to do so</a:t>
            </a:r>
          </a:p>
        </p:txBody>
      </p:sp>
      <p:sp>
        <p:nvSpPr>
          <p:cNvPr id="2" name="Text Box 11">
            <a:extLst>
              <a:ext uri="{FF2B5EF4-FFF2-40B4-BE49-F238E27FC236}">
                <a16:creationId xmlns:a16="http://schemas.microsoft.com/office/drawing/2014/main" id="{67AA2DFE-7FDF-C776-BBAA-454D6F614A6E}"/>
              </a:ext>
            </a:extLst>
          </p:cNvPr>
          <p:cNvSpPr txBox="1">
            <a:spLocks noChangeArrowheads="1"/>
          </p:cNvSpPr>
          <p:nvPr/>
        </p:nvSpPr>
        <p:spPr bwMode="auto">
          <a:xfrm>
            <a:off x="407459" y="6229431"/>
            <a:ext cx="907395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6669" rtl="0" eaLnBrk="1" fontAlgn="auto" latinLnBrk="0" hangingPunct="1">
              <a:lnSpc>
                <a:spcPct val="90000"/>
              </a:lnSpc>
              <a:spcBef>
                <a:spcPts val="1000"/>
              </a:spcBef>
              <a:spcAft>
                <a:spcPts val="700"/>
              </a:spcAft>
              <a:buClr>
                <a:srgbClr val="FEFDDE"/>
              </a:buClr>
              <a:buSzTx/>
              <a:buFont typeface="Wingdings" panose="05000000000000000000" pitchFamily="2" charset="2"/>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Namdeo</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J Pharm Adv Res. 2021;4:1226. </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hlinkClick r:id="rId4"/>
              </a:rPr>
              <a:t>CC BY 4.0 Deed</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C</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hanges</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made. </a:t>
            </a:r>
            <a:b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b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hopkinsmedicine.org/news/articles/2016/08/the-final-frontier-immune-therapies-break-through-cancers-protective-barriers.</a:t>
            </a:r>
            <a:endPar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70B353D-A52C-6370-CA0F-4052721FC292}"/>
              </a:ext>
            </a:extLst>
          </p:cNvPr>
          <p:cNvSpPr txBox="1"/>
          <p:nvPr/>
        </p:nvSpPr>
        <p:spPr bwMode="auto">
          <a:xfrm>
            <a:off x="823863" y="3428629"/>
            <a:ext cx="12878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Defense cells in the blood:</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B lymphocytes</a:t>
            </a:r>
          </a:p>
        </p:txBody>
      </p:sp>
      <p:sp>
        <p:nvSpPr>
          <p:cNvPr id="8" name="TextBox 7">
            <a:extLst>
              <a:ext uri="{FF2B5EF4-FFF2-40B4-BE49-F238E27FC236}">
                <a16:creationId xmlns:a16="http://schemas.microsoft.com/office/drawing/2014/main" id="{63B864FC-AA5E-B97B-9152-4C4062516B4E}"/>
              </a:ext>
            </a:extLst>
          </p:cNvPr>
          <p:cNvSpPr txBox="1"/>
          <p:nvPr/>
        </p:nvSpPr>
        <p:spPr bwMode="auto">
          <a:xfrm>
            <a:off x="829123" y="4440612"/>
            <a:ext cx="12878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Antibodies</a:t>
            </a:r>
          </a:p>
        </p:txBody>
      </p:sp>
      <p:sp>
        <p:nvSpPr>
          <p:cNvPr id="9" name="TextBox 8">
            <a:extLst>
              <a:ext uri="{FF2B5EF4-FFF2-40B4-BE49-F238E27FC236}">
                <a16:creationId xmlns:a16="http://schemas.microsoft.com/office/drawing/2014/main" id="{B2C71B52-46B6-DA2F-922C-F6618F8A61AF}"/>
              </a:ext>
            </a:extLst>
          </p:cNvPr>
          <p:cNvSpPr txBox="1"/>
          <p:nvPr/>
        </p:nvSpPr>
        <p:spPr bwMode="auto">
          <a:xfrm>
            <a:off x="829122" y="5006796"/>
            <a:ext cx="12878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Defense cells in the tissue:</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 lymphocytes</a:t>
            </a:r>
          </a:p>
        </p:txBody>
      </p:sp>
      <p:sp>
        <p:nvSpPr>
          <p:cNvPr id="11" name="TextBox 10">
            <a:extLst>
              <a:ext uri="{FF2B5EF4-FFF2-40B4-BE49-F238E27FC236}">
                <a16:creationId xmlns:a16="http://schemas.microsoft.com/office/drawing/2014/main" id="{55114553-FE5B-48DA-C554-5191BDE3F965}"/>
              </a:ext>
            </a:extLst>
          </p:cNvPr>
          <p:cNvSpPr txBox="1"/>
          <p:nvPr/>
        </p:nvSpPr>
        <p:spPr bwMode="auto">
          <a:xfrm>
            <a:off x="4270276" y="2837115"/>
            <a:ext cx="12878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Bacteria-killing substances</a:t>
            </a:r>
          </a:p>
        </p:txBody>
      </p:sp>
      <p:sp>
        <p:nvSpPr>
          <p:cNvPr id="12" name="TextBox 11">
            <a:extLst>
              <a:ext uri="{FF2B5EF4-FFF2-40B4-BE49-F238E27FC236}">
                <a16:creationId xmlns:a16="http://schemas.microsoft.com/office/drawing/2014/main" id="{1FA97BBA-0F8B-843E-C0A5-D96A5B93E1D4}"/>
              </a:ext>
            </a:extLst>
          </p:cNvPr>
          <p:cNvSpPr txBox="1"/>
          <p:nvPr/>
        </p:nvSpPr>
        <p:spPr bwMode="auto">
          <a:xfrm>
            <a:off x="4270276" y="3522672"/>
            <a:ext cx="12878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Protection on the outside: the skin</a:t>
            </a:r>
          </a:p>
        </p:txBody>
      </p:sp>
      <p:sp>
        <p:nvSpPr>
          <p:cNvPr id="13" name="TextBox 12">
            <a:extLst>
              <a:ext uri="{FF2B5EF4-FFF2-40B4-BE49-F238E27FC236}">
                <a16:creationId xmlns:a16="http://schemas.microsoft.com/office/drawing/2014/main" id="{8F4191BD-A3CA-1059-975D-2180FECCDA21}"/>
              </a:ext>
            </a:extLst>
          </p:cNvPr>
          <p:cNvSpPr txBox="1"/>
          <p:nvPr/>
        </p:nvSpPr>
        <p:spPr bwMode="auto">
          <a:xfrm>
            <a:off x="4270276" y="4258543"/>
            <a:ext cx="1514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Protection on the inside: all mucous membranes</a:t>
            </a:r>
          </a:p>
        </p:txBody>
      </p:sp>
      <p:sp>
        <p:nvSpPr>
          <p:cNvPr id="14" name="TextBox 13">
            <a:extLst>
              <a:ext uri="{FF2B5EF4-FFF2-40B4-BE49-F238E27FC236}">
                <a16:creationId xmlns:a16="http://schemas.microsoft.com/office/drawing/2014/main" id="{0AB4C9EE-A7FB-E4F3-ECE6-C55D2C5E2C86}"/>
              </a:ext>
            </a:extLst>
          </p:cNvPr>
          <p:cNvSpPr txBox="1"/>
          <p:nvPr/>
        </p:nvSpPr>
        <p:spPr bwMode="auto">
          <a:xfrm>
            <a:off x="4270276" y="5119648"/>
            <a:ext cx="18257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First attack in the tissue: scavenger cells</a:t>
            </a:r>
          </a:p>
        </p:txBody>
      </p:sp>
      <p:sp>
        <p:nvSpPr>
          <p:cNvPr id="15" name="Rectangle 14">
            <a:extLst>
              <a:ext uri="{FF2B5EF4-FFF2-40B4-BE49-F238E27FC236}">
                <a16:creationId xmlns:a16="http://schemas.microsoft.com/office/drawing/2014/main" id="{46AD25B0-8504-1FF5-EDAC-0B976C10A488}"/>
              </a:ext>
            </a:extLst>
          </p:cNvPr>
          <p:cNvSpPr/>
          <p:nvPr/>
        </p:nvSpPr>
        <p:spPr bwMode="auto">
          <a:xfrm>
            <a:off x="680372" y="1850847"/>
            <a:ext cx="1562009" cy="834701"/>
          </a:xfrm>
          <a:prstGeom prst="rect">
            <a:avLst/>
          </a:prstGeom>
          <a:solidFill>
            <a:schemeClr val="accent1"/>
          </a:solidFill>
          <a:ln w="0">
            <a:solidFill>
              <a:schemeClr val="bg1"/>
            </a:solidFill>
            <a:miter lim="800000"/>
            <a:headEnd/>
            <a:tailEnd/>
          </a:ln>
        </p:spPr>
        <p:txBody>
          <a:bodyPr rtlCol="0" anchor="ctr"/>
          <a:lstStyle/>
          <a:p>
            <a:pPr marL="0" marR="0" lvl="0" indent="0" algn="l" defTabSz="914400" rtl="0" eaLnBrk="1" fontAlgn="base" latinLnBrk="0" hangingPunct="1">
              <a:lnSpc>
                <a:spcPct val="100000"/>
              </a:lnSpc>
              <a:spcBef>
                <a:spcPts val="0"/>
              </a:spcBef>
              <a:spcAft>
                <a:spcPts val="0"/>
              </a:spcAft>
              <a:buClr>
                <a:srgbClr val="015873"/>
              </a:buClr>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Against specific pathogens or changed body cells</a:t>
            </a:r>
          </a:p>
        </p:txBody>
      </p:sp>
      <p:sp>
        <p:nvSpPr>
          <p:cNvPr id="16" name="Rectangle 15">
            <a:extLst>
              <a:ext uri="{FF2B5EF4-FFF2-40B4-BE49-F238E27FC236}">
                <a16:creationId xmlns:a16="http://schemas.microsoft.com/office/drawing/2014/main" id="{D2C00FE4-E8AB-B873-C1E5-6AE8B453D036}"/>
              </a:ext>
            </a:extLst>
          </p:cNvPr>
          <p:cNvSpPr/>
          <p:nvPr/>
        </p:nvSpPr>
        <p:spPr bwMode="auto">
          <a:xfrm>
            <a:off x="2767197" y="1850847"/>
            <a:ext cx="836163" cy="342246"/>
          </a:xfrm>
          <a:prstGeom prst="rect">
            <a:avLst/>
          </a:prstGeom>
          <a:solidFill>
            <a:schemeClr val="accent1"/>
          </a:solidFill>
          <a:ln w="0">
            <a:solidFill>
              <a:schemeClr val="bg1"/>
            </a:solidFill>
            <a:miter lim="800000"/>
            <a:headEnd/>
            <a:tailEnd/>
          </a:ln>
        </p:spPr>
        <p:txBody>
          <a:bodyPr rtlCol="0" anchor="ctr"/>
          <a:lstStyle/>
          <a:p>
            <a:pPr marL="0" marR="0" lvl="0" indent="0" algn="l" defTabSz="914400" rtl="0" eaLnBrk="1" fontAlgn="base" latinLnBrk="0" hangingPunct="1">
              <a:lnSpc>
                <a:spcPct val="100000"/>
              </a:lnSpc>
              <a:spcBef>
                <a:spcPts val="0"/>
              </a:spcBef>
              <a:spcAft>
                <a:spcPts val="0"/>
              </a:spcAft>
              <a:buClr>
                <a:srgbClr val="015873"/>
              </a:buClr>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Defense</a:t>
            </a:r>
          </a:p>
        </p:txBody>
      </p:sp>
      <p:sp>
        <p:nvSpPr>
          <p:cNvPr id="17" name="Rectangle 16">
            <a:extLst>
              <a:ext uri="{FF2B5EF4-FFF2-40B4-BE49-F238E27FC236}">
                <a16:creationId xmlns:a16="http://schemas.microsoft.com/office/drawing/2014/main" id="{089BD2B9-BBBC-66BC-851C-1173FCA66799}"/>
              </a:ext>
            </a:extLst>
          </p:cNvPr>
          <p:cNvSpPr/>
          <p:nvPr/>
        </p:nvSpPr>
        <p:spPr bwMode="auto">
          <a:xfrm>
            <a:off x="4159068" y="1850847"/>
            <a:ext cx="1287888" cy="834701"/>
          </a:xfrm>
          <a:prstGeom prst="rect">
            <a:avLst/>
          </a:prstGeom>
          <a:solidFill>
            <a:schemeClr val="accent1"/>
          </a:solidFill>
          <a:ln w="0">
            <a:solidFill>
              <a:schemeClr val="bg1"/>
            </a:solidFill>
            <a:miter lim="800000"/>
            <a:headEnd/>
            <a:tailEnd/>
          </a:ln>
        </p:spPr>
        <p:txBody>
          <a:bodyPr rtlCol="0" anchor="ctr"/>
          <a:lstStyle/>
          <a:p>
            <a:pPr marL="0" marR="0" lvl="0" indent="0" algn="l" defTabSz="914400" rtl="0" eaLnBrk="1" fontAlgn="base" latinLnBrk="0" hangingPunct="1">
              <a:lnSpc>
                <a:spcPct val="100000"/>
              </a:lnSpc>
              <a:spcBef>
                <a:spcPts val="0"/>
              </a:spcBef>
              <a:spcAft>
                <a:spcPts val="0"/>
              </a:spcAft>
              <a:buClr>
                <a:srgbClr val="015873"/>
              </a:buClr>
              <a:buSzTx/>
              <a:buFontTx/>
              <a:buNone/>
              <a:tabLst/>
              <a:defRPr/>
            </a:pPr>
            <a:r>
              <a:rPr kumimoji="0" lang="en-US" sz="14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Against foreign bodies, injuries and pathogens</a:t>
            </a:r>
          </a:p>
        </p:txBody>
      </p:sp>
      <p:sp>
        <p:nvSpPr>
          <p:cNvPr id="21" name="TextBox 20">
            <a:extLst>
              <a:ext uri="{FF2B5EF4-FFF2-40B4-BE49-F238E27FC236}">
                <a16:creationId xmlns:a16="http://schemas.microsoft.com/office/drawing/2014/main" id="{6E4DC56E-026F-67A4-DFC8-1538D456D4DC}"/>
              </a:ext>
            </a:extLst>
          </p:cNvPr>
          <p:cNvSpPr txBox="1"/>
          <p:nvPr/>
        </p:nvSpPr>
        <p:spPr bwMode="auto">
          <a:xfrm>
            <a:off x="2106023" y="1516229"/>
            <a:ext cx="828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adaptive</a:t>
            </a:r>
          </a:p>
        </p:txBody>
      </p:sp>
      <p:sp>
        <p:nvSpPr>
          <p:cNvPr id="22" name="TextBox 21">
            <a:extLst>
              <a:ext uri="{FF2B5EF4-FFF2-40B4-BE49-F238E27FC236}">
                <a16:creationId xmlns:a16="http://schemas.microsoft.com/office/drawing/2014/main" id="{A20335A9-6C70-21B6-B8D2-18405133DAE0}"/>
              </a:ext>
            </a:extLst>
          </p:cNvPr>
          <p:cNvSpPr txBox="1"/>
          <p:nvPr/>
        </p:nvSpPr>
        <p:spPr bwMode="auto">
          <a:xfrm>
            <a:off x="3460296" y="1518390"/>
            <a:ext cx="828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innate</a:t>
            </a:r>
          </a:p>
        </p:txBody>
      </p:sp>
      <p:cxnSp>
        <p:nvCxnSpPr>
          <p:cNvPr id="26" name="Straight Connector 25">
            <a:extLst>
              <a:ext uri="{FF2B5EF4-FFF2-40B4-BE49-F238E27FC236}">
                <a16:creationId xmlns:a16="http://schemas.microsoft.com/office/drawing/2014/main" id="{E08609E9-52D9-DD00-A2EA-75280E585ECA}"/>
              </a:ext>
            </a:extLst>
          </p:cNvPr>
          <p:cNvCxnSpPr>
            <a:cxnSpLocks/>
          </p:cNvCxnSpPr>
          <p:nvPr/>
        </p:nvCxnSpPr>
        <p:spPr bwMode="auto">
          <a:xfrm>
            <a:off x="3460296" y="3129075"/>
            <a:ext cx="807851" cy="0"/>
          </a:xfrm>
          <a:prstGeom prst="line">
            <a:avLst/>
          </a:prstGeom>
          <a:noFill/>
          <a:ln w="28575" cap="flat" cmpd="sng" algn="ctr">
            <a:solidFill>
              <a:schemeClr val="bg1"/>
            </a:solidFill>
            <a:prstDash val="solid"/>
            <a:round/>
            <a:headEnd type="none" w="med" len="med"/>
            <a:tailEnd type="none" w="med" len="med"/>
          </a:ln>
          <a:effectLst/>
        </p:spPr>
      </p:cxnSp>
      <p:sp>
        <p:nvSpPr>
          <p:cNvPr id="27" name="Freeform: Shape 26">
            <a:extLst>
              <a:ext uri="{FF2B5EF4-FFF2-40B4-BE49-F238E27FC236}">
                <a16:creationId xmlns:a16="http://schemas.microsoft.com/office/drawing/2014/main" id="{1FE3D68F-AD0B-7E59-116B-7C19A7989798}"/>
              </a:ext>
            </a:extLst>
          </p:cNvPr>
          <p:cNvSpPr/>
          <p:nvPr/>
        </p:nvSpPr>
        <p:spPr bwMode="auto">
          <a:xfrm>
            <a:off x="3325068" y="2959278"/>
            <a:ext cx="135228" cy="354169"/>
          </a:xfrm>
          <a:custGeom>
            <a:avLst/>
            <a:gdLst>
              <a:gd name="connsiteX0" fmla="*/ 0 w 135228"/>
              <a:gd name="connsiteY0" fmla="*/ 0 h 354169"/>
              <a:gd name="connsiteX1" fmla="*/ 135228 w 135228"/>
              <a:gd name="connsiteY1" fmla="*/ 0 h 354169"/>
              <a:gd name="connsiteX2" fmla="*/ 135228 w 135228"/>
              <a:gd name="connsiteY2" fmla="*/ 354169 h 354169"/>
              <a:gd name="connsiteX3" fmla="*/ 32197 w 135228"/>
              <a:gd name="connsiteY3" fmla="*/ 354169 h 354169"/>
              <a:gd name="connsiteX0" fmla="*/ 0 w 135228"/>
              <a:gd name="connsiteY0" fmla="*/ 0 h 354169"/>
              <a:gd name="connsiteX1" fmla="*/ 135228 w 135228"/>
              <a:gd name="connsiteY1" fmla="*/ 0 h 354169"/>
              <a:gd name="connsiteX2" fmla="*/ 135228 w 135228"/>
              <a:gd name="connsiteY2" fmla="*/ 354169 h 354169"/>
              <a:gd name="connsiteX3" fmla="*/ 6439 w 135228"/>
              <a:gd name="connsiteY3" fmla="*/ 354169 h 354169"/>
            </a:gdLst>
            <a:ahLst/>
            <a:cxnLst>
              <a:cxn ang="0">
                <a:pos x="connsiteX0" y="connsiteY0"/>
              </a:cxn>
              <a:cxn ang="0">
                <a:pos x="connsiteX1" y="connsiteY1"/>
              </a:cxn>
              <a:cxn ang="0">
                <a:pos x="connsiteX2" y="connsiteY2"/>
              </a:cxn>
              <a:cxn ang="0">
                <a:pos x="connsiteX3" y="connsiteY3"/>
              </a:cxn>
            </a:cxnLst>
            <a:rect l="l" t="t" r="r" b="b"/>
            <a:pathLst>
              <a:path w="135228" h="354169">
                <a:moveTo>
                  <a:pt x="0" y="0"/>
                </a:moveTo>
                <a:lnTo>
                  <a:pt x="135228" y="0"/>
                </a:lnTo>
                <a:lnTo>
                  <a:pt x="135228" y="354169"/>
                </a:lnTo>
                <a:lnTo>
                  <a:pt x="6439" y="354169"/>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30" name="Straight Connector 29">
            <a:extLst>
              <a:ext uri="{FF2B5EF4-FFF2-40B4-BE49-F238E27FC236}">
                <a16:creationId xmlns:a16="http://schemas.microsoft.com/office/drawing/2014/main" id="{6FA3FC6A-6563-0D79-B404-D34A1EB2F18A}"/>
              </a:ext>
            </a:extLst>
          </p:cNvPr>
          <p:cNvCxnSpPr>
            <a:cxnSpLocks/>
          </p:cNvCxnSpPr>
          <p:nvPr/>
        </p:nvCxnSpPr>
        <p:spPr bwMode="auto">
          <a:xfrm>
            <a:off x="3650912" y="3712946"/>
            <a:ext cx="617235" cy="0"/>
          </a:xfrm>
          <a:prstGeom prst="line">
            <a:avLst/>
          </a:prstGeom>
          <a:noFill/>
          <a:ln w="28575" cap="flat" cmpd="sng" algn="ctr">
            <a:solidFill>
              <a:schemeClr val="bg1"/>
            </a:solidFill>
            <a:prstDash val="solid"/>
            <a:round/>
            <a:headEnd type="none" w="med" len="med"/>
            <a:tailEnd type="none" w="med" len="med"/>
          </a:ln>
          <a:effectLst/>
        </p:spPr>
      </p:cxnSp>
      <p:sp>
        <p:nvSpPr>
          <p:cNvPr id="31" name="Freeform: Shape 30">
            <a:extLst>
              <a:ext uri="{FF2B5EF4-FFF2-40B4-BE49-F238E27FC236}">
                <a16:creationId xmlns:a16="http://schemas.microsoft.com/office/drawing/2014/main" id="{363AFF2C-0E2D-6F46-8A01-01524A8144E9}"/>
              </a:ext>
            </a:extLst>
          </p:cNvPr>
          <p:cNvSpPr/>
          <p:nvPr/>
        </p:nvSpPr>
        <p:spPr bwMode="auto">
          <a:xfrm>
            <a:off x="3560513" y="3892004"/>
            <a:ext cx="356122" cy="964242"/>
          </a:xfrm>
          <a:custGeom>
            <a:avLst/>
            <a:gdLst>
              <a:gd name="connsiteX0" fmla="*/ 0 w 135228"/>
              <a:gd name="connsiteY0" fmla="*/ 0 h 354169"/>
              <a:gd name="connsiteX1" fmla="*/ 135228 w 135228"/>
              <a:gd name="connsiteY1" fmla="*/ 0 h 354169"/>
              <a:gd name="connsiteX2" fmla="*/ 135228 w 135228"/>
              <a:gd name="connsiteY2" fmla="*/ 354169 h 354169"/>
              <a:gd name="connsiteX3" fmla="*/ 32197 w 135228"/>
              <a:gd name="connsiteY3" fmla="*/ 354169 h 354169"/>
              <a:gd name="connsiteX0" fmla="*/ 0 w 135228"/>
              <a:gd name="connsiteY0" fmla="*/ 0 h 354169"/>
              <a:gd name="connsiteX1" fmla="*/ 135228 w 135228"/>
              <a:gd name="connsiteY1" fmla="*/ 0 h 354169"/>
              <a:gd name="connsiteX2" fmla="*/ 135228 w 135228"/>
              <a:gd name="connsiteY2" fmla="*/ 354169 h 354169"/>
              <a:gd name="connsiteX3" fmla="*/ 6439 w 135228"/>
              <a:gd name="connsiteY3" fmla="*/ 354169 h 354169"/>
            </a:gdLst>
            <a:ahLst/>
            <a:cxnLst>
              <a:cxn ang="0">
                <a:pos x="connsiteX0" y="connsiteY0"/>
              </a:cxn>
              <a:cxn ang="0">
                <a:pos x="connsiteX1" y="connsiteY1"/>
              </a:cxn>
              <a:cxn ang="0">
                <a:pos x="connsiteX2" y="connsiteY2"/>
              </a:cxn>
              <a:cxn ang="0">
                <a:pos x="connsiteX3" y="connsiteY3"/>
              </a:cxn>
            </a:cxnLst>
            <a:rect l="l" t="t" r="r" b="b"/>
            <a:pathLst>
              <a:path w="135228" h="354169">
                <a:moveTo>
                  <a:pt x="0" y="0"/>
                </a:moveTo>
                <a:lnTo>
                  <a:pt x="135228" y="0"/>
                </a:lnTo>
                <a:lnTo>
                  <a:pt x="135228" y="354169"/>
                </a:lnTo>
                <a:lnTo>
                  <a:pt x="6439" y="354169"/>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33" name="Straight Connector 32">
            <a:extLst>
              <a:ext uri="{FF2B5EF4-FFF2-40B4-BE49-F238E27FC236}">
                <a16:creationId xmlns:a16="http://schemas.microsoft.com/office/drawing/2014/main" id="{23D5DA23-B501-B01B-8EEF-622C429E4821}"/>
              </a:ext>
            </a:extLst>
          </p:cNvPr>
          <p:cNvCxnSpPr>
            <a:cxnSpLocks/>
          </p:cNvCxnSpPr>
          <p:nvPr/>
        </p:nvCxnSpPr>
        <p:spPr bwMode="auto">
          <a:xfrm>
            <a:off x="3916635" y="4443824"/>
            <a:ext cx="372085" cy="0"/>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8B2BF173-176F-21AC-5AA3-03326101F7A4}"/>
              </a:ext>
            </a:extLst>
          </p:cNvPr>
          <p:cNvCxnSpPr>
            <a:cxnSpLocks/>
          </p:cNvCxnSpPr>
          <p:nvPr/>
        </p:nvCxnSpPr>
        <p:spPr bwMode="auto">
          <a:xfrm>
            <a:off x="3560513" y="5324466"/>
            <a:ext cx="735420" cy="0"/>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E3032A9A-F266-82D1-8C0D-0EAB2CD531B6}"/>
              </a:ext>
            </a:extLst>
          </p:cNvPr>
          <p:cNvCxnSpPr>
            <a:cxnSpLocks/>
          </p:cNvCxnSpPr>
          <p:nvPr/>
        </p:nvCxnSpPr>
        <p:spPr bwMode="auto">
          <a:xfrm>
            <a:off x="1936085" y="5167773"/>
            <a:ext cx="818234" cy="0"/>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A6275B15-D385-8D57-23F4-20BDDC721891}"/>
              </a:ext>
            </a:extLst>
          </p:cNvPr>
          <p:cNvCxnSpPr>
            <a:cxnSpLocks/>
          </p:cNvCxnSpPr>
          <p:nvPr/>
        </p:nvCxnSpPr>
        <p:spPr bwMode="auto">
          <a:xfrm>
            <a:off x="2049199" y="4008674"/>
            <a:ext cx="616728" cy="0"/>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0EF31FAA-D422-4BD7-2F1E-EF21CACD750B}"/>
              </a:ext>
            </a:extLst>
          </p:cNvPr>
          <p:cNvCxnSpPr>
            <a:cxnSpLocks/>
          </p:cNvCxnSpPr>
          <p:nvPr/>
        </p:nvCxnSpPr>
        <p:spPr bwMode="auto">
          <a:xfrm>
            <a:off x="1770157" y="4610246"/>
            <a:ext cx="721905" cy="0"/>
          </a:xfrm>
          <a:prstGeom prst="line">
            <a:avLst/>
          </a:prstGeom>
          <a:noFill/>
          <a:ln w="28575" cap="flat" cmpd="sng" algn="ctr">
            <a:solidFill>
              <a:schemeClr val="bg1"/>
            </a:solidFill>
            <a:prstDash val="solid"/>
            <a:round/>
            <a:headEnd type="none" w="med" len="med"/>
            <a:tailEnd type="none" w="med" len="med"/>
          </a:ln>
          <a:effectLst/>
        </p:spPr>
      </p:cxnSp>
      <p:grpSp>
        <p:nvGrpSpPr>
          <p:cNvPr id="44" name="Group 43">
            <a:extLst>
              <a:ext uri="{FF2B5EF4-FFF2-40B4-BE49-F238E27FC236}">
                <a16:creationId xmlns:a16="http://schemas.microsoft.com/office/drawing/2014/main" id="{6FF9297B-9AF2-E27F-8FBA-8E985859F5A3}"/>
              </a:ext>
            </a:extLst>
          </p:cNvPr>
          <p:cNvGrpSpPr/>
          <p:nvPr/>
        </p:nvGrpSpPr>
        <p:grpSpPr>
          <a:xfrm rot="20875002">
            <a:off x="1467807" y="4724298"/>
            <a:ext cx="229062" cy="239105"/>
            <a:chOff x="285313" y="3196211"/>
            <a:chExt cx="1187475" cy="1269460"/>
          </a:xfrm>
          <a:solidFill>
            <a:schemeClr val="accent3"/>
          </a:solidFill>
        </p:grpSpPr>
        <p:sp>
          <p:nvSpPr>
            <p:cNvPr id="45" name="Freeform 73">
              <a:extLst>
                <a:ext uri="{FF2B5EF4-FFF2-40B4-BE49-F238E27FC236}">
                  <a16:creationId xmlns:a16="http://schemas.microsoft.com/office/drawing/2014/main" id="{D291D518-88CB-E729-B32C-C1FE3370A545}"/>
                </a:ext>
              </a:extLst>
            </p:cNvPr>
            <p:cNvSpPr/>
            <p:nvPr/>
          </p:nvSpPr>
          <p:spPr bwMode="auto">
            <a:xfrm>
              <a:off x="1123365" y="3389390"/>
              <a:ext cx="349423" cy="461357"/>
            </a:xfrm>
            <a:custGeom>
              <a:avLst/>
              <a:gdLst>
                <a:gd name="connsiteX0" fmla="*/ 256674 w 890337"/>
                <a:gd name="connsiteY0" fmla="*/ 1122948 h 1130969"/>
                <a:gd name="connsiteX1" fmla="*/ 890337 w 890337"/>
                <a:gd name="connsiteY1" fmla="*/ 216569 h 1130969"/>
                <a:gd name="connsiteX2" fmla="*/ 842211 w 890337"/>
                <a:gd name="connsiteY2" fmla="*/ 0 h 1130969"/>
                <a:gd name="connsiteX3" fmla="*/ 625642 w 890337"/>
                <a:gd name="connsiteY3" fmla="*/ 0 h 1130969"/>
                <a:gd name="connsiteX4" fmla="*/ 0 w 890337"/>
                <a:gd name="connsiteY4" fmla="*/ 906379 h 1130969"/>
                <a:gd name="connsiteX5" fmla="*/ 24063 w 890337"/>
                <a:gd name="connsiteY5" fmla="*/ 1130969 h 1130969"/>
                <a:gd name="connsiteX6" fmla="*/ 256674 w 890337"/>
                <a:gd name="connsiteY6" fmla="*/ 1122948 h 1130969"/>
                <a:gd name="connsiteX0" fmla="*/ 256674 w 895015"/>
                <a:gd name="connsiteY0" fmla="*/ 1122948 h 1130969"/>
                <a:gd name="connsiteX1" fmla="*/ 890337 w 895015"/>
                <a:gd name="connsiteY1" fmla="*/ 216569 h 1130969"/>
                <a:gd name="connsiteX2" fmla="*/ 842211 w 895015"/>
                <a:gd name="connsiteY2" fmla="*/ 0 h 1130969"/>
                <a:gd name="connsiteX3" fmla="*/ 625642 w 895015"/>
                <a:gd name="connsiteY3" fmla="*/ 0 h 1130969"/>
                <a:gd name="connsiteX4" fmla="*/ 0 w 895015"/>
                <a:gd name="connsiteY4" fmla="*/ 906379 h 1130969"/>
                <a:gd name="connsiteX5" fmla="*/ 24063 w 895015"/>
                <a:gd name="connsiteY5" fmla="*/ 1130969 h 1130969"/>
                <a:gd name="connsiteX6" fmla="*/ 256674 w 895015"/>
                <a:gd name="connsiteY6" fmla="*/ 1122948 h 1130969"/>
                <a:gd name="connsiteX0" fmla="*/ 256674 w 917747"/>
                <a:gd name="connsiteY0" fmla="*/ 1122948 h 1130969"/>
                <a:gd name="connsiteX1" fmla="*/ 890337 w 917747"/>
                <a:gd name="connsiteY1" fmla="*/ 216569 h 1130969"/>
                <a:gd name="connsiteX2" fmla="*/ 842211 w 917747"/>
                <a:gd name="connsiteY2" fmla="*/ 0 h 1130969"/>
                <a:gd name="connsiteX3" fmla="*/ 625642 w 917747"/>
                <a:gd name="connsiteY3" fmla="*/ 0 h 1130969"/>
                <a:gd name="connsiteX4" fmla="*/ 0 w 917747"/>
                <a:gd name="connsiteY4" fmla="*/ 906379 h 1130969"/>
                <a:gd name="connsiteX5" fmla="*/ 24063 w 917747"/>
                <a:gd name="connsiteY5" fmla="*/ 1130969 h 1130969"/>
                <a:gd name="connsiteX6" fmla="*/ 256674 w 917747"/>
                <a:gd name="connsiteY6" fmla="*/ 1122948 h 1130969"/>
                <a:gd name="connsiteX0" fmla="*/ 256674 w 917747"/>
                <a:gd name="connsiteY0" fmla="*/ 1154698 h 1162719"/>
                <a:gd name="connsiteX1" fmla="*/ 890337 w 917747"/>
                <a:gd name="connsiteY1" fmla="*/ 248319 h 1162719"/>
                <a:gd name="connsiteX2" fmla="*/ 842211 w 917747"/>
                <a:gd name="connsiteY2" fmla="*/ 31750 h 1162719"/>
                <a:gd name="connsiteX3" fmla="*/ 625642 w 917747"/>
                <a:gd name="connsiteY3" fmla="*/ 31750 h 1162719"/>
                <a:gd name="connsiteX4" fmla="*/ 0 w 917747"/>
                <a:gd name="connsiteY4" fmla="*/ 938129 h 1162719"/>
                <a:gd name="connsiteX5" fmla="*/ 24063 w 917747"/>
                <a:gd name="connsiteY5" fmla="*/ 1162719 h 1162719"/>
                <a:gd name="connsiteX6" fmla="*/ 256674 w 917747"/>
                <a:gd name="connsiteY6" fmla="*/ 1154698 h 1162719"/>
                <a:gd name="connsiteX0" fmla="*/ 256674 w 917747"/>
                <a:gd name="connsiteY0" fmla="*/ 1166461 h 1174482"/>
                <a:gd name="connsiteX1" fmla="*/ 890337 w 917747"/>
                <a:gd name="connsiteY1" fmla="*/ 260082 h 1174482"/>
                <a:gd name="connsiteX2" fmla="*/ 842211 w 917747"/>
                <a:gd name="connsiteY2" fmla="*/ 43513 h 1174482"/>
                <a:gd name="connsiteX3" fmla="*/ 625642 w 917747"/>
                <a:gd name="connsiteY3" fmla="*/ 43513 h 1174482"/>
                <a:gd name="connsiteX4" fmla="*/ 0 w 917747"/>
                <a:gd name="connsiteY4" fmla="*/ 949892 h 1174482"/>
                <a:gd name="connsiteX5" fmla="*/ 24063 w 917747"/>
                <a:gd name="connsiteY5" fmla="*/ 1174482 h 1174482"/>
                <a:gd name="connsiteX6" fmla="*/ 256674 w 917747"/>
                <a:gd name="connsiteY6" fmla="*/ 1166461 h 1174482"/>
                <a:gd name="connsiteX0" fmla="*/ 256674 w 917747"/>
                <a:gd name="connsiteY0" fmla="*/ 1166461 h 1203631"/>
                <a:gd name="connsiteX1" fmla="*/ 890337 w 917747"/>
                <a:gd name="connsiteY1" fmla="*/ 260082 h 1203631"/>
                <a:gd name="connsiteX2" fmla="*/ 842211 w 917747"/>
                <a:gd name="connsiteY2" fmla="*/ 43513 h 1203631"/>
                <a:gd name="connsiteX3" fmla="*/ 625642 w 917747"/>
                <a:gd name="connsiteY3" fmla="*/ 43513 h 1203631"/>
                <a:gd name="connsiteX4" fmla="*/ 0 w 917747"/>
                <a:gd name="connsiteY4" fmla="*/ 949892 h 1203631"/>
                <a:gd name="connsiteX5" fmla="*/ 24063 w 917747"/>
                <a:gd name="connsiteY5" fmla="*/ 1174482 h 1203631"/>
                <a:gd name="connsiteX6" fmla="*/ 256674 w 917747"/>
                <a:gd name="connsiteY6" fmla="*/ 1166461 h 1203631"/>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 name="connsiteX0" fmla="*/ 262919 w 923992"/>
                <a:gd name="connsiteY0" fmla="*/ 1166461 h 1211739"/>
                <a:gd name="connsiteX1" fmla="*/ 896582 w 923992"/>
                <a:gd name="connsiteY1" fmla="*/ 260082 h 1211739"/>
                <a:gd name="connsiteX2" fmla="*/ 848456 w 923992"/>
                <a:gd name="connsiteY2" fmla="*/ 43513 h 1211739"/>
                <a:gd name="connsiteX3" fmla="*/ 631887 w 923992"/>
                <a:gd name="connsiteY3" fmla="*/ 43513 h 1211739"/>
                <a:gd name="connsiteX4" fmla="*/ 6245 w 923992"/>
                <a:gd name="connsiteY4" fmla="*/ 949892 h 1211739"/>
                <a:gd name="connsiteX5" fmla="*/ 30308 w 923992"/>
                <a:gd name="connsiteY5" fmla="*/ 1174482 h 1211739"/>
                <a:gd name="connsiteX6" fmla="*/ 262919 w 923992"/>
                <a:gd name="connsiteY6" fmla="*/ 1166461 h 1211739"/>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47" h="1211739">
                  <a:moveTo>
                    <a:pt x="256674" y="1166461"/>
                  </a:moveTo>
                  <a:lnTo>
                    <a:pt x="890337" y="260082"/>
                  </a:lnTo>
                  <a:cubicBezTo>
                    <a:pt x="931445" y="192655"/>
                    <a:pt x="934453" y="96653"/>
                    <a:pt x="842211" y="43513"/>
                  </a:cubicBezTo>
                  <a:cubicBezTo>
                    <a:pt x="765259" y="-27925"/>
                    <a:pt x="712119" y="650"/>
                    <a:pt x="625642" y="43513"/>
                  </a:cubicBezTo>
                  <a:lnTo>
                    <a:pt x="0" y="949892"/>
                  </a:lnTo>
                  <a:cubicBezTo>
                    <a:pt x="-39604" y="1024755"/>
                    <a:pt x="-31583" y="1094856"/>
                    <a:pt x="24063" y="1174482"/>
                  </a:cubicBezTo>
                  <a:cubicBezTo>
                    <a:pt x="153988" y="1243245"/>
                    <a:pt x="202950" y="1202473"/>
                    <a:pt x="256674" y="1166461"/>
                  </a:cubicBezTo>
                  <a:close/>
                </a:path>
              </a:pathLst>
            </a:custGeom>
            <a:grpFill/>
            <a:ln w="952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6" name="Freeform 74">
              <a:extLst>
                <a:ext uri="{FF2B5EF4-FFF2-40B4-BE49-F238E27FC236}">
                  <a16:creationId xmlns:a16="http://schemas.microsoft.com/office/drawing/2014/main" id="{C11A1F71-2458-B536-4A66-47EE0D3A9DD9}"/>
                </a:ext>
              </a:extLst>
            </p:cNvPr>
            <p:cNvSpPr/>
            <p:nvPr/>
          </p:nvSpPr>
          <p:spPr bwMode="auto">
            <a:xfrm flipV="1">
              <a:off x="285313" y="3407323"/>
              <a:ext cx="349423" cy="461357"/>
            </a:xfrm>
            <a:custGeom>
              <a:avLst/>
              <a:gdLst>
                <a:gd name="connsiteX0" fmla="*/ 256674 w 890337"/>
                <a:gd name="connsiteY0" fmla="*/ 1122948 h 1130969"/>
                <a:gd name="connsiteX1" fmla="*/ 890337 w 890337"/>
                <a:gd name="connsiteY1" fmla="*/ 216569 h 1130969"/>
                <a:gd name="connsiteX2" fmla="*/ 842211 w 890337"/>
                <a:gd name="connsiteY2" fmla="*/ 0 h 1130969"/>
                <a:gd name="connsiteX3" fmla="*/ 625642 w 890337"/>
                <a:gd name="connsiteY3" fmla="*/ 0 h 1130969"/>
                <a:gd name="connsiteX4" fmla="*/ 0 w 890337"/>
                <a:gd name="connsiteY4" fmla="*/ 906379 h 1130969"/>
                <a:gd name="connsiteX5" fmla="*/ 24063 w 890337"/>
                <a:gd name="connsiteY5" fmla="*/ 1130969 h 1130969"/>
                <a:gd name="connsiteX6" fmla="*/ 256674 w 890337"/>
                <a:gd name="connsiteY6" fmla="*/ 1122948 h 1130969"/>
                <a:gd name="connsiteX0" fmla="*/ 256674 w 895015"/>
                <a:gd name="connsiteY0" fmla="*/ 1122948 h 1130969"/>
                <a:gd name="connsiteX1" fmla="*/ 890337 w 895015"/>
                <a:gd name="connsiteY1" fmla="*/ 216569 h 1130969"/>
                <a:gd name="connsiteX2" fmla="*/ 842211 w 895015"/>
                <a:gd name="connsiteY2" fmla="*/ 0 h 1130969"/>
                <a:gd name="connsiteX3" fmla="*/ 625642 w 895015"/>
                <a:gd name="connsiteY3" fmla="*/ 0 h 1130969"/>
                <a:gd name="connsiteX4" fmla="*/ 0 w 895015"/>
                <a:gd name="connsiteY4" fmla="*/ 906379 h 1130969"/>
                <a:gd name="connsiteX5" fmla="*/ 24063 w 895015"/>
                <a:gd name="connsiteY5" fmla="*/ 1130969 h 1130969"/>
                <a:gd name="connsiteX6" fmla="*/ 256674 w 895015"/>
                <a:gd name="connsiteY6" fmla="*/ 1122948 h 1130969"/>
                <a:gd name="connsiteX0" fmla="*/ 256674 w 917747"/>
                <a:gd name="connsiteY0" fmla="*/ 1122948 h 1130969"/>
                <a:gd name="connsiteX1" fmla="*/ 890337 w 917747"/>
                <a:gd name="connsiteY1" fmla="*/ 216569 h 1130969"/>
                <a:gd name="connsiteX2" fmla="*/ 842211 w 917747"/>
                <a:gd name="connsiteY2" fmla="*/ 0 h 1130969"/>
                <a:gd name="connsiteX3" fmla="*/ 625642 w 917747"/>
                <a:gd name="connsiteY3" fmla="*/ 0 h 1130969"/>
                <a:gd name="connsiteX4" fmla="*/ 0 w 917747"/>
                <a:gd name="connsiteY4" fmla="*/ 906379 h 1130969"/>
                <a:gd name="connsiteX5" fmla="*/ 24063 w 917747"/>
                <a:gd name="connsiteY5" fmla="*/ 1130969 h 1130969"/>
                <a:gd name="connsiteX6" fmla="*/ 256674 w 917747"/>
                <a:gd name="connsiteY6" fmla="*/ 1122948 h 1130969"/>
                <a:gd name="connsiteX0" fmla="*/ 256674 w 917747"/>
                <a:gd name="connsiteY0" fmla="*/ 1154698 h 1162719"/>
                <a:gd name="connsiteX1" fmla="*/ 890337 w 917747"/>
                <a:gd name="connsiteY1" fmla="*/ 248319 h 1162719"/>
                <a:gd name="connsiteX2" fmla="*/ 842211 w 917747"/>
                <a:gd name="connsiteY2" fmla="*/ 31750 h 1162719"/>
                <a:gd name="connsiteX3" fmla="*/ 625642 w 917747"/>
                <a:gd name="connsiteY3" fmla="*/ 31750 h 1162719"/>
                <a:gd name="connsiteX4" fmla="*/ 0 w 917747"/>
                <a:gd name="connsiteY4" fmla="*/ 938129 h 1162719"/>
                <a:gd name="connsiteX5" fmla="*/ 24063 w 917747"/>
                <a:gd name="connsiteY5" fmla="*/ 1162719 h 1162719"/>
                <a:gd name="connsiteX6" fmla="*/ 256674 w 917747"/>
                <a:gd name="connsiteY6" fmla="*/ 1154698 h 1162719"/>
                <a:gd name="connsiteX0" fmla="*/ 256674 w 917747"/>
                <a:gd name="connsiteY0" fmla="*/ 1166461 h 1174482"/>
                <a:gd name="connsiteX1" fmla="*/ 890337 w 917747"/>
                <a:gd name="connsiteY1" fmla="*/ 260082 h 1174482"/>
                <a:gd name="connsiteX2" fmla="*/ 842211 w 917747"/>
                <a:gd name="connsiteY2" fmla="*/ 43513 h 1174482"/>
                <a:gd name="connsiteX3" fmla="*/ 625642 w 917747"/>
                <a:gd name="connsiteY3" fmla="*/ 43513 h 1174482"/>
                <a:gd name="connsiteX4" fmla="*/ 0 w 917747"/>
                <a:gd name="connsiteY4" fmla="*/ 949892 h 1174482"/>
                <a:gd name="connsiteX5" fmla="*/ 24063 w 917747"/>
                <a:gd name="connsiteY5" fmla="*/ 1174482 h 1174482"/>
                <a:gd name="connsiteX6" fmla="*/ 256674 w 917747"/>
                <a:gd name="connsiteY6" fmla="*/ 1166461 h 1174482"/>
                <a:gd name="connsiteX0" fmla="*/ 256674 w 917747"/>
                <a:gd name="connsiteY0" fmla="*/ 1166461 h 1203631"/>
                <a:gd name="connsiteX1" fmla="*/ 890337 w 917747"/>
                <a:gd name="connsiteY1" fmla="*/ 260082 h 1203631"/>
                <a:gd name="connsiteX2" fmla="*/ 842211 w 917747"/>
                <a:gd name="connsiteY2" fmla="*/ 43513 h 1203631"/>
                <a:gd name="connsiteX3" fmla="*/ 625642 w 917747"/>
                <a:gd name="connsiteY3" fmla="*/ 43513 h 1203631"/>
                <a:gd name="connsiteX4" fmla="*/ 0 w 917747"/>
                <a:gd name="connsiteY4" fmla="*/ 949892 h 1203631"/>
                <a:gd name="connsiteX5" fmla="*/ 24063 w 917747"/>
                <a:gd name="connsiteY5" fmla="*/ 1174482 h 1203631"/>
                <a:gd name="connsiteX6" fmla="*/ 256674 w 917747"/>
                <a:gd name="connsiteY6" fmla="*/ 1166461 h 1203631"/>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 name="connsiteX0" fmla="*/ 262919 w 923992"/>
                <a:gd name="connsiteY0" fmla="*/ 1166461 h 1211739"/>
                <a:gd name="connsiteX1" fmla="*/ 896582 w 923992"/>
                <a:gd name="connsiteY1" fmla="*/ 260082 h 1211739"/>
                <a:gd name="connsiteX2" fmla="*/ 848456 w 923992"/>
                <a:gd name="connsiteY2" fmla="*/ 43513 h 1211739"/>
                <a:gd name="connsiteX3" fmla="*/ 631887 w 923992"/>
                <a:gd name="connsiteY3" fmla="*/ 43513 h 1211739"/>
                <a:gd name="connsiteX4" fmla="*/ 6245 w 923992"/>
                <a:gd name="connsiteY4" fmla="*/ 949892 h 1211739"/>
                <a:gd name="connsiteX5" fmla="*/ 30308 w 923992"/>
                <a:gd name="connsiteY5" fmla="*/ 1174482 h 1211739"/>
                <a:gd name="connsiteX6" fmla="*/ 262919 w 923992"/>
                <a:gd name="connsiteY6" fmla="*/ 1166461 h 1211739"/>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47" h="1211739">
                  <a:moveTo>
                    <a:pt x="256674" y="1166461"/>
                  </a:moveTo>
                  <a:lnTo>
                    <a:pt x="890337" y="260082"/>
                  </a:lnTo>
                  <a:cubicBezTo>
                    <a:pt x="931445" y="192655"/>
                    <a:pt x="934453" y="96653"/>
                    <a:pt x="842211" y="43513"/>
                  </a:cubicBezTo>
                  <a:cubicBezTo>
                    <a:pt x="765259" y="-27925"/>
                    <a:pt x="712119" y="650"/>
                    <a:pt x="625642" y="43513"/>
                  </a:cubicBezTo>
                  <a:lnTo>
                    <a:pt x="0" y="949892"/>
                  </a:lnTo>
                  <a:cubicBezTo>
                    <a:pt x="-39604" y="1024755"/>
                    <a:pt x="-31583" y="1094856"/>
                    <a:pt x="24063" y="1174482"/>
                  </a:cubicBezTo>
                  <a:cubicBezTo>
                    <a:pt x="153988" y="1243245"/>
                    <a:pt x="202950" y="1202473"/>
                    <a:pt x="256674" y="1166461"/>
                  </a:cubicBezTo>
                  <a:close/>
                </a:path>
              </a:pathLst>
            </a:custGeom>
            <a:grpFill/>
            <a:ln w="952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7" name="Freeform 39">
              <a:extLst>
                <a:ext uri="{FF2B5EF4-FFF2-40B4-BE49-F238E27FC236}">
                  <a16:creationId xmlns:a16="http://schemas.microsoft.com/office/drawing/2014/main" id="{BC046F9D-44D9-19AB-E6A1-E58DB76EC2FD}"/>
                </a:ext>
              </a:extLst>
            </p:cNvPr>
            <p:cNvSpPr/>
            <p:nvPr/>
          </p:nvSpPr>
          <p:spPr bwMode="auto">
            <a:xfrm>
              <a:off x="894320" y="3196211"/>
              <a:ext cx="502442" cy="1269460"/>
            </a:xfrm>
            <a:custGeom>
              <a:avLst/>
              <a:gdLst>
                <a:gd name="connsiteX0" fmla="*/ 1010653 w 1283368"/>
                <a:gd name="connsiteY0" fmla="*/ 16042 h 3296653"/>
                <a:gd name="connsiteX1" fmla="*/ 40105 w 1283368"/>
                <a:gd name="connsiteY1" fmla="*/ 1435768 h 3296653"/>
                <a:gd name="connsiteX2" fmla="*/ 0 w 1283368"/>
                <a:gd name="connsiteY2" fmla="*/ 1668379 h 3296653"/>
                <a:gd name="connsiteX3" fmla="*/ 8021 w 1283368"/>
                <a:gd name="connsiteY3" fmla="*/ 3136232 h 3296653"/>
                <a:gd name="connsiteX4" fmla="*/ 176463 w 1283368"/>
                <a:gd name="connsiteY4" fmla="*/ 3296653 h 3296653"/>
                <a:gd name="connsiteX5" fmla="*/ 368968 w 1283368"/>
                <a:gd name="connsiteY5" fmla="*/ 3152274 h 3296653"/>
                <a:gd name="connsiteX6" fmla="*/ 376990 w 1283368"/>
                <a:gd name="connsiteY6" fmla="*/ 1532021 h 3296653"/>
                <a:gd name="connsiteX7" fmla="*/ 1283368 w 1283368"/>
                <a:gd name="connsiteY7" fmla="*/ 232611 h 3296653"/>
                <a:gd name="connsiteX8" fmla="*/ 1259305 w 1283368"/>
                <a:gd name="connsiteY8" fmla="*/ 0 h 3296653"/>
                <a:gd name="connsiteX9" fmla="*/ 1010653 w 1283368"/>
                <a:gd name="connsiteY9" fmla="*/ 16042 h 3296653"/>
                <a:gd name="connsiteX0" fmla="*/ 1010653 w 1307114"/>
                <a:gd name="connsiteY0" fmla="*/ 16042 h 3296653"/>
                <a:gd name="connsiteX1" fmla="*/ 40105 w 1307114"/>
                <a:gd name="connsiteY1" fmla="*/ 1435768 h 3296653"/>
                <a:gd name="connsiteX2" fmla="*/ 0 w 1307114"/>
                <a:gd name="connsiteY2" fmla="*/ 1668379 h 3296653"/>
                <a:gd name="connsiteX3" fmla="*/ 8021 w 1307114"/>
                <a:gd name="connsiteY3" fmla="*/ 3136232 h 3296653"/>
                <a:gd name="connsiteX4" fmla="*/ 176463 w 1307114"/>
                <a:gd name="connsiteY4" fmla="*/ 3296653 h 3296653"/>
                <a:gd name="connsiteX5" fmla="*/ 368968 w 1307114"/>
                <a:gd name="connsiteY5" fmla="*/ 3152274 h 3296653"/>
                <a:gd name="connsiteX6" fmla="*/ 376990 w 1307114"/>
                <a:gd name="connsiteY6" fmla="*/ 1532021 h 3296653"/>
                <a:gd name="connsiteX7" fmla="*/ 1283368 w 1307114"/>
                <a:gd name="connsiteY7" fmla="*/ 232611 h 3296653"/>
                <a:gd name="connsiteX8" fmla="*/ 1259305 w 1307114"/>
                <a:gd name="connsiteY8" fmla="*/ 0 h 3296653"/>
                <a:gd name="connsiteX9" fmla="*/ 1010653 w 1307114"/>
                <a:gd name="connsiteY9" fmla="*/ 16042 h 3296653"/>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61604 h 3342215"/>
                <a:gd name="connsiteX1" fmla="*/ 40105 w 1307114"/>
                <a:gd name="connsiteY1" fmla="*/ 1481330 h 3342215"/>
                <a:gd name="connsiteX2" fmla="*/ 0 w 1307114"/>
                <a:gd name="connsiteY2" fmla="*/ 1713941 h 3342215"/>
                <a:gd name="connsiteX3" fmla="*/ 8021 w 1307114"/>
                <a:gd name="connsiteY3" fmla="*/ 3181794 h 3342215"/>
                <a:gd name="connsiteX4" fmla="*/ 176463 w 1307114"/>
                <a:gd name="connsiteY4" fmla="*/ 3342215 h 3342215"/>
                <a:gd name="connsiteX5" fmla="*/ 368968 w 1307114"/>
                <a:gd name="connsiteY5" fmla="*/ 3197836 h 3342215"/>
                <a:gd name="connsiteX6" fmla="*/ 376990 w 1307114"/>
                <a:gd name="connsiteY6" fmla="*/ 1577583 h 3342215"/>
                <a:gd name="connsiteX7" fmla="*/ 1283368 w 1307114"/>
                <a:gd name="connsiteY7" fmla="*/ 278173 h 3342215"/>
                <a:gd name="connsiteX8" fmla="*/ 1259305 w 1307114"/>
                <a:gd name="connsiteY8" fmla="*/ 45562 h 3342215"/>
                <a:gd name="connsiteX9" fmla="*/ 1010653 w 1307114"/>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16293 w 1319647"/>
                <a:gd name="connsiteY1" fmla="*/ 150038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9647" h="3334194">
                  <a:moveTo>
                    <a:pt x="1010653" y="61604"/>
                  </a:moveTo>
                  <a:lnTo>
                    <a:pt x="16293" y="1500380"/>
                  </a:lnTo>
                  <a:lnTo>
                    <a:pt x="0" y="1713941"/>
                  </a:lnTo>
                  <a:cubicBezTo>
                    <a:pt x="2674" y="2203225"/>
                    <a:pt x="5347" y="2692510"/>
                    <a:pt x="8021" y="3181794"/>
                  </a:cubicBezTo>
                  <a:cubicBezTo>
                    <a:pt x="16042" y="3251310"/>
                    <a:pt x="32084" y="3320826"/>
                    <a:pt x="176463" y="3334194"/>
                  </a:cubicBezTo>
                  <a:cubicBezTo>
                    <a:pt x="352925" y="3310132"/>
                    <a:pt x="344905" y="3262004"/>
                    <a:pt x="368968" y="3197836"/>
                  </a:cubicBezTo>
                  <a:lnTo>
                    <a:pt x="376990" y="1577583"/>
                  </a:lnTo>
                  <a:lnTo>
                    <a:pt x="1283368" y="278173"/>
                  </a:lnTo>
                  <a:cubicBezTo>
                    <a:pt x="1315453" y="184594"/>
                    <a:pt x="1355558" y="147163"/>
                    <a:pt x="1259305" y="45562"/>
                  </a:cubicBezTo>
                  <a:cubicBezTo>
                    <a:pt x="1112252" y="-37323"/>
                    <a:pt x="1085516" y="8131"/>
                    <a:pt x="1010653" y="61604"/>
                  </a:cubicBezTo>
                  <a:close/>
                </a:path>
              </a:pathLst>
            </a:custGeom>
            <a:grpFill/>
            <a:ln w="952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8" name="Freeform 41">
              <a:extLst>
                <a:ext uri="{FF2B5EF4-FFF2-40B4-BE49-F238E27FC236}">
                  <a16:creationId xmlns:a16="http://schemas.microsoft.com/office/drawing/2014/main" id="{DA1405F5-64E0-C575-8BA6-B90C1D6CD570}"/>
                </a:ext>
              </a:extLst>
            </p:cNvPr>
            <p:cNvSpPr/>
            <p:nvPr/>
          </p:nvSpPr>
          <p:spPr bwMode="auto">
            <a:xfrm flipH="1">
              <a:off x="337717" y="3196211"/>
              <a:ext cx="499629" cy="1269460"/>
            </a:xfrm>
            <a:custGeom>
              <a:avLst/>
              <a:gdLst>
                <a:gd name="connsiteX0" fmla="*/ 1010653 w 1283368"/>
                <a:gd name="connsiteY0" fmla="*/ 16042 h 3296653"/>
                <a:gd name="connsiteX1" fmla="*/ 40105 w 1283368"/>
                <a:gd name="connsiteY1" fmla="*/ 1435768 h 3296653"/>
                <a:gd name="connsiteX2" fmla="*/ 0 w 1283368"/>
                <a:gd name="connsiteY2" fmla="*/ 1668379 h 3296653"/>
                <a:gd name="connsiteX3" fmla="*/ 8021 w 1283368"/>
                <a:gd name="connsiteY3" fmla="*/ 3136232 h 3296653"/>
                <a:gd name="connsiteX4" fmla="*/ 176463 w 1283368"/>
                <a:gd name="connsiteY4" fmla="*/ 3296653 h 3296653"/>
                <a:gd name="connsiteX5" fmla="*/ 368968 w 1283368"/>
                <a:gd name="connsiteY5" fmla="*/ 3152274 h 3296653"/>
                <a:gd name="connsiteX6" fmla="*/ 376990 w 1283368"/>
                <a:gd name="connsiteY6" fmla="*/ 1532021 h 3296653"/>
                <a:gd name="connsiteX7" fmla="*/ 1283368 w 1283368"/>
                <a:gd name="connsiteY7" fmla="*/ 232611 h 3296653"/>
                <a:gd name="connsiteX8" fmla="*/ 1259305 w 1283368"/>
                <a:gd name="connsiteY8" fmla="*/ 0 h 3296653"/>
                <a:gd name="connsiteX9" fmla="*/ 1010653 w 1283368"/>
                <a:gd name="connsiteY9" fmla="*/ 16042 h 3296653"/>
                <a:gd name="connsiteX0" fmla="*/ 1010653 w 1307114"/>
                <a:gd name="connsiteY0" fmla="*/ 16042 h 3296653"/>
                <a:gd name="connsiteX1" fmla="*/ 40105 w 1307114"/>
                <a:gd name="connsiteY1" fmla="*/ 1435768 h 3296653"/>
                <a:gd name="connsiteX2" fmla="*/ 0 w 1307114"/>
                <a:gd name="connsiteY2" fmla="*/ 1668379 h 3296653"/>
                <a:gd name="connsiteX3" fmla="*/ 8021 w 1307114"/>
                <a:gd name="connsiteY3" fmla="*/ 3136232 h 3296653"/>
                <a:gd name="connsiteX4" fmla="*/ 176463 w 1307114"/>
                <a:gd name="connsiteY4" fmla="*/ 3296653 h 3296653"/>
                <a:gd name="connsiteX5" fmla="*/ 368968 w 1307114"/>
                <a:gd name="connsiteY5" fmla="*/ 3152274 h 3296653"/>
                <a:gd name="connsiteX6" fmla="*/ 376990 w 1307114"/>
                <a:gd name="connsiteY6" fmla="*/ 1532021 h 3296653"/>
                <a:gd name="connsiteX7" fmla="*/ 1283368 w 1307114"/>
                <a:gd name="connsiteY7" fmla="*/ 232611 h 3296653"/>
                <a:gd name="connsiteX8" fmla="*/ 1259305 w 1307114"/>
                <a:gd name="connsiteY8" fmla="*/ 0 h 3296653"/>
                <a:gd name="connsiteX9" fmla="*/ 1010653 w 1307114"/>
                <a:gd name="connsiteY9" fmla="*/ 16042 h 3296653"/>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61604 h 3342215"/>
                <a:gd name="connsiteX1" fmla="*/ 40105 w 1307114"/>
                <a:gd name="connsiteY1" fmla="*/ 1481330 h 3342215"/>
                <a:gd name="connsiteX2" fmla="*/ 0 w 1307114"/>
                <a:gd name="connsiteY2" fmla="*/ 1713941 h 3342215"/>
                <a:gd name="connsiteX3" fmla="*/ 8021 w 1307114"/>
                <a:gd name="connsiteY3" fmla="*/ 3181794 h 3342215"/>
                <a:gd name="connsiteX4" fmla="*/ 176463 w 1307114"/>
                <a:gd name="connsiteY4" fmla="*/ 3342215 h 3342215"/>
                <a:gd name="connsiteX5" fmla="*/ 368968 w 1307114"/>
                <a:gd name="connsiteY5" fmla="*/ 3197836 h 3342215"/>
                <a:gd name="connsiteX6" fmla="*/ 376990 w 1307114"/>
                <a:gd name="connsiteY6" fmla="*/ 1577583 h 3342215"/>
                <a:gd name="connsiteX7" fmla="*/ 1283368 w 1307114"/>
                <a:gd name="connsiteY7" fmla="*/ 278173 h 3342215"/>
                <a:gd name="connsiteX8" fmla="*/ 1259305 w 1307114"/>
                <a:gd name="connsiteY8" fmla="*/ 45562 h 3342215"/>
                <a:gd name="connsiteX9" fmla="*/ 1010653 w 1307114"/>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03264 w 1312258"/>
                <a:gd name="connsiteY0" fmla="*/ 61604 h 3334194"/>
                <a:gd name="connsiteX1" fmla="*/ 32716 w 1312258"/>
                <a:gd name="connsiteY1" fmla="*/ 1481330 h 3334194"/>
                <a:gd name="connsiteX2" fmla="*/ 2136 w 1312258"/>
                <a:gd name="connsiteY2" fmla="*/ 1713941 h 3334194"/>
                <a:gd name="connsiteX3" fmla="*/ 632 w 1312258"/>
                <a:gd name="connsiteY3" fmla="*/ 3181794 h 3334194"/>
                <a:gd name="connsiteX4" fmla="*/ 169074 w 1312258"/>
                <a:gd name="connsiteY4" fmla="*/ 3334194 h 3334194"/>
                <a:gd name="connsiteX5" fmla="*/ 361579 w 1312258"/>
                <a:gd name="connsiteY5" fmla="*/ 3197836 h 3334194"/>
                <a:gd name="connsiteX6" fmla="*/ 369601 w 1312258"/>
                <a:gd name="connsiteY6" fmla="*/ 1577583 h 3334194"/>
                <a:gd name="connsiteX7" fmla="*/ 1275979 w 1312258"/>
                <a:gd name="connsiteY7" fmla="*/ 278173 h 3334194"/>
                <a:gd name="connsiteX8" fmla="*/ 1251916 w 1312258"/>
                <a:gd name="connsiteY8" fmla="*/ 45562 h 3334194"/>
                <a:gd name="connsiteX9" fmla="*/ 1003264 w 1312258"/>
                <a:gd name="connsiteY9" fmla="*/ 61604 h 33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2258" h="3334194">
                  <a:moveTo>
                    <a:pt x="1003264" y="61604"/>
                  </a:moveTo>
                  <a:lnTo>
                    <a:pt x="32716" y="1481330"/>
                  </a:lnTo>
                  <a:cubicBezTo>
                    <a:pt x="19348" y="1558867"/>
                    <a:pt x="5979" y="1593541"/>
                    <a:pt x="2136" y="1713941"/>
                  </a:cubicBezTo>
                  <a:cubicBezTo>
                    <a:pt x="4810" y="2203225"/>
                    <a:pt x="-2042" y="2692510"/>
                    <a:pt x="632" y="3181794"/>
                  </a:cubicBezTo>
                  <a:cubicBezTo>
                    <a:pt x="8653" y="3251310"/>
                    <a:pt x="24695" y="3320826"/>
                    <a:pt x="169074" y="3334194"/>
                  </a:cubicBezTo>
                  <a:cubicBezTo>
                    <a:pt x="345536" y="3310132"/>
                    <a:pt x="337516" y="3262004"/>
                    <a:pt x="361579" y="3197836"/>
                  </a:cubicBezTo>
                  <a:lnTo>
                    <a:pt x="369601" y="1577583"/>
                  </a:lnTo>
                  <a:lnTo>
                    <a:pt x="1275979" y="278173"/>
                  </a:lnTo>
                  <a:cubicBezTo>
                    <a:pt x="1308064" y="184594"/>
                    <a:pt x="1348169" y="147163"/>
                    <a:pt x="1251916" y="45562"/>
                  </a:cubicBezTo>
                  <a:cubicBezTo>
                    <a:pt x="1104863" y="-37323"/>
                    <a:pt x="1078127" y="8131"/>
                    <a:pt x="1003264" y="61604"/>
                  </a:cubicBezTo>
                  <a:close/>
                </a:path>
              </a:pathLst>
            </a:custGeom>
            <a:grpFill/>
            <a:ln w="952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grpSp>
        <p:nvGrpSpPr>
          <p:cNvPr id="49" name="Group 48">
            <a:extLst>
              <a:ext uri="{FF2B5EF4-FFF2-40B4-BE49-F238E27FC236}">
                <a16:creationId xmlns:a16="http://schemas.microsoft.com/office/drawing/2014/main" id="{1BC35770-777C-0940-B748-78B26320E1FC}"/>
              </a:ext>
            </a:extLst>
          </p:cNvPr>
          <p:cNvGrpSpPr/>
          <p:nvPr/>
        </p:nvGrpSpPr>
        <p:grpSpPr>
          <a:xfrm rot="5026606">
            <a:off x="1814525" y="4789817"/>
            <a:ext cx="229062" cy="239105"/>
            <a:chOff x="285313" y="3196211"/>
            <a:chExt cx="1187475" cy="1269460"/>
          </a:xfrm>
          <a:solidFill>
            <a:schemeClr val="accent3"/>
          </a:solidFill>
        </p:grpSpPr>
        <p:sp>
          <p:nvSpPr>
            <p:cNvPr id="50" name="Freeform 73">
              <a:extLst>
                <a:ext uri="{FF2B5EF4-FFF2-40B4-BE49-F238E27FC236}">
                  <a16:creationId xmlns:a16="http://schemas.microsoft.com/office/drawing/2014/main" id="{A8E3D5A5-B4E5-2849-3A31-9D228ED26E91}"/>
                </a:ext>
              </a:extLst>
            </p:cNvPr>
            <p:cNvSpPr/>
            <p:nvPr/>
          </p:nvSpPr>
          <p:spPr bwMode="auto">
            <a:xfrm>
              <a:off x="1123365" y="3389390"/>
              <a:ext cx="349423" cy="461357"/>
            </a:xfrm>
            <a:custGeom>
              <a:avLst/>
              <a:gdLst>
                <a:gd name="connsiteX0" fmla="*/ 256674 w 890337"/>
                <a:gd name="connsiteY0" fmla="*/ 1122948 h 1130969"/>
                <a:gd name="connsiteX1" fmla="*/ 890337 w 890337"/>
                <a:gd name="connsiteY1" fmla="*/ 216569 h 1130969"/>
                <a:gd name="connsiteX2" fmla="*/ 842211 w 890337"/>
                <a:gd name="connsiteY2" fmla="*/ 0 h 1130969"/>
                <a:gd name="connsiteX3" fmla="*/ 625642 w 890337"/>
                <a:gd name="connsiteY3" fmla="*/ 0 h 1130969"/>
                <a:gd name="connsiteX4" fmla="*/ 0 w 890337"/>
                <a:gd name="connsiteY4" fmla="*/ 906379 h 1130969"/>
                <a:gd name="connsiteX5" fmla="*/ 24063 w 890337"/>
                <a:gd name="connsiteY5" fmla="*/ 1130969 h 1130969"/>
                <a:gd name="connsiteX6" fmla="*/ 256674 w 890337"/>
                <a:gd name="connsiteY6" fmla="*/ 1122948 h 1130969"/>
                <a:gd name="connsiteX0" fmla="*/ 256674 w 895015"/>
                <a:gd name="connsiteY0" fmla="*/ 1122948 h 1130969"/>
                <a:gd name="connsiteX1" fmla="*/ 890337 w 895015"/>
                <a:gd name="connsiteY1" fmla="*/ 216569 h 1130969"/>
                <a:gd name="connsiteX2" fmla="*/ 842211 w 895015"/>
                <a:gd name="connsiteY2" fmla="*/ 0 h 1130969"/>
                <a:gd name="connsiteX3" fmla="*/ 625642 w 895015"/>
                <a:gd name="connsiteY3" fmla="*/ 0 h 1130969"/>
                <a:gd name="connsiteX4" fmla="*/ 0 w 895015"/>
                <a:gd name="connsiteY4" fmla="*/ 906379 h 1130969"/>
                <a:gd name="connsiteX5" fmla="*/ 24063 w 895015"/>
                <a:gd name="connsiteY5" fmla="*/ 1130969 h 1130969"/>
                <a:gd name="connsiteX6" fmla="*/ 256674 w 895015"/>
                <a:gd name="connsiteY6" fmla="*/ 1122948 h 1130969"/>
                <a:gd name="connsiteX0" fmla="*/ 256674 w 917747"/>
                <a:gd name="connsiteY0" fmla="*/ 1122948 h 1130969"/>
                <a:gd name="connsiteX1" fmla="*/ 890337 w 917747"/>
                <a:gd name="connsiteY1" fmla="*/ 216569 h 1130969"/>
                <a:gd name="connsiteX2" fmla="*/ 842211 w 917747"/>
                <a:gd name="connsiteY2" fmla="*/ 0 h 1130969"/>
                <a:gd name="connsiteX3" fmla="*/ 625642 w 917747"/>
                <a:gd name="connsiteY3" fmla="*/ 0 h 1130969"/>
                <a:gd name="connsiteX4" fmla="*/ 0 w 917747"/>
                <a:gd name="connsiteY4" fmla="*/ 906379 h 1130969"/>
                <a:gd name="connsiteX5" fmla="*/ 24063 w 917747"/>
                <a:gd name="connsiteY5" fmla="*/ 1130969 h 1130969"/>
                <a:gd name="connsiteX6" fmla="*/ 256674 w 917747"/>
                <a:gd name="connsiteY6" fmla="*/ 1122948 h 1130969"/>
                <a:gd name="connsiteX0" fmla="*/ 256674 w 917747"/>
                <a:gd name="connsiteY0" fmla="*/ 1154698 h 1162719"/>
                <a:gd name="connsiteX1" fmla="*/ 890337 w 917747"/>
                <a:gd name="connsiteY1" fmla="*/ 248319 h 1162719"/>
                <a:gd name="connsiteX2" fmla="*/ 842211 w 917747"/>
                <a:gd name="connsiteY2" fmla="*/ 31750 h 1162719"/>
                <a:gd name="connsiteX3" fmla="*/ 625642 w 917747"/>
                <a:gd name="connsiteY3" fmla="*/ 31750 h 1162719"/>
                <a:gd name="connsiteX4" fmla="*/ 0 w 917747"/>
                <a:gd name="connsiteY4" fmla="*/ 938129 h 1162719"/>
                <a:gd name="connsiteX5" fmla="*/ 24063 w 917747"/>
                <a:gd name="connsiteY5" fmla="*/ 1162719 h 1162719"/>
                <a:gd name="connsiteX6" fmla="*/ 256674 w 917747"/>
                <a:gd name="connsiteY6" fmla="*/ 1154698 h 1162719"/>
                <a:gd name="connsiteX0" fmla="*/ 256674 w 917747"/>
                <a:gd name="connsiteY0" fmla="*/ 1166461 h 1174482"/>
                <a:gd name="connsiteX1" fmla="*/ 890337 w 917747"/>
                <a:gd name="connsiteY1" fmla="*/ 260082 h 1174482"/>
                <a:gd name="connsiteX2" fmla="*/ 842211 w 917747"/>
                <a:gd name="connsiteY2" fmla="*/ 43513 h 1174482"/>
                <a:gd name="connsiteX3" fmla="*/ 625642 w 917747"/>
                <a:gd name="connsiteY3" fmla="*/ 43513 h 1174482"/>
                <a:gd name="connsiteX4" fmla="*/ 0 w 917747"/>
                <a:gd name="connsiteY4" fmla="*/ 949892 h 1174482"/>
                <a:gd name="connsiteX5" fmla="*/ 24063 w 917747"/>
                <a:gd name="connsiteY5" fmla="*/ 1174482 h 1174482"/>
                <a:gd name="connsiteX6" fmla="*/ 256674 w 917747"/>
                <a:gd name="connsiteY6" fmla="*/ 1166461 h 1174482"/>
                <a:gd name="connsiteX0" fmla="*/ 256674 w 917747"/>
                <a:gd name="connsiteY0" fmla="*/ 1166461 h 1203631"/>
                <a:gd name="connsiteX1" fmla="*/ 890337 w 917747"/>
                <a:gd name="connsiteY1" fmla="*/ 260082 h 1203631"/>
                <a:gd name="connsiteX2" fmla="*/ 842211 w 917747"/>
                <a:gd name="connsiteY2" fmla="*/ 43513 h 1203631"/>
                <a:gd name="connsiteX3" fmla="*/ 625642 w 917747"/>
                <a:gd name="connsiteY3" fmla="*/ 43513 h 1203631"/>
                <a:gd name="connsiteX4" fmla="*/ 0 w 917747"/>
                <a:gd name="connsiteY4" fmla="*/ 949892 h 1203631"/>
                <a:gd name="connsiteX5" fmla="*/ 24063 w 917747"/>
                <a:gd name="connsiteY5" fmla="*/ 1174482 h 1203631"/>
                <a:gd name="connsiteX6" fmla="*/ 256674 w 917747"/>
                <a:gd name="connsiteY6" fmla="*/ 1166461 h 1203631"/>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 name="connsiteX0" fmla="*/ 262919 w 923992"/>
                <a:gd name="connsiteY0" fmla="*/ 1166461 h 1211739"/>
                <a:gd name="connsiteX1" fmla="*/ 896582 w 923992"/>
                <a:gd name="connsiteY1" fmla="*/ 260082 h 1211739"/>
                <a:gd name="connsiteX2" fmla="*/ 848456 w 923992"/>
                <a:gd name="connsiteY2" fmla="*/ 43513 h 1211739"/>
                <a:gd name="connsiteX3" fmla="*/ 631887 w 923992"/>
                <a:gd name="connsiteY3" fmla="*/ 43513 h 1211739"/>
                <a:gd name="connsiteX4" fmla="*/ 6245 w 923992"/>
                <a:gd name="connsiteY4" fmla="*/ 949892 h 1211739"/>
                <a:gd name="connsiteX5" fmla="*/ 30308 w 923992"/>
                <a:gd name="connsiteY5" fmla="*/ 1174482 h 1211739"/>
                <a:gd name="connsiteX6" fmla="*/ 262919 w 923992"/>
                <a:gd name="connsiteY6" fmla="*/ 1166461 h 1211739"/>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47" h="1211739">
                  <a:moveTo>
                    <a:pt x="256674" y="1166461"/>
                  </a:moveTo>
                  <a:lnTo>
                    <a:pt x="890337" y="260082"/>
                  </a:lnTo>
                  <a:cubicBezTo>
                    <a:pt x="931445" y="192655"/>
                    <a:pt x="934453" y="96653"/>
                    <a:pt x="842211" y="43513"/>
                  </a:cubicBezTo>
                  <a:cubicBezTo>
                    <a:pt x="765259" y="-27925"/>
                    <a:pt x="712119" y="650"/>
                    <a:pt x="625642" y="43513"/>
                  </a:cubicBezTo>
                  <a:lnTo>
                    <a:pt x="0" y="949892"/>
                  </a:lnTo>
                  <a:cubicBezTo>
                    <a:pt x="-39604" y="1024755"/>
                    <a:pt x="-31583" y="1094856"/>
                    <a:pt x="24063" y="1174482"/>
                  </a:cubicBezTo>
                  <a:cubicBezTo>
                    <a:pt x="153988" y="1243245"/>
                    <a:pt x="202950" y="1202473"/>
                    <a:pt x="256674" y="1166461"/>
                  </a:cubicBezTo>
                  <a:close/>
                </a:path>
              </a:pathLst>
            </a:custGeom>
            <a:grpFill/>
            <a:ln w="952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1" name="Freeform 74">
              <a:extLst>
                <a:ext uri="{FF2B5EF4-FFF2-40B4-BE49-F238E27FC236}">
                  <a16:creationId xmlns:a16="http://schemas.microsoft.com/office/drawing/2014/main" id="{37A8D46F-BFAD-817C-CEF7-2F892948A722}"/>
                </a:ext>
              </a:extLst>
            </p:cNvPr>
            <p:cNvSpPr/>
            <p:nvPr/>
          </p:nvSpPr>
          <p:spPr bwMode="auto">
            <a:xfrm flipV="1">
              <a:off x="285313" y="3407323"/>
              <a:ext cx="349423" cy="461357"/>
            </a:xfrm>
            <a:custGeom>
              <a:avLst/>
              <a:gdLst>
                <a:gd name="connsiteX0" fmla="*/ 256674 w 890337"/>
                <a:gd name="connsiteY0" fmla="*/ 1122948 h 1130969"/>
                <a:gd name="connsiteX1" fmla="*/ 890337 w 890337"/>
                <a:gd name="connsiteY1" fmla="*/ 216569 h 1130969"/>
                <a:gd name="connsiteX2" fmla="*/ 842211 w 890337"/>
                <a:gd name="connsiteY2" fmla="*/ 0 h 1130969"/>
                <a:gd name="connsiteX3" fmla="*/ 625642 w 890337"/>
                <a:gd name="connsiteY3" fmla="*/ 0 h 1130969"/>
                <a:gd name="connsiteX4" fmla="*/ 0 w 890337"/>
                <a:gd name="connsiteY4" fmla="*/ 906379 h 1130969"/>
                <a:gd name="connsiteX5" fmla="*/ 24063 w 890337"/>
                <a:gd name="connsiteY5" fmla="*/ 1130969 h 1130969"/>
                <a:gd name="connsiteX6" fmla="*/ 256674 w 890337"/>
                <a:gd name="connsiteY6" fmla="*/ 1122948 h 1130969"/>
                <a:gd name="connsiteX0" fmla="*/ 256674 w 895015"/>
                <a:gd name="connsiteY0" fmla="*/ 1122948 h 1130969"/>
                <a:gd name="connsiteX1" fmla="*/ 890337 w 895015"/>
                <a:gd name="connsiteY1" fmla="*/ 216569 h 1130969"/>
                <a:gd name="connsiteX2" fmla="*/ 842211 w 895015"/>
                <a:gd name="connsiteY2" fmla="*/ 0 h 1130969"/>
                <a:gd name="connsiteX3" fmla="*/ 625642 w 895015"/>
                <a:gd name="connsiteY3" fmla="*/ 0 h 1130969"/>
                <a:gd name="connsiteX4" fmla="*/ 0 w 895015"/>
                <a:gd name="connsiteY4" fmla="*/ 906379 h 1130969"/>
                <a:gd name="connsiteX5" fmla="*/ 24063 w 895015"/>
                <a:gd name="connsiteY5" fmla="*/ 1130969 h 1130969"/>
                <a:gd name="connsiteX6" fmla="*/ 256674 w 895015"/>
                <a:gd name="connsiteY6" fmla="*/ 1122948 h 1130969"/>
                <a:gd name="connsiteX0" fmla="*/ 256674 w 917747"/>
                <a:gd name="connsiteY0" fmla="*/ 1122948 h 1130969"/>
                <a:gd name="connsiteX1" fmla="*/ 890337 w 917747"/>
                <a:gd name="connsiteY1" fmla="*/ 216569 h 1130969"/>
                <a:gd name="connsiteX2" fmla="*/ 842211 w 917747"/>
                <a:gd name="connsiteY2" fmla="*/ 0 h 1130969"/>
                <a:gd name="connsiteX3" fmla="*/ 625642 w 917747"/>
                <a:gd name="connsiteY3" fmla="*/ 0 h 1130969"/>
                <a:gd name="connsiteX4" fmla="*/ 0 w 917747"/>
                <a:gd name="connsiteY4" fmla="*/ 906379 h 1130969"/>
                <a:gd name="connsiteX5" fmla="*/ 24063 w 917747"/>
                <a:gd name="connsiteY5" fmla="*/ 1130969 h 1130969"/>
                <a:gd name="connsiteX6" fmla="*/ 256674 w 917747"/>
                <a:gd name="connsiteY6" fmla="*/ 1122948 h 1130969"/>
                <a:gd name="connsiteX0" fmla="*/ 256674 w 917747"/>
                <a:gd name="connsiteY0" fmla="*/ 1154698 h 1162719"/>
                <a:gd name="connsiteX1" fmla="*/ 890337 w 917747"/>
                <a:gd name="connsiteY1" fmla="*/ 248319 h 1162719"/>
                <a:gd name="connsiteX2" fmla="*/ 842211 w 917747"/>
                <a:gd name="connsiteY2" fmla="*/ 31750 h 1162719"/>
                <a:gd name="connsiteX3" fmla="*/ 625642 w 917747"/>
                <a:gd name="connsiteY3" fmla="*/ 31750 h 1162719"/>
                <a:gd name="connsiteX4" fmla="*/ 0 w 917747"/>
                <a:gd name="connsiteY4" fmla="*/ 938129 h 1162719"/>
                <a:gd name="connsiteX5" fmla="*/ 24063 w 917747"/>
                <a:gd name="connsiteY5" fmla="*/ 1162719 h 1162719"/>
                <a:gd name="connsiteX6" fmla="*/ 256674 w 917747"/>
                <a:gd name="connsiteY6" fmla="*/ 1154698 h 1162719"/>
                <a:gd name="connsiteX0" fmla="*/ 256674 w 917747"/>
                <a:gd name="connsiteY0" fmla="*/ 1166461 h 1174482"/>
                <a:gd name="connsiteX1" fmla="*/ 890337 w 917747"/>
                <a:gd name="connsiteY1" fmla="*/ 260082 h 1174482"/>
                <a:gd name="connsiteX2" fmla="*/ 842211 w 917747"/>
                <a:gd name="connsiteY2" fmla="*/ 43513 h 1174482"/>
                <a:gd name="connsiteX3" fmla="*/ 625642 w 917747"/>
                <a:gd name="connsiteY3" fmla="*/ 43513 h 1174482"/>
                <a:gd name="connsiteX4" fmla="*/ 0 w 917747"/>
                <a:gd name="connsiteY4" fmla="*/ 949892 h 1174482"/>
                <a:gd name="connsiteX5" fmla="*/ 24063 w 917747"/>
                <a:gd name="connsiteY5" fmla="*/ 1174482 h 1174482"/>
                <a:gd name="connsiteX6" fmla="*/ 256674 w 917747"/>
                <a:gd name="connsiteY6" fmla="*/ 1166461 h 1174482"/>
                <a:gd name="connsiteX0" fmla="*/ 256674 w 917747"/>
                <a:gd name="connsiteY0" fmla="*/ 1166461 h 1203631"/>
                <a:gd name="connsiteX1" fmla="*/ 890337 w 917747"/>
                <a:gd name="connsiteY1" fmla="*/ 260082 h 1203631"/>
                <a:gd name="connsiteX2" fmla="*/ 842211 w 917747"/>
                <a:gd name="connsiteY2" fmla="*/ 43513 h 1203631"/>
                <a:gd name="connsiteX3" fmla="*/ 625642 w 917747"/>
                <a:gd name="connsiteY3" fmla="*/ 43513 h 1203631"/>
                <a:gd name="connsiteX4" fmla="*/ 0 w 917747"/>
                <a:gd name="connsiteY4" fmla="*/ 949892 h 1203631"/>
                <a:gd name="connsiteX5" fmla="*/ 24063 w 917747"/>
                <a:gd name="connsiteY5" fmla="*/ 1174482 h 1203631"/>
                <a:gd name="connsiteX6" fmla="*/ 256674 w 917747"/>
                <a:gd name="connsiteY6" fmla="*/ 1166461 h 1203631"/>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 name="connsiteX0" fmla="*/ 262919 w 923992"/>
                <a:gd name="connsiteY0" fmla="*/ 1166461 h 1211739"/>
                <a:gd name="connsiteX1" fmla="*/ 896582 w 923992"/>
                <a:gd name="connsiteY1" fmla="*/ 260082 h 1211739"/>
                <a:gd name="connsiteX2" fmla="*/ 848456 w 923992"/>
                <a:gd name="connsiteY2" fmla="*/ 43513 h 1211739"/>
                <a:gd name="connsiteX3" fmla="*/ 631887 w 923992"/>
                <a:gd name="connsiteY3" fmla="*/ 43513 h 1211739"/>
                <a:gd name="connsiteX4" fmla="*/ 6245 w 923992"/>
                <a:gd name="connsiteY4" fmla="*/ 949892 h 1211739"/>
                <a:gd name="connsiteX5" fmla="*/ 30308 w 923992"/>
                <a:gd name="connsiteY5" fmla="*/ 1174482 h 1211739"/>
                <a:gd name="connsiteX6" fmla="*/ 262919 w 923992"/>
                <a:gd name="connsiteY6" fmla="*/ 1166461 h 1211739"/>
                <a:gd name="connsiteX0" fmla="*/ 256674 w 917747"/>
                <a:gd name="connsiteY0" fmla="*/ 1166461 h 1211739"/>
                <a:gd name="connsiteX1" fmla="*/ 890337 w 917747"/>
                <a:gd name="connsiteY1" fmla="*/ 260082 h 1211739"/>
                <a:gd name="connsiteX2" fmla="*/ 842211 w 917747"/>
                <a:gd name="connsiteY2" fmla="*/ 43513 h 1211739"/>
                <a:gd name="connsiteX3" fmla="*/ 625642 w 917747"/>
                <a:gd name="connsiteY3" fmla="*/ 43513 h 1211739"/>
                <a:gd name="connsiteX4" fmla="*/ 0 w 917747"/>
                <a:gd name="connsiteY4" fmla="*/ 949892 h 1211739"/>
                <a:gd name="connsiteX5" fmla="*/ 24063 w 917747"/>
                <a:gd name="connsiteY5" fmla="*/ 1174482 h 1211739"/>
                <a:gd name="connsiteX6" fmla="*/ 256674 w 917747"/>
                <a:gd name="connsiteY6" fmla="*/ 1166461 h 12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47" h="1211739">
                  <a:moveTo>
                    <a:pt x="256674" y="1166461"/>
                  </a:moveTo>
                  <a:lnTo>
                    <a:pt x="890337" y="260082"/>
                  </a:lnTo>
                  <a:cubicBezTo>
                    <a:pt x="931445" y="192655"/>
                    <a:pt x="934453" y="96653"/>
                    <a:pt x="842211" y="43513"/>
                  </a:cubicBezTo>
                  <a:cubicBezTo>
                    <a:pt x="765259" y="-27925"/>
                    <a:pt x="712119" y="650"/>
                    <a:pt x="625642" y="43513"/>
                  </a:cubicBezTo>
                  <a:lnTo>
                    <a:pt x="0" y="949892"/>
                  </a:lnTo>
                  <a:cubicBezTo>
                    <a:pt x="-39604" y="1024755"/>
                    <a:pt x="-31583" y="1094856"/>
                    <a:pt x="24063" y="1174482"/>
                  </a:cubicBezTo>
                  <a:cubicBezTo>
                    <a:pt x="153988" y="1243245"/>
                    <a:pt x="202950" y="1202473"/>
                    <a:pt x="256674" y="1166461"/>
                  </a:cubicBezTo>
                  <a:close/>
                </a:path>
              </a:pathLst>
            </a:custGeom>
            <a:grpFill/>
            <a:ln w="952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2" name="Freeform 39">
              <a:extLst>
                <a:ext uri="{FF2B5EF4-FFF2-40B4-BE49-F238E27FC236}">
                  <a16:creationId xmlns:a16="http://schemas.microsoft.com/office/drawing/2014/main" id="{255CE241-F247-9EF4-C878-A4B06B01C9EE}"/>
                </a:ext>
              </a:extLst>
            </p:cNvPr>
            <p:cNvSpPr/>
            <p:nvPr/>
          </p:nvSpPr>
          <p:spPr bwMode="auto">
            <a:xfrm>
              <a:off x="894320" y="3196211"/>
              <a:ext cx="502442" cy="1269460"/>
            </a:xfrm>
            <a:custGeom>
              <a:avLst/>
              <a:gdLst>
                <a:gd name="connsiteX0" fmla="*/ 1010653 w 1283368"/>
                <a:gd name="connsiteY0" fmla="*/ 16042 h 3296653"/>
                <a:gd name="connsiteX1" fmla="*/ 40105 w 1283368"/>
                <a:gd name="connsiteY1" fmla="*/ 1435768 h 3296653"/>
                <a:gd name="connsiteX2" fmla="*/ 0 w 1283368"/>
                <a:gd name="connsiteY2" fmla="*/ 1668379 h 3296653"/>
                <a:gd name="connsiteX3" fmla="*/ 8021 w 1283368"/>
                <a:gd name="connsiteY3" fmla="*/ 3136232 h 3296653"/>
                <a:gd name="connsiteX4" fmla="*/ 176463 w 1283368"/>
                <a:gd name="connsiteY4" fmla="*/ 3296653 h 3296653"/>
                <a:gd name="connsiteX5" fmla="*/ 368968 w 1283368"/>
                <a:gd name="connsiteY5" fmla="*/ 3152274 h 3296653"/>
                <a:gd name="connsiteX6" fmla="*/ 376990 w 1283368"/>
                <a:gd name="connsiteY6" fmla="*/ 1532021 h 3296653"/>
                <a:gd name="connsiteX7" fmla="*/ 1283368 w 1283368"/>
                <a:gd name="connsiteY7" fmla="*/ 232611 h 3296653"/>
                <a:gd name="connsiteX8" fmla="*/ 1259305 w 1283368"/>
                <a:gd name="connsiteY8" fmla="*/ 0 h 3296653"/>
                <a:gd name="connsiteX9" fmla="*/ 1010653 w 1283368"/>
                <a:gd name="connsiteY9" fmla="*/ 16042 h 3296653"/>
                <a:gd name="connsiteX0" fmla="*/ 1010653 w 1307114"/>
                <a:gd name="connsiteY0" fmla="*/ 16042 h 3296653"/>
                <a:gd name="connsiteX1" fmla="*/ 40105 w 1307114"/>
                <a:gd name="connsiteY1" fmla="*/ 1435768 h 3296653"/>
                <a:gd name="connsiteX2" fmla="*/ 0 w 1307114"/>
                <a:gd name="connsiteY2" fmla="*/ 1668379 h 3296653"/>
                <a:gd name="connsiteX3" fmla="*/ 8021 w 1307114"/>
                <a:gd name="connsiteY3" fmla="*/ 3136232 h 3296653"/>
                <a:gd name="connsiteX4" fmla="*/ 176463 w 1307114"/>
                <a:gd name="connsiteY4" fmla="*/ 3296653 h 3296653"/>
                <a:gd name="connsiteX5" fmla="*/ 368968 w 1307114"/>
                <a:gd name="connsiteY5" fmla="*/ 3152274 h 3296653"/>
                <a:gd name="connsiteX6" fmla="*/ 376990 w 1307114"/>
                <a:gd name="connsiteY6" fmla="*/ 1532021 h 3296653"/>
                <a:gd name="connsiteX7" fmla="*/ 1283368 w 1307114"/>
                <a:gd name="connsiteY7" fmla="*/ 232611 h 3296653"/>
                <a:gd name="connsiteX8" fmla="*/ 1259305 w 1307114"/>
                <a:gd name="connsiteY8" fmla="*/ 0 h 3296653"/>
                <a:gd name="connsiteX9" fmla="*/ 1010653 w 1307114"/>
                <a:gd name="connsiteY9" fmla="*/ 16042 h 3296653"/>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61604 h 3342215"/>
                <a:gd name="connsiteX1" fmla="*/ 40105 w 1307114"/>
                <a:gd name="connsiteY1" fmla="*/ 1481330 h 3342215"/>
                <a:gd name="connsiteX2" fmla="*/ 0 w 1307114"/>
                <a:gd name="connsiteY2" fmla="*/ 1713941 h 3342215"/>
                <a:gd name="connsiteX3" fmla="*/ 8021 w 1307114"/>
                <a:gd name="connsiteY3" fmla="*/ 3181794 h 3342215"/>
                <a:gd name="connsiteX4" fmla="*/ 176463 w 1307114"/>
                <a:gd name="connsiteY4" fmla="*/ 3342215 h 3342215"/>
                <a:gd name="connsiteX5" fmla="*/ 368968 w 1307114"/>
                <a:gd name="connsiteY5" fmla="*/ 3197836 h 3342215"/>
                <a:gd name="connsiteX6" fmla="*/ 376990 w 1307114"/>
                <a:gd name="connsiteY6" fmla="*/ 1577583 h 3342215"/>
                <a:gd name="connsiteX7" fmla="*/ 1283368 w 1307114"/>
                <a:gd name="connsiteY7" fmla="*/ 278173 h 3342215"/>
                <a:gd name="connsiteX8" fmla="*/ 1259305 w 1307114"/>
                <a:gd name="connsiteY8" fmla="*/ 45562 h 3342215"/>
                <a:gd name="connsiteX9" fmla="*/ 1010653 w 1307114"/>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16293 w 1319647"/>
                <a:gd name="connsiteY1" fmla="*/ 150038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9647" h="3334194">
                  <a:moveTo>
                    <a:pt x="1010653" y="61604"/>
                  </a:moveTo>
                  <a:lnTo>
                    <a:pt x="16293" y="1500380"/>
                  </a:lnTo>
                  <a:lnTo>
                    <a:pt x="0" y="1713941"/>
                  </a:lnTo>
                  <a:cubicBezTo>
                    <a:pt x="2674" y="2203225"/>
                    <a:pt x="5347" y="2692510"/>
                    <a:pt x="8021" y="3181794"/>
                  </a:cubicBezTo>
                  <a:cubicBezTo>
                    <a:pt x="16042" y="3251310"/>
                    <a:pt x="32084" y="3320826"/>
                    <a:pt x="176463" y="3334194"/>
                  </a:cubicBezTo>
                  <a:cubicBezTo>
                    <a:pt x="352925" y="3310132"/>
                    <a:pt x="344905" y="3262004"/>
                    <a:pt x="368968" y="3197836"/>
                  </a:cubicBezTo>
                  <a:lnTo>
                    <a:pt x="376990" y="1577583"/>
                  </a:lnTo>
                  <a:lnTo>
                    <a:pt x="1283368" y="278173"/>
                  </a:lnTo>
                  <a:cubicBezTo>
                    <a:pt x="1315453" y="184594"/>
                    <a:pt x="1355558" y="147163"/>
                    <a:pt x="1259305" y="45562"/>
                  </a:cubicBezTo>
                  <a:cubicBezTo>
                    <a:pt x="1112252" y="-37323"/>
                    <a:pt x="1085516" y="8131"/>
                    <a:pt x="1010653" y="61604"/>
                  </a:cubicBezTo>
                  <a:close/>
                </a:path>
              </a:pathLst>
            </a:custGeom>
            <a:grpFill/>
            <a:ln w="952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3" name="Freeform 41">
              <a:extLst>
                <a:ext uri="{FF2B5EF4-FFF2-40B4-BE49-F238E27FC236}">
                  <a16:creationId xmlns:a16="http://schemas.microsoft.com/office/drawing/2014/main" id="{0B38DEC7-8B5F-4923-7D6E-1AAF46D275B3}"/>
                </a:ext>
              </a:extLst>
            </p:cNvPr>
            <p:cNvSpPr/>
            <p:nvPr/>
          </p:nvSpPr>
          <p:spPr bwMode="auto">
            <a:xfrm flipH="1">
              <a:off x="337717" y="3196211"/>
              <a:ext cx="499629" cy="1269460"/>
            </a:xfrm>
            <a:custGeom>
              <a:avLst/>
              <a:gdLst>
                <a:gd name="connsiteX0" fmla="*/ 1010653 w 1283368"/>
                <a:gd name="connsiteY0" fmla="*/ 16042 h 3296653"/>
                <a:gd name="connsiteX1" fmla="*/ 40105 w 1283368"/>
                <a:gd name="connsiteY1" fmla="*/ 1435768 h 3296653"/>
                <a:gd name="connsiteX2" fmla="*/ 0 w 1283368"/>
                <a:gd name="connsiteY2" fmla="*/ 1668379 h 3296653"/>
                <a:gd name="connsiteX3" fmla="*/ 8021 w 1283368"/>
                <a:gd name="connsiteY3" fmla="*/ 3136232 h 3296653"/>
                <a:gd name="connsiteX4" fmla="*/ 176463 w 1283368"/>
                <a:gd name="connsiteY4" fmla="*/ 3296653 h 3296653"/>
                <a:gd name="connsiteX5" fmla="*/ 368968 w 1283368"/>
                <a:gd name="connsiteY5" fmla="*/ 3152274 h 3296653"/>
                <a:gd name="connsiteX6" fmla="*/ 376990 w 1283368"/>
                <a:gd name="connsiteY6" fmla="*/ 1532021 h 3296653"/>
                <a:gd name="connsiteX7" fmla="*/ 1283368 w 1283368"/>
                <a:gd name="connsiteY7" fmla="*/ 232611 h 3296653"/>
                <a:gd name="connsiteX8" fmla="*/ 1259305 w 1283368"/>
                <a:gd name="connsiteY8" fmla="*/ 0 h 3296653"/>
                <a:gd name="connsiteX9" fmla="*/ 1010653 w 1283368"/>
                <a:gd name="connsiteY9" fmla="*/ 16042 h 3296653"/>
                <a:gd name="connsiteX0" fmla="*/ 1010653 w 1307114"/>
                <a:gd name="connsiteY0" fmla="*/ 16042 h 3296653"/>
                <a:gd name="connsiteX1" fmla="*/ 40105 w 1307114"/>
                <a:gd name="connsiteY1" fmla="*/ 1435768 h 3296653"/>
                <a:gd name="connsiteX2" fmla="*/ 0 w 1307114"/>
                <a:gd name="connsiteY2" fmla="*/ 1668379 h 3296653"/>
                <a:gd name="connsiteX3" fmla="*/ 8021 w 1307114"/>
                <a:gd name="connsiteY3" fmla="*/ 3136232 h 3296653"/>
                <a:gd name="connsiteX4" fmla="*/ 176463 w 1307114"/>
                <a:gd name="connsiteY4" fmla="*/ 3296653 h 3296653"/>
                <a:gd name="connsiteX5" fmla="*/ 368968 w 1307114"/>
                <a:gd name="connsiteY5" fmla="*/ 3152274 h 3296653"/>
                <a:gd name="connsiteX6" fmla="*/ 376990 w 1307114"/>
                <a:gd name="connsiteY6" fmla="*/ 1532021 h 3296653"/>
                <a:gd name="connsiteX7" fmla="*/ 1283368 w 1307114"/>
                <a:gd name="connsiteY7" fmla="*/ 232611 h 3296653"/>
                <a:gd name="connsiteX8" fmla="*/ 1259305 w 1307114"/>
                <a:gd name="connsiteY8" fmla="*/ 0 h 3296653"/>
                <a:gd name="connsiteX9" fmla="*/ 1010653 w 1307114"/>
                <a:gd name="connsiteY9" fmla="*/ 16042 h 3296653"/>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50145 h 3330756"/>
                <a:gd name="connsiteX1" fmla="*/ 40105 w 1307114"/>
                <a:gd name="connsiteY1" fmla="*/ 1469871 h 3330756"/>
                <a:gd name="connsiteX2" fmla="*/ 0 w 1307114"/>
                <a:gd name="connsiteY2" fmla="*/ 1702482 h 3330756"/>
                <a:gd name="connsiteX3" fmla="*/ 8021 w 1307114"/>
                <a:gd name="connsiteY3" fmla="*/ 3170335 h 3330756"/>
                <a:gd name="connsiteX4" fmla="*/ 176463 w 1307114"/>
                <a:gd name="connsiteY4" fmla="*/ 3330756 h 3330756"/>
                <a:gd name="connsiteX5" fmla="*/ 368968 w 1307114"/>
                <a:gd name="connsiteY5" fmla="*/ 3186377 h 3330756"/>
                <a:gd name="connsiteX6" fmla="*/ 376990 w 1307114"/>
                <a:gd name="connsiteY6" fmla="*/ 1566124 h 3330756"/>
                <a:gd name="connsiteX7" fmla="*/ 1283368 w 1307114"/>
                <a:gd name="connsiteY7" fmla="*/ 266714 h 3330756"/>
                <a:gd name="connsiteX8" fmla="*/ 1259305 w 1307114"/>
                <a:gd name="connsiteY8" fmla="*/ 34103 h 3330756"/>
                <a:gd name="connsiteX9" fmla="*/ 1010653 w 1307114"/>
                <a:gd name="connsiteY9" fmla="*/ 50145 h 3330756"/>
                <a:gd name="connsiteX0" fmla="*/ 1010653 w 1307114"/>
                <a:gd name="connsiteY0" fmla="*/ 61604 h 3342215"/>
                <a:gd name="connsiteX1" fmla="*/ 40105 w 1307114"/>
                <a:gd name="connsiteY1" fmla="*/ 1481330 h 3342215"/>
                <a:gd name="connsiteX2" fmla="*/ 0 w 1307114"/>
                <a:gd name="connsiteY2" fmla="*/ 1713941 h 3342215"/>
                <a:gd name="connsiteX3" fmla="*/ 8021 w 1307114"/>
                <a:gd name="connsiteY3" fmla="*/ 3181794 h 3342215"/>
                <a:gd name="connsiteX4" fmla="*/ 176463 w 1307114"/>
                <a:gd name="connsiteY4" fmla="*/ 3342215 h 3342215"/>
                <a:gd name="connsiteX5" fmla="*/ 368968 w 1307114"/>
                <a:gd name="connsiteY5" fmla="*/ 3197836 h 3342215"/>
                <a:gd name="connsiteX6" fmla="*/ 376990 w 1307114"/>
                <a:gd name="connsiteY6" fmla="*/ 1577583 h 3342215"/>
                <a:gd name="connsiteX7" fmla="*/ 1283368 w 1307114"/>
                <a:gd name="connsiteY7" fmla="*/ 278173 h 3342215"/>
                <a:gd name="connsiteX8" fmla="*/ 1259305 w 1307114"/>
                <a:gd name="connsiteY8" fmla="*/ 45562 h 3342215"/>
                <a:gd name="connsiteX9" fmla="*/ 1010653 w 1307114"/>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42215"/>
                <a:gd name="connsiteX1" fmla="*/ 40105 w 1319647"/>
                <a:gd name="connsiteY1" fmla="*/ 1481330 h 3342215"/>
                <a:gd name="connsiteX2" fmla="*/ 0 w 1319647"/>
                <a:gd name="connsiteY2" fmla="*/ 1713941 h 3342215"/>
                <a:gd name="connsiteX3" fmla="*/ 8021 w 1319647"/>
                <a:gd name="connsiteY3" fmla="*/ 3181794 h 3342215"/>
                <a:gd name="connsiteX4" fmla="*/ 176463 w 1319647"/>
                <a:gd name="connsiteY4" fmla="*/ 3342215 h 3342215"/>
                <a:gd name="connsiteX5" fmla="*/ 368968 w 1319647"/>
                <a:gd name="connsiteY5" fmla="*/ 3197836 h 3342215"/>
                <a:gd name="connsiteX6" fmla="*/ 376990 w 1319647"/>
                <a:gd name="connsiteY6" fmla="*/ 1577583 h 3342215"/>
                <a:gd name="connsiteX7" fmla="*/ 1283368 w 1319647"/>
                <a:gd name="connsiteY7" fmla="*/ 278173 h 3342215"/>
                <a:gd name="connsiteX8" fmla="*/ 1259305 w 1319647"/>
                <a:gd name="connsiteY8" fmla="*/ 45562 h 3342215"/>
                <a:gd name="connsiteX9" fmla="*/ 1010653 w 1319647"/>
                <a:gd name="connsiteY9" fmla="*/ 61604 h 3342215"/>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10653 w 1319647"/>
                <a:gd name="connsiteY0" fmla="*/ 61604 h 3334194"/>
                <a:gd name="connsiteX1" fmla="*/ 40105 w 1319647"/>
                <a:gd name="connsiteY1" fmla="*/ 1481330 h 3334194"/>
                <a:gd name="connsiteX2" fmla="*/ 0 w 1319647"/>
                <a:gd name="connsiteY2" fmla="*/ 1713941 h 3334194"/>
                <a:gd name="connsiteX3" fmla="*/ 8021 w 1319647"/>
                <a:gd name="connsiteY3" fmla="*/ 3181794 h 3334194"/>
                <a:gd name="connsiteX4" fmla="*/ 176463 w 1319647"/>
                <a:gd name="connsiteY4" fmla="*/ 3334194 h 3334194"/>
                <a:gd name="connsiteX5" fmla="*/ 368968 w 1319647"/>
                <a:gd name="connsiteY5" fmla="*/ 3197836 h 3334194"/>
                <a:gd name="connsiteX6" fmla="*/ 376990 w 1319647"/>
                <a:gd name="connsiteY6" fmla="*/ 1577583 h 3334194"/>
                <a:gd name="connsiteX7" fmla="*/ 1283368 w 1319647"/>
                <a:gd name="connsiteY7" fmla="*/ 278173 h 3334194"/>
                <a:gd name="connsiteX8" fmla="*/ 1259305 w 1319647"/>
                <a:gd name="connsiteY8" fmla="*/ 45562 h 3334194"/>
                <a:gd name="connsiteX9" fmla="*/ 1010653 w 1319647"/>
                <a:gd name="connsiteY9" fmla="*/ 61604 h 3334194"/>
                <a:gd name="connsiteX0" fmla="*/ 1003264 w 1312258"/>
                <a:gd name="connsiteY0" fmla="*/ 61604 h 3334194"/>
                <a:gd name="connsiteX1" fmla="*/ 32716 w 1312258"/>
                <a:gd name="connsiteY1" fmla="*/ 1481330 h 3334194"/>
                <a:gd name="connsiteX2" fmla="*/ 2136 w 1312258"/>
                <a:gd name="connsiteY2" fmla="*/ 1713941 h 3334194"/>
                <a:gd name="connsiteX3" fmla="*/ 632 w 1312258"/>
                <a:gd name="connsiteY3" fmla="*/ 3181794 h 3334194"/>
                <a:gd name="connsiteX4" fmla="*/ 169074 w 1312258"/>
                <a:gd name="connsiteY4" fmla="*/ 3334194 h 3334194"/>
                <a:gd name="connsiteX5" fmla="*/ 361579 w 1312258"/>
                <a:gd name="connsiteY5" fmla="*/ 3197836 h 3334194"/>
                <a:gd name="connsiteX6" fmla="*/ 369601 w 1312258"/>
                <a:gd name="connsiteY6" fmla="*/ 1577583 h 3334194"/>
                <a:gd name="connsiteX7" fmla="*/ 1275979 w 1312258"/>
                <a:gd name="connsiteY7" fmla="*/ 278173 h 3334194"/>
                <a:gd name="connsiteX8" fmla="*/ 1251916 w 1312258"/>
                <a:gd name="connsiteY8" fmla="*/ 45562 h 3334194"/>
                <a:gd name="connsiteX9" fmla="*/ 1003264 w 1312258"/>
                <a:gd name="connsiteY9" fmla="*/ 61604 h 33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2258" h="3334194">
                  <a:moveTo>
                    <a:pt x="1003264" y="61604"/>
                  </a:moveTo>
                  <a:lnTo>
                    <a:pt x="32716" y="1481330"/>
                  </a:lnTo>
                  <a:cubicBezTo>
                    <a:pt x="19348" y="1558867"/>
                    <a:pt x="5979" y="1593541"/>
                    <a:pt x="2136" y="1713941"/>
                  </a:cubicBezTo>
                  <a:cubicBezTo>
                    <a:pt x="4810" y="2203225"/>
                    <a:pt x="-2042" y="2692510"/>
                    <a:pt x="632" y="3181794"/>
                  </a:cubicBezTo>
                  <a:cubicBezTo>
                    <a:pt x="8653" y="3251310"/>
                    <a:pt x="24695" y="3320826"/>
                    <a:pt x="169074" y="3334194"/>
                  </a:cubicBezTo>
                  <a:cubicBezTo>
                    <a:pt x="345536" y="3310132"/>
                    <a:pt x="337516" y="3262004"/>
                    <a:pt x="361579" y="3197836"/>
                  </a:cubicBezTo>
                  <a:lnTo>
                    <a:pt x="369601" y="1577583"/>
                  </a:lnTo>
                  <a:lnTo>
                    <a:pt x="1275979" y="278173"/>
                  </a:lnTo>
                  <a:cubicBezTo>
                    <a:pt x="1308064" y="184594"/>
                    <a:pt x="1348169" y="147163"/>
                    <a:pt x="1251916" y="45562"/>
                  </a:cubicBezTo>
                  <a:cubicBezTo>
                    <a:pt x="1104863" y="-37323"/>
                    <a:pt x="1078127" y="8131"/>
                    <a:pt x="1003264" y="61604"/>
                  </a:cubicBezTo>
                  <a:close/>
                </a:path>
              </a:pathLst>
            </a:custGeom>
            <a:grpFill/>
            <a:ln w="9525">
              <a:noFill/>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grpSp>
        <p:nvGrpSpPr>
          <p:cNvPr id="79" name="Group 78">
            <a:extLst>
              <a:ext uri="{FF2B5EF4-FFF2-40B4-BE49-F238E27FC236}">
                <a16:creationId xmlns:a16="http://schemas.microsoft.com/office/drawing/2014/main" id="{2E567D41-14E1-BF3D-C8AE-B5A2CF9038D6}"/>
              </a:ext>
            </a:extLst>
          </p:cNvPr>
          <p:cNvGrpSpPr/>
          <p:nvPr/>
        </p:nvGrpSpPr>
        <p:grpSpPr>
          <a:xfrm>
            <a:off x="1520840" y="4137807"/>
            <a:ext cx="325032" cy="241471"/>
            <a:chOff x="5702281" y="3066331"/>
            <a:chExt cx="586887" cy="436006"/>
          </a:xfrm>
        </p:grpSpPr>
        <p:sp>
          <p:nvSpPr>
            <p:cNvPr id="74" name="Freeform: Shape 73">
              <a:extLst>
                <a:ext uri="{FF2B5EF4-FFF2-40B4-BE49-F238E27FC236}">
                  <a16:creationId xmlns:a16="http://schemas.microsoft.com/office/drawing/2014/main" id="{84722983-AFCE-967B-3C79-9F15089E5944}"/>
                </a:ext>
              </a:extLst>
            </p:cNvPr>
            <p:cNvSpPr/>
            <p:nvPr/>
          </p:nvSpPr>
          <p:spPr bwMode="auto">
            <a:xfrm>
              <a:off x="5702281" y="3066331"/>
              <a:ext cx="586887" cy="436006"/>
            </a:xfrm>
            <a:custGeom>
              <a:avLst/>
              <a:gdLst>
                <a:gd name="connsiteX0" fmla="*/ 21686 w 586887"/>
                <a:gd name="connsiteY0" fmla="*/ 201989 h 436006"/>
                <a:gd name="connsiteX1" fmla="*/ 18 w 586887"/>
                <a:gd name="connsiteY1" fmla="*/ 141318 h 436006"/>
                <a:gd name="connsiteX2" fmla="*/ 26019 w 586887"/>
                <a:gd name="connsiteY2" fmla="*/ 89314 h 436006"/>
                <a:gd name="connsiteX3" fmla="*/ 164696 w 586887"/>
                <a:gd name="connsiteY3" fmla="*/ 50311 h 436006"/>
                <a:gd name="connsiteX4" fmla="*/ 203699 w 586887"/>
                <a:gd name="connsiteY4" fmla="*/ 2641 h 436006"/>
                <a:gd name="connsiteX5" fmla="*/ 329375 w 586887"/>
                <a:gd name="connsiteY5" fmla="*/ 11308 h 436006"/>
                <a:gd name="connsiteX6" fmla="*/ 381379 w 586887"/>
                <a:gd name="connsiteY6" fmla="*/ 54645 h 436006"/>
                <a:gd name="connsiteX7" fmla="*/ 489720 w 586887"/>
                <a:gd name="connsiteY7" fmla="*/ 58978 h 436006"/>
                <a:gd name="connsiteX8" fmla="*/ 520055 w 586887"/>
                <a:gd name="connsiteY8" fmla="*/ 145651 h 436006"/>
                <a:gd name="connsiteX9" fmla="*/ 585060 w 586887"/>
                <a:gd name="connsiteY9" fmla="*/ 193321 h 436006"/>
                <a:gd name="connsiteX10" fmla="*/ 567726 w 586887"/>
                <a:gd name="connsiteY10" fmla="*/ 301663 h 436006"/>
                <a:gd name="connsiteX11" fmla="*/ 554725 w 586887"/>
                <a:gd name="connsiteY11" fmla="*/ 401337 h 436006"/>
                <a:gd name="connsiteX12" fmla="*/ 463718 w 586887"/>
                <a:gd name="connsiteY12" fmla="*/ 436006 h 436006"/>
                <a:gd name="connsiteX13" fmla="*/ 385712 w 586887"/>
                <a:gd name="connsiteY13" fmla="*/ 401337 h 436006"/>
                <a:gd name="connsiteX14" fmla="*/ 290372 w 586887"/>
                <a:gd name="connsiteY14" fmla="*/ 427339 h 436006"/>
                <a:gd name="connsiteX15" fmla="*/ 199365 w 586887"/>
                <a:gd name="connsiteY15" fmla="*/ 397003 h 436006"/>
                <a:gd name="connsiteX16" fmla="*/ 104025 w 586887"/>
                <a:gd name="connsiteY16" fmla="*/ 379668 h 436006"/>
                <a:gd name="connsiteX17" fmla="*/ 125693 w 586887"/>
                <a:gd name="connsiteY17" fmla="*/ 314664 h 436006"/>
                <a:gd name="connsiteX18" fmla="*/ 13019 w 586887"/>
                <a:gd name="connsiteY18" fmla="*/ 262660 h 436006"/>
                <a:gd name="connsiteX19" fmla="*/ 21686 w 586887"/>
                <a:gd name="connsiteY19" fmla="*/ 201989 h 43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6887" h="436006">
                  <a:moveTo>
                    <a:pt x="21686" y="201989"/>
                  </a:moveTo>
                  <a:cubicBezTo>
                    <a:pt x="19519" y="181765"/>
                    <a:pt x="-704" y="160097"/>
                    <a:pt x="18" y="141318"/>
                  </a:cubicBezTo>
                  <a:cubicBezTo>
                    <a:pt x="740" y="122539"/>
                    <a:pt x="-1427" y="104482"/>
                    <a:pt x="26019" y="89314"/>
                  </a:cubicBezTo>
                  <a:cubicBezTo>
                    <a:pt x="53465" y="74146"/>
                    <a:pt x="135083" y="64756"/>
                    <a:pt x="164696" y="50311"/>
                  </a:cubicBezTo>
                  <a:cubicBezTo>
                    <a:pt x="194309" y="35866"/>
                    <a:pt x="176253" y="9141"/>
                    <a:pt x="203699" y="2641"/>
                  </a:cubicBezTo>
                  <a:cubicBezTo>
                    <a:pt x="231146" y="-3860"/>
                    <a:pt x="299762" y="2641"/>
                    <a:pt x="329375" y="11308"/>
                  </a:cubicBezTo>
                  <a:cubicBezTo>
                    <a:pt x="358988" y="19975"/>
                    <a:pt x="354655" y="46700"/>
                    <a:pt x="381379" y="54645"/>
                  </a:cubicBezTo>
                  <a:cubicBezTo>
                    <a:pt x="408103" y="62590"/>
                    <a:pt x="466607" y="43810"/>
                    <a:pt x="489720" y="58978"/>
                  </a:cubicBezTo>
                  <a:cubicBezTo>
                    <a:pt x="512833" y="74146"/>
                    <a:pt x="504165" y="123261"/>
                    <a:pt x="520055" y="145651"/>
                  </a:cubicBezTo>
                  <a:cubicBezTo>
                    <a:pt x="535945" y="168041"/>
                    <a:pt x="577115" y="167319"/>
                    <a:pt x="585060" y="193321"/>
                  </a:cubicBezTo>
                  <a:cubicBezTo>
                    <a:pt x="593005" y="219323"/>
                    <a:pt x="572782" y="266994"/>
                    <a:pt x="567726" y="301663"/>
                  </a:cubicBezTo>
                  <a:cubicBezTo>
                    <a:pt x="562670" y="336332"/>
                    <a:pt x="572060" y="378947"/>
                    <a:pt x="554725" y="401337"/>
                  </a:cubicBezTo>
                  <a:cubicBezTo>
                    <a:pt x="537390" y="423728"/>
                    <a:pt x="491887" y="436006"/>
                    <a:pt x="463718" y="436006"/>
                  </a:cubicBezTo>
                  <a:cubicBezTo>
                    <a:pt x="435549" y="436006"/>
                    <a:pt x="414603" y="402781"/>
                    <a:pt x="385712" y="401337"/>
                  </a:cubicBezTo>
                  <a:cubicBezTo>
                    <a:pt x="356821" y="399893"/>
                    <a:pt x="321430" y="428061"/>
                    <a:pt x="290372" y="427339"/>
                  </a:cubicBezTo>
                  <a:cubicBezTo>
                    <a:pt x="259314" y="426617"/>
                    <a:pt x="230423" y="404948"/>
                    <a:pt x="199365" y="397003"/>
                  </a:cubicBezTo>
                  <a:cubicBezTo>
                    <a:pt x="168307" y="389058"/>
                    <a:pt x="116304" y="393391"/>
                    <a:pt x="104025" y="379668"/>
                  </a:cubicBezTo>
                  <a:cubicBezTo>
                    <a:pt x="91746" y="365945"/>
                    <a:pt x="140861" y="334165"/>
                    <a:pt x="125693" y="314664"/>
                  </a:cubicBezTo>
                  <a:cubicBezTo>
                    <a:pt x="110525" y="295163"/>
                    <a:pt x="30353" y="281439"/>
                    <a:pt x="13019" y="262660"/>
                  </a:cubicBezTo>
                  <a:cubicBezTo>
                    <a:pt x="-4315" y="243881"/>
                    <a:pt x="23853" y="222213"/>
                    <a:pt x="21686" y="201989"/>
                  </a:cubicBezTo>
                  <a:close/>
                </a:path>
              </a:pathLst>
            </a:custGeom>
            <a:solidFill>
              <a:schemeClr val="accent3">
                <a:lumMod val="20000"/>
                <a:lumOff val="80000"/>
              </a:scheme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nvGrpSpPr>
            <p:cNvPr id="78" name="Group 77">
              <a:extLst>
                <a:ext uri="{FF2B5EF4-FFF2-40B4-BE49-F238E27FC236}">
                  <a16:creationId xmlns:a16="http://schemas.microsoft.com/office/drawing/2014/main" id="{7A334BF3-2239-E6F1-AE1B-7AF4CAC1FE34}"/>
                </a:ext>
              </a:extLst>
            </p:cNvPr>
            <p:cNvGrpSpPr/>
            <p:nvPr/>
          </p:nvGrpSpPr>
          <p:grpSpPr>
            <a:xfrm>
              <a:off x="5903624" y="3187820"/>
              <a:ext cx="283914" cy="244724"/>
              <a:chOff x="5903624" y="3187820"/>
              <a:chExt cx="283914" cy="244724"/>
            </a:xfrm>
            <a:solidFill>
              <a:schemeClr val="accent3"/>
            </a:solidFill>
          </p:grpSpPr>
          <p:sp>
            <p:nvSpPr>
              <p:cNvPr id="75" name="Oval 74">
                <a:extLst>
                  <a:ext uri="{FF2B5EF4-FFF2-40B4-BE49-F238E27FC236}">
                    <a16:creationId xmlns:a16="http://schemas.microsoft.com/office/drawing/2014/main" id="{9CBC3B3C-C355-31CC-D790-1F2364D32525}"/>
                  </a:ext>
                </a:extLst>
              </p:cNvPr>
              <p:cNvSpPr/>
              <p:nvPr/>
            </p:nvSpPr>
            <p:spPr bwMode="auto">
              <a:xfrm rot="1826796">
                <a:off x="6071225" y="3313447"/>
                <a:ext cx="116313" cy="96514"/>
              </a:xfrm>
              <a:prstGeom prst="ellipse">
                <a:avLst/>
              </a:prstGeom>
              <a:grp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76" name="Oval 75">
                <a:extLst>
                  <a:ext uri="{FF2B5EF4-FFF2-40B4-BE49-F238E27FC236}">
                    <a16:creationId xmlns:a16="http://schemas.microsoft.com/office/drawing/2014/main" id="{5553D96C-816B-0A2C-D8EF-588B5A76500F}"/>
                  </a:ext>
                </a:extLst>
              </p:cNvPr>
              <p:cNvSpPr/>
              <p:nvPr/>
            </p:nvSpPr>
            <p:spPr bwMode="auto">
              <a:xfrm>
                <a:off x="5954636" y="3187820"/>
                <a:ext cx="116313" cy="96514"/>
              </a:xfrm>
              <a:prstGeom prst="ellipse">
                <a:avLst/>
              </a:prstGeom>
              <a:grp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77" name="Oval 76">
                <a:extLst>
                  <a:ext uri="{FF2B5EF4-FFF2-40B4-BE49-F238E27FC236}">
                    <a16:creationId xmlns:a16="http://schemas.microsoft.com/office/drawing/2014/main" id="{9A492396-E8AF-8C59-1021-305A4DD79042}"/>
                  </a:ext>
                </a:extLst>
              </p:cNvPr>
              <p:cNvSpPr/>
              <p:nvPr/>
            </p:nvSpPr>
            <p:spPr bwMode="auto">
              <a:xfrm rot="20915248">
                <a:off x="5903624" y="3336030"/>
                <a:ext cx="116313" cy="96514"/>
              </a:xfrm>
              <a:prstGeom prst="ellipse">
                <a:avLst/>
              </a:prstGeom>
              <a:grp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grpSp>
        <p:nvGrpSpPr>
          <p:cNvPr id="80" name="Group 79">
            <a:extLst>
              <a:ext uri="{FF2B5EF4-FFF2-40B4-BE49-F238E27FC236}">
                <a16:creationId xmlns:a16="http://schemas.microsoft.com/office/drawing/2014/main" id="{E903ED6B-47C1-E3F9-CCB2-9534E93435B6}"/>
              </a:ext>
            </a:extLst>
          </p:cNvPr>
          <p:cNvGrpSpPr/>
          <p:nvPr/>
        </p:nvGrpSpPr>
        <p:grpSpPr>
          <a:xfrm rot="7115377">
            <a:off x="1898227" y="4192727"/>
            <a:ext cx="325032" cy="241471"/>
            <a:chOff x="5702281" y="3066331"/>
            <a:chExt cx="586887" cy="436006"/>
          </a:xfrm>
        </p:grpSpPr>
        <p:sp>
          <p:nvSpPr>
            <p:cNvPr id="81" name="Freeform: Shape 80">
              <a:extLst>
                <a:ext uri="{FF2B5EF4-FFF2-40B4-BE49-F238E27FC236}">
                  <a16:creationId xmlns:a16="http://schemas.microsoft.com/office/drawing/2014/main" id="{8F01D706-CDF4-F440-22B3-C34CCA7E6B8A}"/>
                </a:ext>
              </a:extLst>
            </p:cNvPr>
            <p:cNvSpPr/>
            <p:nvPr/>
          </p:nvSpPr>
          <p:spPr bwMode="auto">
            <a:xfrm>
              <a:off x="5702281" y="3066331"/>
              <a:ext cx="586887" cy="436006"/>
            </a:xfrm>
            <a:custGeom>
              <a:avLst/>
              <a:gdLst>
                <a:gd name="connsiteX0" fmla="*/ 21686 w 586887"/>
                <a:gd name="connsiteY0" fmla="*/ 201989 h 436006"/>
                <a:gd name="connsiteX1" fmla="*/ 18 w 586887"/>
                <a:gd name="connsiteY1" fmla="*/ 141318 h 436006"/>
                <a:gd name="connsiteX2" fmla="*/ 26019 w 586887"/>
                <a:gd name="connsiteY2" fmla="*/ 89314 h 436006"/>
                <a:gd name="connsiteX3" fmla="*/ 164696 w 586887"/>
                <a:gd name="connsiteY3" fmla="*/ 50311 h 436006"/>
                <a:gd name="connsiteX4" fmla="*/ 203699 w 586887"/>
                <a:gd name="connsiteY4" fmla="*/ 2641 h 436006"/>
                <a:gd name="connsiteX5" fmla="*/ 329375 w 586887"/>
                <a:gd name="connsiteY5" fmla="*/ 11308 h 436006"/>
                <a:gd name="connsiteX6" fmla="*/ 381379 w 586887"/>
                <a:gd name="connsiteY6" fmla="*/ 54645 h 436006"/>
                <a:gd name="connsiteX7" fmla="*/ 489720 w 586887"/>
                <a:gd name="connsiteY7" fmla="*/ 58978 h 436006"/>
                <a:gd name="connsiteX8" fmla="*/ 520055 w 586887"/>
                <a:gd name="connsiteY8" fmla="*/ 145651 h 436006"/>
                <a:gd name="connsiteX9" fmla="*/ 585060 w 586887"/>
                <a:gd name="connsiteY9" fmla="*/ 193321 h 436006"/>
                <a:gd name="connsiteX10" fmla="*/ 567726 w 586887"/>
                <a:gd name="connsiteY10" fmla="*/ 301663 h 436006"/>
                <a:gd name="connsiteX11" fmla="*/ 554725 w 586887"/>
                <a:gd name="connsiteY11" fmla="*/ 401337 h 436006"/>
                <a:gd name="connsiteX12" fmla="*/ 463718 w 586887"/>
                <a:gd name="connsiteY12" fmla="*/ 436006 h 436006"/>
                <a:gd name="connsiteX13" fmla="*/ 385712 w 586887"/>
                <a:gd name="connsiteY13" fmla="*/ 401337 h 436006"/>
                <a:gd name="connsiteX14" fmla="*/ 290372 w 586887"/>
                <a:gd name="connsiteY14" fmla="*/ 427339 h 436006"/>
                <a:gd name="connsiteX15" fmla="*/ 199365 w 586887"/>
                <a:gd name="connsiteY15" fmla="*/ 397003 h 436006"/>
                <a:gd name="connsiteX16" fmla="*/ 104025 w 586887"/>
                <a:gd name="connsiteY16" fmla="*/ 379668 h 436006"/>
                <a:gd name="connsiteX17" fmla="*/ 125693 w 586887"/>
                <a:gd name="connsiteY17" fmla="*/ 314664 h 436006"/>
                <a:gd name="connsiteX18" fmla="*/ 13019 w 586887"/>
                <a:gd name="connsiteY18" fmla="*/ 262660 h 436006"/>
                <a:gd name="connsiteX19" fmla="*/ 21686 w 586887"/>
                <a:gd name="connsiteY19" fmla="*/ 201989 h 43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6887" h="436006">
                  <a:moveTo>
                    <a:pt x="21686" y="201989"/>
                  </a:moveTo>
                  <a:cubicBezTo>
                    <a:pt x="19519" y="181765"/>
                    <a:pt x="-704" y="160097"/>
                    <a:pt x="18" y="141318"/>
                  </a:cubicBezTo>
                  <a:cubicBezTo>
                    <a:pt x="740" y="122539"/>
                    <a:pt x="-1427" y="104482"/>
                    <a:pt x="26019" y="89314"/>
                  </a:cubicBezTo>
                  <a:cubicBezTo>
                    <a:pt x="53465" y="74146"/>
                    <a:pt x="135083" y="64756"/>
                    <a:pt x="164696" y="50311"/>
                  </a:cubicBezTo>
                  <a:cubicBezTo>
                    <a:pt x="194309" y="35866"/>
                    <a:pt x="176253" y="9141"/>
                    <a:pt x="203699" y="2641"/>
                  </a:cubicBezTo>
                  <a:cubicBezTo>
                    <a:pt x="231146" y="-3860"/>
                    <a:pt x="299762" y="2641"/>
                    <a:pt x="329375" y="11308"/>
                  </a:cubicBezTo>
                  <a:cubicBezTo>
                    <a:pt x="358988" y="19975"/>
                    <a:pt x="354655" y="46700"/>
                    <a:pt x="381379" y="54645"/>
                  </a:cubicBezTo>
                  <a:cubicBezTo>
                    <a:pt x="408103" y="62590"/>
                    <a:pt x="466607" y="43810"/>
                    <a:pt x="489720" y="58978"/>
                  </a:cubicBezTo>
                  <a:cubicBezTo>
                    <a:pt x="512833" y="74146"/>
                    <a:pt x="504165" y="123261"/>
                    <a:pt x="520055" y="145651"/>
                  </a:cubicBezTo>
                  <a:cubicBezTo>
                    <a:pt x="535945" y="168041"/>
                    <a:pt x="577115" y="167319"/>
                    <a:pt x="585060" y="193321"/>
                  </a:cubicBezTo>
                  <a:cubicBezTo>
                    <a:pt x="593005" y="219323"/>
                    <a:pt x="572782" y="266994"/>
                    <a:pt x="567726" y="301663"/>
                  </a:cubicBezTo>
                  <a:cubicBezTo>
                    <a:pt x="562670" y="336332"/>
                    <a:pt x="572060" y="378947"/>
                    <a:pt x="554725" y="401337"/>
                  </a:cubicBezTo>
                  <a:cubicBezTo>
                    <a:pt x="537390" y="423728"/>
                    <a:pt x="491887" y="436006"/>
                    <a:pt x="463718" y="436006"/>
                  </a:cubicBezTo>
                  <a:cubicBezTo>
                    <a:pt x="435549" y="436006"/>
                    <a:pt x="414603" y="402781"/>
                    <a:pt x="385712" y="401337"/>
                  </a:cubicBezTo>
                  <a:cubicBezTo>
                    <a:pt x="356821" y="399893"/>
                    <a:pt x="321430" y="428061"/>
                    <a:pt x="290372" y="427339"/>
                  </a:cubicBezTo>
                  <a:cubicBezTo>
                    <a:pt x="259314" y="426617"/>
                    <a:pt x="230423" y="404948"/>
                    <a:pt x="199365" y="397003"/>
                  </a:cubicBezTo>
                  <a:cubicBezTo>
                    <a:pt x="168307" y="389058"/>
                    <a:pt x="116304" y="393391"/>
                    <a:pt x="104025" y="379668"/>
                  </a:cubicBezTo>
                  <a:cubicBezTo>
                    <a:pt x="91746" y="365945"/>
                    <a:pt x="140861" y="334165"/>
                    <a:pt x="125693" y="314664"/>
                  </a:cubicBezTo>
                  <a:cubicBezTo>
                    <a:pt x="110525" y="295163"/>
                    <a:pt x="30353" y="281439"/>
                    <a:pt x="13019" y="262660"/>
                  </a:cubicBezTo>
                  <a:cubicBezTo>
                    <a:pt x="-4315" y="243881"/>
                    <a:pt x="23853" y="222213"/>
                    <a:pt x="21686" y="201989"/>
                  </a:cubicBezTo>
                  <a:close/>
                </a:path>
              </a:pathLst>
            </a:custGeom>
            <a:solidFill>
              <a:schemeClr val="accent3">
                <a:lumMod val="20000"/>
                <a:lumOff val="80000"/>
              </a:scheme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nvGrpSpPr>
            <p:cNvPr id="82" name="Group 81">
              <a:extLst>
                <a:ext uri="{FF2B5EF4-FFF2-40B4-BE49-F238E27FC236}">
                  <a16:creationId xmlns:a16="http://schemas.microsoft.com/office/drawing/2014/main" id="{1585B506-81DD-F8E8-2099-8B8DF7D55E5A}"/>
                </a:ext>
              </a:extLst>
            </p:cNvPr>
            <p:cNvGrpSpPr/>
            <p:nvPr/>
          </p:nvGrpSpPr>
          <p:grpSpPr>
            <a:xfrm>
              <a:off x="5903624" y="3187820"/>
              <a:ext cx="283914" cy="244724"/>
              <a:chOff x="5903624" y="3187820"/>
              <a:chExt cx="283914" cy="244724"/>
            </a:xfrm>
            <a:solidFill>
              <a:schemeClr val="accent3"/>
            </a:solidFill>
          </p:grpSpPr>
          <p:sp>
            <p:nvSpPr>
              <p:cNvPr id="83" name="Oval 82">
                <a:extLst>
                  <a:ext uri="{FF2B5EF4-FFF2-40B4-BE49-F238E27FC236}">
                    <a16:creationId xmlns:a16="http://schemas.microsoft.com/office/drawing/2014/main" id="{4916884E-A26B-FE66-939C-7EAA8D4D4619}"/>
                  </a:ext>
                </a:extLst>
              </p:cNvPr>
              <p:cNvSpPr/>
              <p:nvPr/>
            </p:nvSpPr>
            <p:spPr bwMode="auto">
              <a:xfrm rot="1826796">
                <a:off x="6071225" y="3313447"/>
                <a:ext cx="116313" cy="96514"/>
              </a:xfrm>
              <a:prstGeom prst="ellipse">
                <a:avLst/>
              </a:prstGeom>
              <a:grp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4" name="Oval 83">
                <a:extLst>
                  <a:ext uri="{FF2B5EF4-FFF2-40B4-BE49-F238E27FC236}">
                    <a16:creationId xmlns:a16="http://schemas.microsoft.com/office/drawing/2014/main" id="{A5774928-037F-B792-1AFD-100A11098C1D}"/>
                  </a:ext>
                </a:extLst>
              </p:cNvPr>
              <p:cNvSpPr/>
              <p:nvPr/>
            </p:nvSpPr>
            <p:spPr bwMode="auto">
              <a:xfrm>
                <a:off x="5954636" y="3187820"/>
                <a:ext cx="116313" cy="96514"/>
              </a:xfrm>
              <a:prstGeom prst="ellipse">
                <a:avLst/>
              </a:prstGeom>
              <a:grp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5" name="Oval 84">
                <a:extLst>
                  <a:ext uri="{FF2B5EF4-FFF2-40B4-BE49-F238E27FC236}">
                    <a16:creationId xmlns:a16="http://schemas.microsoft.com/office/drawing/2014/main" id="{B20CE5FC-ABF2-96DB-3B39-52F5F2426214}"/>
                  </a:ext>
                </a:extLst>
              </p:cNvPr>
              <p:cNvSpPr/>
              <p:nvPr/>
            </p:nvSpPr>
            <p:spPr bwMode="auto">
              <a:xfrm rot="20915248">
                <a:off x="5903624" y="3336030"/>
                <a:ext cx="116313" cy="96514"/>
              </a:xfrm>
              <a:prstGeom prst="ellipse">
                <a:avLst/>
              </a:prstGeom>
              <a:grp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grpSp>
        <p:nvGrpSpPr>
          <p:cNvPr id="142" name="Group 141">
            <a:extLst>
              <a:ext uri="{FF2B5EF4-FFF2-40B4-BE49-F238E27FC236}">
                <a16:creationId xmlns:a16="http://schemas.microsoft.com/office/drawing/2014/main" id="{38319720-DDD2-C5B7-3CE2-E69B32FE7EC8}"/>
              </a:ext>
            </a:extLst>
          </p:cNvPr>
          <p:cNvGrpSpPr/>
          <p:nvPr/>
        </p:nvGrpSpPr>
        <p:grpSpPr>
          <a:xfrm>
            <a:off x="2056135" y="3180158"/>
            <a:ext cx="534113" cy="482091"/>
            <a:chOff x="8410702" y="3075053"/>
            <a:chExt cx="534113" cy="482091"/>
          </a:xfrm>
        </p:grpSpPr>
        <p:grpSp>
          <p:nvGrpSpPr>
            <p:cNvPr id="95" name="Group 94">
              <a:extLst>
                <a:ext uri="{FF2B5EF4-FFF2-40B4-BE49-F238E27FC236}">
                  <a16:creationId xmlns:a16="http://schemas.microsoft.com/office/drawing/2014/main" id="{8657045E-2896-DB64-A628-291D01657D91}"/>
                </a:ext>
              </a:extLst>
            </p:cNvPr>
            <p:cNvGrpSpPr/>
            <p:nvPr/>
          </p:nvGrpSpPr>
          <p:grpSpPr>
            <a:xfrm>
              <a:off x="8768266" y="3075053"/>
              <a:ext cx="145869" cy="149182"/>
              <a:chOff x="8202705" y="3109773"/>
              <a:chExt cx="183427" cy="187593"/>
            </a:xfrm>
          </p:grpSpPr>
          <p:sp>
            <p:nvSpPr>
              <p:cNvPr id="86" name="Oval 85">
                <a:extLst>
                  <a:ext uri="{FF2B5EF4-FFF2-40B4-BE49-F238E27FC236}">
                    <a16:creationId xmlns:a16="http://schemas.microsoft.com/office/drawing/2014/main" id="{15526103-19C4-51CA-A274-F2C2B824E729}"/>
                  </a:ext>
                </a:extLst>
              </p:cNvPr>
              <p:cNvSpPr/>
              <p:nvPr/>
            </p:nvSpPr>
            <p:spPr bwMode="auto">
              <a:xfrm>
                <a:off x="8218101" y="3129075"/>
                <a:ext cx="155793" cy="155793"/>
              </a:xfrm>
              <a:prstGeom prst="ellipse">
                <a:avLst/>
              </a:prstGeom>
              <a:solidFill>
                <a:schemeClr val="accent6">
                  <a:lumMod val="40000"/>
                  <a:lumOff val="60000"/>
                </a:scheme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7" name="Oval 86">
                <a:extLst>
                  <a:ext uri="{FF2B5EF4-FFF2-40B4-BE49-F238E27FC236}">
                    <a16:creationId xmlns:a16="http://schemas.microsoft.com/office/drawing/2014/main" id="{EA787CF4-2933-AB45-ADB0-0A483B62EEFD}"/>
                  </a:ext>
                </a:extLst>
              </p:cNvPr>
              <p:cNvSpPr/>
              <p:nvPr/>
            </p:nvSpPr>
            <p:spPr bwMode="auto">
              <a:xfrm flipH="1">
                <a:off x="8202705" y="3214398"/>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8" name="Oval 87">
                <a:extLst>
                  <a:ext uri="{FF2B5EF4-FFF2-40B4-BE49-F238E27FC236}">
                    <a16:creationId xmlns:a16="http://schemas.microsoft.com/office/drawing/2014/main" id="{644F9073-64C4-4270-0E36-7A3CC840FD15}"/>
                  </a:ext>
                </a:extLst>
              </p:cNvPr>
              <p:cNvSpPr/>
              <p:nvPr/>
            </p:nvSpPr>
            <p:spPr bwMode="auto">
              <a:xfrm flipH="1">
                <a:off x="8243767" y="3191538"/>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9" name="Oval 88">
                <a:extLst>
                  <a:ext uri="{FF2B5EF4-FFF2-40B4-BE49-F238E27FC236}">
                    <a16:creationId xmlns:a16="http://schemas.microsoft.com/office/drawing/2014/main" id="{548EECC1-64E4-0470-29F4-FC28DD6B40AA}"/>
                  </a:ext>
                </a:extLst>
              </p:cNvPr>
              <p:cNvSpPr/>
              <p:nvPr/>
            </p:nvSpPr>
            <p:spPr bwMode="auto">
              <a:xfrm flipH="1">
                <a:off x="8214998" y="3136361"/>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0" name="Oval 89">
                <a:extLst>
                  <a:ext uri="{FF2B5EF4-FFF2-40B4-BE49-F238E27FC236}">
                    <a16:creationId xmlns:a16="http://schemas.microsoft.com/office/drawing/2014/main" id="{C24BC619-3163-F6CE-1887-203E98873966}"/>
                  </a:ext>
                </a:extLst>
              </p:cNvPr>
              <p:cNvSpPr/>
              <p:nvPr/>
            </p:nvSpPr>
            <p:spPr bwMode="auto">
              <a:xfrm flipH="1">
                <a:off x="8340413" y="3132632"/>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1" name="Oval 90">
                <a:extLst>
                  <a:ext uri="{FF2B5EF4-FFF2-40B4-BE49-F238E27FC236}">
                    <a16:creationId xmlns:a16="http://schemas.microsoft.com/office/drawing/2014/main" id="{A6A10121-664D-78F4-B55B-DC6FF97E2A78}"/>
                  </a:ext>
                </a:extLst>
              </p:cNvPr>
              <p:cNvSpPr/>
              <p:nvPr/>
            </p:nvSpPr>
            <p:spPr bwMode="auto">
              <a:xfrm flipH="1">
                <a:off x="8296966" y="3175522"/>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2" name="Oval 91">
                <a:extLst>
                  <a:ext uri="{FF2B5EF4-FFF2-40B4-BE49-F238E27FC236}">
                    <a16:creationId xmlns:a16="http://schemas.microsoft.com/office/drawing/2014/main" id="{2D147F19-5408-D9AD-6BB1-B37AC94BF174}"/>
                  </a:ext>
                </a:extLst>
              </p:cNvPr>
              <p:cNvSpPr/>
              <p:nvPr/>
            </p:nvSpPr>
            <p:spPr bwMode="auto">
              <a:xfrm flipH="1">
                <a:off x="8333781" y="3228971"/>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 name="Oval 92">
                <a:extLst>
                  <a:ext uri="{FF2B5EF4-FFF2-40B4-BE49-F238E27FC236}">
                    <a16:creationId xmlns:a16="http://schemas.microsoft.com/office/drawing/2014/main" id="{3AC1A805-6F31-2F1E-DF96-3D7603CEB2E9}"/>
                  </a:ext>
                </a:extLst>
              </p:cNvPr>
              <p:cNvSpPr/>
              <p:nvPr/>
            </p:nvSpPr>
            <p:spPr bwMode="auto">
              <a:xfrm flipH="1">
                <a:off x="8266625" y="3251647"/>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 name="Oval 93">
                <a:extLst>
                  <a:ext uri="{FF2B5EF4-FFF2-40B4-BE49-F238E27FC236}">
                    <a16:creationId xmlns:a16="http://schemas.microsoft.com/office/drawing/2014/main" id="{EBEE5683-F45D-D3E3-AEBD-0EAF20836B1E}"/>
                  </a:ext>
                </a:extLst>
              </p:cNvPr>
              <p:cNvSpPr/>
              <p:nvPr/>
            </p:nvSpPr>
            <p:spPr bwMode="auto">
              <a:xfrm flipH="1">
                <a:off x="8279257" y="3109773"/>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sp>
          <p:nvSpPr>
            <p:cNvPr id="97" name="Rectangle: Rounded Corners 96">
              <a:extLst>
                <a:ext uri="{FF2B5EF4-FFF2-40B4-BE49-F238E27FC236}">
                  <a16:creationId xmlns:a16="http://schemas.microsoft.com/office/drawing/2014/main" id="{D3B5A90F-ACF1-A3D2-8FB6-A1C2F366AD2E}"/>
                </a:ext>
              </a:extLst>
            </p:cNvPr>
            <p:cNvSpPr/>
            <p:nvPr/>
          </p:nvSpPr>
          <p:spPr bwMode="auto">
            <a:xfrm>
              <a:off x="8635616" y="3282879"/>
              <a:ext cx="145868" cy="45719"/>
            </a:xfrm>
            <a:prstGeom prst="roundRect">
              <a:avLst>
                <a:gd name="adj" fmla="val 50000"/>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nvGrpSpPr>
            <p:cNvPr id="98" name="Group 97">
              <a:extLst>
                <a:ext uri="{FF2B5EF4-FFF2-40B4-BE49-F238E27FC236}">
                  <a16:creationId xmlns:a16="http://schemas.microsoft.com/office/drawing/2014/main" id="{0E2D2E53-508D-39EC-830C-50FB87373A94}"/>
                </a:ext>
              </a:extLst>
            </p:cNvPr>
            <p:cNvGrpSpPr/>
            <p:nvPr/>
          </p:nvGrpSpPr>
          <p:grpSpPr>
            <a:xfrm>
              <a:off x="8604741" y="3168628"/>
              <a:ext cx="82790" cy="84670"/>
              <a:chOff x="8202705" y="3109773"/>
              <a:chExt cx="183427" cy="187593"/>
            </a:xfrm>
          </p:grpSpPr>
          <p:sp>
            <p:nvSpPr>
              <p:cNvPr id="99" name="Oval 98">
                <a:extLst>
                  <a:ext uri="{FF2B5EF4-FFF2-40B4-BE49-F238E27FC236}">
                    <a16:creationId xmlns:a16="http://schemas.microsoft.com/office/drawing/2014/main" id="{4BE0B867-BF45-8274-BD35-0983F05E9FD6}"/>
                  </a:ext>
                </a:extLst>
              </p:cNvPr>
              <p:cNvSpPr/>
              <p:nvPr/>
            </p:nvSpPr>
            <p:spPr bwMode="auto">
              <a:xfrm>
                <a:off x="8218101" y="3129075"/>
                <a:ext cx="155793" cy="155793"/>
              </a:xfrm>
              <a:prstGeom prst="ellipse">
                <a:avLst/>
              </a:prstGeom>
              <a:solidFill>
                <a:schemeClr val="accent6">
                  <a:lumMod val="40000"/>
                  <a:lumOff val="60000"/>
                </a:scheme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0" name="Oval 99">
                <a:extLst>
                  <a:ext uri="{FF2B5EF4-FFF2-40B4-BE49-F238E27FC236}">
                    <a16:creationId xmlns:a16="http://schemas.microsoft.com/office/drawing/2014/main" id="{CB5D00CE-EE2C-DDE3-05A4-3DA962EC271B}"/>
                  </a:ext>
                </a:extLst>
              </p:cNvPr>
              <p:cNvSpPr/>
              <p:nvPr/>
            </p:nvSpPr>
            <p:spPr bwMode="auto">
              <a:xfrm flipH="1">
                <a:off x="8202705" y="3214398"/>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1" name="Oval 100">
                <a:extLst>
                  <a:ext uri="{FF2B5EF4-FFF2-40B4-BE49-F238E27FC236}">
                    <a16:creationId xmlns:a16="http://schemas.microsoft.com/office/drawing/2014/main" id="{C95DE53A-187C-6543-369E-5F9E7EA1B209}"/>
                  </a:ext>
                </a:extLst>
              </p:cNvPr>
              <p:cNvSpPr/>
              <p:nvPr/>
            </p:nvSpPr>
            <p:spPr bwMode="auto">
              <a:xfrm flipH="1">
                <a:off x="8243767" y="3191538"/>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2" name="Oval 101">
                <a:extLst>
                  <a:ext uri="{FF2B5EF4-FFF2-40B4-BE49-F238E27FC236}">
                    <a16:creationId xmlns:a16="http://schemas.microsoft.com/office/drawing/2014/main" id="{2E91B696-D4FB-4052-28A7-AEA6205A21FD}"/>
                  </a:ext>
                </a:extLst>
              </p:cNvPr>
              <p:cNvSpPr/>
              <p:nvPr/>
            </p:nvSpPr>
            <p:spPr bwMode="auto">
              <a:xfrm flipH="1">
                <a:off x="8214998" y="3136361"/>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3" name="Oval 102">
                <a:extLst>
                  <a:ext uri="{FF2B5EF4-FFF2-40B4-BE49-F238E27FC236}">
                    <a16:creationId xmlns:a16="http://schemas.microsoft.com/office/drawing/2014/main" id="{694113CE-2F15-B078-AC67-D9B702113459}"/>
                  </a:ext>
                </a:extLst>
              </p:cNvPr>
              <p:cNvSpPr/>
              <p:nvPr/>
            </p:nvSpPr>
            <p:spPr bwMode="auto">
              <a:xfrm flipH="1">
                <a:off x="8340413" y="3132632"/>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4" name="Oval 103">
                <a:extLst>
                  <a:ext uri="{FF2B5EF4-FFF2-40B4-BE49-F238E27FC236}">
                    <a16:creationId xmlns:a16="http://schemas.microsoft.com/office/drawing/2014/main" id="{17E9C003-90C1-647E-D168-64A5A2982C9D}"/>
                  </a:ext>
                </a:extLst>
              </p:cNvPr>
              <p:cNvSpPr/>
              <p:nvPr/>
            </p:nvSpPr>
            <p:spPr bwMode="auto">
              <a:xfrm flipH="1">
                <a:off x="8296966" y="3175522"/>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5" name="Oval 104">
                <a:extLst>
                  <a:ext uri="{FF2B5EF4-FFF2-40B4-BE49-F238E27FC236}">
                    <a16:creationId xmlns:a16="http://schemas.microsoft.com/office/drawing/2014/main" id="{013FAEE9-8F3D-8874-5AAE-C0F84A225AEA}"/>
                  </a:ext>
                </a:extLst>
              </p:cNvPr>
              <p:cNvSpPr/>
              <p:nvPr/>
            </p:nvSpPr>
            <p:spPr bwMode="auto">
              <a:xfrm flipH="1">
                <a:off x="8333781" y="3228971"/>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6" name="Oval 105">
                <a:extLst>
                  <a:ext uri="{FF2B5EF4-FFF2-40B4-BE49-F238E27FC236}">
                    <a16:creationId xmlns:a16="http://schemas.microsoft.com/office/drawing/2014/main" id="{F5F3CEDA-B46D-28D4-EFBA-A10385F2A48D}"/>
                  </a:ext>
                </a:extLst>
              </p:cNvPr>
              <p:cNvSpPr/>
              <p:nvPr/>
            </p:nvSpPr>
            <p:spPr bwMode="auto">
              <a:xfrm flipH="1">
                <a:off x="8266625" y="3251647"/>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7" name="Oval 106">
                <a:extLst>
                  <a:ext uri="{FF2B5EF4-FFF2-40B4-BE49-F238E27FC236}">
                    <a16:creationId xmlns:a16="http://schemas.microsoft.com/office/drawing/2014/main" id="{1D6C151A-402B-B0F1-6DB7-5467E7639765}"/>
                  </a:ext>
                </a:extLst>
              </p:cNvPr>
              <p:cNvSpPr/>
              <p:nvPr/>
            </p:nvSpPr>
            <p:spPr bwMode="auto">
              <a:xfrm flipH="1">
                <a:off x="8279257" y="3109773"/>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sp>
          <p:nvSpPr>
            <p:cNvPr id="108" name="Rectangle: Rounded Corners 107">
              <a:extLst>
                <a:ext uri="{FF2B5EF4-FFF2-40B4-BE49-F238E27FC236}">
                  <a16:creationId xmlns:a16="http://schemas.microsoft.com/office/drawing/2014/main" id="{644C68FE-2DE5-9C2A-BC16-FCAFEE727522}"/>
                </a:ext>
              </a:extLst>
            </p:cNvPr>
            <p:cNvSpPr/>
            <p:nvPr/>
          </p:nvSpPr>
          <p:spPr bwMode="auto">
            <a:xfrm rot="18105672">
              <a:off x="8583703" y="3461350"/>
              <a:ext cx="145868" cy="45719"/>
            </a:xfrm>
            <a:prstGeom prst="roundRect">
              <a:avLst>
                <a:gd name="adj" fmla="val 50000"/>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nvGrpSpPr>
            <p:cNvPr id="109" name="Group 108">
              <a:extLst>
                <a:ext uri="{FF2B5EF4-FFF2-40B4-BE49-F238E27FC236}">
                  <a16:creationId xmlns:a16="http://schemas.microsoft.com/office/drawing/2014/main" id="{E5912184-84AD-CA93-93F1-A956146B3B8B}"/>
                </a:ext>
              </a:extLst>
            </p:cNvPr>
            <p:cNvGrpSpPr/>
            <p:nvPr/>
          </p:nvGrpSpPr>
          <p:grpSpPr>
            <a:xfrm>
              <a:off x="8410702" y="3334690"/>
              <a:ext cx="154529" cy="158040"/>
              <a:chOff x="8202705" y="3109773"/>
              <a:chExt cx="183427" cy="187593"/>
            </a:xfrm>
          </p:grpSpPr>
          <p:sp>
            <p:nvSpPr>
              <p:cNvPr id="110" name="Oval 109">
                <a:extLst>
                  <a:ext uri="{FF2B5EF4-FFF2-40B4-BE49-F238E27FC236}">
                    <a16:creationId xmlns:a16="http://schemas.microsoft.com/office/drawing/2014/main" id="{0DDF8300-31FD-AC83-EFFB-BFE23E8C76A5}"/>
                  </a:ext>
                </a:extLst>
              </p:cNvPr>
              <p:cNvSpPr/>
              <p:nvPr/>
            </p:nvSpPr>
            <p:spPr bwMode="auto">
              <a:xfrm>
                <a:off x="8218101" y="3129075"/>
                <a:ext cx="155793" cy="155793"/>
              </a:xfrm>
              <a:prstGeom prst="ellipse">
                <a:avLst/>
              </a:prstGeom>
              <a:solidFill>
                <a:schemeClr val="accent6">
                  <a:lumMod val="40000"/>
                  <a:lumOff val="60000"/>
                </a:scheme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1" name="Oval 110">
                <a:extLst>
                  <a:ext uri="{FF2B5EF4-FFF2-40B4-BE49-F238E27FC236}">
                    <a16:creationId xmlns:a16="http://schemas.microsoft.com/office/drawing/2014/main" id="{EBEEA405-B19D-C33C-5935-CDD7C406DE56}"/>
                  </a:ext>
                </a:extLst>
              </p:cNvPr>
              <p:cNvSpPr/>
              <p:nvPr/>
            </p:nvSpPr>
            <p:spPr bwMode="auto">
              <a:xfrm flipH="1">
                <a:off x="8202705" y="3214398"/>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2" name="Oval 111">
                <a:extLst>
                  <a:ext uri="{FF2B5EF4-FFF2-40B4-BE49-F238E27FC236}">
                    <a16:creationId xmlns:a16="http://schemas.microsoft.com/office/drawing/2014/main" id="{79CB1E8A-46E2-0FF9-5F3E-E88D306575B5}"/>
                  </a:ext>
                </a:extLst>
              </p:cNvPr>
              <p:cNvSpPr/>
              <p:nvPr/>
            </p:nvSpPr>
            <p:spPr bwMode="auto">
              <a:xfrm flipH="1">
                <a:off x="8243767" y="3191538"/>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3" name="Oval 112">
                <a:extLst>
                  <a:ext uri="{FF2B5EF4-FFF2-40B4-BE49-F238E27FC236}">
                    <a16:creationId xmlns:a16="http://schemas.microsoft.com/office/drawing/2014/main" id="{B8EDA288-22AD-1BB0-C5B3-1D91FC4C7959}"/>
                  </a:ext>
                </a:extLst>
              </p:cNvPr>
              <p:cNvSpPr/>
              <p:nvPr/>
            </p:nvSpPr>
            <p:spPr bwMode="auto">
              <a:xfrm flipH="1">
                <a:off x="8214998" y="3136361"/>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4" name="Oval 113">
                <a:extLst>
                  <a:ext uri="{FF2B5EF4-FFF2-40B4-BE49-F238E27FC236}">
                    <a16:creationId xmlns:a16="http://schemas.microsoft.com/office/drawing/2014/main" id="{CAE9EDEB-656D-1026-DEBB-DF44A8D4DF4F}"/>
                  </a:ext>
                </a:extLst>
              </p:cNvPr>
              <p:cNvSpPr/>
              <p:nvPr/>
            </p:nvSpPr>
            <p:spPr bwMode="auto">
              <a:xfrm flipH="1">
                <a:off x="8340413" y="3132632"/>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5" name="Oval 114">
                <a:extLst>
                  <a:ext uri="{FF2B5EF4-FFF2-40B4-BE49-F238E27FC236}">
                    <a16:creationId xmlns:a16="http://schemas.microsoft.com/office/drawing/2014/main" id="{477782DA-A158-8E05-E7C4-D161DAA106E3}"/>
                  </a:ext>
                </a:extLst>
              </p:cNvPr>
              <p:cNvSpPr/>
              <p:nvPr/>
            </p:nvSpPr>
            <p:spPr bwMode="auto">
              <a:xfrm flipH="1">
                <a:off x="8296966" y="3175522"/>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6" name="Oval 115">
                <a:extLst>
                  <a:ext uri="{FF2B5EF4-FFF2-40B4-BE49-F238E27FC236}">
                    <a16:creationId xmlns:a16="http://schemas.microsoft.com/office/drawing/2014/main" id="{79726329-1966-7F9C-C000-AE0C0EE21CE4}"/>
                  </a:ext>
                </a:extLst>
              </p:cNvPr>
              <p:cNvSpPr/>
              <p:nvPr/>
            </p:nvSpPr>
            <p:spPr bwMode="auto">
              <a:xfrm flipH="1">
                <a:off x="8333781" y="3228971"/>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7" name="Oval 116">
                <a:extLst>
                  <a:ext uri="{FF2B5EF4-FFF2-40B4-BE49-F238E27FC236}">
                    <a16:creationId xmlns:a16="http://schemas.microsoft.com/office/drawing/2014/main" id="{5199C3B2-9173-A844-6A70-DBF236EB9997}"/>
                  </a:ext>
                </a:extLst>
              </p:cNvPr>
              <p:cNvSpPr/>
              <p:nvPr/>
            </p:nvSpPr>
            <p:spPr bwMode="auto">
              <a:xfrm flipH="1">
                <a:off x="8266625" y="3251647"/>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8" name="Oval 117">
                <a:extLst>
                  <a:ext uri="{FF2B5EF4-FFF2-40B4-BE49-F238E27FC236}">
                    <a16:creationId xmlns:a16="http://schemas.microsoft.com/office/drawing/2014/main" id="{B87F4A40-BC93-C419-A9C6-E98CB6795B69}"/>
                  </a:ext>
                </a:extLst>
              </p:cNvPr>
              <p:cNvSpPr/>
              <p:nvPr/>
            </p:nvSpPr>
            <p:spPr bwMode="auto">
              <a:xfrm flipH="1">
                <a:off x="8279257" y="3109773"/>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sp>
          <p:nvSpPr>
            <p:cNvPr id="119" name="Rectangle: Rounded Corners 118">
              <a:extLst>
                <a:ext uri="{FF2B5EF4-FFF2-40B4-BE49-F238E27FC236}">
                  <a16:creationId xmlns:a16="http://schemas.microsoft.com/office/drawing/2014/main" id="{B0F65E22-2EA0-37FD-2FE0-6494E29B9676}"/>
                </a:ext>
              </a:extLst>
            </p:cNvPr>
            <p:cNvSpPr/>
            <p:nvPr/>
          </p:nvSpPr>
          <p:spPr bwMode="auto">
            <a:xfrm rot="18419968">
              <a:off x="8849022" y="3286426"/>
              <a:ext cx="145868" cy="45719"/>
            </a:xfrm>
            <a:prstGeom prst="roundRect">
              <a:avLst>
                <a:gd name="adj" fmla="val 50000"/>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nvGrpSpPr>
            <p:cNvPr id="131" name="Group 130">
              <a:extLst>
                <a:ext uri="{FF2B5EF4-FFF2-40B4-BE49-F238E27FC236}">
                  <a16:creationId xmlns:a16="http://schemas.microsoft.com/office/drawing/2014/main" id="{D1B020AA-5FBB-0B30-67DD-D1A0F132CC23}"/>
                </a:ext>
              </a:extLst>
            </p:cNvPr>
            <p:cNvGrpSpPr/>
            <p:nvPr/>
          </p:nvGrpSpPr>
          <p:grpSpPr>
            <a:xfrm>
              <a:off x="8795997" y="3442106"/>
              <a:ext cx="108206" cy="110666"/>
              <a:chOff x="8202705" y="3109773"/>
              <a:chExt cx="183427" cy="187593"/>
            </a:xfrm>
          </p:grpSpPr>
          <p:sp>
            <p:nvSpPr>
              <p:cNvPr id="132" name="Oval 131">
                <a:extLst>
                  <a:ext uri="{FF2B5EF4-FFF2-40B4-BE49-F238E27FC236}">
                    <a16:creationId xmlns:a16="http://schemas.microsoft.com/office/drawing/2014/main" id="{5FA06945-9D21-F194-6972-7DC5199EB822}"/>
                  </a:ext>
                </a:extLst>
              </p:cNvPr>
              <p:cNvSpPr/>
              <p:nvPr/>
            </p:nvSpPr>
            <p:spPr bwMode="auto">
              <a:xfrm>
                <a:off x="8218101" y="3129075"/>
                <a:ext cx="155793" cy="155793"/>
              </a:xfrm>
              <a:prstGeom prst="ellipse">
                <a:avLst/>
              </a:prstGeom>
              <a:solidFill>
                <a:schemeClr val="accent6">
                  <a:lumMod val="40000"/>
                  <a:lumOff val="60000"/>
                </a:scheme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3" name="Oval 132">
                <a:extLst>
                  <a:ext uri="{FF2B5EF4-FFF2-40B4-BE49-F238E27FC236}">
                    <a16:creationId xmlns:a16="http://schemas.microsoft.com/office/drawing/2014/main" id="{9B24276C-30FD-D435-86D5-4D01F534F569}"/>
                  </a:ext>
                </a:extLst>
              </p:cNvPr>
              <p:cNvSpPr/>
              <p:nvPr/>
            </p:nvSpPr>
            <p:spPr bwMode="auto">
              <a:xfrm flipH="1">
                <a:off x="8202705" y="3214398"/>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4" name="Oval 133">
                <a:extLst>
                  <a:ext uri="{FF2B5EF4-FFF2-40B4-BE49-F238E27FC236}">
                    <a16:creationId xmlns:a16="http://schemas.microsoft.com/office/drawing/2014/main" id="{FA6ACFD2-34A9-5FBE-69F7-3377AFE40CB3}"/>
                  </a:ext>
                </a:extLst>
              </p:cNvPr>
              <p:cNvSpPr/>
              <p:nvPr/>
            </p:nvSpPr>
            <p:spPr bwMode="auto">
              <a:xfrm flipH="1">
                <a:off x="8243767" y="3191538"/>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5" name="Oval 134">
                <a:extLst>
                  <a:ext uri="{FF2B5EF4-FFF2-40B4-BE49-F238E27FC236}">
                    <a16:creationId xmlns:a16="http://schemas.microsoft.com/office/drawing/2014/main" id="{0E0000BF-8D3C-6ECE-1496-0399E58FB0BE}"/>
                  </a:ext>
                </a:extLst>
              </p:cNvPr>
              <p:cNvSpPr/>
              <p:nvPr/>
            </p:nvSpPr>
            <p:spPr bwMode="auto">
              <a:xfrm flipH="1">
                <a:off x="8214998" y="3136361"/>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6" name="Oval 135">
                <a:extLst>
                  <a:ext uri="{FF2B5EF4-FFF2-40B4-BE49-F238E27FC236}">
                    <a16:creationId xmlns:a16="http://schemas.microsoft.com/office/drawing/2014/main" id="{2309C84E-7B74-A560-E2D0-E50FE08E47B4}"/>
                  </a:ext>
                </a:extLst>
              </p:cNvPr>
              <p:cNvSpPr/>
              <p:nvPr/>
            </p:nvSpPr>
            <p:spPr bwMode="auto">
              <a:xfrm flipH="1">
                <a:off x="8340413" y="3132632"/>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7" name="Oval 136">
                <a:extLst>
                  <a:ext uri="{FF2B5EF4-FFF2-40B4-BE49-F238E27FC236}">
                    <a16:creationId xmlns:a16="http://schemas.microsoft.com/office/drawing/2014/main" id="{65122353-2449-CA3B-D010-650C70268C98}"/>
                  </a:ext>
                </a:extLst>
              </p:cNvPr>
              <p:cNvSpPr/>
              <p:nvPr/>
            </p:nvSpPr>
            <p:spPr bwMode="auto">
              <a:xfrm flipH="1">
                <a:off x="8296966" y="3175522"/>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8" name="Oval 137">
                <a:extLst>
                  <a:ext uri="{FF2B5EF4-FFF2-40B4-BE49-F238E27FC236}">
                    <a16:creationId xmlns:a16="http://schemas.microsoft.com/office/drawing/2014/main" id="{5B6D766B-9243-378B-78ED-9C93AA7BB8CA}"/>
                  </a:ext>
                </a:extLst>
              </p:cNvPr>
              <p:cNvSpPr/>
              <p:nvPr/>
            </p:nvSpPr>
            <p:spPr bwMode="auto">
              <a:xfrm flipH="1">
                <a:off x="8333781" y="3228971"/>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9" name="Oval 138">
                <a:extLst>
                  <a:ext uri="{FF2B5EF4-FFF2-40B4-BE49-F238E27FC236}">
                    <a16:creationId xmlns:a16="http://schemas.microsoft.com/office/drawing/2014/main" id="{E106D559-8A44-B93C-DA92-586BE94681C0}"/>
                  </a:ext>
                </a:extLst>
              </p:cNvPr>
              <p:cNvSpPr/>
              <p:nvPr/>
            </p:nvSpPr>
            <p:spPr bwMode="auto">
              <a:xfrm flipH="1">
                <a:off x="8266625" y="3251647"/>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0" name="Oval 139">
                <a:extLst>
                  <a:ext uri="{FF2B5EF4-FFF2-40B4-BE49-F238E27FC236}">
                    <a16:creationId xmlns:a16="http://schemas.microsoft.com/office/drawing/2014/main" id="{446DF527-BDC9-D0A8-F962-2A8DB33AEDD8}"/>
                  </a:ext>
                </a:extLst>
              </p:cNvPr>
              <p:cNvSpPr/>
              <p:nvPr/>
            </p:nvSpPr>
            <p:spPr bwMode="auto">
              <a:xfrm flipH="1">
                <a:off x="8279257" y="3109773"/>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grpSp>
        <p:nvGrpSpPr>
          <p:cNvPr id="143" name="Group 142">
            <a:extLst>
              <a:ext uri="{FF2B5EF4-FFF2-40B4-BE49-F238E27FC236}">
                <a16:creationId xmlns:a16="http://schemas.microsoft.com/office/drawing/2014/main" id="{CBD6F6CD-6F1E-3740-DAC8-175DCB49C735}"/>
              </a:ext>
            </a:extLst>
          </p:cNvPr>
          <p:cNvGrpSpPr/>
          <p:nvPr/>
        </p:nvGrpSpPr>
        <p:grpSpPr>
          <a:xfrm flipH="1">
            <a:off x="3684462" y="3177814"/>
            <a:ext cx="534113" cy="482091"/>
            <a:chOff x="8410702" y="3075053"/>
            <a:chExt cx="534113" cy="482091"/>
          </a:xfrm>
        </p:grpSpPr>
        <p:grpSp>
          <p:nvGrpSpPr>
            <p:cNvPr id="144" name="Group 143">
              <a:extLst>
                <a:ext uri="{FF2B5EF4-FFF2-40B4-BE49-F238E27FC236}">
                  <a16:creationId xmlns:a16="http://schemas.microsoft.com/office/drawing/2014/main" id="{4A566352-046A-8B58-9EA0-1450183AD8B5}"/>
                </a:ext>
              </a:extLst>
            </p:cNvPr>
            <p:cNvGrpSpPr/>
            <p:nvPr/>
          </p:nvGrpSpPr>
          <p:grpSpPr>
            <a:xfrm>
              <a:off x="8768266" y="3075053"/>
              <a:ext cx="145869" cy="149182"/>
              <a:chOff x="8202705" y="3109773"/>
              <a:chExt cx="183427" cy="187593"/>
            </a:xfrm>
          </p:grpSpPr>
          <p:sp>
            <p:nvSpPr>
              <p:cNvPr id="178" name="Oval 177">
                <a:extLst>
                  <a:ext uri="{FF2B5EF4-FFF2-40B4-BE49-F238E27FC236}">
                    <a16:creationId xmlns:a16="http://schemas.microsoft.com/office/drawing/2014/main" id="{C7BBD2C8-0E70-92CA-3021-FC67E4B8E34D}"/>
                  </a:ext>
                </a:extLst>
              </p:cNvPr>
              <p:cNvSpPr/>
              <p:nvPr/>
            </p:nvSpPr>
            <p:spPr bwMode="auto">
              <a:xfrm>
                <a:off x="8218101" y="3129075"/>
                <a:ext cx="155793" cy="155793"/>
              </a:xfrm>
              <a:prstGeom prst="ellipse">
                <a:avLst/>
              </a:prstGeom>
              <a:solidFill>
                <a:schemeClr val="accent6">
                  <a:lumMod val="40000"/>
                  <a:lumOff val="60000"/>
                </a:scheme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9" name="Oval 178">
                <a:extLst>
                  <a:ext uri="{FF2B5EF4-FFF2-40B4-BE49-F238E27FC236}">
                    <a16:creationId xmlns:a16="http://schemas.microsoft.com/office/drawing/2014/main" id="{69840084-F273-D25F-4EA3-D0B60DF6C406}"/>
                  </a:ext>
                </a:extLst>
              </p:cNvPr>
              <p:cNvSpPr/>
              <p:nvPr/>
            </p:nvSpPr>
            <p:spPr bwMode="auto">
              <a:xfrm flipH="1">
                <a:off x="8202705" y="3214398"/>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0" name="Oval 179">
                <a:extLst>
                  <a:ext uri="{FF2B5EF4-FFF2-40B4-BE49-F238E27FC236}">
                    <a16:creationId xmlns:a16="http://schemas.microsoft.com/office/drawing/2014/main" id="{2CA071D7-1491-EDD1-6CA1-069D68E18D4F}"/>
                  </a:ext>
                </a:extLst>
              </p:cNvPr>
              <p:cNvSpPr/>
              <p:nvPr/>
            </p:nvSpPr>
            <p:spPr bwMode="auto">
              <a:xfrm flipH="1">
                <a:off x="8243767" y="3191538"/>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1" name="Oval 180">
                <a:extLst>
                  <a:ext uri="{FF2B5EF4-FFF2-40B4-BE49-F238E27FC236}">
                    <a16:creationId xmlns:a16="http://schemas.microsoft.com/office/drawing/2014/main" id="{6B562DB2-BF9C-FB0B-4BA1-249D014C3F71}"/>
                  </a:ext>
                </a:extLst>
              </p:cNvPr>
              <p:cNvSpPr/>
              <p:nvPr/>
            </p:nvSpPr>
            <p:spPr bwMode="auto">
              <a:xfrm flipH="1">
                <a:off x="8214998" y="3136361"/>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2" name="Oval 181">
                <a:extLst>
                  <a:ext uri="{FF2B5EF4-FFF2-40B4-BE49-F238E27FC236}">
                    <a16:creationId xmlns:a16="http://schemas.microsoft.com/office/drawing/2014/main" id="{801C7270-4A78-629C-0466-6174F6201F95}"/>
                  </a:ext>
                </a:extLst>
              </p:cNvPr>
              <p:cNvSpPr/>
              <p:nvPr/>
            </p:nvSpPr>
            <p:spPr bwMode="auto">
              <a:xfrm flipH="1">
                <a:off x="8340413" y="3132632"/>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3" name="Oval 182">
                <a:extLst>
                  <a:ext uri="{FF2B5EF4-FFF2-40B4-BE49-F238E27FC236}">
                    <a16:creationId xmlns:a16="http://schemas.microsoft.com/office/drawing/2014/main" id="{8C6847BD-5F07-BBFF-D3BA-697D4EE56C99}"/>
                  </a:ext>
                </a:extLst>
              </p:cNvPr>
              <p:cNvSpPr/>
              <p:nvPr/>
            </p:nvSpPr>
            <p:spPr bwMode="auto">
              <a:xfrm flipH="1">
                <a:off x="8296966" y="3175522"/>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4" name="Oval 183">
                <a:extLst>
                  <a:ext uri="{FF2B5EF4-FFF2-40B4-BE49-F238E27FC236}">
                    <a16:creationId xmlns:a16="http://schemas.microsoft.com/office/drawing/2014/main" id="{1CE94064-F889-6D2A-C05A-AC22F50FED96}"/>
                  </a:ext>
                </a:extLst>
              </p:cNvPr>
              <p:cNvSpPr/>
              <p:nvPr/>
            </p:nvSpPr>
            <p:spPr bwMode="auto">
              <a:xfrm flipH="1">
                <a:off x="8333781" y="3228971"/>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5" name="Oval 184">
                <a:extLst>
                  <a:ext uri="{FF2B5EF4-FFF2-40B4-BE49-F238E27FC236}">
                    <a16:creationId xmlns:a16="http://schemas.microsoft.com/office/drawing/2014/main" id="{8E0B7719-C966-1D61-A4C0-89A66EC28934}"/>
                  </a:ext>
                </a:extLst>
              </p:cNvPr>
              <p:cNvSpPr/>
              <p:nvPr/>
            </p:nvSpPr>
            <p:spPr bwMode="auto">
              <a:xfrm flipH="1">
                <a:off x="8266625" y="3251647"/>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6" name="Oval 185">
                <a:extLst>
                  <a:ext uri="{FF2B5EF4-FFF2-40B4-BE49-F238E27FC236}">
                    <a16:creationId xmlns:a16="http://schemas.microsoft.com/office/drawing/2014/main" id="{04C82707-C1CD-563E-AC3C-1849F7899889}"/>
                  </a:ext>
                </a:extLst>
              </p:cNvPr>
              <p:cNvSpPr/>
              <p:nvPr/>
            </p:nvSpPr>
            <p:spPr bwMode="auto">
              <a:xfrm flipH="1">
                <a:off x="8279257" y="3109773"/>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sp>
          <p:nvSpPr>
            <p:cNvPr id="145" name="Rectangle: Rounded Corners 144">
              <a:extLst>
                <a:ext uri="{FF2B5EF4-FFF2-40B4-BE49-F238E27FC236}">
                  <a16:creationId xmlns:a16="http://schemas.microsoft.com/office/drawing/2014/main" id="{A103E975-AB2D-A217-A421-B170B0F8554A}"/>
                </a:ext>
              </a:extLst>
            </p:cNvPr>
            <p:cNvSpPr/>
            <p:nvPr/>
          </p:nvSpPr>
          <p:spPr bwMode="auto">
            <a:xfrm>
              <a:off x="8635616" y="3282879"/>
              <a:ext cx="145868" cy="45719"/>
            </a:xfrm>
            <a:prstGeom prst="roundRect">
              <a:avLst>
                <a:gd name="adj" fmla="val 50000"/>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nvGrpSpPr>
            <p:cNvPr id="146" name="Group 145">
              <a:extLst>
                <a:ext uri="{FF2B5EF4-FFF2-40B4-BE49-F238E27FC236}">
                  <a16:creationId xmlns:a16="http://schemas.microsoft.com/office/drawing/2014/main" id="{3A25B65E-9565-054A-33AA-114A51DA825F}"/>
                </a:ext>
              </a:extLst>
            </p:cNvPr>
            <p:cNvGrpSpPr/>
            <p:nvPr/>
          </p:nvGrpSpPr>
          <p:grpSpPr>
            <a:xfrm>
              <a:off x="8604741" y="3168628"/>
              <a:ext cx="82790" cy="84670"/>
              <a:chOff x="8202705" y="3109773"/>
              <a:chExt cx="183427" cy="187593"/>
            </a:xfrm>
          </p:grpSpPr>
          <p:sp>
            <p:nvSpPr>
              <p:cNvPr id="169" name="Oval 168">
                <a:extLst>
                  <a:ext uri="{FF2B5EF4-FFF2-40B4-BE49-F238E27FC236}">
                    <a16:creationId xmlns:a16="http://schemas.microsoft.com/office/drawing/2014/main" id="{06798C42-42CB-4086-9A00-C467C678F44A}"/>
                  </a:ext>
                </a:extLst>
              </p:cNvPr>
              <p:cNvSpPr/>
              <p:nvPr/>
            </p:nvSpPr>
            <p:spPr bwMode="auto">
              <a:xfrm>
                <a:off x="8218101" y="3129075"/>
                <a:ext cx="155793" cy="155793"/>
              </a:xfrm>
              <a:prstGeom prst="ellipse">
                <a:avLst/>
              </a:prstGeom>
              <a:solidFill>
                <a:schemeClr val="accent6">
                  <a:lumMod val="40000"/>
                  <a:lumOff val="60000"/>
                </a:scheme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0" name="Oval 169">
                <a:extLst>
                  <a:ext uri="{FF2B5EF4-FFF2-40B4-BE49-F238E27FC236}">
                    <a16:creationId xmlns:a16="http://schemas.microsoft.com/office/drawing/2014/main" id="{610BA840-D0A2-32C4-BACC-6453F26F43F5}"/>
                  </a:ext>
                </a:extLst>
              </p:cNvPr>
              <p:cNvSpPr/>
              <p:nvPr/>
            </p:nvSpPr>
            <p:spPr bwMode="auto">
              <a:xfrm flipH="1">
                <a:off x="8202705" y="3214398"/>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1" name="Oval 170">
                <a:extLst>
                  <a:ext uri="{FF2B5EF4-FFF2-40B4-BE49-F238E27FC236}">
                    <a16:creationId xmlns:a16="http://schemas.microsoft.com/office/drawing/2014/main" id="{486CD42B-40DE-B23E-5511-E77378093E60}"/>
                  </a:ext>
                </a:extLst>
              </p:cNvPr>
              <p:cNvSpPr/>
              <p:nvPr/>
            </p:nvSpPr>
            <p:spPr bwMode="auto">
              <a:xfrm flipH="1">
                <a:off x="8243767" y="3191538"/>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2" name="Oval 171">
                <a:extLst>
                  <a:ext uri="{FF2B5EF4-FFF2-40B4-BE49-F238E27FC236}">
                    <a16:creationId xmlns:a16="http://schemas.microsoft.com/office/drawing/2014/main" id="{75151512-EF76-73D3-7397-34551F18787B}"/>
                  </a:ext>
                </a:extLst>
              </p:cNvPr>
              <p:cNvSpPr/>
              <p:nvPr/>
            </p:nvSpPr>
            <p:spPr bwMode="auto">
              <a:xfrm flipH="1">
                <a:off x="8214998" y="3136361"/>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3" name="Oval 172">
                <a:extLst>
                  <a:ext uri="{FF2B5EF4-FFF2-40B4-BE49-F238E27FC236}">
                    <a16:creationId xmlns:a16="http://schemas.microsoft.com/office/drawing/2014/main" id="{8545418D-78F4-E4AA-C9D0-2EB0DABCBC4B}"/>
                  </a:ext>
                </a:extLst>
              </p:cNvPr>
              <p:cNvSpPr/>
              <p:nvPr/>
            </p:nvSpPr>
            <p:spPr bwMode="auto">
              <a:xfrm flipH="1">
                <a:off x="8340413" y="3132632"/>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4" name="Oval 173">
                <a:extLst>
                  <a:ext uri="{FF2B5EF4-FFF2-40B4-BE49-F238E27FC236}">
                    <a16:creationId xmlns:a16="http://schemas.microsoft.com/office/drawing/2014/main" id="{C4BC2C85-5538-688D-2FBA-DD42EB4A17B2}"/>
                  </a:ext>
                </a:extLst>
              </p:cNvPr>
              <p:cNvSpPr/>
              <p:nvPr/>
            </p:nvSpPr>
            <p:spPr bwMode="auto">
              <a:xfrm flipH="1">
                <a:off x="8296966" y="3175522"/>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5" name="Oval 174">
                <a:extLst>
                  <a:ext uri="{FF2B5EF4-FFF2-40B4-BE49-F238E27FC236}">
                    <a16:creationId xmlns:a16="http://schemas.microsoft.com/office/drawing/2014/main" id="{A8DB421D-2F50-873F-2749-CBB384590814}"/>
                  </a:ext>
                </a:extLst>
              </p:cNvPr>
              <p:cNvSpPr/>
              <p:nvPr/>
            </p:nvSpPr>
            <p:spPr bwMode="auto">
              <a:xfrm flipH="1">
                <a:off x="8333781" y="3228971"/>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6" name="Oval 175">
                <a:extLst>
                  <a:ext uri="{FF2B5EF4-FFF2-40B4-BE49-F238E27FC236}">
                    <a16:creationId xmlns:a16="http://schemas.microsoft.com/office/drawing/2014/main" id="{87B17A12-41F2-1256-A2BF-D07725A8D805}"/>
                  </a:ext>
                </a:extLst>
              </p:cNvPr>
              <p:cNvSpPr/>
              <p:nvPr/>
            </p:nvSpPr>
            <p:spPr bwMode="auto">
              <a:xfrm flipH="1">
                <a:off x="8266625" y="3251647"/>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7" name="Oval 176">
                <a:extLst>
                  <a:ext uri="{FF2B5EF4-FFF2-40B4-BE49-F238E27FC236}">
                    <a16:creationId xmlns:a16="http://schemas.microsoft.com/office/drawing/2014/main" id="{DB615779-03AF-3B92-94AC-4269C9FFE619}"/>
                  </a:ext>
                </a:extLst>
              </p:cNvPr>
              <p:cNvSpPr/>
              <p:nvPr/>
            </p:nvSpPr>
            <p:spPr bwMode="auto">
              <a:xfrm flipH="1">
                <a:off x="8279257" y="3109773"/>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sp>
          <p:nvSpPr>
            <p:cNvPr id="147" name="Rectangle: Rounded Corners 146">
              <a:extLst>
                <a:ext uri="{FF2B5EF4-FFF2-40B4-BE49-F238E27FC236}">
                  <a16:creationId xmlns:a16="http://schemas.microsoft.com/office/drawing/2014/main" id="{4F2BD1C7-A78F-B722-2E7E-3CC8E0FB9BB2}"/>
                </a:ext>
              </a:extLst>
            </p:cNvPr>
            <p:cNvSpPr/>
            <p:nvPr/>
          </p:nvSpPr>
          <p:spPr bwMode="auto">
            <a:xfrm rot="18105672">
              <a:off x="8583703" y="3461350"/>
              <a:ext cx="145868" cy="45719"/>
            </a:xfrm>
            <a:prstGeom prst="roundRect">
              <a:avLst>
                <a:gd name="adj" fmla="val 50000"/>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nvGrpSpPr>
            <p:cNvPr id="148" name="Group 147">
              <a:extLst>
                <a:ext uri="{FF2B5EF4-FFF2-40B4-BE49-F238E27FC236}">
                  <a16:creationId xmlns:a16="http://schemas.microsoft.com/office/drawing/2014/main" id="{80EF529B-2B4F-D159-273F-0D2D3E9929F2}"/>
                </a:ext>
              </a:extLst>
            </p:cNvPr>
            <p:cNvGrpSpPr/>
            <p:nvPr/>
          </p:nvGrpSpPr>
          <p:grpSpPr>
            <a:xfrm>
              <a:off x="8410702" y="3334690"/>
              <a:ext cx="154529" cy="158040"/>
              <a:chOff x="8202705" y="3109773"/>
              <a:chExt cx="183427" cy="187593"/>
            </a:xfrm>
          </p:grpSpPr>
          <p:sp>
            <p:nvSpPr>
              <p:cNvPr id="160" name="Oval 159">
                <a:extLst>
                  <a:ext uri="{FF2B5EF4-FFF2-40B4-BE49-F238E27FC236}">
                    <a16:creationId xmlns:a16="http://schemas.microsoft.com/office/drawing/2014/main" id="{B80A5EB8-B843-FC8F-08ED-9FD0C94EE472}"/>
                  </a:ext>
                </a:extLst>
              </p:cNvPr>
              <p:cNvSpPr/>
              <p:nvPr/>
            </p:nvSpPr>
            <p:spPr bwMode="auto">
              <a:xfrm>
                <a:off x="8218101" y="3129075"/>
                <a:ext cx="155793" cy="155793"/>
              </a:xfrm>
              <a:prstGeom prst="ellipse">
                <a:avLst/>
              </a:prstGeom>
              <a:solidFill>
                <a:schemeClr val="accent6">
                  <a:lumMod val="40000"/>
                  <a:lumOff val="60000"/>
                </a:scheme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1" name="Oval 160">
                <a:extLst>
                  <a:ext uri="{FF2B5EF4-FFF2-40B4-BE49-F238E27FC236}">
                    <a16:creationId xmlns:a16="http://schemas.microsoft.com/office/drawing/2014/main" id="{180A987B-B28F-62DD-F955-A33F496DC2D6}"/>
                  </a:ext>
                </a:extLst>
              </p:cNvPr>
              <p:cNvSpPr/>
              <p:nvPr/>
            </p:nvSpPr>
            <p:spPr bwMode="auto">
              <a:xfrm flipH="1">
                <a:off x="8202705" y="3214398"/>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2" name="Oval 161">
                <a:extLst>
                  <a:ext uri="{FF2B5EF4-FFF2-40B4-BE49-F238E27FC236}">
                    <a16:creationId xmlns:a16="http://schemas.microsoft.com/office/drawing/2014/main" id="{57779C8B-F49E-B0D9-2A4E-9AF421A13048}"/>
                  </a:ext>
                </a:extLst>
              </p:cNvPr>
              <p:cNvSpPr/>
              <p:nvPr/>
            </p:nvSpPr>
            <p:spPr bwMode="auto">
              <a:xfrm flipH="1">
                <a:off x="8243767" y="3191538"/>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3" name="Oval 162">
                <a:extLst>
                  <a:ext uri="{FF2B5EF4-FFF2-40B4-BE49-F238E27FC236}">
                    <a16:creationId xmlns:a16="http://schemas.microsoft.com/office/drawing/2014/main" id="{256461EA-6B03-A801-C544-9E5A6E5AE5C6}"/>
                  </a:ext>
                </a:extLst>
              </p:cNvPr>
              <p:cNvSpPr/>
              <p:nvPr/>
            </p:nvSpPr>
            <p:spPr bwMode="auto">
              <a:xfrm flipH="1">
                <a:off x="8214998" y="3136361"/>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4" name="Oval 163">
                <a:extLst>
                  <a:ext uri="{FF2B5EF4-FFF2-40B4-BE49-F238E27FC236}">
                    <a16:creationId xmlns:a16="http://schemas.microsoft.com/office/drawing/2014/main" id="{8153E085-3EB0-8D91-559F-592C7FA2F942}"/>
                  </a:ext>
                </a:extLst>
              </p:cNvPr>
              <p:cNvSpPr/>
              <p:nvPr/>
            </p:nvSpPr>
            <p:spPr bwMode="auto">
              <a:xfrm flipH="1">
                <a:off x="8340413" y="3132632"/>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5" name="Oval 164">
                <a:extLst>
                  <a:ext uri="{FF2B5EF4-FFF2-40B4-BE49-F238E27FC236}">
                    <a16:creationId xmlns:a16="http://schemas.microsoft.com/office/drawing/2014/main" id="{B41AE770-6A3A-6970-299E-80FA083F6BC9}"/>
                  </a:ext>
                </a:extLst>
              </p:cNvPr>
              <p:cNvSpPr/>
              <p:nvPr/>
            </p:nvSpPr>
            <p:spPr bwMode="auto">
              <a:xfrm flipH="1">
                <a:off x="8296966" y="3175522"/>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6" name="Oval 165">
                <a:extLst>
                  <a:ext uri="{FF2B5EF4-FFF2-40B4-BE49-F238E27FC236}">
                    <a16:creationId xmlns:a16="http://schemas.microsoft.com/office/drawing/2014/main" id="{6D0406DD-C179-8ABA-9142-6941D72E4B99}"/>
                  </a:ext>
                </a:extLst>
              </p:cNvPr>
              <p:cNvSpPr/>
              <p:nvPr/>
            </p:nvSpPr>
            <p:spPr bwMode="auto">
              <a:xfrm flipH="1">
                <a:off x="8333781" y="3228971"/>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7" name="Oval 166">
                <a:extLst>
                  <a:ext uri="{FF2B5EF4-FFF2-40B4-BE49-F238E27FC236}">
                    <a16:creationId xmlns:a16="http://schemas.microsoft.com/office/drawing/2014/main" id="{82CA0878-9ED8-6601-3DBD-C5C571D5A21B}"/>
                  </a:ext>
                </a:extLst>
              </p:cNvPr>
              <p:cNvSpPr/>
              <p:nvPr/>
            </p:nvSpPr>
            <p:spPr bwMode="auto">
              <a:xfrm flipH="1">
                <a:off x="8266625" y="3251647"/>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8" name="Oval 167">
                <a:extLst>
                  <a:ext uri="{FF2B5EF4-FFF2-40B4-BE49-F238E27FC236}">
                    <a16:creationId xmlns:a16="http://schemas.microsoft.com/office/drawing/2014/main" id="{F8B9528A-8A5D-B8B3-9ECB-CD84D6685103}"/>
                  </a:ext>
                </a:extLst>
              </p:cNvPr>
              <p:cNvSpPr/>
              <p:nvPr/>
            </p:nvSpPr>
            <p:spPr bwMode="auto">
              <a:xfrm flipH="1">
                <a:off x="8279257" y="3109773"/>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sp>
          <p:nvSpPr>
            <p:cNvPr id="149" name="Rectangle: Rounded Corners 148">
              <a:extLst>
                <a:ext uri="{FF2B5EF4-FFF2-40B4-BE49-F238E27FC236}">
                  <a16:creationId xmlns:a16="http://schemas.microsoft.com/office/drawing/2014/main" id="{19060518-1506-6D2E-ADE8-575AE3BE835E}"/>
                </a:ext>
              </a:extLst>
            </p:cNvPr>
            <p:cNvSpPr/>
            <p:nvPr/>
          </p:nvSpPr>
          <p:spPr bwMode="auto">
            <a:xfrm rot="18419968">
              <a:off x="8849022" y="3286426"/>
              <a:ext cx="145868" cy="45719"/>
            </a:xfrm>
            <a:prstGeom prst="roundRect">
              <a:avLst>
                <a:gd name="adj" fmla="val 50000"/>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nvGrpSpPr>
            <p:cNvPr id="150" name="Group 149">
              <a:extLst>
                <a:ext uri="{FF2B5EF4-FFF2-40B4-BE49-F238E27FC236}">
                  <a16:creationId xmlns:a16="http://schemas.microsoft.com/office/drawing/2014/main" id="{E17B3FD3-3E59-CFB6-C9C9-C6D57A5528D9}"/>
                </a:ext>
              </a:extLst>
            </p:cNvPr>
            <p:cNvGrpSpPr/>
            <p:nvPr/>
          </p:nvGrpSpPr>
          <p:grpSpPr>
            <a:xfrm>
              <a:off x="8795997" y="3442106"/>
              <a:ext cx="108206" cy="110666"/>
              <a:chOff x="8202705" y="3109773"/>
              <a:chExt cx="183427" cy="187593"/>
            </a:xfrm>
          </p:grpSpPr>
          <p:sp>
            <p:nvSpPr>
              <p:cNvPr id="151" name="Oval 150">
                <a:extLst>
                  <a:ext uri="{FF2B5EF4-FFF2-40B4-BE49-F238E27FC236}">
                    <a16:creationId xmlns:a16="http://schemas.microsoft.com/office/drawing/2014/main" id="{4D2A5ACE-D04E-E9D1-8EC3-C1756F235F3A}"/>
                  </a:ext>
                </a:extLst>
              </p:cNvPr>
              <p:cNvSpPr/>
              <p:nvPr/>
            </p:nvSpPr>
            <p:spPr bwMode="auto">
              <a:xfrm>
                <a:off x="8218101" y="3129075"/>
                <a:ext cx="155793" cy="155793"/>
              </a:xfrm>
              <a:prstGeom prst="ellipse">
                <a:avLst/>
              </a:prstGeom>
              <a:solidFill>
                <a:schemeClr val="accent6">
                  <a:lumMod val="40000"/>
                  <a:lumOff val="60000"/>
                </a:scheme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2" name="Oval 151">
                <a:extLst>
                  <a:ext uri="{FF2B5EF4-FFF2-40B4-BE49-F238E27FC236}">
                    <a16:creationId xmlns:a16="http://schemas.microsoft.com/office/drawing/2014/main" id="{76B22835-5564-4C81-817C-7A92E44C1D60}"/>
                  </a:ext>
                </a:extLst>
              </p:cNvPr>
              <p:cNvSpPr/>
              <p:nvPr/>
            </p:nvSpPr>
            <p:spPr bwMode="auto">
              <a:xfrm flipH="1">
                <a:off x="8202705" y="3214398"/>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3" name="Oval 152">
                <a:extLst>
                  <a:ext uri="{FF2B5EF4-FFF2-40B4-BE49-F238E27FC236}">
                    <a16:creationId xmlns:a16="http://schemas.microsoft.com/office/drawing/2014/main" id="{ED8FF2BD-9DC3-40F1-9B77-BF747A1E6687}"/>
                  </a:ext>
                </a:extLst>
              </p:cNvPr>
              <p:cNvSpPr/>
              <p:nvPr/>
            </p:nvSpPr>
            <p:spPr bwMode="auto">
              <a:xfrm flipH="1">
                <a:off x="8243767" y="3191538"/>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4" name="Oval 153">
                <a:extLst>
                  <a:ext uri="{FF2B5EF4-FFF2-40B4-BE49-F238E27FC236}">
                    <a16:creationId xmlns:a16="http://schemas.microsoft.com/office/drawing/2014/main" id="{5B975FF5-372A-1168-32D3-A770370039FB}"/>
                  </a:ext>
                </a:extLst>
              </p:cNvPr>
              <p:cNvSpPr/>
              <p:nvPr/>
            </p:nvSpPr>
            <p:spPr bwMode="auto">
              <a:xfrm flipH="1">
                <a:off x="8214998" y="3136361"/>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5" name="Oval 154">
                <a:extLst>
                  <a:ext uri="{FF2B5EF4-FFF2-40B4-BE49-F238E27FC236}">
                    <a16:creationId xmlns:a16="http://schemas.microsoft.com/office/drawing/2014/main" id="{B04A5579-8009-8E30-429E-9EE0DD52E46D}"/>
                  </a:ext>
                </a:extLst>
              </p:cNvPr>
              <p:cNvSpPr/>
              <p:nvPr/>
            </p:nvSpPr>
            <p:spPr bwMode="auto">
              <a:xfrm flipH="1">
                <a:off x="8340413" y="3132632"/>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6" name="Oval 155">
                <a:extLst>
                  <a:ext uri="{FF2B5EF4-FFF2-40B4-BE49-F238E27FC236}">
                    <a16:creationId xmlns:a16="http://schemas.microsoft.com/office/drawing/2014/main" id="{894EA787-DF86-095B-F3CF-2942C5B3D1D3}"/>
                  </a:ext>
                </a:extLst>
              </p:cNvPr>
              <p:cNvSpPr/>
              <p:nvPr/>
            </p:nvSpPr>
            <p:spPr bwMode="auto">
              <a:xfrm flipH="1">
                <a:off x="8296966" y="3175522"/>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7" name="Oval 156">
                <a:extLst>
                  <a:ext uri="{FF2B5EF4-FFF2-40B4-BE49-F238E27FC236}">
                    <a16:creationId xmlns:a16="http://schemas.microsoft.com/office/drawing/2014/main" id="{123530E6-CCE8-8183-AC24-F8A5639BE6E4}"/>
                  </a:ext>
                </a:extLst>
              </p:cNvPr>
              <p:cNvSpPr/>
              <p:nvPr/>
            </p:nvSpPr>
            <p:spPr bwMode="auto">
              <a:xfrm flipH="1">
                <a:off x="8333781" y="3228971"/>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8" name="Oval 157">
                <a:extLst>
                  <a:ext uri="{FF2B5EF4-FFF2-40B4-BE49-F238E27FC236}">
                    <a16:creationId xmlns:a16="http://schemas.microsoft.com/office/drawing/2014/main" id="{47AD8DD2-D742-5AE3-DC60-201CCA15CAEE}"/>
                  </a:ext>
                </a:extLst>
              </p:cNvPr>
              <p:cNvSpPr/>
              <p:nvPr/>
            </p:nvSpPr>
            <p:spPr bwMode="auto">
              <a:xfrm flipH="1">
                <a:off x="8266625" y="3251647"/>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9" name="Oval 158">
                <a:extLst>
                  <a:ext uri="{FF2B5EF4-FFF2-40B4-BE49-F238E27FC236}">
                    <a16:creationId xmlns:a16="http://schemas.microsoft.com/office/drawing/2014/main" id="{27FF67A5-9358-6744-0C8B-29F9B64DB449}"/>
                  </a:ext>
                </a:extLst>
              </p:cNvPr>
              <p:cNvSpPr/>
              <p:nvPr/>
            </p:nvSpPr>
            <p:spPr bwMode="auto">
              <a:xfrm flipH="1">
                <a:off x="8279257" y="3109773"/>
                <a:ext cx="45719" cy="45719"/>
              </a:xfrm>
              <a:prstGeom prst="ellipse">
                <a:avLst/>
              </a:prstGeom>
              <a:solidFill>
                <a:schemeClr val="accent6"/>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grpSp>
        <p:nvGrpSpPr>
          <p:cNvPr id="3" name="Group 2">
            <a:extLst>
              <a:ext uri="{FF2B5EF4-FFF2-40B4-BE49-F238E27FC236}">
                <a16:creationId xmlns:a16="http://schemas.microsoft.com/office/drawing/2014/main" id="{0966D900-5446-564E-5DC0-6F3D196E41AA}"/>
              </a:ext>
            </a:extLst>
          </p:cNvPr>
          <p:cNvGrpSpPr/>
          <p:nvPr/>
        </p:nvGrpSpPr>
        <p:grpSpPr>
          <a:xfrm>
            <a:off x="3959877" y="5784490"/>
            <a:ext cx="325032" cy="241471"/>
            <a:chOff x="5702281" y="3066331"/>
            <a:chExt cx="586887" cy="436006"/>
          </a:xfrm>
          <a:solidFill>
            <a:schemeClr val="accent4"/>
          </a:solidFill>
        </p:grpSpPr>
        <p:sp>
          <p:nvSpPr>
            <p:cNvPr id="5" name="Freeform: Shape 4">
              <a:extLst>
                <a:ext uri="{FF2B5EF4-FFF2-40B4-BE49-F238E27FC236}">
                  <a16:creationId xmlns:a16="http://schemas.microsoft.com/office/drawing/2014/main" id="{7766F270-230A-9259-39E8-B1E8E79D9D68}"/>
                </a:ext>
              </a:extLst>
            </p:cNvPr>
            <p:cNvSpPr/>
            <p:nvPr/>
          </p:nvSpPr>
          <p:spPr bwMode="auto">
            <a:xfrm>
              <a:off x="5702281" y="3066331"/>
              <a:ext cx="586887" cy="436006"/>
            </a:xfrm>
            <a:custGeom>
              <a:avLst/>
              <a:gdLst>
                <a:gd name="connsiteX0" fmla="*/ 21686 w 586887"/>
                <a:gd name="connsiteY0" fmla="*/ 201989 h 436006"/>
                <a:gd name="connsiteX1" fmla="*/ 18 w 586887"/>
                <a:gd name="connsiteY1" fmla="*/ 141318 h 436006"/>
                <a:gd name="connsiteX2" fmla="*/ 26019 w 586887"/>
                <a:gd name="connsiteY2" fmla="*/ 89314 h 436006"/>
                <a:gd name="connsiteX3" fmla="*/ 164696 w 586887"/>
                <a:gd name="connsiteY3" fmla="*/ 50311 h 436006"/>
                <a:gd name="connsiteX4" fmla="*/ 203699 w 586887"/>
                <a:gd name="connsiteY4" fmla="*/ 2641 h 436006"/>
                <a:gd name="connsiteX5" fmla="*/ 329375 w 586887"/>
                <a:gd name="connsiteY5" fmla="*/ 11308 h 436006"/>
                <a:gd name="connsiteX6" fmla="*/ 381379 w 586887"/>
                <a:gd name="connsiteY6" fmla="*/ 54645 h 436006"/>
                <a:gd name="connsiteX7" fmla="*/ 489720 w 586887"/>
                <a:gd name="connsiteY7" fmla="*/ 58978 h 436006"/>
                <a:gd name="connsiteX8" fmla="*/ 520055 w 586887"/>
                <a:gd name="connsiteY8" fmla="*/ 145651 h 436006"/>
                <a:gd name="connsiteX9" fmla="*/ 585060 w 586887"/>
                <a:gd name="connsiteY9" fmla="*/ 193321 h 436006"/>
                <a:gd name="connsiteX10" fmla="*/ 567726 w 586887"/>
                <a:gd name="connsiteY10" fmla="*/ 301663 h 436006"/>
                <a:gd name="connsiteX11" fmla="*/ 554725 w 586887"/>
                <a:gd name="connsiteY11" fmla="*/ 401337 h 436006"/>
                <a:gd name="connsiteX12" fmla="*/ 463718 w 586887"/>
                <a:gd name="connsiteY12" fmla="*/ 436006 h 436006"/>
                <a:gd name="connsiteX13" fmla="*/ 385712 w 586887"/>
                <a:gd name="connsiteY13" fmla="*/ 401337 h 436006"/>
                <a:gd name="connsiteX14" fmla="*/ 290372 w 586887"/>
                <a:gd name="connsiteY14" fmla="*/ 427339 h 436006"/>
                <a:gd name="connsiteX15" fmla="*/ 199365 w 586887"/>
                <a:gd name="connsiteY15" fmla="*/ 397003 h 436006"/>
                <a:gd name="connsiteX16" fmla="*/ 104025 w 586887"/>
                <a:gd name="connsiteY16" fmla="*/ 379668 h 436006"/>
                <a:gd name="connsiteX17" fmla="*/ 125693 w 586887"/>
                <a:gd name="connsiteY17" fmla="*/ 314664 h 436006"/>
                <a:gd name="connsiteX18" fmla="*/ 13019 w 586887"/>
                <a:gd name="connsiteY18" fmla="*/ 262660 h 436006"/>
                <a:gd name="connsiteX19" fmla="*/ 21686 w 586887"/>
                <a:gd name="connsiteY19" fmla="*/ 201989 h 43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6887" h="436006">
                  <a:moveTo>
                    <a:pt x="21686" y="201989"/>
                  </a:moveTo>
                  <a:cubicBezTo>
                    <a:pt x="19519" y="181765"/>
                    <a:pt x="-704" y="160097"/>
                    <a:pt x="18" y="141318"/>
                  </a:cubicBezTo>
                  <a:cubicBezTo>
                    <a:pt x="740" y="122539"/>
                    <a:pt x="-1427" y="104482"/>
                    <a:pt x="26019" y="89314"/>
                  </a:cubicBezTo>
                  <a:cubicBezTo>
                    <a:pt x="53465" y="74146"/>
                    <a:pt x="135083" y="64756"/>
                    <a:pt x="164696" y="50311"/>
                  </a:cubicBezTo>
                  <a:cubicBezTo>
                    <a:pt x="194309" y="35866"/>
                    <a:pt x="176253" y="9141"/>
                    <a:pt x="203699" y="2641"/>
                  </a:cubicBezTo>
                  <a:cubicBezTo>
                    <a:pt x="231146" y="-3860"/>
                    <a:pt x="299762" y="2641"/>
                    <a:pt x="329375" y="11308"/>
                  </a:cubicBezTo>
                  <a:cubicBezTo>
                    <a:pt x="358988" y="19975"/>
                    <a:pt x="354655" y="46700"/>
                    <a:pt x="381379" y="54645"/>
                  </a:cubicBezTo>
                  <a:cubicBezTo>
                    <a:pt x="408103" y="62590"/>
                    <a:pt x="466607" y="43810"/>
                    <a:pt x="489720" y="58978"/>
                  </a:cubicBezTo>
                  <a:cubicBezTo>
                    <a:pt x="512833" y="74146"/>
                    <a:pt x="504165" y="123261"/>
                    <a:pt x="520055" y="145651"/>
                  </a:cubicBezTo>
                  <a:cubicBezTo>
                    <a:pt x="535945" y="168041"/>
                    <a:pt x="577115" y="167319"/>
                    <a:pt x="585060" y="193321"/>
                  </a:cubicBezTo>
                  <a:cubicBezTo>
                    <a:pt x="593005" y="219323"/>
                    <a:pt x="572782" y="266994"/>
                    <a:pt x="567726" y="301663"/>
                  </a:cubicBezTo>
                  <a:cubicBezTo>
                    <a:pt x="562670" y="336332"/>
                    <a:pt x="572060" y="378947"/>
                    <a:pt x="554725" y="401337"/>
                  </a:cubicBezTo>
                  <a:cubicBezTo>
                    <a:pt x="537390" y="423728"/>
                    <a:pt x="491887" y="436006"/>
                    <a:pt x="463718" y="436006"/>
                  </a:cubicBezTo>
                  <a:cubicBezTo>
                    <a:pt x="435549" y="436006"/>
                    <a:pt x="414603" y="402781"/>
                    <a:pt x="385712" y="401337"/>
                  </a:cubicBezTo>
                  <a:cubicBezTo>
                    <a:pt x="356821" y="399893"/>
                    <a:pt x="321430" y="428061"/>
                    <a:pt x="290372" y="427339"/>
                  </a:cubicBezTo>
                  <a:cubicBezTo>
                    <a:pt x="259314" y="426617"/>
                    <a:pt x="230423" y="404948"/>
                    <a:pt x="199365" y="397003"/>
                  </a:cubicBezTo>
                  <a:cubicBezTo>
                    <a:pt x="168307" y="389058"/>
                    <a:pt x="116304" y="393391"/>
                    <a:pt x="104025" y="379668"/>
                  </a:cubicBezTo>
                  <a:cubicBezTo>
                    <a:pt x="91746" y="365945"/>
                    <a:pt x="140861" y="334165"/>
                    <a:pt x="125693" y="314664"/>
                  </a:cubicBezTo>
                  <a:cubicBezTo>
                    <a:pt x="110525" y="295163"/>
                    <a:pt x="30353" y="281439"/>
                    <a:pt x="13019" y="262660"/>
                  </a:cubicBezTo>
                  <a:cubicBezTo>
                    <a:pt x="-4315" y="243881"/>
                    <a:pt x="23853" y="222213"/>
                    <a:pt x="21686" y="201989"/>
                  </a:cubicBezTo>
                  <a:close/>
                </a:path>
              </a:pathLst>
            </a:custGeom>
            <a:grp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nvGrpSpPr>
            <p:cNvPr id="18" name="Group 17">
              <a:extLst>
                <a:ext uri="{FF2B5EF4-FFF2-40B4-BE49-F238E27FC236}">
                  <a16:creationId xmlns:a16="http://schemas.microsoft.com/office/drawing/2014/main" id="{F2A4D881-2F0E-71E6-AFE8-AD3271F4333B}"/>
                </a:ext>
              </a:extLst>
            </p:cNvPr>
            <p:cNvGrpSpPr/>
            <p:nvPr/>
          </p:nvGrpSpPr>
          <p:grpSpPr>
            <a:xfrm>
              <a:off x="5903624" y="3187820"/>
              <a:ext cx="283914" cy="244724"/>
              <a:chOff x="5903624" y="3187820"/>
              <a:chExt cx="283914" cy="244724"/>
            </a:xfrm>
            <a:grpFill/>
          </p:grpSpPr>
          <p:sp>
            <p:nvSpPr>
              <p:cNvPr id="20" name="Oval 19">
                <a:extLst>
                  <a:ext uri="{FF2B5EF4-FFF2-40B4-BE49-F238E27FC236}">
                    <a16:creationId xmlns:a16="http://schemas.microsoft.com/office/drawing/2014/main" id="{C5C3F3C9-FF54-4376-C862-B780DF59DF1B}"/>
                  </a:ext>
                </a:extLst>
              </p:cNvPr>
              <p:cNvSpPr/>
              <p:nvPr/>
            </p:nvSpPr>
            <p:spPr bwMode="auto">
              <a:xfrm rot="1826796">
                <a:off x="6071225" y="3313447"/>
                <a:ext cx="116313" cy="96514"/>
              </a:xfrm>
              <a:prstGeom prst="ellipse">
                <a:avLst/>
              </a:prstGeom>
              <a:grp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3" name="Oval 22">
                <a:extLst>
                  <a:ext uri="{FF2B5EF4-FFF2-40B4-BE49-F238E27FC236}">
                    <a16:creationId xmlns:a16="http://schemas.microsoft.com/office/drawing/2014/main" id="{27F0C74A-9368-A20A-EC67-ECF453A686DD}"/>
                  </a:ext>
                </a:extLst>
              </p:cNvPr>
              <p:cNvSpPr/>
              <p:nvPr/>
            </p:nvSpPr>
            <p:spPr bwMode="auto">
              <a:xfrm>
                <a:off x="5954636" y="3187820"/>
                <a:ext cx="116313" cy="96514"/>
              </a:xfrm>
              <a:prstGeom prst="ellipse">
                <a:avLst/>
              </a:prstGeom>
              <a:grp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4" name="Oval 23">
                <a:extLst>
                  <a:ext uri="{FF2B5EF4-FFF2-40B4-BE49-F238E27FC236}">
                    <a16:creationId xmlns:a16="http://schemas.microsoft.com/office/drawing/2014/main" id="{EFEE83C6-56ED-3BB7-DE25-25BBAED56F09}"/>
                  </a:ext>
                </a:extLst>
              </p:cNvPr>
              <p:cNvSpPr/>
              <p:nvPr/>
            </p:nvSpPr>
            <p:spPr bwMode="auto">
              <a:xfrm rot="20915248">
                <a:off x="5903624" y="3336030"/>
                <a:ext cx="116313" cy="96514"/>
              </a:xfrm>
              <a:prstGeom prst="ellipse">
                <a:avLst/>
              </a:prstGeom>
              <a:grp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grpSp>
        <p:nvGrpSpPr>
          <p:cNvPr id="25" name="Group 24">
            <a:extLst>
              <a:ext uri="{FF2B5EF4-FFF2-40B4-BE49-F238E27FC236}">
                <a16:creationId xmlns:a16="http://schemas.microsoft.com/office/drawing/2014/main" id="{C298C60B-8800-5EE6-6A43-3C3D1898ABB7}"/>
              </a:ext>
            </a:extLst>
          </p:cNvPr>
          <p:cNvGrpSpPr/>
          <p:nvPr/>
        </p:nvGrpSpPr>
        <p:grpSpPr>
          <a:xfrm rot="7115377">
            <a:off x="4309317" y="5620369"/>
            <a:ext cx="325032" cy="241471"/>
            <a:chOff x="5702281" y="3066331"/>
            <a:chExt cx="586887" cy="436006"/>
          </a:xfrm>
          <a:solidFill>
            <a:schemeClr val="accent4"/>
          </a:solidFill>
        </p:grpSpPr>
        <p:sp>
          <p:nvSpPr>
            <p:cNvPr id="28" name="Freeform: Shape 27">
              <a:extLst>
                <a:ext uri="{FF2B5EF4-FFF2-40B4-BE49-F238E27FC236}">
                  <a16:creationId xmlns:a16="http://schemas.microsoft.com/office/drawing/2014/main" id="{A5DFD3CA-6EF6-1739-36A2-79BB52B038E5}"/>
                </a:ext>
              </a:extLst>
            </p:cNvPr>
            <p:cNvSpPr/>
            <p:nvPr/>
          </p:nvSpPr>
          <p:spPr bwMode="auto">
            <a:xfrm>
              <a:off x="5702281" y="3066331"/>
              <a:ext cx="586887" cy="436006"/>
            </a:xfrm>
            <a:custGeom>
              <a:avLst/>
              <a:gdLst>
                <a:gd name="connsiteX0" fmla="*/ 21686 w 586887"/>
                <a:gd name="connsiteY0" fmla="*/ 201989 h 436006"/>
                <a:gd name="connsiteX1" fmla="*/ 18 w 586887"/>
                <a:gd name="connsiteY1" fmla="*/ 141318 h 436006"/>
                <a:gd name="connsiteX2" fmla="*/ 26019 w 586887"/>
                <a:gd name="connsiteY2" fmla="*/ 89314 h 436006"/>
                <a:gd name="connsiteX3" fmla="*/ 164696 w 586887"/>
                <a:gd name="connsiteY3" fmla="*/ 50311 h 436006"/>
                <a:gd name="connsiteX4" fmla="*/ 203699 w 586887"/>
                <a:gd name="connsiteY4" fmla="*/ 2641 h 436006"/>
                <a:gd name="connsiteX5" fmla="*/ 329375 w 586887"/>
                <a:gd name="connsiteY5" fmla="*/ 11308 h 436006"/>
                <a:gd name="connsiteX6" fmla="*/ 381379 w 586887"/>
                <a:gd name="connsiteY6" fmla="*/ 54645 h 436006"/>
                <a:gd name="connsiteX7" fmla="*/ 489720 w 586887"/>
                <a:gd name="connsiteY7" fmla="*/ 58978 h 436006"/>
                <a:gd name="connsiteX8" fmla="*/ 520055 w 586887"/>
                <a:gd name="connsiteY8" fmla="*/ 145651 h 436006"/>
                <a:gd name="connsiteX9" fmla="*/ 585060 w 586887"/>
                <a:gd name="connsiteY9" fmla="*/ 193321 h 436006"/>
                <a:gd name="connsiteX10" fmla="*/ 567726 w 586887"/>
                <a:gd name="connsiteY10" fmla="*/ 301663 h 436006"/>
                <a:gd name="connsiteX11" fmla="*/ 554725 w 586887"/>
                <a:gd name="connsiteY11" fmla="*/ 401337 h 436006"/>
                <a:gd name="connsiteX12" fmla="*/ 463718 w 586887"/>
                <a:gd name="connsiteY12" fmla="*/ 436006 h 436006"/>
                <a:gd name="connsiteX13" fmla="*/ 385712 w 586887"/>
                <a:gd name="connsiteY13" fmla="*/ 401337 h 436006"/>
                <a:gd name="connsiteX14" fmla="*/ 290372 w 586887"/>
                <a:gd name="connsiteY14" fmla="*/ 427339 h 436006"/>
                <a:gd name="connsiteX15" fmla="*/ 199365 w 586887"/>
                <a:gd name="connsiteY15" fmla="*/ 397003 h 436006"/>
                <a:gd name="connsiteX16" fmla="*/ 104025 w 586887"/>
                <a:gd name="connsiteY16" fmla="*/ 379668 h 436006"/>
                <a:gd name="connsiteX17" fmla="*/ 125693 w 586887"/>
                <a:gd name="connsiteY17" fmla="*/ 314664 h 436006"/>
                <a:gd name="connsiteX18" fmla="*/ 13019 w 586887"/>
                <a:gd name="connsiteY18" fmla="*/ 262660 h 436006"/>
                <a:gd name="connsiteX19" fmla="*/ 21686 w 586887"/>
                <a:gd name="connsiteY19" fmla="*/ 201989 h 43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6887" h="436006">
                  <a:moveTo>
                    <a:pt x="21686" y="201989"/>
                  </a:moveTo>
                  <a:cubicBezTo>
                    <a:pt x="19519" y="181765"/>
                    <a:pt x="-704" y="160097"/>
                    <a:pt x="18" y="141318"/>
                  </a:cubicBezTo>
                  <a:cubicBezTo>
                    <a:pt x="740" y="122539"/>
                    <a:pt x="-1427" y="104482"/>
                    <a:pt x="26019" y="89314"/>
                  </a:cubicBezTo>
                  <a:cubicBezTo>
                    <a:pt x="53465" y="74146"/>
                    <a:pt x="135083" y="64756"/>
                    <a:pt x="164696" y="50311"/>
                  </a:cubicBezTo>
                  <a:cubicBezTo>
                    <a:pt x="194309" y="35866"/>
                    <a:pt x="176253" y="9141"/>
                    <a:pt x="203699" y="2641"/>
                  </a:cubicBezTo>
                  <a:cubicBezTo>
                    <a:pt x="231146" y="-3860"/>
                    <a:pt x="299762" y="2641"/>
                    <a:pt x="329375" y="11308"/>
                  </a:cubicBezTo>
                  <a:cubicBezTo>
                    <a:pt x="358988" y="19975"/>
                    <a:pt x="354655" y="46700"/>
                    <a:pt x="381379" y="54645"/>
                  </a:cubicBezTo>
                  <a:cubicBezTo>
                    <a:pt x="408103" y="62590"/>
                    <a:pt x="466607" y="43810"/>
                    <a:pt x="489720" y="58978"/>
                  </a:cubicBezTo>
                  <a:cubicBezTo>
                    <a:pt x="512833" y="74146"/>
                    <a:pt x="504165" y="123261"/>
                    <a:pt x="520055" y="145651"/>
                  </a:cubicBezTo>
                  <a:cubicBezTo>
                    <a:pt x="535945" y="168041"/>
                    <a:pt x="577115" y="167319"/>
                    <a:pt x="585060" y="193321"/>
                  </a:cubicBezTo>
                  <a:cubicBezTo>
                    <a:pt x="593005" y="219323"/>
                    <a:pt x="572782" y="266994"/>
                    <a:pt x="567726" y="301663"/>
                  </a:cubicBezTo>
                  <a:cubicBezTo>
                    <a:pt x="562670" y="336332"/>
                    <a:pt x="572060" y="378947"/>
                    <a:pt x="554725" y="401337"/>
                  </a:cubicBezTo>
                  <a:cubicBezTo>
                    <a:pt x="537390" y="423728"/>
                    <a:pt x="491887" y="436006"/>
                    <a:pt x="463718" y="436006"/>
                  </a:cubicBezTo>
                  <a:cubicBezTo>
                    <a:pt x="435549" y="436006"/>
                    <a:pt x="414603" y="402781"/>
                    <a:pt x="385712" y="401337"/>
                  </a:cubicBezTo>
                  <a:cubicBezTo>
                    <a:pt x="356821" y="399893"/>
                    <a:pt x="321430" y="428061"/>
                    <a:pt x="290372" y="427339"/>
                  </a:cubicBezTo>
                  <a:cubicBezTo>
                    <a:pt x="259314" y="426617"/>
                    <a:pt x="230423" y="404948"/>
                    <a:pt x="199365" y="397003"/>
                  </a:cubicBezTo>
                  <a:cubicBezTo>
                    <a:pt x="168307" y="389058"/>
                    <a:pt x="116304" y="393391"/>
                    <a:pt x="104025" y="379668"/>
                  </a:cubicBezTo>
                  <a:cubicBezTo>
                    <a:pt x="91746" y="365945"/>
                    <a:pt x="140861" y="334165"/>
                    <a:pt x="125693" y="314664"/>
                  </a:cubicBezTo>
                  <a:cubicBezTo>
                    <a:pt x="110525" y="295163"/>
                    <a:pt x="30353" y="281439"/>
                    <a:pt x="13019" y="262660"/>
                  </a:cubicBezTo>
                  <a:cubicBezTo>
                    <a:pt x="-4315" y="243881"/>
                    <a:pt x="23853" y="222213"/>
                    <a:pt x="21686" y="201989"/>
                  </a:cubicBezTo>
                  <a:close/>
                </a:path>
              </a:pathLst>
            </a:custGeom>
            <a:grp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nvGrpSpPr>
            <p:cNvPr id="29" name="Group 28">
              <a:extLst>
                <a:ext uri="{FF2B5EF4-FFF2-40B4-BE49-F238E27FC236}">
                  <a16:creationId xmlns:a16="http://schemas.microsoft.com/office/drawing/2014/main" id="{C50FCEA1-31DA-7011-6EEF-A6902A7D9DBE}"/>
                </a:ext>
              </a:extLst>
            </p:cNvPr>
            <p:cNvGrpSpPr/>
            <p:nvPr/>
          </p:nvGrpSpPr>
          <p:grpSpPr>
            <a:xfrm>
              <a:off x="5903624" y="3187820"/>
              <a:ext cx="283914" cy="244724"/>
              <a:chOff x="5903624" y="3187820"/>
              <a:chExt cx="283914" cy="244724"/>
            </a:xfrm>
            <a:grpFill/>
          </p:grpSpPr>
          <p:sp>
            <p:nvSpPr>
              <p:cNvPr id="32" name="Oval 31">
                <a:extLst>
                  <a:ext uri="{FF2B5EF4-FFF2-40B4-BE49-F238E27FC236}">
                    <a16:creationId xmlns:a16="http://schemas.microsoft.com/office/drawing/2014/main" id="{8A8DF4C5-6A5C-55C7-2161-E4A852D1580E}"/>
                  </a:ext>
                </a:extLst>
              </p:cNvPr>
              <p:cNvSpPr/>
              <p:nvPr/>
            </p:nvSpPr>
            <p:spPr bwMode="auto">
              <a:xfrm rot="1826796">
                <a:off x="6071225" y="3313447"/>
                <a:ext cx="116313" cy="96514"/>
              </a:xfrm>
              <a:prstGeom prst="ellipse">
                <a:avLst/>
              </a:prstGeom>
              <a:grp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4" name="Oval 33">
                <a:extLst>
                  <a:ext uri="{FF2B5EF4-FFF2-40B4-BE49-F238E27FC236}">
                    <a16:creationId xmlns:a16="http://schemas.microsoft.com/office/drawing/2014/main" id="{C79A86D7-8A35-6E74-5110-6631518184C8}"/>
                  </a:ext>
                </a:extLst>
              </p:cNvPr>
              <p:cNvSpPr/>
              <p:nvPr/>
            </p:nvSpPr>
            <p:spPr bwMode="auto">
              <a:xfrm>
                <a:off x="5954636" y="3187820"/>
                <a:ext cx="116313" cy="96514"/>
              </a:xfrm>
              <a:prstGeom prst="ellipse">
                <a:avLst/>
              </a:prstGeom>
              <a:grp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35" name="Oval 34">
                <a:extLst>
                  <a:ext uri="{FF2B5EF4-FFF2-40B4-BE49-F238E27FC236}">
                    <a16:creationId xmlns:a16="http://schemas.microsoft.com/office/drawing/2014/main" id="{E71640DE-7B4E-7B93-52A4-A9FF85B1115E}"/>
                  </a:ext>
                </a:extLst>
              </p:cNvPr>
              <p:cNvSpPr/>
              <p:nvPr/>
            </p:nvSpPr>
            <p:spPr bwMode="auto">
              <a:xfrm rot="20915248">
                <a:off x="5903624" y="3336030"/>
                <a:ext cx="116313" cy="96514"/>
              </a:xfrm>
              <a:prstGeom prst="ellipse">
                <a:avLst/>
              </a:prstGeom>
              <a:grp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spTree>
    <p:extLst>
      <p:ext uri="{BB962C8B-B14F-4D97-AF65-F5344CB8AC3E}">
        <p14:creationId xmlns:p14="http://schemas.microsoft.com/office/powerpoint/2010/main" val="2970811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546831A-73CD-4F8E-9FF8-D931364866CE}"/>
              </a:ext>
            </a:extLst>
          </p:cNvPr>
          <p:cNvSpPr>
            <a:spLocks noGrp="1" noChangeArrowheads="1"/>
          </p:cNvSpPr>
          <p:nvPr>
            <p:ph type="title"/>
          </p:nvPr>
        </p:nvSpPr>
        <p:spPr/>
        <p:txBody>
          <a:bodyPr/>
          <a:lstStyle/>
          <a:p>
            <a:r>
              <a:rPr lang="en-US" altLang="en-US"/>
              <a:t>I</a:t>
            </a:r>
            <a:r>
              <a:rPr lang="en-US" altLang="en-US" sz="3600"/>
              <a:t>mmunotherapy in </a:t>
            </a:r>
            <a:r>
              <a:rPr lang="en-US" altLang="en-US" sz="3600" dirty="0"/>
              <a:t>Resectable</a:t>
            </a:r>
            <a:r>
              <a:rPr lang="en-US" altLang="en-US" sz="3600"/>
              <a:t> Cancer</a:t>
            </a:r>
            <a:endParaRPr lang="en-US" altLang="en-US"/>
          </a:p>
        </p:txBody>
      </p:sp>
      <p:sp>
        <p:nvSpPr>
          <p:cNvPr id="2" name="Rectangle 3">
            <a:extLst>
              <a:ext uri="{FF2B5EF4-FFF2-40B4-BE49-F238E27FC236}">
                <a16:creationId xmlns:a16="http://schemas.microsoft.com/office/drawing/2014/main" id="{35E7A4C4-B255-B1FE-4BC4-900EDF75C759}"/>
              </a:ext>
            </a:extLst>
          </p:cNvPr>
          <p:cNvSpPr>
            <a:spLocks noGrp="1" noChangeArrowheads="1"/>
          </p:cNvSpPr>
          <p:nvPr>
            <p:ph idx="1"/>
          </p:nvPr>
        </p:nvSpPr>
        <p:spPr/>
        <p:txBody>
          <a:bodyPr>
            <a:normAutofit fontScale="92500" lnSpcReduction="20000"/>
          </a:bodyPr>
          <a:lstStyle/>
          <a:p>
            <a:pPr>
              <a:lnSpc>
                <a:spcPct val="100000"/>
              </a:lnSpc>
            </a:pPr>
            <a:r>
              <a:rPr lang="en-US" sz="2600">
                <a:ea typeface="MS PGothic" panose="020B0600070205080204" pitchFamily="34" charset="-128"/>
              </a:rPr>
              <a:t>Anti–PD-1/PD-L1 antibodies induce durable remission for a subset of patients with advanced cancer</a:t>
            </a:r>
            <a:r>
              <a:rPr lang="en-US" sz="2600" baseline="30000">
                <a:ea typeface="MS PGothic" panose="020B0600070205080204" pitchFamily="34" charset="-128"/>
              </a:rPr>
              <a:t>1-3</a:t>
            </a:r>
          </a:p>
          <a:p>
            <a:pPr>
              <a:lnSpc>
                <a:spcPct val="100000"/>
              </a:lnSpc>
            </a:pPr>
            <a:r>
              <a:rPr lang="en-US" sz="2600" b="0" i="0">
                <a:solidFill>
                  <a:srgbClr val="212121"/>
                </a:solidFill>
                <a:effectLst/>
                <a:ea typeface="Calibri" panose="020F0502020204030204" pitchFamily="34" charset="0"/>
                <a:cs typeface="Calibri" panose="020F0502020204030204" pitchFamily="34" charset="0"/>
              </a:rPr>
              <a:t>Immunotherapy in early stages of cancer is a biologically sound approach</a:t>
            </a:r>
            <a:br>
              <a:rPr lang="en-US" sz="2600" b="0" i="0" dirty="0">
                <a:solidFill>
                  <a:srgbClr val="212121"/>
                </a:solidFill>
                <a:effectLst/>
                <a:ea typeface="Calibri" panose="020F0502020204030204" pitchFamily="34" charset="0"/>
                <a:cs typeface="Calibri" panose="020F0502020204030204" pitchFamily="34" charset="0"/>
              </a:rPr>
            </a:br>
            <a:r>
              <a:rPr lang="en-US" sz="2600" b="0" i="0" dirty="0">
                <a:solidFill>
                  <a:srgbClr val="212121"/>
                </a:solidFill>
                <a:effectLst/>
                <a:ea typeface="Calibri" panose="020F0502020204030204" pitchFamily="34" charset="0"/>
                <a:cs typeface="Calibri" panose="020F0502020204030204" pitchFamily="34" charset="0"/>
              </a:rPr>
              <a:t>because</a:t>
            </a:r>
            <a:r>
              <a:rPr lang="en-US" altLang="en-US" sz="2600" baseline="30000" dirty="0">
                <a:ea typeface="Calibri" panose="020F0502020204030204" pitchFamily="34" charset="0"/>
                <a:cs typeface="Calibri" panose="020F0502020204030204" pitchFamily="34" charset="0"/>
              </a:rPr>
              <a:t>3-5</a:t>
            </a:r>
            <a:r>
              <a:rPr lang="en-US" altLang="en-US" sz="2600">
                <a:ea typeface="Calibri" panose="020F0502020204030204" pitchFamily="34" charset="0"/>
                <a:cs typeface="Calibri" panose="020F0502020204030204" pitchFamily="34" charset="0"/>
              </a:rPr>
              <a:t>:</a:t>
            </a:r>
            <a:endParaRPr lang="en-US" altLang="en-US" sz="2600" dirty="0">
              <a:ea typeface="Calibri" panose="020F0502020204030204" pitchFamily="34" charset="0"/>
              <a:cs typeface="Calibri" panose="020F0502020204030204" pitchFamily="34" charset="0"/>
            </a:endParaRPr>
          </a:p>
          <a:p>
            <a:pPr lvl="1">
              <a:lnSpc>
                <a:spcPct val="100000"/>
              </a:lnSpc>
            </a:pPr>
            <a:r>
              <a:rPr lang="en-US" altLang="en-US" sz="2400">
                <a:ea typeface="MS PGothic" panose="020B0600070205080204" pitchFamily="34" charset="-128"/>
              </a:rPr>
              <a:t>Patients may have a more intact immune system</a:t>
            </a:r>
            <a:endParaRPr lang="en-US" altLang="en-US" sz="2400" baseline="30000">
              <a:ea typeface="MS PGothic" panose="020B0600070205080204" pitchFamily="34" charset="-128"/>
            </a:endParaRPr>
          </a:p>
          <a:p>
            <a:pPr lvl="1">
              <a:lnSpc>
                <a:spcPct val="100000"/>
              </a:lnSpc>
            </a:pPr>
            <a:r>
              <a:rPr lang="en-US" sz="2400">
                <a:ea typeface="MS PGothic" panose="020B0600070205080204" pitchFamily="34" charset="-128"/>
              </a:rPr>
              <a:t>Draining lymph nodes are in situ in neoadjuvant setting</a:t>
            </a:r>
            <a:endParaRPr lang="en-US" sz="2400" baseline="30000">
              <a:ea typeface="MS PGothic" panose="020B0600070205080204" pitchFamily="34" charset="-128"/>
            </a:endParaRPr>
          </a:p>
          <a:p>
            <a:pPr lvl="1">
              <a:lnSpc>
                <a:spcPct val="100000"/>
              </a:lnSpc>
            </a:pPr>
            <a:r>
              <a:rPr lang="en-US" sz="2400">
                <a:ea typeface="MS PGothic" panose="020B0600070205080204" pitchFamily="34" charset="-128"/>
              </a:rPr>
              <a:t>Potential for long-lasting immune priming against </a:t>
            </a:r>
            <a:r>
              <a:rPr lang="en-US" sz="2400" dirty="0">
                <a:ea typeface="MS PGothic" panose="020B0600070205080204" pitchFamily="34" charset="-128"/>
              </a:rPr>
              <a:t>micrometastases</a:t>
            </a:r>
            <a:endParaRPr lang="en-US" sz="2400" baseline="30000">
              <a:ea typeface="MS PGothic" panose="020B0600070205080204" pitchFamily="34" charset="-128"/>
            </a:endParaRPr>
          </a:p>
          <a:p>
            <a:pPr lvl="1">
              <a:lnSpc>
                <a:spcPct val="100000"/>
              </a:lnSpc>
            </a:pPr>
            <a:r>
              <a:rPr lang="en-US" sz="2400">
                <a:ea typeface="MS PGothic" panose="020B0600070205080204" pitchFamily="34" charset="-128"/>
              </a:rPr>
              <a:t>Ideal opportunity for translational science in neoadjuvant setting</a:t>
            </a:r>
            <a:endParaRPr lang="en-US" sz="2400" baseline="30000">
              <a:ea typeface="MS PGothic" panose="020B0600070205080204" pitchFamily="34" charset="-128"/>
            </a:endParaRPr>
          </a:p>
          <a:p>
            <a:pPr>
              <a:lnSpc>
                <a:spcPct val="100000"/>
              </a:lnSpc>
            </a:pPr>
            <a:r>
              <a:rPr lang="en-US" sz="2600"/>
              <a:t>Chemotherapy is a rational partner for immunotherapy as it disrupts tumor architecture, resulting in antigen shedding and inducing rapid disease control</a:t>
            </a:r>
          </a:p>
          <a:p>
            <a:pPr>
              <a:lnSpc>
                <a:spcPct val="100000"/>
              </a:lnSpc>
            </a:pPr>
            <a:endParaRPr lang="en-US" altLang="en-US" baseline="30000"/>
          </a:p>
        </p:txBody>
      </p:sp>
      <p:sp>
        <p:nvSpPr>
          <p:cNvPr id="3" name="Text Box 11">
            <a:extLst>
              <a:ext uri="{FF2B5EF4-FFF2-40B4-BE49-F238E27FC236}">
                <a16:creationId xmlns:a16="http://schemas.microsoft.com/office/drawing/2014/main" id="{290F5A2A-B5D5-EDAE-006F-45B825999213}"/>
              </a:ext>
            </a:extLst>
          </p:cNvPr>
          <p:cNvSpPr txBox="1">
            <a:spLocks noChangeArrowheads="1"/>
          </p:cNvSpPr>
          <p:nvPr/>
        </p:nvSpPr>
        <p:spPr bwMode="auto">
          <a:xfrm>
            <a:off x="425770" y="6215405"/>
            <a:ext cx="8477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Calibri" panose="020F0502020204030204" pitchFamily="34" charset="0"/>
              </a:rPr>
              <a:t>1. Lipson. Clin Cancer Res. 2013;19:462. 2. Tan. Front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Pharmacol</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Calibri" panose="020F0502020204030204" pitchFamily="34" charset="0"/>
              </a:rPr>
              <a:t>. 2022;13:1037646. 3.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Mittendorf</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Calibri" panose="020F0502020204030204" pitchFamily="34" charset="0"/>
              </a:rPr>
              <a:t>. Am Soc Clin Educ Book. </a:t>
            </a:r>
            <a:b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Calibri" panose="020F0502020204030204" pitchFamily="34" charset="0"/>
              </a:rPr>
            </a:b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Calibri" panose="020F0502020204030204" pitchFamily="34" charset="0"/>
              </a:rPr>
              <a:t>2022;42:1. 4. van Pul. Front Immunol. 2021;12:643291. 5.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Calibri" panose="020F0502020204030204" pitchFamily="34" charset="0"/>
              </a:rPr>
              <a:t>Chaft</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Calibri" panose="020F0502020204030204" pitchFamily="34" charset="0"/>
              </a:rPr>
              <a:t>. Nat Rev Clin Oncol. 2021;18:547.</a:t>
            </a:r>
          </a:p>
        </p:txBody>
      </p:sp>
    </p:spTree>
    <p:extLst>
      <p:ext uri="{BB962C8B-B14F-4D97-AF65-F5344CB8AC3E}">
        <p14:creationId xmlns:p14="http://schemas.microsoft.com/office/powerpoint/2010/main" val="3940865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33FE-6798-13B4-903B-AF2670BC05E5}"/>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0D5F61E1-FE22-127A-5983-08AFDDE69736}"/>
              </a:ext>
            </a:extLst>
          </p:cNvPr>
          <p:cNvSpPr>
            <a:spLocks noGrp="1"/>
          </p:cNvSpPr>
          <p:nvPr>
            <p:ph idx="1"/>
          </p:nvPr>
        </p:nvSpPr>
        <p:spPr/>
        <p:txBody>
          <a:bodyPr/>
          <a:lstStyle/>
          <a:p>
            <a:r>
              <a:rPr lang="en-US" altLang="en-US"/>
              <a:t>Biomarker Testing Recommendations in NSCLC</a:t>
            </a:r>
            <a:endParaRPr lang="en-US"/>
          </a:p>
          <a:p>
            <a:r>
              <a:rPr lang="en-US" altLang="en-US"/>
              <a:t>Targeted Therapy in Early-Stage NSCLC</a:t>
            </a:r>
            <a:endParaRPr lang="en-US" altLang="en-US" sz="2800" b="1" i="1">
              <a:solidFill>
                <a:srgbClr val="E1471D"/>
              </a:solidFill>
            </a:endParaRPr>
          </a:p>
          <a:p>
            <a:r>
              <a:rPr lang="en-US" altLang="en-US" sz="2800"/>
              <a:t>Immunotherapy in Early-Stage NSCLC</a:t>
            </a:r>
            <a:endParaRPr lang="en-US" sz="2800" b="1" i="1">
              <a:solidFill>
                <a:schemeClr val="accent3"/>
              </a:solidFill>
              <a:cs typeface="Calibri" panose="020F0502020204030204" pitchFamily="34" charset="0"/>
            </a:endParaRPr>
          </a:p>
          <a:p>
            <a:r>
              <a:rPr lang="en-US" altLang="en-US"/>
              <a:t>Partnering With Patients in Their Care</a:t>
            </a:r>
            <a:endParaRPr lang="en-US">
              <a:cs typeface="Calibri" panose="020F0502020204030204" pitchFamily="34" charset="0"/>
            </a:endParaRPr>
          </a:p>
          <a:p>
            <a:r>
              <a:rPr lang="en-US">
                <a:cs typeface="Calibri" panose="020F0502020204030204" pitchFamily="34" charset="0"/>
              </a:rPr>
              <a:t>Audience Question and Answer Session</a:t>
            </a:r>
            <a:endParaRPr lang="en-US"/>
          </a:p>
        </p:txBody>
      </p:sp>
    </p:spTree>
    <p:custDataLst>
      <p:tags r:id="rId1"/>
    </p:custDataLst>
    <p:extLst>
      <p:ext uri="{BB962C8B-B14F-4D97-AF65-F5344CB8AC3E}">
        <p14:creationId xmlns:p14="http://schemas.microsoft.com/office/powerpoint/2010/main" val="85544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429168-A998-462D-92EF-4D97B2489CAD}"/>
              </a:ext>
            </a:extLst>
          </p:cNvPr>
          <p:cNvSpPr>
            <a:spLocks noGrp="1"/>
          </p:cNvSpPr>
          <p:nvPr>
            <p:ph type="title"/>
          </p:nvPr>
        </p:nvSpPr>
        <p:spPr/>
        <p:txBody>
          <a:bodyPr/>
          <a:lstStyle/>
          <a:p>
            <a:r>
              <a:rPr lang="en-US"/>
              <a:t>Considerations for Timing of Treatment Options for Early-Stage NSCLC</a:t>
            </a:r>
          </a:p>
        </p:txBody>
      </p:sp>
      <p:sp>
        <p:nvSpPr>
          <p:cNvPr id="17" name="Oval 16">
            <a:extLst>
              <a:ext uri="{FF2B5EF4-FFF2-40B4-BE49-F238E27FC236}">
                <a16:creationId xmlns:a16="http://schemas.microsoft.com/office/drawing/2014/main" id="{796D46D1-26CA-498D-8C61-DB10D46EAB9D}"/>
              </a:ext>
            </a:extLst>
          </p:cNvPr>
          <p:cNvSpPr/>
          <p:nvPr/>
        </p:nvSpPr>
        <p:spPr bwMode="auto">
          <a:xfrm>
            <a:off x="5801361" y="1594327"/>
            <a:ext cx="5463263" cy="4354191"/>
          </a:xfrm>
          <a:prstGeom prst="ellipse">
            <a:avLst/>
          </a:prstGeom>
          <a:solidFill>
            <a:schemeClr val="accent3">
              <a:lumMod val="60000"/>
              <a:lumOff val="40000"/>
              <a:alpha val="21176"/>
            </a:schemeClr>
          </a:solidFill>
          <a:ln w="28575" cap="flat" cmpd="sng" algn="ctr">
            <a:solidFill>
              <a:schemeClr val="accent3"/>
            </a:solidFill>
            <a:prstDash val="solid"/>
            <a:round/>
            <a:headEnd type="none" w="med" len="med"/>
            <a:tailEnd type="none" w="med" len="med"/>
          </a:ln>
          <a:effectLst/>
        </p:spPr>
        <p:txBody>
          <a:bodyPr wrap="none"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000000"/>
              </a:solidFill>
              <a:effectLst/>
              <a:uLnTx/>
              <a:uFillTx/>
              <a:latin typeface="Arial" charset="0"/>
              <a:ea typeface="+mn-ea"/>
              <a:cs typeface="+mn-cs"/>
            </a:endParaRPr>
          </a:p>
        </p:txBody>
      </p:sp>
      <p:sp>
        <p:nvSpPr>
          <p:cNvPr id="18" name="Oval 17">
            <a:extLst>
              <a:ext uri="{FF2B5EF4-FFF2-40B4-BE49-F238E27FC236}">
                <a16:creationId xmlns:a16="http://schemas.microsoft.com/office/drawing/2014/main" id="{DE090A00-6CEB-4A15-A2D7-4A6CB1381B44}"/>
              </a:ext>
            </a:extLst>
          </p:cNvPr>
          <p:cNvSpPr/>
          <p:nvPr/>
        </p:nvSpPr>
        <p:spPr bwMode="auto">
          <a:xfrm>
            <a:off x="927377" y="1594327"/>
            <a:ext cx="5463263" cy="4354191"/>
          </a:xfrm>
          <a:prstGeom prst="ellipse">
            <a:avLst/>
          </a:prstGeom>
          <a:solidFill>
            <a:schemeClr val="accent2">
              <a:lumMod val="60000"/>
              <a:lumOff val="40000"/>
              <a:alpha val="18824"/>
            </a:schemeClr>
          </a:solidFill>
          <a:ln w="28575" cap="flat" cmpd="sng" algn="ctr">
            <a:solidFill>
              <a:schemeClr val="accent1"/>
            </a:solidFill>
            <a:prstDash val="solid"/>
            <a:round/>
            <a:headEnd type="none" w="med" len="med"/>
            <a:tailEnd type="none" w="med" len="med"/>
          </a:ln>
          <a:effectLst/>
        </p:spPr>
        <p:txBody>
          <a:bodyPr wrap="none" lIns="0" tIns="0" rIns="0" bIns="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a:ln>
                <a:noFill/>
              </a:ln>
              <a:solidFill>
                <a:srgbClr val="000000"/>
              </a:solidFill>
              <a:effectLst/>
              <a:uLnTx/>
              <a:uFillTx/>
              <a:latin typeface="Arial" charset="0"/>
              <a:ea typeface="+mn-ea"/>
              <a:cs typeface="+mn-cs"/>
            </a:endParaRPr>
          </a:p>
        </p:txBody>
      </p:sp>
      <p:sp>
        <p:nvSpPr>
          <p:cNvPr id="19" name="Content Placeholder 18">
            <a:extLst>
              <a:ext uri="{FF2B5EF4-FFF2-40B4-BE49-F238E27FC236}">
                <a16:creationId xmlns:a16="http://schemas.microsoft.com/office/drawing/2014/main" id="{E41FF304-49EB-4BD3-91BD-AB8DE001A079}"/>
              </a:ext>
            </a:extLst>
          </p:cNvPr>
          <p:cNvSpPr txBox="1">
            <a:spLocks/>
          </p:cNvSpPr>
          <p:nvPr/>
        </p:nvSpPr>
        <p:spPr>
          <a:xfrm>
            <a:off x="1686391" y="1785321"/>
            <a:ext cx="4074329" cy="3505200"/>
          </a:xfrm>
          <a:prstGeom prst="rect">
            <a:avLst/>
          </a:prstGeom>
        </p:spPr>
        <p:txBody>
          <a:bodyPr lIns="0" tIns="0" rIns="0" bIns="0"/>
          <a:lstStyle>
            <a:lvl1pPr marL="0" indent="0" algn="l" defTabSz="914377" rtl="0" eaLnBrk="1" latinLnBrk="0" hangingPunct="1">
              <a:lnSpc>
                <a:spcPct val="90000"/>
              </a:lnSpc>
              <a:spcBef>
                <a:spcPts val="360"/>
              </a:spcBef>
              <a:buClr>
                <a:schemeClr val="tx2"/>
              </a:buClr>
              <a:buFont typeface="Wingdings" pitchFamily="2" charset="2"/>
              <a:buNone/>
              <a:defRPr sz="2000" kern="1200">
                <a:solidFill>
                  <a:schemeClr val="tx1"/>
                </a:solidFill>
                <a:latin typeface="+mn-lt"/>
                <a:ea typeface="+mn-ea"/>
                <a:cs typeface="+mn-cs"/>
              </a:defRPr>
            </a:lvl1pPr>
            <a:lvl2pPr marL="115888" indent="-112713" algn="l" defTabSz="914377" rtl="0" eaLnBrk="1" latinLnBrk="0" hangingPunct="1">
              <a:lnSpc>
                <a:spcPct val="90000"/>
              </a:lnSpc>
              <a:spcBef>
                <a:spcPts val="360"/>
              </a:spcBef>
              <a:buClr>
                <a:schemeClr val="accent2"/>
              </a:buClr>
              <a:buFont typeface="Arial" panose="020B0604020202020204" pitchFamily="34" charset="0"/>
              <a:buChar char="•"/>
              <a:defRPr sz="1800" kern="1200">
                <a:solidFill>
                  <a:schemeClr val="accent3"/>
                </a:solidFill>
                <a:latin typeface="+mn-lt"/>
                <a:ea typeface="+mn-ea"/>
                <a:cs typeface="+mn-cs"/>
              </a:defRPr>
            </a:lvl2pPr>
            <a:lvl3pPr marL="233363" indent="-119063" algn="l" defTabSz="914377" rtl="0" eaLnBrk="1" latinLnBrk="0" hangingPunct="1">
              <a:lnSpc>
                <a:spcPct val="90000"/>
              </a:lnSpc>
              <a:spcBef>
                <a:spcPts val="360"/>
              </a:spcBef>
              <a:buClr>
                <a:schemeClr val="accent1"/>
              </a:buClr>
              <a:buFont typeface="Arial" panose="020B0604020202020204" pitchFamily="34" charset="0"/>
              <a:buChar char="–"/>
              <a:defRPr sz="1600" kern="1200">
                <a:solidFill>
                  <a:schemeClr val="accent3"/>
                </a:solidFill>
                <a:latin typeface="+mn-lt"/>
                <a:ea typeface="+mn-ea"/>
                <a:cs typeface="+mn-cs"/>
              </a:defRPr>
            </a:lvl3pPr>
            <a:lvl4pPr marL="341313" indent="-107950" algn="l" defTabSz="914377" rtl="0" eaLnBrk="1" latinLnBrk="0" hangingPunct="1">
              <a:lnSpc>
                <a:spcPct val="90000"/>
              </a:lnSpc>
              <a:spcBef>
                <a:spcPts val="360"/>
              </a:spcBef>
              <a:buClr>
                <a:schemeClr val="accent3"/>
              </a:buClr>
              <a:buFont typeface="Arial" panose="020B0604020202020204" pitchFamily="34" charset="0"/>
              <a:buChar char="­"/>
              <a:tabLst/>
              <a:defRPr sz="1600" kern="1200">
                <a:solidFill>
                  <a:schemeClr val="accent3"/>
                </a:solidFill>
                <a:latin typeface="+mn-lt"/>
                <a:ea typeface="+mn-ea"/>
                <a:cs typeface="+mn-cs"/>
              </a:defRPr>
            </a:lvl4pPr>
            <a:lvl5pPr marL="2057349" indent="-228594" algn="l" defTabSz="914377" rtl="0" eaLnBrk="1" latinLnBrk="0" hangingPunct="1">
              <a:lnSpc>
                <a:spcPct val="90000"/>
              </a:lnSpc>
              <a:spcBef>
                <a:spcPts val="360"/>
              </a:spcBef>
              <a:buClr>
                <a:schemeClr val="tx2"/>
              </a:buClr>
              <a:buFont typeface="Arial" pitchFamily="34" charset="0"/>
              <a:buChar char="»"/>
              <a:defRPr sz="1600" kern="1200">
                <a:solidFill>
                  <a:schemeClr val="accent3"/>
                </a:solidFill>
                <a:latin typeface="+mn-lt"/>
                <a:ea typeface="+mn-ea"/>
                <a:cs typeface="+mn-cs"/>
              </a:defRPr>
            </a:lvl5pPr>
            <a:lvl6pPr marL="2514537"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450"/>
              </a:spcBef>
              <a:spcAft>
                <a:spcPts val="1350"/>
              </a:spcAft>
              <a:buClr>
                <a:srgbClr val="1F497D"/>
              </a:buClr>
              <a:buSzTx/>
              <a:buFont typeface="Wingdings" pitchFamily="2" charset="2"/>
              <a:buNone/>
              <a:tabLst/>
              <a:defRPr/>
            </a:pPr>
            <a:r>
              <a:rPr kumimoji="0" lang="en-US" sz="2800" b="1" i="0" u="none" strike="noStrike" kern="1200" cap="none" spc="0" normalizeH="0" baseline="0" noProof="0">
                <a:ln>
                  <a:noFill/>
                </a:ln>
                <a:solidFill>
                  <a:srgbClr val="015873"/>
                </a:solidFill>
                <a:effectLst/>
                <a:uLnTx/>
                <a:uFillTx/>
                <a:latin typeface="Calibri"/>
                <a:ea typeface="+mn-ea"/>
                <a:cs typeface="+mn-cs"/>
              </a:rPr>
              <a:t>Neoadjuvant</a:t>
            </a:r>
          </a:p>
          <a:p>
            <a:pPr marL="285750" marR="0" lvl="0" indent="-285750" algn="l" defTabSz="685783" rtl="0" eaLnBrk="1" fontAlgn="auto" latinLnBrk="0" hangingPunct="1">
              <a:lnSpc>
                <a:spcPct val="100000"/>
              </a:lnSpc>
              <a:spcBef>
                <a:spcPts val="0"/>
              </a:spcBef>
              <a:spcAft>
                <a:spcPts val="900"/>
              </a:spcAft>
              <a:buClr>
                <a:srgbClr val="015873"/>
              </a:buClr>
              <a:buSzTx/>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Calibri"/>
                <a:ea typeface="+mn-ea"/>
                <a:cs typeface="+mn-cs"/>
              </a:rPr>
              <a:t>Provides earliest opportunity to eradicate micrometastatic disease</a:t>
            </a:r>
            <a:r>
              <a:rPr kumimoji="0" lang="en-US" b="0" i="0" u="none" strike="noStrike" kern="1200" cap="none" spc="0" normalizeH="0" baseline="30000" noProof="0">
                <a:ln>
                  <a:noFill/>
                </a:ln>
                <a:solidFill>
                  <a:srgbClr val="000000"/>
                </a:solidFill>
                <a:effectLst/>
                <a:uLnTx/>
                <a:uFillTx/>
                <a:latin typeface="Calibri"/>
                <a:ea typeface="+mn-ea"/>
                <a:cs typeface="+mn-cs"/>
              </a:rPr>
              <a:t>1</a:t>
            </a:r>
          </a:p>
          <a:p>
            <a:pPr marL="285750" marR="0" lvl="0" indent="-285750" algn="l" defTabSz="685783" rtl="0" eaLnBrk="1" fontAlgn="auto" latinLnBrk="0" hangingPunct="1">
              <a:lnSpc>
                <a:spcPct val="100000"/>
              </a:lnSpc>
              <a:spcBef>
                <a:spcPts val="0"/>
              </a:spcBef>
              <a:spcAft>
                <a:spcPts val="450"/>
              </a:spcAft>
              <a:buClr>
                <a:srgbClr val="015873"/>
              </a:buClr>
              <a:buSzTx/>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Calibri"/>
                <a:ea typeface="+mn-ea"/>
                <a:cs typeface="+mn-cs"/>
              </a:rPr>
              <a:t>Increased treatment initiation rate and compliance</a:t>
            </a:r>
            <a:r>
              <a:rPr kumimoji="0" lang="en-US" b="0" i="0" u="none" strike="noStrike" kern="1200" cap="none" spc="0" normalizeH="0" baseline="30000" noProof="0">
                <a:ln>
                  <a:noFill/>
                </a:ln>
                <a:solidFill>
                  <a:srgbClr val="000000"/>
                </a:solidFill>
                <a:effectLst/>
                <a:uLnTx/>
                <a:uFillTx/>
                <a:latin typeface="Calibri"/>
                <a:ea typeface="+mn-ea"/>
                <a:cs typeface="+mn-cs"/>
              </a:rPr>
              <a:t>2</a:t>
            </a:r>
            <a:r>
              <a:rPr kumimoji="0" lang="en-US" b="0" i="0" u="none" strike="noStrike" kern="1200" cap="none" spc="0" normalizeH="0" baseline="0" noProof="0">
                <a:ln>
                  <a:noFill/>
                </a:ln>
                <a:solidFill>
                  <a:srgbClr val="000000"/>
                </a:solidFill>
                <a:effectLst/>
                <a:uLnTx/>
                <a:uFillTx/>
                <a:latin typeface="Calibri"/>
                <a:ea typeface="+mn-ea"/>
                <a:cs typeface="+mn-cs"/>
              </a:rPr>
              <a:t> </a:t>
            </a:r>
          </a:p>
          <a:p>
            <a:pPr marL="285750" marR="0" lvl="0" indent="-285750" algn="l" defTabSz="685783" rtl="0" eaLnBrk="1" fontAlgn="base" latinLnBrk="0" hangingPunct="1">
              <a:lnSpc>
                <a:spcPct val="100000"/>
              </a:lnSpc>
              <a:spcBef>
                <a:spcPts val="0"/>
              </a:spcBef>
              <a:spcAft>
                <a:spcPts val="900"/>
              </a:spcAft>
              <a:buClr>
                <a:srgbClr val="015873"/>
              </a:buClr>
              <a:buSzTx/>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Calibri"/>
                <a:ea typeface="+mn-ea"/>
                <a:cs typeface="+mn-cs"/>
              </a:rPr>
              <a:t>Pathologic response provides early indicator of response to therapy and can guide future treatment decisions</a:t>
            </a:r>
            <a:r>
              <a:rPr kumimoji="0" lang="en-US" b="0" i="0" u="none" strike="noStrike" kern="1200" cap="none" spc="0" normalizeH="0" baseline="30000" noProof="0">
                <a:ln>
                  <a:noFill/>
                </a:ln>
                <a:solidFill>
                  <a:srgbClr val="000000"/>
                </a:solidFill>
                <a:effectLst/>
                <a:uLnTx/>
                <a:uFillTx/>
                <a:latin typeface="Calibri"/>
                <a:ea typeface="+mn-ea"/>
                <a:cs typeface="+mn-cs"/>
              </a:rPr>
              <a:t>3</a:t>
            </a:r>
          </a:p>
        </p:txBody>
      </p:sp>
      <p:grpSp>
        <p:nvGrpSpPr>
          <p:cNvPr id="20" name="Group 7">
            <a:extLst>
              <a:ext uri="{FF2B5EF4-FFF2-40B4-BE49-F238E27FC236}">
                <a16:creationId xmlns:a16="http://schemas.microsoft.com/office/drawing/2014/main" id="{AAE05A62-6873-4B36-83FA-312125BBAD33}"/>
              </a:ext>
            </a:extLst>
          </p:cNvPr>
          <p:cNvGrpSpPr>
            <a:grpSpLocks/>
          </p:cNvGrpSpPr>
          <p:nvPr/>
        </p:nvGrpSpPr>
        <p:grpSpPr bwMode="auto">
          <a:xfrm>
            <a:off x="4436580" y="4775798"/>
            <a:ext cx="3296516" cy="967673"/>
            <a:chOff x="4143163" y="4924803"/>
            <a:chExt cx="3474720" cy="1019962"/>
          </a:xfrm>
          <a:solidFill>
            <a:schemeClr val="tx2"/>
          </a:solidFill>
        </p:grpSpPr>
        <p:cxnSp>
          <p:nvCxnSpPr>
            <p:cNvPr id="23" name="Straight Connector 8">
              <a:extLst>
                <a:ext uri="{FF2B5EF4-FFF2-40B4-BE49-F238E27FC236}">
                  <a16:creationId xmlns:a16="http://schemas.microsoft.com/office/drawing/2014/main" id="{FB53BB0A-ADE3-4785-9DF7-CA8F2D75371A}"/>
                </a:ext>
              </a:extLst>
            </p:cNvPr>
            <p:cNvCxnSpPr>
              <a:cxnSpLocks/>
            </p:cNvCxnSpPr>
            <p:nvPr/>
          </p:nvCxnSpPr>
          <p:spPr bwMode="auto">
            <a:xfrm>
              <a:off x="5884061" y="4924803"/>
              <a:ext cx="0" cy="806602"/>
            </a:xfrm>
            <a:prstGeom prst="line">
              <a:avLst/>
            </a:prstGeom>
            <a:grpFill/>
            <a:ln w="28575" algn="ctr">
              <a:solidFill>
                <a:schemeClr val="bg1"/>
              </a:solidFill>
              <a:round/>
              <a:headEnd/>
              <a:tailEnd/>
            </a:ln>
          </p:spPr>
        </p:cxnSp>
        <p:sp>
          <p:nvSpPr>
            <p:cNvPr id="24" name="Rectangle: Rounded Corners 23">
              <a:extLst>
                <a:ext uri="{FF2B5EF4-FFF2-40B4-BE49-F238E27FC236}">
                  <a16:creationId xmlns:a16="http://schemas.microsoft.com/office/drawing/2014/main" id="{8A237922-8059-4968-90BA-E439D7084768}"/>
                </a:ext>
              </a:extLst>
            </p:cNvPr>
            <p:cNvSpPr/>
            <p:nvPr/>
          </p:nvSpPr>
          <p:spPr>
            <a:xfrm>
              <a:off x="4143163" y="5487686"/>
              <a:ext cx="3474720" cy="457079"/>
            </a:xfrm>
            <a:prstGeom prst="roundRect">
              <a:avLst/>
            </a:prstGeom>
            <a:grpFill/>
            <a:ln w="28575" cap="sq" cmpd="sng" algn="ctr">
              <a:solidFill>
                <a:schemeClr val="bg1"/>
              </a:solidFill>
              <a:prstDash val="solid"/>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000000"/>
                  </a:solidFill>
                  <a:effectLst/>
                  <a:uLnTx/>
                  <a:uFillTx/>
                  <a:latin typeface="Calibri"/>
                  <a:ea typeface="+mn-ea"/>
                  <a:cs typeface="+mn-cs"/>
                </a:rPr>
                <a:t>Perioperative treatment</a:t>
              </a:r>
            </a:p>
          </p:txBody>
        </p:sp>
      </p:grpSp>
      <p:sp>
        <p:nvSpPr>
          <p:cNvPr id="21" name="Content Placeholder 19">
            <a:extLst>
              <a:ext uri="{FF2B5EF4-FFF2-40B4-BE49-F238E27FC236}">
                <a16:creationId xmlns:a16="http://schemas.microsoft.com/office/drawing/2014/main" id="{2F1F5AF2-0DDD-4B34-8EB5-314D19D78F0A}"/>
              </a:ext>
            </a:extLst>
          </p:cNvPr>
          <p:cNvSpPr txBox="1">
            <a:spLocks/>
          </p:cNvSpPr>
          <p:nvPr/>
        </p:nvSpPr>
        <p:spPr>
          <a:xfrm>
            <a:off x="6535360" y="1785321"/>
            <a:ext cx="4320209" cy="3418885"/>
          </a:xfrm>
          <a:prstGeom prst="rect">
            <a:avLst/>
          </a:prstGeom>
        </p:spPr>
        <p:txBody>
          <a:bodyPr wrap="square" lIns="0" tIns="0" rIns="0" bIns="0">
            <a:spAutoFit/>
          </a:bodyPr>
          <a:lstStyle>
            <a:lvl1pPr marL="0" indent="0" algn="l" defTabSz="914377" rtl="0" eaLnBrk="1" latinLnBrk="0" hangingPunct="1">
              <a:lnSpc>
                <a:spcPct val="90000"/>
              </a:lnSpc>
              <a:spcBef>
                <a:spcPts val="360"/>
              </a:spcBef>
              <a:buClr>
                <a:schemeClr val="tx2"/>
              </a:buClr>
              <a:buFont typeface="Wingdings" pitchFamily="2" charset="2"/>
              <a:buNone/>
              <a:defRPr sz="2000" kern="1200">
                <a:solidFill>
                  <a:schemeClr val="tx1"/>
                </a:solidFill>
                <a:latin typeface="+mn-lt"/>
                <a:ea typeface="+mn-ea"/>
                <a:cs typeface="+mn-cs"/>
              </a:defRPr>
            </a:lvl1pPr>
            <a:lvl2pPr marL="115888" indent="-112713" algn="l" defTabSz="914377" rtl="0" eaLnBrk="1" latinLnBrk="0" hangingPunct="1">
              <a:lnSpc>
                <a:spcPct val="90000"/>
              </a:lnSpc>
              <a:spcBef>
                <a:spcPts val="360"/>
              </a:spcBef>
              <a:buClr>
                <a:schemeClr val="accent2"/>
              </a:buClr>
              <a:buFont typeface="Arial" panose="020B0604020202020204" pitchFamily="34" charset="0"/>
              <a:buChar char="•"/>
              <a:defRPr sz="1800" kern="1200">
                <a:solidFill>
                  <a:schemeClr val="accent3"/>
                </a:solidFill>
                <a:latin typeface="+mn-lt"/>
                <a:ea typeface="+mn-ea"/>
                <a:cs typeface="+mn-cs"/>
              </a:defRPr>
            </a:lvl2pPr>
            <a:lvl3pPr marL="233363" indent="-119063" algn="l" defTabSz="914377" rtl="0" eaLnBrk="1" latinLnBrk="0" hangingPunct="1">
              <a:lnSpc>
                <a:spcPct val="90000"/>
              </a:lnSpc>
              <a:spcBef>
                <a:spcPts val="360"/>
              </a:spcBef>
              <a:buClr>
                <a:schemeClr val="accent1"/>
              </a:buClr>
              <a:buFont typeface="Arial" panose="020B0604020202020204" pitchFamily="34" charset="0"/>
              <a:buChar char="–"/>
              <a:defRPr sz="1600" kern="1200">
                <a:solidFill>
                  <a:schemeClr val="accent3"/>
                </a:solidFill>
                <a:latin typeface="+mn-lt"/>
                <a:ea typeface="+mn-ea"/>
                <a:cs typeface="+mn-cs"/>
              </a:defRPr>
            </a:lvl3pPr>
            <a:lvl4pPr marL="341313" indent="-107950" algn="l" defTabSz="914377" rtl="0" eaLnBrk="1" latinLnBrk="0" hangingPunct="1">
              <a:lnSpc>
                <a:spcPct val="90000"/>
              </a:lnSpc>
              <a:spcBef>
                <a:spcPts val="360"/>
              </a:spcBef>
              <a:buClr>
                <a:schemeClr val="accent3"/>
              </a:buClr>
              <a:buFont typeface="Arial" panose="020B0604020202020204" pitchFamily="34" charset="0"/>
              <a:buChar char="­"/>
              <a:tabLst/>
              <a:defRPr sz="1600" kern="1200">
                <a:solidFill>
                  <a:schemeClr val="accent3"/>
                </a:solidFill>
                <a:latin typeface="+mn-lt"/>
                <a:ea typeface="+mn-ea"/>
                <a:cs typeface="+mn-cs"/>
              </a:defRPr>
            </a:lvl4pPr>
            <a:lvl5pPr marL="2057349" indent="-228594" algn="l" defTabSz="914377" rtl="0" eaLnBrk="1" latinLnBrk="0" hangingPunct="1">
              <a:lnSpc>
                <a:spcPct val="90000"/>
              </a:lnSpc>
              <a:spcBef>
                <a:spcPts val="360"/>
              </a:spcBef>
              <a:buClr>
                <a:schemeClr val="tx2"/>
              </a:buClr>
              <a:buFont typeface="Arial" pitchFamily="34" charset="0"/>
              <a:buChar char="»"/>
              <a:defRPr sz="1600" kern="1200">
                <a:solidFill>
                  <a:schemeClr val="accent3"/>
                </a:solidFill>
                <a:latin typeface="+mn-lt"/>
                <a:ea typeface="+mn-ea"/>
                <a:cs typeface="+mn-cs"/>
              </a:defRPr>
            </a:lvl5pPr>
            <a:lvl6pPr marL="2514537"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450"/>
              </a:spcBef>
              <a:spcAft>
                <a:spcPts val="1350"/>
              </a:spcAft>
              <a:buClr>
                <a:srgbClr val="1F497D"/>
              </a:buClr>
              <a:buSzTx/>
              <a:buFont typeface="Wingdings" pitchFamily="2" charset="2"/>
              <a:buNone/>
              <a:tabLst/>
              <a:defRPr/>
            </a:pPr>
            <a:r>
              <a:rPr kumimoji="0" lang="en-US" sz="2800" b="1" i="0" u="none" strike="noStrike" kern="1200" cap="none" spc="0" normalizeH="0" baseline="0" noProof="0">
                <a:ln>
                  <a:noFill/>
                </a:ln>
                <a:solidFill>
                  <a:srgbClr val="E1471D"/>
                </a:solidFill>
                <a:effectLst/>
                <a:uLnTx/>
                <a:uFillTx/>
                <a:latin typeface="Calibri"/>
                <a:ea typeface="+mn-ea"/>
                <a:cs typeface="+mn-cs"/>
              </a:rPr>
              <a:t>Adjuvant</a:t>
            </a:r>
          </a:p>
          <a:p>
            <a:pPr marL="342900" marR="0" lvl="0" indent="-342900" algn="l" defTabSz="685783" rtl="0" eaLnBrk="1" fontAlgn="auto" latinLnBrk="0" hangingPunct="1">
              <a:lnSpc>
                <a:spcPct val="100000"/>
              </a:lnSpc>
              <a:spcBef>
                <a:spcPts val="0"/>
              </a:spcBef>
              <a:spcAft>
                <a:spcPts val="900"/>
              </a:spcAft>
              <a:buClr>
                <a:srgbClr val="E1471D"/>
              </a:buClr>
              <a:buSzTx/>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Calibri"/>
                <a:ea typeface="+mn-ea"/>
                <a:cs typeface="+mn-cs"/>
              </a:rPr>
              <a:t>Allows the fastest time to surgery</a:t>
            </a:r>
            <a:r>
              <a:rPr kumimoji="0" lang="en-US" b="0" i="0" u="none" strike="noStrike" kern="1200" cap="none" spc="0" normalizeH="0" baseline="30000" noProof="0">
                <a:ln>
                  <a:noFill/>
                </a:ln>
                <a:solidFill>
                  <a:srgbClr val="000000"/>
                </a:solidFill>
                <a:effectLst/>
                <a:uLnTx/>
                <a:uFillTx/>
                <a:latin typeface="Calibri"/>
                <a:ea typeface="+mn-ea"/>
                <a:cs typeface="+mn-cs"/>
              </a:rPr>
              <a:t>4</a:t>
            </a:r>
          </a:p>
          <a:p>
            <a:pPr marL="342900" marR="0" lvl="0" indent="-342900" algn="l" defTabSz="685783" rtl="0" eaLnBrk="1" fontAlgn="auto" latinLnBrk="0" hangingPunct="1">
              <a:lnSpc>
                <a:spcPct val="100000"/>
              </a:lnSpc>
              <a:spcBef>
                <a:spcPts val="0"/>
              </a:spcBef>
              <a:spcAft>
                <a:spcPts val="900"/>
              </a:spcAft>
              <a:buClr>
                <a:srgbClr val="E1471D"/>
              </a:buClr>
              <a:buSzTx/>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Calibri"/>
                <a:ea typeface="+mn-ea"/>
                <a:cs typeface="+mn-cs"/>
              </a:rPr>
              <a:t>No risk of presurgery complications from systemic therapy</a:t>
            </a:r>
            <a:r>
              <a:rPr kumimoji="0" lang="en-US" b="0" i="0" u="none" strike="noStrike" kern="1200" cap="none" spc="0" normalizeH="0" baseline="30000" noProof="0">
                <a:ln>
                  <a:noFill/>
                </a:ln>
                <a:solidFill>
                  <a:srgbClr val="000000"/>
                </a:solidFill>
                <a:effectLst/>
                <a:uLnTx/>
                <a:uFillTx/>
                <a:latin typeface="Calibri"/>
                <a:ea typeface="+mn-ea"/>
                <a:cs typeface="+mn-cs"/>
              </a:rPr>
              <a:t>4</a:t>
            </a:r>
            <a:endParaRPr kumimoji="0" lang="en-US" b="0" i="0" u="none" strike="noStrike" kern="1200" cap="none" spc="0" normalizeH="0" baseline="0" noProof="0">
              <a:ln>
                <a:noFill/>
              </a:ln>
              <a:solidFill>
                <a:srgbClr val="000000"/>
              </a:solidFill>
              <a:effectLst/>
              <a:uLnTx/>
              <a:uFillTx/>
              <a:latin typeface="Calibri"/>
              <a:ea typeface="+mn-ea"/>
              <a:cs typeface="+mn-cs"/>
            </a:endParaRPr>
          </a:p>
          <a:p>
            <a:pPr marL="342900" marR="0" lvl="0" indent="-342900" algn="l" defTabSz="685783" rtl="0" eaLnBrk="1" fontAlgn="auto" latinLnBrk="0" hangingPunct="1">
              <a:lnSpc>
                <a:spcPct val="100000"/>
              </a:lnSpc>
              <a:spcBef>
                <a:spcPts val="0"/>
              </a:spcBef>
              <a:spcAft>
                <a:spcPts val="900"/>
              </a:spcAft>
              <a:buClr>
                <a:srgbClr val="E1471D"/>
              </a:buClr>
              <a:buSzTx/>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Calibri"/>
                <a:ea typeface="+mn-ea"/>
                <a:cs typeface="+mn-cs"/>
              </a:rPr>
              <a:t>Enables longer treatment duration for </a:t>
            </a:r>
            <a:br>
              <a:rPr kumimoji="0" lang="en-US" b="0" i="0" u="none" strike="noStrike" kern="1200" cap="none" spc="0" normalizeH="0" baseline="0" noProof="0">
                <a:ln>
                  <a:noFill/>
                </a:ln>
                <a:solidFill>
                  <a:srgbClr val="000000"/>
                </a:solidFill>
                <a:effectLst/>
                <a:uLnTx/>
                <a:uFillTx/>
                <a:latin typeface="Calibri"/>
                <a:ea typeface="+mn-ea"/>
                <a:cs typeface="+mn-cs"/>
              </a:rPr>
            </a:br>
            <a:r>
              <a:rPr kumimoji="0" lang="en-US" b="0" i="0" u="none" strike="noStrike" kern="1200" cap="none" spc="0" normalizeH="0" baseline="0" noProof="0">
                <a:ln>
                  <a:noFill/>
                </a:ln>
                <a:solidFill>
                  <a:srgbClr val="000000"/>
                </a:solidFill>
                <a:effectLst/>
                <a:uLnTx/>
                <a:uFillTx/>
                <a:latin typeface="Calibri"/>
                <a:ea typeface="+mn-ea"/>
                <a:cs typeface="+mn-cs"/>
              </a:rPr>
              <a:t>systemic control</a:t>
            </a:r>
            <a:r>
              <a:rPr kumimoji="0" lang="en-US" b="0" i="0" u="none" strike="noStrike" kern="1200" cap="none" spc="0" normalizeH="0" baseline="30000" noProof="0">
                <a:ln>
                  <a:noFill/>
                </a:ln>
                <a:solidFill>
                  <a:srgbClr val="000000"/>
                </a:solidFill>
                <a:effectLst/>
                <a:uLnTx/>
                <a:uFillTx/>
                <a:latin typeface="Calibri"/>
                <a:ea typeface="+mn-ea"/>
                <a:cs typeface="+mn-cs"/>
              </a:rPr>
              <a:t>5</a:t>
            </a:r>
          </a:p>
          <a:p>
            <a:pPr marL="342900" marR="0" lvl="0" indent="-342900" algn="l" defTabSz="685783" rtl="0" eaLnBrk="1" fontAlgn="auto" latinLnBrk="0" hangingPunct="1">
              <a:lnSpc>
                <a:spcPct val="100000"/>
              </a:lnSpc>
              <a:spcBef>
                <a:spcPts val="0"/>
              </a:spcBef>
              <a:spcAft>
                <a:spcPts val="900"/>
              </a:spcAft>
              <a:buClr>
                <a:srgbClr val="E1471D"/>
              </a:buClr>
              <a:buSzTx/>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Calibri"/>
                <a:ea typeface="+mn-ea"/>
                <a:cs typeface="+mn-cs"/>
              </a:rPr>
              <a:t>More flexible timing postsurgery provides more recovery time for patients</a:t>
            </a:r>
            <a:r>
              <a:rPr kumimoji="0" lang="en-US" b="0" i="0" u="none" strike="noStrike" kern="1200" cap="none" spc="0" normalizeH="0" baseline="30000" noProof="0">
                <a:ln>
                  <a:noFill/>
                </a:ln>
                <a:solidFill>
                  <a:srgbClr val="000000"/>
                </a:solidFill>
                <a:effectLst/>
                <a:uLnTx/>
                <a:uFillTx/>
                <a:latin typeface="Calibri"/>
                <a:ea typeface="+mn-ea"/>
                <a:cs typeface="+mn-cs"/>
              </a:rPr>
              <a:t>6</a:t>
            </a:r>
          </a:p>
        </p:txBody>
      </p:sp>
      <p:sp>
        <p:nvSpPr>
          <p:cNvPr id="28" name="Text Box 15">
            <a:extLst>
              <a:ext uri="{FF2B5EF4-FFF2-40B4-BE49-F238E27FC236}">
                <a16:creationId xmlns:a16="http://schemas.microsoft.com/office/drawing/2014/main" id="{96D43FE1-B32C-41C6-B100-769F08F827EC}"/>
              </a:ext>
            </a:extLst>
          </p:cNvPr>
          <p:cNvSpPr txBox="1">
            <a:spLocks noChangeArrowheads="1"/>
          </p:cNvSpPr>
          <p:nvPr/>
        </p:nvSpPr>
        <p:spPr bwMode="auto">
          <a:xfrm>
            <a:off x="412751" y="6183929"/>
            <a:ext cx="7687896"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mn-cs"/>
              </a:rPr>
              <a:t>1. Lewis. Front Oncol. 2018;8:5. 2. Felip. JCO. 2010;28:3138. 3. Hellmann. Lancet Oncol. 2014;15:e42. </a:t>
            </a:r>
            <a:r>
              <a:rPr lang="en-US" altLang="en-US" sz="1200" b="0" kern="1200" spc="-10">
                <a:solidFill>
                  <a:srgbClr val="455560"/>
                </a:solidFill>
                <a:latin typeface="Calibri" panose="020F0502020204030204" pitchFamily="34" charset="0"/>
                <a:ea typeface="+mn-ea"/>
                <a:cs typeface="+mn-cs"/>
              </a:rPr>
              <a:t>4</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mn-cs"/>
              </a:rPr>
              <a:t>. McElnay. J Thorac Dis. 2014;6 Suppl 2:S224. 5. Yuan. Signal Transduct Target Ther. 2019;4:61. 6. Owen. J Thorac Dis. 2018;10(suppl 3):S404.</a:t>
            </a:r>
          </a:p>
        </p:txBody>
      </p:sp>
    </p:spTree>
    <p:extLst>
      <p:ext uri="{BB962C8B-B14F-4D97-AF65-F5344CB8AC3E}">
        <p14:creationId xmlns:p14="http://schemas.microsoft.com/office/powerpoint/2010/main" val="3219418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59CE444-FE4B-A6F4-3DB4-36233355DDEE}"/>
              </a:ext>
            </a:extLst>
          </p:cNvPr>
          <p:cNvSpPr>
            <a:spLocks noGrp="1" noChangeArrowheads="1"/>
          </p:cNvSpPr>
          <p:nvPr>
            <p:ph type="title"/>
          </p:nvPr>
        </p:nvSpPr>
        <p:spPr/>
        <p:txBody>
          <a:bodyPr/>
          <a:lstStyle/>
          <a:p>
            <a:r>
              <a:rPr lang="en-US" altLang="en-US"/>
              <a:t>Immunotherapy Approvals for Neoadjuvant and </a:t>
            </a:r>
            <a:br>
              <a:rPr lang="en-US" altLang="en-US"/>
            </a:br>
            <a:r>
              <a:rPr lang="en-US" altLang="en-US"/>
              <a:t>Adjuvant Therapies in Early-Stage NSCLC</a:t>
            </a:r>
          </a:p>
        </p:txBody>
      </p:sp>
      <p:graphicFrame>
        <p:nvGraphicFramePr>
          <p:cNvPr id="9" name="Content Placeholder 8">
            <a:extLst>
              <a:ext uri="{FF2B5EF4-FFF2-40B4-BE49-F238E27FC236}">
                <a16:creationId xmlns:a16="http://schemas.microsoft.com/office/drawing/2014/main" id="{74DAA43D-F7A6-8BD6-2AC3-2678D827FB4A}"/>
              </a:ext>
            </a:extLst>
          </p:cNvPr>
          <p:cNvGraphicFramePr>
            <a:graphicFrameLocks noGrp="1"/>
          </p:cNvGraphicFramePr>
          <p:nvPr>
            <p:ph sz="half" idx="1"/>
            <p:extLst>
              <p:ext uri="{D42A27DB-BD31-4B8C-83A1-F6EECF244321}">
                <p14:modId xmlns:p14="http://schemas.microsoft.com/office/powerpoint/2010/main" val="45884940"/>
              </p:ext>
            </p:extLst>
          </p:nvPr>
        </p:nvGraphicFramePr>
        <p:xfrm>
          <a:off x="8298211" y="1603575"/>
          <a:ext cx="3481822" cy="4070856"/>
        </p:xfrm>
        <a:graphic>
          <a:graphicData uri="http://schemas.openxmlformats.org/drawingml/2006/table">
            <a:tbl>
              <a:tblPr firstRow="1" bandRow="1">
                <a:tableStyleId>{F5AB1C69-6EDB-4FF4-983F-18BD219EF322}</a:tableStyleId>
              </a:tblPr>
              <a:tblGrid>
                <a:gridCol w="3481822">
                  <a:extLst>
                    <a:ext uri="{9D8B030D-6E8A-4147-A177-3AD203B41FA5}">
                      <a16:colId xmlns:a16="http://schemas.microsoft.com/office/drawing/2014/main" val="3588513808"/>
                    </a:ext>
                  </a:extLst>
                </a:gridCol>
              </a:tblGrid>
              <a:tr h="743385">
                <a:tc>
                  <a:txBody>
                    <a:bodyPr/>
                    <a:lstStyle/>
                    <a:p>
                      <a:pPr algn="ctr"/>
                      <a:r>
                        <a:rPr lang="en-US" sz="2400"/>
                        <a:t>Adjuvant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24892030"/>
                  </a:ext>
                </a:extLst>
              </a:tr>
              <a:tr h="1559631">
                <a:tc>
                  <a:txBody>
                    <a:bodyPr/>
                    <a:lstStyle/>
                    <a:p>
                      <a:r>
                        <a:rPr lang="en-US" sz="2200" b="1">
                          <a:solidFill>
                            <a:schemeClr val="bg1"/>
                          </a:solidFill>
                        </a:rPr>
                        <a:t>Atezolizumab: </a:t>
                      </a:r>
                      <a:r>
                        <a:rPr lang="en-US" sz="2200" b="0">
                          <a:solidFill>
                            <a:sysClr val="windowText" lastClr="000000"/>
                          </a:solidFill>
                        </a:rPr>
                        <a:t>f</a:t>
                      </a:r>
                      <a:r>
                        <a:rPr lang="en-US" sz="2200">
                          <a:solidFill>
                            <a:sysClr val="windowText" lastClr="000000"/>
                          </a:solidFill>
                        </a:rPr>
                        <a:t>ollowing resection and plt-based CT, adults with stage II-IIIA and PD-L1 ≥1% of tumor cells (IMpower010 trial)</a:t>
                      </a:r>
                      <a:endParaRPr lang="en-US" sz="2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028638793"/>
                  </a:ext>
                </a:extLst>
              </a:tr>
              <a:tr h="15596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a:solidFill>
                            <a:schemeClr val="bg1"/>
                          </a:solidFill>
                        </a:rPr>
                        <a:t>Pembrolizumab: </a:t>
                      </a:r>
                      <a:r>
                        <a:rPr lang="en-US" sz="2200">
                          <a:solidFill>
                            <a:sysClr val="windowText" lastClr="000000"/>
                          </a:solidFill>
                        </a:rPr>
                        <a:t>Following resection and plt-based CT, adults with stage IB-IIIA (KEYNOTE-091 trial)</a:t>
                      </a:r>
                      <a:endParaRPr lang="en-US" sz="2200" dirty="0">
                        <a:solidFill>
                          <a:sysClr val="windowText" lastClr="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38346239"/>
                  </a:ext>
                </a:extLst>
              </a:tr>
            </a:tbl>
          </a:graphicData>
        </a:graphic>
      </p:graphicFrame>
      <p:graphicFrame>
        <p:nvGraphicFramePr>
          <p:cNvPr id="10" name="Content Placeholder 8">
            <a:extLst>
              <a:ext uri="{FF2B5EF4-FFF2-40B4-BE49-F238E27FC236}">
                <a16:creationId xmlns:a16="http://schemas.microsoft.com/office/drawing/2014/main" id="{213E7660-379B-B7A8-9863-440BE32C0B02}"/>
              </a:ext>
            </a:extLst>
          </p:cNvPr>
          <p:cNvGraphicFramePr>
            <a:graphicFrameLocks/>
          </p:cNvGraphicFramePr>
          <p:nvPr>
            <p:extLst>
              <p:ext uri="{D42A27DB-BD31-4B8C-83A1-F6EECF244321}">
                <p14:modId xmlns:p14="http://schemas.microsoft.com/office/powerpoint/2010/main" val="853915017"/>
              </p:ext>
            </p:extLst>
          </p:nvPr>
        </p:nvGraphicFramePr>
        <p:xfrm>
          <a:off x="490125" y="1603575"/>
          <a:ext cx="3395622" cy="3862647"/>
        </p:xfrm>
        <a:graphic>
          <a:graphicData uri="http://schemas.openxmlformats.org/drawingml/2006/table">
            <a:tbl>
              <a:tblPr firstRow="1" bandRow="1">
                <a:tableStyleId>{F5AB1C69-6EDB-4FF4-983F-18BD219EF322}</a:tableStyleId>
              </a:tblPr>
              <a:tblGrid>
                <a:gridCol w="3395622">
                  <a:extLst>
                    <a:ext uri="{9D8B030D-6E8A-4147-A177-3AD203B41FA5}">
                      <a16:colId xmlns:a16="http://schemas.microsoft.com/office/drawing/2014/main" val="3588513808"/>
                    </a:ext>
                  </a:extLst>
                </a:gridCol>
              </a:tblGrid>
              <a:tr h="743385">
                <a:tc>
                  <a:txBody>
                    <a:bodyPr/>
                    <a:lstStyle/>
                    <a:p>
                      <a:pPr algn="ctr"/>
                      <a:r>
                        <a:rPr lang="en-US" sz="2400"/>
                        <a:t>Neoadjuvant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24892030"/>
                  </a:ext>
                </a:extLst>
              </a:tr>
              <a:tr h="1559631">
                <a:tc>
                  <a:txBody>
                    <a:bodyPr/>
                    <a:lstStyle/>
                    <a:p>
                      <a:r>
                        <a:rPr lang="en-US" sz="2200" b="1">
                          <a:solidFill>
                            <a:schemeClr val="bg1"/>
                          </a:solidFill>
                        </a:rPr>
                        <a:t>Nivolumab: </a:t>
                      </a:r>
                      <a:r>
                        <a:rPr lang="en-US" sz="2200" b="0">
                          <a:solidFill>
                            <a:sysClr val="windowText" lastClr="000000"/>
                          </a:solidFill>
                        </a:rPr>
                        <a:t>c</a:t>
                      </a:r>
                      <a:r>
                        <a:rPr lang="en-US" sz="2200">
                          <a:solidFill>
                            <a:sysClr val="windowText" lastClr="000000"/>
                          </a:solidFill>
                        </a:rPr>
                        <a:t>ombined with plt-based CT, adults with resectable NSCLC (CheckMate 816 trial)</a:t>
                      </a:r>
                      <a:endParaRPr lang="en-US" sz="22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028638793"/>
                  </a:ext>
                </a:extLst>
              </a:tr>
              <a:tr h="15596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a:solidFill>
                          <a:sysClr val="windowText" lastClr="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38346239"/>
                  </a:ext>
                </a:extLst>
              </a:tr>
            </a:tbl>
          </a:graphicData>
        </a:graphic>
      </p:graphicFrame>
      <p:graphicFrame>
        <p:nvGraphicFramePr>
          <p:cNvPr id="14" name="Content Placeholder 8">
            <a:extLst>
              <a:ext uri="{FF2B5EF4-FFF2-40B4-BE49-F238E27FC236}">
                <a16:creationId xmlns:a16="http://schemas.microsoft.com/office/drawing/2014/main" id="{56A03954-2B1A-401B-0E12-8676CA4CF3A0}"/>
              </a:ext>
            </a:extLst>
          </p:cNvPr>
          <p:cNvGraphicFramePr>
            <a:graphicFrameLocks/>
          </p:cNvGraphicFramePr>
          <p:nvPr>
            <p:extLst>
              <p:ext uri="{D42A27DB-BD31-4B8C-83A1-F6EECF244321}">
                <p14:modId xmlns:p14="http://schemas.microsoft.com/office/powerpoint/2010/main" val="4128156153"/>
              </p:ext>
            </p:extLst>
          </p:nvPr>
        </p:nvGraphicFramePr>
        <p:xfrm>
          <a:off x="3984223" y="1603575"/>
          <a:ext cx="4215512" cy="4279065"/>
        </p:xfrm>
        <a:graphic>
          <a:graphicData uri="http://schemas.openxmlformats.org/drawingml/2006/table">
            <a:tbl>
              <a:tblPr firstRow="1" bandRow="1">
                <a:tableStyleId>{F5AB1C69-6EDB-4FF4-983F-18BD219EF322}</a:tableStyleId>
              </a:tblPr>
              <a:tblGrid>
                <a:gridCol w="4215512">
                  <a:extLst>
                    <a:ext uri="{9D8B030D-6E8A-4147-A177-3AD203B41FA5}">
                      <a16:colId xmlns:a16="http://schemas.microsoft.com/office/drawing/2014/main" val="3588513808"/>
                    </a:ext>
                  </a:extLst>
                </a:gridCol>
              </a:tblGrid>
              <a:tr h="743385">
                <a:tc>
                  <a:txBody>
                    <a:bodyPr/>
                    <a:lstStyle/>
                    <a:p>
                      <a:pPr algn="ctr"/>
                      <a:r>
                        <a:rPr lang="en-US" sz="2400"/>
                        <a:t>Perioperative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24892030"/>
                  </a:ext>
                </a:extLst>
              </a:tr>
              <a:tr h="1559631">
                <a:tc>
                  <a:txBody>
                    <a:bodyPr/>
                    <a:lstStyle/>
                    <a:p>
                      <a:r>
                        <a:rPr lang="en-US" sz="2200" b="1">
                          <a:solidFill>
                            <a:schemeClr val="bg1"/>
                          </a:solidFill>
                        </a:rPr>
                        <a:t>Durvalumab: </a:t>
                      </a:r>
                      <a:r>
                        <a:rPr lang="en-US" sz="2200">
                          <a:solidFill>
                            <a:sysClr val="windowText" lastClr="000000"/>
                          </a:solidFill>
                        </a:rPr>
                        <a:t>for resectable NSCLC (tumors ≥4 cm or node positive) combined with plt-based CT; continued as single agent after surgery (AEGEAN trial)</a:t>
                      </a:r>
                      <a:endParaRPr lang="en-US" sz="2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028638793"/>
                  </a:ext>
                </a:extLst>
              </a:tr>
              <a:tr h="15596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ysClr val="windowText" lastClr="000000"/>
                          </a:solidFill>
                        </a:rPr>
                        <a:t>Pembrolizumab</a:t>
                      </a:r>
                      <a:r>
                        <a:rPr lang="en-US" sz="2200" dirty="0">
                          <a:solidFill>
                            <a:sysClr val="windowText" lastClr="000000"/>
                          </a:solidFill>
                        </a:rPr>
                        <a:t>: for </a:t>
                      </a:r>
                      <a:r>
                        <a:rPr lang="en-US" sz="2200" dirty="0" err="1">
                          <a:solidFill>
                            <a:sysClr val="windowText" lastClr="000000"/>
                          </a:solidFill>
                        </a:rPr>
                        <a:t>resectable</a:t>
                      </a:r>
                      <a:r>
                        <a:rPr lang="en-US" sz="2200" dirty="0">
                          <a:solidFill>
                            <a:sysClr val="windowText" lastClr="000000"/>
                          </a:solidFill>
                        </a:rPr>
                        <a:t> NSCLC (tumors ≥4 cm or node positive) combined with </a:t>
                      </a:r>
                      <a:r>
                        <a:rPr lang="en-US" sz="2200" dirty="0" err="1">
                          <a:solidFill>
                            <a:sysClr val="windowText" lastClr="000000"/>
                          </a:solidFill>
                        </a:rPr>
                        <a:t>plt</a:t>
                      </a:r>
                      <a:r>
                        <a:rPr lang="en-US" sz="2200" dirty="0">
                          <a:solidFill>
                            <a:sysClr val="windowText" lastClr="000000"/>
                          </a:solidFill>
                        </a:rPr>
                        <a:t>-based CT; continued as single agent after surgery (KEYNOTE-671 trial)</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738346239"/>
                  </a:ext>
                </a:extLst>
              </a:tr>
            </a:tbl>
          </a:graphicData>
        </a:graphic>
      </p:graphicFrame>
      <p:sp>
        <p:nvSpPr>
          <p:cNvPr id="3" name="Text Box 15">
            <a:extLst>
              <a:ext uri="{FF2B5EF4-FFF2-40B4-BE49-F238E27FC236}">
                <a16:creationId xmlns:a16="http://schemas.microsoft.com/office/drawing/2014/main" id="{E4E2AD42-75FE-E284-FE4D-10E11DF92320}"/>
              </a:ext>
            </a:extLst>
          </p:cNvPr>
          <p:cNvSpPr txBox="1">
            <a:spLocks noChangeArrowheads="1"/>
          </p:cNvSpPr>
          <p:nvPr/>
        </p:nvSpPr>
        <p:spPr bwMode="auto">
          <a:xfrm>
            <a:off x="412751" y="6368595"/>
            <a:ext cx="7687896"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mn-cs"/>
              </a:rPr>
              <a:t>Atezolizumab PI. Durvalumab PI. Nivolumab PI. Pembrolizumab PI.</a:t>
            </a:r>
          </a:p>
        </p:txBody>
      </p:sp>
    </p:spTree>
    <p:extLst>
      <p:ext uri="{BB962C8B-B14F-4D97-AF65-F5344CB8AC3E}">
        <p14:creationId xmlns:p14="http://schemas.microsoft.com/office/powerpoint/2010/main" val="1953250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6D767-D38D-4573-9AEA-C29D8980585C}"/>
              </a:ext>
            </a:extLst>
          </p:cNvPr>
          <p:cNvSpPr>
            <a:spLocks noGrp="1"/>
          </p:cNvSpPr>
          <p:nvPr>
            <p:ph type="title"/>
          </p:nvPr>
        </p:nvSpPr>
        <p:spPr/>
        <p:txBody>
          <a:bodyPr/>
          <a:lstStyle/>
          <a:p>
            <a:r>
              <a:rPr lang="en-US"/>
              <a:t>Phase III Adjuvant Immunotherapy Trials</a:t>
            </a:r>
          </a:p>
        </p:txBody>
      </p:sp>
      <p:sp>
        <p:nvSpPr>
          <p:cNvPr id="8" name="Content Placeholder 7">
            <a:extLst>
              <a:ext uri="{FF2B5EF4-FFF2-40B4-BE49-F238E27FC236}">
                <a16:creationId xmlns:a16="http://schemas.microsoft.com/office/drawing/2014/main" id="{3C4E77ED-F7BF-74A8-9DE6-5F6C39039C2E}"/>
              </a:ext>
            </a:extLst>
          </p:cNvPr>
          <p:cNvSpPr>
            <a:spLocks noGrp="1"/>
          </p:cNvSpPr>
          <p:nvPr>
            <p:ph idx="1"/>
          </p:nvPr>
        </p:nvSpPr>
        <p:spPr>
          <a:xfrm>
            <a:off x="6794695" y="4785705"/>
            <a:ext cx="4687509" cy="659554"/>
          </a:xfrm>
        </p:spPr>
        <p:txBody>
          <a:bodyPr/>
          <a:lstStyle/>
          <a:p>
            <a:r>
              <a:rPr kumimoji="0" lang="en-US" sz="1800" b="1" i="0" u="none" strike="noStrike" kern="0" cap="none" spc="0" normalizeH="0" baseline="0" noProof="0">
                <a:ln>
                  <a:noFill/>
                </a:ln>
                <a:solidFill>
                  <a:srgbClr val="000000"/>
                </a:solidFill>
                <a:effectLst/>
                <a:uLnTx/>
                <a:uFillTx/>
                <a:ea typeface="+mj-ea"/>
                <a:cs typeface="+mj-cs"/>
                <a:sym typeface="Helvetica"/>
              </a:rPr>
              <a:t>Primary endpoint: </a:t>
            </a:r>
            <a:r>
              <a:rPr kumimoji="0" lang="en-US" sz="1800" b="0" i="0" u="none" strike="noStrike" kern="0" cap="none" spc="0" normalizeH="0" baseline="0" noProof="0">
                <a:ln>
                  <a:noFill/>
                </a:ln>
                <a:solidFill>
                  <a:srgbClr val="000000"/>
                </a:solidFill>
                <a:effectLst/>
                <a:uLnTx/>
                <a:uFillTx/>
                <a:ea typeface="+mj-ea"/>
                <a:cs typeface="+mj-cs"/>
                <a:sym typeface="Helvetica"/>
              </a:rPr>
              <a:t>DFS in overall and PD-L1 TPS ≥50% population</a:t>
            </a:r>
          </a:p>
        </p:txBody>
      </p:sp>
      <p:sp>
        <p:nvSpPr>
          <p:cNvPr id="7" name="Content Placeholder 6">
            <a:extLst>
              <a:ext uri="{FF2B5EF4-FFF2-40B4-BE49-F238E27FC236}">
                <a16:creationId xmlns:a16="http://schemas.microsoft.com/office/drawing/2014/main" id="{4756618B-AFF8-D54A-92C6-0CB98128210C}"/>
              </a:ext>
            </a:extLst>
          </p:cNvPr>
          <p:cNvSpPr>
            <a:spLocks noGrp="1"/>
          </p:cNvSpPr>
          <p:nvPr>
            <p:ph sz="half" idx="4294967295"/>
          </p:nvPr>
        </p:nvSpPr>
        <p:spPr>
          <a:xfrm>
            <a:off x="436373" y="4785705"/>
            <a:ext cx="5530850" cy="860425"/>
          </a:xfrm>
        </p:spPr>
        <p:txBody>
          <a:bodyPr/>
          <a:lstStyle/>
          <a:p>
            <a:r>
              <a:rPr kumimoji="0" lang="en-US" sz="1800" b="1" i="0" u="none" strike="noStrike" kern="0" cap="none" spc="0" normalizeH="0" baseline="0" noProof="0">
                <a:ln>
                  <a:noFill/>
                </a:ln>
                <a:solidFill>
                  <a:srgbClr val="000000"/>
                </a:solidFill>
                <a:effectLst/>
                <a:uLnTx/>
                <a:uFillTx/>
                <a:ea typeface="+mj-ea"/>
                <a:cs typeface="+mj-cs"/>
                <a:sym typeface="Helvetica"/>
              </a:rPr>
              <a:t>Primary endpoint: </a:t>
            </a:r>
            <a:r>
              <a:rPr kumimoji="0" lang="en-US" sz="1800" i="0" u="none" strike="noStrike" kern="0" cap="none" spc="0" normalizeH="0" baseline="0" noProof="0">
                <a:ln>
                  <a:noFill/>
                </a:ln>
                <a:solidFill>
                  <a:srgbClr val="000000"/>
                </a:solidFill>
                <a:effectLst/>
                <a:uLnTx/>
                <a:uFillTx/>
                <a:ea typeface="+mj-ea"/>
                <a:cs typeface="+mj-cs"/>
                <a:sym typeface="Helvetica"/>
              </a:rPr>
              <a:t>DFS by investigator among 3 populations: stage II-IIIA with PD-L1 TC ≥1%, all stage II-IIIA, and ITT population (randomized stage IB-IIIA)</a:t>
            </a:r>
            <a:endParaRPr lang="en-US" sz="1800"/>
          </a:p>
        </p:txBody>
      </p:sp>
      <p:sp>
        <p:nvSpPr>
          <p:cNvPr id="3" name="Slide Number Placeholder 2">
            <a:extLst>
              <a:ext uri="{FF2B5EF4-FFF2-40B4-BE49-F238E27FC236}">
                <a16:creationId xmlns:a16="http://schemas.microsoft.com/office/drawing/2014/main" id="{349D2323-9417-4701-9BF8-7E048C27B249}"/>
              </a:ext>
            </a:extLst>
          </p:cNvPr>
          <p:cNvSpPr>
            <a:spLocks noGrp="1"/>
          </p:cNvSpPr>
          <p:nvPr>
            <p:ph type="sldNum" sz="quarter" idx="4294967295"/>
          </p:nvPr>
        </p:nvSpPr>
        <p:spPr>
          <a:xfrm>
            <a:off x="0" y="0"/>
            <a:ext cx="0" cy="0"/>
          </a:xfrm>
        </p:spPr>
        <p:txBody>
          <a:bodyPr anchor="ctr">
            <a:normAutofit fontScale="25000" lnSpcReduction="20000"/>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AF1AFCDA-ABCC-4704-AB71-48FDE4F2FA4C}" type="slidenum">
              <a:rPr kumimoji="0" lang="en-US" sz="18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600"/>
                </a:spcAft>
                <a:buClrTx/>
                <a:buSzTx/>
                <a:buFontTx/>
                <a:buNone/>
                <a:tabLst/>
                <a:defRPr/>
              </a:pPr>
              <a:t>42</a:t>
            </a:fld>
            <a:endParaRPr kumimoji="0" lang="en-US" sz="18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22" name="Text Box 45">
            <a:extLst>
              <a:ext uri="{FF2B5EF4-FFF2-40B4-BE49-F238E27FC236}">
                <a16:creationId xmlns:a16="http://schemas.microsoft.com/office/drawing/2014/main" id="{45069D38-EF80-34A2-4575-F3F4F9D859A6}"/>
              </a:ext>
            </a:extLst>
          </p:cNvPr>
          <p:cNvSpPr txBox="1">
            <a:spLocks noChangeArrowheads="1"/>
          </p:cNvSpPr>
          <p:nvPr/>
        </p:nvSpPr>
        <p:spPr bwMode="auto">
          <a:xfrm>
            <a:off x="6712921" y="2759792"/>
            <a:ext cx="220924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1219170" rtl="0" eaLnBrk="1" fontAlgn="auto"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Adults with stage IB-IIIA NSCLC (includes tumors ≥4 cm); complete surgical resection with disease-free margins (R0); with or without adjuvant CT</a:t>
            </a:r>
          </a:p>
          <a:p>
            <a:pPr marL="0" marR="0" lvl="0" indent="0" algn="ctr" defTabSz="1219170" rtl="0" eaLnBrk="1" fontAlgn="auto"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(N = 1177)</a:t>
            </a:r>
          </a:p>
        </p:txBody>
      </p:sp>
      <p:sp>
        <p:nvSpPr>
          <p:cNvPr id="23" name="Rectangle 49">
            <a:extLst>
              <a:ext uri="{FF2B5EF4-FFF2-40B4-BE49-F238E27FC236}">
                <a16:creationId xmlns:a16="http://schemas.microsoft.com/office/drawing/2014/main" id="{B331FB3B-D9B5-F077-26B6-2DB347F9515A}"/>
              </a:ext>
            </a:extLst>
          </p:cNvPr>
          <p:cNvSpPr>
            <a:spLocks noChangeArrowheads="1"/>
          </p:cNvSpPr>
          <p:nvPr/>
        </p:nvSpPr>
        <p:spPr bwMode="auto">
          <a:xfrm>
            <a:off x="9457926" y="2882259"/>
            <a:ext cx="2085446" cy="702858"/>
          </a:xfrm>
          <a:prstGeom prst="rect">
            <a:avLst/>
          </a:prstGeom>
          <a:solidFill>
            <a:srgbClr val="ED7D31"/>
          </a:solidFill>
          <a:ln>
            <a:noFill/>
          </a:ln>
        </p:spPr>
        <p:txBody>
          <a:bodyPr wrap="squar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1219170" rtl="0" eaLnBrk="1" fontAlgn="auto"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rPr>
              <a:t>Pembrolizumab</a:t>
            </a:r>
            <a:r>
              <a:rPr kumimoji="0" lang="en-US" altLang="en-US" sz="1600" b="0" i="0" u="none" strike="noStrike" kern="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rPr>
              <a:t> </a:t>
            </a:r>
            <a:br>
              <a:rPr kumimoji="0" lang="en-US" altLang="en-US" sz="1600" b="0" i="0" u="none" strike="noStrike" kern="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rPr>
            </a:br>
            <a:r>
              <a:rPr kumimoji="0" lang="en-US" altLang="en-US" sz="1600" b="0" i="0" u="none" strike="noStrike" kern="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rPr>
              <a:t>200 mg IV Q3W x ~1 yr</a:t>
            </a:r>
            <a:endParaRPr kumimoji="0" lang="en-US" altLang="en-US" sz="1600" b="1" i="0" u="none" strike="noStrike" kern="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24" name="Rectangle 50">
            <a:extLst>
              <a:ext uri="{FF2B5EF4-FFF2-40B4-BE49-F238E27FC236}">
                <a16:creationId xmlns:a16="http://schemas.microsoft.com/office/drawing/2014/main" id="{DC205744-FF19-55F4-42B4-14F280ECC077}"/>
              </a:ext>
            </a:extLst>
          </p:cNvPr>
          <p:cNvSpPr>
            <a:spLocks noChangeArrowheads="1"/>
          </p:cNvSpPr>
          <p:nvPr/>
        </p:nvSpPr>
        <p:spPr bwMode="auto">
          <a:xfrm>
            <a:off x="9457926" y="3688678"/>
            <a:ext cx="2085446" cy="704088"/>
          </a:xfrm>
          <a:prstGeom prst="rect">
            <a:avLst/>
          </a:prstGeom>
          <a:solidFill>
            <a:srgbClr val="BFBFBF"/>
          </a:solidFill>
          <a:ln>
            <a:noFill/>
          </a:ln>
        </p:spPr>
        <p:txBody>
          <a:bodyPr wrap="squar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1219170" rtl="0" eaLnBrk="1" fontAlgn="auto"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Placebo</a:t>
            </a:r>
            <a:r>
              <a:rPr kumimoji="0" lang="en-US" altLang="en-US" sz="1600" b="0" i="0" u="none" strike="noStrike" kern="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 </a:t>
            </a:r>
            <a:br>
              <a:rPr kumimoji="0" lang="en-US" altLang="en-US" sz="1600" b="0" i="0" u="none" strike="noStrike" kern="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br>
            <a:r>
              <a:rPr kumimoji="0" lang="en-US" altLang="en-US" sz="1600" b="0" i="0" u="none" strike="noStrike" kern="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IV Q3W x ~1 yr</a:t>
            </a:r>
            <a:endParaRPr kumimoji="0" lang="en-US" altLang="en-US" sz="1600" b="1" i="0" u="none" strike="noStrike" kern="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endParaRPr>
          </a:p>
        </p:txBody>
      </p:sp>
      <p:sp>
        <p:nvSpPr>
          <p:cNvPr id="25" name="Line 54">
            <a:extLst>
              <a:ext uri="{FF2B5EF4-FFF2-40B4-BE49-F238E27FC236}">
                <a16:creationId xmlns:a16="http://schemas.microsoft.com/office/drawing/2014/main" id="{8DD7B976-093A-8FA3-71C4-BB8A6CFB7AC0}"/>
              </a:ext>
            </a:extLst>
          </p:cNvPr>
          <p:cNvSpPr>
            <a:spLocks noChangeShapeType="1"/>
          </p:cNvSpPr>
          <p:nvPr/>
        </p:nvSpPr>
        <p:spPr bwMode="auto">
          <a:xfrm flipV="1">
            <a:off x="9025444" y="3267671"/>
            <a:ext cx="318181" cy="177759"/>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endParaRPr>
          </a:p>
        </p:txBody>
      </p:sp>
      <p:sp>
        <p:nvSpPr>
          <p:cNvPr id="26" name="Line 54">
            <a:extLst>
              <a:ext uri="{FF2B5EF4-FFF2-40B4-BE49-F238E27FC236}">
                <a16:creationId xmlns:a16="http://schemas.microsoft.com/office/drawing/2014/main" id="{5DB6A106-751A-4CC4-DD71-0FEF94D69A1A}"/>
              </a:ext>
            </a:extLst>
          </p:cNvPr>
          <p:cNvSpPr>
            <a:spLocks noChangeShapeType="1"/>
          </p:cNvSpPr>
          <p:nvPr/>
        </p:nvSpPr>
        <p:spPr bwMode="auto">
          <a:xfrm>
            <a:off x="9025444" y="3868387"/>
            <a:ext cx="318181" cy="177759"/>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1219170"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endParaRPr>
          </a:p>
        </p:txBody>
      </p:sp>
      <p:sp>
        <p:nvSpPr>
          <p:cNvPr id="27" name="TextBox 26">
            <a:extLst>
              <a:ext uri="{FF2B5EF4-FFF2-40B4-BE49-F238E27FC236}">
                <a16:creationId xmlns:a16="http://schemas.microsoft.com/office/drawing/2014/main" id="{8E08DD18-A33B-4414-594B-E004F628DA75}"/>
              </a:ext>
            </a:extLst>
          </p:cNvPr>
          <p:cNvSpPr txBox="1"/>
          <p:nvPr/>
        </p:nvSpPr>
        <p:spPr bwMode="auto">
          <a:xfrm>
            <a:off x="7866470" y="1477352"/>
            <a:ext cx="27735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2000" b="1" i="0" u="none" strike="noStrike" kern="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PEARLS/KEYNOTE-091</a:t>
            </a:r>
            <a:r>
              <a:rPr kumimoji="0" lang="en-US" sz="2000" b="1" i="0" u="none" strike="noStrike" kern="0" cap="none" spc="0" normalizeH="0" baseline="3000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4-6</a:t>
            </a:r>
            <a:endParaRPr kumimoji="0" lang="en-US" sz="2000" b="1" i="0" u="none" strike="noStrike" kern="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endParaRPr>
          </a:p>
        </p:txBody>
      </p:sp>
      <p:sp>
        <p:nvSpPr>
          <p:cNvPr id="28" name="TextBox 27">
            <a:extLst>
              <a:ext uri="{FF2B5EF4-FFF2-40B4-BE49-F238E27FC236}">
                <a16:creationId xmlns:a16="http://schemas.microsoft.com/office/drawing/2014/main" id="{916DBCAA-D808-2C21-90FB-173307702612}"/>
              </a:ext>
            </a:extLst>
          </p:cNvPr>
          <p:cNvSpPr txBox="1"/>
          <p:nvPr/>
        </p:nvSpPr>
        <p:spPr bwMode="auto">
          <a:xfrm>
            <a:off x="7706970" y="1812847"/>
            <a:ext cx="30925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800" b="1" i="0" u="none" strike="noStrike" kern="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sym typeface="Helvetica"/>
              </a:rPr>
              <a:t>Chemotherapy not mandatory</a:t>
            </a:r>
          </a:p>
        </p:txBody>
      </p:sp>
      <p:sp>
        <p:nvSpPr>
          <p:cNvPr id="29" name="Text Box 45">
            <a:extLst>
              <a:ext uri="{FF2B5EF4-FFF2-40B4-BE49-F238E27FC236}">
                <a16:creationId xmlns:a16="http://schemas.microsoft.com/office/drawing/2014/main" id="{E072EA29-CF9F-A6A2-81B1-D51CAA4AF70E}"/>
              </a:ext>
            </a:extLst>
          </p:cNvPr>
          <p:cNvSpPr txBox="1">
            <a:spLocks noChangeArrowheads="1"/>
          </p:cNvSpPr>
          <p:nvPr/>
        </p:nvSpPr>
        <p:spPr bwMode="auto">
          <a:xfrm>
            <a:off x="255178" y="2672167"/>
            <a:ext cx="194619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1219170" rtl="0" eaLnBrk="1" fontAlgn="auto" latinLnBrk="0" hangingPunct="0">
              <a:lnSpc>
                <a:spcPct val="100000"/>
              </a:lnSpc>
              <a:spcBef>
                <a:spcPct val="0"/>
              </a:spcBef>
              <a:spcAft>
                <a:spcPct val="0"/>
              </a:spcAft>
              <a:buClrTx/>
              <a:buSzTx/>
              <a:buFontTx/>
              <a:buNone/>
              <a:tabLst/>
              <a:defRPr/>
            </a:pPr>
            <a:r>
              <a:rPr kumimoji="0" lang="en-GB" altLang="en-US" sz="1600" b="0" i="0" u="none" strike="noStrike" kern="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Adults with completely resected stage IB-IIIA NSCLC per UICC/AJCC v7 (includes </a:t>
            </a:r>
            <a:br>
              <a:rPr kumimoji="0" lang="en-GB" altLang="en-US" sz="1600" b="0" i="0" u="none" strike="noStrike" kern="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br>
            <a:r>
              <a:rPr kumimoji="0" lang="en-GB" alt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sym typeface="Helvetica"/>
              </a:rPr>
              <a:t>tumors</a:t>
            </a:r>
            <a:r>
              <a:rPr kumimoji="0" lang="en-GB" altLang="en-US" sz="1600" b="0" i="0" u="none" strike="noStrike" kern="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 ≥4 cm)</a:t>
            </a:r>
          </a:p>
          <a:p>
            <a:pPr marL="0" marR="0" lvl="0" indent="0" algn="ctr" defTabSz="1219170" rtl="0" eaLnBrk="1" fontAlgn="auto" latinLnBrk="0" hangingPunct="0">
              <a:lnSpc>
                <a:spcPct val="100000"/>
              </a:lnSpc>
              <a:spcBef>
                <a:spcPct val="0"/>
              </a:spcBef>
              <a:spcAft>
                <a:spcPct val="0"/>
              </a:spcAft>
              <a:buClrTx/>
              <a:buSzTx/>
              <a:buFontTx/>
              <a:buNone/>
              <a:tabLst/>
              <a:defRPr/>
            </a:pPr>
            <a:r>
              <a:rPr kumimoji="0" lang="en-GB" altLang="en-US" sz="1600" b="0" i="0" u="none" strike="noStrike" kern="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(N = 1280)</a:t>
            </a:r>
          </a:p>
        </p:txBody>
      </p:sp>
      <p:sp>
        <p:nvSpPr>
          <p:cNvPr id="30" name="Rectangle 49">
            <a:extLst>
              <a:ext uri="{FF2B5EF4-FFF2-40B4-BE49-F238E27FC236}">
                <a16:creationId xmlns:a16="http://schemas.microsoft.com/office/drawing/2014/main" id="{89AF5527-E415-7908-4CD9-12A86F5723A5}"/>
              </a:ext>
            </a:extLst>
          </p:cNvPr>
          <p:cNvSpPr>
            <a:spLocks noChangeArrowheads="1"/>
          </p:cNvSpPr>
          <p:nvPr/>
        </p:nvSpPr>
        <p:spPr bwMode="auto">
          <a:xfrm>
            <a:off x="4468931" y="2908131"/>
            <a:ext cx="1978360" cy="704088"/>
          </a:xfrm>
          <a:prstGeom prst="rect">
            <a:avLst/>
          </a:prstGeom>
          <a:solidFill>
            <a:schemeClr val="accent1"/>
          </a:solidFill>
          <a:ln>
            <a:noFill/>
          </a:ln>
        </p:spPr>
        <p:txBody>
          <a:bodyPr wrap="squar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1219170" rtl="0" eaLnBrk="1" fontAlgn="auto"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rPr>
              <a:t>Atezolizumab </a:t>
            </a:r>
          </a:p>
          <a:p>
            <a:pPr marL="0" marR="0" lvl="0" indent="0" algn="ctr" defTabSz="1219170" rtl="0" eaLnBrk="1" fontAlgn="auto"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rPr>
              <a:t>1200 mg IV Q3W x 16</a:t>
            </a:r>
          </a:p>
        </p:txBody>
      </p:sp>
      <p:sp>
        <p:nvSpPr>
          <p:cNvPr id="31" name="Rectangle 50">
            <a:extLst>
              <a:ext uri="{FF2B5EF4-FFF2-40B4-BE49-F238E27FC236}">
                <a16:creationId xmlns:a16="http://schemas.microsoft.com/office/drawing/2014/main" id="{FE8FB57A-B6A3-2E60-9AFB-8AD8C218F11F}"/>
              </a:ext>
            </a:extLst>
          </p:cNvPr>
          <p:cNvSpPr>
            <a:spLocks noChangeArrowheads="1"/>
          </p:cNvSpPr>
          <p:nvPr/>
        </p:nvSpPr>
        <p:spPr bwMode="auto">
          <a:xfrm>
            <a:off x="4468931" y="3714550"/>
            <a:ext cx="1978360" cy="704087"/>
          </a:xfrm>
          <a:prstGeom prst="rect">
            <a:avLst/>
          </a:prstGeom>
          <a:solidFill>
            <a:schemeClr val="accent3"/>
          </a:solidFill>
          <a:ln>
            <a:noFill/>
          </a:ln>
        </p:spPr>
        <p:txBody>
          <a:bodyPr wrap="squar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1219170" rtl="0" eaLnBrk="1" fontAlgn="auto"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rPr>
              <a:t>Best supportive care</a:t>
            </a:r>
            <a:r>
              <a:rPr kumimoji="0" lang="en-US" altLang="en-US" sz="1600" b="0" i="0" u="none" strike="noStrike" kern="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rPr>
              <a:t> </a:t>
            </a:r>
            <a:endParaRPr kumimoji="0" lang="en-US" altLang="en-US" sz="1600" b="1" i="0" u="none" strike="noStrike" kern="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32" name="Line 54">
            <a:extLst>
              <a:ext uri="{FF2B5EF4-FFF2-40B4-BE49-F238E27FC236}">
                <a16:creationId xmlns:a16="http://schemas.microsoft.com/office/drawing/2014/main" id="{B13C827D-C2AF-D751-B588-1794BA84E146}"/>
              </a:ext>
            </a:extLst>
          </p:cNvPr>
          <p:cNvSpPr>
            <a:spLocks noChangeShapeType="1"/>
          </p:cNvSpPr>
          <p:nvPr/>
        </p:nvSpPr>
        <p:spPr bwMode="auto">
          <a:xfrm flipV="1">
            <a:off x="4046143" y="3233288"/>
            <a:ext cx="318181" cy="177759"/>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1219170" rtl="0" eaLnBrk="1"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endParaRPr>
          </a:p>
        </p:txBody>
      </p:sp>
      <p:sp>
        <p:nvSpPr>
          <p:cNvPr id="33" name="Line 54">
            <a:extLst>
              <a:ext uri="{FF2B5EF4-FFF2-40B4-BE49-F238E27FC236}">
                <a16:creationId xmlns:a16="http://schemas.microsoft.com/office/drawing/2014/main" id="{41D40073-8253-07C7-BB31-24725C955EDE}"/>
              </a:ext>
            </a:extLst>
          </p:cNvPr>
          <p:cNvSpPr>
            <a:spLocks noChangeShapeType="1"/>
          </p:cNvSpPr>
          <p:nvPr/>
        </p:nvSpPr>
        <p:spPr bwMode="auto">
          <a:xfrm>
            <a:off x="4046143" y="3873958"/>
            <a:ext cx="318181" cy="177759"/>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1219170" rtl="0" eaLnBrk="1"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endParaRPr>
          </a:p>
        </p:txBody>
      </p:sp>
      <p:sp>
        <p:nvSpPr>
          <p:cNvPr id="34" name="TextBox 33">
            <a:extLst>
              <a:ext uri="{FF2B5EF4-FFF2-40B4-BE49-F238E27FC236}">
                <a16:creationId xmlns:a16="http://schemas.microsoft.com/office/drawing/2014/main" id="{E657D862-3CB7-AD9B-F84D-F6F0B2477F0E}"/>
              </a:ext>
            </a:extLst>
          </p:cNvPr>
          <p:cNvSpPr txBox="1"/>
          <p:nvPr/>
        </p:nvSpPr>
        <p:spPr bwMode="auto">
          <a:xfrm>
            <a:off x="2354806" y="1485665"/>
            <a:ext cx="17732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2000" b="1" i="0" u="none" strike="noStrike" kern="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IMpower010</a:t>
            </a:r>
            <a:r>
              <a:rPr kumimoji="0" lang="en-US" sz="2000" b="1" i="0" u="none" strike="noStrike" kern="0" cap="none" spc="0" normalizeH="0" baseline="30000" noProof="0">
                <a:ln>
                  <a:noFill/>
                </a:ln>
                <a:solidFill>
                  <a:srgbClr val="000000"/>
                </a:solidFill>
                <a:effectLst/>
                <a:uLnTx/>
                <a:uFillTx/>
                <a:latin typeface="Calibri" panose="020F0502020204030204" pitchFamily="34" charset="0"/>
                <a:ea typeface="+mn-ea"/>
                <a:cs typeface="Arial" panose="020B0604020202020204" pitchFamily="34" charset="0"/>
                <a:sym typeface="Helvetica"/>
              </a:rPr>
              <a:t>1-3</a:t>
            </a:r>
            <a:endParaRPr kumimoji="0" lang="en-US" sz="2000" b="1" i="0" u="none" strike="noStrike" kern="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Helvetica"/>
            </a:endParaRPr>
          </a:p>
        </p:txBody>
      </p:sp>
      <p:sp>
        <p:nvSpPr>
          <p:cNvPr id="35" name="Rectangle 49">
            <a:extLst>
              <a:ext uri="{FF2B5EF4-FFF2-40B4-BE49-F238E27FC236}">
                <a16:creationId xmlns:a16="http://schemas.microsoft.com/office/drawing/2014/main" id="{E000952B-85E8-4D01-AB6F-4AF879219481}"/>
              </a:ext>
            </a:extLst>
          </p:cNvPr>
          <p:cNvSpPr>
            <a:spLocks noChangeArrowheads="1"/>
          </p:cNvSpPr>
          <p:nvPr/>
        </p:nvSpPr>
        <p:spPr bwMode="auto">
          <a:xfrm>
            <a:off x="2621548" y="2908131"/>
            <a:ext cx="1294903" cy="1510506"/>
          </a:xfrm>
          <a:prstGeom prst="rect">
            <a:avLst/>
          </a:prstGeom>
          <a:solidFill>
            <a:schemeClr val="bg2"/>
          </a:solidFill>
          <a:ln>
            <a:noFill/>
          </a:ln>
        </p:spPr>
        <p:txBody>
          <a:bodyPr wrap="squar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1219170" rtl="0" eaLnBrk="1" fontAlgn="auto"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rPr>
              <a:t>Adjuvant cisplatin-based CT*</a:t>
            </a:r>
          </a:p>
          <a:p>
            <a:pPr marL="0" marR="0" lvl="0" indent="0" algn="ctr" defTabSz="1219170" rtl="0" eaLnBrk="1" fontAlgn="auto" latinLnBrk="0" hangingPunct="0">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rPr>
              <a:t>for 4 cycles</a:t>
            </a:r>
          </a:p>
        </p:txBody>
      </p:sp>
      <p:cxnSp>
        <p:nvCxnSpPr>
          <p:cNvPr id="36" name="Straight Arrow Connector 35">
            <a:extLst>
              <a:ext uri="{FF2B5EF4-FFF2-40B4-BE49-F238E27FC236}">
                <a16:creationId xmlns:a16="http://schemas.microsoft.com/office/drawing/2014/main" id="{52BEDF46-3CC9-ECD0-E146-C478EF3AD796}"/>
              </a:ext>
            </a:extLst>
          </p:cNvPr>
          <p:cNvCxnSpPr>
            <a:cxnSpLocks/>
          </p:cNvCxnSpPr>
          <p:nvPr/>
        </p:nvCxnSpPr>
        <p:spPr bwMode="auto">
          <a:xfrm>
            <a:off x="2164994" y="3685284"/>
            <a:ext cx="318181" cy="0"/>
          </a:xfrm>
          <a:prstGeom prst="straightConnector1">
            <a:avLst/>
          </a:prstGeom>
          <a:noFill/>
          <a:ln w="28575" cap="flat" cmpd="sng" algn="ctr">
            <a:solidFill>
              <a:schemeClr val="bg1"/>
            </a:solidFill>
            <a:prstDash val="solid"/>
            <a:round/>
            <a:headEnd type="none" w="med" len="med"/>
            <a:tailEnd type="triangle"/>
          </a:ln>
          <a:effectLst/>
        </p:spPr>
      </p:cxnSp>
      <p:sp>
        <p:nvSpPr>
          <p:cNvPr id="37" name="TextBox 36">
            <a:extLst>
              <a:ext uri="{FF2B5EF4-FFF2-40B4-BE49-F238E27FC236}">
                <a16:creationId xmlns:a16="http://schemas.microsoft.com/office/drawing/2014/main" id="{A862F485-4232-E448-C585-2B54C388D371}"/>
              </a:ext>
            </a:extLst>
          </p:cNvPr>
          <p:cNvSpPr txBox="1"/>
          <p:nvPr/>
        </p:nvSpPr>
        <p:spPr bwMode="auto">
          <a:xfrm>
            <a:off x="1888561" y="1808361"/>
            <a:ext cx="27126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1219170" rtl="0" eaLnBrk="1" fontAlgn="auto" latinLnBrk="0" hangingPunct="0">
              <a:lnSpc>
                <a:spcPct val="100000"/>
              </a:lnSpc>
              <a:spcBef>
                <a:spcPct val="50000"/>
              </a:spcBef>
              <a:spcAft>
                <a:spcPct val="0"/>
              </a:spcAft>
              <a:buClrTx/>
              <a:buSzTx/>
              <a:buFontTx/>
              <a:buNone/>
              <a:tabLst/>
              <a:defRPr/>
            </a:pPr>
            <a:r>
              <a:rPr kumimoji="0" lang="en-US" sz="1800" b="1" i="0" u="none" strike="noStrike" kern="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sym typeface="Helvetica"/>
              </a:rPr>
              <a:t>Chemotherapy mandatory</a:t>
            </a:r>
          </a:p>
        </p:txBody>
      </p:sp>
      <p:sp>
        <p:nvSpPr>
          <p:cNvPr id="38" name="Rectangle 46">
            <a:extLst>
              <a:ext uri="{FF2B5EF4-FFF2-40B4-BE49-F238E27FC236}">
                <a16:creationId xmlns:a16="http://schemas.microsoft.com/office/drawing/2014/main" id="{C912479B-653B-92FA-9016-735CD76DDB68}"/>
              </a:ext>
            </a:extLst>
          </p:cNvPr>
          <p:cNvSpPr>
            <a:spLocks noChangeArrowheads="1"/>
          </p:cNvSpPr>
          <p:nvPr/>
        </p:nvSpPr>
        <p:spPr bwMode="auto">
          <a:xfrm>
            <a:off x="394926" y="2325298"/>
            <a:ext cx="38414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Stratification by sex, stage, histology, PD-L1 status </a:t>
            </a:r>
          </a:p>
        </p:txBody>
      </p:sp>
      <p:cxnSp>
        <p:nvCxnSpPr>
          <p:cNvPr id="39" name="Straight Arrow Connector 38">
            <a:extLst>
              <a:ext uri="{FF2B5EF4-FFF2-40B4-BE49-F238E27FC236}">
                <a16:creationId xmlns:a16="http://schemas.microsoft.com/office/drawing/2014/main" id="{00651A2D-ADD7-585A-444A-4B05B5749C50}"/>
              </a:ext>
            </a:extLst>
          </p:cNvPr>
          <p:cNvCxnSpPr>
            <a:cxnSpLocks/>
          </p:cNvCxnSpPr>
          <p:nvPr/>
        </p:nvCxnSpPr>
        <p:spPr bwMode="auto">
          <a:xfrm>
            <a:off x="2315675" y="2683720"/>
            <a:ext cx="0" cy="467319"/>
          </a:xfrm>
          <a:prstGeom prst="straightConnector1">
            <a:avLst/>
          </a:prstGeom>
          <a:noFill/>
          <a:ln w="28575" cap="flat" cmpd="sng" algn="ctr">
            <a:solidFill>
              <a:schemeClr val="bg1"/>
            </a:solidFill>
            <a:prstDash val="sysDot"/>
            <a:round/>
            <a:headEnd type="none" w="med" len="med"/>
            <a:tailEnd type="triangle"/>
          </a:ln>
          <a:effectLst/>
        </p:spPr>
      </p:cxnSp>
      <p:sp>
        <p:nvSpPr>
          <p:cNvPr id="40" name="Rectangle 46">
            <a:extLst>
              <a:ext uri="{FF2B5EF4-FFF2-40B4-BE49-F238E27FC236}">
                <a16:creationId xmlns:a16="http://schemas.microsoft.com/office/drawing/2014/main" id="{E8FA37F4-34ED-1F00-08F9-9714222676EA}"/>
              </a:ext>
            </a:extLst>
          </p:cNvPr>
          <p:cNvSpPr>
            <a:spLocks noChangeArrowheads="1"/>
          </p:cNvSpPr>
          <p:nvPr/>
        </p:nvSpPr>
        <p:spPr bwMode="auto">
          <a:xfrm>
            <a:off x="7434046" y="2217576"/>
            <a:ext cx="33906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Stratified by stage, PD-L1 status, prior adjuvant CT, geographic location</a:t>
            </a:r>
          </a:p>
        </p:txBody>
      </p:sp>
      <p:sp>
        <p:nvSpPr>
          <p:cNvPr id="42" name="Text Box 15">
            <a:extLst>
              <a:ext uri="{FF2B5EF4-FFF2-40B4-BE49-F238E27FC236}">
                <a16:creationId xmlns:a16="http://schemas.microsoft.com/office/drawing/2014/main" id="{D2A318E8-1667-6AEA-39DD-2437C9DD3331}"/>
              </a:ext>
            </a:extLst>
          </p:cNvPr>
          <p:cNvSpPr txBox="1">
            <a:spLocks noChangeArrowheads="1"/>
          </p:cNvSpPr>
          <p:nvPr/>
        </p:nvSpPr>
        <p:spPr bwMode="auto">
          <a:xfrm>
            <a:off x="436373" y="6203620"/>
            <a:ext cx="8956538"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1. NCT02486718. 2. </a:t>
            </a:r>
            <a:r>
              <a:rPr kumimoji="0" lang="en-US" altLang="en-US" sz="1200" b="0" i="0" u="none" strike="noStrike" kern="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sym typeface="Helvetica"/>
              </a:rPr>
              <a:t>Felip</a:t>
            </a:r>
            <a:r>
              <a:rPr kumimoji="0" lang="en-US" altLang="en-US" sz="1200" b="0" i="0" u="none" strike="noStrike" kern="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sym typeface="Helvetica"/>
              </a:rPr>
              <a:t>. Lancet. 2021;398:1344. 3.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Felip</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WCLC 2022.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Abstr</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PL03.09. </a:t>
            </a:r>
            <a:endPar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4. NCT02504372. 5. O’Brien. Lancet Oncol.2022;23:1274. 6. Pas-</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Arez</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ESMO 2022.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Abstr</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VP3-2022. </a:t>
            </a:r>
          </a:p>
        </p:txBody>
      </p:sp>
      <p:sp>
        <p:nvSpPr>
          <p:cNvPr id="4" name="TextBox 3">
            <a:extLst>
              <a:ext uri="{FF2B5EF4-FFF2-40B4-BE49-F238E27FC236}">
                <a16:creationId xmlns:a16="http://schemas.microsoft.com/office/drawing/2014/main" id="{101FA465-0147-FBE8-8072-F9281F0DF42A}"/>
              </a:ext>
            </a:extLst>
          </p:cNvPr>
          <p:cNvSpPr txBox="1"/>
          <p:nvPr/>
        </p:nvSpPr>
        <p:spPr bwMode="auto">
          <a:xfrm>
            <a:off x="394926" y="5651199"/>
            <a:ext cx="111484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NOTE: Cross-trial comparisons have significant limitations. </a:t>
            </a:r>
            <a:b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This information is presented to generate discussion, not to make direct comparisons between study results.</a:t>
            </a:r>
          </a:p>
        </p:txBody>
      </p:sp>
      <p:cxnSp>
        <p:nvCxnSpPr>
          <p:cNvPr id="43" name="Straight Arrow Connector 42">
            <a:extLst>
              <a:ext uri="{FF2B5EF4-FFF2-40B4-BE49-F238E27FC236}">
                <a16:creationId xmlns:a16="http://schemas.microsoft.com/office/drawing/2014/main" id="{986C3A19-C09F-6A61-22E4-FA124E429899}"/>
              </a:ext>
            </a:extLst>
          </p:cNvPr>
          <p:cNvCxnSpPr>
            <a:cxnSpLocks/>
          </p:cNvCxnSpPr>
          <p:nvPr/>
        </p:nvCxnSpPr>
        <p:spPr bwMode="auto">
          <a:xfrm>
            <a:off x="9129368" y="2735262"/>
            <a:ext cx="0" cy="467319"/>
          </a:xfrm>
          <a:prstGeom prst="straightConnector1">
            <a:avLst/>
          </a:prstGeom>
          <a:noFill/>
          <a:ln w="28575" cap="flat" cmpd="sng" algn="ctr">
            <a:solidFill>
              <a:schemeClr val="bg1"/>
            </a:solidFill>
            <a:prstDash val="sysDot"/>
            <a:round/>
            <a:headEnd type="none" w="med" len="med"/>
            <a:tailEnd type="triangle"/>
          </a:ln>
          <a:effectLst/>
        </p:spPr>
      </p:cxnSp>
      <p:sp>
        <p:nvSpPr>
          <p:cNvPr id="5" name="TextBox 4">
            <a:extLst>
              <a:ext uri="{FF2B5EF4-FFF2-40B4-BE49-F238E27FC236}">
                <a16:creationId xmlns:a16="http://schemas.microsoft.com/office/drawing/2014/main" id="{BA967D86-B080-DF14-C4AB-95C2C0128CE5}"/>
              </a:ext>
            </a:extLst>
          </p:cNvPr>
          <p:cNvSpPr txBox="1"/>
          <p:nvPr/>
        </p:nvSpPr>
        <p:spPr bwMode="auto">
          <a:xfrm>
            <a:off x="394927" y="4423335"/>
            <a:ext cx="60556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*Cisplatin + pemetrexed (</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nonsquamous</a:t>
            </a: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gemcitabine, docetaxel, or vinorelbine.</a:t>
            </a:r>
            <a:endPar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67774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TextBox 323">
            <a:extLst>
              <a:ext uri="{FF2B5EF4-FFF2-40B4-BE49-F238E27FC236}">
                <a16:creationId xmlns:a16="http://schemas.microsoft.com/office/drawing/2014/main" id="{93BE56A4-15FD-48D9-D446-D5704DC20317}"/>
              </a:ext>
            </a:extLst>
          </p:cNvPr>
          <p:cNvSpPr txBox="1"/>
          <p:nvPr/>
        </p:nvSpPr>
        <p:spPr bwMode="auto">
          <a:xfrm>
            <a:off x="6982369" y="4966899"/>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0</a:t>
            </a:r>
          </a:p>
        </p:txBody>
      </p:sp>
      <p:grpSp>
        <p:nvGrpSpPr>
          <p:cNvPr id="41" name="Group 40">
            <a:extLst>
              <a:ext uri="{FF2B5EF4-FFF2-40B4-BE49-F238E27FC236}">
                <a16:creationId xmlns:a16="http://schemas.microsoft.com/office/drawing/2014/main" id="{0852F439-28A6-DA11-9F04-F652ACA60B19}"/>
              </a:ext>
            </a:extLst>
          </p:cNvPr>
          <p:cNvGrpSpPr/>
          <p:nvPr/>
        </p:nvGrpSpPr>
        <p:grpSpPr>
          <a:xfrm>
            <a:off x="996839" y="1904580"/>
            <a:ext cx="5204714" cy="1532425"/>
            <a:chOff x="996839" y="1904580"/>
            <a:chExt cx="5204714" cy="1532425"/>
          </a:xfrm>
        </p:grpSpPr>
        <p:sp>
          <p:nvSpPr>
            <p:cNvPr id="524" name="Freeform: Shape 14">
              <a:extLst>
                <a:ext uri="{FF2B5EF4-FFF2-40B4-BE49-F238E27FC236}">
                  <a16:creationId xmlns:a16="http://schemas.microsoft.com/office/drawing/2014/main" id="{B2D4BC3C-E137-E076-7BFA-8DE130FA2F8D}"/>
                </a:ext>
              </a:extLst>
            </p:cNvPr>
            <p:cNvSpPr/>
            <p:nvPr/>
          </p:nvSpPr>
          <p:spPr bwMode="auto">
            <a:xfrm>
              <a:off x="996839" y="1904580"/>
              <a:ext cx="1699922" cy="893397"/>
            </a:xfrm>
            <a:custGeom>
              <a:avLst/>
              <a:gdLst>
                <a:gd name="connsiteX0" fmla="*/ 0 w 5818496"/>
                <a:gd name="connsiteY0" fmla="*/ 0 h 1583140"/>
                <a:gd name="connsiteX1" fmla="*/ 118281 w 5818496"/>
                <a:gd name="connsiteY1" fmla="*/ 0 h 1583140"/>
                <a:gd name="connsiteX2" fmla="*/ 118281 w 5818496"/>
                <a:gd name="connsiteY2" fmla="*/ 18197 h 1583140"/>
                <a:gd name="connsiteX3" fmla="*/ 204717 w 5818496"/>
                <a:gd name="connsiteY3" fmla="*/ 18197 h 1583140"/>
                <a:gd name="connsiteX4" fmla="*/ 204717 w 5818496"/>
                <a:gd name="connsiteY4" fmla="*/ 50042 h 1583140"/>
                <a:gd name="connsiteX5" fmla="*/ 259308 w 5818496"/>
                <a:gd name="connsiteY5" fmla="*/ 50042 h 1583140"/>
                <a:gd name="connsiteX6" fmla="*/ 259308 w 5818496"/>
                <a:gd name="connsiteY6" fmla="*/ 72788 h 1583140"/>
                <a:gd name="connsiteX7" fmla="*/ 359391 w 5818496"/>
                <a:gd name="connsiteY7" fmla="*/ 72788 h 1583140"/>
                <a:gd name="connsiteX8" fmla="*/ 359391 w 5818496"/>
                <a:gd name="connsiteY8" fmla="*/ 81887 h 1583140"/>
                <a:gd name="connsiteX9" fmla="*/ 413982 w 5818496"/>
                <a:gd name="connsiteY9" fmla="*/ 81887 h 1583140"/>
                <a:gd name="connsiteX10" fmla="*/ 413982 w 5818496"/>
                <a:gd name="connsiteY10" fmla="*/ 113732 h 1583140"/>
                <a:gd name="connsiteX11" fmla="*/ 468573 w 5818496"/>
                <a:gd name="connsiteY11" fmla="*/ 113732 h 1583140"/>
                <a:gd name="connsiteX12" fmla="*/ 468573 w 5818496"/>
                <a:gd name="connsiteY12" fmla="*/ 145576 h 1583140"/>
                <a:gd name="connsiteX13" fmla="*/ 504967 w 5818496"/>
                <a:gd name="connsiteY13" fmla="*/ 145576 h 1583140"/>
                <a:gd name="connsiteX14" fmla="*/ 495869 w 5818496"/>
                <a:gd name="connsiteY14" fmla="*/ 154674 h 1583140"/>
                <a:gd name="connsiteX15" fmla="*/ 595952 w 5818496"/>
                <a:gd name="connsiteY15" fmla="*/ 154674 h 1583140"/>
                <a:gd name="connsiteX16" fmla="*/ 595952 w 5818496"/>
                <a:gd name="connsiteY16" fmla="*/ 204717 h 1583140"/>
                <a:gd name="connsiteX17" fmla="*/ 673290 w 5818496"/>
                <a:gd name="connsiteY17" fmla="*/ 204717 h 1583140"/>
                <a:gd name="connsiteX18" fmla="*/ 673290 w 5818496"/>
                <a:gd name="connsiteY18" fmla="*/ 213815 h 1583140"/>
                <a:gd name="connsiteX19" fmla="*/ 732430 w 5818496"/>
                <a:gd name="connsiteY19" fmla="*/ 213815 h 1583140"/>
                <a:gd name="connsiteX20" fmla="*/ 732430 w 5818496"/>
                <a:gd name="connsiteY20" fmla="*/ 227463 h 1583140"/>
                <a:gd name="connsiteX21" fmla="*/ 800669 w 5818496"/>
                <a:gd name="connsiteY21" fmla="*/ 227463 h 1583140"/>
                <a:gd name="connsiteX22" fmla="*/ 800669 w 5818496"/>
                <a:gd name="connsiteY22" fmla="*/ 254758 h 1583140"/>
                <a:gd name="connsiteX23" fmla="*/ 832514 w 5818496"/>
                <a:gd name="connsiteY23" fmla="*/ 254758 h 1583140"/>
                <a:gd name="connsiteX24" fmla="*/ 832514 w 5818496"/>
                <a:gd name="connsiteY24" fmla="*/ 272955 h 1583140"/>
                <a:gd name="connsiteX25" fmla="*/ 1078173 w 5818496"/>
                <a:gd name="connsiteY25" fmla="*/ 272955 h 1583140"/>
                <a:gd name="connsiteX26" fmla="*/ 1078173 w 5818496"/>
                <a:gd name="connsiteY26" fmla="*/ 304800 h 1583140"/>
                <a:gd name="connsiteX27" fmla="*/ 1146412 w 5818496"/>
                <a:gd name="connsiteY27" fmla="*/ 304800 h 1583140"/>
                <a:gd name="connsiteX28" fmla="*/ 1201003 w 5818496"/>
                <a:gd name="connsiteY28" fmla="*/ 304800 h 1583140"/>
                <a:gd name="connsiteX29" fmla="*/ 1201003 w 5818496"/>
                <a:gd name="connsiteY29" fmla="*/ 332096 h 1583140"/>
                <a:gd name="connsiteX30" fmla="*/ 1251045 w 5818496"/>
                <a:gd name="connsiteY30" fmla="*/ 332096 h 1583140"/>
                <a:gd name="connsiteX31" fmla="*/ 1251045 w 5818496"/>
                <a:gd name="connsiteY31" fmla="*/ 382137 h 1583140"/>
                <a:gd name="connsiteX32" fmla="*/ 1287439 w 5818496"/>
                <a:gd name="connsiteY32" fmla="*/ 382137 h 1583140"/>
                <a:gd name="connsiteX33" fmla="*/ 1287439 w 5818496"/>
                <a:gd name="connsiteY33" fmla="*/ 418532 h 1583140"/>
                <a:gd name="connsiteX34" fmla="*/ 1319284 w 5818496"/>
                <a:gd name="connsiteY34" fmla="*/ 418532 h 1583140"/>
                <a:gd name="connsiteX35" fmla="*/ 1319284 w 5818496"/>
                <a:gd name="connsiteY35" fmla="*/ 464024 h 1583140"/>
                <a:gd name="connsiteX36" fmla="*/ 1428466 w 5818496"/>
                <a:gd name="connsiteY36" fmla="*/ 464024 h 1583140"/>
                <a:gd name="connsiteX37" fmla="*/ 1428466 w 5818496"/>
                <a:gd name="connsiteY37" fmla="*/ 486770 h 1583140"/>
                <a:gd name="connsiteX38" fmla="*/ 1483057 w 5818496"/>
                <a:gd name="connsiteY38" fmla="*/ 486770 h 1583140"/>
                <a:gd name="connsiteX39" fmla="*/ 1483057 w 5818496"/>
                <a:gd name="connsiteY39" fmla="*/ 514066 h 1583140"/>
                <a:gd name="connsiteX40" fmla="*/ 1574042 w 5818496"/>
                <a:gd name="connsiteY40" fmla="*/ 514066 h 1583140"/>
                <a:gd name="connsiteX41" fmla="*/ 1574042 w 5818496"/>
                <a:gd name="connsiteY41" fmla="*/ 536812 h 1583140"/>
                <a:gd name="connsiteX42" fmla="*/ 1774209 w 5818496"/>
                <a:gd name="connsiteY42" fmla="*/ 536812 h 1583140"/>
                <a:gd name="connsiteX43" fmla="*/ 1774209 w 5818496"/>
                <a:gd name="connsiteY43" fmla="*/ 550460 h 1583140"/>
                <a:gd name="connsiteX44" fmla="*/ 1819702 w 5818496"/>
                <a:gd name="connsiteY44" fmla="*/ 550460 h 1583140"/>
                <a:gd name="connsiteX45" fmla="*/ 1819702 w 5818496"/>
                <a:gd name="connsiteY45" fmla="*/ 586854 h 1583140"/>
                <a:gd name="connsiteX46" fmla="*/ 1874293 w 5818496"/>
                <a:gd name="connsiteY46" fmla="*/ 586854 h 1583140"/>
                <a:gd name="connsiteX47" fmla="*/ 1874293 w 5818496"/>
                <a:gd name="connsiteY47" fmla="*/ 605051 h 1583140"/>
                <a:gd name="connsiteX48" fmla="*/ 1933433 w 5818496"/>
                <a:gd name="connsiteY48" fmla="*/ 605051 h 1583140"/>
                <a:gd name="connsiteX49" fmla="*/ 1933433 w 5818496"/>
                <a:gd name="connsiteY49" fmla="*/ 627797 h 1583140"/>
                <a:gd name="connsiteX50" fmla="*/ 1951630 w 5818496"/>
                <a:gd name="connsiteY50" fmla="*/ 627797 h 1583140"/>
                <a:gd name="connsiteX51" fmla="*/ 1951630 w 5818496"/>
                <a:gd name="connsiteY51" fmla="*/ 677839 h 1583140"/>
                <a:gd name="connsiteX52" fmla="*/ 2047164 w 5818496"/>
                <a:gd name="connsiteY52" fmla="*/ 677839 h 1583140"/>
                <a:gd name="connsiteX53" fmla="*/ 2047164 w 5818496"/>
                <a:gd name="connsiteY53" fmla="*/ 691487 h 1583140"/>
                <a:gd name="connsiteX54" fmla="*/ 2110854 w 5818496"/>
                <a:gd name="connsiteY54" fmla="*/ 691487 h 1583140"/>
                <a:gd name="connsiteX55" fmla="*/ 2110854 w 5818496"/>
                <a:gd name="connsiteY55" fmla="*/ 714233 h 1583140"/>
                <a:gd name="connsiteX56" fmla="*/ 2197290 w 5818496"/>
                <a:gd name="connsiteY56" fmla="*/ 714233 h 1583140"/>
                <a:gd name="connsiteX57" fmla="*/ 2197290 w 5818496"/>
                <a:gd name="connsiteY57" fmla="*/ 732430 h 1583140"/>
                <a:gd name="connsiteX58" fmla="*/ 2406555 w 5818496"/>
                <a:gd name="connsiteY58" fmla="*/ 732430 h 1583140"/>
                <a:gd name="connsiteX59" fmla="*/ 2406555 w 5818496"/>
                <a:gd name="connsiteY59" fmla="*/ 750627 h 1583140"/>
                <a:gd name="connsiteX60" fmla="*/ 2452048 w 5818496"/>
                <a:gd name="connsiteY60" fmla="*/ 750627 h 1583140"/>
                <a:gd name="connsiteX61" fmla="*/ 2452048 w 5818496"/>
                <a:gd name="connsiteY61" fmla="*/ 782472 h 1583140"/>
                <a:gd name="connsiteX62" fmla="*/ 2556681 w 5818496"/>
                <a:gd name="connsiteY62" fmla="*/ 782472 h 1583140"/>
                <a:gd name="connsiteX63" fmla="*/ 2556681 w 5818496"/>
                <a:gd name="connsiteY63" fmla="*/ 782472 h 1583140"/>
                <a:gd name="connsiteX64" fmla="*/ 2588525 w 5818496"/>
                <a:gd name="connsiteY64" fmla="*/ 782472 h 1583140"/>
                <a:gd name="connsiteX65" fmla="*/ 2588525 w 5818496"/>
                <a:gd name="connsiteY65" fmla="*/ 818866 h 1583140"/>
                <a:gd name="connsiteX66" fmla="*/ 2602173 w 5818496"/>
                <a:gd name="connsiteY66" fmla="*/ 818866 h 1583140"/>
                <a:gd name="connsiteX67" fmla="*/ 2602173 w 5818496"/>
                <a:gd name="connsiteY67" fmla="*/ 818866 h 1583140"/>
                <a:gd name="connsiteX68" fmla="*/ 2602173 w 5818496"/>
                <a:gd name="connsiteY68" fmla="*/ 859809 h 1583140"/>
                <a:gd name="connsiteX69" fmla="*/ 2602173 w 5818496"/>
                <a:gd name="connsiteY69" fmla="*/ 905302 h 1583140"/>
                <a:gd name="connsiteX70" fmla="*/ 2679511 w 5818496"/>
                <a:gd name="connsiteY70" fmla="*/ 905302 h 1583140"/>
                <a:gd name="connsiteX71" fmla="*/ 2679511 w 5818496"/>
                <a:gd name="connsiteY71" fmla="*/ 918949 h 1583140"/>
                <a:gd name="connsiteX72" fmla="*/ 2720454 w 5818496"/>
                <a:gd name="connsiteY72" fmla="*/ 918949 h 1583140"/>
                <a:gd name="connsiteX73" fmla="*/ 2720454 w 5818496"/>
                <a:gd name="connsiteY73" fmla="*/ 941696 h 1583140"/>
                <a:gd name="connsiteX74" fmla="*/ 2984311 w 5818496"/>
                <a:gd name="connsiteY74" fmla="*/ 941696 h 1583140"/>
                <a:gd name="connsiteX75" fmla="*/ 2984311 w 5818496"/>
                <a:gd name="connsiteY75" fmla="*/ 959893 h 1583140"/>
                <a:gd name="connsiteX76" fmla="*/ 3093493 w 5818496"/>
                <a:gd name="connsiteY76" fmla="*/ 959893 h 1583140"/>
                <a:gd name="connsiteX77" fmla="*/ 3093493 w 5818496"/>
                <a:gd name="connsiteY77" fmla="*/ 973540 h 1583140"/>
                <a:gd name="connsiteX78" fmla="*/ 3193576 w 5818496"/>
                <a:gd name="connsiteY78" fmla="*/ 973540 h 1583140"/>
                <a:gd name="connsiteX79" fmla="*/ 3193576 w 5818496"/>
                <a:gd name="connsiteY79" fmla="*/ 987188 h 1583140"/>
                <a:gd name="connsiteX80" fmla="*/ 3216323 w 5818496"/>
                <a:gd name="connsiteY80" fmla="*/ 987188 h 1583140"/>
                <a:gd name="connsiteX81" fmla="*/ 3216323 w 5818496"/>
                <a:gd name="connsiteY81" fmla="*/ 1023582 h 1583140"/>
                <a:gd name="connsiteX82" fmla="*/ 3216323 w 5818496"/>
                <a:gd name="connsiteY82" fmla="*/ 1069075 h 1583140"/>
                <a:gd name="connsiteX83" fmla="*/ 3248167 w 5818496"/>
                <a:gd name="connsiteY83" fmla="*/ 1069075 h 1583140"/>
                <a:gd name="connsiteX84" fmla="*/ 3248167 w 5818496"/>
                <a:gd name="connsiteY84" fmla="*/ 1128215 h 1583140"/>
                <a:gd name="connsiteX85" fmla="*/ 3361899 w 5818496"/>
                <a:gd name="connsiteY85" fmla="*/ 1128215 h 1583140"/>
                <a:gd name="connsiteX86" fmla="*/ 3361899 w 5818496"/>
                <a:gd name="connsiteY86" fmla="*/ 1160060 h 1583140"/>
                <a:gd name="connsiteX87" fmla="*/ 3443785 w 5818496"/>
                <a:gd name="connsiteY87" fmla="*/ 1160060 h 1583140"/>
                <a:gd name="connsiteX88" fmla="*/ 3443785 w 5818496"/>
                <a:gd name="connsiteY88" fmla="*/ 1160060 h 1583140"/>
                <a:gd name="connsiteX89" fmla="*/ 3466531 w 5818496"/>
                <a:gd name="connsiteY89" fmla="*/ 1182806 h 1583140"/>
                <a:gd name="connsiteX90" fmla="*/ 3466531 w 5818496"/>
                <a:gd name="connsiteY90" fmla="*/ 1210102 h 1583140"/>
                <a:gd name="connsiteX91" fmla="*/ 3512024 w 5818496"/>
                <a:gd name="connsiteY91" fmla="*/ 1210102 h 1583140"/>
                <a:gd name="connsiteX92" fmla="*/ 3512024 w 5818496"/>
                <a:gd name="connsiteY92" fmla="*/ 1246496 h 1583140"/>
                <a:gd name="connsiteX93" fmla="*/ 3757684 w 5818496"/>
                <a:gd name="connsiteY93" fmla="*/ 1246496 h 1583140"/>
                <a:gd name="connsiteX94" fmla="*/ 3780430 w 5818496"/>
                <a:gd name="connsiteY94" fmla="*/ 1269242 h 1583140"/>
                <a:gd name="connsiteX95" fmla="*/ 3835021 w 5818496"/>
                <a:gd name="connsiteY95" fmla="*/ 1269242 h 1583140"/>
                <a:gd name="connsiteX96" fmla="*/ 3835021 w 5818496"/>
                <a:gd name="connsiteY96" fmla="*/ 1301087 h 1583140"/>
                <a:gd name="connsiteX97" fmla="*/ 3862317 w 5818496"/>
                <a:gd name="connsiteY97" fmla="*/ 1301087 h 1583140"/>
                <a:gd name="connsiteX98" fmla="*/ 3862317 w 5818496"/>
                <a:gd name="connsiteY98" fmla="*/ 1387523 h 1583140"/>
                <a:gd name="connsiteX99" fmla="*/ 3939654 w 5818496"/>
                <a:gd name="connsiteY99" fmla="*/ 1387523 h 1583140"/>
                <a:gd name="connsiteX100" fmla="*/ 3939654 w 5818496"/>
                <a:gd name="connsiteY100" fmla="*/ 1464860 h 1583140"/>
                <a:gd name="connsiteX101" fmla="*/ 4535606 w 5818496"/>
                <a:gd name="connsiteY101" fmla="*/ 1464860 h 1583140"/>
                <a:gd name="connsiteX102" fmla="*/ 4535606 w 5818496"/>
                <a:gd name="connsiteY102" fmla="*/ 1578591 h 1583140"/>
                <a:gd name="connsiteX103" fmla="*/ 5818496 w 5818496"/>
                <a:gd name="connsiteY103" fmla="*/ 1578591 h 1583140"/>
                <a:gd name="connsiteX104" fmla="*/ 5818496 w 5818496"/>
                <a:gd name="connsiteY104" fmla="*/ 1583140 h 1583140"/>
                <a:gd name="connsiteX0" fmla="*/ 0 w 5818496"/>
                <a:gd name="connsiteY0" fmla="*/ 0 h 1578591"/>
                <a:gd name="connsiteX1" fmla="*/ 118281 w 5818496"/>
                <a:gd name="connsiteY1" fmla="*/ 0 h 1578591"/>
                <a:gd name="connsiteX2" fmla="*/ 118281 w 5818496"/>
                <a:gd name="connsiteY2" fmla="*/ 18197 h 1578591"/>
                <a:gd name="connsiteX3" fmla="*/ 204717 w 5818496"/>
                <a:gd name="connsiteY3" fmla="*/ 18197 h 1578591"/>
                <a:gd name="connsiteX4" fmla="*/ 204717 w 5818496"/>
                <a:gd name="connsiteY4" fmla="*/ 50042 h 1578591"/>
                <a:gd name="connsiteX5" fmla="*/ 259308 w 5818496"/>
                <a:gd name="connsiteY5" fmla="*/ 50042 h 1578591"/>
                <a:gd name="connsiteX6" fmla="*/ 259308 w 5818496"/>
                <a:gd name="connsiteY6" fmla="*/ 72788 h 1578591"/>
                <a:gd name="connsiteX7" fmla="*/ 359391 w 5818496"/>
                <a:gd name="connsiteY7" fmla="*/ 72788 h 1578591"/>
                <a:gd name="connsiteX8" fmla="*/ 359391 w 5818496"/>
                <a:gd name="connsiteY8" fmla="*/ 81887 h 1578591"/>
                <a:gd name="connsiteX9" fmla="*/ 413982 w 5818496"/>
                <a:gd name="connsiteY9" fmla="*/ 81887 h 1578591"/>
                <a:gd name="connsiteX10" fmla="*/ 413982 w 5818496"/>
                <a:gd name="connsiteY10" fmla="*/ 113732 h 1578591"/>
                <a:gd name="connsiteX11" fmla="*/ 468573 w 5818496"/>
                <a:gd name="connsiteY11" fmla="*/ 113732 h 1578591"/>
                <a:gd name="connsiteX12" fmla="*/ 468573 w 5818496"/>
                <a:gd name="connsiteY12" fmla="*/ 145576 h 1578591"/>
                <a:gd name="connsiteX13" fmla="*/ 504967 w 5818496"/>
                <a:gd name="connsiteY13" fmla="*/ 145576 h 1578591"/>
                <a:gd name="connsiteX14" fmla="*/ 495869 w 5818496"/>
                <a:gd name="connsiteY14" fmla="*/ 154674 h 1578591"/>
                <a:gd name="connsiteX15" fmla="*/ 595952 w 5818496"/>
                <a:gd name="connsiteY15" fmla="*/ 154674 h 1578591"/>
                <a:gd name="connsiteX16" fmla="*/ 595952 w 5818496"/>
                <a:gd name="connsiteY16" fmla="*/ 204717 h 1578591"/>
                <a:gd name="connsiteX17" fmla="*/ 673290 w 5818496"/>
                <a:gd name="connsiteY17" fmla="*/ 204717 h 1578591"/>
                <a:gd name="connsiteX18" fmla="*/ 673290 w 5818496"/>
                <a:gd name="connsiteY18" fmla="*/ 213815 h 1578591"/>
                <a:gd name="connsiteX19" fmla="*/ 732430 w 5818496"/>
                <a:gd name="connsiteY19" fmla="*/ 213815 h 1578591"/>
                <a:gd name="connsiteX20" fmla="*/ 732430 w 5818496"/>
                <a:gd name="connsiteY20" fmla="*/ 227463 h 1578591"/>
                <a:gd name="connsiteX21" fmla="*/ 800669 w 5818496"/>
                <a:gd name="connsiteY21" fmla="*/ 227463 h 1578591"/>
                <a:gd name="connsiteX22" fmla="*/ 800669 w 5818496"/>
                <a:gd name="connsiteY22" fmla="*/ 254758 h 1578591"/>
                <a:gd name="connsiteX23" fmla="*/ 832514 w 5818496"/>
                <a:gd name="connsiteY23" fmla="*/ 254758 h 1578591"/>
                <a:gd name="connsiteX24" fmla="*/ 832514 w 5818496"/>
                <a:gd name="connsiteY24" fmla="*/ 272955 h 1578591"/>
                <a:gd name="connsiteX25" fmla="*/ 1078173 w 5818496"/>
                <a:gd name="connsiteY25" fmla="*/ 272955 h 1578591"/>
                <a:gd name="connsiteX26" fmla="*/ 1078173 w 5818496"/>
                <a:gd name="connsiteY26" fmla="*/ 304800 h 1578591"/>
                <a:gd name="connsiteX27" fmla="*/ 1146412 w 5818496"/>
                <a:gd name="connsiteY27" fmla="*/ 304800 h 1578591"/>
                <a:gd name="connsiteX28" fmla="*/ 1201003 w 5818496"/>
                <a:gd name="connsiteY28" fmla="*/ 304800 h 1578591"/>
                <a:gd name="connsiteX29" fmla="*/ 1201003 w 5818496"/>
                <a:gd name="connsiteY29" fmla="*/ 332096 h 1578591"/>
                <a:gd name="connsiteX30" fmla="*/ 1251045 w 5818496"/>
                <a:gd name="connsiteY30" fmla="*/ 332096 h 1578591"/>
                <a:gd name="connsiteX31" fmla="*/ 1251045 w 5818496"/>
                <a:gd name="connsiteY31" fmla="*/ 382137 h 1578591"/>
                <a:gd name="connsiteX32" fmla="*/ 1287439 w 5818496"/>
                <a:gd name="connsiteY32" fmla="*/ 382137 h 1578591"/>
                <a:gd name="connsiteX33" fmla="*/ 1287439 w 5818496"/>
                <a:gd name="connsiteY33" fmla="*/ 418532 h 1578591"/>
                <a:gd name="connsiteX34" fmla="*/ 1319284 w 5818496"/>
                <a:gd name="connsiteY34" fmla="*/ 418532 h 1578591"/>
                <a:gd name="connsiteX35" fmla="*/ 1319284 w 5818496"/>
                <a:gd name="connsiteY35" fmla="*/ 464024 h 1578591"/>
                <a:gd name="connsiteX36" fmla="*/ 1428466 w 5818496"/>
                <a:gd name="connsiteY36" fmla="*/ 464024 h 1578591"/>
                <a:gd name="connsiteX37" fmla="*/ 1428466 w 5818496"/>
                <a:gd name="connsiteY37" fmla="*/ 486770 h 1578591"/>
                <a:gd name="connsiteX38" fmla="*/ 1483057 w 5818496"/>
                <a:gd name="connsiteY38" fmla="*/ 486770 h 1578591"/>
                <a:gd name="connsiteX39" fmla="*/ 1483057 w 5818496"/>
                <a:gd name="connsiteY39" fmla="*/ 514066 h 1578591"/>
                <a:gd name="connsiteX40" fmla="*/ 1574042 w 5818496"/>
                <a:gd name="connsiteY40" fmla="*/ 514066 h 1578591"/>
                <a:gd name="connsiteX41" fmla="*/ 1574042 w 5818496"/>
                <a:gd name="connsiteY41" fmla="*/ 536812 h 1578591"/>
                <a:gd name="connsiteX42" fmla="*/ 1774209 w 5818496"/>
                <a:gd name="connsiteY42" fmla="*/ 536812 h 1578591"/>
                <a:gd name="connsiteX43" fmla="*/ 1774209 w 5818496"/>
                <a:gd name="connsiteY43" fmla="*/ 550460 h 1578591"/>
                <a:gd name="connsiteX44" fmla="*/ 1819702 w 5818496"/>
                <a:gd name="connsiteY44" fmla="*/ 550460 h 1578591"/>
                <a:gd name="connsiteX45" fmla="*/ 1819702 w 5818496"/>
                <a:gd name="connsiteY45" fmla="*/ 586854 h 1578591"/>
                <a:gd name="connsiteX46" fmla="*/ 1874293 w 5818496"/>
                <a:gd name="connsiteY46" fmla="*/ 586854 h 1578591"/>
                <a:gd name="connsiteX47" fmla="*/ 1874293 w 5818496"/>
                <a:gd name="connsiteY47" fmla="*/ 605051 h 1578591"/>
                <a:gd name="connsiteX48" fmla="*/ 1933433 w 5818496"/>
                <a:gd name="connsiteY48" fmla="*/ 605051 h 1578591"/>
                <a:gd name="connsiteX49" fmla="*/ 1933433 w 5818496"/>
                <a:gd name="connsiteY49" fmla="*/ 627797 h 1578591"/>
                <a:gd name="connsiteX50" fmla="*/ 1951630 w 5818496"/>
                <a:gd name="connsiteY50" fmla="*/ 627797 h 1578591"/>
                <a:gd name="connsiteX51" fmla="*/ 1951630 w 5818496"/>
                <a:gd name="connsiteY51" fmla="*/ 677839 h 1578591"/>
                <a:gd name="connsiteX52" fmla="*/ 2047164 w 5818496"/>
                <a:gd name="connsiteY52" fmla="*/ 677839 h 1578591"/>
                <a:gd name="connsiteX53" fmla="*/ 2047164 w 5818496"/>
                <a:gd name="connsiteY53" fmla="*/ 691487 h 1578591"/>
                <a:gd name="connsiteX54" fmla="*/ 2110854 w 5818496"/>
                <a:gd name="connsiteY54" fmla="*/ 691487 h 1578591"/>
                <a:gd name="connsiteX55" fmla="*/ 2110854 w 5818496"/>
                <a:gd name="connsiteY55" fmla="*/ 714233 h 1578591"/>
                <a:gd name="connsiteX56" fmla="*/ 2197290 w 5818496"/>
                <a:gd name="connsiteY56" fmla="*/ 714233 h 1578591"/>
                <a:gd name="connsiteX57" fmla="*/ 2197290 w 5818496"/>
                <a:gd name="connsiteY57" fmla="*/ 732430 h 1578591"/>
                <a:gd name="connsiteX58" fmla="*/ 2406555 w 5818496"/>
                <a:gd name="connsiteY58" fmla="*/ 732430 h 1578591"/>
                <a:gd name="connsiteX59" fmla="*/ 2406555 w 5818496"/>
                <a:gd name="connsiteY59" fmla="*/ 750627 h 1578591"/>
                <a:gd name="connsiteX60" fmla="*/ 2452048 w 5818496"/>
                <a:gd name="connsiteY60" fmla="*/ 750627 h 1578591"/>
                <a:gd name="connsiteX61" fmla="*/ 2452048 w 5818496"/>
                <a:gd name="connsiteY61" fmla="*/ 782472 h 1578591"/>
                <a:gd name="connsiteX62" fmla="*/ 2556681 w 5818496"/>
                <a:gd name="connsiteY62" fmla="*/ 782472 h 1578591"/>
                <a:gd name="connsiteX63" fmla="*/ 2556681 w 5818496"/>
                <a:gd name="connsiteY63" fmla="*/ 782472 h 1578591"/>
                <a:gd name="connsiteX64" fmla="*/ 2588525 w 5818496"/>
                <a:gd name="connsiteY64" fmla="*/ 782472 h 1578591"/>
                <a:gd name="connsiteX65" fmla="*/ 2588525 w 5818496"/>
                <a:gd name="connsiteY65" fmla="*/ 818866 h 1578591"/>
                <a:gd name="connsiteX66" fmla="*/ 2602173 w 5818496"/>
                <a:gd name="connsiteY66" fmla="*/ 818866 h 1578591"/>
                <a:gd name="connsiteX67" fmla="*/ 2602173 w 5818496"/>
                <a:gd name="connsiteY67" fmla="*/ 818866 h 1578591"/>
                <a:gd name="connsiteX68" fmla="*/ 2602173 w 5818496"/>
                <a:gd name="connsiteY68" fmla="*/ 859809 h 1578591"/>
                <a:gd name="connsiteX69" fmla="*/ 2602173 w 5818496"/>
                <a:gd name="connsiteY69" fmla="*/ 905302 h 1578591"/>
                <a:gd name="connsiteX70" fmla="*/ 2679511 w 5818496"/>
                <a:gd name="connsiteY70" fmla="*/ 905302 h 1578591"/>
                <a:gd name="connsiteX71" fmla="*/ 2679511 w 5818496"/>
                <a:gd name="connsiteY71" fmla="*/ 918949 h 1578591"/>
                <a:gd name="connsiteX72" fmla="*/ 2720454 w 5818496"/>
                <a:gd name="connsiteY72" fmla="*/ 918949 h 1578591"/>
                <a:gd name="connsiteX73" fmla="*/ 2720454 w 5818496"/>
                <a:gd name="connsiteY73" fmla="*/ 941696 h 1578591"/>
                <a:gd name="connsiteX74" fmla="*/ 2984311 w 5818496"/>
                <a:gd name="connsiteY74" fmla="*/ 941696 h 1578591"/>
                <a:gd name="connsiteX75" fmla="*/ 2984311 w 5818496"/>
                <a:gd name="connsiteY75" fmla="*/ 959893 h 1578591"/>
                <a:gd name="connsiteX76" fmla="*/ 3093493 w 5818496"/>
                <a:gd name="connsiteY76" fmla="*/ 959893 h 1578591"/>
                <a:gd name="connsiteX77" fmla="*/ 3093493 w 5818496"/>
                <a:gd name="connsiteY77" fmla="*/ 973540 h 1578591"/>
                <a:gd name="connsiteX78" fmla="*/ 3193576 w 5818496"/>
                <a:gd name="connsiteY78" fmla="*/ 973540 h 1578591"/>
                <a:gd name="connsiteX79" fmla="*/ 3193576 w 5818496"/>
                <a:gd name="connsiteY79" fmla="*/ 987188 h 1578591"/>
                <a:gd name="connsiteX80" fmla="*/ 3216323 w 5818496"/>
                <a:gd name="connsiteY80" fmla="*/ 987188 h 1578591"/>
                <a:gd name="connsiteX81" fmla="*/ 3216323 w 5818496"/>
                <a:gd name="connsiteY81" fmla="*/ 1023582 h 1578591"/>
                <a:gd name="connsiteX82" fmla="*/ 3216323 w 5818496"/>
                <a:gd name="connsiteY82" fmla="*/ 1069075 h 1578591"/>
                <a:gd name="connsiteX83" fmla="*/ 3248167 w 5818496"/>
                <a:gd name="connsiteY83" fmla="*/ 1069075 h 1578591"/>
                <a:gd name="connsiteX84" fmla="*/ 3248167 w 5818496"/>
                <a:gd name="connsiteY84" fmla="*/ 1128215 h 1578591"/>
                <a:gd name="connsiteX85" fmla="*/ 3361899 w 5818496"/>
                <a:gd name="connsiteY85" fmla="*/ 1128215 h 1578591"/>
                <a:gd name="connsiteX86" fmla="*/ 3361899 w 5818496"/>
                <a:gd name="connsiteY86" fmla="*/ 1160060 h 1578591"/>
                <a:gd name="connsiteX87" fmla="*/ 3443785 w 5818496"/>
                <a:gd name="connsiteY87" fmla="*/ 1160060 h 1578591"/>
                <a:gd name="connsiteX88" fmla="*/ 3443785 w 5818496"/>
                <a:gd name="connsiteY88" fmla="*/ 1160060 h 1578591"/>
                <a:gd name="connsiteX89" fmla="*/ 3466531 w 5818496"/>
                <a:gd name="connsiteY89" fmla="*/ 1182806 h 1578591"/>
                <a:gd name="connsiteX90" fmla="*/ 3466531 w 5818496"/>
                <a:gd name="connsiteY90" fmla="*/ 1210102 h 1578591"/>
                <a:gd name="connsiteX91" fmla="*/ 3512024 w 5818496"/>
                <a:gd name="connsiteY91" fmla="*/ 1210102 h 1578591"/>
                <a:gd name="connsiteX92" fmla="*/ 3512024 w 5818496"/>
                <a:gd name="connsiteY92" fmla="*/ 1246496 h 1578591"/>
                <a:gd name="connsiteX93" fmla="*/ 3757684 w 5818496"/>
                <a:gd name="connsiteY93" fmla="*/ 1246496 h 1578591"/>
                <a:gd name="connsiteX94" fmla="*/ 3780430 w 5818496"/>
                <a:gd name="connsiteY94" fmla="*/ 1269242 h 1578591"/>
                <a:gd name="connsiteX95" fmla="*/ 3835021 w 5818496"/>
                <a:gd name="connsiteY95" fmla="*/ 1269242 h 1578591"/>
                <a:gd name="connsiteX96" fmla="*/ 3835021 w 5818496"/>
                <a:gd name="connsiteY96" fmla="*/ 1301087 h 1578591"/>
                <a:gd name="connsiteX97" fmla="*/ 3862317 w 5818496"/>
                <a:gd name="connsiteY97" fmla="*/ 1301087 h 1578591"/>
                <a:gd name="connsiteX98" fmla="*/ 3862317 w 5818496"/>
                <a:gd name="connsiteY98" fmla="*/ 1387523 h 1578591"/>
                <a:gd name="connsiteX99" fmla="*/ 3939654 w 5818496"/>
                <a:gd name="connsiteY99" fmla="*/ 1387523 h 1578591"/>
                <a:gd name="connsiteX100" fmla="*/ 3939654 w 5818496"/>
                <a:gd name="connsiteY100" fmla="*/ 1464860 h 1578591"/>
                <a:gd name="connsiteX101" fmla="*/ 4535606 w 5818496"/>
                <a:gd name="connsiteY101" fmla="*/ 1464860 h 1578591"/>
                <a:gd name="connsiteX102" fmla="*/ 4535606 w 5818496"/>
                <a:gd name="connsiteY102" fmla="*/ 1578591 h 1578591"/>
                <a:gd name="connsiteX103" fmla="*/ 5818496 w 5818496"/>
                <a:gd name="connsiteY103" fmla="*/ 1578591 h 1578591"/>
                <a:gd name="connsiteX0" fmla="*/ 0 w 4535607"/>
                <a:gd name="connsiteY0" fmla="*/ 0 h 1578591"/>
                <a:gd name="connsiteX1" fmla="*/ 118281 w 4535607"/>
                <a:gd name="connsiteY1" fmla="*/ 0 h 1578591"/>
                <a:gd name="connsiteX2" fmla="*/ 118281 w 4535607"/>
                <a:gd name="connsiteY2" fmla="*/ 18197 h 1578591"/>
                <a:gd name="connsiteX3" fmla="*/ 204717 w 4535607"/>
                <a:gd name="connsiteY3" fmla="*/ 18197 h 1578591"/>
                <a:gd name="connsiteX4" fmla="*/ 204717 w 4535607"/>
                <a:gd name="connsiteY4" fmla="*/ 50042 h 1578591"/>
                <a:gd name="connsiteX5" fmla="*/ 259308 w 4535607"/>
                <a:gd name="connsiteY5" fmla="*/ 50042 h 1578591"/>
                <a:gd name="connsiteX6" fmla="*/ 259308 w 4535607"/>
                <a:gd name="connsiteY6" fmla="*/ 72788 h 1578591"/>
                <a:gd name="connsiteX7" fmla="*/ 359391 w 4535607"/>
                <a:gd name="connsiteY7" fmla="*/ 72788 h 1578591"/>
                <a:gd name="connsiteX8" fmla="*/ 359391 w 4535607"/>
                <a:gd name="connsiteY8" fmla="*/ 81887 h 1578591"/>
                <a:gd name="connsiteX9" fmla="*/ 413982 w 4535607"/>
                <a:gd name="connsiteY9" fmla="*/ 81887 h 1578591"/>
                <a:gd name="connsiteX10" fmla="*/ 413982 w 4535607"/>
                <a:gd name="connsiteY10" fmla="*/ 113732 h 1578591"/>
                <a:gd name="connsiteX11" fmla="*/ 468573 w 4535607"/>
                <a:gd name="connsiteY11" fmla="*/ 113732 h 1578591"/>
                <a:gd name="connsiteX12" fmla="*/ 468573 w 4535607"/>
                <a:gd name="connsiteY12" fmla="*/ 145576 h 1578591"/>
                <a:gd name="connsiteX13" fmla="*/ 504967 w 4535607"/>
                <a:gd name="connsiteY13" fmla="*/ 145576 h 1578591"/>
                <a:gd name="connsiteX14" fmla="*/ 495869 w 4535607"/>
                <a:gd name="connsiteY14" fmla="*/ 154674 h 1578591"/>
                <a:gd name="connsiteX15" fmla="*/ 595952 w 4535607"/>
                <a:gd name="connsiteY15" fmla="*/ 154674 h 1578591"/>
                <a:gd name="connsiteX16" fmla="*/ 595952 w 4535607"/>
                <a:gd name="connsiteY16" fmla="*/ 204717 h 1578591"/>
                <a:gd name="connsiteX17" fmla="*/ 673290 w 4535607"/>
                <a:gd name="connsiteY17" fmla="*/ 204717 h 1578591"/>
                <a:gd name="connsiteX18" fmla="*/ 673290 w 4535607"/>
                <a:gd name="connsiteY18" fmla="*/ 213815 h 1578591"/>
                <a:gd name="connsiteX19" fmla="*/ 732430 w 4535607"/>
                <a:gd name="connsiteY19" fmla="*/ 213815 h 1578591"/>
                <a:gd name="connsiteX20" fmla="*/ 732430 w 4535607"/>
                <a:gd name="connsiteY20" fmla="*/ 227463 h 1578591"/>
                <a:gd name="connsiteX21" fmla="*/ 800669 w 4535607"/>
                <a:gd name="connsiteY21" fmla="*/ 227463 h 1578591"/>
                <a:gd name="connsiteX22" fmla="*/ 800669 w 4535607"/>
                <a:gd name="connsiteY22" fmla="*/ 254758 h 1578591"/>
                <a:gd name="connsiteX23" fmla="*/ 832514 w 4535607"/>
                <a:gd name="connsiteY23" fmla="*/ 254758 h 1578591"/>
                <a:gd name="connsiteX24" fmla="*/ 832514 w 4535607"/>
                <a:gd name="connsiteY24" fmla="*/ 272955 h 1578591"/>
                <a:gd name="connsiteX25" fmla="*/ 1078173 w 4535607"/>
                <a:gd name="connsiteY25" fmla="*/ 272955 h 1578591"/>
                <a:gd name="connsiteX26" fmla="*/ 1078173 w 4535607"/>
                <a:gd name="connsiteY26" fmla="*/ 304800 h 1578591"/>
                <a:gd name="connsiteX27" fmla="*/ 1146412 w 4535607"/>
                <a:gd name="connsiteY27" fmla="*/ 304800 h 1578591"/>
                <a:gd name="connsiteX28" fmla="*/ 1201003 w 4535607"/>
                <a:gd name="connsiteY28" fmla="*/ 304800 h 1578591"/>
                <a:gd name="connsiteX29" fmla="*/ 1201003 w 4535607"/>
                <a:gd name="connsiteY29" fmla="*/ 332096 h 1578591"/>
                <a:gd name="connsiteX30" fmla="*/ 1251045 w 4535607"/>
                <a:gd name="connsiteY30" fmla="*/ 332096 h 1578591"/>
                <a:gd name="connsiteX31" fmla="*/ 1251045 w 4535607"/>
                <a:gd name="connsiteY31" fmla="*/ 382137 h 1578591"/>
                <a:gd name="connsiteX32" fmla="*/ 1287439 w 4535607"/>
                <a:gd name="connsiteY32" fmla="*/ 382137 h 1578591"/>
                <a:gd name="connsiteX33" fmla="*/ 1287439 w 4535607"/>
                <a:gd name="connsiteY33" fmla="*/ 418532 h 1578591"/>
                <a:gd name="connsiteX34" fmla="*/ 1319284 w 4535607"/>
                <a:gd name="connsiteY34" fmla="*/ 418532 h 1578591"/>
                <a:gd name="connsiteX35" fmla="*/ 1319284 w 4535607"/>
                <a:gd name="connsiteY35" fmla="*/ 464024 h 1578591"/>
                <a:gd name="connsiteX36" fmla="*/ 1428466 w 4535607"/>
                <a:gd name="connsiteY36" fmla="*/ 464024 h 1578591"/>
                <a:gd name="connsiteX37" fmla="*/ 1428466 w 4535607"/>
                <a:gd name="connsiteY37" fmla="*/ 486770 h 1578591"/>
                <a:gd name="connsiteX38" fmla="*/ 1483057 w 4535607"/>
                <a:gd name="connsiteY38" fmla="*/ 486770 h 1578591"/>
                <a:gd name="connsiteX39" fmla="*/ 1483057 w 4535607"/>
                <a:gd name="connsiteY39" fmla="*/ 514066 h 1578591"/>
                <a:gd name="connsiteX40" fmla="*/ 1574042 w 4535607"/>
                <a:gd name="connsiteY40" fmla="*/ 514066 h 1578591"/>
                <a:gd name="connsiteX41" fmla="*/ 1574042 w 4535607"/>
                <a:gd name="connsiteY41" fmla="*/ 536812 h 1578591"/>
                <a:gd name="connsiteX42" fmla="*/ 1774209 w 4535607"/>
                <a:gd name="connsiteY42" fmla="*/ 536812 h 1578591"/>
                <a:gd name="connsiteX43" fmla="*/ 1774209 w 4535607"/>
                <a:gd name="connsiteY43" fmla="*/ 550460 h 1578591"/>
                <a:gd name="connsiteX44" fmla="*/ 1819702 w 4535607"/>
                <a:gd name="connsiteY44" fmla="*/ 550460 h 1578591"/>
                <a:gd name="connsiteX45" fmla="*/ 1819702 w 4535607"/>
                <a:gd name="connsiteY45" fmla="*/ 586854 h 1578591"/>
                <a:gd name="connsiteX46" fmla="*/ 1874293 w 4535607"/>
                <a:gd name="connsiteY46" fmla="*/ 586854 h 1578591"/>
                <a:gd name="connsiteX47" fmla="*/ 1874293 w 4535607"/>
                <a:gd name="connsiteY47" fmla="*/ 605051 h 1578591"/>
                <a:gd name="connsiteX48" fmla="*/ 1933433 w 4535607"/>
                <a:gd name="connsiteY48" fmla="*/ 605051 h 1578591"/>
                <a:gd name="connsiteX49" fmla="*/ 1933433 w 4535607"/>
                <a:gd name="connsiteY49" fmla="*/ 627797 h 1578591"/>
                <a:gd name="connsiteX50" fmla="*/ 1951630 w 4535607"/>
                <a:gd name="connsiteY50" fmla="*/ 627797 h 1578591"/>
                <a:gd name="connsiteX51" fmla="*/ 1951630 w 4535607"/>
                <a:gd name="connsiteY51" fmla="*/ 677839 h 1578591"/>
                <a:gd name="connsiteX52" fmla="*/ 2047164 w 4535607"/>
                <a:gd name="connsiteY52" fmla="*/ 677839 h 1578591"/>
                <a:gd name="connsiteX53" fmla="*/ 2047164 w 4535607"/>
                <a:gd name="connsiteY53" fmla="*/ 691487 h 1578591"/>
                <a:gd name="connsiteX54" fmla="*/ 2110854 w 4535607"/>
                <a:gd name="connsiteY54" fmla="*/ 691487 h 1578591"/>
                <a:gd name="connsiteX55" fmla="*/ 2110854 w 4535607"/>
                <a:gd name="connsiteY55" fmla="*/ 714233 h 1578591"/>
                <a:gd name="connsiteX56" fmla="*/ 2197290 w 4535607"/>
                <a:gd name="connsiteY56" fmla="*/ 714233 h 1578591"/>
                <a:gd name="connsiteX57" fmla="*/ 2197290 w 4535607"/>
                <a:gd name="connsiteY57" fmla="*/ 732430 h 1578591"/>
                <a:gd name="connsiteX58" fmla="*/ 2406555 w 4535607"/>
                <a:gd name="connsiteY58" fmla="*/ 732430 h 1578591"/>
                <a:gd name="connsiteX59" fmla="*/ 2406555 w 4535607"/>
                <a:gd name="connsiteY59" fmla="*/ 750627 h 1578591"/>
                <a:gd name="connsiteX60" fmla="*/ 2452048 w 4535607"/>
                <a:gd name="connsiteY60" fmla="*/ 750627 h 1578591"/>
                <a:gd name="connsiteX61" fmla="*/ 2452048 w 4535607"/>
                <a:gd name="connsiteY61" fmla="*/ 782472 h 1578591"/>
                <a:gd name="connsiteX62" fmla="*/ 2556681 w 4535607"/>
                <a:gd name="connsiteY62" fmla="*/ 782472 h 1578591"/>
                <a:gd name="connsiteX63" fmla="*/ 2556681 w 4535607"/>
                <a:gd name="connsiteY63" fmla="*/ 782472 h 1578591"/>
                <a:gd name="connsiteX64" fmla="*/ 2588525 w 4535607"/>
                <a:gd name="connsiteY64" fmla="*/ 782472 h 1578591"/>
                <a:gd name="connsiteX65" fmla="*/ 2588525 w 4535607"/>
                <a:gd name="connsiteY65" fmla="*/ 818866 h 1578591"/>
                <a:gd name="connsiteX66" fmla="*/ 2602173 w 4535607"/>
                <a:gd name="connsiteY66" fmla="*/ 818866 h 1578591"/>
                <a:gd name="connsiteX67" fmla="*/ 2602173 w 4535607"/>
                <a:gd name="connsiteY67" fmla="*/ 818866 h 1578591"/>
                <a:gd name="connsiteX68" fmla="*/ 2602173 w 4535607"/>
                <a:gd name="connsiteY68" fmla="*/ 859809 h 1578591"/>
                <a:gd name="connsiteX69" fmla="*/ 2602173 w 4535607"/>
                <a:gd name="connsiteY69" fmla="*/ 905302 h 1578591"/>
                <a:gd name="connsiteX70" fmla="*/ 2679511 w 4535607"/>
                <a:gd name="connsiteY70" fmla="*/ 905302 h 1578591"/>
                <a:gd name="connsiteX71" fmla="*/ 2679511 w 4535607"/>
                <a:gd name="connsiteY71" fmla="*/ 918949 h 1578591"/>
                <a:gd name="connsiteX72" fmla="*/ 2720454 w 4535607"/>
                <a:gd name="connsiteY72" fmla="*/ 918949 h 1578591"/>
                <a:gd name="connsiteX73" fmla="*/ 2720454 w 4535607"/>
                <a:gd name="connsiteY73" fmla="*/ 941696 h 1578591"/>
                <a:gd name="connsiteX74" fmla="*/ 2984311 w 4535607"/>
                <a:gd name="connsiteY74" fmla="*/ 941696 h 1578591"/>
                <a:gd name="connsiteX75" fmla="*/ 2984311 w 4535607"/>
                <a:gd name="connsiteY75" fmla="*/ 959893 h 1578591"/>
                <a:gd name="connsiteX76" fmla="*/ 3093493 w 4535607"/>
                <a:gd name="connsiteY76" fmla="*/ 959893 h 1578591"/>
                <a:gd name="connsiteX77" fmla="*/ 3093493 w 4535607"/>
                <a:gd name="connsiteY77" fmla="*/ 973540 h 1578591"/>
                <a:gd name="connsiteX78" fmla="*/ 3193576 w 4535607"/>
                <a:gd name="connsiteY78" fmla="*/ 973540 h 1578591"/>
                <a:gd name="connsiteX79" fmla="*/ 3193576 w 4535607"/>
                <a:gd name="connsiteY79" fmla="*/ 987188 h 1578591"/>
                <a:gd name="connsiteX80" fmla="*/ 3216323 w 4535607"/>
                <a:gd name="connsiteY80" fmla="*/ 987188 h 1578591"/>
                <a:gd name="connsiteX81" fmla="*/ 3216323 w 4535607"/>
                <a:gd name="connsiteY81" fmla="*/ 1023582 h 1578591"/>
                <a:gd name="connsiteX82" fmla="*/ 3216323 w 4535607"/>
                <a:gd name="connsiteY82" fmla="*/ 1069075 h 1578591"/>
                <a:gd name="connsiteX83" fmla="*/ 3248167 w 4535607"/>
                <a:gd name="connsiteY83" fmla="*/ 1069075 h 1578591"/>
                <a:gd name="connsiteX84" fmla="*/ 3248167 w 4535607"/>
                <a:gd name="connsiteY84" fmla="*/ 1128215 h 1578591"/>
                <a:gd name="connsiteX85" fmla="*/ 3361899 w 4535607"/>
                <a:gd name="connsiteY85" fmla="*/ 1128215 h 1578591"/>
                <a:gd name="connsiteX86" fmla="*/ 3361899 w 4535607"/>
                <a:gd name="connsiteY86" fmla="*/ 1160060 h 1578591"/>
                <a:gd name="connsiteX87" fmla="*/ 3443785 w 4535607"/>
                <a:gd name="connsiteY87" fmla="*/ 1160060 h 1578591"/>
                <a:gd name="connsiteX88" fmla="*/ 3443785 w 4535607"/>
                <a:gd name="connsiteY88" fmla="*/ 1160060 h 1578591"/>
                <a:gd name="connsiteX89" fmla="*/ 3466531 w 4535607"/>
                <a:gd name="connsiteY89" fmla="*/ 1182806 h 1578591"/>
                <a:gd name="connsiteX90" fmla="*/ 3466531 w 4535607"/>
                <a:gd name="connsiteY90" fmla="*/ 1210102 h 1578591"/>
                <a:gd name="connsiteX91" fmla="*/ 3512024 w 4535607"/>
                <a:gd name="connsiteY91" fmla="*/ 1210102 h 1578591"/>
                <a:gd name="connsiteX92" fmla="*/ 3512024 w 4535607"/>
                <a:gd name="connsiteY92" fmla="*/ 1246496 h 1578591"/>
                <a:gd name="connsiteX93" fmla="*/ 3757684 w 4535607"/>
                <a:gd name="connsiteY93" fmla="*/ 1246496 h 1578591"/>
                <a:gd name="connsiteX94" fmla="*/ 3780430 w 4535607"/>
                <a:gd name="connsiteY94" fmla="*/ 1269242 h 1578591"/>
                <a:gd name="connsiteX95" fmla="*/ 3835021 w 4535607"/>
                <a:gd name="connsiteY95" fmla="*/ 1269242 h 1578591"/>
                <a:gd name="connsiteX96" fmla="*/ 3835021 w 4535607"/>
                <a:gd name="connsiteY96" fmla="*/ 1301087 h 1578591"/>
                <a:gd name="connsiteX97" fmla="*/ 3862317 w 4535607"/>
                <a:gd name="connsiteY97" fmla="*/ 1301087 h 1578591"/>
                <a:gd name="connsiteX98" fmla="*/ 3862317 w 4535607"/>
                <a:gd name="connsiteY98" fmla="*/ 1387523 h 1578591"/>
                <a:gd name="connsiteX99" fmla="*/ 3939654 w 4535607"/>
                <a:gd name="connsiteY99" fmla="*/ 1387523 h 1578591"/>
                <a:gd name="connsiteX100" fmla="*/ 3939654 w 4535607"/>
                <a:gd name="connsiteY100" fmla="*/ 1464860 h 1578591"/>
                <a:gd name="connsiteX101" fmla="*/ 4535606 w 4535607"/>
                <a:gd name="connsiteY101" fmla="*/ 1464860 h 1578591"/>
                <a:gd name="connsiteX102" fmla="*/ 4535606 w 4535607"/>
                <a:gd name="connsiteY102" fmla="*/ 1578591 h 1578591"/>
                <a:gd name="connsiteX0" fmla="*/ 0 w 4535605"/>
                <a:gd name="connsiteY0" fmla="*/ 0 h 1464860"/>
                <a:gd name="connsiteX1" fmla="*/ 118281 w 4535605"/>
                <a:gd name="connsiteY1" fmla="*/ 0 h 1464860"/>
                <a:gd name="connsiteX2" fmla="*/ 118281 w 4535605"/>
                <a:gd name="connsiteY2" fmla="*/ 18197 h 1464860"/>
                <a:gd name="connsiteX3" fmla="*/ 204717 w 4535605"/>
                <a:gd name="connsiteY3" fmla="*/ 18197 h 1464860"/>
                <a:gd name="connsiteX4" fmla="*/ 204717 w 4535605"/>
                <a:gd name="connsiteY4" fmla="*/ 50042 h 1464860"/>
                <a:gd name="connsiteX5" fmla="*/ 259308 w 4535605"/>
                <a:gd name="connsiteY5" fmla="*/ 50042 h 1464860"/>
                <a:gd name="connsiteX6" fmla="*/ 259308 w 4535605"/>
                <a:gd name="connsiteY6" fmla="*/ 72788 h 1464860"/>
                <a:gd name="connsiteX7" fmla="*/ 359391 w 4535605"/>
                <a:gd name="connsiteY7" fmla="*/ 72788 h 1464860"/>
                <a:gd name="connsiteX8" fmla="*/ 359391 w 4535605"/>
                <a:gd name="connsiteY8" fmla="*/ 81887 h 1464860"/>
                <a:gd name="connsiteX9" fmla="*/ 413982 w 4535605"/>
                <a:gd name="connsiteY9" fmla="*/ 81887 h 1464860"/>
                <a:gd name="connsiteX10" fmla="*/ 413982 w 4535605"/>
                <a:gd name="connsiteY10" fmla="*/ 113732 h 1464860"/>
                <a:gd name="connsiteX11" fmla="*/ 468573 w 4535605"/>
                <a:gd name="connsiteY11" fmla="*/ 113732 h 1464860"/>
                <a:gd name="connsiteX12" fmla="*/ 468573 w 4535605"/>
                <a:gd name="connsiteY12" fmla="*/ 145576 h 1464860"/>
                <a:gd name="connsiteX13" fmla="*/ 504967 w 4535605"/>
                <a:gd name="connsiteY13" fmla="*/ 145576 h 1464860"/>
                <a:gd name="connsiteX14" fmla="*/ 495869 w 4535605"/>
                <a:gd name="connsiteY14" fmla="*/ 154674 h 1464860"/>
                <a:gd name="connsiteX15" fmla="*/ 595952 w 4535605"/>
                <a:gd name="connsiteY15" fmla="*/ 154674 h 1464860"/>
                <a:gd name="connsiteX16" fmla="*/ 595952 w 4535605"/>
                <a:gd name="connsiteY16" fmla="*/ 204717 h 1464860"/>
                <a:gd name="connsiteX17" fmla="*/ 673290 w 4535605"/>
                <a:gd name="connsiteY17" fmla="*/ 204717 h 1464860"/>
                <a:gd name="connsiteX18" fmla="*/ 673290 w 4535605"/>
                <a:gd name="connsiteY18" fmla="*/ 213815 h 1464860"/>
                <a:gd name="connsiteX19" fmla="*/ 732430 w 4535605"/>
                <a:gd name="connsiteY19" fmla="*/ 213815 h 1464860"/>
                <a:gd name="connsiteX20" fmla="*/ 732430 w 4535605"/>
                <a:gd name="connsiteY20" fmla="*/ 227463 h 1464860"/>
                <a:gd name="connsiteX21" fmla="*/ 800669 w 4535605"/>
                <a:gd name="connsiteY21" fmla="*/ 227463 h 1464860"/>
                <a:gd name="connsiteX22" fmla="*/ 800669 w 4535605"/>
                <a:gd name="connsiteY22" fmla="*/ 254758 h 1464860"/>
                <a:gd name="connsiteX23" fmla="*/ 832514 w 4535605"/>
                <a:gd name="connsiteY23" fmla="*/ 254758 h 1464860"/>
                <a:gd name="connsiteX24" fmla="*/ 832514 w 4535605"/>
                <a:gd name="connsiteY24" fmla="*/ 272955 h 1464860"/>
                <a:gd name="connsiteX25" fmla="*/ 1078173 w 4535605"/>
                <a:gd name="connsiteY25" fmla="*/ 272955 h 1464860"/>
                <a:gd name="connsiteX26" fmla="*/ 1078173 w 4535605"/>
                <a:gd name="connsiteY26" fmla="*/ 304800 h 1464860"/>
                <a:gd name="connsiteX27" fmla="*/ 1146412 w 4535605"/>
                <a:gd name="connsiteY27" fmla="*/ 304800 h 1464860"/>
                <a:gd name="connsiteX28" fmla="*/ 1201003 w 4535605"/>
                <a:gd name="connsiteY28" fmla="*/ 304800 h 1464860"/>
                <a:gd name="connsiteX29" fmla="*/ 1201003 w 4535605"/>
                <a:gd name="connsiteY29" fmla="*/ 332096 h 1464860"/>
                <a:gd name="connsiteX30" fmla="*/ 1251045 w 4535605"/>
                <a:gd name="connsiteY30" fmla="*/ 332096 h 1464860"/>
                <a:gd name="connsiteX31" fmla="*/ 1251045 w 4535605"/>
                <a:gd name="connsiteY31" fmla="*/ 382137 h 1464860"/>
                <a:gd name="connsiteX32" fmla="*/ 1287439 w 4535605"/>
                <a:gd name="connsiteY32" fmla="*/ 382137 h 1464860"/>
                <a:gd name="connsiteX33" fmla="*/ 1287439 w 4535605"/>
                <a:gd name="connsiteY33" fmla="*/ 418532 h 1464860"/>
                <a:gd name="connsiteX34" fmla="*/ 1319284 w 4535605"/>
                <a:gd name="connsiteY34" fmla="*/ 418532 h 1464860"/>
                <a:gd name="connsiteX35" fmla="*/ 1319284 w 4535605"/>
                <a:gd name="connsiteY35" fmla="*/ 464024 h 1464860"/>
                <a:gd name="connsiteX36" fmla="*/ 1428466 w 4535605"/>
                <a:gd name="connsiteY36" fmla="*/ 464024 h 1464860"/>
                <a:gd name="connsiteX37" fmla="*/ 1428466 w 4535605"/>
                <a:gd name="connsiteY37" fmla="*/ 486770 h 1464860"/>
                <a:gd name="connsiteX38" fmla="*/ 1483057 w 4535605"/>
                <a:gd name="connsiteY38" fmla="*/ 486770 h 1464860"/>
                <a:gd name="connsiteX39" fmla="*/ 1483057 w 4535605"/>
                <a:gd name="connsiteY39" fmla="*/ 514066 h 1464860"/>
                <a:gd name="connsiteX40" fmla="*/ 1574042 w 4535605"/>
                <a:gd name="connsiteY40" fmla="*/ 514066 h 1464860"/>
                <a:gd name="connsiteX41" fmla="*/ 1574042 w 4535605"/>
                <a:gd name="connsiteY41" fmla="*/ 536812 h 1464860"/>
                <a:gd name="connsiteX42" fmla="*/ 1774209 w 4535605"/>
                <a:gd name="connsiteY42" fmla="*/ 536812 h 1464860"/>
                <a:gd name="connsiteX43" fmla="*/ 1774209 w 4535605"/>
                <a:gd name="connsiteY43" fmla="*/ 550460 h 1464860"/>
                <a:gd name="connsiteX44" fmla="*/ 1819702 w 4535605"/>
                <a:gd name="connsiteY44" fmla="*/ 550460 h 1464860"/>
                <a:gd name="connsiteX45" fmla="*/ 1819702 w 4535605"/>
                <a:gd name="connsiteY45" fmla="*/ 586854 h 1464860"/>
                <a:gd name="connsiteX46" fmla="*/ 1874293 w 4535605"/>
                <a:gd name="connsiteY46" fmla="*/ 586854 h 1464860"/>
                <a:gd name="connsiteX47" fmla="*/ 1874293 w 4535605"/>
                <a:gd name="connsiteY47" fmla="*/ 605051 h 1464860"/>
                <a:gd name="connsiteX48" fmla="*/ 1933433 w 4535605"/>
                <a:gd name="connsiteY48" fmla="*/ 605051 h 1464860"/>
                <a:gd name="connsiteX49" fmla="*/ 1933433 w 4535605"/>
                <a:gd name="connsiteY49" fmla="*/ 627797 h 1464860"/>
                <a:gd name="connsiteX50" fmla="*/ 1951630 w 4535605"/>
                <a:gd name="connsiteY50" fmla="*/ 627797 h 1464860"/>
                <a:gd name="connsiteX51" fmla="*/ 1951630 w 4535605"/>
                <a:gd name="connsiteY51" fmla="*/ 677839 h 1464860"/>
                <a:gd name="connsiteX52" fmla="*/ 2047164 w 4535605"/>
                <a:gd name="connsiteY52" fmla="*/ 677839 h 1464860"/>
                <a:gd name="connsiteX53" fmla="*/ 2047164 w 4535605"/>
                <a:gd name="connsiteY53" fmla="*/ 691487 h 1464860"/>
                <a:gd name="connsiteX54" fmla="*/ 2110854 w 4535605"/>
                <a:gd name="connsiteY54" fmla="*/ 691487 h 1464860"/>
                <a:gd name="connsiteX55" fmla="*/ 2110854 w 4535605"/>
                <a:gd name="connsiteY55" fmla="*/ 714233 h 1464860"/>
                <a:gd name="connsiteX56" fmla="*/ 2197290 w 4535605"/>
                <a:gd name="connsiteY56" fmla="*/ 714233 h 1464860"/>
                <a:gd name="connsiteX57" fmla="*/ 2197290 w 4535605"/>
                <a:gd name="connsiteY57" fmla="*/ 732430 h 1464860"/>
                <a:gd name="connsiteX58" fmla="*/ 2406555 w 4535605"/>
                <a:gd name="connsiteY58" fmla="*/ 732430 h 1464860"/>
                <a:gd name="connsiteX59" fmla="*/ 2406555 w 4535605"/>
                <a:gd name="connsiteY59" fmla="*/ 750627 h 1464860"/>
                <a:gd name="connsiteX60" fmla="*/ 2452048 w 4535605"/>
                <a:gd name="connsiteY60" fmla="*/ 750627 h 1464860"/>
                <a:gd name="connsiteX61" fmla="*/ 2452048 w 4535605"/>
                <a:gd name="connsiteY61" fmla="*/ 782472 h 1464860"/>
                <a:gd name="connsiteX62" fmla="*/ 2556681 w 4535605"/>
                <a:gd name="connsiteY62" fmla="*/ 782472 h 1464860"/>
                <a:gd name="connsiteX63" fmla="*/ 2556681 w 4535605"/>
                <a:gd name="connsiteY63" fmla="*/ 782472 h 1464860"/>
                <a:gd name="connsiteX64" fmla="*/ 2588525 w 4535605"/>
                <a:gd name="connsiteY64" fmla="*/ 782472 h 1464860"/>
                <a:gd name="connsiteX65" fmla="*/ 2588525 w 4535605"/>
                <a:gd name="connsiteY65" fmla="*/ 818866 h 1464860"/>
                <a:gd name="connsiteX66" fmla="*/ 2602173 w 4535605"/>
                <a:gd name="connsiteY66" fmla="*/ 818866 h 1464860"/>
                <a:gd name="connsiteX67" fmla="*/ 2602173 w 4535605"/>
                <a:gd name="connsiteY67" fmla="*/ 818866 h 1464860"/>
                <a:gd name="connsiteX68" fmla="*/ 2602173 w 4535605"/>
                <a:gd name="connsiteY68" fmla="*/ 859809 h 1464860"/>
                <a:gd name="connsiteX69" fmla="*/ 2602173 w 4535605"/>
                <a:gd name="connsiteY69" fmla="*/ 905302 h 1464860"/>
                <a:gd name="connsiteX70" fmla="*/ 2679511 w 4535605"/>
                <a:gd name="connsiteY70" fmla="*/ 905302 h 1464860"/>
                <a:gd name="connsiteX71" fmla="*/ 2679511 w 4535605"/>
                <a:gd name="connsiteY71" fmla="*/ 918949 h 1464860"/>
                <a:gd name="connsiteX72" fmla="*/ 2720454 w 4535605"/>
                <a:gd name="connsiteY72" fmla="*/ 918949 h 1464860"/>
                <a:gd name="connsiteX73" fmla="*/ 2720454 w 4535605"/>
                <a:gd name="connsiteY73" fmla="*/ 941696 h 1464860"/>
                <a:gd name="connsiteX74" fmla="*/ 2984311 w 4535605"/>
                <a:gd name="connsiteY74" fmla="*/ 941696 h 1464860"/>
                <a:gd name="connsiteX75" fmla="*/ 2984311 w 4535605"/>
                <a:gd name="connsiteY75" fmla="*/ 959893 h 1464860"/>
                <a:gd name="connsiteX76" fmla="*/ 3093493 w 4535605"/>
                <a:gd name="connsiteY76" fmla="*/ 959893 h 1464860"/>
                <a:gd name="connsiteX77" fmla="*/ 3093493 w 4535605"/>
                <a:gd name="connsiteY77" fmla="*/ 973540 h 1464860"/>
                <a:gd name="connsiteX78" fmla="*/ 3193576 w 4535605"/>
                <a:gd name="connsiteY78" fmla="*/ 973540 h 1464860"/>
                <a:gd name="connsiteX79" fmla="*/ 3193576 w 4535605"/>
                <a:gd name="connsiteY79" fmla="*/ 987188 h 1464860"/>
                <a:gd name="connsiteX80" fmla="*/ 3216323 w 4535605"/>
                <a:gd name="connsiteY80" fmla="*/ 987188 h 1464860"/>
                <a:gd name="connsiteX81" fmla="*/ 3216323 w 4535605"/>
                <a:gd name="connsiteY81" fmla="*/ 1023582 h 1464860"/>
                <a:gd name="connsiteX82" fmla="*/ 3216323 w 4535605"/>
                <a:gd name="connsiteY82" fmla="*/ 1069075 h 1464860"/>
                <a:gd name="connsiteX83" fmla="*/ 3248167 w 4535605"/>
                <a:gd name="connsiteY83" fmla="*/ 1069075 h 1464860"/>
                <a:gd name="connsiteX84" fmla="*/ 3248167 w 4535605"/>
                <a:gd name="connsiteY84" fmla="*/ 1128215 h 1464860"/>
                <a:gd name="connsiteX85" fmla="*/ 3361899 w 4535605"/>
                <a:gd name="connsiteY85" fmla="*/ 1128215 h 1464860"/>
                <a:gd name="connsiteX86" fmla="*/ 3361899 w 4535605"/>
                <a:gd name="connsiteY86" fmla="*/ 1160060 h 1464860"/>
                <a:gd name="connsiteX87" fmla="*/ 3443785 w 4535605"/>
                <a:gd name="connsiteY87" fmla="*/ 1160060 h 1464860"/>
                <a:gd name="connsiteX88" fmla="*/ 3443785 w 4535605"/>
                <a:gd name="connsiteY88" fmla="*/ 1160060 h 1464860"/>
                <a:gd name="connsiteX89" fmla="*/ 3466531 w 4535605"/>
                <a:gd name="connsiteY89" fmla="*/ 1182806 h 1464860"/>
                <a:gd name="connsiteX90" fmla="*/ 3466531 w 4535605"/>
                <a:gd name="connsiteY90" fmla="*/ 1210102 h 1464860"/>
                <a:gd name="connsiteX91" fmla="*/ 3512024 w 4535605"/>
                <a:gd name="connsiteY91" fmla="*/ 1210102 h 1464860"/>
                <a:gd name="connsiteX92" fmla="*/ 3512024 w 4535605"/>
                <a:gd name="connsiteY92" fmla="*/ 1246496 h 1464860"/>
                <a:gd name="connsiteX93" fmla="*/ 3757684 w 4535605"/>
                <a:gd name="connsiteY93" fmla="*/ 1246496 h 1464860"/>
                <a:gd name="connsiteX94" fmla="*/ 3780430 w 4535605"/>
                <a:gd name="connsiteY94" fmla="*/ 1269242 h 1464860"/>
                <a:gd name="connsiteX95" fmla="*/ 3835021 w 4535605"/>
                <a:gd name="connsiteY95" fmla="*/ 1269242 h 1464860"/>
                <a:gd name="connsiteX96" fmla="*/ 3835021 w 4535605"/>
                <a:gd name="connsiteY96" fmla="*/ 1301087 h 1464860"/>
                <a:gd name="connsiteX97" fmla="*/ 3862317 w 4535605"/>
                <a:gd name="connsiteY97" fmla="*/ 1301087 h 1464860"/>
                <a:gd name="connsiteX98" fmla="*/ 3862317 w 4535605"/>
                <a:gd name="connsiteY98" fmla="*/ 1387523 h 1464860"/>
                <a:gd name="connsiteX99" fmla="*/ 3939654 w 4535605"/>
                <a:gd name="connsiteY99" fmla="*/ 1387523 h 1464860"/>
                <a:gd name="connsiteX100" fmla="*/ 3939654 w 4535605"/>
                <a:gd name="connsiteY100" fmla="*/ 1464860 h 1464860"/>
                <a:gd name="connsiteX101" fmla="*/ 4535606 w 4535605"/>
                <a:gd name="connsiteY101" fmla="*/ 1464860 h 1464860"/>
                <a:gd name="connsiteX0" fmla="*/ 0 w 3939654"/>
                <a:gd name="connsiteY0" fmla="*/ 0 h 1464860"/>
                <a:gd name="connsiteX1" fmla="*/ 118281 w 3939654"/>
                <a:gd name="connsiteY1" fmla="*/ 0 h 1464860"/>
                <a:gd name="connsiteX2" fmla="*/ 118281 w 3939654"/>
                <a:gd name="connsiteY2" fmla="*/ 18197 h 1464860"/>
                <a:gd name="connsiteX3" fmla="*/ 204717 w 3939654"/>
                <a:gd name="connsiteY3" fmla="*/ 18197 h 1464860"/>
                <a:gd name="connsiteX4" fmla="*/ 204717 w 3939654"/>
                <a:gd name="connsiteY4" fmla="*/ 50042 h 1464860"/>
                <a:gd name="connsiteX5" fmla="*/ 259308 w 3939654"/>
                <a:gd name="connsiteY5" fmla="*/ 50042 h 1464860"/>
                <a:gd name="connsiteX6" fmla="*/ 259308 w 3939654"/>
                <a:gd name="connsiteY6" fmla="*/ 72788 h 1464860"/>
                <a:gd name="connsiteX7" fmla="*/ 359391 w 3939654"/>
                <a:gd name="connsiteY7" fmla="*/ 72788 h 1464860"/>
                <a:gd name="connsiteX8" fmla="*/ 359391 w 3939654"/>
                <a:gd name="connsiteY8" fmla="*/ 81887 h 1464860"/>
                <a:gd name="connsiteX9" fmla="*/ 413982 w 3939654"/>
                <a:gd name="connsiteY9" fmla="*/ 81887 h 1464860"/>
                <a:gd name="connsiteX10" fmla="*/ 413982 w 3939654"/>
                <a:gd name="connsiteY10" fmla="*/ 113732 h 1464860"/>
                <a:gd name="connsiteX11" fmla="*/ 468573 w 3939654"/>
                <a:gd name="connsiteY11" fmla="*/ 113732 h 1464860"/>
                <a:gd name="connsiteX12" fmla="*/ 468573 w 3939654"/>
                <a:gd name="connsiteY12" fmla="*/ 145576 h 1464860"/>
                <a:gd name="connsiteX13" fmla="*/ 504967 w 3939654"/>
                <a:gd name="connsiteY13" fmla="*/ 145576 h 1464860"/>
                <a:gd name="connsiteX14" fmla="*/ 495869 w 3939654"/>
                <a:gd name="connsiteY14" fmla="*/ 154674 h 1464860"/>
                <a:gd name="connsiteX15" fmla="*/ 595952 w 3939654"/>
                <a:gd name="connsiteY15" fmla="*/ 154674 h 1464860"/>
                <a:gd name="connsiteX16" fmla="*/ 595952 w 3939654"/>
                <a:gd name="connsiteY16" fmla="*/ 204717 h 1464860"/>
                <a:gd name="connsiteX17" fmla="*/ 673290 w 3939654"/>
                <a:gd name="connsiteY17" fmla="*/ 204717 h 1464860"/>
                <a:gd name="connsiteX18" fmla="*/ 673290 w 3939654"/>
                <a:gd name="connsiteY18" fmla="*/ 213815 h 1464860"/>
                <a:gd name="connsiteX19" fmla="*/ 732430 w 3939654"/>
                <a:gd name="connsiteY19" fmla="*/ 213815 h 1464860"/>
                <a:gd name="connsiteX20" fmla="*/ 732430 w 3939654"/>
                <a:gd name="connsiteY20" fmla="*/ 227463 h 1464860"/>
                <a:gd name="connsiteX21" fmla="*/ 800669 w 3939654"/>
                <a:gd name="connsiteY21" fmla="*/ 227463 h 1464860"/>
                <a:gd name="connsiteX22" fmla="*/ 800669 w 3939654"/>
                <a:gd name="connsiteY22" fmla="*/ 254758 h 1464860"/>
                <a:gd name="connsiteX23" fmla="*/ 832514 w 3939654"/>
                <a:gd name="connsiteY23" fmla="*/ 254758 h 1464860"/>
                <a:gd name="connsiteX24" fmla="*/ 832514 w 3939654"/>
                <a:gd name="connsiteY24" fmla="*/ 272955 h 1464860"/>
                <a:gd name="connsiteX25" fmla="*/ 1078173 w 3939654"/>
                <a:gd name="connsiteY25" fmla="*/ 272955 h 1464860"/>
                <a:gd name="connsiteX26" fmla="*/ 1078173 w 3939654"/>
                <a:gd name="connsiteY26" fmla="*/ 304800 h 1464860"/>
                <a:gd name="connsiteX27" fmla="*/ 1146412 w 3939654"/>
                <a:gd name="connsiteY27" fmla="*/ 304800 h 1464860"/>
                <a:gd name="connsiteX28" fmla="*/ 1201003 w 3939654"/>
                <a:gd name="connsiteY28" fmla="*/ 304800 h 1464860"/>
                <a:gd name="connsiteX29" fmla="*/ 1201003 w 3939654"/>
                <a:gd name="connsiteY29" fmla="*/ 332096 h 1464860"/>
                <a:gd name="connsiteX30" fmla="*/ 1251045 w 3939654"/>
                <a:gd name="connsiteY30" fmla="*/ 332096 h 1464860"/>
                <a:gd name="connsiteX31" fmla="*/ 1251045 w 3939654"/>
                <a:gd name="connsiteY31" fmla="*/ 382137 h 1464860"/>
                <a:gd name="connsiteX32" fmla="*/ 1287439 w 3939654"/>
                <a:gd name="connsiteY32" fmla="*/ 382137 h 1464860"/>
                <a:gd name="connsiteX33" fmla="*/ 1287439 w 3939654"/>
                <a:gd name="connsiteY33" fmla="*/ 418532 h 1464860"/>
                <a:gd name="connsiteX34" fmla="*/ 1319284 w 3939654"/>
                <a:gd name="connsiteY34" fmla="*/ 418532 h 1464860"/>
                <a:gd name="connsiteX35" fmla="*/ 1319284 w 3939654"/>
                <a:gd name="connsiteY35" fmla="*/ 464024 h 1464860"/>
                <a:gd name="connsiteX36" fmla="*/ 1428466 w 3939654"/>
                <a:gd name="connsiteY36" fmla="*/ 464024 h 1464860"/>
                <a:gd name="connsiteX37" fmla="*/ 1428466 w 3939654"/>
                <a:gd name="connsiteY37" fmla="*/ 486770 h 1464860"/>
                <a:gd name="connsiteX38" fmla="*/ 1483057 w 3939654"/>
                <a:gd name="connsiteY38" fmla="*/ 486770 h 1464860"/>
                <a:gd name="connsiteX39" fmla="*/ 1483057 w 3939654"/>
                <a:gd name="connsiteY39" fmla="*/ 514066 h 1464860"/>
                <a:gd name="connsiteX40" fmla="*/ 1574042 w 3939654"/>
                <a:gd name="connsiteY40" fmla="*/ 514066 h 1464860"/>
                <a:gd name="connsiteX41" fmla="*/ 1574042 w 3939654"/>
                <a:gd name="connsiteY41" fmla="*/ 536812 h 1464860"/>
                <a:gd name="connsiteX42" fmla="*/ 1774209 w 3939654"/>
                <a:gd name="connsiteY42" fmla="*/ 536812 h 1464860"/>
                <a:gd name="connsiteX43" fmla="*/ 1774209 w 3939654"/>
                <a:gd name="connsiteY43" fmla="*/ 550460 h 1464860"/>
                <a:gd name="connsiteX44" fmla="*/ 1819702 w 3939654"/>
                <a:gd name="connsiteY44" fmla="*/ 550460 h 1464860"/>
                <a:gd name="connsiteX45" fmla="*/ 1819702 w 3939654"/>
                <a:gd name="connsiteY45" fmla="*/ 586854 h 1464860"/>
                <a:gd name="connsiteX46" fmla="*/ 1874293 w 3939654"/>
                <a:gd name="connsiteY46" fmla="*/ 586854 h 1464860"/>
                <a:gd name="connsiteX47" fmla="*/ 1874293 w 3939654"/>
                <a:gd name="connsiteY47" fmla="*/ 605051 h 1464860"/>
                <a:gd name="connsiteX48" fmla="*/ 1933433 w 3939654"/>
                <a:gd name="connsiteY48" fmla="*/ 605051 h 1464860"/>
                <a:gd name="connsiteX49" fmla="*/ 1933433 w 3939654"/>
                <a:gd name="connsiteY49" fmla="*/ 627797 h 1464860"/>
                <a:gd name="connsiteX50" fmla="*/ 1951630 w 3939654"/>
                <a:gd name="connsiteY50" fmla="*/ 627797 h 1464860"/>
                <a:gd name="connsiteX51" fmla="*/ 1951630 w 3939654"/>
                <a:gd name="connsiteY51" fmla="*/ 677839 h 1464860"/>
                <a:gd name="connsiteX52" fmla="*/ 2047164 w 3939654"/>
                <a:gd name="connsiteY52" fmla="*/ 677839 h 1464860"/>
                <a:gd name="connsiteX53" fmla="*/ 2047164 w 3939654"/>
                <a:gd name="connsiteY53" fmla="*/ 691487 h 1464860"/>
                <a:gd name="connsiteX54" fmla="*/ 2110854 w 3939654"/>
                <a:gd name="connsiteY54" fmla="*/ 691487 h 1464860"/>
                <a:gd name="connsiteX55" fmla="*/ 2110854 w 3939654"/>
                <a:gd name="connsiteY55" fmla="*/ 714233 h 1464860"/>
                <a:gd name="connsiteX56" fmla="*/ 2197290 w 3939654"/>
                <a:gd name="connsiteY56" fmla="*/ 714233 h 1464860"/>
                <a:gd name="connsiteX57" fmla="*/ 2197290 w 3939654"/>
                <a:gd name="connsiteY57" fmla="*/ 732430 h 1464860"/>
                <a:gd name="connsiteX58" fmla="*/ 2406555 w 3939654"/>
                <a:gd name="connsiteY58" fmla="*/ 732430 h 1464860"/>
                <a:gd name="connsiteX59" fmla="*/ 2406555 w 3939654"/>
                <a:gd name="connsiteY59" fmla="*/ 750627 h 1464860"/>
                <a:gd name="connsiteX60" fmla="*/ 2452048 w 3939654"/>
                <a:gd name="connsiteY60" fmla="*/ 750627 h 1464860"/>
                <a:gd name="connsiteX61" fmla="*/ 2452048 w 3939654"/>
                <a:gd name="connsiteY61" fmla="*/ 782472 h 1464860"/>
                <a:gd name="connsiteX62" fmla="*/ 2556681 w 3939654"/>
                <a:gd name="connsiteY62" fmla="*/ 782472 h 1464860"/>
                <a:gd name="connsiteX63" fmla="*/ 2556681 w 3939654"/>
                <a:gd name="connsiteY63" fmla="*/ 782472 h 1464860"/>
                <a:gd name="connsiteX64" fmla="*/ 2588525 w 3939654"/>
                <a:gd name="connsiteY64" fmla="*/ 782472 h 1464860"/>
                <a:gd name="connsiteX65" fmla="*/ 2588525 w 3939654"/>
                <a:gd name="connsiteY65" fmla="*/ 818866 h 1464860"/>
                <a:gd name="connsiteX66" fmla="*/ 2602173 w 3939654"/>
                <a:gd name="connsiteY66" fmla="*/ 818866 h 1464860"/>
                <a:gd name="connsiteX67" fmla="*/ 2602173 w 3939654"/>
                <a:gd name="connsiteY67" fmla="*/ 818866 h 1464860"/>
                <a:gd name="connsiteX68" fmla="*/ 2602173 w 3939654"/>
                <a:gd name="connsiteY68" fmla="*/ 859809 h 1464860"/>
                <a:gd name="connsiteX69" fmla="*/ 2602173 w 3939654"/>
                <a:gd name="connsiteY69" fmla="*/ 905302 h 1464860"/>
                <a:gd name="connsiteX70" fmla="*/ 2679511 w 3939654"/>
                <a:gd name="connsiteY70" fmla="*/ 905302 h 1464860"/>
                <a:gd name="connsiteX71" fmla="*/ 2679511 w 3939654"/>
                <a:gd name="connsiteY71" fmla="*/ 918949 h 1464860"/>
                <a:gd name="connsiteX72" fmla="*/ 2720454 w 3939654"/>
                <a:gd name="connsiteY72" fmla="*/ 918949 h 1464860"/>
                <a:gd name="connsiteX73" fmla="*/ 2720454 w 3939654"/>
                <a:gd name="connsiteY73" fmla="*/ 941696 h 1464860"/>
                <a:gd name="connsiteX74" fmla="*/ 2984311 w 3939654"/>
                <a:gd name="connsiteY74" fmla="*/ 941696 h 1464860"/>
                <a:gd name="connsiteX75" fmla="*/ 2984311 w 3939654"/>
                <a:gd name="connsiteY75" fmla="*/ 959893 h 1464860"/>
                <a:gd name="connsiteX76" fmla="*/ 3093493 w 3939654"/>
                <a:gd name="connsiteY76" fmla="*/ 959893 h 1464860"/>
                <a:gd name="connsiteX77" fmla="*/ 3093493 w 3939654"/>
                <a:gd name="connsiteY77" fmla="*/ 973540 h 1464860"/>
                <a:gd name="connsiteX78" fmla="*/ 3193576 w 3939654"/>
                <a:gd name="connsiteY78" fmla="*/ 973540 h 1464860"/>
                <a:gd name="connsiteX79" fmla="*/ 3193576 w 3939654"/>
                <a:gd name="connsiteY79" fmla="*/ 987188 h 1464860"/>
                <a:gd name="connsiteX80" fmla="*/ 3216323 w 3939654"/>
                <a:gd name="connsiteY80" fmla="*/ 987188 h 1464860"/>
                <a:gd name="connsiteX81" fmla="*/ 3216323 w 3939654"/>
                <a:gd name="connsiteY81" fmla="*/ 1023582 h 1464860"/>
                <a:gd name="connsiteX82" fmla="*/ 3216323 w 3939654"/>
                <a:gd name="connsiteY82" fmla="*/ 1069075 h 1464860"/>
                <a:gd name="connsiteX83" fmla="*/ 3248167 w 3939654"/>
                <a:gd name="connsiteY83" fmla="*/ 1069075 h 1464860"/>
                <a:gd name="connsiteX84" fmla="*/ 3248167 w 3939654"/>
                <a:gd name="connsiteY84" fmla="*/ 1128215 h 1464860"/>
                <a:gd name="connsiteX85" fmla="*/ 3361899 w 3939654"/>
                <a:gd name="connsiteY85" fmla="*/ 1128215 h 1464860"/>
                <a:gd name="connsiteX86" fmla="*/ 3361899 w 3939654"/>
                <a:gd name="connsiteY86" fmla="*/ 1160060 h 1464860"/>
                <a:gd name="connsiteX87" fmla="*/ 3443785 w 3939654"/>
                <a:gd name="connsiteY87" fmla="*/ 1160060 h 1464860"/>
                <a:gd name="connsiteX88" fmla="*/ 3443785 w 3939654"/>
                <a:gd name="connsiteY88" fmla="*/ 1160060 h 1464860"/>
                <a:gd name="connsiteX89" fmla="*/ 3466531 w 3939654"/>
                <a:gd name="connsiteY89" fmla="*/ 1182806 h 1464860"/>
                <a:gd name="connsiteX90" fmla="*/ 3466531 w 3939654"/>
                <a:gd name="connsiteY90" fmla="*/ 1210102 h 1464860"/>
                <a:gd name="connsiteX91" fmla="*/ 3512024 w 3939654"/>
                <a:gd name="connsiteY91" fmla="*/ 1210102 h 1464860"/>
                <a:gd name="connsiteX92" fmla="*/ 3512024 w 3939654"/>
                <a:gd name="connsiteY92" fmla="*/ 1246496 h 1464860"/>
                <a:gd name="connsiteX93" fmla="*/ 3757684 w 3939654"/>
                <a:gd name="connsiteY93" fmla="*/ 1246496 h 1464860"/>
                <a:gd name="connsiteX94" fmla="*/ 3780430 w 3939654"/>
                <a:gd name="connsiteY94" fmla="*/ 1269242 h 1464860"/>
                <a:gd name="connsiteX95" fmla="*/ 3835021 w 3939654"/>
                <a:gd name="connsiteY95" fmla="*/ 1269242 h 1464860"/>
                <a:gd name="connsiteX96" fmla="*/ 3835021 w 3939654"/>
                <a:gd name="connsiteY96" fmla="*/ 1301087 h 1464860"/>
                <a:gd name="connsiteX97" fmla="*/ 3862317 w 3939654"/>
                <a:gd name="connsiteY97" fmla="*/ 1301087 h 1464860"/>
                <a:gd name="connsiteX98" fmla="*/ 3862317 w 3939654"/>
                <a:gd name="connsiteY98" fmla="*/ 1387523 h 1464860"/>
                <a:gd name="connsiteX99" fmla="*/ 3939654 w 3939654"/>
                <a:gd name="connsiteY99" fmla="*/ 1387523 h 1464860"/>
                <a:gd name="connsiteX100" fmla="*/ 3939654 w 3939654"/>
                <a:gd name="connsiteY100" fmla="*/ 1464860 h 1464860"/>
                <a:gd name="connsiteX0" fmla="*/ 0 w 3939654"/>
                <a:gd name="connsiteY0" fmla="*/ 0 h 1387523"/>
                <a:gd name="connsiteX1" fmla="*/ 118281 w 3939654"/>
                <a:gd name="connsiteY1" fmla="*/ 0 h 1387523"/>
                <a:gd name="connsiteX2" fmla="*/ 118281 w 3939654"/>
                <a:gd name="connsiteY2" fmla="*/ 18197 h 1387523"/>
                <a:gd name="connsiteX3" fmla="*/ 204717 w 3939654"/>
                <a:gd name="connsiteY3" fmla="*/ 18197 h 1387523"/>
                <a:gd name="connsiteX4" fmla="*/ 204717 w 3939654"/>
                <a:gd name="connsiteY4" fmla="*/ 50042 h 1387523"/>
                <a:gd name="connsiteX5" fmla="*/ 259308 w 3939654"/>
                <a:gd name="connsiteY5" fmla="*/ 50042 h 1387523"/>
                <a:gd name="connsiteX6" fmla="*/ 259308 w 3939654"/>
                <a:gd name="connsiteY6" fmla="*/ 72788 h 1387523"/>
                <a:gd name="connsiteX7" fmla="*/ 359391 w 3939654"/>
                <a:gd name="connsiteY7" fmla="*/ 72788 h 1387523"/>
                <a:gd name="connsiteX8" fmla="*/ 359391 w 3939654"/>
                <a:gd name="connsiteY8" fmla="*/ 81887 h 1387523"/>
                <a:gd name="connsiteX9" fmla="*/ 413982 w 3939654"/>
                <a:gd name="connsiteY9" fmla="*/ 81887 h 1387523"/>
                <a:gd name="connsiteX10" fmla="*/ 413982 w 3939654"/>
                <a:gd name="connsiteY10" fmla="*/ 113732 h 1387523"/>
                <a:gd name="connsiteX11" fmla="*/ 468573 w 3939654"/>
                <a:gd name="connsiteY11" fmla="*/ 113732 h 1387523"/>
                <a:gd name="connsiteX12" fmla="*/ 468573 w 3939654"/>
                <a:gd name="connsiteY12" fmla="*/ 145576 h 1387523"/>
                <a:gd name="connsiteX13" fmla="*/ 504967 w 3939654"/>
                <a:gd name="connsiteY13" fmla="*/ 145576 h 1387523"/>
                <a:gd name="connsiteX14" fmla="*/ 495869 w 3939654"/>
                <a:gd name="connsiteY14" fmla="*/ 154674 h 1387523"/>
                <a:gd name="connsiteX15" fmla="*/ 595952 w 3939654"/>
                <a:gd name="connsiteY15" fmla="*/ 154674 h 1387523"/>
                <a:gd name="connsiteX16" fmla="*/ 595952 w 3939654"/>
                <a:gd name="connsiteY16" fmla="*/ 204717 h 1387523"/>
                <a:gd name="connsiteX17" fmla="*/ 673290 w 3939654"/>
                <a:gd name="connsiteY17" fmla="*/ 204717 h 1387523"/>
                <a:gd name="connsiteX18" fmla="*/ 673290 w 3939654"/>
                <a:gd name="connsiteY18" fmla="*/ 213815 h 1387523"/>
                <a:gd name="connsiteX19" fmla="*/ 732430 w 3939654"/>
                <a:gd name="connsiteY19" fmla="*/ 213815 h 1387523"/>
                <a:gd name="connsiteX20" fmla="*/ 732430 w 3939654"/>
                <a:gd name="connsiteY20" fmla="*/ 227463 h 1387523"/>
                <a:gd name="connsiteX21" fmla="*/ 800669 w 3939654"/>
                <a:gd name="connsiteY21" fmla="*/ 227463 h 1387523"/>
                <a:gd name="connsiteX22" fmla="*/ 800669 w 3939654"/>
                <a:gd name="connsiteY22" fmla="*/ 254758 h 1387523"/>
                <a:gd name="connsiteX23" fmla="*/ 832514 w 3939654"/>
                <a:gd name="connsiteY23" fmla="*/ 254758 h 1387523"/>
                <a:gd name="connsiteX24" fmla="*/ 832514 w 3939654"/>
                <a:gd name="connsiteY24" fmla="*/ 272955 h 1387523"/>
                <a:gd name="connsiteX25" fmla="*/ 1078173 w 3939654"/>
                <a:gd name="connsiteY25" fmla="*/ 272955 h 1387523"/>
                <a:gd name="connsiteX26" fmla="*/ 1078173 w 3939654"/>
                <a:gd name="connsiteY26" fmla="*/ 304800 h 1387523"/>
                <a:gd name="connsiteX27" fmla="*/ 1146412 w 3939654"/>
                <a:gd name="connsiteY27" fmla="*/ 304800 h 1387523"/>
                <a:gd name="connsiteX28" fmla="*/ 1201003 w 3939654"/>
                <a:gd name="connsiteY28" fmla="*/ 304800 h 1387523"/>
                <a:gd name="connsiteX29" fmla="*/ 1201003 w 3939654"/>
                <a:gd name="connsiteY29" fmla="*/ 332096 h 1387523"/>
                <a:gd name="connsiteX30" fmla="*/ 1251045 w 3939654"/>
                <a:gd name="connsiteY30" fmla="*/ 332096 h 1387523"/>
                <a:gd name="connsiteX31" fmla="*/ 1251045 w 3939654"/>
                <a:gd name="connsiteY31" fmla="*/ 382137 h 1387523"/>
                <a:gd name="connsiteX32" fmla="*/ 1287439 w 3939654"/>
                <a:gd name="connsiteY32" fmla="*/ 382137 h 1387523"/>
                <a:gd name="connsiteX33" fmla="*/ 1287439 w 3939654"/>
                <a:gd name="connsiteY33" fmla="*/ 418532 h 1387523"/>
                <a:gd name="connsiteX34" fmla="*/ 1319284 w 3939654"/>
                <a:gd name="connsiteY34" fmla="*/ 418532 h 1387523"/>
                <a:gd name="connsiteX35" fmla="*/ 1319284 w 3939654"/>
                <a:gd name="connsiteY35" fmla="*/ 464024 h 1387523"/>
                <a:gd name="connsiteX36" fmla="*/ 1428466 w 3939654"/>
                <a:gd name="connsiteY36" fmla="*/ 464024 h 1387523"/>
                <a:gd name="connsiteX37" fmla="*/ 1428466 w 3939654"/>
                <a:gd name="connsiteY37" fmla="*/ 486770 h 1387523"/>
                <a:gd name="connsiteX38" fmla="*/ 1483057 w 3939654"/>
                <a:gd name="connsiteY38" fmla="*/ 486770 h 1387523"/>
                <a:gd name="connsiteX39" fmla="*/ 1483057 w 3939654"/>
                <a:gd name="connsiteY39" fmla="*/ 514066 h 1387523"/>
                <a:gd name="connsiteX40" fmla="*/ 1574042 w 3939654"/>
                <a:gd name="connsiteY40" fmla="*/ 514066 h 1387523"/>
                <a:gd name="connsiteX41" fmla="*/ 1574042 w 3939654"/>
                <a:gd name="connsiteY41" fmla="*/ 536812 h 1387523"/>
                <a:gd name="connsiteX42" fmla="*/ 1774209 w 3939654"/>
                <a:gd name="connsiteY42" fmla="*/ 536812 h 1387523"/>
                <a:gd name="connsiteX43" fmla="*/ 1774209 w 3939654"/>
                <a:gd name="connsiteY43" fmla="*/ 550460 h 1387523"/>
                <a:gd name="connsiteX44" fmla="*/ 1819702 w 3939654"/>
                <a:gd name="connsiteY44" fmla="*/ 550460 h 1387523"/>
                <a:gd name="connsiteX45" fmla="*/ 1819702 w 3939654"/>
                <a:gd name="connsiteY45" fmla="*/ 586854 h 1387523"/>
                <a:gd name="connsiteX46" fmla="*/ 1874293 w 3939654"/>
                <a:gd name="connsiteY46" fmla="*/ 586854 h 1387523"/>
                <a:gd name="connsiteX47" fmla="*/ 1874293 w 3939654"/>
                <a:gd name="connsiteY47" fmla="*/ 605051 h 1387523"/>
                <a:gd name="connsiteX48" fmla="*/ 1933433 w 3939654"/>
                <a:gd name="connsiteY48" fmla="*/ 605051 h 1387523"/>
                <a:gd name="connsiteX49" fmla="*/ 1933433 w 3939654"/>
                <a:gd name="connsiteY49" fmla="*/ 627797 h 1387523"/>
                <a:gd name="connsiteX50" fmla="*/ 1951630 w 3939654"/>
                <a:gd name="connsiteY50" fmla="*/ 627797 h 1387523"/>
                <a:gd name="connsiteX51" fmla="*/ 1951630 w 3939654"/>
                <a:gd name="connsiteY51" fmla="*/ 677839 h 1387523"/>
                <a:gd name="connsiteX52" fmla="*/ 2047164 w 3939654"/>
                <a:gd name="connsiteY52" fmla="*/ 677839 h 1387523"/>
                <a:gd name="connsiteX53" fmla="*/ 2047164 w 3939654"/>
                <a:gd name="connsiteY53" fmla="*/ 691487 h 1387523"/>
                <a:gd name="connsiteX54" fmla="*/ 2110854 w 3939654"/>
                <a:gd name="connsiteY54" fmla="*/ 691487 h 1387523"/>
                <a:gd name="connsiteX55" fmla="*/ 2110854 w 3939654"/>
                <a:gd name="connsiteY55" fmla="*/ 714233 h 1387523"/>
                <a:gd name="connsiteX56" fmla="*/ 2197290 w 3939654"/>
                <a:gd name="connsiteY56" fmla="*/ 714233 h 1387523"/>
                <a:gd name="connsiteX57" fmla="*/ 2197290 w 3939654"/>
                <a:gd name="connsiteY57" fmla="*/ 732430 h 1387523"/>
                <a:gd name="connsiteX58" fmla="*/ 2406555 w 3939654"/>
                <a:gd name="connsiteY58" fmla="*/ 732430 h 1387523"/>
                <a:gd name="connsiteX59" fmla="*/ 2406555 w 3939654"/>
                <a:gd name="connsiteY59" fmla="*/ 750627 h 1387523"/>
                <a:gd name="connsiteX60" fmla="*/ 2452048 w 3939654"/>
                <a:gd name="connsiteY60" fmla="*/ 750627 h 1387523"/>
                <a:gd name="connsiteX61" fmla="*/ 2452048 w 3939654"/>
                <a:gd name="connsiteY61" fmla="*/ 782472 h 1387523"/>
                <a:gd name="connsiteX62" fmla="*/ 2556681 w 3939654"/>
                <a:gd name="connsiteY62" fmla="*/ 782472 h 1387523"/>
                <a:gd name="connsiteX63" fmla="*/ 2556681 w 3939654"/>
                <a:gd name="connsiteY63" fmla="*/ 782472 h 1387523"/>
                <a:gd name="connsiteX64" fmla="*/ 2588525 w 3939654"/>
                <a:gd name="connsiteY64" fmla="*/ 782472 h 1387523"/>
                <a:gd name="connsiteX65" fmla="*/ 2588525 w 3939654"/>
                <a:gd name="connsiteY65" fmla="*/ 818866 h 1387523"/>
                <a:gd name="connsiteX66" fmla="*/ 2602173 w 3939654"/>
                <a:gd name="connsiteY66" fmla="*/ 818866 h 1387523"/>
                <a:gd name="connsiteX67" fmla="*/ 2602173 w 3939654"/>
                <a:gd name="connsiteY67" fmla="*/ 818866 h 1387523"/>
                <a:gd name="connsiteX68" fmla="*/ 2602173 w 3939654"/>
                <a:gd name="connsiteY68" fmla="*/ 859809 h 1387523"/>
                <a:gd name="connsiteX69" fmla="*/ 2602173 w 3939654"/>
                <a:gd name="connsiteY69" fmla="*/ 905302 h 1387523"/>
                <a:gd name="connsiteX70" fmla="*/ 2679511 w 3939654"/>
                <a:gd name="connsiteY70" fmla="*/ 905302 h 1387523"/>
                <a:gd name="connsiteX71" fmla="*/ 2679511 w 3939654"/>
                <a:gd name="connsiteY71" fmla="*/ 918949 h 1387523"/>
                <a:gd name="connsiteX72" fmla="*/ 2720454 w 3939654"/>
                <a:gd name="connsiteY72" fmla="*/ 918949 h 1387523"/>
                <a:gd name="connsiteX73" fmla="*/ 2720454 w 3939654"/>
                <a:gd name="connsiteY73" fmla="*/ 941696 h 1387523"/>
                <a:gd name="connsiteX74" fmla="*/ 2984311 w 3939654"/>
                <a:gd name="connsiteY74" fmla="*/ 941696 h 1387523"/>
                <a:gd name="connsiteX75" fmla="*/ 2984311 w 3939654"/>
                <a:gd name="connsiteY75" fmla="*/ 959893 h 1387523"/>
                <a:gd name="connsiteX76" fmla="*/ 3093493 w 3939654"/>
                <a:gd name="connsiteY76" fmla="*/ 959893 h 1387523"/>
                <a:gd name="connsiteX77" fmla="*/ 3093493 w 3939654"/>
                <a:gd name="connsiteY77" fmla="*/ 973540 h 1387523"/>
                <a:gd name="connsiteX78" fmla="*/ 3193576 w 3939654"/>
                <a:gd name="connsiteY78" fmla="*/ 973540 h 1387523"/>
                <a:gd name="connsiteX79" fmla="*/ 3193576 w 3939654"/>
                <a:gd name="connsiteY79" fmla="*/ 987188 h 1387523"/>
                <a:gd name="connsiteX80" fmla="*/ 3216323 w 3939654"/>
                <a:gd name="connsiteY80" fmla="*/ 987188 h 1387523"/>
                <a:gd name="connsiteX81" fmla="*/ 3216323 w 3939654"/>
                <a:gd name="connsiteY81" fmla="*/ 1023582 h 1387523"/>
                <a:gd name="connsiteX82" fmla="*/ 3216323 w 3939654"/>
                <a:gd name="connsiteY82" fmla="*/ 1069075 h 1387523"/>
                <a:gd name="connsiteX83" fmla="*/ 3248167 w 3939654"/>
                <a:gd name="connsiteY83" fmla="*/ 1069075 h 1387523"/>
                <a:gd name="connsiteX84" fmla="*/ 3248167 w 3939654"/>
                <a:gd name="connsiteY84" fmla="*/ 1128215 h 1387523"/>
                <a:gd name="connsiteX85" fmla="*/ 3361899 w 3939654"/>
                <a:gd name="connsiteY85" fmla="*/ 1128215 h 1387523"/>
                <a:gd name="connsiteX86" fmla="*/ 3361899 w 3939654"/>
                <a:gd name="connsiteY86" fmla="*/ 1160060 h 1387523"/>
                <a:gd name="connsiteX87" fmla="*/ 3443785 w 3939654"/>
                <a:gd name="connsiteY87" fmla="*/ 1160060 h 1387523"/>
                <a:gd name="connsiteX88" fmla="*/ 3443785 w 3939654"/>
                <a:gd name="connsiteY88" fmla="*/ 1160060 h 1387523"/>
                <a:gd name="connsiteX89" fmla="*/ 3466531 w 3939654"/>
                <a:gd name="connsiteY89" fmla="*/ 1182806 h 1387523"/>
                <a:gd name="connsiteX90" fmla="*/ 3466531 w 3939654"/>
                <a:gd name="connsiteY90" fmla="*/ 1210102 h 1387523"/>
                <a:gd name="connsiteX91" fmla="*/ 3512024 w 3939654"/>
                <a:gd name="connsiteY91" fmla="*/ 1210102 h 1387523"/>
                <a:gd name="connsiteX92" fmla="*/ 3512024 w 3939654"/>
                <a:gd name="connsiteY92" fmla="*/ 1246496 h 1387523"/>
                <a:gd name="connsiteX93" fmla="*/ 3757684 w 3939654"/>
                <a:gd name="connsiteY93" fmla="*/ 1246496 h 1387523"/>
                <a:gd name="connsiteX94" fmla="*/ 3780430 w 3939654"/>
                <a:gd name="connsiteY94" fmla="*/ 1269242 h 1387523"/>
                <a:gd name="connsiteX95" fmla="*/ 3835021 w 3939654"/>
                <a:gd name="connsiteY95" fmla="*/ 1269242 h 1387523"/>
                <a:gd name="connsiteX96" fmla="*/ 3835021 w 3939654"/>
                <a:gd name="connsiteY96" fmla="*/ 1301087 h 1387523"/>
                <a:gd name="connsiteX97" fmla="*/ 3862317 w 3939654"/>
                <a:gd name="connsiteY97" fmla="*/ 1301087 h 1387523"/>
                <a:gd name="connsiteX98" fmla="*/ 3862317 w 3939654"/>
                <a:gd name="connsiteY98" fmla="*/ 1387523 h 1387523"/>
                <a:gd name="connsiteX99" fmla="*/ 3939654 w 3939654"/>
                <a:gd name="connsiteY99" fmla="*/ 1387523 h 1387523"/>
                <a:gd name="connsiteX0" fmla="*/ 0 w 3862317"/>
                <a:gd name="connsiteY0" fmla="*/ 0 h 1387523"/>
                <a:gd name="connsiteX1" fmla="*/ 118281 w 3862317"/>
                <a:gd name="connsiteY1" fmla="*/ 0 h 1387523"/>
                <a:gd name="connsiteX2" fmla="*/ 118281 w 3862317"/>
                <a:gd name="connsiteY2" fmla="*/ 18197 h 1387523"/>
                <a:gd name="connsiteX3" fmla="*/ 204717 w 3862317"/>
                <a:gd name="connsiteY3" fmla="*/ 18197 h 1387523"/>
                <a:gd name="connsiteX4" fmla="*/ 204717 w 3862317"/>
                <a:gd name="connsiteY4" fmla="*/ 50042 h 1387523"/>
                <a:gd name="connsiteX5" fmla="*/ 259308 w 3862317"/>
                <a:gd name="connsiteY5" fmla="*/ 50042 h 1387523"/>
                <a:gd name="connsiteX6" fmla="*/ 259308 w 3862317"/>
                <a:gd name="connsiteY6" fmla="*/ 72788 h 1387523"/>
                <a:gd name="connsiteX7" fmla="*/ 359391 w 3862317"/>
                <a:gd name="connsiteY7" fmla="*/ 72788 h 1387523"/>
                <a:gd name="connsiteX8" fmla="*/ 359391 w 3862317"/>
                <a:gd name="connsiteY8" fmla="*/ 81887 h 1387523"/>
                <a:gd name="connsiteX9" fmla="*/ 413982 w 3862317"/>
                <a:gd name="connsiteY9" fmla="*/ 81887 h 1387523"/>
                <a:gd name="connsiteX10" fmla="*/ 413982 w 3862317"/>
                <a:gd name="connsiteY10" fmla="*/ 113732 h 1387523"/>
                <a:gd name="connsiteX11" fmla="*/ 468573 w 3862317"/>
                <a:gd name="connsiteY11" fmla="*/ 113732 h 1387523"/>
                <a:gd name="connsiteX12" fmla="*/ 468573 w 3862317"/>
                <a:gd name="connsiteY12" fmla="*/ 145576 h 1387523"/>
                <a:gd name="connsiteX13" fmla="*/ 504967 w 3862317"/>
                <a:gd name="connsiteY13" fmla="*/ 145576 h 1387523"/>
                <a:gd name="connsiteX14" fmla="*/ 495869 w 3862317"/>
                <a:gd name="connsiteY14" fmla="*/ 154674 h 1387523"/>
                <a:gd name="connsiteX15" fmla="*/ 595952 w 3862317"/>
                <a:gd name="connsiteY15" fmla="*/ 154674 h 1387523"/>
                <a:gd name="connsiteX16" fmla="*/ 595952 w 3862317"/>
                <a:gd name="connsiteY16" fmla="*/ 204717 h 1387523"/>
                <a:gd name="connsiteX17" fmla="*/ 673290 w 3862317"/>
                <a:gd name="connsiteY17" fmla="*/ 204717 h 1387523"/>
                <a:gd name="connsiteX18" fmla="*/ 673290 w 3862317"/>
                <a:gd name="connsiteY18" fmla="*/ 213815 h 1387523"/>
                <a:gd name="connsiteX19" fmla="*/ 732430 w 3862317"/>
                <a:gd name="connsiteY19" fmla="*/ 213815 h 1387523"/>
                <a:gd name="connsiteX20" fmla="*/ 732430 w 3862317"/>
                <a:gd name="connsiteY20" fmla="*/ 227463 h 1387523"/>
                <a:gd name="connsiteX21" fmla="*/ 800669 w 3862317"/>
                <a:gd name="connsiteY21" fmla="*/ 227463 h 1387523"/>
                <a:gd name="connsiteX22" fmla="*/ 800669 w 3862317"/>
                <a:gd name="connsiteY22" fmla="*/ 254758 h 1387523"/>
                <a:gd name="connsiteX23" fmla="*/ 832514 w 3862317"/>
                <a:gd name="connsiteY23" fmla="*/ 254758 h 1387523"/>
                <a:gd name="connsiteX24" fmla="*/ 832514 w 3862317"/>
                <a:gd name="connsiteY24" fmla="*/ 272955 h 1387523"/>
                <a:gd name="connsiteX25" fmla="*/ 1078173 w 3862317"/>
                <a:gd name="connsiteY25" fmla="*/ 272955 h 1387523"/>
                <a:gd name="connsiteX26" fmla="*/ 1078173 w 3862317"/>
                <a:gd name="connsiteY26" fmla="*/ 304800 h 1387523"/>
                <a:gd name="connsiteX27" fmla="*/ 1146412 w 3862317"/>
                <a:gd name="connsiteY27" fmla="*/ 304800 h 1387523"/>
                <a:gd name="connsiteX28" fmla="*/ 1201003 w 3862317"/>
                <a:gd name="connsiteY28" fmla="*/ 304800 h 1387523"/>
                <a:gd name="connsiteX29" fmla="*/ 1201003 w 3862317"/>
                <a:gd name="connsiteY29" fmla="*/ 332096 h 1387523"/>
                <a:gd name="connsiteX30" fmla="*/ 1251045 w 3862317"/>
                <a:gd name="connsiteY30" fmla="*/ 332096 h 1387523"/>
                <a:gd name="connsiteX31" fmla="*/ 1251045 w 3862317"/>
                <a:gd name="connsiteY31" fmla="*/ 382137 h 1387523"/>
                <a:gd name="connsiteX32" fmla="*/ 1287439 w 3862317"/>
                <a:gd name="connsiteY32" fmla="*/ 382137 h 1387523"/>
                <a:gd name="connsiteX33" fmla="*/ 1287439 w 3862317"/>
                <a:gd name="connsiteY33" fmla="*/ 418532 h 1387523"/>
                <a:gd name="connsiteX34" fmla="*/ 1319284 w 3862317"/>
                <a:gd name="connsiteY34" fmla="*/ 418532 h 1387523"/>
                <a:gd name="connsiteX35" fmla="*/ 1319284 w 3862317"/>
                <a:gd name="connsiteY35" fmla="*/ 464024 h 1387523"/>
                <a:gd name="connsiteX36" fmla="*/ 1428466 w 3862317"/>
                <a:gd name="connsiteY36" fmla="*/ 464024 h 1387523"/>
                <a:gd name="connsiteX37" fmla="*/ 1428466 w 3862317"/>
                <a:gd name="connsiteY37" fmla="*/ 486770 h 1387523"/>
                <a:gd name="connsiteX38" fmla="*/ 1483057 w 3862317"/>
                <a:gd name="connsiteY38" fmla="*/ 486770 h 1387523"/>
                <a:gd name="connsiteX39" fmla="*/ 1483057 w 3862317"/>
                <a:gd name="connsiteY39" fmla="*/ 514066 h 1387523"/>
                <a:gd name="connsiteX40" fmla="*/ 1574042 w 3862317"/>
                <a:gd name="connsiteY40" fmla="*/ 514066 h 1387523"/>
                <a:gd name="connsiteX41" fmla="*/ 1574042 w 3862317"/>
                <a:gd name="connsiteY41" fmla="*/ 536812 h 1387523"/>
                <a:gd name="connsiteX42" fmla="*/ 1774209 w 3862317"/>
                <a:gd name="connsiteY42" fmla="*/ 536812 h 1387523"/>
                <a:gd name="connsiteX43" fmla="*/ 1774209 w 3862317"/>
                <a:gd name="connsiteY43" fmla="*/ 550460 h 1387523"/>
                <a:gd name="connsiteX44" fmla="*/ 1819702 w 3862317"/>
                <a:gd name="connsiteY44" fmla="*/ 550460 h 1387523"/>
                <a:gd name="connsiteX45" fmla="*/ 1819702 w 3862317"/>
                <a:gd name="connsiteY45" fmla="*/ 586854 h 1387523"/>
                <a:gd name="connsiteX46" fmla="*/ 1874293 w 3862317"/>
                <a:gd name="connsiteY46" fmla="*/ 586854 h 1387523"/>
                <a:gd name="connsiteX47" fmla="*/ 1874293 w 3862317"/>
                <a:gd name="connsiteY47" fmla="*/ 605051 h 1387523"/>
                <a:gd name="connsiteX48" fmla="*/ 1933433 w 3862317"/>
                <a:gd name="connsiteY48" fmla="*/ 605051 h 1387523"/>
                <a:gd name="connsiteX49" fmla="*/ 1933433 w 3862317"/>
                <a:gd name="connsiteY49" fmla="*/ 627797 h 1387523"/>
                <a:gd name="connsiteX50" fmla="*/ 1951630 w 3862317"/>
                <a:gd name="connsiteY50" fmla="*/ 627797 h 1387523"/>
                <a:gd name="connsiteX51" fmla="*/ 1951630 w 3862317"/>
                <a:gd name="connsiteY51" fmla="*/ 677839 h 1387523"/>
                <a:gd name="connsiteX52" fmla="*/ 2047164 w 3862317"/>
                <a:gd name="connsiteY52" fmla="*/ 677839 h 1387523"/>
                <a:gd name="connsiteX53" fmla="*/ 2047164 w 3862317"/>
                <a:gd name="connsiteY53" fmla="*/ 691487 h 1387523"/>
                <a:gd name="connsiteX54" fmla="*/ 2110854 w 3862317"/>
                <a:gd name="connsiteY54" fmla="*/ 691487 h 1387523"/>
                <a:gd name="connsiteX55" fmla="*/ 2110854 w 3862317"/>
                <a:gd name="connsiteY55" fmla="*/ 714233 h 1387523"/>
                <a:gd name="connsiteX56" fmla="*/ 2197290 w 3862317"/>
                <a:gd name="connsiteY56" fmla="*/ 714233 h 1387523"/>
                <a:gd name="connsiteX57" fmla="*/ 2197290 w 3862317"/>
                <a:gd name="connsiteY57" fmla="*/ 732430 h 1387523"/>
                <a:gd name="connsiteX58" fmla="*/ 2406555 w 3862317"/>
                <a:gd name="connsiteY58" fmla="*/ 732430 h 1387523"/>
                <a:gd name="connsiteX59" fmla="*/ 2406555 w 3862317"/>
                <a:gd name="connsiteY59" fmla="*/ 750627 h 1387523"/>
                <a:gd name="connsiteX60" fmla="*/ 2452048 w 3862317"/>
                <a:gd name="connsiteY60" fmla="*/ 750627 h 1387523"/>
                <a:gd name="connsiteX61" fmla="*/ 2452048 w 3862317"/>
                <a:gd name="connsiteY61" fmla="*/ 782472 h 1387523"/>
                <a:gd name="connsiteX62" fmla="*/ 2556681 w 3862317"/>
                <a:gd name="connsiteY62" fmla="*/ 782472 h 1387523"/>
                <a:gd name="connsiteX63" fmla="*/ 2556681 w 3862317"/>
                <a:gd name="connsiteY63" fmla="*/ 782472 h 1387523"/>
                <a:gd name="connsiteX64" fmla="*/ 2588525 w 3862317"/>
                <a:gd name="connsiteY64" fmla="*/ 782472 h 1387523"/>
                <a:gd name="connsiteX65" fmla="*/ 2588525 w 3862317"/>
                <a:gd name="connsiteY65" fmla="*/ 818866 h 1387523"/>
                <a:gd name="connsiteX66" fmla="*/ 2602173 w 3862317"/>
                <a:gd name="connsiteY66" fmla="*/ 818866 h 1387523"/>
                <a:gd name="connsiteX67" fmla="*/ 2602173 w 3862317"/>
                <a:gd name="connsiteY67" fmla="*/ 818866 h 1387523"/>
                <a:gd name="connsiteX68" fmla="*/ 2602173 w 3862317"/>
                <a:gd name="connsiteY68" fmla="*/ 859809 h 1387523"/>
                <a:gd name="connsiteX69" fmla="*/ 2602173 w 3862317"/>
                <a:gd name="connsiteY69" fmla="*/ 905302 h 1387523"/>
                <a:gd name="connsiteX70" fmla="*/ 2679511 w 3862317"/>
                <a:gd name="connsiteY70" fmla="*/ 905302 h 1387523"/>
                <a:gd name="connsiteX71" fmla="*/ 2679511 w 3862317"/>
                <a:gd name="connsiteY71" fmla="*/ 918949 h 1387523"/>
                <a:gd name="connsiteX72" fmla="*/ 2720454 w 3862317"/>
                <a:gd name="connsiteY72" fmla="*/ 918949 h 1387523"/>
                <a:gd name="connsiteX73" fmla="*/ 2720454 w 3862317"/>
                <a:gd name="connsiteY73" fmla="*/ 941696 h 1387523"/>
                <a:gd name="connsiteX74" fmla="*/ 2984311 w 3862317"/>
                <a:gd name="connsiteY74" fmla="*/ 941696 h 1387523"/>
                <a:gd name="connsiteX75" fmla="*/ 2984311 w 3862317"/>
                <a:gd name="connsiteY75" fmla="*/ 959893 h 1387523"/>
                <a:gd name="connsiteX76" fmla="*/ 3093493 w 3862317"/>
                <a:gd name="connsiteY76" fmla="*/ 959893 h 1387523"/>
                <a:gd name="connsiteX77" fmla="*/ 3093493 w 3862317"/>
                <a:gd name="connsiteY77" fmla="*/ 973540 h 1387523"/>
                <a:gd name="connsiteX78" fmla="*/ 3193576 w 3862317"/>
                <a:gd name="connsiteY78" fmla="*/ 973540 h 1387523"/>
                <a:gd name="connsiteX79" fmla="*/ 3193576 w 3862317"/>
                <a:gd name="connsiteY79" fmla="*/ 987188 h 1387523"/>
                <a:gd name="connsiteX80" fmla="*/ 3216323 w 3862317"/>
                <a:gd name="connsiteY80" fmla="*/ 987188 h 1387523"/>
                <a:gd name="connsiteX81" fmla="*/ 3216323 w 3862317"/>
                <a:gd name="connsiteY81" fmla="*/ 1023582 h 1387523"/>
                <a:gd name="connsiteX82" fmla="*/ 3216323 w 3862317"/>
                <a:gd name="connsiteY82" fmla="*/ 1069075 h 1387523"/>
                <a:gd name="connsiteX83" fmla="*/ 3248167 w 3862317"/>
                <a:gd name="connsiteY83" fmla="*/ 1069075 h 1387523"/>
                <a:gd name="connsiteX84" fmla="*/ 3248167 w 3862317"/>
                <a:gd name="connsiteY84" fmla="*/ 1128215 h 1387523"/>
                <a:gd name="connsiteX85" fmla="*/ 3361899 w 3862317"/>
                <a:gd name="connsiteY85" fmla="*/ 1128215 h 1387523"/>
                <a:gd name="connsiteX86" fmla="*/ 3361899 w 3862317"/>
                <a:gd name="connsiteY86" fmla="*/ 1160060 h 1387523"/>
                <a:gd name="connsiteX87" fmla="*/ 3443785 w 3862317"/>
                <a:gd name="connsiteY87" fmla="*/ 1160060 h 1387523"/>
                <a:gd name="connsiteX88" fmla="*/ 3443785 w 3862317"/>
                <a:gd name="connsiteY88" fmla="*/ 1160060 h 1387523"/>
                <a:gd name="connsiteX89" fmla="*/ 3466531 w 3862317"/>
                <a:gd name="connsiteY89" fmla="*/ 1182806 h 1387523"/>
                <a:gd name="connsiteX90" fmla="*/ 3466531 w 3862317"/>
                <a:gd name="connsiteY90" fmla="*/ 1210102 h 1387523"/>
                <a:gd name="connsiteX91" fmla="*/ 3512024 w 3862317"/>
                <a:gd name="connsiteY91" fmla="*/ 1210102 h 1387523"/>
                <a:gd name="connsiteX92" fmla="*/ 3512024 w 3862317"/>
                <a:gd name="connsiteY92" fmla="*/ 1246496 h 1387523"/>
                <a:gd name="connsiteX93" fmla="*/ 3757684 w 3862317"/>
                <a:gd name="connsiteY93" fmla="*/ 1246496 h 1387523"/>
                <a:gd name="connsiteX94" fmla="*/ 3780430 w 3862317"/>
                <a:gd name="connsiteY94" fmla="*/ 1269242 h 1387523"/>
                <a:gd name="connsiteX95" fmla="*/ 3835021 w 3862317"/>
                <a:gd name="connsiteY95" fmla="*/ 1269242 h 1387523"/>
                <a:gd name="connsiteX96" fmla="*/ 3835021 w 3862317"/>
                <a:gd name="connsiteY96" fmla="*/ 1301087 h 1387523"/>
                <a:gd name="connsiteX97" fmla="*/ 3862317 w 3862317"/>
                <a:gd name="connsiteY97" fmla="*/ 1301087 h 1387523"/>
                <a:gd name="connsiteX98" fmla="*/ 3862317 w 3862317"/>
                <a:gd name="connsiteY98" fmla="*/ 1387523 h 1387523"/>
                <a:gd name="connsiteX0" fmla="*/ 0 w 3862317"/>
                <a:gd name="connsiteY0" fmla="*/ 0 h 1301087"/>
                <a:gd name="connsiteX1" fmla="*/ 118281 w 3862317"/>
                <a:gd name="connsiteY1" fmla="*/ 0 h 1301087"/>
                <a:gd name="connsiteX2" fmla="*/ 118281 w 3862317"/>
                <a:gd name="connsiteY2" fmla="*/ 18197 h 1301087"/>
                <a:gd name="connsiteX3" fmla="*/ 204717 w 3862317"/>
                <a:gd name="connsiteY3" fmla="*/ 18197 h 1301087"/>
                <a:gd name="connsiteX4" fmla="*/ 204717 w 3862317"/>
                <a:gd name="connsiteY4" fmla="*/ 50042 h 1301087"/>
                <a:gd name="connsiteX5" fmla="*/ 259308 w 3862317"/>
                <a:gd name="connsiteY5" fmla="*/ 50042 h 1301087"/>
                <a:gd name="connsiteX6" fmla="*/ 259308 w 3862317"/>
                <a:gd name="connsiteY6" fmla="*/ 72788 h 1301087"/>
                <a:gd name="connsiteX7" fmla="*/ 359391 w 3862317"/>
                <a:gd name="connsiteY7" fmla="*/ 72788 h 1301087"/>
                <a:gd name="connsiteX8" fmla="*/ 359391 w 3862317"/>
                <a:gd name="connsiteY8" fmla="*/ 81887 h 1301087"/>
                <a:gd name="connsiteX9" fmla="*/ 413982 w 3862317"/>
                <a:gd name="connsiteY9" fmla="*/ 81887 h 1301087"/>
                <a:gd name="connsiteX10" fmla="*/ 413982 w 3862317"/>
                <a:gd name="connsiteY10" fmla="*/ 113732 h 1301087"/>
                <a:gd name="connsiteX11" fmla="*/ 468573 w 3862317"/>
                <a:gd name="connsiteY11" fmla="*/ 113732 h 1301087"/>
                <a:gd name="connsiteX12" fmla="*/ 468573 w 3862317"/>
                <a:gd name="connsiteY12" fmla="*/ 145576 h 1301087"/>
                <a:gd name="connsiteX13" fmla="*/ 504967 w 3862317"/>
                <a:gd name="connsiteY13" fmla="*/ 145576 h 1301087"/>
                <a:gd name="connsiteX14" fmla="*/ 495869 w 3862317"/>
                <a:gd name="connsiteY14" fmla="*/ 154674 h 1301087"/>
                <a:gd name="connsiteX15" fmla="*/ 595952 w 3862317"/>
                <a:gd name="connsiteY15" fmla="*/ 154674 h 1301087"/>
                <a:gd name="connsiteX16" fmla="*/ 595952 w 3862317"/>
                <a:gd name="connsiteY16" fmla="*/ 204717 h 1301087"/>
                <a:gd name="connsiteX17" fmla="*/ 673290 w 3862317"/>
                <a:gd name="connsiteY17" fmla="*/ 204717 h 1301087"/>
                <a:gd name="connsiteX18" fmla="*/ 673290 w 3862317"/>
                <a:gd name="connsiteY18" fmla="*/ 213815 h 1301087"/>
                <a:gd name="connsiteX19" fmla="*/ 732430 w 3862317"/>
                <a:gd name="connsiteY19" fmla="*/ 213815 h 1301087"/>
                <a:gd name="connsiteX20" fmla="*/ 732430 w 3862317"/>
                <a:gd name="connsiteY20" fmla="*/ 227463 h 1301087"/>
                <a:gd name="connsiteX21" fmla="*/ 800669 w 3862317"/>
                <a:gd name="connsiteY21" fmla="*/ 227463 h 1301087"/>
                <a:gd name="connsiteX22" fmla="*/ 800669 w 3862317"/>
                <a:gd name="connsiteY22" fmla="*/ 254758 h 1301087"/>
                <a:gd name="connsiteX23" fmla="*/ 832514 w 3862317"/>
                <a:gd name="connsiteY23" fmla="*/ 254758 h 1301087"/>
                <a:gd name="connsiteX24" fmla="*/ 832514 w 3862317"/>
                <a:gd name="connsiteY24" fmla="*/ 272955 h 1301087"/>
                <a:gd name="connsiteX25" fmla="*/ 1078173 w 3862317"/>
                <a:gd name="connsiteY25" fmla="*/ 272955 h 1301087"/>
                <a:gd name="connsiteX26" fmla="*/ 1078173 w 3862317"/>
                <a:gd name="connsiteY26" fmla="*/ 304800 h 1301087"/>
                <a:gd name="connsiteX27" fmla="*/ 1146412 w 3862317"/>
                <a:gd name="connsiteY27" fmla="*/ 304800 h 1301087"/>
                <a:gd name="connsiteX28" fmla="*/ 1201003 w 3862317"/>
                <a:gd name="connsiteY28" fmla="*/ 304800 h 1301087"/>
                <a:gd name="connsiteX29" fmla="*/ 1201003 w 3862317"/>
                <a:gd name="connsiteY29" fmla="*/ 332096 h 1301087"/>
                <a:gd name="connsiteX30" fmla="*/ 1251045 w 3862317"/>
                <a:gd name="connsiteY30" fmla="*/ 332096 h 1301087"/>
                <a:gd name="connsiteX31" fmla="*/ 1251045 w 3862317"/>
                <a:gd name="connsiteY31" fmla="*/ 382137 h 1301087"/>
                <a:gd name="connsiteX32" fmla="*/ 1287439 w 3862317"/>
                <a:gd name="connsiteY32" fmla="*/ 382137 h 1301087"/>
                <a:gd name="connsiteX33" fmla="*/ 1287439 w 3862317"/>
                <a:gd name="connsiteY33" fmla="*/ 418532 h 1301087"/>
                <a:gd name="connsiteX34" fmla="*/ 1319284 w 3862317"/>
                <a:gd name="connsiteY34" fmla="*/ 418532 h 1301087"/>
                <a:gd name="connsiteX35" fmla="*/ 1319284 w 3862317"/>
                <a:gd name="connsiteY35" fmla="*/ 464024 h 1301087"/>
                <a:gd name="connsiteX36" fmla="*/ 1428466 w 3862317"/>
                <a:gd name="connsiteY36" fmla="*/ 464024 h 1301087"/>
                <a:gd name="connsiteX37" fmla="*/ 1428466 w 3862317"/>
                <a:gd name="connsiteY37" fmla="*/ 486770 h 1301087"/>
                <a:gd name="connsiteX38" fmla="*/ 1483057 w 3862317"/>
                <a:gd name="connsiteY38" fmla="*/ 486770 h 1301087"/>
                <a:gd name="connsiteX39" fmla="*/ 1483057 w 3862317"/>
                <a:gd name="connsiteY39" fmla="*/ 514066 h 1301087"/>
                <a:gd name="connsiteX40" fmla="*/ 1574042 w 3862317"/>
                <a:gd name="connsiteY40" fmla="*/ 514066 h 1301087"/>
                <a:gd name="connsiteX41" fmla="*/ 1574042 w 3862317"/>
                <a:gd name="connsiteY41" fmla="*/ 536812 h 1301087"/>
                <a:gd name="connsiteX42" fmla="*/ 1774209 w 3862317"/>
                <a:gd name="connsiteY42" fmla="*/ 536812 h 1301087"/>
                <a:gd name="connsiteX43" fmla="*/ 1774209 w 3862317"/>
                <a:gd name="connsiteY43" fmla="*/ 550460 h 1301087"/>
                <a:gd name="connsiteX44" fmla="*/ 1819702 w 3862317"/>
                <a:gd name="connsiteY44" fmla="*/ 550460 h 1301087"/>
                <a:gd name="connsiteX45" fmla="*/ 1819702 w 3862317"/>
                <a:gd name="connsiteY45" fmla="*/ 586854 h 1301087"/>
                <a:gd name="connsiteX46" fmla="*/ 1874293 w 3862317"/>
                <a:gd name="connsiteY46" fmla="*/ 586854 h 1301087"/>
                <a:gd name="connsiteX47" fmla="*/ 1874293 w 3862317"/>
                <a:gd name="connsiteY47" fmla="*/ 605051 h 1301087"/>
                <a:gd name="connsiteX48" fmla="*/ 1933433 w 3862317"/>
                <a:gd name="connsiteY48" fmla="*/ 605051 h 1301087"/>
                <a:gd name="connsiteX49" fmla="*/ 1933433 w 3862317"/>
                <a:gd name="connsiteY49" fmla="*/ 627797 h 1301087"/>
                <a:gd name="connsiteX50" fmla="*/ 1951630 w 3862317"/>
                <a:gd name="connsiteY50" fmla="*/ 627797 h 1301087"/>
                <a:gd name="connsiteX51" fmla="*/ 1951630 w 3862317"/>
                <a:gd name="connsiteY51" fmla="*/ 677839 h 1301087"/>
                <a:gd name="connsiteX52" fmla="*/ 2047164 w 3862317"/>
                <a:gd name="connsiteY52" fmla="*/ 677839 h 1301087"/>
                <a:gd name="connsiteX53" fmla="*/ 2047164 w 3862317"/>
                <a:gd name="connsiteY53" fmla="*/ 691487 h 1301087"/>
                <a:gd name="connsiteX54" fmla="*/ 2110854 w 3862317"/>
                <a:gd name="connsiteY54" fmla="*/ 691487 h 1301087"/>
                <a:gd name="connsiteX55" fmla="*/ 2110854 w 3862317"/>
                <a:gd name="connsiteY55" fmla="*/ 714233 h 1301087"/>
                <a:gd name="connsiteX56" fmla="*/ 2197290 w 3862317"/>
                <a:gd name="connsiteY56" fmla="*/ 714233 h 1301087"/>
                <a:gd name="connsiteX57" fmla="*/ 2197290 w 3862317"/>
                <a:gd name="connsiteY57" fmla="*/ 732430 h 1301087"/>
                <a:gd name="connsiteX58" fmla="*/ 2406555 w 3862317"/>
                <a:gd name="connsiteY58" fmla="*/ 732430 h 1301087"/>
                <a:gd name="connsiteX59" fmla="*/ 2406555 w 3862317"/>
                <a:gd name="connsiteY59" fmla="*/ 750627 h 1301087"/>
                <a:gd name="connsiteX60" fmla="*/ 2452048 w 3862317"/>
                <a:gd name="connsiteY60" fmla="*/ 750627 h 1301087"/>
                <a:gd name="connsiteX61" fmla="*/ 2452048 w 3862317"/>
                <a:gd name="connsiteY61" fmla="*/ 782472 h 1301087"/>
                <a:gd name="connsiteX62" fmla="*/ 2556681 w 3862317"/>
                <a:gd name="connsiteY62" fmla="*/ 782472 h 1301087"/>
                <a:gd name="connsiteX63" fmla="*/ 2556681 w 3862317"/>
                <a:gd name="connsiteY63" fmla="*/ 782472 h 1301087"/>
                <a:gd name="connsiteX64" fmla="*/ 2588525 w 3862317"/>
                <a:gd name="connsiteY64" fmla="*/ 782472 h 1301087"/>
                <a:gd name="connsiteX65" fmla="*/ 2588525 w 3862317"/>
                <a:gd name="connsiteY65" fmla="*/ 818866 h 1301087"/>
                <a:gd name="connsiteX66" fmla="*/ 2602173 w 3862317"/>
                <a:gd name="connsiteY66" fmla="*/ 818866 h 1301087"/>
                <a:gd name="connsiteX67" fmla="*/ 2602173 w 3862317"/>
                <a:gd name="connsiteY67" fmla="*/ 818866 h 1301087"/>
                <a:gd name="connsiteX68" fmla="*/ 2602173 w 3862317"/>
                <a:gd name="connsiteY68" fmla="*/ 859809 h 1301087"/>
                <a:gd name="connsiteX69" fmla="*/ 2602173 w 3862317"/>
                <a:gd name="connsiteY69" fmla="*/ 905302 h 1301087"/>
                <a:gd name="connsiteX70" fmla="*/ 2679511 w 3862317"/>
                <a:gd name="connsiteY70" fmla="*/ 905302 h 1301087"/>
                <a:gd name="connsiteX71" fmla="*/ 2679511 w 3862317"/>
                <a:gd name="connsiteY71" fmla="*/ 918949 h 1301087"/>
                <a:gd name="connsiteX72" fmla="*/ 2720454 w 3862317"/>
                <a:gd name="connsiteY72" fmla="*/ 918949 h 1301087"/>
                <a:gd name="connsiteX73" fmla="*/ 2720454 w 3862317"/>
                <a:gd name="connsiteY73" fmla="*/ 941696 h 1301087"/>
                <a:gd name="connsiteX74" fmla="*/ 2984311 w 3862317"/>
                <a:gd name="connsiteY74" fmla="*/ 941696 h 1301087"/>
                <a:gd name="connsiteX75" fmla="*/ 2984311 w 3862317"/>
                <a:gd name="connsiteY75" fmla="*/ 959893 h 1301087"/>
                <a:gd name="connsiteX76" fmla="*/ 3093493 w 3862317"/>
                <a:gd name="connsiteY76" fmla="*/ 959893 h 1301087"/>
                <a:gd name="connsiteX77" fmla="*/ 3093493 w 3862317"/>
                <a:gd name="connsiteY77" fmla="*/ 973540 h 1301087"/>
                <a:gd name="connsiteX78" fmla="*/ 3193576 w 3862317"/>
                <a:gd name="connsiteY78" fmla="*/ 973540 h 1301087"/>
                <a:gd name="connsiteX79" fmla="*/ 3193576 w 3862317"/>
                <a:gd name="connsiteY79" fmla="*/ 987188 h 1301087"/>
                <a:gd name="connsiteX80" fmla="*/ 3216323 w 3862317"/>
                <a:gd name="connsiteY80" fmla="*/ 987188 h 1301087"/>
                <a:gd name="connsiteX81" fmla="*/ 3216323 w 3862317"/>
                <a:gd name="connsiteY81" fmla="*/ 1023582 h 1301087"/>
                <a:gd name="connsiteX82" fmla="*/ 3216323 w 3862317"/>
                <a:gd name="connsiteY82" fmla="*/ 1069075 h 1301087"/>
                <a:gd name="connsiteX83" fmla="*/ 3248167 w 3862317"/>
                <a:gd name="connsiteY83" fmla="*/ 1069075 h 1301087"/>
                <a:gd name="connsiteX84" fmla="*/ 3248167 w 3862317"/>
                <a:gd name="connsiteY84" fmla="*/ 1128215 h 1301087"/>
                <a:gd name="connsiteX85" fmla="*/ 3361899 w 3862317"/>
                <a:gd name="connsiteY85" fmla="*/ 1128215 h 1301087"/>
                <a:gd name="connsiteX86" fmla="*/ 3361899 w 3862317"/>
                <a:gd name="connsiteY86" fmla="*/ 1160060 h 1301087"/>
                <a:gd name="connsiteX87" fmla="*/ 3443785 w 3862317"/>
                <a:gd name="connsiteY87" fmla="*/ 1160060 h 1301087"/>
                <a:gd name="connsiteX88" fmla="*/ 3443785 w 3862317"/>
                <a:gd name="connsiteY88" fmla="*/ 1160060 h 1301087"/>
                <a:gd name="connsiteX89" fmla="*/ 3466531 w 3862317"/>
                <a:gd name="connsiteY89" fmla="*/ 1182806 h 1301087"/>
                <a:gd name="connsiteX90" fmla="*/ 3466531 w 3862317"/>
                <a:gd name="connsiteY90" fmla="*/ 1210102 h 1301087"/>
                <a:gd name="connsiteX91" fmla="*/ 3512024 w 3862317"/>
                <a:gd name="connsiteY91" fmla="*/ 1210102 h 1301087"/>
                <a:gd name="connsiteX92" fmla="*/ 3512024 w 3862317"/>
                <a:gd name="connsiteY92" fmla="*/ 1246496 h 1301087"/>
                <a:gd name="connsiteX93" fmla="*/ 3757684 w 3862317"/>
                <a:gd name="connsiteY93" fmla="*/ 1246496 h 1301087"/>
                <a:gd name="connsiteX94" fmla="*/ 3780430 w 3862317"/>
                <a:gd name="connsiteY94" fmla="*/ 1269242 h 1301087"/>
                <a:gd name="connsiteX95" fmla="*/ 3835021 w 3862317"/>
                <a:gd name="connsiteY95" fmla="*/ 1269242 h 1301087"/>
                <a:gd name="connsiteX96" fmla="*/ 3835021 w 3862317"/>
                <a:gd name="connsiteY96" fmla="*/ 1301087 h 1301087"/>
                <a:gd name="connsiteX97" fmla="*/ 3862317 w 3862317"/>
                <a:gd name="connsiteY97" fmla="*/ 1301087 h 1301087"/>
                <a:gd name="connsiteX0" fmla="*/ 0 w 3835021"/>
                <a:gd name="connsiteY0" fmla="*/ 0 h 1301087"/>
                <a:gd name="connsiteX1" fmla="*/ 118281 w 3835021"/>
                <a:gd name="connsiteY1" fmla="*/ 0 h 1301087"/>
                <a:gd name="connsiteX2" fmla="*/ 118281 w 3835021"/>
                <a:gd name="connsiteY2" fmla="*/ 18197 h 1301087"/>
                <a:gd name="connsiteX3" fmla="*/ 204717 w 3835021"/>
                <a:gd name="connsiteY3" fmla="*/ 18197 h 1301087"/>
                <a:gd name="connsiteX4" fmla="*/ 204717 w 3835021"/>
                <a:gd name="connsiteY4" fmla="*/ 50042 h 1301087"/>
                <a:gd name="connsiteX5" fmla="*/ 259308 w 3835021"/>
                <a:gd name="connsiteY5" fmla="*/ 50042 h 1301087"/>
                <a:gd name="connsiteX6" fmla="*/ 259308 w 3835021"/>
                <a:gd name="connsiteY6" fmla="*/ 72788 h 1301087"/>
                <a:gd name="connsiteX7" fmla="*/ 359391 w 3835021"/>
                <a:gd name="connsiteY7" fmla="*/ 72788 h 1301087"/>
                <a:gd name="connsiteX8" fmla="*/ 359391 w 3835021"/>
                <a:gd name="connsiteY8" fmla="*/ 81887 h 1301087"/>
                <a:gd name="connsiteX9" fmla="*/ 413982 w 3835021"/>
                <a:gd name="connsiteY9" fmla="*/ 81887 h 1301087"/>
                <a:gd name="connsiteX10" fmla="*/ 413982 w 3835021"/>
                <a:gd name="connsiteY10" fmla="*/ 113732 h 1301087"/>
                <a:gd name="connsiteX11" fmla="*/ 468573 w 3835021"/>
                <a:gd name="connsiteY11" fmla="*/ 113732 h 1301087"/>
                <a:gd name="connsiteX12" fmla="*/ 468573 w 3835021"/>
                <a:gd name="connsiteY12" fmla="*/ 145576 h 1301087"/>
                <a:gd name="connsiteX13" fmla="*/ 504967 w 3835021"/>
                <a:gd name="connsiteY13" fmla="*/ 145576 h 1301087"/>
                <a:gd name="connsiteX14" fmla="*/ 495869 w 3835021"/>
                <a:gd name="connsiteY14" fmla="*/ 154674 h 1301087"/>
                <a:gd name="connsiteX15" fmla="*/ 595952 w 3835021"/>
                <a:gd name="connsiteY15" fmla="*/ 154674 h 1301087"/>
                <a:gd name="connsiteX16" fmla="*/ 595952 w 3835021"/>
                <a:gd name="connsiteY16" fmla="*/ 204717 h 1301087"/>
                <a:gd name="connsiteX17" fmla="*/ 673290 w 3835021"/>
                <a:gd name="connsiteY17" fmla="*/ 204717 h 1301087"/>
                <a:gd name="connsiteX18" fmla="*/ 673290 w 3835021"/>
                <a:gd name="connsiteY18" fmla="*/ 213815 h 1301087"/>
                <a:gd name="connsiteX19" fmla="*/ 732430 w 3835021"/>
                <a:gd name="connsiteY19" fmla="*/ 213815 h 1301087"/>
                <a:gd name="connsiteX20" fmla="*/ 732430 w 3835021"/>
                <a:gd name="connsiteY20" fmla="*/ 227463 h 1301087"/>
                <a:gd name="connsiteX21" fmla="*/ 800669 w 3835021"/>
                <a:gd name="connsiteY21" fmla="*/ 227463 h 1301087"/>
                <a:gd name="connsiteX22" fmla="*/ 800669 w 3835021"/>
                <a:gd name="connsiteY22" fmla="*/ 254758 h 1301087"/>
                <a:gd name="connsiteX23" fmla="*/ 832514 w 3835021"/>
                <a:gd name="connsiteY23" fmla="*/ 254758 h 1301087"/>
                <a:gd name="connsiteX24" fmla="*/ 832514 w 3835021"/>
                <a:gd name="connsiteY24" fmla="*/ 272955 h 1301087"/>
                <a:gd name="connsiteX25" fmla="*/ 1078173 w 3835021"/>
                <a:gd name="connsiteY25" fmla="*/ 272955 h 1301087"/>
                <a:gd name="connsiteX26" fmla="*/ 1078173 w 3835021"/>
                <a:gd name="connsiteY26" fmla="*/ 304800 h 1301087"/>
                <a:gd name="connsiteX27" fmla="*/ 1146412 w 3835021"/>
                <a:gd name="connsiteY27" fmla="*/ 304800 h 1301087"/>
                <a:gd name="connsiteX28" fmla="*/ 1201003 w 3835021"/>
                <a:gd name="connsiteY28" fmla="*/ 304800 h 1301087"/>
                <a:gd name="connsiteX29" fmla="*/ 1201003 w 3835021"/>
                <a:gd name="connsiteY29" fmla="*/ 332096 h 1301087"/>
                <a:gd name="connsiteX30" fmla="*/ 1251045 w 3835021"/>
                <a:gd name="connsiteY30" fmla="*/ 332096 h 1301087"/>
                <a:gd name="connsiteX31" fmla="*/ 1251045 w 3835021"/>
                <a:gd name="connsiteY31" fmla="*/ 382137 h 1301087"/>
                <a:gd name="connsiteX32" fmla="*/ 1287439 w 3835021"/>
                <a:gd name="connsiteY32" fmla="*/ 382137 h 1301087"/>
                <a:gd name="connsiteX33" fmla="*/ 1287439 w 3835021"/>
                <a:gd name="connsiteY33" fmla="*/ 418532 h 1301087"/>
                <a:gd name="connsiteX34" fmla="*/ 1319284 w 3835021"/>
                <a:gd name="connsiteY34" fmla="*/ 418532 h 1301087"/>
                <a:gd name="connsiteX35" fmla="*/ 1319284 w 3835021"/>
                <a:gd name="connsiteY35" fmla="*/ 464024 h 1301087"/>
                <a:gd name="connsiteX36" fmla="*/ 1428466 w 3835021"/>
                <a:gd name="connsiteY36" fmla="*/ 464024 h 1301087"/>
                <a:gd name="connsiteX37" fmla="*/ 1428466 w 3835021"/>
                <a:gd name="connsiteY37" fmla="*/ 486770 h 1301087"/>
                <a:gd name="connsiteX38" fmla="*/ 1483057 w 3835021"/>
                <a:gd name="connsiteY38" fmla="*/ 486770 h 1301087"/>
                <a:gd name="connsiteX39" fmla="*/ 1483057 w 3835021"/>
                <a:gd name="connsiteY39" fmla="*/ 514066 h 1301087"/>
                <a:gd name="connsiteX40" fmla="*/ 1574042 w 3835021"/>
                <a:gd name="connsiteY40" fmla="*/ 514066 h 1301087"/>
                <a:gd name="connsiteX41" fmla="*/ 1574042 w 3835021"/>
                <a:gd name="connsiteY41" fmla="*/ 536812 h 1301087"/>
                <a:gd name="connsiteX42" fmla="*/ 1774209 w 3835021"/>
                <a:gd name="connsiteY42" fmla="*/ 536812 h 1301087"/>
                <a:gd name="connsiteX43" fmla="*/ 1774209 w 3835021"/>
                <a:gd name="connsiteY43" fmla="*/ 550460 h 1301087"/>
                <a:gd name="connsiteX44" fmla="*/ 1819702 w 3835021"/>
                <a:gd name="connsiteY44" fmla="*/ 550460 h 1301087"/>
                <a:gd name="connsiteX45" fmla="*/ 1819702 w 3835021"/>
                <a:gd name="connsiteY45" fmla="*/ 586854 h 1301087"/>
                <a:gd name="connsiteX46" fmla="*/ 1874293 w 3835021"/>
                <a:gd name="connsiteY46" fmla="*/ 586854 h 1301087"/>
                <a:gd name="connsiteX47" fmla="*/ 1874293 w 3835021"/>
                <a:gd name="connsiteY47" fmla="*/ 605051 h 1301087"/>
                <a:gd name="connsiteX48" fmla="*/ 1933433 w 3835021"/>
                <a:gd name="connsiteY48" fmla="*/ 605051 h 1301087"/>
                <a:gd name="connsiteX49" fmla="*/ 1933433 w 3835021"/>
                <a:gd name="connsiteY49" fmla="*/ 627797 h 1301087"/>
                <a:gd name="connsiteX50" fmla="*/ 1951630 w 3835021"/>
                <a:gd name="connsiteY50" fmla="*/ 627797 h 1301087"/>
                <a:gd name="connsiteX51" fmla="*/ 1951630 w 3835021"/>
                <a:gd name="connsiteY51" fmla="*/ 677839 h 1301087"/>
                <a:gd name="connsiteX52" fmla="*/ 2047164 w 3835021"/>
                <a:gd name="connsiteY52" fmla="*/ 677839 h 1301087"/>
                <a:gd name="connsiteX53" fmla="*/ 2047164 w 3835021"/>
                <a:gd name="connsiteY53" fmla="*/ 691487 h 1301087"/>
                <a:gd name="connsiteX54" fmla="*/ 2110854 w 3835021"/>
                <a:gd name="connsiteY54" fmla="*/ 691487 h 1301087"/>
                <a:gd name="connsiteX55" fmla="*/ 2110854 w 3835021"/>
                <a:gd name="connsiteY55" fmla="*/ 714233 h 1301087"/>
                <a:gd name="connsiteX56" fmla="*/ 2197290 w 3835021"/>
                <a:gd name="connsiteY56" fmla="*/ 714233 h 1301087"/>
                <a:gd name="connsiteX57" fmla="*/ 2197290 w 3835021"/>
                <a:gd name="connsiteY57" fmla="*/ 732430 h 1301087"/>
                <a:gd name="connsiteX58" fmla="*/ 2406555 w 3835021"/>
                <a:gd name="connsiteY58" fmla="*/ 732430 h 1301087"/>
                <a:gd name="connsiteX59" fmla="*/ 2406555 w 3835021"/>
                <a:gd name="connsiteY59" fmla="*/ 750627 h 1301087"/>
                <a:gd name="connsiteX60" fmla="*/ 2452048 w 3835021"/>
                <a:gd name="connsiteY60" fmla="*/ 750627 h 1301087"/>
                <a:gd name="connsiteX61" fmla="*/ 2452048 w 3835021"/>
                <a:gd name="connsiteY61" fmla="*/ 782472 h 1301087"/>
                <a:gd name="connsiteX62" fmla="*/ 2556681 w 3835021"/>
                <a:gd name="connsiteY62" fmla="*/ 782472 h 1301087"/>
                <a:gd name="connsiteX63" fmla="*/ 2556681 w 3835021"/>
                <a:gd name="connsiteY63" fmla="*/ 782472 h 1301087"/>
                <a:gd name="connsiteX64" fmla="*/ 2588525 w 3835021"/>
                <a:gd name="connsiteY64" fmla="*/ 782472 h 1301087"/>
                <a:gd name="connsiteX65" fmla="*/ 2588525 w 3835021"/>
                <a:gd name="connsiteY65" fmla="*/ 818866 h 1301087"/>
                <a:gd name="connsiteX66" fmla="*/ 2602173 w 3835021"/>
                <a:gd name="connsiteY66" fmla="*/ 818866 h 1301087"/>
                <a:gd name="connsiteX67" fmla="*/ 2602173 w 3835021"/>
                <a:gd name="connsiteY67" fmla="*/ 818866 h 1301087"/>
                <a:gd name="connsiteX68" fmla="*/ 2602173 w 3835021"/>
                <a:gd name="connsiteY68" fmla="*/ 859809 h 1301087"/>
                <a:gd name="connsiteX69" fmla="*/ 2602173 w 3835021"/>
                <a:gd name="connsiteY69" fmla="*/ 905302 h 1301087"/>
                <a:gd name="connsiteX70" fmla="*/ 2679511 w 3835021"/>
                <a:gd name="connsiteY70" fmla="*/ 905302 h 1301087"/>
                <a:gd name="connsiteX71" fmla="*/ 2679511 w 3835021"/>
                <a:gd name="connsiteY71" fmla="*/ 918949 h 1301087"/>
                <a:gd name="connsiteX72" fmla="*/ 2720454 w 3835021"/>
                <a:gd name="connsiteY72" fmla="*/ 918949 h 1301087"/>
                <a:gd name="connsiteX73" fmla="*/ 2720454 w 3835021"/>
                <a:gd name="connsiteY73" fmla="*/ 941696 h 1301087"/>
                <a:gd name="connsiteX74" fmla="*/ 2984311 w 3835021"/>
                <a:gd name="connsiteY74" fmla="*/ 941696 h 1301087"/>
                <a:gd name="connsiteX75" fmla="*/ 2984311 w 3835021"/>
                <a:gd name="connsiteY75" fmla="*/ 959893 h 1301087"/>
                <a:gd name="connsiteX76" fmla="*/ 3093493 w 3835021"/>
                <a:gd name="connsiteY76" fmla="*/ 959893 h 1301087"/>
                <a:gd name="connsiteX77" fmla="*/ 3093493 w 3835021"/>
                <a:gd name="connsiteY77" fmla="*/ 973540 h 1301087"/>
                <a:gd name="connsiteX78" fmla="*/ 3193576 w 3835021"/>
                <a:gd name="connsiteY78" fmla="*/ 973540 h 1301087"/>
                <a:gd name="connsiteX79" fmla="*/ 3193576 w 3835021"/>
                <a:gd name="connsiteY79" fmla="*/ 987188 h 1301087"/>
                <a:gd name="connsiteX80" fmla="*/ 3216323 w 3835021"/>
                <a:gd name="connsiteY80" fmla="*/ 987188 h 1301087"/>
                <a:gd name="connsiteX81" fmla="*/ 3216323 w 3835021"/>
                <a:gd name="connsiteY81" fmla="*/ 1023582 h 1301087"/>
                <a:gd name="connsiteX82" fmla="*/ 3216323 w 3835021"/>
                <a:gd name="connsiteY82" fmla="*/ 1069075 h 1301087"/>
                <a:gd name="connsiteX83" fmla="*/ 3248167 w 3835021"/>
                <a:gd name="connsiteY83" fmla="*/ 1069075 h 1301087"/>
                <a:gd name="connsiteX84" fmla="*/ 3248167 w 3835021"/>
                <a:gd name="connsiteY84" fmla="*/ 1128215 h 1301087"/>
                <a:gd name="connsiteX85" fmla="*/ 3361899 w 3835021"/>
                <a:gd name="connsiteY85" fmla="*/ 1128215 h 1301087"/>
                <a:gd name="connsiteX86" fmla="*/ 3361899 w 3835021"/>
                <a:gd name="connsiteY86" fmla="*/ 1160060 h 1301087"/>
                <a:gd name="connsiteX87" fmla="*/ 3443785 w 3835021"/>
                <a:gd name="connsiteY87" fmla="*/ 1160060 h 1301087"/>
                <a:gd name="connsiteX88" fmla="*/ 3443785 w 3835021"/>
                <a:gd name="connsiteY88" fmla="*/ 1160060 h 1301087"/>
                <a:gd name="connsiteX89" fmla="*/ 3466531 w 3835021"/>
                <a:gd name="connsiteY89" fmla="*/ 1182806 h 1301087"/>
                <a:gd name="connsiteX90" fmla="*/ 3466531 w 3835021"/>
                <a:gd name="connsiteY90" fmla="*/ 1210102 h 1301087"/>
                <a:gd name="connsiteX91" fmla="*/ 3512024 w 3835021"/>
                <a:gd name="connsiteY91" fmla="*/ 1210102 h 1301087"/>
                <a:gd name="connsiteX92" fmla="*/ 3512024 w 3835021"/>
                <a:gd name="connsiteY92" fmla="*/ 1246496 h 1301087"/>
                <a:gd name="connsiteX93" fmla="*/ 3757684 w 3835021"/>
                <a:gd name="connsiteY93" fmla="*/ 1246496 h 1301087"/>
                <a:gd name="connsiteX94" fmla="*/ 3780430 w 3835021"/>
                <a:gd name="connsiteY94" fmla="*/ 1269242 h 1301087"/>
                <a:gd name="connsiteX95" fmla="*/ 3835021 w 3835021"/>
                <a:gd name="connsiteY95" fmla="*/ 1269242 h 1301087"/>
                <a:gd name="connsiteX96" fmla="*/ 3835021 w 3835021"/>
                <a:gd name="connsiteY96" fmla="*/ 1301087 h 1301087"/>
                <a:gd name="connsiteX0" fmla="*/ 0 w 3835021"/>
                <a:gd name="connsiteY0" fmla="*/ 0 h 1269243"/>
                <a:gd name="connsiteX1" fmla="*/ 118281 w 3835021"/>
                <a:gd name="connsiteY1" fmla="*/ 0 h 1269243"/>
                <a:gd name="connsiteX2" fmla="*/ 118281 w 3835021"/>
                <a:gd name="connsiteY2" fmla="*/ 18197 h 1269243"/>
                <a:gd name="connsiteX3" fmla="*/ 204717 w 3835021"/>
                <a:gd name="connsiteY3" fmla="*/ 18197 h 1269243"/>
                <a:gd name="connsiteX4" fmla="*/ 204717 w 3835021"/>
                <a:gd name="connsiteY4" fmla="*/ 50042 h 1269243"/>
                <a:gd name="connsiteX5" fmla="*/ 259308 w 3835021"/>
                <a:gd name="connsiteY5" fmla="*/ 50042 h 1269243"/>
                <a:gd name="connsiteX6" fmla="*/ 259308 w 3835021"/>
                <a:gd name="connsiteY6" fmla="*/ 72788 h 1269243"/>
                <a:gd name="connsiteX7" fmla="*/ 359391 w 3835021"/>
                <a:gd name="connsiteY7" fmla="*/ 72788 h 1269243"/>
                <a:gd name="connsiteX8" fmla="*/ 359391 w 3835021"/>
                <a:gd name="connsiteY8" fmla="*/ 81887 h 1269243"/>
                <a:gd name="connsiteX9" fmla="*/ 413982 w 3835021"/>
                <a:gd name="connsiteY9" fmla="*/ 81887 h 1269243"/>
                <a:gd name="connsiteX10" fmla="*/ 413982 w 3835021"/>
                <a:gd name="connsiteY10" fmla="*/ 113732 h 1269243"/>
                <a:gd name="connsiteX11" fmla="*/ 468573 w 3835021"/>
                <a:gd name="connsiteY11" fmla="*/ 113732 h 1269243"/>
                <a:gd name="connsiteX12" fmla="*/ 468573 w 3835021"/>
                <a:gd name="connsiteY12" fmla="*/ 145576 h 1269243"/>
                <a:gd name="connsiteX13" fmla="*/ 504967 w 3835021"/>
                <a:gd name="connsiteY13" fmla="*/ 145576 h 1269243"/>
                <a:gd name="connsiteX14" fmla="*/ 495869 w 3835021"/>
                <a:gd name="connsiteY14" fmla="*/ 154674 h 1269243"/>
                <a:gd name="connsiteX15" fmla="*/ 595952 w 3835021"/>
                <a:gd name="connsiteY15" fmla="*/ 154674 h 1269243"/>
                <a:gd name="connsiteX16" fmla="*/ 595952 w 3835021"/>
                <a:gd name="connsiteY16" fmla="*/ 204717 h 1269243"/>
                <a:gd name="connsiteX17" fmla="*/ 673290 w 3835021"/>
                <a:gd name="connsiteY17" fmla="*/ 204717 h 1269243"/>
                <a:gd name="connsiteX18" fmla="*/ 673290 w 3835021"/>
                <a:gd name="connsiteY18" fmla="*/ 213815 h 1269243"/>
                <a:gd name="connsiteX19" fmla="*/ 732430 w 3835021"/>
                <a:gd name="connsiteY19" fmla="*/ 213815 h 1269243"/>
                <a:gd name="connsiteX20" fmla="*/ 732430 w 3835021"/>
                <a:gd name="connsiteY20" fmla="*/ 227463 h 1269243"/>
                <a:gd name="connsiteX21" fmla="*/ 800669 w 3835021"/>
                <a:gd name="connsiteY21" fmla="*/ 227463 h 1269243"/>
                <a:gd name="connsiteX22" fmla="*/ 800669 w 3835021"/>
                <a:gd name="connsiteY22" fmla="*/ 254758 h 1269243"/>
                <a:gd name="connsiteX23" fmla="*/ 832514 w 3835021"/>
                <a:gd name="connsiteY23" fmla="*/ 254758 h 1269243"/>
                <a:gd name="connsiteX24" fmla="*/ 832514 w 3835021"/>
                <a:gd name="connsiteY24" fmla="*/ 272955 h 1269243"/>
                <a:gd name="connsiteX25" fmla="*/ 1078173 w 3835021"/>
                <a:gd name="connsiteY25" fmla="*/ 272955 h 1269243"/>
                <a:gd name="connsiteX26" fmla="*/ 1078173 w 3835021"/>
                <a:gd name="connsiteY26" fmla="*/ 304800 h 1269243"/>
                <a:gd name="connsiteX27" fmla="*/ 1146412 w 3835021"/>
                <a:gd name="connsiteY27" fmla="*/ 304800 h 1269243"/>
                <a:gd name="connsiteX28" fmla="*/ 1201003 w 3835021"/>
                <a:gd name="connsiteY28" fmla="*/ 304800 h 1269243"/>
                <a:gd name="connsiteX29" fmla="*/ 1201003 w 3835021"/>
                <a:gd name="connsiteY29" fmla="*/ 332096 h 1269243"/>
                <a:gd name="connsiteX30" fmla="*/ 1251045 w 3835021"/>
                <a:gd name="connsiteY30" fmla="*/ 332096 h 1269243"/>
                <a:gd name="connsiteX31" fmla="*/ 1251045 w 3835021"/>
                <a:gd name="connsiteY31" fmla="*/ 382137 h 1269243"/>
                <a:gd name="connsiteX32" fmla="*/ 1287439 w 3835021"/>
                <a:gd name="connsiteY32" fmla="*/ 382137 h 1269243"/>
                <a:gd name="connsiteX33" fmla="*/ 1287439 w 3835021"/>
                <a:gd name="connsiteY33" fmla="*/ 418532 h 1269243"/>
                <a:gd name="connsiteX34" fmla="*/ 1319284 w 3835021"/>
                <a:gd name="connsiteY34" fmla="*/ 418532 h 1269243"/>
                <a:gd name="connsiteX35" fmla="*/ 1319284 w 3835021"/>
                <a:gd name="connsiteY35" fmla="*/ 464024 h 1269243"/>
                <a:gd name="connsiteX36" fmla="*/ 1428466 w 3835021"/>
                <a:gd name="connsiteY36" fmla="*/ 464024 h 1269243"/>
                <a:gd name="connsiteX37" fmla="*/ 1428466 w 3835021"/>
                <a:gd name="connsiteY37" fmla="*/ 486770 h 1269243"/>
                <a:gd name="connsiteX38" fmla="*/ 1483057 w 3835021"/>
                <a:gd name="connsiteY38" fmla="*/ 486770 h 1269243"/>
                <a:gd name="connsiteX39" fmla="*/ 1483057 w 3835021"/>
                <a:gd name="connsiteY39" fmla="*/ 514066 h 1269243"/>
                <a:gd name="connsiteX40" fmla="*/ 1574042 w 3835021"/>
                <a:gd name="connsiteY40" fmla="*/ 514066 h 1269243"/>
                <a:gd name="connsiteX41" fmla="*/ 1574042 w 3835021"/>
                <a:gd name="connsiteY41" fmla="*/ 536812 h 1269243"/>
                <a:gd name="connsiteX42" fmla="*/ 1774209 w 3835021"/>
                <a:gd name="connsiteY42" fmla="*/ 536812 h 1269243"/>
                <a:gd name="connsiteX43" fmla="*/ 1774209 w 3835021"/>
                <a:gd name="connsiteY43" fmla="*/ 550460 h 1269243"/>
                <a:gd name="connsiteX44" fmla="*/ 1819702 w 3835021"/>
                <a:gd name="connsiteY44" fmla="*/ 550460 h 1269243"/>
                <a:gd name="connsiteX45" fmla="*/ 1819702 w 3835021"/>
                <a:gd name="connsiteY45" fmla="*/ 586854 h 1269243"/>
                <a:gd name="connsiteX46" fmla="*/ 1874293 w 3835021"/>
                <a:gd name="connsiteY46" fmla="*/ 586854 h 1269243"/>
                <a:gd name="connsiteX47" fmla="*/ 1874293 w 3835021"/>
                <a:gd name="connsiteY47" fmla="*/ 605051 h 1269243"/>
                <a:gd name="connsiteX48" fmla="*/ 1933433 w 3835021"/>
                <a:gd name="connsiteY48" fmla="*/ 605051 h 1269243"/>
                <a:gd name="connsiteX49" fmla="*/ 1933433 w 3835021"/>
                <a:gd name="connsiteY49" fmla="*/ 627797 h 1269243"/>
                <a:gd name="connsiteX50" fmla="*/ 1951630 w 3835021"/>
                <a:gd name="connsiteY50" fmla="*/ 627797 h 1269243"/>
                <a:gd name="connsiteX51" fmla="*/ 1951630 w 3835021"/>
                <a:gd name="connsiteY51" fmla="*/ 677839 h 1269243"/>
                <a:gd name="connsiteX52" fmla="*/ 2047164 w 3835021"/>
                <a:gd name="connsiteY52" fmla="*/ 677839 h 1269243"/>
                <a:gd name="connsiteX53" fmla="*/ 2047164 w 3835021"/>
                <a:gd name="connsiteY53" fmla="*/ 691487 h 1269243"/>
                <a:gd name="connsiteX54" fmla="*/ 2110854 w 3835021"/>
                <a:gd name="connsiteY54" fmla="*/ 691487 h 1269243"/>
                <a:gd name="connsiteX55" fmla="*/ 2110854 w 3835021"/>
                <a:gd name="connsiteY55" fmla="*/ 714233 h 1269243"/>
                <a:gd name="connsiteX56" fmla="*/ 2197290 w 3835021"/>
                <a:gd name="connsiteY56" fmla="*/ 714233 h 1269243"/>
                <a:gd name="connsiteX57" fmla="*/ 2197290 w 3835021"/>
                <a:gd name="connsiteY57" fmla="*/ 732430 h 1269243"/>
                <a:gd name="connsiteX58" fmla="*/ 2406555 w 3835021"/>
                <a:gd name="connsiteY58" fmla="*/ 732430 h 1269243"/>
                <a:gd name="connsiteX59" fmla="*/ 2406555 w 3835021"/>
                <a:gd name="connsiteY59" fmla="*/ 750627 h 1269243"/>
                <a:gd name="connsiteX60" fmla="*/ 2452048 w 3835021"/>
                <a:gd name="connsiteY60" fmla="*/ 750627 h 1269243"/>
                <a:gd name="connsiteX61" fmla="*/ 2452048 w 3835021"/>
                <a:gd name="connsiteY61" fmla="*/ 782472 h 1269243"/>
                <a:gd name="connsiteX62" fmla="*/ 2556681 w 3835021"/>
                <a:gd name="connsiteY62" fmla="*/ 782472 h 1269243"/>
                <a:gd name="connsiteX63" fmla="*/ 2556681 w 3835021"/>
                <a:gd name="connsiteY63" fmla="*/ 782472 h 1269243"/>
                <a:gd name="connsiteX64" fmla="*/ 2588525 w 3835021"/>
                <a:gd name="connsiteY64" fmla="*/ 782472 h 1269243"/>
                <a:gd name="connsiteX65" fmla="*/ 2588525 w 3835021"/>
                <a:gd name="connsiteY65" fmla="*/ 818866 h 1269243"/>
                <a:gd name="connsiteX66" fmla="*/ 2602173 w 3835021"/>
                <a:gd name="connsiteY66" fmla="*/ 818866 h 1269243"/>
                <a:gd name="connsiteX67" fmla="*/ 2602173 w 3835021"/>
                <a:gd name="connsiteY67" fmla="*/ 818866 h 1269243"/>
                <a:gd name="connsiteX68" fmla="*/ 2602173 w 3835021"/>
                <a:gd name="connsiteY68" fmla="*/ 859809 h 1269243"/>
                <a:gd name="connsiteX69" fmla="*/ 2602173 w 3835021"/>
                <a:gd name="connsiteY69" fmla="*/ 905302 h 1269243"/>
                <a:gd name="connsiteX70" fmla="*/ 2679511 w 3835021"/>
                <a:gd name="connsiteY70" fmla="*/ 905302 h 1269243"/>
                <a:gd name="connsiteX71" fmla="*/ 2679511 w 3835021"/>
                <a:gd name="connsiteY71" fmla="*/ 918949 h 1269243"/>
                <a:gd name="connsiteX72" fmla="*/ 2720454 w 3835021"/>
                <a:gd name="connsiteY72" fmla="*/ 918949 h 1269243"/>
                <a:gd name="connsiteX73" fmla="*/ 2720454 w 3835021"/>
                <a:gd name="connsiteY73" fmla="*/ 941696 h 1269243"/>
                <a:gd name="connsiteX74" fmla="*/ 2984311 w 3835021"/>
                <a:gd name="connsiteY74" fmla="*/ 941696 h 1269243"/>
                <a:gd name="connsiteX75" fmla="*/ 2984311 w 3835021"/>
                <a:gd name="connsiteY75" fmla="*/ 959893 h 1269243"/>
                <a:gd name="connsiteX76" fmla="*/ 3093493 w 3835021"/>
                <a:gd name="connsiteY76" fmla="*/ 959893 h 1269243"/>
                <a:gd name="connsiteX77" fmla="*/ 3093493 w 3835021"/>
                <a:gd name="connsiteY77" fmla="*/ 973540 h 1269243"/>
                <a:gd name="connsiteX78" fmla="*/ 3193576 w 3835021"/>
                <a:gd name="connsiteY78" fmla="*/ 973540 h 1269243"/>
                <a:gd name="connsiteX79" fmla="*/ 3193576 w 3835021"/>
                <a:gd name="connsiteY79" fmla="*/ 987188 h 1269243"/>
                <a:gd name="connsiteX80" fmla="*/ 3216323 w 3835021"/>
                <a:gd name="connsiteY80" fmla="*/ 987188 h 1269243"/>
                <a:gd name="connsiteX81" fmla="*/ 3216323 w 3835021"/>
                <a:gd name="connsiteY81" fmla="*/ 1023582 h 1269243"/>
                <a:gd name="connsiteX82" fmla="*/ 3216323 w 3835021"/>
                <a:gd name="connsiteY82" fmla="*/ 1069075 h 1269243"/>
                <a:gd name="connsiteX83" fmla="*/ 3248167 w 3835021"/>
                <a:gd name="connsiteY83" fmla="*/ 1069075 h 1269243"/>
                <a:gd name="connsiteX84" fmla="*/ 3248167 w 3835021"/>
                <a:gd name="connsiteY84" fmla="*/ 1128215 h 1269243"/>
                <a:gd name="connsiteX85" fmla="*/ 3361899 w 3835021"/>
                <a:gd name="connsiteY85" fmla="*/ 1128215 h 1269243"/>
                <a:gd name="connsiteX86" fmla="*/ 3361899 w 3835021"/>
                <a:gd name="connsiteY86" fmla="*/ 1160060 h 1269243"/>
                <a:gd name="connsiteX87" fmla="*/ 3443785 w 3835021"/>
                <a:gd name="connsiteY87" fmla="*/ 1160060 h 1269243"/>
                <a:gd name="connsiteX88" fmla="*/ 3443785 w 3835021"/>
                <a:gd name="connsiteY88" fmla="*/ 1160060 h 1269243"/>
                <a:gd name="connsiteX89" fmla="*/ 3466531 w 3835021"/>
                <a:gd name="connsiteY89" fmla="*/ 1182806 h 1269243"/>
                <a:gd name="connsiteX90" fmla="*/ 3466531 w 3835021"/>
                <a:gd name="connsiteY90" fmla="*/ 1210102 h 1269243"/>
                <a:gd name="connsiteX91" fmla="*/ 3512024 w 3835021"/>
                <a:gd name="connsiteY91" fmla="*/ 1210102 h 1269243"/>
                <a:gd name="connsiteX92" fmla="*/ 3512024 w 3835021"/>
                <a:gd name="connsiteY92" fmla="*/ 1246496 h 1269243"/>
                <a:gd name="connsiteX93" fmla="*/ 3757684 w 3835021"/>
                <a:gd name="connsiteY93" fmla="*/ 1246496 h 1269243"/>
                <a:gd name="connsiteX94" fmla="*/ 3780430 w 3835021"/>
                <a:gd name="connsiteY94" fmla="*/ 1269242 h 1269243"/>
                <a:gd name="connsiteX95" fmla="*/ 3835021 w 3835021"/>
                <a:gd name="connsiteY95" fmla="*/ 1269242 h 1269243"/>
                <a:gd name="connsiteX0" fmla="*/ 0 w 3780430"/>
                <a:gd name="connsiteY0" fmla="*/ 0 h 1269242"/>
                <a:gd name="connsiteX1" fmla="*/ 118281 w 3780430"/>
                <a:gd name="connsiteY1" fmla="*/ 0 h 1269242"/>
                <a:gd name="connsiteX2" fmla="*/ 118281 w 3780430"/>
                <a:gd name="connsiteY2" fmla="*/ 18197 h 1269242"/>
                <a:gd name="connsiteX3" fmla="*/ 204717 w 3780430"/>
                <a:gd name="connsiteY3" fmla="*/ 18197 h 1269242"/>
                <a:gd name="connsiteX4" fmla="*/ 204717 w 3780430"/>
                <a:gd name="connsiteY4" fmla="*/ 50042 h 1269242"/>
                <a:gd name="connsiteX5" fmla="*/ 259308 w 3780430"/>
                <a:gd name="connsiteY5" fmla="*/ 50042 h 1269242"/>
                <a:gd name="connsiteX6" fmla="*/ 259308 w 3780430"/>
                <a:gd name="connsiteY6" fmla="*/ 72788 h 1269242"/>
                <a:gd name="connsiteX7" fmla="*/ 359391 w 3780430"/>
                <a:gd name="connsiteY7" fmla="*/ 72788 h 1269242"/>
                <a:gd name="connsiteX8" fmla="*/ 359391 w 3780430"/>
                <a:gd name="connsiteY8" fmla="*/ 81887 h 1269242"/>
                <a:gd name="connsiteX9" fmla="*/ 413982 w 3780430"/>
                <a:gd name="connsiteY9" fmla="*/ 81887 h 1269242"/>
                <a:gd name="connsiteX10" fmla="*/ 413982 w 3780430"/>
                <a:gd name="connsiteY10" fmla="*/ 113732 h 1269242"/>
                <a:gd name="connsiteX11" fmla="*/ 468573 w 3780430"/>
                <a:gd name="connsiteY11" fmla="*/ 113732 h 1269242"/>
                <a:gd name="connsiteX12" fmla="*/ 468573 w 3780430"/>
                <a:gd name="connsiteY12" fmla="*/ 145576 h 1269242"/>
                <a:gd name="connsiteX13" fmla="*/ 504967 w 3780430"/>
                <a:gd name="connsiteY13" fmla="*/ 145576 h 1269242"/>
                <a:gd name="connsiteX14" fmla="*/ 495869 w 3780430"/>
                <a:gd name="connsiteY14" fmla="*/ 154674 h 1269242"/>
                <a:gd name="connsiteX15" fmla="*/ 595952 w 3780430"/>
                <a:gd name="connsiteY15" fmla="*/ 154674 h 1269242"/>
                <a:gd name="connsiteX16" fmla="*/ 595952 w 3780430"/>
                <a:gd name="connsiteY16" fmla="*/ 204717 h 1269242"/>
                <a:gd name="connsiteX17" fmla="*/ 673290 w 3780430"/>
                <a:gd name="connsiteY17" fmla="*/ 204717 h 1269242"/>
                <a:gd name="connsiteX18" fmla="*/ 673290 w 3780430"/>
                <a:gd name="connsiteY18" fmla="*/ 213815 h 1269242"/>
                <a:gd name="connsiteX19" fmla="*/ 732430 w 3780430"/>
                <a:gd name="connsiteY19" fmla="*/ 213815 h 1269242"/>
                <a:gd name="connsiteX20" fmla="*/ 732430 w 3780430"/>
                <a:gd name="connsiteY20" fmla="*/ 227463 h 1269242"/>
                <a:gd name="connsiteX21" fmla="*/ 800669 w 3780430"/>
                <a:gd name="connsiteY21" fmla="*/ 227463 h 1269242"/>
                <a:gd name="connsiteX22" fmla="*/ 800669 w 3780430"/>
                <a:gd name="connsiteY22" fmla="*/ 254758 h 1269242"/>
                <a:gd name="connsiteX23" fmla="*/ 832514 w 3780430"/>
                <a:gd name="connsiteY23" fmla="*/ 254758 h 1269242"/>
                <a:gd name="connsiteX24" fmla="*/ 832514 w 3780430"/>
                <a:gd name="connsiteY24" fmla="*/ 272955 h 1269242"/>
                <a:gd name="connsiteX25" fmla="*/ 1078173 w 3780430"/>
                <a:gd name="connsiteY25" fmla="*/ 272955 h 1269242"/>
                <a:gd name="connsiteX26" fmla="*/ 1078173 w 3780430"/>
                <a:gd name="connsiteY26" fmla="*/ 304800 h 1269242"/>
                <a:gd name="connsiteX27" fmla="*/ 1146412 w 3780430"/>
                <a:gd name="connsiteY27" fmla="*/ 304800 h 1269242"/>
                <a:gd name="connsiteX28" fmla="*/ 1201003 w 3780430"/>
                <a:gd name="connsiteY28" fmla="*/ 304800 h 1269242"/>
                <a:gd name="connsiteX29" fmla="*/ 1201003 w 3780430"/>
                <a:gd name="connsiteY29" fmla="*/ 332096 h 1269242"/>
                <a:gd name="connsiteX30" fmla="*/ 1251045 w 3780430"/>
                <a:gd name="connsiteY30" fmla="*/ 332096 h 1269242"/>
                <a:gd name="connsiteX31" fmla="*/ 1251045 w 3780430"/>
                <a:gd name="connsiteY31" fmla="*/ 382137 h 1269242"/>
                <a:gd name="connsiteX32" fmla="*/ 1287439 w 3780430"/>
                <a:gd name="connsiteY32" fmla="*/ 382137 h 1269242"/>
                <a:gd name="connsiteX33" fmla="*/ 1287439 w 3780430"/>
                <a:gd name="connsiteY33" fmla="*/ 418532 h 1269242"/>
                <a:gd name="connsiteX34" fmla="*/ 1319284 w 3780430"/>
                <a:gd name="connsiteY34" fmla="*/ 418532 h 1269242"/>
                <a:gd name="connsiteX35" fmla="*/ 1319284 w 3780430"/>
                <a:gd name="connsiteY35" fmla="*/ 464024 h 1269242"/>
                <a:gd name="connsiteX36" fmla="*/ 1428466 w 3780430"/>
                <a:gd name="connsiteY36" fmla="*/ 464024 h 1269242"/>
                <a:gd name="connsiteX37" fmla="*/ 1428466 w 3780430"/>
                <a:gd name="connsiteY37" fmla="*/ 486770 h 1269242"/>
                <a:gd name="connsiteX38" fmla="*/ 1483057 w 3780430"/>
                <a:gd name="connsiteY38" fmla="*/ 486770 h 1269242"/>
                <a:gd name="connsiteX39" fmla="*/ 1483057 w 3780430"/>
                <a:gd name="connsiteY39" fmla="*/ 514066 h 1269242"/>
                <a:gd name="connsiteX40" fmla="*/ 1574042 w 3780430"/>
                <a:gd name="connsiteY40" fmla="*/ 514066 h 1269242"/>
                <a:gd name="connsiteX41" fmla="*/ 1574042 w 3780430"/>
                <a:gd name="connsiteY41" fmla="*/ 536812 h 1269242"/>
                <a:gd name="connsiteX42" fmla="*/ 1774209 w 3780430"/>
                <a:gd name="connsiteY42" fmla="*/ 536812 h 1269242"/>
                <a:gd name="connsiteX43" fmla="*/ 1774209 w 3780430"/>
                <a:gd name="connsiteY43" fmla="*/ 550460 h 1269242"/>
                <a:gd name="connsiteX44" fmla="*/ 1819702 w 3780430"/>
                <a:gd name="connsiteY44" fmla="*/ 550460 h 1269242"/>
                <a:gd name="connsiteX45" fmla="*/ 1819702 w 3780430"/>
                <a:gd name="connsiteY45" fmla="*/ 586854 h 1269242"/>
                <a:gd name="connsiteX46" fmla="*/ 1874293 w 3780430"/>
                <a:gd name="connsiteY46" fmla="*/ 586854 h 1269242"/>
                <a:gd name="connsiteX47" fmla="*/ 1874293 w 3780430"/>
                <a:gd name="connsiteY47" fmla="*/ 605051 h 1269242"/>
                <a:gd name="connsiteX48" fmla="*/ 1933433 w 3780430"/>
                <a:gd name="connsiteY48" fmla="*/ 605051 h 1269242"/>
                <a:gd name="connsiteX49" fmla="*/ 1933433 w 3780430"/>
                <a:gd name="connsiteY49" fmla="*/ 627797 h 1269242"/>
                <a:gd name="connsiteX50" fmla="*/ 1951630 w 3780430"/>
                <a:gd name="connsiteY50" fmla="*/ 627797 h 1269242"/>
                <a:gd name="connsiteX51" fmla="*/ 1951630 w 3780430"/>
                <a:gd name="connsiteY51" fmla="*/ 677839 h 1269242"/>
                <a:gd name="connsiteX52" fmla="*/ 2047164 w 3780430"/>
                <a:gd name="connsiteY52" fmla="*/ 677839 h 1269242"/>
                <a:gd name="connsiteX53" fmla="*/ 2047164 w 3780430"/>
                <a:gd name="connsiteY53" fmla="*/ 691487 h 1269242"/>
                <a:gd name="connsiteX54" fmla="*/ 2110854 w 3780430"/>
                <a:gd name="connsiteY54" fmla="*/ 691487 h 1269242"/>
                <a:gd name="connsiteX55" fmla="*/ 2110854 w 3780430"/>
                <a:gd name="connsiteY55" fmla="*/ 714233 h 1269242"/>
                <a:gd name="connsiteX56" fmla="*/ 2197290 w 3780430"/>
                <a:gd name="connsiteY56" fmla="*/ 714233 h 1269242"/>
                <a:gd name="connsiteX57" fmla="*/ 2197290 w 3780430"/>
                <a:gd name="connsiteY57" fmla="*/ 732430 h 1269242"/>
                <a:gd name="connsiteX58" fmla="*/ 2406555 w 3780430"/>
                <a:gd name="connsiteY58" fmla="*/ 732430 h 1269242"/>
                <a:gd name="connsiteX59" fmla="*/ 2406555 w 3780430"/>
                <a:gd name="connsiteY59" fmla="*/ 750627 h 1269242"/>
                <a:gd name="connsiteX60" fmla="*/ 2452048 w 3780430"/>
                <a:gd name="connsiteY60" fmla="*/ 750627 h 1269242"/>
                <a:gd name="connsiteX61" fmla="*/ 2452048 w 3780430"/>
                <a:gd name="connsiteY61" fmla="*/ 782472 h 1269242"/>
                <a:gd name="connsiteX62" fmla="*/ 2556681 w 3780430"/>
                <a:gd name="connsiteY62" fmla="*/ 782472 h 1269242"/>
                <a:gd name="connsiteX63" fmla="*/ 2556681 w 3780430"/>
                <a:gd name="connsiteY63" fmla="*/ 782472 h 1269242"/>
                <a:gd name="connsiteX64" fmla="*/ 2588525 w 3780430"/>
                <a:gd name="connsiteY64" fmla="*/ 782472 h 1269242"/>
                <a:gd name="connsiteX65" fmla="*/ 2588525 w 3780430"/>
                <a:gd name="connsiteY65" fmla="*/ 818866 h 1269242"/>
                <a:gd name="connsiteX66" fmla="*/ 2602173 w 3780430"/>
                <a:gd name="connsiteY66" fmla="*/ 818866 h 1269242"/>
                <a:gd name="connsiteX67" fmla="*/ 2602173 w 3780430"/>
                <a:gd name="connsiteY67" fmla="*/ 818866 h 1269242"/>
                <a:gd name="connsiteX68" fmla="*/ 2602173 w 3780430"/>
                <a:gd name="connsiteY68" fmla="*/ 859809 h 1269242"/>
                <a:gd name="connsiteX69" fmla="*/ 2602173 w 3780430"/>
                <a:gd name="connsiteY69" fmla="*/ 905302 h 1269242"/>
                <a:gd name="connsiteX70" fmla="*/ 2679511 w 3780430"/>
                <a:gd name="connsiteY70" fmla="*/ 905302 h 1269242"/>
                <a:gd name="connsiteX71" fmla="*/ 2679511 w 3780430"/>
                <a:gd name="connsiteY71" fmla="*/ 918949 h 1269242"/>
                <a:gd name="connsiteX72" fmla="*/ 2720454 w 3780430"/>
                <a:gd name="connsiteY72" fmla="*/ 918949 h 1269242"/>
                <a:gd name="connsiteX73" fmla="*/ 2720454 w 3780430"/>
                <a:gd name="connsiteY73" fmla="*/ 941696 h 1269242"/>
                <a:gd name="connsiteX74" fmla="*/ 2984311 w 3780430"/>
                <a:gd name="connsiteY74" fmla="*/ 941696 h 1269242"/>
                <a:gd name="connsiteX75" fmla="*/ 2984311 w 3780430"/>
                <a:gd name="connsiteY75" fmla="*/ 959893 h 1269242"/>
                <a:gd name="connsiteX76" fmla="*/ 3093493 w 3780430"/>
                <a:gd name="connsiteY76" fmla="*/ 959893 h 1269242"/>
                <a:gd name="connsiteX77" fmla="*/ 3093493 w 3780430"/>
                <a:gd name="connsiteY77" fmla="*/ 973540 h 1269242"/>
                <a:gd name="connsiteX78" fmla="*/ 3193576 w 3780430"/>
                <a:gd name="connsiteY78" fmla="*/ 973540 h 1269242"/>
                <a:gd name="connsiteX79" fmla="*/ 3193576 w 3780430"/>
                <a:gd name="connsiteY79" fmla="*/ 987188 h 1269242"/>
                <a:gd name="connsiteX80" fmla="*/ 3216323 w 3780430"/>
                <a:gd name="connsiteY80" fmla="*/ 987188 h 1269242"/>
                <a:gd name="connsiteX81" fmla="*/ 3216323 w 3780430"/>
                <a:gd name="connsiteY81" fmla="*/ 1023582 h 1269242"/>
                <a:gd name="connsiteX82" fmla="*/ 3216323 w 3780430"/>
                <a:gd name="connsiteY82" fmla="*/ 1069075 h 1269242"/>
                <a:gd name="connsiteX83" fmla="*/ 3248167 w 3780430"/>
                <a:gd name="connsiteY83" fmla="*/ 1069075 h 1269242"/>
                <a:gd name="connsiteX84" fmla="*/ 3248167 w 3780430"/>
                <a:gd name="connsiteY84" fmla="*/ 1128215 h 1269242"/>
                <a:gd name="connsiteX85" fmla="*/ 3361899 w 3780430"/>
                <a:gd name="connsiteY85" fmla="*/ 1128215 h 1269242"/>
                <a:gd name="connsiteX86" fmla="*/ 3361899 w 3780430"/>
                <a:gd name="connsiteY86" fmla="*/ 1160060 h 1269242"/>
                <a:gd name="connsiteX87" fmla="*/ 3443785 w 3780430"/>
                <a:gd name="connsiteY87" fmla="*/ 1160060 h 1269242"/>
                <a:gd name="connsiteX88" fmla="*/ 3443785 w 3780430"/>
                <a:gd name="connsiteY88" fmla="*/ 1160060 h 1269242"/>
                <a:gd name="connsiteX89" fmla="*/ 3466531 w 3780430"/>
                <a:gd name="connsiteY89" fmla="*/ 1182806 h 1269242"/>
                <a:gd name="connsiteX90" fmla="*/ 3466531 w 3780430"/>
                <a:gd name="connsiteY90" fmla="*/ 1210102 h 1269242"/>
                <a:gd name="connsiteX91" fmla="*/ 3512024 w 3780430"/>
                <a:gd name="connsiteY91" fmla="*/ 1210102 h 1269242"/>
                <a:gd name="connsiteX92" fmla="*/ 3512024 w 3780430"/>
                <a:gd name="connsiteY92" fmla="*/ 1246496 h 1269242"/>
                <a:gd name="connsiteX93" fmla="*/ 3757684 w 3780430"/>
                <a:gd name="connsiteY93" fmla="*/ 1246496 h 1269242"/>
                <a:gd name="connsiteX94" fmla="*/ 3780430 w 3780430"/>
                <a:gd name="connsiteY94" fmla="*/ 1269242 h 1269242"/>
                <a:gd name="connsiteX0" fmla="*/ 0 w 3757684"/>
                <a:gd name="connsiteY0" fmla="*/ 0 h 1246496"/>
                <a:gd name="connsiteX1" fmla="*/ 118281 w 3757684"/>
                <a:gd name="connsiteY1" fmla="*/ 0 h 1246496"/>
                <a:gd name="connsiteX2" fmla="*/ 118281 w 3757684"/>
                <a:gd name="connsiteY2" fmla="*/ 18197 h 1246496"/>
                <a:gd name="connsiteX3" fmla="*/ 204717 w 3757684"/>
                <a:gd name="connsiteY3" fmla="*/ 18197 h 1246496"/>
                <a:gd name="connsiteX4" fmla="*/ 204717 w 3757684"/>
                <a:gd name="connsiteY4" fmla="*/ 50042 h 1246496"/>
                <a:gd name="connsiteX5" fmla="*/ 259308 w 3757684"/>
                <a:gd name="connsiteY5" fmla="*/ 50042 h 1246496"/>
                <a:gd name="connsiteX6" fmla="*/ 259308 w 3757684"/>
                <a:gd name="connsiteY6" fmla="*/ 72788 h 1246496"/>
                <a:gd name="connsiteX7" fmla="*/ 359391 w 3757684"/>
                <a:gd name="connsiteY7" fmla="*/ 72788 h 1246496"/>
                <a:gd name="connsiteX8" fmla="*/ 359391 w 3757684"/>
                <a:gd name="connsiteY8" fmla="*/ 81887 h 1246496"/>
                <a:gd name="connsiteX9" fmla="*/ 413982 w 3757684"/>
                <a:gd name="connsiteY9" fmla="*/ 81887 h 1246496"/>
                <a:gd name="connsiteX10" fmla="*/ 413982 w 3757684"/>
                <a:gd name="connsiteY10" fmla="*/ 113732 h 1246496"/>
                <a:gd name="connsiteX11" fmla="*/ 468573 w 3757684"/>
                <a:gd name="connsiteY11" fmla="*/ 113732 h 1246496"/>
                <a:gd name="connsiteX12" fmla="*/ 468573 w 3757684"/>
                <a:gd name="connsiteY12" fmla="*/ 145576 h 1246496"/>
                <a:gd name="connsiteX13" fmla="*/ 504967 w 3757684"/>
                <a:gd name="connsiteY13" fmla="*/ 145576 h 1246496"/>
                <a:gd name="connsiteX14" fmla="*/ 495869 w 3757684"/>
                <a:gd name="connsiteY14" fmla="*/ 154674 h 1246496"/>
                <a:gd name="connsiteX15" fmla="*/ 595952 w 3757684"/>
                <a:gd name="connsiteY15" fmla="*/ 154674 h 1246496"/>
                <a:gd name="connsiteX16" fmla="*/ 595952 w 3757684"/>
                <a:gd name="connsiteY16" fmla="*/ 204717 h 1246496"/>
                <a:gd name="connsiteX17" fmla="*/ 673290 w 3757684"/>
                <a:gd name="connsiteY17" fmla="*/ 204717 h 1246496"/>
                <a:gd name="connsiteX18" fmla="*/ 673290 w 3757684"/>
                <a:gd name="connsiteY18" fmla="*/ 213815 h 1246496"/>
                <a:gd name="connsiteX19" fmla="*/ 732430 w 3757684"/>
                <a:gd name="connsiteY19" fmla="*/ 213815 h 1246496"/>
                <a:gd name="connsiteX20" fmla="*/ 732430 w 3757684"/>
                <a:gd name="connsiteY20" fmla="*/ 227463 h 1246496"/>
                <a:gd name="connsiteX21" fmla="*/ 800669 w 3757684"/>
                <a:gd name="connsiteY21" fmla="*/ 227463 h 1246496"/>
                <a:gd name="connsiteX22" fmla="*/ 800669 w 3757684"/>
                <a:gd name="connsiteY22" fmla="*/ 254758 h 1246496"/>
                <a:gd name="connsiteX23" fmla="*/ 832514 w 3757684"/>
                <a:gd name="connsiteY23" fmla="*/ 254758 h 1246496"/>
                <a:gd name="connsiteX24" fmla="*/ 832514 w 3757684"/>
                <a:gd name="connsiteY24" fmla="*/ 272955 h 1246496"/>
                <a:gd name="connsiteX25" fmla="*/ 1078173 w 3757684"/>
                <a:gd name="connsiteY25" fmla="*/ 272955 h 1246496"/>
                <a:gd name="connsiteX26" fmla="*/ 1078173 w 3757684"/>
                <a:gd name="connsiteY26" fmla="*/ 304800 h 1246496"/>
                <a:gd name="connsiteX27" fmla="*/ 1146412 w 3757684"/>
                <a:gd name="connsiteY27" fmla="*/ 304800 h 1246496"/>
                <a:gd name="connsiteX28" fmla="*/ 1201003 w 3757684"/>
                <a:gd name="connsiteY28" fmla="*/ 304800 h 1246496"/>
                <a:gd name="connsiteX29" fmla="*/ 1201003 w 3757684"/>
                <a:gd name="connsiteY29" fmla="*/ 332096 h 1246496"/>
                <a:gd name="connsiteX30" fmla="*/ 1251045 w 3757684"/>
                <a:gd name="connsiteY30" fmla="*/ 332096 h 1246496"/>
                <a:gd name="connsiteX31" fmla="*/ 1251045 w 3757684"/>
                <a:gd name="connsiteY31" fmla="*/ 382137 h 1246496"/>
                <a:gd name="connsiteX32" fmla="*/ 1287439 w 3757684"/>
                <a:gd name="connsiteY32" fmla="*/ 382137 h 1246496"/>
                <a:gd name="connsiteX33" fmla="*/ 1287439 w 3757684"/>
                <a:gd name="connsiteY33" fmla="*/ 418532 h 1246496"/>
                <a:gd name="connsiteX34" fmla="*/ 1319284 w 3757684"/>
                <a:gd name="connsiteY34" fmla="*/ 418532 h 1246496"/>
                <a:gd name="connsiteX35" fmla="*/ 1319284 w 3757684"/>
                <a:gd name="connsiteY35" fmla="*/ 464024 h 1246496"/>
                <a:gd name="connsiteX36" fmla="*/ 1428466 w 3757684"/>
                <a:gd name="connsiteY36" fmla="*/ 464024 h 1246496"/>
                <a:gd name="connsiteX37" fmla="*/ 1428466 w 3757684"/>
                <a:gd name="connsiteY37" fmla="*/ 486770 h 1246496"/>
                <a:gd name="connsiteX38" fmla="*/ 1483057 w 3757684"/>
                <a:gd name="connsiteY38" fmla="*/ 486770 h 1246496"/>
                <a:gd name="connsiteX39" fmla="*/ 1483057 w 3757684"/>
                <a:gd name="connsiteY39" fmla="*/ 514066 h 1246496"/>
                <a:gd name="connsiteX40" fmla="*/ 1574042 w 3757684"/>
                <a:gd name="connsiteY40" fmla="*/ 514066 h 1246496"/>
                <a:gd name="connsiteX41" fmla="*/ 1574042 w 3757684"/>
                <a:gd name="connsiteY41" fmla="*/ 536812 h 1246496"/>
                <a:gd name="connsiteX42" fmla="*/ 1774209 w 3757684"/>
                <a:gd name="connsiteY42" fmla="*/ 536812 h 1246496"/>
                <a:gd name="connsiteX43" fmla="*/ 1774209 w 3757684"/>
                <a:gd name="connsiteY43" fmla="*/ 550460 h 1246496"/>
                <a:gd name="connsiteX44" fmla="*/ 1819702 w 3757684"/>
                <a:gd name="connsiteY44" fmla="*/ 550460 h 1246496"/>
                <a:gd name="connsiteX45" fmla="*/ 1819702 w 3757684"/>
                <a:gd name="connsiteY45" fmla="*/ 586854 h 1246496"/>
                <a:gd name="connsiteX46" fmla="*/ 1874293 w 3757684"/>
                <a:gd name="connsiteY46" fmla="*/ 586854 h 1246496"/>
                <a:gd name="connsiteX47" fmla="*/ 1874293 w 3757684"/>
                <a:gd name="connsiteY47" fmla="*/ 605051 h 1246496"/>
                <a:gd name="connsiteX48" fmla="*/ 1933433 w 3757684"/>
                <a:gd name="connsiteY48" fmla="*/ 605051 h 1246496"/>
                <a:gd name="connsiteX49" fmla="*/ 1933433 w 3757684"/>
                <a:gd name="connsiteY49" fmla="*/ 627797 h 1246496"/>
                <a:gd name="connsiteX50" fmla="*/ 1951630 w 3757684"/>
                <a:gd name="connsiteY50" fmla="*/ 627797 h 1246496"/>
                <a:gd name="connsiteX51" fmla="*/ 1951630 w 3757684"/>
                <a:gd name="connsiteY51" fmla="*/ 677839 h 1246496"/>
                <a:gd name="connsiteX52" fmla="*/ 2047164 w 3757684"/>
                <a:gd name="connsiteY52" fmla="*/ 677839 h 1246496"/>
                <a:gd name="connsiteX53" fmla="*/ 2047164 w 3757684"/>
                <a:gd name="connsiteY53" fmla="*/ 691487 h 1246496"/>
                <a:gd name="connsiteX54" fmla="*/ 2110854 w 3757684"/>
                <a:gd name="connsiteY54" fmla="*/ 691487 h 1246496"/>
                <a:gd name="connsiteX55" fmla="*/ 2110854 w 3757684"/>
                <a:gd name="connsiteY55" fmla="*/ 714233 h 1246496"/>
                <a:gd name="connsiteX56" fmla="*/ 2197290 w 3757684"/>
                <a:gd name="connsiteY56" fmla="*/ 714233 h 1246496"/>
                <a:gd name="connsiteX57" fmla="*/ 2197290 w 3757684"/>
                <a:gd name="connsiteY57" fmla="*/ 732430 h 1246496"/>
                <a:gd name="connsiteX58" fmla="*/ 2406555 w 3757684"/>
                <a:gd name="connsiteY58" fmla="*/ 732430 h 1246496"/>
                <a:gd name="connsiteX59" fmla="*/ 2406555 w 3757684"/>
                <a:gd name="connsiteY59" fmla="*/ 750627 h 1246496"/>
                <a:gd name="connsiteX60" fmla="*/ 2452048 w 3757684"/>
                <a:gd name="connsiteY60" fmla="*/ 750627 h 1246496"/>
                <a:gd name="connsiteX61" fmla="*/ 2452048 w 3757684"/>
                <a:gd name="connsiteY61" fmla="*/ 782472 h 1246496"/>
                <a:gd name="connsiteX62" fmla="*/ 2556681 w 3757684"/>
                <a:gd name="connsiteY62" fmla="*/ 782472 h 1246496"/>
                <a:gd name="connsiteX63" fmla="*/ 2556681 w 3757684"/>
                <a:gd name="connsiteY63" fmla="*/ 782472 h 1246496"/>
                <a:gd name="connsiteX64" fmla="*/ 2588525 w 3757684"/>
                <a:gd name="connsiteY64" fmla="*/ 782472 h 1246496"/>
                <a:gd name="connsiteX65" fmla="*/ 2588525 w 3757684"/>
                <a:gd name="connsiteY65" fmla="*/ 818866 h 1246496"/>
                <a:gd name="connsiteX66" fmla="*/ 2602173 w 3757684"/>
                <a:gd name="connsiteY66" fmla="*/ 818866 h 1246496"/>
                <a:gd name="connsiteX67" fmla="*/ 2602173 w 3757684"/>
                <a:gd name="connsiteY67" fmla="*/ 818866 h 1246496"/>
                <a:gd name="connsiteX68" fmla="*/ 2602173 w 3757684"/>
                <a:gd name="connsiteY68" fmla="*/ 859809 h 1246496"/>
                <a:gd name="connsiteX69" fmla="*/ 2602173 w 3757684"/>
                <a:gd name="connsiteY69" fmla="*/ 905302 h 1246496"/>
                <a:gd name="connsiteX70" fmla="*/ 2679511 w 3757684"/>
                <a:gd name="connsiteY70" fmla="*/ 905302 h 1246496"/>
                <a:gd name="connsiteX71" fmla="*/ 2679511 w 3757684"/>
                <a:gd name="connsiteY71" fmla="*/ 918949 h 1246496"/>
                <a:gd name="connsiteX72" fmla="*/ 2720454 w 3757684"/>
                <a:gd name="connsiteY72" fmla="*/ 918949 h 1246496"/>
                <a:gd name="connsiteX73" fmla="*/ 2720454 w 3757684"/>
                <a:gd name="connsiteY73" fmla="*/ 941696 h 1246496"/>
                <a:gd name="connsiteX74" fmla="*/ 2984311 w 3757684"/>
                <a:gd name="connsiteY74" fmla="*/ 941696 h 1246496"/>
                <a:gd name="connsiteX75" fmla="*/ 2984311 w 3757684"/>
                <a:gd name="connsiteY75" fmla="*/ 959893 h 1246496"/>
                <a:gd name="connsiteX76" fmla="*/ 3093493 w 3757684"/>
                <a:gd name="connsiteY76" fmla="*/ 959893 h 1246496"/>
                <a:gd name="connsiteX77" fmla="*/ 3093493 w 3757684"/>
                <a:gd name="connsiteY77" fmla="*/ 973540 h 1246496"/>
                <a:gd name="connsiteX78" fmla="*/ 3193576 w 3757684"/>
                <a:gd name="connsiteY78" fmla="*/ 973540 h 1246496"/>
                <a:gd name="connsiteX79" fmla="*/ 3193576 w 3757684"/>
                <a:gd name="connsiteY79" fmla="*/ 987188 h 1246496"/>
                <a:gd name="connsiteX80" fmla="*/ 3216323 w 3757684"/>
                <a:gd name="connsiteY80" fmla="*/ 987188 h 1246496"/>
                <a:gd name="connsiteX81" fmla="*/ 3216323 w 3757684"/>
                <a:gd name="connsiteY81" fmla="*/ 1023582 h 1246496"/>
                <a:gd name="connsiteX82" fmla="*/ 3216323 w 3757684"/>
                <a:gd name="connsiteY82" fmla="*/ 1069075 h 1246496"/>
                <a:gd name="connsiteX83" fmla="*/ 3248167 w 3757684"/>
                <a:gd name="connsiteY83" fmla="*/ 1069075 h 1246496"/>
                <a:gd name="connsiteX84" fmla="*/ 3248167 w 3757684"/>
                <a:gd name="connsiteY84" fmla="*/ 1128215 h 1246496"/>
                <a:gd name="connsiteX85" fmla="*/ 3361899 w 3757684"/>
                <a:gd name="connsiteY85" fmla="*/ 1128215 h 1246496"/>
                <a:gd name="connsiteX86" fmla="*/ 3361899 w 3757684"/>
                <a:gd name="connsiteY86" fmla="*/ 1160060 h 1246496"/>
                <a:gd name="connsiteX87" fmla="*/ 3443785 w 3757684"/>
                <a:gd name="connsiteY87" fmla="*/ 1160060 h 1246496"/>
                <a:gd name="connsiteX88" fmla="*/ 3443785 w 3757684"/>
                <a:gd name="connsiteY88" fmla="*/ 1160060 h 1246496"/>
                <a:gd name="connsiteX89" fmla="*/ 3466531 w 3757684"/>
                <a:gd name="connsiteY89" fmla="*/ 1182806 h 1246496"/>
                <a:gd name="connsiteX90" fmla="*/ 3466531 w 3757684"/>
                <a:gd name="connsiteY90" fmla="*/ 1210102 h 1246496"/>
                <a:gd name="connsiteX91" fmla="*/ 3512024 w 3757684"/>
                <a:gd name="connsiteY91" fmla="*/ 1210102 h 1246496"/>
                <a:gd name="connsiteX92" fmla="*/ 3512024 w 3757684"/>
                <a:gd name="connsiteY92" fmla="*/ 1246496 h 1246496"/>
                <a:gd name="connsiteX93" fmla="*/ 3757684 w 3757684"/>
                <a:gd name="connsiteY93" fmla="*/ 1246496 h 1246496"/>
                <a:gd name="connsiteX0" fmla="*/ 0 w 3512023"/>
                <a:gd name="connsiteY0" fmla="*/ 0 h 1246496"/>
                <a:gd name="connsiteX1" fmla="*/ 118281 w 3512023"/>
                <a:gd name="connsiteY1" fmla="*/ 0 h 1246496"/>
                <a:gd name="connsiteX2" fmla="*/ 118281 w 3512023"/>
                <a:gd name="connsiteY2" fmla="*/ 18197 h 1246496"/>
                <a:gd name="connsiteX3" fmla="*/ 204717 w 3512023"/>
                <a:gd name="connsiteY3" fmla="*/ 18197 h 1246496"/>
                <a:gd name="connsiteX4" fmla="*/ 204717 w 3512023"/>
                <a:gd name="connsiteY4" fmla="*/ 50042 h 1246496"/>
                <a:gd name="connsiteX5" fmla="*/ 259308 w 3512023"/>
                <a:gd name="connsiteY5" fmla="*/ 50042 h 1246496"/>
                <a:gd name="connsiteX6" fmla="*/ 259308 w 3512023"/>
                <a:gd name="connsiteY6" fmla="*/ 72788 h 1246496"/>
                <a:gd name="connsiteX7" fmla="*/ 359391 w 3512023"/>
                <a:gd name="connsiteY7" fmla="*/ 72788 h 1246496"/>
                <a:gd name="connsiteX8" fmla="*/ 359391 w 3512023"/>
                <a:gd name="connsiteY8" fmla="*/ 81887 h 1246496"/>
                <a:gd name="connsiteX9" fmla="*/ 413982 w 3512023"/>
                <a:gd name="connsiteY9" fmla="*/ 81887 h 1246496"/>
                <a:gd name="connsiteX10" fmla="*/ 413982 w 3512023"/>
                <a:gd name="connsiteY10" fmla="*/ 113732 h 1246496"/>
                <a:gd name="connsiteX11" fmla="*/ 468573 w 3512023"/>
                <a:gd name="connsiteY11" fmla="*/ 113732 h 1246496"/>
                <a:gd name="connsiteX12" fmla="*/ 468573 w 3512023"/>
                <a:gd name="connsiteY12" fmla="*/ 145576 h 1246496"/>
                <a:gd name="connsiteX13" fmla="*/ 504967 w 3512023"/>
                <a:gd name="connsiteY13" fmla="*/ 145576 h 1246496"/>
                <a:gd name="connsiteX14" fmla="*/ 495869 w 3512023"/>
                <a:gd name="connsiteY14" fmla="*/ 154674 h 1246496"/>
                <a:gd name="connsiteX15" fmla="*/ 595952 w 3512023"/>
                <a:gd name="connsiteY15" fmla="*/ 154674 h 1246496"/>
                <a:gd name="connsiteX16" fmla="*/ 595952 w 3512023"/>
                <a:gd name="connsiteY16" fmla="*/ 204717 h 1246496"/>
                <a:gd name="connsiteX17" fmla="*/ 673290 w 3512023"/>
                <a:gd name="connsiteY17" fmla="*/ 204717 h 1246496"/>
                <a:gd name="connsiteX18" fmla="*/ 673290 w 3512023"/>
                <a:gd name="connsiteY18" fmla="*/ 213815 h 1246496"/>
                <a:gd name="connsiteX19" fmla="*/ 732430 w 3512023"/>
                <a:gd name="connsiteY19" fmla="*/ 213815 h 1246496"/>
                <a:gd name="connsiteX20" fmla="*/ 732430 w 3512023"/>
                <a:gd name="connsiteY20" fmla="*/ 227463 h 1246496"/>
                <a:gd name="connsiteX21" fmla="*/ 800669 w 3512023"/>
                <a:gd name="connsiteY21" fmla="*/ 227463 h 1246496"/>
                <a:gd name="connsiteX22" fmla="*/ 800669 w 3512023"/>
                <a:gd name="connsiteY22" fmla="*/ 254758 h 1246496"/>
                <a:gd name="connsiteX23" fmla="*/ 832514 w 3512023"/>
                <a:gd name="connsiteY23" fmla="*/ 254758 h 1246496"/>
                <a:gd name="connsiteX24" fmla="*/ 832514 w 3512023"/>
                <a:gd name="connsiteY24" fmla="*/ 272955 h 1246496"/>
                <a:gd name="connsiteX25" fmla="*/ 1078173 w 3512023"/>
                <a:gd name="connsiteY25" fmla="*/ 272955 h 1246496"/>
                <a:gd name="connsiteX26" fmla="*/ 1078173 w 3512023"/>
                <a:gd name="connsiteY26" fmla="*/ 304800 h 1246496"/>
                <a:gd name="connsiteX27" fmla="*/ 1146412 w 3512023"/>
                <a:gd name="connsiteY27" fmla="*/ 304800 h 1246496"/>
                <a:gd name="connsiteX28" fmla="*/ 1201003 w 3512023"/>
                <a:gd name="connsiteY28" fmla="*/ 304800 h 1246496"/>
                <a:gd name="connsiteX29" fmla="*/ 1201003 w 3512023"/>
                <a:gd name="connsiteY29" fmla="*/ 332096 h 1246496"/>
                <a:gd name="connsiteX30" fmla="*/ 1251045 w 3512023"/>
                <a:gd name="connsiteY30" fmla="*/ 332096 h 1246496"/>
                <a:gd name="connsiteX31" fmla="*/ 1251045 w 3512023"/>
                <a:gd name="connsiteY31" fmla="*/ 382137 h 1246496"/>
                <a:gd name="connsiteX32" fmla="*/ 1287439 w 3512023"/>
                <a:gd name="connsiteY32" fmla="*/ 382137 h 1246496"/>
                <a:gd name="connsiteX33" fmla="*/ 1287439 w 3512023"/>
                <a:gd name="connsiteY33" fmla="*/ 418532 h 1246496"/>
                <a:gd name="connsiteX34" fmla="*/ 1319284 w 3512023"/>
                <a:gd name="connsiteY34" fmla="*/ 418532 h 1246496"/>
                <a:gd name="connsiteX35" fmla="*/ 1319284 w 3512023"/>
                <a:gd name="connsiteY35" fmla="*/ 464024 h 1246496"/>
                <a:gd name="connsiteX36" fmla="*/ 1428466 w 3512023"/>
                <a:gd name="connsiteY36" fmla="*/ 464024 h 1246496"/>
                <a:gd name="connsiteX37" fmla="*/ 1428466 w 3512023"/>
                <a:gd name="connsiteY37" fmla="*/ 486770 h 1246496"/>
                <a:gd name="connsiteX38" fmla="*/ 1483057 w 3512023"/>
                <a:gd name="connsiteY38" fmla="*/ 486770 h 1246496"/>
                <a:gd name="connsiteX39" fmla="*/ 1483057 w 3512023"/>
                <a:gd name="connsiteY39" fmla="*/ 514066 h 1246496"/>
                <a:gd name="connsiteX40" fmla="*/ 1574042 w 3512023"/>
                <a:gd name="connsiteY40" fmla="*/ 514066 h 1246496"/>
                <a:gd name="connsiteX41" fmla="*/ 1574042 w 3512023"/>
                <a:gd name="connsiteY41" fmla="*/ 536812 h 1246496"/>
                <a:gd name="connsiteX42" fmla="*/ 1774209 w 3512023"/>
                <a:gd name="connsiteY42" fmla="*/ 536812 h 1246496"/>
                <a:gd name="connsiteX43" fmla="*/ 1774209 w 3512023"/>
                <a:gd name="connsiteY43" fmla="*/ 550460 h 1246496"/>
                <a:gd name="connsiteX44" fmla="*/ 1819702 w 3512023"/>
                <a:gd name="connsiteY44" fmla="*/ 550460 h 1246496"/>
                <a:gd name="connsiteX45" fmla="*/ 1819702 w 3512023"/>
                <a:gd name="connsiteY45" fmla="*/ 586854 h 1246496"/>
                <a:gd name="connsiteX46" fmla="*/ 1874293 w 3512023"/>
                <a:gd name="connsiteY46" fmla="*/ 586854 h 1246496"/>
                <a:gd name="connsiteX47" fmla="*/ 1874293 w 3512023"/>
                <a:gd name="connsiteY47" fmla="*/ 605051 h 1246496"/>
                <a:gd name="connsiteX48" fmla="*/ 1933433 w 3512023"/>
                <a:gd name="connsiteY48" fmla="*/ 605051 h 1246496"/>
                <a:gd name="connsiteX49" fmla="*/ 1933433 w 3512023"/>
                <a:gd name="connsiteY49" fmla="*/ 627797 h 1246496"/>
                <a:gd name="connsiteX50" fmla="*/ 1951630 w 3512023"/>
                <a:gd name="connsiteY50" fmla="*/ 627797 h 1246496"/>
                <a:gd name="connsiteX51" fmla="*/ 1951630 w 3512023"/>
                <a:gd name="connsiteY51" fmla="*/ 677839 h 1246496"/>
                <a:gd name="connsiteX52" fmla="*/ 2047164 w 3512023"/>
                <a:gd name="connsiteY52" fmla="*/ 677839 h 1246496"/>
                <a:gd name="connsiteX53" fmla="*/ 2047164 w 3512023"/>
                <a:gd name="connsiteY53" fmla="*/ 691487 h 1246496"/>
                <a:gd name="connsiteX54" fmla="*/ 2110854 w 3512023"/>
                <a:gd name="connsiteY54" fmla="*/ 691487 h 1246496"/>
                <a:gd name="connsiteX55" fmla="*/ 2110854 w 3512023"/>
                <a:gd name="connsiteY55" fmla="*/ 714233 h 1246496"/>
                <a:gd name="connsiteX56" fmla="*/ 2197290 w 3512023"/>
                <a:gd name="connsiteY56" fmla="*/ 714233 h 1246496"/>
                <a:gd name="connsiteX57" fmla="*/ 2197290 w 3512023"/>
                <a:gd name="connsiteY57" fmla="*/ 732430 h 1246496"/>
                <a:gd name="connsiteX58" fmla="*/ 2406555 w 3512023"/>
                <a:gd name="connsiteY58" fmla="*/ 732430 h 1246496"/>
                <a:gd name="connsiteX59" fmla="*/ 2406555 w 3512023"/>
                <a:gd name="connsiteY59" fmla="*/ 750627 h 1246496"/>
                <a:gd name="connsiteX60" fmla="*/ 2452048 w 3512023"/>
                <a:gd name="connsiteY60" fmla="*/ 750627 h 1246496"/>
                <a:gd name="connsiteX61" fmla="*/ 2452048 w 3512023"/>
                <a:gd name="connsiteY61" fmla="*/ 782472 h 1246496"/>
                <a:gd name="connsiteX62" fmla="*/ 2556681 w 3512023"/>
                <a:gd name="connsiteY62" fmla="*/ 782472 h 1246496"/>
                <a:gd name="connsiteX63" fmla="*/ 2556681 w 3512023"/>
                <a:gd name="connsiteY63" fmla="*/ 782472 h 1246496"/>
                <a:gd name="connsiteX64" fmla="*/ 2588525 w 3512023"/>
                <a:gd name="connsiteY64" fmla="*/ 782472 h 1246496"/>
                <a:gd name="connsiteX65" fmla="*/ 2588525 w 3512023"/>
                <a:gd name="connsiteY65" fmla="*/ 818866 h 1246496"/>
                <a:gd name="connsiteX66" fmla="*/ 2602173 w 3512023"/>
                <a:gd name="connsiteY66" fmla="*/ 818866 h 1246496"/>
                <a:gd name="connsiteX67" fmla="*/ 2602173 w 3512023"/>
                <a:gd name="connsiteY67" fmla="*/ 818866 h 1246496"/>
                <a:gd name="connsiteX68" fmla="*/ 2602173 w 3512023"/>
                <a:gd name="connsiteY68" fmla="*/ 859809 h 1246496"/>
                <a:gd name="connsiteX69" fmla="*/ 2602173 w 3512023"/>
                <a:gd name="connsiteY69" fmla="*/ 905302 h 1246496"/>
                <a:gd name="connsiteX70" fmla="*/ 2679511 w 3512023"/>
                <a:gd name="connsiteY70" fmla="*/ 905302 h 1246496"/>
                <a:gd name="connsiteX71" fmla="*/ 2679511 w 3512023"/>
                <a:gd name="connsiteY71" fmla="*/ 918949 h 1246496"/>
                <a:gd name="connsiteX72" fmla="*/ 2720454 w 3512023"/>
                <a:gd name="connsiteY72" fmla="*/ 918949 h 1246496"/>
                <a:gd name="connsiteX73" fmla="*/ 2720454 w 3512023"/>
                <a:gd name="connsiteY73" fmla="*/ 941696 h 1246496"/>
                <a:gd name="connsiteX74" fmla="*/ 2984311 w 3512023"/>
                <a:gd name="connsiteY74" fmla="*/ 941696 h 1246496"/>
                <a:gd name="connsiteX75" fmla="*/ 2984311 w 3512023"/>
                <a:gd name="connsiteY75" fmla="*/ 959893 h 1246496"/>
                <a:gd name="connsiteX76" fmla="*/ 3093493 w 3512023"/>
                <a:gd name="connsiteY76" fmla="*/ 959893 h 1246496"/>
                <a:gd name="connsiteX77" fmla="*/ 3093493 w 3512023"/>
                <a:gd name="connsiteY77" fmla="*/ 973540 h 1246496"/>
                <a:gd name="connsiteX78" fmla="*/ 3193576 w 3512023"/>
                <a:gd name="connsiteY78" fmla="*/ 973540 h 1246496"/>
                <a:gd name="connsiteX79" fmla="*/ 3193576 w 3512023"/>
                <a:gd name="connsiteY79" fmla="*/ 987188 h 1246496"/>
                <a:gd name="connsiteX80" fmla="*/ 3216323 w 3512023"/>
                <a:gd name="connsiteY80" fmla="*/ 987188 h 1246496"/>
                <a:gd name="connsiteX81" fmla="*/ 3216323 w 3512023"/>
                <a:gd name="connsiteY81" fmla="*/ 1023582 h 1246496"/>
                <a:gd name="connsiteX82" fmla="*/ 3216323 w 3512023"/>
                <a:gd name="connsiteY82" fmla="*/ 1069075 h 1246496"/>
                <a:gd name="connsiteX83" fmla="*/ 3248167 w 3512023"/>
                <a:gd name="connsiteY83" fmla="*/ 1069075 h 1246496"/>
                <a:gd name="connsiteX84" fmla="*/ 3248167 w 3512023"/>
                <a:gd name="connsiteY84" fmla="*/ 1128215 h 1246496"/>
                <a:gd name="connsiteX85" fmla="*/ 3361899 w 3512023"/>
                <a:gd name="connsiteY85" fmla="*/ 1128215 h 1246496"/>
                <a:gd name="connsiteX86" fmla="*/ 3361899 w 3512023"/>
                <a:gd name="connsiteY86" fmla="*/ 1160060 h 1246496"/>
                <a:gd name="connsiteX87" fmla="*/ 3443785 w 3512023"/>
                <a:gd name="connsiteY87" fmla="*/ 1160060 h 1246496"/>
                <a:gd name="connsiteX88" fmla="*/ 3443785 w 3512023"/>
                <a:gd name="connsiteY88" fmla="*/ 1160060 h 1246496"/>
                <a:gd name="connsiteX89" fmla="*/ 3466531 w 3512023"/>
                <a:gd name="connsiteY89" fmla="*/ 1182806 h 1246496"/>
                <a:gd name="connsiteX90" fmla="*/ 3466531 w 3512023"/>
                <a:gd name="connsiteY90" fmla="*/ 1210102 h 1246496"/>
                <a:gd name="connsiteX91" fmla="*/ 3512024 w 3512023"/>
                <a:gd name="connsiteY91" fmla="*/ 1210102 h 1246496"/>
                <a:gd name="connsiteX92" fmla="*/ 3512024 w 3512023"/>
                <a:gd name="connsiteY92" fmla="*/ 1246496 h 1246496"/>
                <a:gd name="connsiteX0" fmla="*/ 0 w 3512025"/>
                <a:gd name="connsiteY0" fmla="*/ 0 h 1210102"/>
                <a:gd name="connsiteX1" fmla="*/ 118281 w 3512025"/>
                <a:gd name="connsiteY1" fmla="*/ 0 h 1210102"/>
                <a:gd name="connsiteX2" fmla="*/ 118281 w 3512025"/>
                <a:gd name="connsiteY2" fmla="*/ 18197 h 1210102"/>
                <a:gd name="connsiteX3" fmla="*/ 204717 w 3512025"/>
                <a:gd name="connsiteY3" fmla="*/ 18197 h 1210102"/>
                <a:gd name="connsiteX4" fmla="*/ 204717 w 3512025"/>
                <a:gd name="connsiteY4" fmla="*/ 50042 h 1210102"/>
                <a:gd name="connsiteX5" fmla="*/ 259308 w 3512025"/>
                <a:gd name="connsiteY5" fmla="*/ 50042 h 1210102"/>
                <a:gd name="connsiteX6" fmla="*/ 259308 w 3512025"/>
                <a:gd name="connsiteY6" fmla="*/ 72788 h 1210102"/>
                <a:gd name="connsiteX7" fmla="*/ 359391 w 3512025"/>
                <a:gd name="connsiteY7" fmla="*/ 72788 h 1210102"/>
                <a:gd name="connsiteX8" fmla="*/ 359391 w 3512025"/>
                <a:gd name="connsiteY8" fmla="*/ 81887 h 1210102"/>
                <a:gd name="connsiteX9" fmla="*/ 413982 w 3512025"/>
                <a:gd name="connsiteY9" fmla="*/ 81887 h 1210102"/>
                <a:gd name="connsiteX10" fmla="*/ 413982 w 3512025"/>
                <a:gd name="connsiteY10" fmla="*/ 113732 h 1210102"/>
                <a:gd name="connsiteX11" fmla="*/ 468573 w 3512025"/>
                <a:gd name="connsiteY11" fmla="*/ 113732 h 1210102"/>
                <a:gd name="connsiteX12" fmla="*/ 468573 w 3512025"/>
                <a:gd name="connsiteY12" fmla="*/ 145576 h 1210102"/>
                <a:gd name="connsiteX13" fmla="*/ 504967 w 3512025"/>
                <a:gd name="connsiteY13" fmla="*/ 145576 h 1210102"/>
                <a:gd name="connsiteX14" fmla="*/ 495869 w 3512025"/>
                <a:gd name="connsiteY14" fmla="*/ 154674 h 1210102"/>
                <a:gd name="connsiteX15" fmla="*/ 595952 w 3512025"/>
                <a:gd name="connsiteY15" fmla="*/ 154674 h 1210102"/>
                <a:gd name="connsiteX16" fmla="*/ 595952 w 3512025"/>
                <a:gd name="connsiteY16" fmla="*/ 204717 h 1210102"/>
                <a:gd name="connsiteX17" fmla="*/ 673290 w 3512025"/>
                <a:gd name="connsiteY17" fmla="*/ 204717 h 1210102"/>
                <a:gd name="connsiteX18" fmla="*/ 673290 w 3512025"/>
                <a:gd name="connsiteY18" fmla="*/ 213815 h 1210102"/>
                <a:gd name="connsiteX19" fmla="*/ 732430 w 3512025"/>
                <a:gd name="connsiteY19" fmla="*/ 213815 h 1210102"/>
                <a:gd name="connsiteX20" fmla="*/ 732430 w 3512025"/>
                <a:gd name="connsiteY20" fmla="*/ 227463 h 1210102"/>
                <a:gd name="connsiteX21" fmla="*/ 800669 w 3512025"/>
                <a:gd name="connsiteY21" fmla="*/ 227463 h 1210102"/>
                <a:gd name="connsiteX22" fmla="*/ 800669 w 3512025"/>
                <a:gd name="connsiteY22" fmla="*/ 254758 h 1210102"/>
                <a:gd name="connsiteX23" fmla="*/ 832514 w 3512025"/>
                <a:gd name="connsiteY23" fmla="*/ 254758 h 1210102"/>
                <a:gd name="connsiteX24" fmla="*/ 832514 w 3512025"/>
                <a:gd name="connsiteY24" fmla="*/ 272955 h 1210102"/>
                <a:gd name="connsiteX25" fmla="*/ 1078173 w 3512025"/>
                <a:gd name="connsiteY25" fmla="*/ 272955 h 1210102"/>
                <a:gd name="connsiteX26" fmla="*/ 1078173 w 3512025"/>
                <a:gd name="connsiteY26" fmla="*/ 304800 h 1210102"/>
                <a:gd name="connsiteX27" fmla="*/ 1146412 w 3512025"/>
                <a:gd name="connsiteY27" fmla="*/ 304800 h 1210102"/>
                <a:gd name="connsiteX28" fmla="*/ 1201003 w 3512025"/>
                <a:gd name="connsiteY28" fmla="*/ 304800 h 1210102"/>
                <a:gd name="connsiteX29" fmla="*/ 1201003 w 3512025"/>
                <a:gd name="connsiteY29" fmla="*/ 332096 h 1210102"/>
                <a:gd name="connsiteX30" fmla="*/ 1251045 w 3512025"/>
                <a:gd name="connsiteY30" fmla="*/ 332096 h 1210102"/>
                <a:gd name="connsiteX31" fmla="*/ 1251045 w 3512025"/>
                <a:gd name="connsiteY31" fmla="*/ 382137 h 1210102"/>
                <a:gd name="connsiteX32" fmla="*/ 1287439 w 3512025"/>
                <a:gd name="connsiteY32" fmla="*/ 382137 h 1210102"/>
                <a:gd name="connsiteX33" fmla="*/ 1287439 w 3512025"/>
                <a:gd name="connsiteY33" fmla="*/ 418532 h 1210102"/>
                <a:gd name="connsiteX34" fmla="*/ 1319284 w 3512025"/>
                <a:gd name="connsiteY34" fmla="*/ 418532 h 1210102"/>
                <a:gd name="connsiteX35" fmla="*/ 1319284 w 3512025"/>
                <a:gd name="connsiteY35" fmla="*/ 464024 h 1210102"/>
                <a:gd name="connsiteX36" fmla="*/ 1428466 w 3512025"/>
                <a:gd name="connsiteY36" fmla="*/ 464024 h 1210102"/>
                <a:gd name="connsiteX37" fmla="*/ 1428466 w 3512025"/>
                <a:gd name="connsiteY37" fmla="*/ 486770 h 1210102"/>
                <a:gd name="connsiteX38" fmla="*/ 1483057 w 3512025"/>
                <a:gd name="connsiteY38" fmla="*/ 486770 h 1210102"/>
                <a:gd name="connsiteX39" fmla="*/ 1483057 w 3512025"/>
                <a:gd name="connsiteY39" fmla="*/ 514066 h 1210102"/>
                <a:gd name="connsiteX40" fmla="*/ 1574042 w 3512025"/>
                <a:gd name="connsiteY40" fmla="*/ 514066 h 1210102"/>
                <a:gd name="connsiteX41" fmla="*/ 1574042 w 3512025"/>
                <a:gd name="connsiteY41" fmla="*/ 536812 h 1210102"/>
                <a:gd name="connsiteX42" fmla="*/ 1774209 w 3512025"/>
                <a:gd name="connsiteY42" fmla="*/ 536812 h 1210102"/>
                <a:gd name="connsiteX43" fmla="*/ 1774209 w 3512025"/>
                <a:gd name="connsiteY43" fmla="*/ 550460 h 1210102"/>
                <a:gd name="connsiteX44" fmla="*/ 1819702 w 3512025"/>
                <a:gd name="connsiteY44" fmla="*/ 550460 h 1210102"/>
                <a:gd name="connsiteX45" fmla="*/ 1819702 w 3512025"/>
                <a:gd name="connsiteY45" fmla="*/ 586854 h 1210102"/>
                <a:gd name="connsiteX46" fmla="*/ 1874293 w 3512025"/>
                <a:gd name="connsiteY46" fmla="*/ 586854 h 1210102"/>
                <a:gd name="connsiteX47" fmla="*/ 1874293 w 3512025"/>
                <a:gd name="connsiteY47" fmla="*/ 605051 h 1210102"/>
                <a:gd name="connsiteX48" fmla="*/ 1933433 w 3512025"/>
                <a:gd name="connsiteY48" fmla="*/ 605051 h 1210102"/>
                <a:gd name="connsiteX49" fmla="*/ 1933433 w 3512025"/>
                <a:gd name="connsiteY49" fmla="*/ 627797 h 1210102"/>
                <a:gd name="connsiteX50" fmla="*/ 1951630 w 3512025"/>
                <a:gd name="connsiteY50" fmla="*/ 627797 h 1210102"/>
                <a:gd name="connsiteX51" fmla="*/ 1951630 w 3512025"/>
                <a:gd name="connsiteY51" fmla="*/ 677839 h 1210102"/>
                <a:gd name="connsiteX52" fmla="*/ 2047164 w 3512025"/>
                <a:gd name="connsiteY52" fmla="*/ 677839 h 1210102"/>
                <a:gd name="connsiteX53" fmla="*/ 2047164 w 3512025"/>
                <a:gd name="connsiteY53" fmla="*/ 691487 h 1210102"/>
                <a:gd name="connsiteX54" fmla="*/ 2110854 w 3512025"/>
                <a:gd name="connsiteY54" fmla="*/ 691487 h 1210102"/>
                <a:gd name="connsiteX55" fmla="*/ 2110854 w 3512025"/>
                <a:gd name="connsiteY55" fmla="*/ 714233 h 1210102"/>
                <a:gd name="connsiteX56" fmla="*/ 2197290 w 3512025"/>
                <a:gd name="connsiteY56" fmla="*/ 714233 h 1210102"/>
                <a:gd name="connsiteX57" fmla="*/ 2197290 w 3512025"/>
                <a:gd name="connsiteY57" fmla="*/ 732430 h 1210102"/>
                <a:gd name="connsiteX58" fmla="*/ 2406555 w 3512025"/>
                <a:gd name="connsiteY58" fmla="*/ 732430 h 1210102"/>
                <a:gd name="connsiteX59" fmla="*/ 2406555 w 3512025"/>
                <a:gd name="connsiteY59" fmla="*/ 750627 h 1210102"/>
                <a:gd name="connsiteX60" fmla="*/ 2452048 w 3512025"/>
                <a:gd name="connsiteY60" fmla="*/ 750627 h 1210102"/>
                <a:gd name="connsiteX61" fmla="*/ 2452048 w 3512025"/>
                <a:gd name="connsiteY61" fmla="*/ 782472 h 1210102"/>
                <a:gd name="connsiteX62" fmla="*/ 2556681 w 3512025"/>
                <a:gd name="connsiteY62" fmla="*/ 782472 h 1210102"/>
                <a:gd name="connsiteX63" fmla="*/ 2556681 w 3512025"/>
                <a:gd name="connsiteY63" fmla="*/ 782472 h 1210102"/>
                <a:gd name="connsiteX64" fmla="*/ 2588525 w 3512025"/>
                <a:gd name="connsiteY64" fmla="*/ 782472 h 1210102"/>
                <a:gd name="connsiteX65" fmla="*/ 2588525 w 3512025"/>
                <a:gd name="connsiteY65" fmla="*/ 818866 h 1210102"/>
                <a:gd name="connsiteX66" fmla="*/ 2602173 w 3512025"/>
                <a:gd name="connsiteY66" fmla="*/ 818866 h 1210102"/>
                <a:gd name="connsiteX67" fmla="*/ 2602173 w 3512025"/>
                <a:gd name="connsiteY67" fmla="*/ 818866 h 1210102"/>
                <a:gd name="connsiteX68" fmla="*/ 2602173 w 3512025"/>
                <a:gd name="connsiteY68" fmla="*/ 859809 h 1210102"/>
                <a:gd name="connsiteX69" fmla="*/ 2602173 w 3512025"/>
                <a:gd name="connsiteY69" fmla="*/ 905302 h 1210102"/>
                <a:gd name="connsiteX70" fmla="*/ 2679511 w 3512025"/>
                <a:gd name="connsiteY70" fmla="*/ 905302 h 1210102"/>
                <a:gd name="connsiteX71" fmla="*/ 2679511 w 3512025"/>
                <a:gd name="connsiteY71" fmla="*/ 918949 h 1210102"/>
                <a:gd name="connsiteX72" fmla="*/ 2720454 w 3512025"/>
                <a:gd name="connsiteY72" fmla="*/ 918949 h 1210102"/>
                <a:gd name="connsiteX73" fmla="*/ 2720454 w 3512025"/>
                <a:gd name="connsiteY73" fmla="*/ 941696 h 1210102"/>
                <a:gd name="connsiteX74" fmla="*/ 2984311 w 3512025"/>
                <a:gd name="connsiteY74" fmla="*/ 941696 h 1210102"/>
                <a:gd name="connsiteX75" fmla="*/ 2984311 w 3512025"/>
                <a:gd name="connsiteY75" fmla="*/ 959893 h 1210102"/>
                <a:gd name="connsiteX76" fmla="*/ 3093493 w 3512025"/>
                <a:gd name="connsiteY76" fmla="*/ 959893 h 1210102"/>
                <a:gd name="connsiteX77" fmla="*/ 3093493 w 3512025"/>
                <a:gd name="connsiteY77" fmla="*/ 973540 h 1210102"/>
                <a:gd name="connsiteX78" fmla="*/ 3193576 w 3512025"/>
                <a:gd name="connsiteY78" fmla="*/ 973540 h 1210102"/>
                <a:gd name="connsiteX79" fmla="*/ 3193576 w 3512025"/>
                <a:gd name="connsiteY79" fmla="*/ 987188 h 1210102"/>
                <a:gd name="connsiteX80" fmla="*/ 3216323 w 3512025"/>
                <a:gd name="connsiteY80" fmla="*/ 987188 h 1210102"/>
                <a:gd name="connsiteX81" fmla="*/ 3216323 w 3512025"/>
                <a:gd name="connsiteY81" fmla="*/ 1023582 h 1210102"/>
                <a:gd name="connsiteX82" fmla="*/ 3216323 w 3512025"/>
                <a:gd name="connsiteY82" fmla="*/ 1069075 h 1210102"/>
                <a:gd name="connsiteX83" fmla="*/ 3248167 w 3512025"/>
                <a:gd name="connsiteY83" fmla="*/ 1069075 h 1210102"/>
                <a:gd name="connsiteX84" fmla="*/ 3248167 w 3512025"/>
                <a:gd name="connsiteY84" fmla="*/ 1128215 h 1210102"/>
                <a:gd name="connsiteX85" fmla="*/ 3361899 w 3512025"/>
                <a:gd name="connsiteY85" fmla="*/ 1128215 h 1210102"/>
                <a:gd name="connsiteX86" fmla="*/ 3361899 w 3512025"/>
                <a:gd name="connsiteY86" fmla="*/ 1160060 h 1210102"/>
                <a:gd name="connsiteX87" fmla="*/ 3443785 w 3512025"/>
                <a:gd name="connsiteY87" fmla="*/ 1160060 h 1210102"/>
                <a:gd name="connsiteX88" fmla="*/ 3443785 w 3512025"/>
                <a:gd name="connsiteY88" fmla="*/ 1160060 h 1210102"/>
                <a:gd name="connsiteX89" fmla="*/ 3466531 w 3512025"/>
                <a:gd name="connsiteY89" fmla="*/ 1182806 h 1210102"/>
                <a:gd name="connsiteX90" fmla="*/ 3466531 w 3512025"/>
                <a:gd name="connsiteY90" fmla="*/ 1210102 h 1210102"/>
                <a:gd name="connsiteX91" fmla="*/ 3512024 w 3512025"/>
                <a:gd name="connsiteY91" fmla="*/ 1210102 h 1210102"/>
                <a:gd name="connsiteX0" fmla="*/ 0 w 3466531"/>
                <a:gd name="connsiteY0" fmla="*/ 0 h 1210102"/>
                <a:gd name="connsiteX1" fmla="*/ 118281 w 3466531"/>
                <a:gd name="connsiteY1" fmla="*/ 0 h 1210102"/>
                <a:gd name="connsiteX2" fmla="*/ 118281 w 3466531"/>
                <a:gd name="connsiteY2" fmla="*/ 18197 h 1210102"/>
                <a:gd name="connsiteX3" fmla="*/ 204717 w 3466531"/>
                <a:gd name="connsiteY3" fmla="*/ 18197 h 1210102"/>
                <a:gd name="connsiteX4" fmla="*/ 204717 w 3466531"/>
                <a:gd name="connsiteY4" fmla="*/ 50042 h 1210102"/>
                <a:gd name="connsiteX5" fmla="*/ 259308 w 3466531"/>
                <a:gd name="connsiteY5" fmla="*/ 50042 h 1210102"/>
                <a:gd name="connsiteX6" fmla="*/ 259308 w 3466531"/>
                <a:gd name="connsiteY6" fmla="*/ 72788 h 1210102"/>
                <a:gd name="connsiteX7" fmla="*/ 359391 w 3466531"/>
                <a:gd name="connsiteY7" fmla="*/ 72788 h 1210102"/>
                <a:gd name="connsiteX8" fmla="*/ 359391 w 3466531"/>
                <a:gd name="connsiteY8" fmla="*/ 81887 h 1210102"/>
                <a:gd name="connsiteX9" fmla="*/ 413982 w 3466531"/>
                <a:gd name="connsiteY9" fmla="*/ 81887 h 1210102"/>
                <a:gd name="connsiteX10" fmla="*/ 413982 w 3466531"/>
                <a:gd name="connsiteY10" fmla="*/ 113732 h 1210102"/>
                <a:gd name="connsiteX11" fmla="*/ 468573 w 3466531"/>
                <a:gd name="connsiteY11" fmla="*/ 113732 h 1210102"/>
                <a:gd name="connsiteX12" fmla="*/ 468573 w 3466531"/>
                <a:gd name="connsiteY12" fmla="*/ 145576 h 1210102"/>
                <a:gd name="connsiteX13" fmla="*/ 504967 w 3466531"/>
                <a:gd name="connsiteY13" fmla="*/ 145576 h 1210102"/>
                <a:gd name="connsiteX14" fmla="*/ 495869 w 3466531"/>
                <a:gd name="connsiteY14" fmla="*/ 154674 h 1210102"/>
                <a:gd name="connsiteX15" fmla="*/ 595952 w 3466531"/>
                <a:gd name="connsiteY15" fmla="*/ 154674 h 1210102"/>
                <a:gd name="connsiteX16" fmla="*/ 595952 w 3466531"/>
                <a:gd name="connsiteY16" fmla="*/ 204717 h 1210102"/>
                <a:gd name="connsiteX17" fmla="*/ 673290 w 3466531"/>
                <a:gd name="connsiteY17" fmla="*/ 204717 h 1210102"/>
                <a:gd name="connsiteX18" fmla="*/ 673290 w 3466531"/>
                <a:gd name="connsiteY18" fmla="*/ 213815 h 1210102"/>
                <a:gd name="connsiteX19" fmla="*/ 732430 w 3466531"/>
                <a:gd name="connsiteY19" fmla="*/ 213815 h 1210102"/>
                <a:gd name="connsiteX20" fmla="*/ 732430 w 3466531"/>
                <a:gd name="connsiteY20" fmla="*/ 227463 h 1210102"/>
                <a:gd name="connsiteX21" fmla="*/ 800669 w 3466531"/>
                <a:gd name="connsiteY21" fmla="*/ 227463 h 1210102"/>
                <a:gd name="connsiteX22" fmla="*/ 800669 w 3466531"/>
                <a:gd name="connsiteY22" fmla="*/ 254758 h 1210102"/>
                <a:gd name="connsiteX23" fmla="*/ 832514 w 3466531"/>
                <a:gd name="connsiteY23" fmla="*/ 254758 h 1210102"/>
                <a:gd name="connsiteX24" fmla="*/ 832514 w 3466531"/>
                <a:gd name="connsiteY24" fmla="*/ 272955 h 1210102"/>
                <a:gd name="connsiteX25" fmla="*/ 1078173 w 3466531"/>
                <a:gd name="connsiteY25" fmla="*/ 272955 h 1210102"/>
                <a:gd name="connsiteX26" fmla="*/ 1078173 w 3466531"/>
                <a:gd name="connsiteY26" fmla="*/ 304800 h 1210102"/>
                <a:gd name="connsiteX27" fmla="*/ 1146412 w 3466531"/>
                <a:gd name="connsiteY27" fmla="*/ 304800 h 1210102"/>
                <a:gd name="connsiteX28" fmla="*/ 1201003 w 3466531"/>
                <a:gd name="connsiteY28" fmla="*/ 304800 h 1210102"/>
                <a:gd name="connsiteX29" fmla="*/ 1201003 w 3466531"/>
                <a:gd name="connsiteY29" fmla="*/ 332096 h 1210102"/>
                <a:gd name="connsiteX30" fmla="*/ 1251045 w 3466531"/>
                <a:gd name="connsiteY30" fmla="*/ 332096 h 1210102"/>
                <a:gd name="connsiteX31" fmla="*/ 1251045 w 3466531"/>
                <a:gd name="connsiteY31" fmla="*/ 382137 h 1210102"/>
                <a:gd name="connsiteX32" fmla="*/ 1287439 w 3466531"/>
                <a:gd name="connsiteY32" fmla="*/ 382137 h 1210102"/>
                <a:gd name="connsiteX33" fmla="*/ 1287439 w 3466531"/>
                <a:gd name="connsiteY33" fmla="*/ 418532 h 1210102"/>
                <a:gd name="connsiteX34" fmla="*/ 1319284 w 3466531"/>
                <a:gd name="connsiteY34" fmla="*/ 418532 h 1210102"/>
                <a:gd name="connsiteX35" fmla="*/ 1319284 w 3466531"/>
                <a:gd name="connsiteY35" fmla="*/ 464024 h 1210102"/>
                <a:gd name="connsiteX36" fmla="*/ 1428466 w 3466531"/>
                <a:gd name="connsiteY36" fmla="*/ 464024 h 1210102"/>
                <a:gd name="connsiteX37" fmla="*/ 1428466 w 3466531"/>
                <a:gd name="connsiteY37" fmla="*/ 486770 h 1210102"/>
                <a:gd name="connsiteX38" fmla="*/ 1483057 w 3466531"/>
                <a:gd name="connsiteY38" fmla="*/ 486770 h 1210102"/>
                <a:gd name="connsiteX39" fmla="*/ 1483057 w 3466531"/>
                <a:gd name="connsiteY39" fmla="*/ 514066 h 1210102"/>
                <a:gd name="connsiteX40" fmla="*/ 1574042 w 3466531"/>
                <a:gd name="connsiteY40" fmla="*/ 514066 h 1210102"/>
                <a:gd name="connsiteX41" fmla="*/ 1574042 w 3466531"/>
                <a:gd name="connsiteY41" fmla="*/ 536812 h 1210102"/>
                <a:gd name="connsiteX42" fmla="*/ 1774209 w 3466531"/>
                <a:gd name="connsiteY42" fmla="*/ 536812 h 1210102"/>
                <a:gd name="connsiteX43" fmla="*/ 1774209 w 3466531"/>
                <a:gd name="connsiteY43" fmla="*/ 550460 h 1210102"/>
                <a:gd name="connsiteX44" fmla="*/ 1819702 w 3466531"/>
                <a:gd name="connsiteY44" fmla="*/ 550460 h 1210102"/>
                <a:gd name="connsiteX45" fmla="*/ 1819702 w 3466531"/>
                <a:gd name="connsiteY45" fmla="*/ 586854 h 1210102"/>
                <a:gd name="connsiteX46" fmla="*/ 1874293 w 3466531"/>
                <a:gd name="connsiteY46" fmla="*/ 586854 h 1210102"/>
                <a:gd name="connsiteX47" fmla="*/ 1874293 w 3466531"/>
                <a:gd name="connsiteY47" fmla="*/ 605051 h 1210102"/>
                <a:gd name="connsiteX48" fmla="*/ 1933433 w 3466531"/>
                <a:gd name="connsiteY48" fmla="*/ 605051 h 1210102"/>
                <a:gd name="connsiteX49" fmla="*/ 1933433 w 3466531"/>
                <a:gd name="connsiteY49" fmla="*/ 627797 h 1210102"/>
                <a:gd name="connsiteX50" fmla="*/ 1951630 w 3466531"/>
                <a:gd name="connsiteY50" fmla="*/ 627797 h 1210102"/>
                <a:gd name="connsiteX51" fmla="*/ 1951630 w 3466531"/>
                <a:gd name="connsiteY51" fmla="*/ 677839 h 1210102"/>
                <a:gd name="connsiteX52" fmla="*/ 2047164 w 3466531"/>
                <a:gd name="connsiteY52" fmla="*/ 677839 h 1210102"/>
                <a:gd name="connsiteX53" fmla="*/ 2047164 w 3466531"/>
                <a:gd name="connsiteY53" fmla="*/ 691487 h 1210102"/>
                <a:gd name="connsiteX54" fmla="*/ 2110854 w 3466531"/>
                <a:gd name="connsiteY54" fmla="*/ 691487 h 1210102"/>
                <a:gd name="connsiteX55" fmla="*/ 2110854 w 3466531"/>
                <a:gd name="connsiteY55" fmla="*/ 714233 h 1210102"/>
                <a:gd name="connsiteX56" fmla="*/ 2197290 w 3466531"/>
                <a:gd name="connsiteY56" fmla="*/ 714233 h 1210102"/>
                <a:gd name="connsiteX57" fmla="*/ 2197290 w 3466531"/>
                <a:gd name="connsiteY57" fmla="*/ 732430 h 1210102"/>
                <a:gd name="connsiteX58" fmla="*/ 2406555 w 3466531"/>
                <a:gd name="connsiteY58" fmla="*/ 732430 h 1210102"/>
                <a:gd name="connsiteX59" fmla="*/ 2406555 w 3466531"/>
                <a:gd name="connsiteY59" fmla="*/ 750627 h 1210102"/>
                <a:gd name="connsiteX60" fmla="*/ 2452048 w 3466531"/>
                <a:gd name="connsiteY60" fmla="*/ 750627 h 1210102"/>
                <a:gd name="connsiteX61" fmla="*/ 2452048 w 3466531"/>
                <a:gd name="connsiteY61" fmla="*/ 782472 h 1210102"/>
                <a:gd name="connsiteX62" fmla="*/ 2556681 w 3466531"/>
                <a:gd name="connsiteY62" fmla="*/ 782472 h 1210102"/>
                <a:gd name="connsiteX63" fmla="*/ 2556681 w 3466531"/>
                <a:gd name="connsiteY63" fmla="*/ 782472 h 1210102"/>
                <a:gd name="connsiteX64" fmla="*/ 2588525 w 3466531"/>
                <a:gd name="connsiteY64" fmla="*/ 782472 h 1210102"/>
                <a:gd name="connsiteX65" fmla="*/ 2588525 w 3466531"/>
                <a:gd name="connsiteY65" fmla="*/ 818866 h 1210102"/>
                <a:gd name="connsiteX66" fmla="*/ 2602173 w 3466531"/>
                <a:gd name="connsiteY66" fmla="*/ 818866 h 1210102"/>
                <a:gd name="connsiteX67" fmla="*/ 2602173 w 3466531"/>
                <a:gd name="connsiteY67" fmla="*/ 818866 h 1210102"/>
                <a:gd name="connsiteX68" fmla="*/ 2602173 w 3466531"/>
                <a:gd name="connsiteY68" fmla="*/ 859809 h 1210102"/>
                <a:gd name="connsiteX69" fmla="*/ 2602173 w 3466531"/>
                <a:gd name="connsiteY69" fmla="*/ 905302 h 1210102"/>
                <a:gd name="connsiteX70" fmla="*/ 2679511 w 3466531"/>
                <a:gd name="connsiteY70" fmla="*/ 905302 h 1210102"/>
                <a:gd name="connsiteX71" fmla="*/ 2679511 w 3466531"/>
                <a:gd name="connsiteY71" fmla="*/ 918949 h 1210102"/>
                <a:gd name="connsiteX72" fmla="*/ 2720454 w 3466531"/>
                <a:gd name="connsiteY72" fmla="*/ 918949 h 1210102"/>
                <a:gd name="connsiteX73" fmla="*/ 2720454 w 3466531"/>
                <a:gd name="connsiteY73" fmla="*/ 941696 h 1210102"/>
                <a:gd name="connsiteX74" fmla="*/ 2984311 w 3466531"/>
                <a:gd name="connsiteY74" fmla="*/ 941696 h 1210102"/>
                <a:gd name="connsiteX75" fmla="*/ 2984311 w 3466531"/>
                <a:gd name="connsiteY75" fmla="*/ 959893 h 1210102"/>
                <a:gd name="connsiteX76" fmla="*/ 3093493 w 3466531"/>
                <a:gd name="connsiteY76" fmla="*/ 959893 h 1210102"/>
                <a:gd name="connsiteX77" fmla="*/ 3093493 w 3466531"/>
                <a:gd name="connsiteY77" fmla="*/ 973540 h 1210102"/>
                <a:gd name="connsiteX78" fmla="*/ 3193576 w 3466531"/>
                <a:gd name="connsiteY78" fmla="*/ 973540 h 1210102"/>
                <a:gd name="connsiteX79" fmla="*/ 3193576 w 3466531"/>
                <a:gd name="connsiteY79" fmla="*/ 987188 h 1210102"/>
                <a:gd name="connsiteX80" fmla="*/ 3216323 w 3466531"/>
                <a:gd name="connsiteY80" fmla="*/ 987188 h 1210102"/>
                <a:gd name="connsiteX81" fmla="*/ 3216323 w 3466531"/>
                <a:gd name="connsiteY81" fmla="*/ 1023582 h 1210102"/>
                <a:gd name="connsiteX82" fmla="*/ 3216323 w 3466531"/>
                <a:gd name="connsiteY82" fmla="*/ 1069075 h 1210102"/>
                <a:gd name="connsiteX83" fmla="*/ 3248167 w 3466531"/>
                <a:gd name="connsiteY83" fmla="*/ 1069075 h 1210102"/>
                <a:gd name="connsiteX84" fmla="*/ 3248167 w 3466531"/>
                <a:gd name="connsiteY84" fmla="*/ 1128215 h 1210102"/>
                <a:gd name="connsiteX85" fmla="*/ 3361899 w 3466531"/>
                <a:gd name="connsiteY85" fmla="*/ 1128215 h 1210102"/>
                <a:gd name="connsiteX86" fmla="*/ 3361899 w 3466531"/>
                <a:gd name="connsiteY86" fmla="*/ 1160060 h 1210102"/>
                <a:gd name="connsiteX87" fmla="*/ 3443785 w 3466531"/>
                <a:gd name="connsiteY87" fmla="*/ 1160060 h 1210102"/>
                <a:gd name="connsiteX88" fmla="*/ 3443785 w 3466531"/>
                <a:gd name="connsiteY88" fmla="*/ 1160060 h 1210102"/>
                <a:gd name="connsiteX89" fmla="*/ 3466531 w 3466531"/>
                <a:gd name="connsiteY89" fmla="*/ 1182806 h 1210102"/>
                <a:gd name="connsiteX90" fmla="*/ 3466531 w 3466531"/>
                <a:gd name="connsiteY90" fmla="*/ 1210102 h 1210102"/>
                <a:gd name="connsiteX0" fmla="*/ 0 w 3466531"/>
                <a:gd name="connsiteY0" fmla="*/ 0 h 1182806"/>
                <a:gd name="connsiteX1" fmla="*/ 118281 w 3466531"/>
                <a:gd name="connsiteY1" fmla="*/ 0 h 1182806"/>
                <a:gd name="connsiteX2" fmla="*/ 118281 w 3466531"/>
                <a:gd name="connsiteY2" fmla="*/ 18197 h 1182806"/>
                <a:gd name="connsiteX3" fmla="*/ 204717 w 3466531"/>
                <a:gd name="connsiteY3" fmla="*/ 18197 h 1182806"/>
                <a:gd name="connsiteX4" fmla="*/ 204717 w 3466531"/>
                <a:gd name="connsiteY4" fmla="*/ 50042 h 1182806"/>
                <a:gd name="connsiteX5" fmla="*/ 259308 w 3466531"/>
                <a:gd name="connsiteY5" fmla="*/ 50042 h 1182806"/>
                <a:gd name="connsiteX6" fmla="*/ 259308 w 3466531"/>
                <a:gd name="connsiteY6" fmla="*/ 72788 h 1182806"/>
                <a:gd name="connsiteX7" fmla="*/ 359391 w 3466531"/>
                <a:gd name="connsiteY7" fmla="*/ 72788 h 1182806"/>
                <a:gd name="connsiteX8" fmla="*/ 359391 w 3466531"/>
                <a:gd name="connsiteY8" fmla="*/ 81887 h 1182806"/>
                <a:gd name="connsiteX9" fmla="*/ 413982 w 3466531"/>
                <a:gd name="connsiteY9" fmla="*/ 81887 h 1182806"/>
                <a:gd name="connsiteX10" fmla="*/ 413982 w 3466531"/>
                <a:gd name="connsiteY10" fmla="*/ 113732 h 1182806"/>
                <a:gd name="connsiteX11" fmla="*/ 468573 w 3466531"/>
                <a:gd name="connsiteY11" fmla="*/ 113732 h 1182806"/>
                <a:gd name="connsiteX12" fmla="*/ 468573 w 3466531"/>
                <a:gd name="connsiteY12" fmla="*/ 145576 h 1182806"/>
                <a:gd name="connsiteX13" fmla="*/ 504967 w 3466531"/>
                <a:gd name="connsiteY13" fmla="*/ 145576 h 1182806"/>
                <a:gd name="connsiteX14" fmla="*/ 495869 w 3466531"/>
                <a:gd name="connsiteY14" fmla="*/ 154674 h 1182806"/>
                <a:gd name="connsiteX15" fmla="*/ 595952 w 3466531"/>
                <a:gd name="connsiteY15" fmla="*/ 154674 h 1182806"/>
                <a:gd name="connsiteX16" fmla="*/ 595952 w 3466531"/>
                <a:gd name="connsiteY16" fmla="*/ 204717 h 1182806"/>
                <a:gd name="connsiteX17" fmla="*/ 673290 w 3466531"/>
                <a:gd name="connsiteY17" fmla="*/ 204717 h 1182806"/>
                <a:gd name="connsiteX18" fmla="*/ 673290 w 3466531"/>
                <a:gd name="connsiteY18" fmla="*/ 213815 h 1182806"/>
                <a:gd name="connsiteX19" fmla="*/ 732430 w 3466531"/>
                <a:gd name="connsiteY19" fmla="*/ 213815 h 1182806"/>
                <a:gd name="connsiteX20" fmla="*/ 732430 w 3466531"/>
                <a:gd name="connsiteY20" fmla="*/ 227463 h 1182806"/>
                <a:gd name="connsiteX21" fmla="*/ 800669 w 3466531"/>
                <a:gd name="connsiteY21" fmla="*/ 227463 h 1182806"/>
                <a:gd name="connsiteX22" fmla="*/ 800669 w 3466531"/>
                <a:gd name="connsiteY22" fmla="*/ 254758 h 1182806"/>
                <a:gd name="connsiteX23" fmla="*/ 832514 w 3466531"/>
                <a:gd name="connsiteY23" fmla="*/ 254758 h 1182806"/>
                <a:gd name="connsiteX24" fmla="*/ 832514 w 3466531"/>
                <a:gd name="connsiteY24" fmla="*/ 272955 h 1182806"/>
                <a:gd name="connsiteX25" fmla="*/ 1078173 w 3466531"/>
                <a:gd name="connsiteY25" fmla="*/ 272955 h 1182806"/>
                <a:gd name="connsiteX26" fmla="*/ 1078173 w 3466531"/>
                <a:gd name="connsiteY26" fmla="*/ 304800 h 1182806"/>
                <a:gd name="connsiteX27" fmla="*/ 1146412 w 3466531"/>
                <a:gd name="connsiteY27" fmla="*/ 304800 h 1182806"/>
                <a:gd name="connsiteX28" fmla="*/ 1201003 w 3466531"/>
                <a:gd name="connsiteY28" fmla="*/ 304800 h 1182806"/>
                <a:gd name="connsiteX29" fmla="*/ 1201003 w 3466531"/>
                <a:gd name="connsiteY29" fmla="*/ 332096 h 1182806"/>
                <a:gd name="connsiteX30" fmla="*/ 1251045 w 3466531"/>
                <a:gd name="connsiteY30" fmla="*/ 332096 h 1182806"/>
                <a:gd name="connsiteX31" fmla="*/ 1251045 w 3466531"/>
                <a:gd name="connsiteY31" fmla="*/ 382137 h 1182806"/>
                <a:gd name="connsiteX32" fmla="*/ 1287439 w 3466531"/>
                <a:gd name="connsiteY32" fmla="*/ 382137 h 1182806"/>
                <a:gd name="connsiteX33" fmla="*/ 1287439 w 3466531"/>
                <a:gd name="connsiteY33" fmla="*/ 418532 h 1182806"/>
                <a:gd name="connsiteX34" fmla="*/ 1319284 w 3466531"/>
                <a:gd name="connsiteY34" fmla="*/ 418532 h 1182806"/>
                <a:gd name="connsiteX35" fmla="*/ 1319284 w 3466531"/>
                <a:gd name="connsiteY35" fmla="*/ 464024 h 1182806"/>
                <a:gd name="connsiteX36" fmla="*/ 1428466 w 3466531"/>
                <a:gd name="connsiteY36" fmla="*/ 464024 h 1182806"/>
                <a:gd name="connsiteX37" fmla="*/ 1428466 w 3466531"/>
                <a:gd name="connsiteY37" fmla="*/ 486770 h 1182806"/>
                <a:gd name="connsiteX38" fmla="*/ 1483057 w 3466531"/>
                <a:gd name="connsiteY38" fmla="*/ 486770 h 1182806"/>
                <a:gd name="connsiteX39" fmla="*/ 1483057 w 3466531"/>
                <a:gd name="connsiteY39" fmla="*/ 514066 h 1182806"/>
                <a:gd name="connsiteX40" fmla="*/ 1574042 w 3466531"/>
                <a:gd name="connsiteY40" fmla="*/ 514066 h 1182806"/>
                <a:gd name="connsiteX41" fmla="*/ 1574042 w 3466531"/>
                <a:gd name="connsiteY41" fmla="*/ 536812 h 1182806"/>
                <a:gd name="connsiteX42" fmla="*/ 1774209 w 3466531"/>
                <a:gd name="connsiteY42" fmla="*/ 536812 h 1182806"/>
                <a:gd name="connsiteX43" fmla="*/ 1774209 w 3466531"/>
                <a:gd name="connsiteY43" fmla="*/ 550460 h 1182806"/>
                <a:gd name="connsiteX44" fmla="*/ 1819702 w 3466531"/>
                <a:gd name="connsiteY44" fmla="*/ 550460 h 1182806"/>
                <a:gd name="connsiteX45" fmla="*/ 1819702 w 3466531"/>
                <a:gd name="connsiteY45" fmla="*/ 586854 h 1182806"/>
                <a:gd name="connsiteX46" fmla="*/ 1874293 w 3466531"/>
                <a:gd name="connsiteY46" fmla="*/ 586854 h 1182806"/>
                <a:gd name="connsiteX47" fmla="*/ 1874293 w 3466531"/>
                <a:gd name="connsiteY47" fmla="*/ 605051 h 1182806"/>
                <a:gd name="connsiteX48" fmla="*/ 1933433 w 3466531"/>
                <a:gd name="connsiteY48" fmla="*/ 605051 h 1182806"/>
                <a:gd name="connsiteX49" fmla="*/ 1933433 w 3466531"/>
                <a:gd name="connsiteY49" fmla="*/ 627797 h 1182806"/>
                <a:gd name="connsiteX50" fmla="*/ 1951630 w 3466531"/>
                <a:gd name="connsiteY50" fmla="*/ 627797 h 1182806"/>
                <a:gd name="connsiteX51" fmla="*/ 1951630 w 3466531"/>
                <a:gd name="connsiteY51" fmla="*/ 677839 h 1182806"/>
                <a:gd name="connsiteX52" fmla="*/ 2047164 w 3466531"/>
                <a:gd name="connsiteY52" fmla="*/ 677839 h 1182806"/>
                <a:gd name="connsiteX53" fmla="*/ 2047164 w 3466531"/>
                <a:gd name="connsiteY53" fmla="*/ 691487 h 1182806"/>
                <a:gd name="connsiteX54" fmla="*/ 2110854 w 3466531"/>
                <a:gd name="connsiteY54" fmla="*/ 691487 h 1182806"/>
                <a:gd name="connsiteX55" fmla="*/ 2110854 w 3466531"/>
                <a:gd name="connsiteY55" fmla="*/ 714233 h 1182806"/>
                <a:gd name="connsiteX56" fmla="*/ 2197290 w 3466531"/>
                <a:gd name="connsiteY56" fmla="*/ 714233 h 1182806"/>
                <a:gd name="connsiteX57" fmla="*/ 2197290 w 3466531"/>
                <a:gd name="connsiteY57" fmla="*/ 732430 h 1182806"/>
                <a:gd name="connsiteX58" fmla="*/ 2406555 w 3466531"/>
                <a:gd name="connsiteY58" fmla="*/ 732430 h 1182806"/>
                <a:gd name="connsiteX59" fmla="*/ 2406555 w 3466531"/>
                <a:gd name="connsiteY59" fmla="*/ 750627 h 1182806"/>
                <a:gd name="connsiteX60" fmla="*/ 2452048 w 3466531"/>
                <a:gd name="connsiteY60" fmla="*/ 750627 h 1182806"/>
                <a:gd name="connsiteX61" fmla="*/ 2452048 w 3466531"/>
                <a:gd name="connsiteY61" fmla="*/ 782472 h 1182806"/>
                <a:gd name="connsiteX62" fmla="*/ 2556681 w 3466531"/>
                <a:gd name="connsiteY62" fmla="*/ 782472 h 1182806"/>
                <a:gd name="connsiteX63" fmla="*/ 2556681 w 3466531"/>
                <a:gd name="connsiteY63" fmla="*/ 782472 h 1182806"/>
                <a:gd name="connsiteX64" fmla="*/ 2588525 w 3466531"/>
                <a:gd name="connsiteY64" fmla="*/ 782472 h 1182806"/>
                <a:gd name="connsiteX65" fmla="*/ 2588525 w 3466531"/>
                <a:gd name="connsiteY65" fmla="*/ 818866 h 1182806"/>
                <a:gd name="connsiteX66" fmla="*/ 2602173 w 3466531"/>
                <a:gd name="connsiteY66" fmla="*/ 818866 h 1182806"/>
                <a:gd name="connsiteX67" fmla="*/ 2602173 w 3466531"/>
                <a:gd name="connsiteY67" fmla="*/ 818866 h 1182806"/>
                <a:gd name="connsiteX68" fmla="*/ 2602173 w 3466531"/>
                <a:gd name="connsiteY68" fmla="*/ 859809 h 1182806"/>
                <a:gd name="connsiteX69" fmla="*/ 2602173 w 3466531"/>
                <a:gd name="connsiteY69" fmla="*/ 905302 h 1182806"/>
                <a:gd name="connsiteX70" fmla="*/ 2679511 w 3466531"/>
                <a:gd name="connsiteY70" fmla="*/ 905302 h 1182806"/>
                <a:gd name="connsiteX71" fmla="*/ 2679511 w 3466531"/>
                <a:gd name="connsiteY71" fmla="*/ 918949 h 1182806"/>
                <a:gd name="connsiteX72" fmla="*/ 2720454 w 3466531"/>
                <a:gd name="connsiteY72" fmla="*/ 918949 h 1182806"/>
                <a:gd name="connsiteX73" fmla="*/ 2720454 w 3466531"/>
                <a:gd name="connsiteY73" fmla="*/ 941696 h 1182806"/>
                <a:gd name="connsiteX74" fmla="*/ 2984311 w 3466531"/>
                <a:gd name="connsiteY74" fmla="*/ 941696 h 1182806"/>
                <a:gd name="connsiteX75" fmla="*/ 2984311 w 3466531"/>
                <a:gd name="connsiteY75" fmla="*/ 959893 h 1182806"/>
                <a:gd name="connsiteX76" fmla="*/ 3093493 w 3466531"/>
                <a:gd name="connsiteY76" fmla="*/ 959893 h 1182806"/>
                <a:gd name="connsiteX77" fmla="*/ 3093493 w 3466531"/>
                <a:gd name="connsiteY77" fmla="*/ 973540 h 1182806"/>
                <a:gd name="connsiteX78" fmla="*/ 3193576 w 3466531"/>
                <a:gd name="connsiteY78" fmla="*/ 973540 h 1182806"/>
                <a:gd name="connsiteX79" fmla="*/ 3193576 w 3466531"/>
                <a:gd name="connsiteY79" fmla="*/ 987188 h 1182806"/>
                <a:gd name="connsiteX80" fmla="*/ 3216323 w 3466531"/>
                <a:gd name="connsiteY80" fmla="*/ 987188 h 1182806"/>
                <a:gd name="connsiteX81" fmla="*/ 3216323 w 3466531"/>
                <a:gd name="connsiteY81" fmla="*/ 1023582 h 1182806"/>
                <a:gd name="connsiteX82" fmla="*/ 3216323 w 3466531"/>
                <a:gd name="connsiteY82" fmla="*/ 1069075 h 1182806"/>
                <a:gd name="connsiteX83" fmla="*/ 3248167 w 3466531"/>
                <a:gd name="connsiteY83" fmla="*/ 1069075 h 1182806"/>
                <a:gd name="connsiteX84" fmla="*/ 3248167 w 3466531"/>
                <a:gd name="connsiteY84" fmla="*/ 1128215 h 1182806"/>
                <a:gd name="connsiteX85" fmla="*/ 3361899 w 3466531"/>
                <a:gd name="connsiteY85" fmla="*/ 1128215 h 1182806"/>
                <a:gd name="connsiteX86" fmla="*/ 3361899 w 3466531"/>
                <a:gd name="connsiteY86" fmla="*/ 1160060 h 1182806"/>
                <a:gd name="connsiteX87" fmla="*/ 3443785 w 3466531"/>
                <a:gd name="connsiteY87" fmla="*/ 1160060 h 1182806"/>
                <a:gd name="connsiteX88" fmla="*/ 3443785 w 3466531"/>
                <a:gd name="connsiteY88" fmla="*/ 1160060 h 1182806"/>
                <a:gd name="connsiteX89" fmla="*/ 3466531 w 3466531"/>
                <a:gd name="connsiteY89" fmla="*/ 1182806 h 1182806"/>
                <a:gd name="connsiteX0" fmla="*/ 0 w 3443785"/>
                <a:gd name="connsiteY0" fmla="*/ 0 h 1160060"/>
                <a:gd name="connsiteX1" fmla="*/ 118281 w 3443785"/>
                <a:gd name="connsiteY1" fmla="*/ 0 h 1160060"/>
                <a:gd name="connsiteX2" fmla="*/ 118281 w 3443785"/>
                <a:gd name="connsiteY2" fmla="*/ 18197 h 1160060"/>
                <a:gd name="connsiteX3" fmla="*/ 204717 w 3443785"/>
                <a:gd name="connsiteY3" fmla="*/ 18197 h 1160060"/>
                <a:gd name="connsiteX4" fmla="*/ 204717 w 3443785"/>
                <a:gd name="connsiteY4" fmla="*/ 50042 h 1160060"/>
                <a:gd name="connsiteX5" fmla="*/ 259308 w 3443785"/>
                <a:gd name="connsiteY5" fmla="*/ 50042 h 1160060"/>
                <a:gd name="connsiteX6" fmla="*/ 259308 w 3443785"/>
                <a:gd name="connsiteY6" fmla="*/ 72788 h 1160060"/>
                <a:gd name="connsiteX7" fmla="*/ 359391 w 3443785"/>
                <a:gd name="connsiteY7" fmla="*/ 72788 h 1160060"/>
                <a:gd name="connsiteX8" fmla="*/ 359391 w 3443785"/>
                <a:gd name="connsiteY8" fmla="*/ 81887 h 1160060"/>
                <a:gd name="connsiteX9" fmla="*/ 413982 w 3443785"/>
                <a:gd name="connsiteY9" fmla="*/ 81887 h 1160060"/>
                <a:gd name="connsiteX10" fmla="*/ 413982 w 3443785"/>
                <a:gd name="connsiteY10" fmla="*/ 113732 h 1160060"/>
                <a:gd name="connsiteX11" fmla="*/ 468573 w 3443785"/>
                <a:gd name="connsiteY11" fmla="*/ 113732 h 1160060"/>
                <a:gd name="connsiteX12" fmla="*/ 468573 w 3443785"/>
                <a:gd name="connsiteY12" fmla="*/ 145576 h 1160060"/>
                <a:gd name="connsiteX13" fmla="*/ 504967 w 3443785"/>
                <a:gd name="connsiteY13" fmla="*/ 145576 h 1160060"/>
                <a:gd name="connsiteX14" fmla="*/ 495869 w 3443785"/>
                <a:gd name="connsiteY14" fmla="*/ 154674 h 1160060"/>
                <a:gd name="connsiteX15" fmla="*/ 595952 w 3443785"/>
                <a:gd name="connsiteY15" fmla="*/ 154674 h 1160060"/>
                <a:gd name="connsiteX16" fmla="*/ 595952 w 3443785"/>
                <a:gd name="connsiteY16" fmla="*/ 204717 h 1160060"/>
                <a:gd name="connsiteX17" fmla="*/ 673290 w 3443785"/>
                <a:gd name="connsiteY17" fmla="*/ 204717 h 1160060"/>
                <a:gd name="connsiteX18" fmla="*/ 673290 w 3443785"/>
                <a:gd name="connsiteY18" fmla="*/ 213815 h 1160060"/>
                <a:gd name="connsiteX19" fmla="*/ 732430 w 3443785"/>
                <a:gd name="connsiteY19" fmla="*/ 213815 h 1160060"/>
                <a:gd name="connsiteX20" fmla="*/ 732430 w 3443785"/>
                <a:gd name="connsiteY20" fmla="*/ 227463 h 1160060"/>
                <a:gd name="connsiteX21" fmla="*/ 800669 w 3443785"/>
                <a:gd name="connsiteY21" fmla="*/ 227463 h 1160060"/>
                <a:gd name="connsiteX22" fmla="*/ 800669 w 3443785"/>
                <a:gd name="connsiteY22" fmla="*/ 254758 h 1160060"/>
                <a:gd name="connsiteX23" fmla="*/ 832514 w 3443785"/>
                <a:gd name="connsiteY23" fmla="*/ 254758 h 1160060"/>
                <a:gd name="connsiteX24" fmla="*/ 832514 w 3443785"/>
                <a:gd name="connsiteY24" fmla="*/ 272955 h 1160060"/>
                <a:gd name="connsiteX25" fmla="*/ 1078173 w 3443785"/>
                <a:gd name="connsiteY25" fmla="*/ 272955 h 1160060"/>
                <a:gd name="connsiteX26" fmla="*/ 1078173 w 3443785"/>
                <a:gd name="connsiteY26" fmla="*/ 304800 h 1160060"/>
                <a:gd name="connsiteX27" fmla="*/ 1146412 w 3443785"/>
                <a:gd name="connsiteY27" fmla="*/ 304800 h 1160060"/>
                <a:gd name="connsiteX28" fmla="*/ 1201003 w 3443785"/>
                <a:gd name="connsiteY28" fmla="*/ 304800 h 1160060"/>
                <a:gd name="connsiteX29" fmla="*/ 1201003 w 3443785"/>
                <a:gd name="connsiteY29" fmla="*/ 332096 h 1160060"/>
                <a:gd name="connsiteX30" fmla="*/ 1251045 w 3443785"/>
                <a:gd name="connsiteY30" fmla="*/ 332096 h 1160060"/>
                <a:gd name="connsiteX31" fmla="*/ 1251045 w 3443785"/>
                <a:gd name="connsiteY31" fmla="*/ 382137 h 1160060"/>
                <a:gd name="connsiteX32" fmla="*/ 1287439 w 3443785"/>
                <a:gd name="connsiteY32" fmla="*/ 382137 h 1160060"/>
                <a:gd name="connsiteX33" fmla="*/ 1287439 w 3443785"/>
                <a:gd name="connsiteY33" fmla="*/ 418532 h 1160060"/>
                <a:gd name="connsiteX34" fmla="*/ 1319284 w 3443785"/>
                <a:gd name="connsiteY34" fmla="*/ 418532 h 1160060"/>
                <a:gd name="connsiteX35" fmla="*/ 1319284 w 3443785"/>
                <a:gd name="connsiteY35" fmla="*/ 464024 h 1160060"/>
                <a:gd name="connsiteX36" fmla="*/ 1428466 w 3443785"/>
                <a:gd name="connsiteY36" fmla="*/ 464024 h 1160060"/>
                <a:gd name="connsiteX37" fmla="*/ 1428466 w 3443785"/>
                <a:gd name="connsiteY37" fmla="*/ 486770 h 1160060"/>
                <a:gd name="connsiteX38" fmla="*/ 1483057 w 3443785"/>
                <a:gd name="connsiteY38" fmla="*/ 486770 h 1160060"/>
                <a:gd name="connsiteX39" fmla="*/ 1483057 w 3443785"/>
                <a:gd name="connsiteY39" fmla="*/ 514066 h 1160060"/>
                <a:gd name="connsiteX40" fmla="*/ 1574042 w 3443785"/>
                <a:gd name="connsiteY40" fmla="*/ 514066 h 1160060"/>
                <a:gd name="connsiteX41" fmla="*/ 1574042 w 3443785"/>
                <a:gd name="connsiteY41" fmla="*/ 536812 h 1160060"/>
                <a:gd name="connsiteX42" fmla="*/ 1774209 w 3443785"/>
                <a:gd name="connsiteY42" fmla="*/ 536812 h 1160060"/>
                <a:gd name="connsiteX43" fmla="*/ 1774209 w 3443785"/>
                <a:gd name="connsiteY43" fmla="*/ 550460 h 1160060"/>
                <a:gd name="connsiteX44" fmla="*/ 1819702 w 3443785"/>
                <a:gd name="connsiteY44" fmla="*/ 550460 h 1160060"/>
                <a:gd name="connsiteX45" fmla="*/ 1819702 w 3443785"/>
                <a:gd name="connsiteY45" fmla="*/ 586854 h 1160060"/>
                <a:gd name="connsiteX46" fmla="*/ 1874293 w 3443785"/>
                <a:gd name="connsiteY46" fmla="*/ 586854 h 1160060"/>
                <a:gd name="connsiteX47" fmla="*/ 1874293 w 3443785"/>
                <a:gd name="connsiteY47" fmla="*/ 605051 h 1160060"/>
                <a:gd name="connsiteX48" fmla="*/ 1933433 w 3443785"/>
                <a:gd name="connsiteY48" fmla="*/ 605051 h 1160060"/>
                <a:gd name="connsiteX49" fmla="*/ 1933433 w 3443785"/>
                <a:gd name="connsiteY49" fmla="*/ 627797 h 1160060"/>
                <a:gd name="connsiteX50" fmla="*/ 1951630 w 3443785"/>
                <a:gd name="connsiteY50" fmla="*/ 627797 h 1160060"/>
                <a:gd name="connsiteX51" fmla="*/ 1951630 w 3443785"/>
                <a:gd name="connsiteY51" fmla="*/ 677839 h 1160060"/>
                <a:gd name="connsiteX52" fmla="*/ 2047164 w 3443785"/>
                <a:gd name="connsiteY52" fmla="*/ 677839 h 1160060"/>
                <a:gd name="connsiteX53" fmla="*/ 2047164 w 3443785"/>
                <a:gd name="connsiteY53" fmla="*/ 691487 h 1160060"/>
                <a:gd name="connsiteX54" fmla="*/ 2110854 w 3443785"/>
                <a:gd name="connsiteY54" fmla="*/ 691487 h 1160060"/>
                <a:gd name="connsiteX55" fmla="*/ 2110854 w 3443785"/>
                <a:gd name="connsiteY55" fmla="*/ 714233 h 1160060"/>
                <a:gd name="connsiteX56" fmla="*/ 2197290 w 3443785"/>
                <a:gd name="connsiteY56" fmla="*/ 714233 h 1160060"/>
                <a:gd name="connsiteX57" fmla="*/ 2197290 w 3443785"/>
                <a:gd name="connsiteY57" fmla="*/ 732430 h 1160060"/>
                <a:gd name="connsiteX58" fmla="*/ 2406555 w 3443785"/>
                <a:gd name="connsiteY58" fmla="*/ 732430 h 1160060"/>
                <a:gd name="connsiteX59" fmla="*/ 2406555 w 3443785"/>
                <a:gd name="connsiteY59" fmla="*/ 750627 h 1160060"/>
                <a:gd name="connsiteX60" fmla="*/ 2452048 w 3443785"/>
                <a:gd name="connsiteY60" fmla="*/ 750627 h 1160060"/>
                <a:gd name="connsiteX61" fmla="*/ 2452048 w 3443785"/>
                <a:gd name="connsiteY61" fmla="*/ 782472 h 1160060"/>
                <a:gd name="connsiteX62" fmla="*/ 2556681 w 3443785"/>
                <a:gd name="connsiteY62" fmla="*/ 782472 h 1160060"/>
                <a:gd name="connsiteX63" fmla="*/ 2556681 w 3443785"/>
                <a:gd name="connsiteY63" fmla="*/ 782472 h 1160060"/>
                <a:gd name="connsiteX64" fmla="*/ 2588525 w 3443785"/>
                <a:gd name="connsiteY64" fmla="*/ 782472 h 1160060"/>
                <a:gd name="connsiteX65" fmla="*/ 2588525 w 3443785"/>
                <a:gd name="connsiteY65" fmla="*/ 818866 h 1160060"/>
                <a:gd name="connsiteX66" fmla="*/ 2602173 w 3443785"/>
                <a:gd name="connsiteY66" fmla="*/ 818866 h 1160060"/>
                <a:gd name="connsiteX67" fmla="*/ 2602173 w 3443785"/>
                <a:gd name="connsiteY67" fmla="*/ 818866 h 1160060"/>
                <a:gd name="connsiteX68" fmla="*/ 2602173 w 3443785"/>
                <a:gd name="connsiteY68" fmla="*/ 859809 h 1160060"/>
                <a:gd name="connsiteX69" fmla="*/ 2602173 w 3443785"/>
                <a:gd name="connsiteY69" fmla="*/ 905302 h 1160060"/>
                <a:gd name="connsiteX70" fmla="*/ 2679511 w 3443785"/>
                <a:gd name="connsiteY70" fmla="*/ 905302 h 1160060"/>
                <a:gd name="connsiteX71" fmla="*/ 2679511 w 3443785"/>
                <a:gd name="connsiteY71" fmla="*/ 918949 h 1160060"/>
                <a:gd name="connsiteX72" fmla="*/ 2720454 w 3443785"/>
                <a:gd name="connsiteY72" fmla="*/ 918949 h 1160060"/>
                <a:gd name="connsiteX73" fmla="*/ 2720454 w 3443785"/>
                <a:gd name="connsiteY73" fmla="*/ 941696 h 1160060"/>
                <a:gd name="connsiteX74" fmla="*/ 2984311 w 3443785"/>
                <a:gd name="connsiteY74" fmla="*/ 941696 h 1160060"/>
                <a:gd name="connsiteX75" fmla="*/ 2984311 w 3443785"/>
                <a:gd name="connsiteY75" fmla="*/ 959893 h 1160060"/>
                <a:gd name="connsiteX76" fmla="*/ 3093493 w 3443785"/>
                <a:gd name="connsiteY76" fmla="*/ 959893 h 1160060"/>
                <a:gd name="connsiteX77" fmla="*/ 3093493 w 3443785"/>
                <a:gd name="connsiteY77" fmla="*/ 973540 h 1160060"/>
                <a:gd name="connsiteX78" fmla="*/ 3193576 w 3443785"/>
                <a:gd name="connsiteY78" fmla="*/ 973540 h 1160060"/>
                <a:gd name="connsiteX79" fmla="*/ 3193576 w 3443785"/>
                <a:gd name="connsiteY79" fmla="*/ 987188 h 1160060"/>
                <a:gd name="connsiteX80" fmla="*/ 3216323 w 3443785"/>
                <a:gd name="connsiteY80" fmla="*/ 987188 h 1160060"/>
                <a:gd name="connsiteX81" fmla="*/ 3216323 w 3443785"/>
                <a:gd name="connsiteY81" fmla="*/ 1023582 h 1160060"/>
                <a:gd name="connsiteX82" fmla="*/ 3216323 w 3443785"/>
                <a:gd name="connsiteY82" fmla="*/ 1069075 h 1160060"/>
                <a:gd name="connsiteX83" fmla="*/ 3248167 w 3443785"/>
                <a:gd name="connsiteY83" fmla="*/ 1069075 h 1160060"/>
                <a:gd name="connsiteX84" fmla="*/ 3248167 w 3443785"/>
                <a:gd name="connsiteY84" fmla="*/ 1128215 h 1160060"/>
                <a:gd name="connsiteX85" fmla="*/ 3361899 w 3443785"/>
                <a:gd name="connsiteY85" fmla="*/ 1128215 h 1160060"/>
                <a:gd name="connsiteX86" fmla="*/ 3361899 w 3443785"/>
                <a:gd name="connsiteY86" fmla="*/ 1160060 h 1160060"/>
                <a:gd name="connsiteX87" fmla="*/ 3443785 w 3443785"/>
                <a:gd name="connsiteY87" fmla="*/ 1160060 h 1160060"/>
                <a:gd name="connsiteX88" fmla="*/ 3443785 w 3443785"/>
                <a:gd name="connsiteY88" fmla="*/ 1160060 h 1160060"/>
                <a:gd name="connsiteX0" fmla="*/ 0 w 3443785"/>
                <a:gd name="connsiteY0" fmla="*/ 0 h 1160060"/>
                <a:gd name="connsiteX1" fmla="*/ 118281 w 3443785"/>
                <a:gd name="connsiteY1" fmla="*/ 0 h 1160060"/>
                <a:gd name="connsiteX2" fmla="*/ 118281 w 3443785"/>
                <a:gd name="connsiteY2" fmla="*/ 18197 h 1160060"/>
                <a:gd name="connsiteX3" fmla="*/ 204717 w 3443785"/>
                <a:gd name="connsiteY3" fmla="*/ 18197 h 1160060"/>
                <a:gd name="connsiteX4" fmla="*/ 204717 w 3443785"/>
                <a:gd name="connsiteY4" fmla="*/ 50042 h 1160060"/>
                <a:gd name="connsiteX5" fmla="*/ 259308 w 3443785"/>
                <a:gd name="connsiteY5" fmla="*/ 50042 h 1160060"/>
                <a:gd name="connsiteX6" fmla="*/ 259308 w 3443785"/>
                <a:gd name="connsiteY6" fmla="*/ 72788 h 1160060"/>
                <a:gd name="connsiteX7" fmla="*/ 359391 w 3443785"/>
                <a:gd name="connsiteY7" fmla="*/ 72788 h 1160060"/>
                <a:gd name="connsiteX8" fmla="*/ 359391 w 3443785"/>
                <a:gd name="connsiteY8" fmla="*/ 81887 h 1160060"/>
                <a:gd name="connsiteX9" fmla="*/ 413982 w 3443785"/>
                <a:gd name="connsiteY9" fmla="*/ 81887 h 1160060"/>
                <a:gd name="connsiteX10" fmla="*/ 413982 w 3443785"/>
                <a:gd name="connsiteY10" fmla="*/ 113732 h 1160060"/>
                <a:gd name="connsiteX11" fmla="*/ 468573 w 3443785"/>
                <a:gd name="connsiteY11" fmla="*/ 113732 h 1160060"/>
                <a:gd name="connsiteX12" fmla="*/ 468573 w 3443785"/>
                <a:gd name="connsiteY12" fmla="*/ 145576 h 1160060"/>
                <a:gd name="connsiteX13" fmla="*/ 504967 w 3443785"/>
                <a:gd name="connsiteY13" fmla="*/ 145576 h 1160060"/>
                <a:gd name="connsiteX14" fmla="*/ 495869 w 3443785"/>
                <a:gd name="connsiteY14" fmla="*/ 154674 h 1160060"/>
                <a:gd name="connsiteX15" fmla="*/ 595952 w 3443785"/>
                <a:gd name="connsiteY15" fmla="*/ 154674 h 1160060"/>
                <a:gd name="connsiteX16" fmla="*/ 595952 w 3443785"/>
                <a:gd name="connsiteY16" fmla="*/ 204717 h 1160060"/>
                <a:gd name="connsiteX17" fmla="*/ 673290 w 3443785"/>
                <a:gd name="connsiteY17" fmla="*/ 204717 h 1160060"/>
                <a:gd name="connsiteX18" fmla="*/ 673290 w 3443785"/>
                <a:gd name="connsiteY18" fmla="*/ 213815 h 1160060"/>
                <a:gd name="connsiteX19" fmla="*/ 732430 w 3443785"/>
                <a:gd name="connsiteY19" fmla="*/ 213815 h 1160060"/>
                <a:gd name="connsiteX20" fmla="*/ 732430 w 3443785"/>
                <a:gd name="connsiteY20" fmla="*/ 227463 h 1160060"/>
                <a:gd name="connsiteX21" fmla="*/ 800669 w 3443785"/>
                <a:gd name="connsiteY21" fmla="*/ 227463 h 1160060"/>
                <a:gd name="connsiteX22" fmla="*/ 800669 w 3443785"/>
                <a:gd name="connsiteY22" fmla="*/ 254758 h 1160060"/>
                <a:gd name="connsiteX23" fmla="*/ 832514 w 3443785"/>
                <a:gd name="connsiteY23" fmla="*/ 254758 h 1160060"/>
                <a:gd name="connsiteX24" fmla="*/ 832514 w 3443785"/>
                <a:gd name="connsiteY24" fmla="*/ 272955 h 1160060"/>
                <a:gd name="connsiteX25" fmla="*/ 1078173 w 3443785"/>
                <a:gd name="connsiteY25" fmla="*/ 272955 h 1160060"/>
                <a:gd name="connsiteX26" fmla="*/ 1078173 w 3443785"/>
                <a:gd name="connsiteY26" fmla="*/ 304800 h 1160060"/>
                <a:gd name="connsiteX27" fmla="*/ 1146412 w 3443785"/>
                <a:gd name="connsiteY27" fmla="*/ 304800 h 1160060"/>
                <a:gd name="connsiteX28" fmla="*/ 1201003 w 3443785"/>
                <a:gd name="connsiteY28" fmla="*/ 304800 h 1160060"/>
                <a:gd name="connsiteX29" fmla="*/ 1201003 w 3443785"/>
                <a:gd name="connsiteY29" fmla="*/ 332096 h 1160060"/>
                <a:gd name="connsiteX30" fmla="*/ 1251045 w 3443785"/>
                <a:gd name="connsiteY30" fmla="*/ 332096 h 1160060"/>
                <a:gd name="connsiteX31" fmla="*/ 1251045 w 3443785"/>
                <a:gd name="connsiteY31" fmla="*/ 382137 h 1160060"/>
                <a:gd name="connsiteX32" fmla="*/ 1287439 w 3443785"/>
                <a:gd name="connsiteY32" fmla="*/ 382137 h 1160060"/>
                <a:gd name="connsiteX33" fmla="*/ 1287439 w 3443785"/>
                <a:gd name="connsiteY33" fmla="*/ 418532 h 1160060"/>
                <a:gd name="connsiteX34" fmla="*/ 1319284 w 3443785"/>
                <a:gd name="connsiteY34" fmla="*/ 418532 h 1160060"/>
                <a:gd name="connsiteX35" fmla="*/ 1319284 w 3443785"/>
                <a:gd name="connsiteY35" fmla="*/ 464024 h 1160060"/>
                <a:gd name="connsiteX36" fmla="*/ 1428466 w 3443785"/>
                <a:gd name="connsiteY36" fmla="*/ 464024 h 1160060"/>
                <a:gd name="connsiteX37" fmla="*/ 1428466 w 3443785"/>
                <a:gd name="connsiteY37" fmla="*/ 486770 h 1160060"/>
                <a:gd name="connsiteX38" fmla="*/ 1483057 w 3443785"/>
                <a:gd name="connsiteY38" fmla="*/ 486770 h 1160060"/>
                <a:gd name="connsiteX39" fmla="*/ 1483057 w 3443785"/>
                <a:gd name="connsiteY39" fmla="*/ 514066 h 1160060"/>
                <a:gd name="connsiteX40" fmla="*/ 1574042 w 3443785"/>
                <a:gd name="connsiteY40" fmla="*/ 514066 h 1160060"/>
                <a:gd name="connsiteX41" fmla="*/ 1574042 w 3443785"/>
                <a:gd name="connsiteY41" fmla="*/ 536812 h 1160060"/>
                <a:gd name="connsiteX42" fmla="*/ 1774209 w 3443785"/>
                <a:gd name="connsiteY42" fmla="*/ 536812 h 1160060"/>
                <a:gd name="connsiteX43" fmla="*/ 1774209 w 3443785"/>
                <a:gd name="connsiteY43" fmla="*/ 550460 h 1160060"/>
                <a:gd name="connsiteX44" fmla="*/ 1819702 w 3443785"/>
                <a:gd name="connsiteY44" fmla="*/ 550460 h 1160060"/>
                <a:gd name="connsiteX45" fmla="*/ 1819702 w 3443785"/>
                <a:gd name="connsiteY45" fmla="*/ 586854 h 1160060"/>
                <a:gd name="connsiteX46" fmla="*/ 1874293 w 3443785"/>
                <a:gd name="connsiteY46" fmla="*/ 586854 h 1160060"/>
                <a:gd name="connsiteX47" fmla="*/ 1874293 w 3443785"/>
                <a:gd name="connsiteY47" fmla="*/ 605051 h 1160060"/>
                <a:gd name="connsiteX48" fmla="*/ 1933433 w 3443785"/>
                <a:gd name="connsiteY48" fmla="*/ 605051 h 1160060"/>
                <a:gd name="connsiteX49" fmla="*/ 1933433 w 3443785"/>
                <a:gd name="connsiteY49" fmla="*/ 627797 h 1160060"/>
                <a:gd name="connsiteX50" fmla="*/ 1951630 w 3443785"/>
                <a:gd name="connsiteY50" fmla="*/ 627797 h 1160060"/>
                <a:gd name="connsiteX51" fmla="*/ 1951630 w 3443785"/>
                <a:gd name="connsiteY51" fmla="*/ 677839 h 1160060"/>
                <a:gd name="connsiteX52" fmla="*/ 2047164 w 3443785"/>
                <a:gd name="connsiteY52" fmla="*/ 677839 h 1160060"/>
                <a:gd name="connsiteX53" fmla="*/ 2047164 w 3443785"/>
                <a:gd name="connsiteY53" fmla="*/ 691487 h 1160060"/>
                <a:gd name="connsiteX54" fmla="*/ 2110854 w 3443785"/>
                <a:gd name="connsiteY54" fmla="*/ 691487 h 1160060"/>
                <a:gd name="connsiteX55" fmla="*/ 2110854 w 3443785"/>
                <a:gd name="connsiteY55" fmla="*/ 714233 h 1160060"/>
                <a:gd name="connsiteX56" fmla="*/ 2197290 w 3443785"/>
                <a:gd name="connsiteY56" fmla="*/ 714233 h 1160060"/>
                <a:gd name="connsiteX57" fmla="*/ 2197290 w 3443785"/>
                <a:gd name="connsiteY57" fmla="*/ 732430 h 1160060"/>
                <a:gd name="connsiteX58" fmla="*/ 2406555 w 3443785"/>
                <a:gd name="connsiteY58" fmla="*/ 732430 h 1160060"/>
                <a:gd name="connsiteX59" fmla="*/ 2406555 w 3443785"/>
                <a:gd name="connsiteY59" fmla="*/ 750627 h 1160060"/>
                <a:gd name="connsiteX60" fmla="*/ 2452048 w 3443785"/>
                <a:gd name="connsiteY60" fmla="*/ 750627 h 1160060"/>
                <a:gd name="connsiteX61" fmla="*/ 2452048 w 3443785"/>
                <a:gd name="connsiteY61" fmla="*/ 782472 h 1160060"/>
                <a:gd name="connsiteX62" fmla="*/ 2556681 w 3443785"/>
                <a:gd name="connsiteY62" fmla="*/ 782472 h 1160060"/>
                <a:gd name="connsiteX63" fmla="*/ 2556681 w 3443785"/>
                <a:gd name="connsiteY63" fmla="*/ 782472 h 1160060"/>
                <a:gd name="connsiteX64" fmla="*/ 2588525 w 3443785"/>
                <a:gd name="connsiteY64" fmla="*/ 782472 h 1160060"/>
                <a:gd name="connsiteX65" fmla="*/ 2588525 w 3443785"/>
                <a:gd name="connsiteY65" fmla="*/ 818866 h 1160060"/>
                <a:gd name="connsiteX66" fmla="*/ 2602173 w 3443785"/>
                <a:gd name="connsiteY66" fmla="*/ 818866 h 1160060"/>
                <a:gd name="connsiteX67" fmla="*/ 2602173 w 3443785"/>
                <a:gd name="connsiteY67" fmla="*/ 818866 h 1160060"/>
                <a:gd name="connsiteX68" fmla="*/ 2602173 w 3443785"/>
                <a:gd name="connsiteY68" fmla="*/ 859809 h 1160060"/>
                <a:gd name="connsiteX69" fmla="*/ 2602173 w 3443785"/>
                <a:gd name="connsiteY69" fmla="*/ 905302 h 1160060"/>
                <a:gd name="connsiteX70" fmla="*/ 2679511 w 3443785"/>
                <a:gd name="connsiteY70" fmla="*/ 905302 h 1160060"/>
                <a:gd name="connsiteX71" fmla="*/ 2679511 w 3443785"/>
                <a:gd name="connsiteY71" fmla="*/ 918949 h 1160060"/>
                <a:gd name="connsiteX72" fmla="*/ 2720454 w 3443785"/>
                <a:gd name="connsiteY72" fmla="*/ 918949 h 1160060"/>
                <a:gd name="connsiteX73" fmla="*/ 2720454 w 3443785"/>
                <a:gd name="connsiteY73" fmla="*/ 941696 h 1160060"/>
                <a:gd name="connsiteX74" fmla="*/ 2984311 w 3443785"/>
                <a:gd name="connsiteY74" fmla="*/ 941696 h 1160060"/>
                <a:gd name="connsiteX75" fmla="*/ 2984311 w 3443785"/>
                <a:gd name="connsiteY75" fmla="*/ 959893 h 1160060"/>
                <a:gd name="connsiteX76" fmla="*/ 3093493 w 3443785"/>
                <a:gd name="connsiteY76" fmla="*/ 959893 h 1160060"/>
                <a:gd name="connsiteX77" fmla="*/ 3093493 w 3443785"/>
                <a:gd name="connsiteY77" fmla="*/ 973540 h 1160060"/>
                <a:gd name="connsiteX78" fmla="*/ 3193576 w 3443785"/>
                <a:gd name="connsiteY78" fmla="*/ 973540 h 1160060"/>
                <a:gd name="connsiteX79" fmla="*/ 3193576 w 3443785"/>
                <a:gd name="connsiteY79" fmla="*/ 987188 h 1160060"/>
                <a:gd name="connsiteX80" fmla="*/ 3216323 w 3443785"/>
                <a:gd name="connsiteY80" fmla="*/ 987188 h 1160060"/>
                <a:gd name="connsiteX81" fmla="*/ 3216323 w 3443785"/>
                <a:gd name="connsiteY81" fmla="*/ 1023582 h 1160060"/>
                <a:gd name="connsiteX82" fmla="*/ 3216323 w 3443785"/>
                <a:gd name="connsiteY82" fmla="*/ 1069075 h 1160060"/>
                <a:gd name="connsiteX83" fmla="*/ 3248167 w 3443785"/>
                <a:gd name="connsiteY83" fmla="*/ 1069075 h 1160060"/>
                <a:gd name="connsiteX84" fmla="*/ 3248167 w 3443785"/>
                <a:gd name="connsiteY84" fmla="*/ 1128215 h 1160060"/>
                <a:gd name="connsiteX85" fmla="*/ 3361899 w 3443785"/>
                <a:gd name="connsiteY85" fmla="*/ 1128215 h 1160060"/>
                <a:gd name="connsiteX86" fmla="*/ 3361899 w 3443785"/>
                <a:gd name="connsiteY86" fmla="*/ 1160060 h 1160060"/>
                <a:gd name="connsiteX87" fmla="*/ 3443785 w 3443785"/>
                <a:gd name="connsiteY87" fmla="*/ 1160060 h 1160060"/>
                <a:gd name="connsiteX0" fmla="*/ 0 w 3361899"/>
                <a:gd name="connsiteY0" fmla="*/ 0 h 1160060"/>
                <a:gd name="connsiteX1" fmla="*/ 118281 w 3361899"/>
                <a:gd name="connsiteY1" fmla="*/ 0 h 1160060"/>
                <a:gd name="connsiteX2" fmla="*/ 118281 w 3361899"/>
                <a:gd name="connsiteY2" fmla="*/ 18197 h 1160060"/>
                <a:gd name="connsiteX3" fmla="*/ 204717 w 3361899"/>
                <a:gd name="connsiteY3" fmla="*/ 18197 h 1160060"/>
                <a:gd name="connsiteX4" fmla="*/ 204717 w 3361899"/>
                <a:gd name="connsiteY4" fmla="*/ 50042 h 1160060"/>
                <a:gd name="connsiteX5" fmla="*/ 259308 w 3361899"/>
                <a:gd name="connsiteY5" fmla="*/ 50042 h 1160060"/>
                <a:gd name="connsiteX6" fmla="*/ 259308 w 3361899"/>
                <a:gd name="connsiteY6" fmla="*/ 72788 h 1160060"/>
                <a:gd name="connsiteX7" fmla="*/ 359391 w 3361899"/>
                <a:gd name="connsiteY7" fmla="*/ 72788 h 1160060"/>
                <a:gd name="connsiteX8" fmla="*/ 359391 w 3361899"/>
                <a:gd name="connsiteY8" fmla="*/ 81887 h 1160060"/>
                <a:gd name="connsiteX9" fmla="*/ 413982 w 3361899"/>
                <a:gd name="connsiteY9" fmla="*/ 81887 h 1160060"/>
                <a:gd name="connsiteX10" fmla="*/ 413982 w 3361899"/>
                <a:gd name="connsiteY10" fmla="*/ 113732 h 1160060"/>
                <a:gd name="connsiteX11" fmla="*/ 468573 w 3361899"/>
                <a:gd name="connsiteY11" fmla="*/ 113732 h 1160060"/>
                <a:gd name="connsiteX12" fmla="*/ 468573 w 3361899"/>
                <a:gd name="connsiteY12" fmla="*/ 145576 h 1160060"/>
                <a:gd name="connsiteX13" fmla="*/ 504967 w 3361899"/>
                <a:gd name="connsiteY13" fmla="*/ 145576 h 1160060"/>
                <a:gd name="connsiteX14" fmla="*/ 495869 w 3361899"/>
                <a:gd name="connsiteY14" fmla="*/ 154674 h 1160060"/>
                <a:gd name="connsiteX15" fmla="*/ 595952 w 3361899"/>
                <a:gd name="connsiteY15" fmla="*/ 154674 h 1160060"/>
                <a:gd name="connsiteX16" fmla="*/ 595952 w 3361899"/>
                <a:gd name="connsiteY16" fmla="*/ 204717 h 1160060"/>
                <a:gd name="connsiteX17" fmla="*/ 673290 w 3361899"/>
                <a:gd name="connsiteY17" fmla="*/ 204717 h 1160060"/>
                <a:gd name="connsiteX18" fmla="*/ 673290 w 3361899"/>
                <a:gd name="connsiteY18" fmla="*/ 213815 h 1160060"/>
                <a:gd name="connsiteX19" fmla="*/ 732430 w 3361899"/>
                <a:gd name="connsiteY19" fmla="*/ 213815 h 1160060"/>
                <a:gd name="connsiteX20" fmla="*/ 732430 w 3361899"/>
                <a:gd name="connsiteY20" fmla="*/ 227463 h 1160060"/>
                <a:gd name="connsiteX21" fmla="*/ 800669 w 3361899"/>
                <a:gd name="connsiteY21" fmla="*/ 227463 h 1160060"/>
                <a:gd name="connsiteX22" fmla="*/ 800669 w 3361899"/>
                <a:gd name="connsiteY22" fmla="*/ 254758 h 1160060"/>
                <a:gd name="connsiteX23" fmla="*/ 832514 w 3361899"/>
                <a:gd name="connsiteY23" fmla="*/ 254758 h 1160060"/>
                <a:gd name="connsiteX24" fmla="*/ 832514 w 3361899"/>
                <a:gd name="connsiteY24" fmla="*/ 272955 h 1160060"/>
                <a:gd name="connsiteX25" fmla="*/ 1078173 w 3361899"/>
                <a:gd name="connsiteY25" fmla="*/ 272955 h 1160060"/>
                <a:gd name="connsiteX26" fmla="*/ 1078173 w 3361899"/>
                <a:gd name="connsiteY26" fmla="*/ 304800 h 1160060"/>
                <a:gd name="connsiteX27" fmla="*/ 1146412 w 3361899"/>
                <a:gd name="connsiteY27" fmla="*/ 304800 h 1160060"/>
                <a:gd name="connsiteX28" fmla="*/ 1201003 w 3361899"/>
                <a:gd name="connsiteY28" fmla="*/ 304800 h 1160060"/>
                <a:gd name="connsiteX29" fmla="*/ 1201003 w 3361899"/>
                <a:gd name="connsiteY29" fmla="*/ 332096 h 1160060"/>
                <a:gd name="connsiteX30" fmla="*/ 1251045 w 3361899"/>
                <a:gd name="connsiteY30" fmla="*/ 332096 h 1160060"/>
                <a:gd name="connsiteX31" fmla="*/ 1251045 w 3361899"/>
                <a:gd name="connsiteY31" fmla="*/ 382137 h 1160060"/>
                <a:gd name="connsiteX32" fmla="*/ 1287439 w 3361899"/>
                <a:gd name="connsiteY32" fmla="*/ 382137 h 1160060"/>
                <a:gd name="connsiteX33" fmla="*/ 1287439 w 3361899"/>
                <a:gd name="connsiteY33" fmla="*/ 418532 h 1160060"/>
                <a:gd name="connsiteX34" fmla="*/ 1319284 w 3361899"/>
                <a:gd name="connsiteY34" fmla="*/ 418532 h 1160060"/>
                <a:gd name="connsiteX35" fmla="*/ 1319284 w 3361899"/>
                <a:gd name="connsiteY35" fmla="*/ 464024 h 1160060"/>
                <a:gd name="connsiteX36" fmla="*/ 1428466 w 3361899"/>
                <a:gd name="connsiteY36" fmla="*/ 464024 h 1160060"/>
                <a:gd name="connsiteX37" fmla="*/ 1428466 w 3361899"/>
                <a:gd name="connsiteY37" fmla="*/ 486770 h 1160060"/>
                <a:gd name="connsiteX38" fmla="*/ 1483057 w 3361899"/>
                <a:gd name="connsiteY38" fmla="*/ 486770 h 1160060"/>
                <a:gd name="connsiteX39" fmla="*/ 1483057 w 3361899"/>
                <a:gd name="connsiteY39" fmla="*/ 514066 h 1160060"/>
                <a:gd name="connsiteX40" fmla="*/ 1574042 w 3361899"/>
                <a:gd name="connsiteY40" fmla="*/ 514066 h 1160060"/>
                <a:gd name="connsiteX41" fmla="*/ 1574042 w 3361899"/>
                <a:gd name="connsiteY41" fmla="*/ 536812 h 1160060"/>
                <a:gd name="connsiteX42" fmla="*/ 1774209 w 3361899"/>
                <a:gd name="connsiteY42" fmla="*/ 536812 h 1160060"/>
                <a:gd name="connsiteX43" fmla="*/ 1774209 w 3361899"/>
                <a:gd name="connsiteY43" fmla="*/ 550460 h 1160060"/>
                <a:gd name="connsiteX44" fmla="*/ 1819702 w 3361899"/>
                <a:gd name="connsiteY44" fmla="*/ 550460 h 1160060"/>
                <a:gd name="connsiteX45" fmla="*/ 1819702 w 3361899"/>
                <a:gd name="connsiteY45" fmla="*/ 586854 h 1160060"/>
                <a:gd name="connsiteX46" fmla="*/ 1874293 w 3361899"/>
                <a:gd name="connsiteY46" fmla="*/ 586854 h 1160060"/>
                <a:gd name="connsiteX47" fmla="*/ 1874293 w 3361899"/>
                <a:gd name="connsiteY47" fmla="*/ 605051 h 1160060"/>
                <a:gd name="connsiteX48" fmla="*/ 1933433 w 3361899"/>
                <a:gd name="connsiteY48" fmla="*/ 605051 h 1160060"/>
                <a:gd name="connsiteX49" fmla="*/ 1933433 w 3361899"/>
                <a:gd name="connsiteY49" fmla="*/ 627797 h 1160060"/>
                <a:gd name="connsiteX50" fmla="*/ 1951630 w 3361899"/>
                <a:gd name="connsiteY50" fmla="*/ 627797 h 1160060"/>
                <a:gd name="connsiteX51" fmla="*/ 1951630 w 3361899"/>
                <a:gd name="connsiteY51" fmla="*/ 677839 h 1160060"/>
                <a:gd name="connsiteX52" fmla="*/ 2047164 w 3361899"/>
                <a:gd name="connsiteY52" fmla="*/ 677839 h 1160060"/>
                <a:gd name="connsiteX53" fmla="*/ 2047164 w 3361899"/>
                <a:gd name="connsiteY53" fmla="*/ 691487 h 1160060"/>
                <a:gd name="connsiteX54" fmla="*/ 2110854 w 3361899"/>
                <a:gd name="connsiteY54" fmla="*/ 691487 h 1160060"/>
                <a:gd name="connsiteX55" fmla="*/ 2110854 w 3361899"/>
                <a:gd name="connsiteY55" fmla="*/ 714233 h 1160060"/>
                <a:gd name="connsiteX56" fmla="*/ 2197290 w 3361899"/>
                <a:gd name="connsiteY56" fmla="*/ 714233 h 1160060"/>
                <a:gd name="connsiteX57" fmla="*/ 2197290 w 3361899"/>
                <a:gd name="connsiteY57" fmla="*/ 732430 h 1160060"/>
                <a:gd name="connsiteX58" fmla="*/ 2406555 w 3361899"/>
                <a:gd name="connsiteY58" fmla="*/ 732430 h 1160060"/>
                <a:gd name="connsiteX59" fmla="*/ 2406555 w 3361899"/>
                <a:gd name="connsiteY59" fmla="*/ 750627 h 1160060"/>
                <a:gd name="connsiteX60" fmla="*/ 2452048 w 3361899"/>
                <a:gd name="connsiteY60" fmla="*/ 750627 h 1160060"/>
                <a:gd name="connsiteX61" fmla="*/ 2452048 w 3361899"/>
                <a:gd name="connsiteY61" fmla="*/ 782472 h 1160060"/>
                <a:gd name="connsiteX62" fmla="*/ 2556681 w 3361899"/>
                <a:gd name="connsiteY62" fmla="*/ 782472 h 1160060"/>
                <a:gd name="connsiteX63" fmla="*/ 2556681 w 3361899"/>
                <a:gd name="connsiteY63" fmla="*/ 782472 h 1160060"/>
                <a:gd name="connsiteX64" fmla="*/ 2588525 w 3361899"/>
                <a:gd name="connsiteY64" fmla="*/ 782472 h 1160060"/>
                <a:gd name="connsiteX65" fmla="*/ 2588525 w 3361899"/>
                <a:gd name="connsiteY65" fmla="*/ 818866 h 1160060"/>
                <a:gd name="connsiteX66" fmla="*/ 2602173 w 3361899"/>
                <a:gd name="connsiteY66" fmla="*/ 818866 h 1160060"/>
                <a:gd name="connsiteX67" fmla="*/ 2602173 w 3361899"/>
                <a:gd name="connsiteY67" fmla="*/ 818866 h 1160060"/>
                <a:gd name="connsiteX68" fmla="*/ 2602173 w 3361899"/>
                <a:gd name="connsiteY68" fmla="*/ 859809 h 1160060"/>
                <a:gd name="connsiteX69" fmla="*/ 2602173 w 3361899"/>
                <a:gd name="connsiteY69" fmla="*/ 905302 h 1160060"/>
                <a:gd name="connsiteX70" fmla="*/ 2679511 w 3361899"/>
                <a:gd name="connsiteY70" fmla="*/ 905302 h 1160060"/>
                <a:gd name="connsiteX71" fmla="*/ 2679511 w 3361899"/>
                <a:gd name="connsiteY71" fmla="*/ 918949 h 1160060"/>
                <a:gd name="connsiteX72" fmla="*/ 2720454 w 3361899"/>
                <a:gd name="connsiteY72" fmla="*/ 918949 h 1160060"/>
                <a:gd name="connsiteX73" fmla="*/ 2720454 w 3361899"/>
                <a:gd name="connsiteY73" fmla="*/ 941696 h 1160060"/>
                <a:gd name="connsiteX74" fmla="*/ 2984311 w 3361899"/>
                <a:gd name="connsiteY74" fmla="*/ 941696 h 1160060"/>
                <a:gd name="connsiteX75" fmla="*/ 2984311 w 3361899"/>
                <a:gd name="connsiteY75" fmla="*/ 959893 h 1160060"/>
                <a:gd name="connsiteX76" fmla="*/ 3093493 w 3361899"/>
                <a:gd name="connsiteY76" fmla="*/ 959893 h 1160060"/>
                <a:gd name="connsiteX77" fmla="*/ 3093493 w 3361899"/>
                <a:gd name="connsiteY77" fmla="*/ 973540 h 1160060"/>
                <a:gd name="connsiteX78" fmla="*/ 3193576 w 3361899"/>
                <a:gd name="connsiteY78" fmla="*/ 973540 h 1160060"/>
                <a:gd name="connsiteX79" fmla="*/ 3193576 w 3361899"/>
                <a:gd name="connsiteY79" fmla="*/ 987188 h 1160060"/>
                <a:gd name="connsiteX80" fmla="*/ 3216323 w 3361899"/>
                <a:gd name="connsiteY80" fmla="*/ 987188 h 1160060"/>
                <a:gd name="connsiteX81" fmla="*/ 3216323 w 3361899"/>
                <a:gd name="connsiteY81" fmla="*/ 1023582 h 1160060"/>
                <a:gd name="connsiteX82" fmla="*/ 3216323 w 3361899"/>
                <a:gd name="connsiteY82" fmla="*/ 1069075 h 1160060"/>
                <a:gd name="connsiteX83" fmla="*/ 3248167 w 3361899"/>
                <a:gd name="connsiteY83" fmla="*/ 1069075 h 1160060"/>
                <a:gd name="connsiteX84" fmla="*/ 3248167 w 3361899"/>
                <a:gd name="connsiteY84" fmla="*/ 1128215 h 1160060"/>
                <a:gd name="connsiteX85" fmla="*/ 3361899 w 3361899"/>
                <a:gd name="connsiteY85" fmla="*/ 1128215 h 1160060"/>
                <a:gd name="connsiteX86" fmla="*/ 3361899 w 3361899"/>
                <a:gd name="connsiteY86" fmla="*/ 1160060 h 1160060"/>
                <a:gd name="connsiteX0" fmla="*/ 0 w 3361899"/>
                <a:gd name="connsiteY0" fmla="*/ 0 h 1128216"/>
                <a:gd name="connsiteX1" fmla="*/ 118281 w 3361899"/>
                <a:gd name="connsiteY1" fmla="*/ 0 h 1128216"/>
                <a:gd name="connsiteX2" fmla="*/ 118281 w 3361899"/>
                <a:gd name="connsiteY2" fmla="*/ 18197 h 1128216"/>
                <a:gd name="connsiteX3" fmla="*/ 204717 w 3361899"/>
                <a:gd name="connsiteY3" fmla="*/ 18197 h 1128216"/>
                <a:gd name="connsiteX4" fmla="*/ 204717 w 3361899"/>
                <a:gd name="connsiteY4" fmla="*/ 50042 h 1128216"/>
                <a:gd name="connsiteX5" fmla="*/ 259308 w 3361899"/>
                <a:gd name="connsiteY5" fmla="*/ 50042 h 1128216"/>
                <a:gd name="connsiteX6" fmla="*/ 259308 w 3361899"/>
                <a:gd name="connsiteY6" fmla="*/ 72788 h 1128216"/>
                <a:gd name="connsiteX7" fmla="*/ 359391 w 3361899"/>
                <a:gd name="connsiteY7" fmla="*/ 72788 h 1128216"/>
                <a:gd name="connsiteX8" fmla="*/ 359391 w 3361899"/>
                <a:gd name="connsiteY8" fmla="*/ 81887 h 1128216"/>
                <a:gd name="connsiteX9" fmla="*/ 413982 w 3361899"/>
                <a:gd name="connsiteY9" fmla="*/ 81887 h 1128216"/>
                <a:gd name="connsiteX10" fmla="*/ 413982 w 3361899"/>
                <a:gd name="connsiteY10" fmla="*/ 113732 h 1128216"/>
                <a:gd name="connsiteX11" fmla="*/ 468573 w 3361899"/>
                <a:gd name="connsiteY11" fmla="*/ 113732 h 1128216"/>
                <a:gd name="connsiteX12" fmla="*/ 468573 w 3361899"/>
                <a:gd name="connsiteY12" fmla="*/ 145576 h 1128216"/>
                <a:gd name="connsiteX13" fmla="*/ 504967 w 3361899"/>
                <a:gd name="connsiteY13" fmla="*/ 145576 h 1128216"/>
                <a:gd name="connsiteX14" fmla="*/ 495869 w 3361899"/>
                <a:gd name="connsiteY14" fmla="*/ 154674 h 1128216"/>
                <a:gd name="connsiteX15" fmla="*/ 595952 w 3361899"/>
                <a:gd name="connsiteY15" fmla="*/ 154674 h 1128216"/>
                <a:gd name="connsiteX16" fmla="*/ 595952 w 3361899"/>
                <a:gd name="connsiteY16" fmla="*/ 204717 h 1128216"/>
                <a:gd name="connsiteX17" fmla="*/ 673290 w 3361899"/>
                <a:gd name="connsiteY17" fmla="*/ 204717 h 1128216"/>
                <a:gd name="connsiteX18" fmla="*/ 673290 w 3361899"/>
                <a:gd name="connsiteY18" fmla="*/ 213815 h 1128216"/>
                <a:gd name="connsiteX19" fmla="*/ 732430 w 3361899"/>
                <a:gd name="connsiteY19" fmla="*/ 213815 h 1128216"/>
                <a:gd name="connsiteX20" fmla="*/ 732430 w 3361899"/>
                <a:gd name="connsiteY20" fmla="*/ 227463 h 1128216"/>
                <a:gd name="connsiteX21" fmla="*/ 800669 w 3361899"/>
                <a:gd name="connsiteY21" fmla="*/ 227463 h 1128216"/>
                <a:gd name="connsiteX22" fmla="*/ 800669 w 3361899"/>
                <a:gd name="connsiteY22" fmla="*/ 254758 h 1128216"/>
                <a:gd name="connsiteX23" fmla="*/ 832514 w 3361899"/>
                <a:gd name="connsiteY23" fmla="*/ 254758 h 1128216"/>
                <a:gd name="connsiteX24" fmla="*/ 832514 w 3361899"/>
                <a:gd name="connsiteY24" fmla="*/ 272955 h 1128216"/>
                <a:gd name="connsiteX25" fmla="*/ 1078173 w 3361899"/>
                <a:gd name="connsiteY25" fmla="*/ 272955 h 1128216"/>
                <a:gd name="connsiteX26" fmla="*/ 1078173 w 3361899"/>
                <a:gd name="connsiteY26" fmla="*/ 304800 h 1128216"/>
                <a:gd name="connsiteX27" fmla="*/ 1146412 w 3361899"/>
                <a:gd name="connsiteY27" fmla="*/ 304800 h 1128216"/>
                <a:gd name="connsiteX28" fmla="*/ 1201003 w 3361899"/>
                <a:gd name="connsiteY28" fmla="*/ 304800 h 1128216"/>
                <a:gd name="connsiteX29" fmla="*/ 1201003 w 3361899"/>
                <a:gd name="connsiteY29" fmla="*/ 332096 h 1128216"/>
                <a:gd name="connsiteX30" fmla="*/ 1251045 w 3361899"/>
                <a:gd name="connsiteY30" fmla="*/ 332096 h 1128216"/>
                <a:gd name="connsiteX31" fmla="*/ 1251045 w 3361899"/>
                <a:gd name="connsiteY31" fmla="*/ 382137 h 1128216"/>
                <a:gd name="connsiteX32" fmla="*/ 1287439 w 3361899"/>
                <a:gd name="connsiteY32" fmla="*/ 382137 h 1128216"/>
                <a:gd name="connsiteX33" fmla="*/ 1287439 w 3361899"/>
                <a:gd name="connsiteY33" fmla="*/ 418532 h 1128216"/>
                <a:gd name="connsiteX34" fmla="*/ 1319284 w 3361899"/>
                <a:gd name="connsiteY34" fmla="*/ 418532 h 1128216"/>
                <a:gd name="connsiteX35" fmla="*/ 1319284 w 3361899"/>
                <a:gd name="connsiteY35" fmla="*/ 464024 h 1128216"/>
                <a:gd name="connsiteX36" fmla="*/ 1428466 w 3361899"/>
                <a:gd name="connsiteY36" fmla="*/ 464024 h 1128216"/>
                <a:gd name="connsiteX37" fmla="*/ 1428466 w 3361899"/>
                <a:gd name="connsiteY37" fmla="*/ 486770 h 1128216"/>
                <a:gd name="connsiteX38" fmla="*/ 1483057 w 3361899"/>
                <a:gd name="connsiteY38" fmla="*/ 486770 h 1128216"/>
                <a:gd name="connsiteX39" fmla="*/ 1483057 w 3361899"/>
                <a:gd name="connsiteY39" fmla="*/ 514066 h 1128216"/>
                <a:gd name="connsiteX40" fmla="*/ 1574042 w 3361899"/>
                <a:gd name="connsiteY40" fmla="*/ 514066 h 1128216"/>
                <a:gd name="connsiteX41" fmla="*/ 1574042 w 3361899"/>
                <a:gd name="connsiteY41" fmla="*/ 536812 h 1128216"/>
                <a:gd name="connsiteX42" fmla="*/ 1774209 w 3361899"/>
                <a:gd name="connsiteY42" fmla="*/ 536812 h 1128216"/>
                <a:gd name="connsiteX43" fmla="*/ 1774209 w 3361899"/>
                <a:gd name="connsiteY43" fmla="*/ 550460 h 1128216"/>
                <a:gd name="connsiteX44" fmla="*/ 1819702 w 3361899"/>
                <a:gd name="connsiteY44" fmla="*/ 550460 h 1128216"/>
                <a:gd name="connsiteX45" fmla="*/ 1819702 w 3361899"/>
                <a:gd name="connsiteY45" fmla="*/ 586854 h 1128216"/>
                <a:gd name="connsiteX46" fmla="*/ 1874293 w 3361899"/>
                <a:gd name="connsiteY46" fmla="*/ 586854 h 1128216"/>
                <a:gd name="connsiteX47" fmla="*/ 1874293 w 3361899"/>
                <a:gd name="connsiteY47" fmla="*/ 605051 h 1128216"/>
                <a:gd name="connsiteX48" fmla="*/ 1933433 w 3361899"/>
                <a:gd name="connsiteY48" fmla="*/ 605051 h 1128216"/>
                <a:gd name="connsiteX49" fmla="*/ 1933433 w 3361899"/>
                <a:gd name="connsiteY49" fmla="*/ 627797 h 1128216"/>
                <a:gd name="connsiteX50" fmla="*/ 1951630 w 3361899"/>
                <a:gd name="connsiteY50" fmla="*/ 627797 h 1128216"/>
                <a:gd name="connsiteX51" fmla="*/ 1951630 w 3361899"/>
                <a:gd name="connsiteY51" fmla="*/ 677839 h 1128216"/>
                <a:gd name="connsiteX52" fmla="*/ 2047164 w 3361899"/>
                <a:gd name="connsiteY52" fmla="*/ 677839 h 1128216"/>
                <a:gd name="connsiteX53" fmla="*/ 2047164 w 3361899"/>
                <a:gd name="connsiteY53" fmla="*/ 691487 h 1128216"/>
                <a:gd name="connsiteX54" fmla="*/ 2110854 w 3361899"/>
                <a:gd name="connsiteY54" fmla="*/ 691487 h 1128216"/>
                <a:gd name="connsiteX55" fmla="*/ 2110854 w 3361899"/>
                <a:gd name="connsiteY55" fmla="*/ 714233 h 1128216"/>
                <a:gd name="connsiteX56" fmla="*/ 2197290 w 3361899"/>
                <a:gd name="connsiteY56" fmla="*/ 714233 h 1128216"/>
                <a:gd name="connsiteX57" fmla="*/ 2197290 w 3361899"/>
                <a:gd name="connsiteY57" fmla="*/ 732430 h 1128216"/>
                <a:gd name="connsiteX58" fmla="*/ 2406555 w 3361899"/>
                <a:gd name="connsiteY58" fmla="*/ 732430 h 1128216"/>
                <a:gd name="connsiteX59" fmla="*/ 2406555 w 3361899"/>
                <a:gd name="connsiteY59" fmla="*/ 750627 h 1128216"/>
                <a:gd name="connsiteX60" fmla="*/ 2452048 w 3361899"/>
                <a:gd name="connsiteY60" fmla="*/ 750627 h 1128216"/>
                <a:gd name="connsiteX61" fmla="*/ 2452048 w 3361899"/>
                <a:gd name="connsiteY61" fmla="*/ 782472 h 1128216"/>
                <a:gd name="connsiteX62" fmla="*/ 2556681 w 3361899"/>
                <a:gd name="connsiteY62" fmla="*/ 782472 h 1128216"/>
                <a:gd name="connsiteX63" fmla="*/ 2556681 w 3361899"/>
                <a:gd name="connsiteY63" fmla="*/ 782472 h 1128216"/>
                <a:gd name="connsiteX64" fmla="*/ 2588525 w 3361899"/>
                <a:gd name="connsiteY64" fmla="*/ 782472 h 1128216"/>
                <a:gd name="connsiteX65" fmla="*/ 2588525 w 3361899"/>
                <a:gd name="connsiteY65" fmla="*/ 818866 h 1128216"/>
                <a:gd name="connsiteX66" fmla="*/ 2602173 w 3361899"/>
                <a:gd name="connsiteY66" fmla="*/ 818866 h 1128216"/>
                <a:gd name="connsiteX67" fmla="*/ 2602173 w 3361899"/>
                <a:gd name="connsiteY67" fmla="*/ 818866 h 1128216"/>
                <a:gd name="connsiteX68" fmla="*/ 2602173 w 3361899"/>
                <a:gd name="connsiteY68" fmla="*/ 859809 h 1128216"/>
                <a:gd name="connsiteX69" fmla="*/ 2602173 w 3361899"/>
                <a:gd name="connsiteY69" fmla="*/ 905302 h 1128216"/>
                <a:gd name="connsiteX70" fmla="*/ 2679511 w 3361899"/>
                <a:gd name="connsiteY70" fmla="*/ 905302 h 1128216"/>
                <a:gd name="connsiteX71" fmla="*/ 2679511 w 3361899"/>
                <a:gd name="connsiteY71" fmla="*/ 918949 h 1128216"/>
                <a:gd name="connsiteX72" fmla="*/ 2720454 w 3361899"/>
                <a:gd name="connsiteY72" fmla="*/ 918949 h 1128216"/>
                <a:gd name="connsiteX73" fmla="*/ 2720454 w 3361899"/>
                <a:gd name="connsiteY73" fmla="*/ 941696 h 1128216"/>
                <a:gd name="connsiteX74" fmla="*/ 2984311 w 3361899"/>
                <a:gd name="connsiteY74" fmla="*/ 941696 h 1128216"/>
                <a:gd name="connsiteX75" fmla="*/ 2984311 w 3361899"/>
                <a:gd name="connsiteY75" fmla="*/ 959893 h 1128216"/>
                <a:gd name="connsiteX76" fmla="*/ 3093493 w 3361899"/>
                <a:gd name="connsiteY76" fmla="*/ 959893 h 1128216"/>
                <a:gd name="connsiteX77" fmla="*/ 3093493 w 3361899"/>
                <a:gd name="connsiteY77" fmla="*/ 973540 h 1128216"/>
                <a:gd name="connsiteX78" fmla="*/ 3193576 w 3361899"/>
                <a:gd name="connsiteY78" fmla="*/ 973540 h 1128216"/>
                <a:gd name="connsiteX79" fmla="*/ 3193576 w 3361899"/>
                <a:gd name="connsiteY79" fmla="*/ 987188 h 1128216"/>
                <a:gd name="connsiteX80" fmla="*/ 3216323 w 3361899"/>
                <a:gd name="connsiteY80" fmla="*/ 987188 h 1128216"/>
                <a:gd name="connsiteX81" fmla="*/ 3216323 w 3361899"/>
                <a:gd name="connsiteY81" fmla="*/ 1023582 h 1128216"/>
                <a:gd name="connsiteX82" fmla="*/ 3216323 w 3361899"/>
                <a:gd name="connsiteY82" fmla="*/ 1069075 h 1128216"/>
                <a:gd name="connsiteX83" fmla="*/ 3248167 w 3361899"/>
                <a:gd name="connsiteY83" fmla="*/ 1069075 h 1128216"/>
                <a:gd name="connsiteX84" fmla="*/ 3248167 w 3361899"/>
                <a:gd name="connsiteY84" fmla="*/ 1128215 h 1128216"/>
                <a:gd name="connsiteX85" fmla="*/ 3361899 w 3361899"/>
                <a:gd name="connsiteY85" fmla="*/ 1128215 h 1128216"/>
                <a:gd name="connsiteX0" fmla="*/ 0 w 3248166"/>
                <a:gd name="connsiteY0" fmla="*/ 0 h 1128215"/>
                <a:gd name="connsiteX1" fmla="*/ 118281 w 3248166"/>
                <a:gd name="connsiteY1" fmla="*/ 0 h 1128215"/>
                <a:gd name="connsiteX2" fmla="*/ 118281 w 3248166"/>
                <a:gd name="connsiteY2" fmla="*/ 18197 h 1128215"/>
                <a:gd name="connsiteX3" fmla="*/ 204717 w 3248166"/>
                <a:gd name="connsiteY3" fmla="*/ 18197 h 1128215"/>
                <a:gd name="connsiteX4" fmla="*/ 204717 w 3248166"/>
                <a:gd name="connsiteY4" fmla="*/ 50042 h 1128215"/>
                <a:gd name="connsiteX5" fmla="*/ 259308 w 3248166"/>
                <a:gd name="connsiteY5" fmla="*/ 50042 h 1128215"/>
                <a:gd name="connsiteX6" fmla="*/ 259308 w 3248166"/>
                <a:gd name="connsiteY6" fmla="*/ 72788 h 1128215"/>
                <a:gd name="connsiteX7" fmla="*/ 359391 w 3248166"/>
                <a:gd name="connsiteY7" fmla="*/ 72788 h 1128215"/>
                <a:gd name="connsiteX8" fmla="*/ 359391 w 3248166"/>
                <a:gd name="connsiteY8" fmla="*/ 81887 h 1128215"/>
                <a:gd name="connsiteX9" fmla="*/ 413982 w 3248166"/>
                <a:gd name="connsiteY9" fmla="*/ 81887 h 1128215"/>
                <a:gd name="connsiteX10" fmla="*/ 413982 w 3248166"/>
                <a:gd name="connsiteY10" fmla="*/ 113732 h 1128215"/>
                <a:gd name="connsiteX11" fmla="*/ 468573 w 3248166"/>
                <a:gd name="connsiteY11" fmla="*/ 113732 h 1128215"/>
                <a:gd name="connsiteX12" fmla="*/ 468573 w 3248166"/>
                <a:gd name="connsiteY12" fmla="*/ 145576 h 1128215"/>
                <a:gd name="connsiteX13" fmla="*/ 504967 w 3248166"/>
                <a:gd name="connsiteY13" fmla="*/ 145576 h 1128215"/>
                <a:gd name="connsiteX14" fmla="*/ 495869 w 3248166"/>
                <a:gd name="connsiteY14" fmla="*/ 154674 h 1128215"/>
                <a:gd name="connsiteX15" fmla="*/ 595952 w 3248166"/>
                <a:gd name="connsiteY15" fmla="*/ 154674 h 1128215"/>
                <a:gd name="connsiteX16" fmla="*/ 595952 w 3248166"/>
                <a:gd name="connsiteY16" fmla="*/ 204717 h 1128215"/>
                <a:gd name="connsiteX17" fmla="*/ 673290 w 3248166"/>
                <a:gd name="connsiteY17" fmla="*/ 204717 h 1128215"/>
                <a:gd name="connsiteX18" fmla="*/ 673290 w 3248166"/>
                <a:gd name="connsiteY18" fmla="*/ 213815 h 1128215"/>
                <a:gd name="connsiteX19" fmla="*/ 732430 w 3248166"/>
                <a:gd name="connsiteY19" fmla="*/ 213815 h 1128215"/>
                <a:gd name="connsiteX20" fmla="*/ 732430 w 3248166"/>
                <a:gd name="connsiteY20" fmla="*/ 227463 h 1128215"/>
                <a:gd name="connsiteX21" fmla="*/ 800669 w 3248166"/>
                <a:gd name="connsiteY21" fmla="*/ 227463 h 1128215"/>
                <a:gd name="connsiteX22" fmla="*/ 800669 w 3248166"/>
                <a:gd name="connsiteY22" fmla="*/ 254758 h 1128215"/>
                <a:gd name="connsiteX23" fmla="*/ 832514 w 3248166"/>
                <a:gd name="connsiteY23" fmla="*/ 254758 h 1128215"/>
                <a:gd name="connsiteX24" fmla="*/ 832514 w 3248166"/>
                <a:gd name="connsiteY24" fmla="*/ 272955 h 1128215"/>
                <a:gd name="connsiteX25" fmla="*/ 1078173 w 3248166"/>
                <a:gd name="connsiteY25" fmla="*/ 272955 h 1128215"/>
                <a:gd name="connsiteX26" fmla="*/ 1078173 w 3248166"/>
                <a:gd name="connsiteY26" fmla="*/ 304800 h 1128215"/>
                <a:gd name="connsiteX27" fmla="*/ 1146412 w 3248166"/>
                <a:gd name="connsiteY27" fmla="*/ 304800 h 1128215"/>
                <a:gd name="connsiteX28" fmla="*/ 1201003 w 3248166"/>
                <a:gd name="connsiteY28" fmla="*/ 304800 h 1128215"/>
                <a:gd name="connsiteX29" fmla="*/ 1201003 w 3248166"/>
                <a:gd name="connsiteY29" fmla="*/ 332096 h 1128215"/>
                <a:gd name="connsiteX30" fmla="*/ 1251045 w 3248166"/>
                <a:gd name="connsiteY30" fmla="*/ 332096 h 1128215"/>
                <a:gd name="connsiteX31" fmla="*/ 1251045 w 3248166"/>
                <a:gd name="connsiteY31" fmla="*/ 382137 h 1128215"/>
                <a:gd name="connsiteX32" fmla="*/ 1287439 w 3248166"/>
                <a:gd name="connsiteY32" fmla="*/ 382137 h 1128215"/>
                <a:gd name="connsiteX33" fmla="*/ 1287439 w 3248166"/>
                <a:gd name="connsiteY33" fmla="*/ 418532 h 1128215"/>
                <a:gd name="connsiteX34" fmla="*/ 1319284 w 3248166"/>
                <a:gd name="connsiteY34" fmla="*/ 418532 h 1128215"/>
                <a:gd name="connsiteX35" fmla="*/ 1319284 w 3248166"/>
                <a:gd name="connsiteY35" fmla="*/ 464024 h 1128215"/>
                <a:gd name="connsiteX36" fmla="*/ 1428466 w 3248166"/>
                <a:gd name="connsiteY36" fmla="*/ 464024 h 1128215"/>
                <a:gd name="connsiteX37" fmla="*/ 1428466 w 3248166"/>
                <a:gd name="connsiteY37" fmla="*/ 486770 h 1128215"/>
                <a:gd name="connsiteX38" fmla="*/ 1483057 w 3248166"/>
                <a:gd name="connsiteY38" fmla="*/ 486770 h 1128215"/>
                <a:gd name="connsiteX39" fmla="*/ 1483057 w 3248166"/>
                <a:gd name="connsiteY39" fmla="*/ 514066 h 1128215"/>
                <a:gd name="connsiteX40" fmla="*/ 1574042 w 3248166"/>
                <a:gd name="connsiteY40" fmla="*/ 514066 h 1128215"/>
                <a:gd name="connsiteX41" fmla="*/ 1574042 w 3248166"/>
                <a:gd name="connsiteY41" fmla="*/ 536812 h 1128215"/>
                <a:gd name="connsiteX42" fmla="*/ 1774209 w 3248166"/>
                <a:gd name="connsiteY42" fmla="*/ 536812 h 1128215"/>
                <a:gd name="connsiteX43" fmla="*/ 1774209 w 3248166"/>
                <a:gd name="connsiteY43" fmla="*/ 550460 h 1128215"/>
                <a:gd name="connsiteX44" fmla="*/ 1819702 w 3248166"/>
                <a:gd name="connsiteY44" fmla="*/ 550460 h 1128215"/>
                <a:gd name="connsiteX45" fmla="*/ 1819702 w 3248166"/>
                <a:gd name="connsiteY45" fmla="*/ 586854 h 1128215"/>
                <a:gd name="connsiteX46" fmla="*/ 1874293 w 3248166"/>
                <a:gd name="connsiteY46" fmla="*/ 586854 h 1128215"/>
                <a:gd name="connsiteX47" fmla="*/ 1874293 w 3248166"/>
                <a:gd name="connsiteY47" fmla="*/ 605051 h 1128215"/>
                <a:gd name="connsiteX48" fmla="*/ 1933433 w 3248166"/>
                <a:gd name="connsiteY48" fmla="*/ 605051 h 1128215"/>
                <a:gd name="connsiteX49" fmla="*/ 1933433 w 3248166"/>
                <a:gd name="connsiteY49" fmla="*/ 627797 h 1128215"/>
                <a:gd name="connsiteX50" fmla="*/ 1951630 w 3248166"/>
                <a:gd name="connsiteY50" fmla="*/ 627797 h 1128215"/>
                <a:gd name="connsiteX51" fmla="*/ 1951630 w 3248166"/>
                <a:gd name="connsiteY51" fmla="*/ 677839 h 1128215"/>
                <a:gd name="connsiteX52" fmla="*/ 2047164 w 3248166"/>
                <a:gd name="connsiteY52" fmla="*/ 677839 h 1128215"/>
                <a:gd name="connsiteX53" fmla="*/ 2047164 w 3248166"/>
                <a:gd name="connsiteY53" fmla="*/ 691487 h 1128215"/>
                <a:gd name="connsiteX54" fmla="*/ 2110854 w 3248166"/>
                <a:gd name="connsiteY54" fmla="*/ 691487 h 1128215"/>
                <a:gd name="connsiteX55" fmla="*/ 2110854 w 3248166"/>
                <a:gd name="connsiteY55" fmla="*/ 714233 h 1128215"/>
                <a:gd name="connsiteX56" fmla="*/ 2197290 w 3248166"/>
                <a:gd name="connsiteY56" fmla="*/ 714233 h 1128215"/>
                <a:gd name="connsiteX57" fmla="*/ 2197290 w 3248166"/>
                <a:gd name="connsiteY57" fmla="*/ 732430 h 1128215"/>
                <a:gd name="connsiteX58" fmla="*/ 2406555 w 3248166"/>
                <a:gd name="connsiteY58" fmla="*/ 732430 h 1128215"/>
                <a:gd name="connsiteX59" fmla="*/ 2406555 w 3248166"/>
                <a:gd name="connsiteY59" fmla="*/ 750627 h 1128215"/>
                <a:gd name="connsiteX60" fmla="*/ 2452048 w 3248166"/>
                <a:gd name="connsiteY60" fmla="*/ 750627 h 1128215"/>
                <a:gd name="connsiteX61" fmla="*/ 2452048 w 3248166"/>
                <a:gd name="connsiteY61" fmla="*/ 782472 h 1128215"/>
                <a:gd name="connsiteX62" fmla="*/ 2556681 w 3248166"/>
                <a:gd name="connsiteY62" fmla="*/ 782472 h 1128215"/>
                <a:gd name="connsiteX63" fmla="*/ 2556681 w 3248166"/>
                <a:gd name="connsiteY63" fmla="*/ 782472 h 1128215"/>
                <a:gd name="connsiteX64" fmla="*/ 2588525 w 3248166"/>
                <a:gd name="connsiteY64" fmla="*/ 782472 h 1128215"/>
                <a:gd name="connsiteX65" fmla="*/ 2588525 w 3248166"/>
                <a:gd name="connsiteY65" fmla="*/ 818866 h 1128215"/>
                <a:gd name="connsiteX66" fmla="*/ 2602173 w 3248166"/>
                <a:gd name="connsiteY66" fmla="*/ 818866 h 1128215"/>
                <a:gd name="connsiteX67" fmla="*/ 2602173 w 3248166"/>
                <a:gd name="connsiteY67" fmla="*/ 818866 h 1128215"/>
                <a:gd name="connsiteX68" fmla="*/ 2602173 w 3248166"/>
                <a:gd name="connsiteY68" fmla="*/ 859809 h 1128215"/>
                <a:gd name="connsiteX69" fmla="*/ 2602173 w 3248166"/>
                <a:gd name="connsiteY69" fmla="*/ 905302 h 1128215"/>
                <a:gd name="connsiteX70" fmla="*/ 2679511 w 3248166"/>
                <a:gd name="connsiteY70" fmla="*/ 905302 h 1128215"/>
                <a:gd name="connsiteX71" fmla="*/ 2679511 w 3248166"/>
                <a:gd name="connsiteY71" fmla="*/ 918949 h 1128215"/>
                <a:gd name="connsiteX72" fmla="*/ 2720454 w 3248166"/>
                <a:gd name="connsiteY72" fmla="*/ 918949 h 1128215"/>
                <a:gd name="connsiteX73" fmla="*/ 2720454 w 3248166"/>
                <a:gd name="connsiteY73" fmla="*/ 941696 h 1128215"/>
                <a:gd name="connsiteX74" fmla="*/ 2984311 w 3248166"/>
                <a:gd name="connsiteY74" fmla="*/ 941696 h 1128215"/>
                <a:gd name="connsiteX75" fmla="*/ 2984311 w 3248166"/>
                <a:gd name="connsiteY75" fmla="*/ 959893 h 1128215"/>
                <a:gd name="connsiteX76" fmla="*/ 3093493 w 3248166"/>
                <a:gd name="connsiteY76" fmla="*/ 959893 h 1128215"/>
                <a:gd name="connsiteX77" fmla="*/ 3093493 w 3248166"/>
                <a:gd name="connsiteY77" fmla="*/ 973540 h 1128215"/>
                <a:gd name="connsiteX78" fmla="*/ 3193576 w 3248166"/>
                <a:gd name="connsiteY78" fmla="*/ 973540 h 1128215"/>
                <a:gd name="connsiteX79" fmla="*/ 3193576 w 3248166"/>
                <a:gd name="connsiteY79" fmla="*/ 987188 h 1128215"/>
                <a:gd name="connsiteX80" fmla="*/ 3216323 w 3248166"/>
                <a:gd name="connsiteY80" fmla="*/ 987188 h 1128215"/>
                <a:gd name="connsiteX81" fmla="*/ 3216323 w 3248166"/>
                <a:gd name="connsiteY81" fmla="*/ 1023582 h 1128215"/>
                <a:gd name="connsiteX82" fmla="*/ 3216323 w 3248166"/>
                <a:gd name="connsiteY82" fmla="*/ 1069075 h 1128215"/>
                <a:gd name="connsiteX83" fmla="*/ 3248167 w 3248166"/>
                <a:gd name="connsiteY83" fmla="*/ 1069075 h 1128215"/>
                <a:gd name="connsiteX84" fmla="*/ 3248167 w 3248166"/>
                <a:gd name="connsiteY84" fmla="*/ 1128215 h 1128215"/>
                <a:gd name="connsiteX0" fmla="*/ 0 w 3248168"/>
                <a:gd name="connsiteY0" fmla="*/ 0 h 1069075"/>
                <a:gd name="connsiteX1" fmla="*/ 118281 w 3248168"/>
                <a:gd name="connsiteY1" fmla="*/ 0 h 1069075"/>
                <a:gd name="connsiteX2" fmla="*/ 118281 w 3248168"/>
                <a:gd name="connsiteY2" fmla="*/ 18197 h 1069075"/>
                <a:gd name="connsiteX3" fmla="*/ 204717 w 3248168"/>
                <a:gd name="connsiteY3" fmla="*/ 18197 h 1069075"/>
                <a:gd name="connsiteX4" fmla="*/ 204717 w 3248168"/>
                <a:gd name="connsiteY4" fmla="*/ 50042 h 1069075"/>
                <a:gd name="connsiteX5" fmla="*/ 259308 w 3248168"/>
                <a:gd name="connsiteY5" fmla="*/ 50042 h 1069075"/>
                <a:gd name="connsiteX6" fmla="*/ 259308 w 3248168"/>
                <a:gd name="connsiteY6" fmla="*/ 72788 h 1069075"/>
                <a:gd name="connsiteX7" fmla="*/ 359391 w 3248168"/>
                <a:gd name="connsiteY7" fmla="*/ 72788 h 1069075"/>
                <a:gd name="connsiteX8" fmla="*/ 359391 w 3248168"/>
                <a:gd name="connsiteY8" fmla="*/ 81887 h 1069075"/>
                <a:gd name="connsiteX9" fmla="*/ 413982 w 3248168"/>
                <a:gd name="connsiteY9" fmla="*/ 81887 h 1069075"/>
                <a:gd name="connsiteX10" fmla="*/ 413982 w 3248168"/>
                <a:gd name="connsiteY10" fmla="*/ 113732 h 1069075"/>
                <a:gd name="connsiteX11" fmla="*/ 468573 w 3248168"/>
                <a:gd name="connsiteY11" fmla="*/ 113732 h 1069075"/>
                <a:gd name="connsiteX12" fmla="*/ 468573 w 3248168"/>
                <a:gd name="connsiteY12" fmla="*/ 145576 h 1069075"/>
                <a:gd name="connsiteX13" fmla="*/ 504967 w 3248168"/>
                <a:gd name="connsiteY13" fmla="*/ 145576 h 1069075"/>
                <a:gd name="connsiteX14" fmla="*/ 495869 w 3248168"/>
                <a:gd name="connsiteY14" fmla="*/ 154674 h 1069075"/>
                <a:gd name="connsiteX15" fmla="*/ 595952 w 3248168"/>
                <a:gd name="connsiteY15" fmla="*/ 154674 h 1069075"/>
                <a:gd name="connsiteX16" fmla="*/ 595952 w 3248168"/>
                <a:gd name="connsiteY16" fmla="*/ 204717 h 1069075"/>
                <a:gd name="connsiteX17" fmla="*/ 673290 w 3248168"/>
                <a:gd name="connsiteY17" fmla="*/ 204717 h 1069075"/>
                <a:gd name="connsiteX18" fmla="*/ 673290 w 3248168"/>
                <a:gd name="connsiteY18" fmla="*/ 213815 h 1069075"/>
                <a:gd name="connsiteX19" fmla="*/ 732430 w 3248168"/>
                <a:gd name="connsiteY19" fmla="*/ 213815 h 1069075"/>
                <a:gd name="connsiteX20" fmla="*/ 732430 w 3248168"/>
                <a:gd name="connsiteY20" fmla="*/ 227463 h 1069075"/>
                <a:gd name="connsiteX21" fmla="*/ 800669 w 3248168"/>
                <a:gd name="connsiteY21" fmla="*/ 227463 h 1069075"/>
                <a:gd name="connsiteX22" fmla="*/ 800669 w 3248168"/>
                <a:gd name="connsiteY22" fmla="*/ 254758 h 1069075"/>
                <a:gd name="connsiteX23" fmla="*/ 832514 w 3248168"/>
                <a:gd name="connsiteY23" fmla="*/ 254758 h 1069075"/>
                <a:gd name="connsiteX24" fmla="*/ 832514 w 3248168"/>
                <a:gd name="connsiteY24" fmla="*/ 272955 h 1069075"/>
                <a:gd name="connsiteX25" fmla="*/ 1078173 w 3248168"/>
                <a:gd name="connsiteY25" fmla="*/ 272955 h 1069075"/>
                <a:gd name="connsiteX26" fmla="*/ 1078173 w 3248168"/>
                <a:gd name="connsiteY26" fmla="*/ 304800 h 1069075"/>
                <a:gd name="connsiteX27" fmla="*/ 1146412 w 3248168"/>
                <a:gd name="connsiteY27" fmla="*/ 304800 h 1069075"/>
                <a:gd name="connsiteX28" fmla="*/ 1201003 w 3248168"/>
                <a:gd name="connsiteY28" fmla="*/ 304800 h 1069075"/>
                <a:gd name="connsiteX29" fmla="*/ 1201003 w 3248168"/>
                <a:gd name="connsiteY29" fmla="*/ 332096 h 1069075"/>
                <a:gd name="connsiteX30" fmla="*/ 1251045 w 3248168"/>
                <a:gd name="connsiteY30" fmla="*/ 332096 h 1069075"/>
                <a:gd name="connsiteX31" fmla="*/ 1251045 w 3248168"/>
                <a:gd name="connsiteY31" fmla="*/ 382137 h 1069075"/>
                <a:gd name="connsiteX32" fmla="*/ 1287439 w 3248168"/>
                <a:gd name="connsiteY32" fmla="*/ 382137 h 1069075"/>
                <a:gd name="connsiteX33" fmla="*/ 1287439 w 3248168"/>
                <a:gd name="connsiteY33" fmla="*/ 418532 h 1069075"/>
                <a:gd name="connsiteX34" fmla="*/ 1319284 w 3248168"/>
                <a:gd name="connsiteY34" fmla="*/ 418532 h 1069075"/>
                <a:gd name="connsiteX35" fmla="*/ 1319284 w 3248168"/>
                <a:gd name="connsiteY35" fmla="*/ 464024 h 1069075"/>
                <a:gd name="connsiteX36" fmla="*/ 1428466 w 3248168"/>
                <a:gd name="connsiteY36" fmla="*/ 464024 h 1069075"/>
                <a:gd name="connsiteX37" fmla="*/ 1428466 w 3248168"/>
                <a:gd name="connsiteY37" fmla="*/ 486770 h 1069075"/>
                <a:gd name="connsiteX38" fmla="*/ 1483057 w 3248168"/>
                <a:gd name="connsiteY38" fmla="*/ 486770 h 1069075"/>
                <a:gd name="connsiteX39" fmla="*/ 1483057 w 3248168"/>
                <a:gd name="connsiteY39" fmla="*/ 514066 h 1069075"/>
                <a:gd name="connsiteX40" fmla="*/ 1574042 w 3248168"/>
                <a:gd name="connsiteY40" fmla="*/ 514066 h 1069075"/>
                <a:gd name="connsiteX41" fmla="*/ 1574042 w 3248168"/>
                <a:gd name="connsiteY41" fmla="*/ 536812 h 1069075"/>
                <a:gd name="connsiteX42" fmla="*/ 1774209 w 3248168"/>
                <a:gd name="connsiteY42" fmla="*/ 536812 h 1069075"/>
                <a:gd name="connsiteX43" fmla="*/ 1774209 w 3248168"/>
                <a:gd name="connsiteY43" fmla="*/ 550460 h 1069075"/>
                <a:gd name="connsiteX44" fmla="*/ 1819702 w 3248168"/>
                <a:gd name="connsiteY44" fmla="*/ 550460 h 1069075"/>
                <a:gd name="connsiteX45" fmla="*/ 1819702 w 3248168"/>
                <a:gd name="connsiteY45" fmla="*/ 586854 h 1069075"/>
                <a:gd name="connsiteX46" fmla="*/ 1874293 w 3248168"/>
                <a:gd name="connsiteY46" fmla="*/ 586854 h 1069075"/>
                <a:gd name="connsiteX47" fmla="*/ 1874293 w 3248168"/>
                <a:gd name="connsiteY47" fmla="*/ 605051 h 1069075"/>
                <a:gd name="connsiteX48" fmla="*/ 1933433 w 3248168"/>
                <a:gd name="connsiteY48" fmla="*/ 605051 h 1069075"/>
                <a:gd name="connsiteX49" fmla="*/ 1933433 w 3248168"/>
                <a:gd name="connsiteY49" fmla="*/ 627797 h 1069075"/>
                <a:gd name="connsiteX50" fmla="*/ 1951630 w 3248168"/>
                <a:gd name="connsiteY50" fmla="*/ 627797 h 1069075"/>
                <a:gd name="connsiteX51" fmla="*/ 1951630 w 3248168"/>
                <a:gd name="connsiteY51" fmla="*/ 677839 h 1069075"/>
                <a:gd name="connsiteX52" fmla="*/ 2047164 w 3248168"/>
                <a:gd name="connsiteY52" fmla="*/ 677839 h 1069075"/>
                <a:gd name="connsiteX53" fmla="*/ 2047164 w 3248168"/>
                <a:gd name="connsiteY53" fmla="*/ 691487 h 1069075"/>
                <a:gd name="connsiteX54" fmla="*/ 2110854 w 3248168"/>
                <a:gd name="connsiteY54" fmla="*/ 691487 h 1069075"/>
                <a:gd name="connsiteX55" fmla="*/ 2110854 w 3248168"/>
                <a:gd name="connsiteY55" fmla="*/ 714233 h 1069075"/>
                <a:gd name="connsiteX56" fmla="*/ 2197290 w 3248168"/>
                <a:gd name="connsiteY56" fmla="*/ 714233 h 1069075"/>
                <a:gd name="connsiteX57" fmla="*/ 2197290 w 3248168"/>
                <a:gd name="connsiteY57" fmla="*/ 732430 h 1069075"/>
                <a:gd name="connsiteX58" fmla="*/ 2406555 w 3248168"/>
                <a:gd name="connsiteY58" fmla="*/ 732430 h 1069075"/>
                <a:gd name="connsiteX59" fmla="*/ 2406555 w 3248168"/>
                <a:gd name="connsiteY59" fmla="*/ 750627 h 1069075"/>
                <a:gd name="connsiteX60" fmla="*/ 2452048 w 3248168"/>
                <a:gd name="connsiteY60" fmla="*/ 750627 h 1069075"/>
                <a:gd name="connsiteX61" fmla="*/ 2452048 w 3248168"/>
                <a:gd name="connsiteY61" fmla="*/ 782472 h 1069075"/>
                <a:gd name="connsiteX62" fmla="*/ 2556681 w 3248168"/>
                <a:gd name="connsiteY62" fmla="*/ 782472 h 1069075"/>
                <a:gd name="connsiteX63" fmla="*/ 2556681 w 3248168"/>
                <a:gd name="connsiteY63" fmla="*/ 782472 h 1069075"/>
                <a:gd name="connsiteX64" fmla="*/ 2588525 w 3248168"/>
                <a:gd name="connsiteY64" fmla="*/ 782472 h 1069075"/>
                <a:gd name="connsiteX65" fmla="*/ 2588525 w 3248168"/>
                <a:gd name="connsiteY65" fmla="*/ 818866 h 1069075"/>
                <a:gd name="connsiteX66" fmla="*/ 2602173 w 3248168"/>
                <a:gd name="connsiteY66" fmla="*/ 818866 h 1069075"/>
                <a:gd name="connsiteX67" fmla="*/ 2602173 w 3248168"/>
                <a:gd name="connsiteY67" fmla="*/ 818866 h 1069075"/>
                <a:gd name="connsiteX68" fmla="*/ 2602173 w 3248168"/>
                <a:gd name="connsiteY68" fmla="*/ 859809 h 1069075"/>
                <a:gd name="connsiteX69" fmla="*/ 2602173 w 3248168"/>
                <a:gd name="connsiteY69" fmla="*/ 905302 h 1069075"/>
                <a:gd name="connsiteX70" fmla="*/ 2679511 w 3248168"/>
                <a:gd name="connsiteY70" fmla="*/ 905302 h 1069075"/>
                <a:gd name="connsiteX71" fmla="*/ 2679511 w 3248168"/>
                <a:gd name="connsiteY71" fmla="*/ 918949 h 1069075"/>
                <a:gd name="connsiteX72" fmla="*/ 2720454 w 3248168"/>
                <a:gd name="connsiteY72" fmla="*/ 918949 h 1069075"/>
                <a:gd name="connsiteX73" fmla="*/ 2720454 w 3248168"/>
                <a:gd name="connsiteY73" fmla="*/ 941696 h 1069075"/>
                <a:gd name="connsiteX74" fmla="*/ 2984311 w 3248168"/>
                <a:gd name="connsiteY74" fmla="*/ 941696 h 1069075"/>
                <a:gd name="connsiteX75" fmla="*/ 2984311 w 3248168"/>
                <a:gd name="connsiteY75" fmla="*/ 959893 h 1069075"/>
                <a:gd name="connsiteX76" fmla="*/ 3093493 w 3248168"/>
                <a:gd name="connsiteY76" fmla="*/ 959893 h 1069075"/>
                <a:gd name="connsiteX77" fmla="*/ 3093493 w 3248168"/>
                <a:gd name="connsiteY77" fmla="*/ 973540 h 1069075"/>
                <a:gd name="connsiteX78" fmla="*/ 3193576 w 3248168"/>
                <a:gd name="connsiteY78" fmla="*/ 973540 h 1069075"/>
                <a:gd name="connsiteX79" fmla="*/ 3193576 w 3248168"/>
                <a:gd name="connsiteY79" fmla="*/ 987188 h 1069075"/>
                <a:gd name="connsiteX80" fmla="*/ 3216323 w 3248168"/>
                <a:gd name="connsiteY80" fmla="*/ 987188 h 1069075"/>
                <a:gd name="connsiteX81" fmla="*/ 3216323 w 3248168"/>
                <a:gd name="connsiteY81" fmla="*/ 1023582 h 1069075"/>
                <a:gd name="connsiteX82" fmla="*/ 3216323 w 3248168"/>
                <a:gd name="connsiteY82" fmla="*/ 1069075 h 1069075"/>
                <a:gd name="connsiteX83" fmla="*/ 3248167 w 3248168"/>
                <a:gd name="connsiteY83" fmla="*/ 1069075 h 1069075"/>
                <a:gd name="connsiteX0" fmla="*/ 0 w 3216323"/>
                <a:gd name="connsiteY0" fmla="*/ 0 h 1069075"/>
                <a:gd name="connsiteX1" fmla="*/ 118281 w 3216323"/>
                <a:gd name="connsiteY1" fmla="*/ 0 h 1069075"/>
                <a:gd name="connsiteX2" fmla="*/ 118281 w 3216323"/>
                <a:gd name="connsiteY2" fmla="*/ 18197 h 1069075"/>
                <a:gd name="connsiteX3" fmla="*/ 204717 w 3216323"/>
                <a:gd name="connsiteY3" fmla="*/ 18197 h 1069075"/>
                <a:gd name="connsiteX4" fmla="*/ 204717 w 3216323"/>
                <a:gd name="connsiteY4" fmla="*/ 50042 h 1069075"/>
                <a:gd name="connsiteX5" fmla="*/ 259308 w 3216323"/>
                <a:gd name="connsiteY5" fmla="*/ 50042 h 1069075"/>
                <a:gd name="connsiteX6" fmla="*/ 259308 w 3216323"/>
                <a:gd name="connsiteY6" fmla="*/ 72788 h 1069075"/>
                <a:gd name="connsiteX7" fmla="*/ 359391 w 3216323"/>
                <a:gd name="connsiteY7" fmla="*/ 72788 h 1069075"/>
                <a:gd name="connsiteX8" fmla="*/ 359391 w 3216323"/>
                <a:gd name="connsiteY8" fmla="*/ 81887 h 1069075"/>
                <a:gd name="connsiteX9" fmla="*/ 413982 w 3216323"/>
                <a:gd name="connsiteY9" fmla="*/ 81887 h 1069075"/>
                <a:gd name="connsiteX10" fmla="*/ 413982 w 3216323"/>
                <a:gd name="connsiteY10" fmla="*/ 113732 h 1069075"/>
                <a:gd name="connsiteX11" fmla="*/ 468573 w 3216323"/>
                <a:gd name="connsiteY11" fmla="*/ 113732 h 1069075"/>
                <a:gd name="connsiteX12" fmla="*/ 468573 w 3216323"/>
                <a:gd name="connsiteY12" fmla="*/ 145576 h 1069075"/>
                <a:gd name="connsiteX13" fmla="*/ 504967 w 3216323"/>
                <a:gd name="connsiteY13" fmla="*/ 145576 h 1069075"/>
                <a:gd name="connsiteX14" fmla="*/ 495869 w 3216323"/>
                <a:gd name="connsiteY14" fmla="*/ 154674 h 1069075"/>
                <a:gd name="connsiteX15" fmla="*/ 595952 w 3216323"/>
                <a:gd name="connsiteY15" fmla="*/ 154674 h 1069075"/>
                <a:gd name="connsiteX16" fmla="*/ 595952 w 3216323"/>
                <a:gd name="connsiteY16" fmla="*/ 204717 h 1069075"/>
                <a:gd name="connsiteX17" fmla="*/ 673290 w 3216323"/>
                <a:gd name="connsiteY17" fmla="*/ 204717 h 1069075"/>
                <a:gd name="connsiteX18" fmla="*/ 673290 w 3216323"/>
                <a:gd name="connsiteY18" fmla="*/ 213815 h 1069075"/>
                <a:gd name="connsiteX19" fmla="*/ 732430 w 3216323"/>
                <a:gd name="connsiteY19" fmla="*/ 213815 h 1069075"/>
                <a:gd name="connsiteX20" fmla="*/ 732430 w 3216323"/>
                <a:gd name="connsiteY20" fmla="*/ 227463 h 1069075"/>
                <a:gd name="connsiteX21" fmla="*/ 800669 w 3216323"/>
                <a:gd name="connsiteY21" fmla="*/ 227463 h 1069075"/>
                <a:gd name="connsiteX22" fmla="*/ 800669 w 3216323"/>
                <a:gd name="connsiteY22" fmla="*/ 254758 h 1069075"/>
                <a:gd name="connsiteX23" fmla="*/ 832514 w 3216323"/>
                <a:gd name="connsiteY23" fmla="*/ 254758 h 1069075"/>
                <a:gd name="connsiteX24" fmla="*/ 832514 w 3216323"/>
                <a:gd name="connsiteY24" fmla="*/ 272955 h 1069075"/>
                <a:gd name="connsiteX25" fmla="*/ 1078173 w 3216323"/>
                <a:gd name="connsiteY25" fmla="*/ 272955 h 1069075"/>
                <a:gd name="connsiteX26" fmla="*/ 1078173 w 3216323"/>
                <a:gd name="connsiteY26" fmla="*/ 304800 h 1069075"/>
                <a:gd name="connsiteX27" fmla="*/ 1146412 w 3216323"/>
                <a:gd name="connsiteY27" fmla="*/ 304800 h 1069075"/>
                <a:gd name="connsiteX28" fmla="*/ 1201003 w 3216323"/>
                <a:gd name="connsiteY28" fmla="*/ 304800 h 1069075"/>
                <a:gd name="connsiteX29" fmla="*/ 1201003 w 3216323"/>
                <a:gd name="connsiteY29" fmla="*/ 332096 h 1069075"/>
                <a:gd name="connsiteX30" fmla="*/ 1251045 w 3216323"/>
                <a:gd name="connsiteY30" fmla="*/ 332096 h 1069075"/>
                <a:gd name="connsiteX31" fmla="*/ 1251045 w 3216323"/>
                <a:gd name="connsiteY31" fmla="*/ 382137 h 1069075"/>
                <a:gd name="connsiteX32" fmla="*/ 1287439 w 3216323"/>
                <a:gd name="connsiteY32" fmla="*/ 382137 h 1069075"/>
                <a:gd name="connsiteX33" fmla="*/ 1287439 w 3216323"/>
                <a:gd name="connsiteY33" fmla="*/ 418532 h 1069075"/>
                <a:gd name="connsiteX34" fmla="*/ 1319284 w 3216323"/>
                <a:gd name="connsiteY34" fmla="*/ 418532 h 1069075"/>
                <a:gd name="connsiteX35" fmla="*/ 1319284 w 3216323"/>
                <a:gd name="connsiteY35" fmla="*/ 464024 h 1069075"/>
                <a:gd name="connsiteX36" fmla="*/ 1428466 w 3216323"/>
                <a:gd name="connsiteY36" fmla="*/ 464024 h 1069075"/>
                <a:gd name="connsiteX37" fmla="*/ 1428466 w 3216323"/>
                <a:gd name="connsiteY37" fmla="*/ 486770 h 1069075"/>
                <a:gd name="connsiteX38" fmla="*/ 1483057 w 3216323"/>
                <a:gd name="connsiteY38" fmla="*/ 486770 h 1069075"/>
                <a:gd name="connsiteX39" fmla="*/ 1483057 w 3216323"/>
                <a:gd name="connsiteY39" fmla="*/ 514066 h 1069075"/>
                <a:gd name="connsiteX40" fmla="*/ 1574042 w 3216323"/>
                <a:gd name="connsiteY40" fmla="*/ 514066 h 1069075"/>
                <a:gd name="connsiteX41" fmla="*/ 1574042 w 3216323"/>
                <a:gd name="connsiteY41" fmla="*/ 536812 h 1069075"/>
                <a:gd name="connsiteX42" fmla="*/ 1774209 w 3216323"/>
                <a:gd name="connsiteY42" fmla="*/ 536812 h 1069075"/>
                <a:gd name="connsiteX43" fmla="*/ 1774209 w 3216323"/>
                <a:gd name="connsiteY43" fmla="*/ 550460 h 1069075"/>
                <a:gd name="connsiteX44" fmla="*/ 1819702 w 3216323"/>
                <a:gd name="connsiteY44" fmla="*/ 550460 h 1069075"/>
                <a:gd name="connsiteX45" fmla="*/ 1819702 w 3216323"/>
                <a:gd name="connsiteY45" fmla="*/ 586854 h 1069075"/>
                <a:gd name="connsiteX46" fmla="*/ 1874293 w 3216323"/>
                <a:gd name="connsiteY46" fmla="*/ 586854 h 1069075"/>
                <a:gd name="connsiteX47" fmla="*/ 1874293 w 3216323"/>
                <a:gd name="connsiteY47" fmla="*/ 605051 h 1069075"/>
                <a:gd name="connsiteX48" fmla="*/ 1933433 w 3216323"/>
                <a:gd name="connsiteY48" fmla="*/ 605051 h 1069075"/>
                <a:gd name="connsiteX49" fmla="*/ 1933433 w 3216323"/>
                <a:gd name="connsiteY49" fmla="*/ 627797 h 1069075"/>
                <a:gd name="connsiteX50" fmla="*/ 1951630 w 3216323"/>
                <a:gd name="connsiteY50" fmla="*/ 627797 h 1069075"/>
                <a:gd name="connsiteX51" fmla="*/ 1951630 w 3216323"/>
                <a:gd name="connsiteY51" fmla="*/ 677839 h 1069075"/>
                <a:gd name="connsiteX52" fmla="*/ 2047164 w 3216323"/>
                <a:gd name="connsiteY52" fmla="*/ 677839 h 1069075"/>
                <a:gd name="connsiteX53" fmla="*/ 2047164 w 3216323"/>
                <a:gd name="connsiteY53" fmla="*/ 691487 h 1069075"/>
                <a:gd name="connsiteX54" fmla="*/ 2110854 w 3216323"/>
                <a:gd name="connsiteY54" fmla="*/ 691487 h 1069075"/>
                <a:gd name="connsiteX55" fmla="*/ 2110854 w 3216323"/>
                <a:gd name="connsiteY55" fmla="*/ 714233 h 1069075"/>
                <a:gd name="connsiteX56" fmla="*/ 2197290 w 3216323"/>
                <a:gd name="connsiteY56" fmla="*/ 714233 h 1069075"/>
                <a:gd name="connsiteX57" fmla="*/ 2197290 w 3216323"/>
                <a:gd name="connsiteY57" fmla="*/ 732430 h 1069075"/>
                <a:gd name="connsiteX58" fmla="*/ 2406555 w 3216323"/>
                <a:gd name="connsiteY58" fmla="*/ 732430 h 1069075"/>
                <a:gd name="connsiteX59" fmla="*/ 2406555 w 3216323"/>
                <a:gd name="connsiteY59" fmla="*/ 750627 h 1069075"/>
                <a:gd name="connsiteX60" fmla="*/ 2452048 w 3216323"/>
                <a:gd name="connsiteY60" fmla="*/ 750627 h 1069075"/>
                <a:gd name="connsiteX61" fmla="*/ 2452048 w 3216323"/>
                <a:gd name="connsiteY61" fmla="*/ 782472 h 1069075"/>
                <a:gd name="connsiteX62" fmla="*/ 2556681 w 3216323"/>
                <a:gd name="connsiteY62" fmla="*/ 782472 h 1069075"/>
                <a:gd name="connsiteX63" fmla="*/ 2556681 w 3216323"/>
                <a:gd name="connsiteY63" fmla="*/ 782472 h 1069075"/>
                <a:gd name="connsiteX64" fmla="*/ 2588525 w 3216323"/>
                <a:gd name="connsiteY64" fmla="*/ 782472 h 1069075"/>
                <a:gd name="connsiteX65" fmla="*/ 2588525 w 3216323"/>
                <a:gd name="connsiteY65" fmla="*/ 818866 h 1069075"/>
                <a:gd name="connsiteX66" fmla="*/ 2602173 w 3216323"/>
                <a:gd name="connsiteY66" fmla="*/ 818866 h 1069075"/>
                <a:gd name="connsiteX67" fmla="*/ 2602173 w 3216323"/>
                <a:gd name="connsiteY67" fmla="*/ 818866 h 1069075"/>
                <a:gd name="connsiteX68" fmla="*/ 2602173 w 3216323"/>
                <a:gd name="connsiteY68" fmla="*/ 859809 h 1069075"/>
                <a:gd name="connsiteX69" fmla="*/ 2602173 w 3216323"/>
                <a:gd name="connsiteY69" fmla="*/ 905302 h 1069075"/>
                <a:gd name="connsiteX70" fmla="*/ 2679511 w 3216323"/>
                <a:gd name="connsiteY70" fmla="*/ 905302 h 1069075"/>
                <a:gd name="connsiteX71" fmla="*/ 2679511 w 3216323"/>
                <a:gd name="connsiteY71" fmla="*/ 918949 h 1069075"/>
                <a:gd name="connsiteX72" fmla="*/ 2720454 w 3216323"/>
                <a:gd name="connsiteY72" fmla="*/ 918949 h 1069075"/>
                <a:gd name="connsiteX73" fmla="*/ 2720454 w 3216323"/>
                <a:gd name="connsiteY73" fmla="*/ 941696 h 1069075"/>
                <a:gd name="connsiteX74" fmla="*/ 2984311 w 3216323"/>
                <a:gd name="connsiteY74" fmla="*/ 941696 h 1069075"/>
                <a:gd name="connsiteX75" fmla="*/ 2984311 w 3216323"/>
                <a:gd name="connsiteY75" fmla="*/ 959893 h 1069075"/>
                <a:gd name="connsiteX76" fmla="*/ 3093493 w 3216323"/>
                <a:gd name="connsiteY76" fmla="*/ 959893 h 1069075"/>
                <a:gd name="connsiteX77" fmla="*/ 3093493 w 3216323"/>
                <a:gd name="connsiteY77" fmla="*/ 973540 h 1069075"/>
                <a:gd name="connsiteX78" fmla="*/ 3193576 w 3216323"/>
                <a:gd name="connsiteY78" fmla="*/ 973540 h 1069075"/>
                <a:gd name="connsiteX79" fmla="*/ 3193576 w 3216323"/>
                <a:gd name="connsiteY79" fmla="*/ 987188 h 1069075"/>
                <a:gd name="connsiteX80" fmla="*/ 3216323 w 3216323"/>
                <a:gd name="connsiteY80" fmla="*/ 987188 h 1069075"/>
                <a:gd name="connsiteX81" fmla="*/ 3216323 w 3216323"/>
                <a:gd name="connsiteY81" fmla="*/ 1023582 h 1069075"/>
                <a:gd name="connsiteX82" fmla="*/ 3216323 w 3216323"/>
                <a:gd name="connsiteY82" fmla="*/ 1069075 h 1069075"/>
                <a:gd name="connsiteX0" fmla="*/ 0 w 3216323"/>
                <a:gd name="connsiteY0" fmla="*/ 0 h 1023582"/>
                <a:gd name="connsiteX1" fmla="*/ 118281 w 3216323"/>
                <a:gd name="connsiteY1" fmla="*/ 0 h 1023582"/>
                <a:gd name="connsiteX2" fmla="*/ 118281 w 3216323"/>
                <a:gd name="connsiteY2" fmla="*/ 18197 h 1023582"/>
                <a:gd name="connsiteX3" fmla="*/ 204717 w 3216323"/>
                <a:gd name="connsiteY3" fmla="*/ 18197 h 1023582"/>
                <a:gd name="connsiteX4" fmla="*/ 204717 w 3216323"/>
                <a:gd name="connsiteY4" fmla="*/ 50042 h 1023582"/>
                <a:gd name="connsiteX5" fmla="*/ 259308 w 3216323"/>
                <a:gd name="connsiteY5" fmla="*/ 50042 h 1023582"/>
                <a:gd name="connsiteX6" fmla="*/ 259308 w 3216323"/>
                <a:gd name="connsiteY6" fmla="*/ 72788 h 1023582"/>
                <a:gd name="connsiteX7" fmla="*/ 359391 w 3216323"/>
                <a:gd name="connsiteY7" fmla="*/ 72788 h 1023582"/>
                <a:gd name="connsiteX8" fmla="*/ 359391 w 3216323"/>
                <a:gd name="connsiteY8" fmla="*/ 81887 h 1023582"/>
                <a:gd name="connsiteX9" fmla="*/ 413982 w 3216323"/>
                <a:gd name="connsiteY9" fmla="*/ 81887 h 1023582"/>
                <a:gd name="connsiteX10" fmla="*/ 413982 w 3216323"/>
                <a:gd name="connsiteY10" fmla="*/ 113732 h 1023582"/>
                <a:gd name="connsiteX11" fmla="*/ 468573 w 3216323"/>
                <a:gd name="connsiteY11" fmla="*/ 113732 h 1023582"/>
                <a:gd name="connsiteX12" fmla="*/ 468573 w 3216323"/>
                <a:gd name="connsiteY12" fmla="*/ 145576 h 1023582"/>
                <a:gd name="connsiteX13" fmla="*/ 504967 w 3216323"/>
                <a:gd name="connsiteY13" fmla="*/ 145576 h 1023582"/>
                <a:gd name="connsiteX14" fmla="*/ 495869 w 3216323"/>
                <a:gd name="connsiteY14" fmla="*/ 154674 h 1023582"/>
                <a:gd name="connsiteX15" fmla="*/ 595952 w 3216323"/>
                <a:gd name="connsiteY15" fmla="*/ 154674 h 1023582"/>
                <a:gd name="connsiteX16" fmla="*/ 595952 w 3216323"/>
                <a:gd name="connsiteY16" fmla="*/ 204717 h 1023582"/>
                <a:gd name="connsiteX17" fmla="*/ 673290 w 3216323"/>
                <a:gd name="connsiteY17" fmla="*/ 204717 h 1023582"/>
                <a:gd name="connsiteX18" fmla="*/ 673290 w 3216323"/>
                <a:gd name="connsiteY18" fmla="*/ 213815 h 1023582"/>
                <a:gd name="connsiteX19" fmla="*/ 732430 w 3216323"/>
                <a:gd name="connsiteY19" fmla="*/ 213815 h 1023582"/>
                <a:gd name="connsiteX20" fmla="*/ 732430 w 3216323"/>
                <a:gd name="connsiteY20" fmla="*/ 227463 h 1023582"/>
                <a:gd name="connsiteX21" fmla="*/ 800669 w 3216323"/>
                <a:gd name="connsiteY21" fmla="*/ 227463 h 1023582"/>
                <a:gd name="connsiteX22" fmla="*/ 800669 w 3216323"/>
                <a:gd name="connsiteY22" fmla="*/ 254758 h 1023582"/>
                <a:gd name="connsiteX23" fmla="*/ 832514 w 3216323"/>
                <a:gd name="connsiteY23" fmla="*/ 254758 h 1023582"/>
                <a:gd name="connsiteX24" fmla="*/ 832514 w 3216323"/>
                <a:gd name="connsiteY24" fmla="*/ 272955 h 1023582"/>
                <a:gd name="connsiteX25" fmla="*/ 1078173 w 3216323"/>
                <a:gd name="connsiteY25" fmla="*/ 272955 h 1023582"/>
                <a:gd name="connsiteX26" fmla="*/ 1078173 w 3216323"/>
                <a:gd name="connsiteY26" fmla="*/ 304800 h 1023582"/>
                <a:gd name="connsiteX27" fmla="*/ 1146412 w 3216323"/>
                <a:gd name="connsiteY27" fmla="*/ 304800 h 1023582"/>
                <a:gd name="connsiteX28" fmla="*/ 1201003 w 3216323"/>
                <a:gd name="connsiteY28" fmla="*/ 304800 h 1023582"/>
                <a:gd name="connsiteX29" fmla="*/ 1201003 w 3216323"/>
                <a:gd name="connsiteY29" fmla="*/ 332096 h 1023582"/>
                <a:gd name="connsiteX30" fmla="*/ 1251045 w 3216323"/>
                <a:gd name="connsiteY30" fmla="*/ 332096 h 1023582"/>
                <a:gd name="connsiteX31" fmla="*/ 1251045 w 3216323"/>
                <a:gd name="connsiteY31" fmla="*/ 382137 h 1023582"/>
                <a:gd name="connsiteX32" fmla="*/ 1287439 w 3216323"/>
                <a:gd name="connsiteY32" fmla="*/ 382137 h 1023582"/>
                <a:gd name="connsiteX33" fmla="*/ 1287439 w 3216323"/>
                <a:gd name="connsiteY33" fmla="*/ 418532 h 1023582"/>
                <a:gd name="connsiteX34" fmla="*/ 1319284 w 3216323"/>
                <a:gd name="connsiteY34" fmla="*/ 418532 h 1023582"/>
                <a:gd name="connsiteX35" fmla="*/ 1319284 w 3216323"/>
                <a:gd name="connsiteY35" fmla="*/ 464024 h 1023582"/>
                <a:gd name="connsiteX36" fmla="*/ 1428466 w 3216323"/>
                <a:gd name="connsiteY36" fmla="*/ 464024 h 1023582"/>
                <a:gd name="connsiteX37" fmla="*/ 1428466 w 3216323"/>
                <a:gd name="connsiteY37" fmla="*/ 486770 h 1023582"/>
                <a:gd name="connsiteX38" fmla="*/ 1483057 w 3216323"/>
                <a:gd name="connsiteY38" fmla="*/ 486770 h 1023582"/>
                <a:gd name="connsiteX39" fmla="*/ 1483057 w 3216323"/>
                <a:gd name="connsiteY39" fmla="*/ 514066 h 1023582"/>
                <a:gd name="connsiteX40" fmla="*/ 1574042 w 3216323"/>
                <a:gd name="connsiteY40" fmla="*/ 514066 h 1023582"/>
                <a:gd name="connsiteX41" fmla="*/ 1574042 w 3216323"/>
                <a:gd name="connsiteY41" fmla="*/ 536812 h 1023582"/>
                <a:gd name="connsiteX42" fmla="*/ 1774209 w 3216323"/>
                <a:gd name="connsiteY42" fmla="*/ 536812 h 1023582"/>
                <a:gd name="connsiteX43" fmla="*/ 1774209 w 3216323"/>
                <a:gd name="connsiteY43" fmla="*/ 550460 h 1023582"/>
                <a:gd name="connsiteX44" fmla="*/ 1819702 w 3216323"/>
                <a:gd name="connsiteY44" fmla="*/ 550460 h 1023582"/>
                <a:gd name="connsiteX45" fmla="*/ 1819702 w 3216323"/>
                <a:gd name="connsiteY45" fmla="*/ 586854 h 1023582"/>
                <a:gd name="connsiteX46" fmla="*/ 1874293 w 3216323"/>
                <a:gd name="connsiteY46" fmla="*/ 586854 h 1023582"/>
                <a:gd name="connsiteX47" fmla="*/ 1874293 w 3216323"/>
                <a:gd name="connsiteY47" fmla="*/ 605051 h 1023582"/>
                <a:gd name="connsiteX48" fmla="*/ 1933433 w 3216323"/>
                <a:gd name="connsiteY48" fmla="*/ 605051 h 1023582"/>
                <a:gd name="connsiteX49" fmla="*/ 1933433 w 3216323"/>
                <a:gd name="connsiteY49" fmla="*/ 627797 h 1023582"/>
                <a:gd name="connsiteX50" fmla="*/ 1951630 w 3216323"/>
                <a:gd name="connsiteY50" fmla="*/ 627797 h 1023582"/>
                <a:gd name="connsiteX51" fmla="*/ 1951630 w 3216323"/>
                <a:gd name="connsiteY51" fmla="*/ 677839 h 1023582"/>
                <a:gd name="connsiteX52" fmla="*/ 2047164 w 3216323"/>
                <a:gd name="connsiteY52" fmla="*/ 677839 h 1023582"/>
                <a:gd name="connsiteX53" fmla="*/ 2047164 w 3216323"/>
                <a:gd name="connsiteY53" fmla="*/ 691487 h 1023582"/>
                <a:gd name="connsiteX54" fmla="*/ 2110854 w 3216323"/>
                <a:gd name="connsiteY54" fmla="*/ 691487 h 1023582"/>
                <a:gd name="connsiteX55" fmla="*/ 2110854 w 3216323"/>
                <a:gd name="connsiteY55" fmla="*/ 714233 h 1023582"/>
                <a:gd name="connsiteX56" fmla="*/ 2197290 w 3216323"/>
                <a:gd name="connsiteY56" fmla="*/ 714233 h 1023582"/>
                <a:gd name="connsiteX57" fmla="*/ 2197290 w 3216323"/>
                <a:gd name="connsiteY57" fmla="*/ 732430 h 1023582"/>
                <a:gd name="connsiteX58" fmla="*/ 2406555 w 3216323"/>
                <a:gd name="connsiteY58" fmla="*/ 732430 h 1023582"/>
                <a:gd name="connsiteX59" fmla="*/ 2406555 w 3216323"/>
                <a:gd name="connsiteY59" fmla="*/ 750627 h 1023582"/>
                <a:gd name="connsiteX60" fmla="*/ 2452048 w 3216323"/>
                <a:gd name="connsiteY60" fmla="*/ 750627 h 1023582"/>
                <a:gd name="connsiteX61" fmla="*/ 2452048 w 3216323"/>
                <a:gd name="connsiteY61" fmla="*/ 782472 h 1023582"/>
                <a:gd name="connsiteX62" fmla="*/ 2556681 w 3216323"/>
                <a:gd name="connsiteY62" fmla="*/ 782472 h 1023582"/>
                <a:gd name="connsiteX63" fmla="*/ 2556681 w 3216323"/>
                <a:gd name="connsiteY63" fmla="*/ 782472 h 1023582"/>
                <a:gd name="connsiteX64" fmla="*/ 2588525 w 3216323"/>
                <a:gd name="connsiteY64" fmla="*/ 782472 h 1023582"/>
                <a:gd name="connsiteX65" fmla="*/ 2588525 w 3216323"/>
                <a:gd name="connsiteY65" fmla="*/ 818866 h 1023582"/>
                <a:gd name="connsiteX66" fmla="*/ 2602173 w 3216323"/>
                <a:gd name="connsiteY66" fmla="*/ 818866 h 1023582"/>
                <a:gd name="connsiteX67" fmla="*/ 2602173 w 3216323"/>
                <a:gd name="connsiteY67" fmla="*/ 818866 h 1023582"/>
                <a:gd name="connsiteX68" fmla="*/ 2602173 w 3216323"/>
                <a:gd name="connsiteY68" fmla="*/ 859809 h 1023582"/>
                <a:gd name="connsiteX69" fmla="*/ 2602173 w 3216323"/>
                <a:gd name="connsiteY69" fmla="*/ 905302 h 1023582"/>
                <a:gd name="connsiteX70" fmla="*/ 2679511 w 3216323"/>
                <a:gd name="connsiteY70" fmla="*/ 905302 h 1023582"/>
                <a:gd name="connsiteX71" fmla="*/ 2679511 w 3216323"/>
                <a:gd name="connsiteY71" fmla="*/ 918949 h 1023582"/>
                <a:gd name="connsiteX72" fmla="*/ 2720454 w 3216323"/>
                <a:gd name="connsiteY72" fmla="*/ 918949 h 1023582"/>
                <a:gd name="connsiteX73" fmla="*/ 2720454 w 3216323"/>
                <a:gd name="connsiteY73" fmla="*/ 941696 h 1023582"/>
                <a:gd name="connsiteX74" fmla="*/ 2984311 w 3216323"/>
                <a:gd name="connsiteY74" fmla="*/ 941696 h 1023582"/>
                <a:gd name="connsiteX75" fmla="*/ 2984311 w 3216323"/>
                <a:gd name="connsiteY75" fmla="*/ 959893 h 1023582"/>
                <a:gd name="connsiteX76" fmla="*/ 3093493 w 3216323"/>
                <a:gd name="connsiteY76" fmla="*/ 959893 h 1023582"/>
                <a:gd name="connsiteX77" fmla="*/ 3093493 w 3216323"/>
                <a:gd name="connsiteY77" fmla="*/ 973540 h 1023582"/>
                <a:gd name="connsiteX78" fmla="*/ 3193576 w 3216323"/>
                <a:gd name="connsiteY78" fmla="*/ 973540 h 1023582"/>
                <a:gd name="connsiteX79" fmla="*/ 3193576 w 3216323"/>
                <a:gd name="connsiteY79" fmla="*/ 987188 h 1023582"/>
                <a:gd name="connsiteX80" fmla="*/ 3216323 w 3216323"/>
                <a:gd name="connsiteY80" fmla="*/ 987188 h 1023582"/>
                <a:gd name="connsiteX81" fmla="*/ 3216323 w 3216323"/>
                <a:gd name="connsiteY81" fmla="*/ 1023582 h 1023582"/>
                <a:gd name="connsiteX0" fmla="*/ 0 w 3216323"/>
                <a:gd name="connsiteY0" fmla="*/ 0 h 987188"/>
                <a:gd name="connsiteX1" fmla="*/ 118281 w 3216323"/>
                <a:gd name="connsiteY1" fmla="*/ 0 h 987188"/>
                <a:gd name="connsiteX2" fmla="*/ 118281 w 3216323"/>
                <a:gd name="connsiteY2" fmla="*/ 18197 h 987188"/>
                <a:gd name="connsiteX3" fmla="*/ 204717 w 3216323"/>
                <a:gd name="connsiteY3" fmla="*/ 18197 h 987188"/>
                <a:gd name="connsiteX4" fmla="*/ 204717 w 3216323"/>
                <a:gd name="connsiteY4" fmla="*/ 50042 h 987188"/>
                <a:gd name="connsiteX5" fmla="*/ 259308 w 3216323"/>
                <a:gd name="connsiteY5" fmla="*/ 50042 h 987188"/>
                <a:gd name="connsiteX6" fmla="*/ 259308 w 3216323"/>
                <a:gd name="connsiteY6" fmla="*/ 72788 h 987188"/>
                <a:gd name="connsiteX7" fmla="*/ 359391 w 3216323"/>
                <a:gd name="connsiteY7" fmla="*/ 72788 h 987188"/>
                <a:gd name="connsiteX8" fmla="*/ 359391 w 3216323"/>
                <a:gd name="connsiteY8" fmla="*/ 81887 h 987188"/>
                <a:gd name="connsiteX9" fmla="*/ 413982 w 3216323"/>
                <a:gd name="connsiteY9" fmla="*/ 81887 h 987188"/>
                <a:gd name="connsiteX10" fmla="*/ 413982 w 3216323"/>
                <a:gd name="connsiteY10" fmla="*/ 113732 h 987188"/>
                <a:gd name="connsiteX11" fmla="*/ 468573 w 3216323"/>
                <a:gd name="connsiteY11" fmla="*/ 113732 h 987188"/>
                <a:gd name="connsiteX12" fmla="*/ 468573 w 3216323"/>
                <a:gd name="connsiteY12" fmla="*/ 145576 h 987188"/>
                <a:gd name="connsiteX13" fmla="*/ 504967 w 3216323"/>
                <a:gd name="connsiteY13" fmla="*/ 145576 h 987188"/>
                <a:gd name="connsiteX14" fmla="*/ 495869 w 3216323"/>
                <a:gd name="connsiteY14" fmla="*/ 154674 h 987188"/>
                <a:gd name="connsiteX15" fmla="*/ 595952 w 3216323"/>
                <a:gd name="connsiteY15" fmla="*/ 154674 h 987188"/>
                <a:gd name="connsiteX16" fmla="*/ 595952 w 3216323"/>
                <a:gd name="connsiteY16" fmla="*/ 204717 h 987188"/>
                <a:gd name="connsiteX17" fmla="*/ 673290 w 3216323"/>
                <a:gd name="connsiteY17" fmla="*/ 204717 h 987188"/>
                <a:gd name="connsiteX18" fmla="*/ 673290 w 3216323"/>
                <a:gd name="connsiteY18" fmla="*/ 213815 h 987188"/>
                <a:gd name="connsiteX19" fmla="*/ 732430 w 3216323"/>
                <a:gd name="connsiteY19" fmla="*/ 213815 h 987188"/>
                <a:gd name="connsiteX20" fmla="*/ 732430 w 3216323"/>
                <a:gd name="connsiteY20" fmla="*/ 227463 h 987188"/>
                <a:gd name="connsiteX21" fmla="*/ 800669 w 3216323"/>
                <a:gd name="connsiteY21" fmla="*/ 227463 h 987188"/>
                <a:gd name="connsiteX22" fmla="*/ 800669 w 3216323"/>
                <a:gd name="connsiteY22" fmla="*/ 254758 h 987188"/>
                <a:gd name="connsiteX23" fmla="*/ 832514 w 3216323"/>
                <a:gd name="connsiteY23" fmla="*/ 254758 h 987188"/>
                <a:gd name="connsiteX24" fmla="*/ 832514 w 3216323"/>
                <a:gd name="connsiteY24" fmla="*/ 272955 h 987188"/>
                <a:gd name="connsiteX25" fmla="*/ 1078173 w 3216323"/>
                <a:gd name="connsiteY25" fmla="*/ 272955 h 987188"/>
                <a:gd name="connsiteX26" fmla="*/ 1078173 w 3216323"/>
                <a:gd name="connsiteY26" fmla="*/ 304800 h 987188"/>
                <a:gd name="connsiteX27" fmla="*/ 1146412 w 3216323"/>
                <a:gd name="connsiteY27" fmla="*/ 304800 h 987188"/>
                <a:gd name="connsiteX28" fmla="*/ 1201003 w 3216323"/>
                <a:gd name="connsiteY28" fmla="*/ 304800 h 987188"/>
                <a:gd name="connsiteX29" fmla="*/ 1201003 w 3216323"/>
                <a:gd name="connsiteY29" fmla="*/ 332096 h 987188"/>
                <a:gd name="connsiteX30" fmla="*/ 1251045 w 3216323"/>
                <a:gd name="connsiteY30" fmla="*/ 332096 h 987188"/>
                <a:gd name="connsiteX31" fmla="*/ 1251045 w 3216323"/>
                <a:gd name="connsiteY31" fmla="*/ 382137 h 987188"/>
                <a:gd name="connsiteX32" fmla="*/ 1287439 w 3216323"/>
                <a:gd name="connsiteY32" fmla="*/ 382137 h 987188"/>
                <a:gd name="connsiteX33" fmla="*/ 1287439 w 3216323"/>
                <a:gd name="connsiteY33" fmla="*/ 418532 h 987188"/>
                <a:gd name="connsiteX34" fmla="*/ 1319284 w 3216323"/>
                <a:gd name="connsiteY34" fmla="*/ 418532 h 987188"/>
                <a:gd name="connsiteX35" fmla="*/ 1319284 w 3216323"/>
                <a:gd name="connsiteY35" fmla="*/ 464024 h 987188"/>
                <a:gd name="connsiteX36" fmla="*/ 1428466 w 3216323"/>
                <a:gd name="connsiteY36" fmla="*/ 464024 h 987188"/>
                <a:gd name="connsiteX37" fmla="*/ 1428466 w 3216323"/>
                <a:gd name="connsiteY37" fmla="*/ 486770 h 987188"/>
                <a:gd name="connsiteX38" fmla="*/ 1483057 w 3216323"/>
                <a:gd name="connsiteY38" fmla="*/ 486770 h 987188"/>
                <a:gd name="connsiteX39" fmla="*/ 1483057 w 3216323"/>
                <a:gd name="connsiteY39" fmla="*/ 514066 h 987188"/>
                <a:gd name="connsiteX40" fmla="*/ 1574042 w 3216323"/>
                <a:gd name="connsiteY40" fmla="*/ 514066 h 987188"/>
                <a:gd name="connsiteX41" fmla="*/ 1574042 w 3216323"/>
                <a:gd name="connsiteY41" fmla="*/ 536812 h 987188"/>
                <a:gd name="connsiteX42" fmla="*/ 1774209 w 3216323"/>
                <a:gd name="connsiteY42" fmla="*/ 536812 h 987188"/>
                <a:gd name="connsiteX43" fmla="*/ 1774209 w 3216323"/>
                <a:gd name="connsiteY43" fmla="*/ 550460 h 987188"/>
                <a:gd name="connsiteX44" fmla="*/ 1819702 w 3216323"/>
                <a:gd name="connsiteY44" fmla="*/ 550460 h 987188"/>
                <a:gd name="connsiteX45" fmla="*/ 1819702 w 3216323"/>
                <a:gd name="connsiteY45" fmla="*/ 586854 h 987188"/>
                <a:gd name="connsiteX46" fmla="*/ 1874293 w 3216323"/>
                <a:gd name="connsiteY46" fmla="*/ 586854 h 987188"/>
                <a:gd name="connsiteX47" fmla="*/ 1874293 w 3216323"/>
                <a:gd name="connsiteY47" fmla="*/ 605051 h 987188"/>
                <a:gd name="connsiteX48" fmla="*/ 1933433 w 3216323"/>
                <a:gd name="connsiteY48" fmla="*/ 605051 h 987188"/>
                <a:gd name="connsiteX49" fmla="*/ 1933433 w 3216323"/>
                <a:gd name="connsiteY49" fmla="*/ 627797 h 987188"/>
                <a:gd name="connsiteX50" fmla="*/ 1951630 w 3216323"/>
                <a:gd name="connsiteY50" fmla="*/ 627797 h 987188"/>
                <a:gd name="connsiteX51" fmla="*/ 1951630 w 3216323"/>
                <a:gd name="connsiteY51" fmla="*/ 677839 h 987188"/>
                <a:gd name="connsiteX52" fmla="*/ 2047164 w 3216323"/>
                <a:gd name="connsiteY52" fmla="*/ 677839 h 987188"/>
                <a:gd name="connsiteX53" fmla="*/ 2047164 w 3216323"/>
                <a:gd name="connsiteY53" fmla="*/ 691487 h 987188"/>
                <a:gd name="connsiteX54" fmla="*/ 2110854 w 3216323"/>
                <a:gd name="connsiteY54" fmla="*/ 691487 h 987188"/>
                <a:gd name="connsiteX55" fmla="*/ 2110854 w 3216323"/>
                <a:gd name="connsiteY55" fmla="*/ 714233 h 987188"/>
                <a:gd name="connsiteX56" fmla="*/ 2197290 w 3216323"/>
                <a:gd name="connsiteY56" fmla="*/ 714233 h 987188"/>
                <a:gd name="connsiteX57" fmla="*/ 2197290 w 3216323"/>
                <a:gd name="connsiteY57" fmla="*/ 732430 h 987188"/>
                <a:gd name="connsiteX58" fmla="*/ 2406555 w 3216323"/>
                <a:gd name="connsiteY58" fmla="*/ 732430 h 987188"/>
                <a:gd name="connsiteX59" fmla="*/ 2406555 w 3216323"/>
                <a:gd name="connsiteY59" fmla="*/ 750627 h 987188"/>
                <a:gd name="connsiteX60" fmla="*/ 2452048 w 3216323"/>
                <a:gd name="connsiteY60" fmla="*/ 750627 h 987188"/>
                <a:gd name="connsiteX61" fmla="*/ 2452048 w 3216323"/>
                <a:gd name="connsiteY61" fmla="*/ 782472 h 987188"/>
                <a:gd name="connsiteX62" fmla="*/ 2556681 w 3216323"/>
                <a:gd name="connsiteY62" fmla="*/ 782472 h 987188"/>
                <a:gd name="connsiteX63" fmla="*/ 2556681 w 3216323"/>
                <a:gd name="connsiteY63" fmla="*/ 782472 h 987188"/>
                <a:gd name="connsiteX64" fmla="*/ 2588525 w 3216323"/>
                <a:gd name="connsiteY64" fmla="*/ 782472 h 987188"/>
                <a:gd name="connsiteX65" fmla="*/ 2588525 w 3216323"/>
                <a:gd name="connsiteY65" fmla="*/ 818866 h 987188"/>
                <a:gd name="connsiteX66" fmla="*/ 2602173 w 3216323"/>
                <a:gd name="connsiteY66" fmla="*/ 818866 h 987188"/>
                <a:gd name="connsiteX67" fmla="*/ 2602173 w 3216323"/>
                <a:gd name="connsiteY67" fmla="*/ 818866 h 987188"/>
                <a:gd name="connsiteX68" fmla="*/ 2602173 w 3216323"/>
                <a:gd name="connsiteY68" fmla="*/ 859809 h 987188"/>
                <a:gd name="connsiteX69" fmla="*/ 2602173 w 3216323"/>
                <a:gd name="connsiteY69" fmla="*/ 905302 h 987188"/>
                <a:gd name="connsiteX70" fmla="*/ 2679511 w 3216323"/>
                <a:gd name="connsiteY70" fmla="*/ 905302 h 987188"/>
                <a:gd name="connsiteX71" fmla="*/ 2679511 w 3216323"/>
                <a:gd name="connsiteY71" fmla="*/ 918949 h 987188"/>
                <a:gd name="connsiteX72" fmla="*/ 2720454 w 3216323"/>
                <a:gd name="connsiteY72" fmla="*/ 918949 h 987188"/>
                <a:gd name="connsiteX73" fmla="*/ 2720454 w 3216323"/>
                <a:gd name="connsiteY73" fmla="*/ 941696 h 987188"/>
                <a:gd name="connsiteX74" fmla="*/ 2984311 w 3216323"/>
                <a:gd name="connsiteY74" fmla="*/ 941696 h 987188"/>
                <a:gd name="connsiteX75" fmla="*/ 2984311 w 3216323"/>
                <a:gd name="connsiteY75" fmla="*/ 959893 h 987188"/>
                <a:gd name="connsiteX76" fmla="*/ 3093493 w 3216323"/>
                <a:gd name="connsiteY76" fmla="*/ 959893 h 987188"/>
                <a:gd name="connsiteX77" fmla="*/ 3093493 w 3216323"/>
                <a:gd name="connsiteY77" fmla="*/ 973540 h 987188"/>
                <a:gd name="connsiteX78" fmla="*/ 3193576 w 3216323"/>
                <a:gd name="connsiteY78" fmla="*/ 973540 h 987188"/>
                <a:gd name="connsiteX79" fmla="*/ 3193576 w 3216323"/>
                <a:gd name="connsiteY79" fmla="*/ 987188 h 987188"/>
                <a:gd name="connsiteX80" fmla="*/ 3216323 w 3216323"/>
                <a:gd name="connsiteY80" fmla="*/ 987188 h 9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216323" h="987188">
                  <a:moveTo>
                    <a:pt x="0" y="0"/>
                  </a:moveTo>
                  <a:lnTo>
                    <a:pt x="118281" y="0"/>
                  </a:lnTo>
                  <a:lnTo>
                    <a:pt x="118281" y="18197"/>
                  </a:lnTo>
                  <a:lnTo>
                    <a:pt x="204717" y="18197"/>
                  </a:lnTo>
                  <a:lnTo>
                    <a:pt x="204717" y="50042"/>
                  </a:lnTo>
                  <a:lnTo>
                    <a:pt x="259308" y="50042"/>
                  </a:lnTo>
                  <a:lnTo>
                    <a:pt x="259308" y="72788"/>
                  </a:lnTo>
                  <a:lnTo>
                    <a:pt x="359391" y="72788"/>
                  </a:lnTo>
                  <a:lnTo>
                    <a:pt x="359391" y="81887"/>
                  </a:lnTo>
                  <a:lnTo>
                    <a:pt x="413982" y="81887"/>
                  </a:lnTo>
                  <a:lnTo>
                    <a:pt x="413982" y="113732"/>
                  </a:lnTo>
                  <a:lnTo>
                    <a:pt x="468573" y="113732"/>
                  </a:lnTo>
                  <a:lnTo>
                    <a:pt x="468573" y="145576"/>
                  </a:lnTo>
                  <a:lnTo>
                    <a:pt x="504967" y="145576"/>
                  </a:lnTo>
                  <a:lnTo>
                    <a:pt x="495869" y="154674"/>
                  </a:lnTo>
                  <a:lnTo>
                    <a:pt x="595952" y="154674"/>
                  </a:lnTo>
                  <a:lnTo>
                    <a:pt x="595952" y="204717"/>
                  </a:lnTo>
                  <a:lnTo>
                    <a:pt x="673290" y="204717"/>
                  </a:lnTo>
                  <a:lnTo>
                    <a:pt x="673290" y="213815"/>
                  </a:lnTo>
                  <a:lnTo>
                    <a:pt x="732430" y="213815"/>
                  </a:lnTo>
                  <a:lnTo>
                    <a:pt x="732430" y="227463"/>
                  </a:lnTo>
                  <a:lnTo>
                    <a:pt x="800669" y="227463"/>
                  </a:lnTo>
                  <a:lnTo>
                    <a:pt x="800669" y="254758"/>
                  </a:lnTo>
                  <a:lnTo>
                    <a:pt x="832514" y="254758"/>
                  </a:lnTo>
                  <a:lnTo>
                    <a:pt x="832514" y="272955"/>
                  </a:lnTo>
                  <a:lnTo>
                    <a:pt x="1078173" y="272955"/>
                  </a:lnTo>
                  <a:lnTo>
                    <a:pt x="1078173" y="304800"/>
                  </a:lnTo>
                  <a:lnTo>
                    <a:pt x="1146412" y="304800"/>
                  </a:lnTo>
                  <a:lnTo>
                    <a:pt x="1201003" y="304800"/>
                  </a:lnTo>
                  <a:lnTo>
                    <a:pt x="1201003" y="332096"/>
                  </a:lnTo>
                  <a:lnTo>
                    <a:pt x="1251045" y="332096"/>
                  </a:lnTo>
                  <a:lnTo>
                    <a:pt x="1251045" y="382137"/>
                  </a:lnTo>
                  <a:lnTo>
                    <a:pt x="1287439" y="382137"/>
                  </a:lnTo>
                  <a:lnTo>
                    <a:pt x="1287439" y="418532"/>
                  </a:lnTo>
                  <a:lnTo>
                    <a:pt x="1319284" y="418532"/>
                  </a:lnTo>
                  <a:lnTo>
                    <a:pt x="1319284" y="464024"/>
                  </a:lnTo>
                  <a:lnTo>
                    <a:pt x="1428466" y="464024"/>
                  </a:lnTo>
                  <a:lnTo>
                    <a:pt x="1428466" y="486770"/>
                  </a:lnTo>
                  <a:lnTo>
                    <a:pt x="1483057" y="486770"/>
                  </a:lnTo>
                  <a:lnTo>
                    <a:pt x="1483057" y="514066"/>
                  </a:lnTo>
                  <a:lnTo>
                    <a:pt x="1574042" y="514066"/>
                  </a:lnTo>
                  <a:lnTo>
                    <a:pt x="1574042" y="536812"/>
                  </a:lnTo>
                  <a:lnTo>
                    <a:pt x="1774209" y="536812"/>
                  </a:lnTo>
                  <a:lnTo>
                    <a:pt x="1774209" y="550460"/>
                  </a:lnTo>
                  <a:lnTo>
                    <a:pt x="1819702" y="550460"/>
                  </a:lnTo>
                  <a:lnTo>
                    <a:pt x="1819702" y="586854"/>
                  </a:lnTo>
                  <a:lnTo>
                    <a:pt x="1874293" y="586854"/>
                  </a:lnTo>
                  <a:lnTo>
                    <a:pt x="1874293" y="605051"/>
                  </a:lnTo>
                  <a:lnTo>
                    <a:pt x="1933433" y="605051"/>
                  </a:lnTo>
                  <a:lnTo>
                    <a:pt x="1933433" y="627797"/>
                  </a:lnTo>
                  <a:lnTo>
                    <a:pt x="1951630" y="627797"/>
                  </a:lnTo>
                  <a:lnTo>
                    <a:pt x="1951630" y="677839"/>
                  </a:lnTo>
                  <a:lnTo>
                    <a:pt x="2047164" y="677839"/>
                  </a:lnTo>
                  <a:lnTo>
                    <a:pt x="2047164" y="691487"/>
                  </a:lnTo>
                  <a:lnTo>
                    <a:pt x="2110854" y="691487"/>
                  </a:lnTo>
                  <a:lnTo>
                    <a:pt x="2110854" y="714233"/>
                  </a:lnTo>
                  <a:lnTo>
                    <a:pt x="2197290" y="714233"/>
                  </a:lnTo>
                  <a:lnTo>
                    <a:pt x="2197290" y="732430"/>
                  </a:lnTo>
                  <a:lnTo>
                    <a:pt x="2406555" y="732430"/>
                  </a:lnTo>
                  <a:lnTo>
                    <a:pt x="2406555" y="750627"/>
                  </a:lnTo>
                  <a:lnTo>
                    <a:pt x="2452048" y="750627"/>
                  </a:lnTo>
                  <a:lnTo>
                    <a:pt x="2452048" y="782472"/>
                  </a:lnTo>
                  <a:lnTo>
                    <a:pt x="2556681" y="782472"/>
                  </a:lnTo>
                  <a:lnTo>
                    <a:pt x="2556681" y="782472"/>
                  </a:lnTo>
                  <a:lnTo>
                    <a:pt x="2588525" y="782472"/>
                  </a:lnTo>
                  <a:lnTo>
                    <a:pt x="2588525" y="818866"/>
                  </a:lnTo>
                  <a:lnTo>
                    <a:pt x="2602173" y="818866"/>
                  </a:lnTo>
                  <a:lnTo>
                    <a:pt x="2602173" y="818866"/>
                  </a:lnTo>
                  <a:lnTo>
                    <a:pt x="2602173" y="859809"/>
                  </a:lnTo>
                  <a:lnTo>
                    <a:pt x="2602173" y="905302"/>
                  </a:lnTo>
                  <a:lnTo>
                    <a:pt x="2679511" y="905302"/>
                  </a:lnTo>
                  <a:lnTo>
                    <a:pt x="2679511" y="918949"/>
                  </a:lnTo>
                  <a:lnTo>
                    <a:pt x="2720454" y="918949"/>
                  </a:lnTo>
                  <a:lnTo>
                    <a:pt x="2720454" y="941696"/>
                  </a:lnTo>
                  <a:lnTo>
                    <a:pt x="2984311" y="941696"/>
                  </a:lnTo>
                  <a:lnTo>
                    <a:pt x="2984311" y="959893"/>
                  </a:lnTo>
                  <a:lnTo>
                    <a:pt x="3093493" y="959893"/>
                  </a:lnTo>
                  <a:lnTo>
                    <a:pt x="3093493" y="973540"/>
                  </a:lnTo>
                  <a:lnTo>
                    <a:pt x="3193576" y="973540"/>
                  </a:lnTo>
                  <a:lnTo>
                    <a:pt x="3193576" y="987188"/>
                  </a:lnTo>
                  <a:lnTo>
                    <a:pt x="3216323" y="987188"/>
                  </a:lnTo>
                </a:path>
              </a:pathLst>
            </a:custGeom>
            <a:noFill/>
            <a:ln w="28575">
              <a:solidFill>
                <a:schemeClr val="accent1"/>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 name="Freeform: Shape 39">
              <a:extLst>
                <a:ext uri="{FF2B5EF4-FFF2-40B4-BE49-F238E27FC236}">
                  <a16:creationId xmlns:a16="http://schemas.microsoft.com/office/drawing/2014/main" id="{F3DF3835-0695-3D1B-AD69-89068B28466B}"/>
                </a:ext>
              </a:extLst>
            </p:cNvPr>
            <p:cNvSpPr/>
            <p:nvPr/>
          </p:nvSpPr>
          <p:spPr bwMode="auto">
            <a:xfrm>
              <a:off x="2640019" y="2782338"/>
              <a:ext cx="3561534" cy="654667"/>
            </a:xfrm>
            <a:custGeom>
              <a:avLst/>
              <a:gdLst>
                <a:gd name="connsiteX0" fmla="*/ 0 w 3561534"/>
                <a:gd name="connsiteY0" fmla="*/ 0 h 654667"/>
                <a:gd name="connsiteX1" fmla="*/ 49811 w 3561534"/>
                <a:gd name="connsiteY1" fmla="*/ 0 h 654667"/>
                <a:gd name="connsiteX2" fmla="*/ 67601 w 3561534"/>
                <a:gd name="connsiteY2" fmla="*/ 17790 h 654667"/>
                <a:gd name="connsiteX3" fmla="*/ 67601 w 3561534"/>
                <a:gd name="connsiteY3" fmla="*/ 56927 h 654667"/>
                <a:gd name="connsiteX4" fmla="*/ 67601 w 3561534"/>
                <a:gd name="connsiteY4" fmla="*/ 56927 h 654667"/>
                <a:gd name="connsiteX5" fmla="*/ 92507 w 3561534"/>
                <a:gd name="connsiteY5" fmla="*/ 81833 h 654667"/>
                <a:gd name="connsiteX6" fmla="*/ 110297 w 3561534"/>
                <a:gd name="connsiteY6" fmla="*/ 99623 h 654667"/>
                <a:gd name="connsiteX7" fmla="*/ 110297 w 3561534"/>
                <a:gd name="connsiteY7" fmla="*/ 120971 h 654667"/>
                <a:gd name="connsiteX8" fmla="*/ 152993 w 3561534"/>
                <a:gd name="connsiteY8" fmla="*/ 120971 h 654667"/>
                <a:gd name="connsiteX9" fmla="*/ 152993 w 3561534"/>
                <a:gd name="connsiteY9" fmla="*/ 149435 h 654667"/>
                <a:gd name="connsiteX10" fmla="*/ 224152 w 3561534"/>
                <a:gd name="connsiteY10" fmla="*/ 149435 h 654667"/>
                <a:gd name="connsiteX11" fmla="*/ 224152 w 3561534"/>
                <a:gd name="connsiteY11" fmla="*/ 181457 h 654667"/>
                <a:gd name="connsiteX12" fmla="*/ 252616 w 3561534"/>
                <a:gd name="connsiteY12" fmla="*/ 181457 h 654667"/>
                <a:gd name="connsiteX13" fmla="*/ 249058 w 3561534"/>
                <a:gd name="connsiteY13" fmla="*/ 185015 h 654667"/>
                <a:gd name="connsiteX14" fmla="*/ 281080 w 3561534"/>
                <a:gd name="connsiteY14" fmla="*/ 185015 h 654667"/>
                <a:gd name="connsiteX15" fmla="*/ 281080 w 3561534"/>
                <a:gd name="connsiteY15" fmla="*/ 199246 h 654667"/>
                <a:gd name="connsiteX16" fmla="*/ 391377 w 3561534"/>
                <a:gd name="connsiteY16" fmla="*/ 199246 h 654667"/>
                <a:gd name="connsiteX17" fmla="*/ 391377 w 3561534"/>
                <a:gd name="connsiteY17" fmla="*/ 252616 h 654667"/>
                <a:gd name="connsiteX18" fmla="*/ 434073 w 3561534"/>
                <a:gd name="connsiteY18" fmla="*/ 252616 h 654667"/>
                <a:gd name="connsiteX19" fmla="*/ 434073 w 3561534"/>
                <a:gd name="connsiteY19" fmla="*/ 284638 h 654667"/>
                <a:gd name="connsiteX20" fmla="*/ 473211 w 3561534"/>
                <a:gd name="connsiteY20" fmla="*/ 284638 h 654667"/>
                <a:gd name="connsiteX21" fmla="*/ 473211 w 3561534"/>
                <a:gd name="connsiteY21" fmla="*/ 305986 h 654667"/>
                <a:gd name="connsiteX22" fmla="*/ 544370 w 3561534"/>
                <a:gd name="connsiteY22" fmla="*/ 305986 h 654667"/>
                <a:gd name="connsiteX23" fmla="*/ 544370 w 3561534"/>
                <a:gd name="connsiteY23" fmla="*/ 323776 h 654667"/>
                <a:gd name="connsiteX24" fmla="*/ 697363 w 3561534"/>
                <a:gd name="connsiteY24" fmla="*/ 323776 h 654667"/>
                <a:gd name="connsiteX25" fmla="*/ 697363 w 3561534"/>
                <a:gd name="connsiteY25" fmla="*/ 334450 h 654667"/>
                <a:gd name="connsiteX26" fmla="*/ 743617 w 3561534"/>
                <a:gd name="connsiteY26" fmla="*/ 334450 h 654667"/>
                <a:gd name="connsiteX27" fmla="*/ 743617 w 3561534"/>
                <a:gd name="connsiteY27" fmla="*/ 362913 h 654667"/>
                <a:gd name="connsiteX28" fmla="*/ 789870 w 3561534"/>
                <a:gd name="connsiteY28" fmla="*/ 362913 h 654667"/>
                <a:gd name="connsiteX29" fmla="*/ 789870 w 3561534"/>
                <a:gd name="connsiteY29" fmla="*/ 387819 h 654667"/>
                <a:gd name="connsiteX30" fmla="*/ 907284 w 3561534"/>
                <a:gd name="connsiteY30" fmla="*/ 387819 h 654667"/>
                <a:gd name="connsiteX31" fmla="*/ 907284 w 3561534"/>
                <a:gd name="connsiteY31" fmla="*/ 412725 h 654667"/>
                <a:gd name="connsiteX32" fmla="*/ 1216828 w 3561534"/>
                <a:gd name="connsiteY32" fmla="*/ 412725 h 654667"/>
                <a:gd name="connsiteX33" fmla="*/ 1216828 w 3561534"/>
                <a:gd name="connsiteY33" fmla="*/ 423399 h 654667"/>
                <a:gd name="connsiteX34" fmla="*/ 1330683 w 3561534"/>
                <a:gd name="connsiteY34" fmla="*/ 423399 h 654667"/>
                <a:gd name="connsiteX35" fmla="*/ 1330683 w 3561534"/>
                <a:gd name="connsiteY35" fmla="*/ 448305 h 654667"/>
                <a:gd name="connsiteX36" fmla="*/ 1373379 w 3561534"/>
                <a:gd name="connsiteY36" fmla="*/ 448305 h 654667"/>
                <a:gd name="connsiteX37" fmla="*/ 1373379 w 3561534"/>
                <a:gd name="connsiteY37" fmla="*/ 462537 h 654667"/>
                <a:gd name="connsiteX38" fmla="*/ 1458770 w 3561534"/>
                <a:gd name="connsiteY38" fmla="*/ 462537 h 654667"/>
                <a:gd name="connsiteX39" fmla="*/ 1458770 w 3561534"/>
                <a:gd name="connsiteY39" fmla="*/ 483885 h 654667"/>
                <a:gd name="connsiteX40" fmla="*/ 1497908 w 3561534"/>
                <a:gd name="connsiteY40" fmla="*/ 483885 h 654667"/>
                <a:gd name="connsiteX41" fmla="*/ 1497908 w 3561534"/>
                <a:gd name="connsiteY41" fmla="*/ 523022 h 654667"/>
                <a:gd name="connsiteX42" fmla="*/ 1572625 w 3561534"/>
                <a:gd name="connsiteY42" fmla="*/ 523022 h 654667"/>
                <a:gd name="connsiteX43" fmla="*/ 1572625 w 3561534"/>
                <a:gd name="connsiteY43" fmla="*/ 537254 h 654667"/>
                <a:gd name="connsiteX44" fmla="*/ 2070742 w 3561534"/>
                <a:gd name="connsiteY44" fmla="*/ 537254 h 654667"/>
                <a:gd name="connsiteX45" fmla="*/ 2070742 w 3561534"/>
                <a:gd name="connsiteY45" fmla="*/ 565718 h 654667"/>
                <a:gd name="connsiteX46" fmla="*/ 2131228 w 3561534"/>
                <a:gd name="connsiteY46" fmla="*/ 565718 h 654667"/>
                <a:gd name="connsiteX47" fmla="*/ 2131228 w 3561534"/>
                <a:gd name="connsiteY47" fmla="*/ 594182 h 654667"/>
                <a:gd name="connsiteX48" fmla="*/ 2177481 w 3561534"/>
                <a:gd name="connsiteY48" fmla="*/ 594182 h 654667"/>
                <a:gd name="connsiteX49" fmla="*/ 2177481 w 3561534"/>
                <a:gd name="connsiteY49" fmla="*/ 626204 h 654667"/>
                <a:gd name="connsiteX50" fmla="*/ 2294895 w 3561534"/>
                <a:gd name="connsiteY50" fmla="*/ 626204 h 654667"/>
                <a:gd name="connsiteX51" fmla="*/ 2294895 w 3561534"/>
                <a:gd name="connsiteY51" fmla="*/ 654667 h 654667"/>
                <a:gd name="connsiteX52" fmla="*/ 3561534 w 3561534"/>
                <a:gd name="connsiteY52" fmla="*/ 654667 h 654667"/>
                <a:gd name="connsiteX0" fmla="*/ 0 w 3561534"/>
                <a:gd name="connsiteY0" fmla="*/ 0 h 654667"/>
                <a:gd name="connsiteX1" fmla="*/ 49811 w 3561534"/>
                <a:gd name="connsiteY1" fmla="*/ 0 h 654667"/>
                <a:gd name="connsiteX2" fmla="*/ 67601 w 3561534"/>
                <a:gd name="connsiteY2" fmla="*/ 17790 h 654667"/>
                <a:gd name="connsiteX3" fmla="*/ 67601 w 3561534"/>
                <a:gd name="connsiteY3" fmla="*/ 56927 h 654667"/>
                <a:gd name="connsiteX4" fmla="*/ 67601 w 3561534"/>
                <a:gd name="connsiteY4" fmla="*/ 56927 h 654667"/>
                <a:gd name="connsiteX5" fmla="*/ 71159 w 3561534"/>
                <a:gd name="connsiteY5" fmla="*/ 88949 h 654667"/>
                <a:gd name="connsiteX6" fmla="*/ 110297 w 3561534"/>
                <a:gd name="connsiteY6" fmla="*/ 99623 h 654667"/>
                <a:gd name="connsiteX7" fmla="*/ 110297 w 3561534"/>
                <a:gd name="connsiteY7" fmla="*/ 120971 h 654667"/>
                <a:gd name="connsiteX8" fmla="*/ 152993 w 3561534"/>
                <a:gd name="connsiteY8" fmla="*/ 120971 h 654667"/>
                <a:gd name="connsiteX9" fmla="*/ 152993 w 3561534"/>
                <a:gd name="connsiteY9" fmla="*/ 149435 h 654667"/>
                <a:gd name="connsiteX10" fmla="*/ 224152 w 3561534"/>
                <a:gd name="connsiteY10" fmla="*/ 149435 h 654667"/>
                <a:gd name="connsiteX11" fmla="*/ 224152 w 3561534"/>
                <a:gd name="connsiteY11" fmla="*/ 181457 h 654667"/>
                <a:gd name="connsiteX12" fmla="*/ 252616 w 3561534"/>
                <a:gd name="connsiteY12" fmla="*/ 181457 h 654667"/>
                <a:gd name="connsiteX13" fmla="*/ 249058 w 3561534"/>
                <a:gd name="connsiteY13" fmla="*/ 185015 h 654667"/>
                <a:gd name="connsiteX14" fmla="*/ 281080 w 3561534"/>
                <a:gd name="connsiteY14" fmla="*/ 185015 h 654667"/>
                <a:gd name="connsiteX15" fmla="*/ 281080 w 3561534"/>
                <a:gd name="connsiteY15" fmla="*/ 199246 h 654667"/>
                <a:gd name="connsiteX16" fmla="*/ 391377 w 3561534"/>
                <a:gd name="connsiteY16" fmla="*/ 199246 h 654667"/>
                <a:gd name="connsiteX17" fmla="*/ 391377 w 3561534"/>
                <a:gd name="connsiteY17" fmla="*/ 252616 h 654667"/>
                <a:gd name="connsiteX18" fmla="*/ 434073 w 3561534"/>
                <a:gd name="connsiteY18" fmla="*/ 252616 h 654667"/>
                <a:gd name="connsiteX19" fmla="*/ 434073 w 3561534"/>
                <a:gd name="connsiteY19" fmla="*/ 284638 h 654667"/>
                <a:gd name="connsiteX20" fmla="*/ 473211 w 3561534"/>
                <a:gd name="connsiteY20" fmla="*/ 284638 h 654667"/>
                <a:gd name="connsiteX21" fmla="*/ 473211 w 3561534"/>
                <a:gd name="connsiteY21" fmla="*/ 305986 h 654667"/>
                <a:gd name="connsiteX22" fmla="*/ 544370 w 3561534"/>
                <a:gd name="connsiteY22" fmla="*/ 305986 h 654667"/>
                <a:gd name="connsiteX23" fmla="*/ 544370 w 3561534"/>
                <a:gd name="connsiteY23" fmla="*/ 323776 h 654667"/>
                <a:gd name="connsiteX24" fmla="*/ 697363 w 3561534"/>
                <a:gd name="connsiteY24" fmla="*/ 323776 h 654667"/>
                <a:gd name="connsiteX25" fmla="*/ 697363 w 3561534"/>
                <a:gd name="connsiteY25" fmla="*/ 334450 h 654667"/>
                <a:gd name="connsiteX26" fmla="*/ 743617 w 3561534"/>
                <a:gd name="connsiteY26" fmla="*/ 334450 h 654667"/>
                <a:gd name="connsiteX27" fmla="*/ 743617 w 3561534"/>
                <a:gd name="connsiteY27" fmla="*/ 362913 h 654667"/>
                <a:gd name="connsiteX28" fmla="*/ 789870 w 3561534"/>
                <a:gd name="connsiteY28" fmla="*/ 362913 h 654667"/>
                <a:gd name="connsiteX29" fmla="*/ 789870 w 3561534"/>
                <a:gd name="connsiteY29" fmla="*/ 387819 h 654667"/>
                <a:gd name="connsiteX30" fmla="*/ 907284 w 3561534"/>
                <a:gd name="connsiteY30" fmla="*/ 387819 h 654667"/>
                <a:gd name="connsiteX31" fmla="*/ 907284 w 3561534"/>
                <a:gd name="connsiteY31" fmla="*/ 412725 h 654667"/>
                <a:gd name="connsiteX32" fmla="*/ 1216828 w 3561534"/>
                <a:gd name="connsiteY32" fmla="*/ 412725 h 654667"/>
                <a:gd name="connsiteX33" fmla="*/ 1216828 w 3561534"/>
                <a:gd name="connsiteY33" fmla="*/ 423399 h 654667"/>
                <a:gd name="connsiteX34" fmla="*/ 1330683 w 3561534"/>
                <a:gd name="connsiteY34" fmla="*/ 423399 h 654667"/>
                <a:gd name="connsiteX35" fmla="*/ 1330683 w 3561534"/>
                <a:gd name="connsiteY35" fmla="*/ 448305 h 654667"/>
                <a:gd name="connsiteX36" fmla="*/ 1373379 w 3561534"/>
                <a:gd name="connsiteY36" fmla="*/ 448305 h 654667"/>
                <a:gd name="connsiteX37" fmla="*/ 1373379 w 3561534"/>
                <a:gd name="connsiteY37" fmla="*/ 462537 h 654667"/>
                <a:gd name="connsiteX38" fmla="*/ 1458770 w 3561534"/>
                <a:gd name="connsiteY38" fmla="*/ 462537 h 654667"/>
                <a:gd name="connsiteX39" fmla="*/ 1458770 w 3561534"/>
                <a:gd name="connsiteY39" fmla="*/ 483885 h 654667"/>
                <a:gd name="connsiteX40" fmla="*/ 1497908 w 3561534"/>
                <a:gd name="connsiteY40" fmla="*/ 483885 h 654667"/>
                <a:gd name="connsiteX41" fmla="*/ 1497908 w 3561534"/>
                <a:gd name="connsiteY41" fmla="*/ 523022 h 654667"/>
                <a:gd name="connsiteX42" fmla="*/ 1572625 w 3561534"/>
                <a:gd name="connsiteY42" fmla="*/ 523022 h 654667"/>
                <a:gd name="connsiteX43" fmla="*/ 1572625 w 3561534"/>
                <a:gd name="connsiteY43" fmla="*/ 537254 h 654667"/>
                <a:gd name="connsiteX44" fmla="*/ 2070742 w 3561534"/>
                <a:gd name="connsiteY44" fmla="*/ 537254 h 654667"/>
                <a:gd name="connsiteX45" fmla="*/ 2070742 w 3561534"/>
                <a:gd name="connsiteY45" fmla="*/ 565718 h 654667"/>
                <a:gd name="connsiteX46" fmla="*/ 2131228 w 3561534"/>
                <a:gd name="connsiteY46" fmla="*/ 565718 h 654667"/>
                <a:gd name="connsiteX47" fmla="*/ 2131228 w 3561534"/>
                <a:gd name="connsiteY47" fmla="*/ 594182 h 654667"/>
                <a:gd name="connsiteX48" fmla="*/ 2177481 w 3561534"/>
                <a:gd name="connsiteY48" fmla="*/ 594182 h 654667"/>
                <a:gd name="connsiteX49" fmla="*/ 2177481 w 3561534"/>
                <a:gd name="connsiteY49" fmla="*/ 626204 h 654667"/>
                <a:gd name="connsiteX50" fmla="*/ 2294895 w 3561534"/>
                <a:gd name="connsiteY50" fmla="*/ 626204 h 654667"/>
                <a:gd name="connsiteX51" fmla="*/ 2294895 w 3561534"/>
                <a:gd name="connsiteY51" fmla="*/ 654667 h 654667"/>
                <a:gd name="connsiteX52" fmla="*/ 3561534 w 3561534"/>
                <a:gd name="connsiteY52" fmla="*/ 654667 h 654667"/>
                <a:gd name="connsiteX0" fmla="*/ 0 w 3561534"/>
                <a:gd name="connsiteY0" fmla="*/ 0 h 654667"/>
                <a:gd name="connsiteX1" fmla="*/ 49811 w 3561534"/>
                <a:gd name="connsiteY1" fmla="*/ 0 h 654667"/>
                <a:gd name="connsiteX2" fmla="*/ 67601 w 3561534"/>
                <a:gd name="connsiteY2" fmla="*/ 17790 h 654667"/>
                <a:gd name="connsiteX3" fmla="*/ 67601 w 3561534"/>
                <a:gd name="connsiteY3" fmla="*/ 56927 h 654667"/>
                <a:gd name="connsiteX4" fmla="*/ 67601 w 3561534"/>
                <a:gd name="connsiteY4" fmla="*/ 56927 h 654667"/>
                <a:gd name="connsiteX5" fmla="*/ 71159 w 3561534"/>
                <a:gd name="connsiteY5" fmla="*/ 88949 h 654667"/>
                <a:gd name="connsiteX6" fmla="*/ 110297 w 3561534"/>
                <a:gd name="connsiteY6" fmla="*/ 92507 h 654667"/>
                <a:gd name="connsiteX7" fmla="*/ 110297 w 3561534"/>
                <a:gd name="connsiteY7" fmla="*/ 120971 h 654667"/>
                <a:gd name="connsiteX8" fmla="*/ 152993 w 3561534"/>
                <a:gd name="connsiteY8" fmla="*/ 120971 h 654667"/>
                <a:gd name="connsiteX9" fmla="*/ 152993 w 3561534"/>
                <a:gd name="connsiteY9" fmla="*/ 149435 h 654667"/>
                <a:gd name="connsiteX10" fmla="*/ 224152 w 3561534"/>
                <a:gd name="connsiteY10" fmla="*/ 149435 h 654667"/>
                <a:gd name="connsiteX11" fmla="*/ 224152 w 3561534"/>
                <a:gd name="connsiteY11" fmla="*/ 181457 h 654667"/>
                <a:gd name="connsiteX12" fmla="*/ 252616 w 3561534"/>
                <a:gd name="connsiteY12" fmla="*/ 181457 h 654667"/>
                <a:gd name="connsiteX13" fmla="*/ 249058 w 3561534"/>
                <a:gd name="connsiteY13" fmla="*/ 185015 h 654667"/>
                <a:gd name="connsiteX14" fmla="*/ 281080 w 3561534"/>
                <a:gd name="connsiteY14" fmla="*/ 185015 h 654667"/>
                <a:gd name="connsiteX15" fmla="*/ 281080 w 3561534"/>
                <a:gd name="connsiteY15" fmla="*/ 199246 h 654667"/>
                <a:gd name="connsiteX16" fmla="*/ 391377 w 3561534"/>
                <a:gd name="connsiteY16" fmla="*/ 199246 h 654667"/>
                <a:gd name="connsiteX17" fmla="*/ 391377 w 3561534"/>
                <a:gd name="connsiteY17" fmla="*/ 252616 h 654667"/>
                <a:gd name="connsiteX18" fmla="*/ 434073 w 3561534"/>
                <a:gd name="connsiteY18" fmla="*/ 252616 h 654667"/>
                <a:gd name="connsiteX19" fmla="*/ 434073 w 3561534"/>
                <a:gd name="connsiteY19" fmla="*/ 284638 h 654667"/>
                <a:gd name="connsiteX20" fmla="*/ 473211 w 3561534"/>
                <a:gd name="connsiteY20" fmla="*/ 284638 h 654667"/>
                <a:gd name="connsiteX21" fmla="*/ 473211 w 3561534"/>
                <a:gd name="connsiteY21" fmla="*/ 305986 h 654667"/>
                <a:gd name="connsiteX22" fmla="*/ 544370 w 3561534"/>
                <a:gd name="connsiteY22" fmla="*/ 305986 h 654667"/>
                <a:gd name="connsiteX23" fmla="*/ 544370 w 3561534"/>
                <a:gd name="connsiteY23" fmla="*/ 323776 h 654667"/>
                <a:gd name="connsiteX24" fmla="*/ 697363 w 3561534"/>
                <a:gd name="connsiteY24" fmla="*/ 323776 h 654667"/>
                <a:gd name="connsiteX25" fmla="*/ 697363 w 3561534"/>
                <a:gd name="connsiteY25" fmla="*/ 334450 h 654667"/>
                <a:gd name="connsiteX26" fmla="*/ 743617 w 3561534"/>
                <a:gd name="connsiteY26" fmla="*/ 334450 h 654667"/>
                <a:gd name="connsiteX27" fmla="*/ 743617 w 3561534"/>
                <a:gd name="connsiteY27" fmla="*/ 362913 h 654667"/>
                <a:gd name="connsiteX28" fmla="*/ 789870 w 3561534"/>
                <a:gd name="connsiteY28" fmla="*/ 362913 h 654667"/>
                <a:gd name="connsiteX29" fmla="*/ 789870 w 3561534"/>
                <a:gd name="connsiteY29" fmla="*/ 387819 h 654667"/>
                <a:gd name="connsiteX30" fmla="*/ 907284 w 3561534"/>
                <a:gd name="connsiteY30" fmla="*/ 387819 h 654667"/>
                <a:gd name="connsiteX31" fmla="*/ 907284 w 3561534"/>
                <a:gd name="connsiteY31" fmla="*/ 412725 h 654667"/>
                <a:gd name="connsiteX32" fmla="*/ 1216828 w 3561534"/>
                <a:gd name="connsiteY32" fmla="*/ 412725 h 654667"/>
                <a:gd name="connsiteX33" fmla="*/ 1216828 w 3561534"/>
                <a:gd name="connsiteY33" fmla="*/ 423399 h 654667"/>
                <a:gd name="connsiteX34" fmla="*/ 1330683 w 3561534"/>
                <a:gd name="connsiteY34" fmla="*/ 423399 h 654667"/>
                <a:gd name="connsiteX35" fmla="*/ 1330683 w 3561534"/>
                <a:gd name="connsiteY35" fmla="*/ 448305 h 654667"/>
                <a:gd name="connsiteX36" fmla="*/ 1373379 w 3561534"/>
                <a:gd name="connsiteY36" fmla="*/ 448305 h 654667"/>
                <a:gd name="connsiteX37" fmla="*/ 1373379 w 3561534"/>
                <a:gd name="connsiteY37" fmla="*/ 462537 h 654667"/>
                <a:gd name="connsiteX38" fmla="*/ 1458770 w 3561534"/>
                <a:gd name="connsiteY38" fmla="*/ 462537 h 654667"/>
                <a:gd name="connsiteX39" fmla="*/ 1458770 w 3561534"/>
                <a:gd name="connsiteY39" fmla="*/ 483885 h 654667"/>
                <a:gd name="connsiteX40" fmla="*/ 1497908 w 3561534"/>
                <a:gd name="connsiteY40" fmla="*/ 483885 h 654667"/>
                <a:gd name="connsiteX41" fmla="*/ 1497908 w 3561534"/>
                <a:gd name="connsiteY41" fmla="*/ 523022 h 654667"/>
                <a:gd name="connsiteX42" fmla="*/ 1572625 w 3561534"/>
                <a:gd name="connsiteY42" fmla="*/ 523022 h 654667"/>
                <a:gd name="connsiteX43" fmla="*/ 1572625 w 3561534"/>
                <a:gd name="connsiteY43" fmla="*/ 537254 h 654667"/>
                <a:gd name="connsiteX44" fmla="*/ 2070742 w 3561534"/>
                <a:gd name="connsiteY44" fmla="*/ 537254 h 654667"/>
                <a:gd name="connsiteX45" fmla="*/ 2070742 w 3561534"/>
                <a:gd name="connsiteY45" fmla="*/ 565718 h 654667"/>
                <a:gd name="connsiteX46" fmla="*/ 2131228 w 3561534"/>
                <a:gd name="connsiteY46" fmla="*/ 565718 h 654667"/>
                <a:gd name="connsiteX47" fmla="*/ 2131228 w 3561534"/>
                <a:gd name="connsiteY47" fmla="*/ 594182 h 654667"/>
                <a:gd name="connsiteX48" fmla="*/ 2177481 w 3561534"/>
                <a:gd name="connsiteY48" fmla="*/ 594182 h 654667"/>
                <a:gd name="connsiteX49" fmla="*/ 2177481 w 3561534"/>
                <a:gd name="connsiteY49" fmla="*/ 626204 h 654667"/>
                <a:gd name="connsiteX50" fmla="*/ 2294895 w 3561534"/>
                <a:gd name="connsiteY50" fmla="*/ 626204 h 654667"/>
                <a:gd name="connsiteX51" fmla="*/ 2294895 w 3561534"/>
                <a:gd name="connsiteY51" fmla="*/ 654667 h 654667"/>
                <a:gd name="connsiteX52" fmla="*/ 3561534 w 3561534"/>
                <a:gd name="connsiteY52" fmla="*/ 654667 h 65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561534" h="654667">
                  <a:moveTo>
                    <a:pt x="0" y="0"/>
                  </a:moveTo>
                  <a:lnTo>
                    <a:pt x="49811" y="0"/>
                  </a:lnTo>
                  <a:lnTo>
                    <a:pt x="67601" y="17790"/>
                  </a:lnTo>
                  <a:lnTo>
                    <a:pt x="67601" y="56927"/>
                  </a:lnTo>
                  <a:lnTo>
                    <a:pt x="67601" y="56927"/>
                  </a:lnTo>
                  <a:lnTo>
                    <a:pt x="71159" y="88949"/>
                  </a:lnTo>
                  <a:lnTo>
                    <a:pt x="110297" y="92507"/>
                  </a:lnTo>
                  <a:lnTo>
                    <a:pt x="110297" y="120971"/>
                  </a:lnTo>
                  <a:lnTo>
                    <a:pt x="152993" y="120971"/>
                  </a:lnTo>
                  <a:lnTo>
                    <a:pt x="152993" y="149435"/>
                  </a:lnTo>
                  <a:lnTo>
                    <a:pt x="224152" y="149435"/>
                  </a:lnTo>
                  <a:lnTo>
                    <a:pt x="224152" y="181457"/>
                  </a:lnTo>
                  <a:lnTo>
                    <a:pt x="252616" y="181457"/>
                  </a:lnTo>
                  <a:lnTo>
                    <a:pt x="249058" y="185015"/>
                  </a:lnTo>
                  <a:lnTo>
                    <a:pt x="281080" y="185015"/>
                  </a:lnTo>
                  <a:lnTo>
                    <a:pt x="281080" y="199246"/>
                  </a:lnTo>
                  <a:lnTo>
                    <a:pt x="391377" y="199246"/>
                  </a:lnTo>
                  <a:lnTo>
                    <a:pt x="391377" y="252616"/>
                  </a:lnTo>
                  <a:lnTo>
                    <a:pt x="434073" y="252616"/>
                  </a:lnTo>
                  <a:lnTo>
                    <a:pt x="434073" y="284638"/>
                  </a:lnTo>
                  <a:lnTo>
                    <a:pt x="473211" y="284638"/>
                  </a:lnTo>
                  <a:lnTo>
                    <a:pt x="473211" y="305986"/>
                  </a:lnTo>
                  <a:lnTo>
                    <a:pt x="544370" y="305986"/>
                  </a:lnTo>
                  <a:lnTo>
                    <a:pt x="544370" y="323776"/>
                  </a:lnTo>
                  <a:lnTo>
                    <a:pt x="697363" y="323776"/>
                  </a:lnTo>
                  <a:lnTo>
                    <a:pt x="697363" y="334450"/>
                  </a:lnTo>
                  <a:lnTo>
                    <a:pt x="743617" y="334450"/>
                  </a:lnTo>
                  <a:lnTo>
                    <a:pt x="743617" y="362913"/>
                  </a:lnTo>
                  <a:lnTo>
                    <a:pt x="789870" y="362913"/>
                  </a:lnTo>
                  <a:lnTo>
                    <a:pt x="789870" y="387819"/>
                  </a:lnTo>
                  <a:lnTo>
                    <a:pt x="907284" y="387819"/>
                  </a:lnTo>
                  <a:lnTo>
                    <a:pt x="907284" y="412725"/>
                  </a:lnTo>
                  <a:lnTo>
                    <a:pt x="1216828" y="412725"/>
                  </a:lnTo>
                  <a:lnTo>
                    <a:pt x="1216828" y="423399"/>
                  </a:lnTo>
                  <a:lnTo>
                    <a:pt x="1330683" y="423399"/>
                  </a:lnTo>
                  <a:lnTo>
                    <a:pt x="1330683" y="448305"/>
                  </a:lnTo>
                  <a:lnTo>
                    <a:pt x="1373379" y="448305"/>
                  </a:lnTo>
                  <a:lnTo>
                    <a:pt x="1373379" y="462537"/>
                  </a:lnTo>
                  <a:lnTo>
                    <a:pt x="1458770" y="462537"/>
                  </a:lnTo>
                  <a:lnTo>
                    <a:pt x="1458770" y="483885"/>
                  </a:lnTo>
                  <a:lnTo>
                    <a:pt x="1497908" y="483885"/>
                  </a:lnTo>
                  <a:lnTo>
                    <a:pt x="1497908" y="523022"/>
                  </a:lnTo>
                  <a:lnTo>
                    <a:pt x="1572625" y="523022"/>
                  </a:lnTo>
                  <a:lnTo>
                    <a:pt x="1572625" y="537254"/>
                  </a:lnTo>
                  <a:lnTo>
                    <a:pt x="2070742" y="537254"/>
                  </a:lnTo>
                  <a:lnTo>
                    <a:pt x="2070742" y="565718"/>
                  </a:lnTo>
                  <a:lnTo>
                    <a:pt x="2131228" y="565718"/>
                  </a:lnTo>
                  <a:lnTo>
                    <a:pt x="2131228" y="594182"/>
                  </a:lnTo>
                  <a:lnTo>
                    <a:pt x="2177481" y="594182"/>
                  </a:lnTo>
                  <a:lnTo>
                    <a:pt x="2177481" y="626204"/>
                  </a:lnTo>
                  <a:lnTo>
                    <a:pt x="2294895" y="626204"/>
                  </a:lnTo>
                  <a:lnTo>
                    <a:pt x="2294895" y="654667"/>
                  </a:lnTo>
                  <a:lnTo>
                    <a:pt x="3561534" y="654667"/>
                  </a:lnTo>
                </a:path>
              </a:pathLst>
            </a:custGeom>
            <a:noFill/>
            <a:ln w="28575" cap="rnd">
              <a:solidFill>
                <a:schemeClr val="accent1"/>
              </a:solid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44" name="Group 43">
            <a:extLst>
              <a:ext uri="{FF2B5EF4-FFF2-40B4-BE49-F238E27FC236}">
                <a16:creationId xmlns:a16="http://schemas.microsoft.com/office/drawing/2014/main" id="{B767A230-E351-097F-5946-3C51BE90BDF5}"/>
              </a:ext>
            </a:extLst>
          </p:cNvPr>
          <p:cNvGrpSpPr/>
          <p:nvPr/>
        </p:nvGrpSpPr>
        <p:grpSpPr>
          <a:xfrm>
            <a:off x="1019033" y="1897703"/>
            <a:ext cx="5025969" cy="2631601"/>
            <a:chOff x="1019033" y="1897703"/>
            <a:chExt cx="5025969" cy="2631601"/>
          </a:xfrm>
        </p:grpSpPr>
        <p:sp>
          <p:nvSpPr>
            <p:cNvPr id="523" name="Freeform: Shape 13">
              <a:extLst>
                <a:ext uri="{FF2B5EF4-FFF2-40B4-BE49-F238E27FC236}">
                  <a16:creationId xmlns:a16="http://schemas.microsoft.com/office/drawing/2014/main" id="{0B34FE0A-08D6-EB1D-205C-3B9C4B311EC8}"/>
                </a:ext>
              </a:extLst>
            </p:cNvPr>
            <p:cNvSpPr/>
            <p:nvPr/>
          </p:nvSpPr>
          <p:spPr bwMode="auto">
            <a:xfrm>
              <a:off x="1019033" y="1897703"/>
              <a:ext cx="1680137" cy="1310802"/>
            </a:xfrm>
            <a:custGeom>
              <a:avLst/>
              <a:gdLst>
                <a:gd name="connsiteX0" fmla="*/ 0 w 5877636"/>
                <a:gd name="connsiteY0" fmla="*/ 0 h 1856095"/>
                <a:gd name="connsiteX1" fmla="*/ 72788 w 5877636"/>
                <a:gd name="connsiteY1" fmla="*/ 0 h 1856095"/>
                <a:gd name="connsiteX2" fmla="*/ 72788 w 5877636"/>
                <a:gd name="connsiteY2" fmla="*/ 0 h 1856095"/>
                <a:gd name="connsiteX3" fmla="*/ 90985 w 5877636"/>
                <a:gd name="connsiteY3" fmla="*/ 18197 h 1856095"/>
                <a:gd name="connsiteX4" fmla="*/ 90985 w 5877636"/>
                <a:gd name="connsiteY4" fmla="*/ 18197 h 1856095"/>
                <a:gd name="connsiteX5" fmla="*/ 118280 w 5877636"/>
                <a:gd name="connsiteY5" fmla="*/ 45492 h 1856095"/>
                <a:gd name="connsiteX6" fmla="*/ 118280 w 5877636"/>
                <a:gd name="connsiteY6" fmla="*/ 77337 h 1856095"/>
                <a:gd name="connsiteX7" fmla="*/ 259308 w 5877636"/>
                <a:gd name="connsiteY7" fmla="*/ 77337 h 1856095"/>
                <a:gd name="connsiteX8" fmla="*/ 259308 w 5877636"/>
                <a:gd name="connsiteY8" fmla="*/ 100083 h 1856095"/>
                <a:gd name="connsiteX9" fmla="*/ 336645 w 5877636"/>
                <a:gd name="connsiteY9" fmla="*/ 100083 h 1856095"/>
                <a:gd name="connsiteX10" fmla="*/ 336645 w 5877636"/>
                <a:gd name="connsiteY10" fmla="*/ 122830 h 1856095"/>
                <a:gd name="connsiteX11" fmla="*/ 359391 w 5877636"/>
                <a:gd name="connsiteY11" fmla="*/ 122830 h 1856095"/>
                <a:gd name="connsiteX12" fmla="*/ 359391 w 5877636"/>
                <a:gd name="connsiteY12" fmla="*/ 213815 h 1856095"/>
                <a:gd name="connsiteX13" fmla="*/ 382137 w 5877636"/>
                <a:gd name="connsiteY13" fmla="*/ 213815 h 1856095"/>
                <a:gd name="connsiteX14" fmla="*/ 382137 w 5877636"/>
                <a:gd name="connsiteY14" fmla="*/ 286603 h 1856095"/>
                <a:gd name="connsiteX15" fmla="*/ 395785 w 5877636"/>
                <a:gd name="connsiteY15" fmla="*/ 300251 h 1856095"/>
                <a:gd name="connsiteX16" fmla="*/ 395785 w 5877636"/>
                <a:gd name="connsiteY16" fmla="*/ 373039 h 1856095"/>
                <a:gd name="connsiteX17" fmla="*/ 418532 w 5877636"/>
                <a:gd name="connsiteY17" fmla="*/ 373039 h 1856095"/>
                <a:gd name="connsiteX18" fmla="*/ 418532 w 5877636"/>
                <a:gd name="connsiteY18" fmla="*/ 418531 h 1856095"/>
                <a:gd name="connsiteX19" fmla="*/ 450376 w 5877636"/>
                <a:gd name="connsiteY19" fmla="*/ 418531 h 1856095"/>
                <a:gd name="connsiteX20" fmla="*/ 450376 w 5877636"/>
                <a:gd name="connsiteY20" fmla="*/ 459475 h 1856095"/>
                <a:gd name="connsiteX21" fmla="*/ 500418 w 5877636"/>
                <a:gd name="connsiteY21" fmla="*/ 459475 h 1856095"/>
                <a:gd name="connsiteX22" fmla="*/ 500418 w 5877636"/>
                <a:gd name="connsiteY22" fmla="*/ 495869 h 1856095"/>
                <a:gd name="connsiteX23" fmla="*/ 618699 w 5877636"/>
                <a:gd name="connsiteY23" fmla="*/ 495869 h 1856095"/>
                <a:gd name="connsiteX24" fmla="*/ 618699 w 5877636"/>
                <a:gd name="connsiteY24" fmla="*/ 523164 h 1856095"/>
                <a:gd name="connsiteX25" fmla="*/ 673290 w 5877636"/>
                <a:gd name="connsiteY25" fmla="*/ 523164 h 1856095"/>
                <a:gd name="connsiteX26" fmla="*/ 673290 w 5877636"/>
                <a:gd name="connsiteY26" fmla="*/ 545910 h 1856095"/>
                <a:gd name="connsiteX27" fmla="*/ 723332 w 5877636"/>
                <a:gd name="connsiteY27" fmla="*/ 545910 h 1856095"/>
                <a:gd name="connsiteX28" fmla="*/ 723332 w 5877636"/>
                <a:gd name="connsiteY28" fmla="*/ 595952 h 1856095"/>
                <a:gd name="connsiteX29" fmla="*/ 809767 w 5877636"/>
                <a:gd name="connsiteY29" fmla="*/ 595952 h 1856095"/>
                <a:gd name="connsiteX30" fmla="*/ 809767 w 5877636"/>
                <a:gd name="connsiteY30" fmla="*/ 659642 h 1856095"/>
                <a:gd name="connsiteX31" fmla="*/ 850711 w 5877636"/>
                <a:gd name="connsiteY31" fmla="*/ 659642 h 1856095"/>
                <a:gd name="connsiteX32" fmla="*/ 850711 w 5877636"/>
                <a:gd name="connsiteY32" fmla="*/ 714233 h 1856095"/>
                <a:gd name="connsiteX33" fmla="*/ 914400 w 5877636"/>
                <a:gd name="connsiteY33" fmla="*/ 714233 h 1856095"/>
                <a:gd name="connsiteX34" fmla="*/ 914400 w 5877636"/>
                <a:gd name="connsiteY34" fmla="*/ 723331 h 1856095"/>
                <a:gd name="connsiteX35" fmla="*/ 1028132 w 5877636"/>
                <a:gd name="connsiteY35" fmla="*/ 723331 h 1856095"/>
                <a:gd name="connsiteX36" fmla="*/ 1028132 w 5877636"/>
                <a:gd name="connsiteY36" fmla="*/ 741528 h 1856095"/>
                <a:gd name="connsiteX37" fmla="*/ 1096370 w 5877636"/>
                <a:gd name="connsiteY37" fmla="*/ 741528 h 1856095"/>
                <a:gd name="connsiteX38" fmla="*/ 1096370 w 5877636"/>
                <a:gd name="connsiteY38" fmla="*/ 777922 h 1856095"/>
                <a:gd name="connsiteX39" fmla="*/ 1219200 w 5877636"/>
                <a:gd name="connsiteY39" fmla="*/ 777922 h 1856095"/>
                <a:gd name="connsiteX40" fmla="*/ 1219200 w 5877636"/>
                <a:gd name="connsiteY40" fmla="*/ 859809 h 1856095"/>
                <a:gd name="connsiteX41" fmla="*/ 1255594 w 5877636"/>
                <a:gd name="connsiteY41" fmla="*/ 859809 h 1856095"/>
                <a:gd name="connsiteX42" fmla="*/ 1255594 w 5877636"/>
                <a:gd name="connsiteY42" fmla="*/ 905301 h 1856095"/>
                <a:gd name="connsiteX43" fmla="*/ 1319284 w 5877636"/>
                <a:gd name="connsiteY43" fmla="*/ 905301 h 1856095"/>
                <a:gd name="connsiteX44" fmla="*/ 1319284 w 5877636"/>
                <a:gd name="connsiteY44" fmla="*/ 905301 h 1856095"/>
                <a:gd name="connsiteX45" fmla="*/ 1319284 w 5877636"/>
                <a:gd name="connsiteY45" fmla="*/ 946245 h 1856095"/>
                <a:gd name="connsiteX46" fmla="*/ 1378424 w 5877636"/>
                <a:gd name="connsiteY46" fmla="*/ 946245 h 1856095"/>
                <a:gd name="connsiteX47" fmla="*/ 1583140 w 5877636"/>
                <a:gd name="connsiteY47" fmla="*/ 946245 h 1856095"/>
                <a:gd name="connsiteX48" fmla="*/ 1583140 w 5877636"/>
                <a:gd name="connsiteY48" fmla="*/ 982639 h 1856095"/>
                <a:gd name="connsiteX49" fmla="*/ 1637732 w 5877636"/>
                <a:gd name="connsiteY49" fmla="*/ 982639 h 1856095"/>
                <a:gd name="connsiteX50" fmla="*/ 1637732 w 5877636"/>
                <a:gd name="connsiteY50" fmla="*/ 1000836 h 1856095"/>
                <a:gd name="connsiteX51" fmla="*/ 1696872 w 5877636"/>
                <a:gd name="connsiteY51" fmla="*/ 1000836 h 1856095"/>
                <a:gd name="connsiteX52" fmla="*/ 1696872 w 5877636"/>
                <a:gd name="connsiteY52" fmla="*/ 1023582 h 1856095"/>
                <a:gd name="connsiteX53" fmla="*/ 1828800 w 5877636"/>
                <a:gd name="connsiteY53" fmla="*/ 1023582 h 1856095"/>
                <a:gd name="connsiteX54" fmla="*/ 1828800 w 5877636"/>
                <a:gd name="connsiteY54" fmla="*/ 1069075 h 1856095"/>
                <a:gd name="connsiteX55" fmla="*/ 1878842 w 5877636"/>
                <a:gd name="connsiteY55" fmla="*/ 1069075 h 1856095"/>
                <a:gd name="connsiteX56" fmla="*/ 1878842 w 5877636"/>
                <a:gd name="connsiteY56" fmla="*/ 1105469 h 1856095"/>
                <a:gd name="connsiteX57" fmla="*/ 1919785 w 5877636"/>
                <a:gd name="connsiteY57" fmla="*/ 1105469 h 1856095"/>
                <a:gd name="connsiteX58" fmla="*/ 1919785 w 5877636"/>
                <a:gd name="connsiteY58" fmla="*/ 1137313 h 1856095"/>
                <a:gd name="connsiteX59" fmla="*/ 2033517 w 5877636"/>
                <a:gd name="connsiteY59" fmla="*/ 1137313 h 1856095"/>
                <a:gd name="connsiteX60" fmla="*/ 2129051 w 5877636"/>
                <a:gd name="connsiteY60" fmla="*/ 1137313 h 1856095"/>
                <a:gd name="connsiteX61" fmla="*/ 2129051 w 5877636"/>
                <a:gd name="connsiteY61" fmla="*/ 1164609 h 1856095"/>
                <a:gd name="connsiteX62" fmla="*/ 2229134 w 5877636"/>
                <a:gd name="connsiteY62" fmla="*/ 1164609 h 1856095"/>
                <a:gd name="connsiteX63" fmla="*/ 2229134 w 5877636"/>
                <a:gd name="connsiteY63" fmla="*/ 1187355 h 1856095"/>
                <a:gd name="connsiteX64" fmla="*/ 2265529 w 5877636"/>
                <a:gd name="connsiteY64" fmla="*/ 1187355 h 1856095"/>
                <a:gd name="connsiteX65" fmla="*/ 2256430 w 5877636"/>
                <a:gd name="connsiteY65" fmla="*/ 1196454 h 1856095"/>
                <a:gd name="connsiteX66" fmla="*/ 2411105 w 5877636"/>
                <a:gd name="connsiteY66" fmla="*/ 1196454 h 1856095"/>
                <a:gd name="connsiteX67" fmla="*/ 2411105 w 5877636"/>
                <a:gd name="connsiteY67" fmla="*/ 1223749 h 1856095"/>
                <a:gd name="connsiteX68" fmla="*/ 2479343 w 5877636"/>
                <a:gd name="connsiteY68" fmla="*/ 1223749 h 1856095"/>
                <a:gd name="connsiteX69" fmla="*/ 2479343 w 5877636"/>
                <a:gd name="connsiteY69" fmla="*/ 1246495 h 1856095"/>
                <a:gd name="connsiteX70" fmla="*/ 2529385 w 5877636"/>
                <a:gd name="connsiteY70" fmla="*/ 1246495 h 1856095"/>
                <a:gd name="connsiteX71" fmla="*/ 2529385 w 5877636"/>
                <a:gd name="connsiteY71" fmla="*/ 1301086 h 1856095"/>
                <a:gd name="connsiteX72" fmla="*/ 2538484 w 5877636"/>
                <a:gd name="connsiteY72" fmla="*/ 1310185 h 1856095"/>
                <a:gd name="connsiteX73" fmla="*/ 2579427 w 5877636"/>
                <a:gd name="connsiteY73" fmla="*/ 1310185 h 1856095"/>
                <a:gd name="connsiteX74" fmla="*/ 2579427 w 5877636"/>
                <a:gd name="connsiteY74" fmla="*/ 1310185 h 1856095"/>
                <a:gd name="connsiteX75" fmla="*/ 2606723 w 5877636"/>
                <a:gd name="connsiteY75" fmla="*/ 1337481 h 1856095"/>
                <a:gd name="connsiteX76" fmla="*/ 2597624 w 5877636"/>
                <a:gd name="connsiteY76" fmla="*/ 1346580 h 1856095"/>
                <a:gd name="connsiteX77" fmla="*/ 2811439 w 5877636"/>
                <a:gd name="connsiteY77" fmla="*/ 1346580 h 1856095"/>
                <a:gd name="connsiteX78" fmla="*/ 2811439 w 5877636"/>
                <a:gd name="connsiteY78" fmla="*/ 1382973 h 1856095"/>
                <a:gd name="connsiteX79" fmla="*/ 3029803 w 5877636"/>
                <a:gd name="connsiteY79" fmla="*/ 1382973 h 1856095"/>
                <a:gd name="connsiteX80" fmla="*/ 3029803 w 5877636"/>
                <a:gd name="connsiteY80" fmla="*/ 1405719 h 1856095"/>
                <a:gd name="connsiteX81" fmla="*/ 3134436 w 5877636"/>
                <a:gd name="connsiteY81" fmla="*/ 1405719 h 1856095"/>
                <a:gd name="connsiteX82" fmla="*/ 3134436 w 5877636"/>
                <a:gd name="connsiteY82" fmla="*/ 1433015 h 1856095"/>
                <a:gd name="connsiteX83" fmla="*/ 3166281 w 5877636"/>
                <a:gd name="connsiteY83" fmla="*/ 1433015 h 1856095"/>
                <a:gd name="connsiteX84" fmla="*/ 3166281 w 5877636"/>
                <a:gd name="connsiteY84" fmla="*/ 1473958 h 1856095"/>
                <a:gd name="connsiteX85" fmla="*/ 3166281 w 5877636"/>
                <a:gd name="connsiteY85" fmla="*/ 1510352 h 1856095"/>
                <a:gd name="connsiteX86" fmla="*/ 3325505 w 5877636"/>
                <a:gd name="connsiteY86" fmla="*/ 1510352 h 1856095"/>
                <a:gd name="connsiteX87" fmla="*/ 3311857 w 5877636"/>
                <a:gd name="connsiteY87" fmla="*/ 1524000 h 1856095"/>
                <a:gd name="connsiteX88" fmla="*/ 3375546 w 5877636"/>
                <a:gd name="connsiteY88" fmla="*/ 1524000 h 1856095"/>
                <a:gd name="connsiteX89" fmla="*/ 3375546 w 5877636"/>
                <a:gd name="connsiteY89" fmla="*/ 1564943 h 1856095"/>
                <a:gd name="connsiteX90" fmla="*/ 3521123 w 5877636"/>
                <a:gd name="connsiteY90" fmla="*/ 1564943 h 1856095"/>
                <a:gd name="connsiteX91" fmla="*/ 3521123 w 5877636"/>
                <a:gd name="connsiteY91" fmla="*/ 1596788 h 1856095"/>
                <a:gd name="connsiteX92" fmla="*/ 3607558 w 5877636"/>
                <a:gd name="connsiteY92" fmla="*/ 1596788 h 1856095"/>
                <a:gd name="connsiteX93" fmla="*/ 3607558 w 5877636"/>
                <a:gd name="connsiteY93" fmla="*/ 1633182 h 1856095"/>
                <a:gd name="connsiteX94" fmla="*/ 3725839 w 5877636"/>
                <a:gd name="connsiteY94" fmla="*/ 1633182 h 1856095"/>
                <a:gd name="connsiteX95" fmla="*/ 3725839 w 5877636"/>
                <a:gd name="connsiteY95" fmla="*/ 1651379 h 1856095"/>
                <a:gd name="connsiteX96" fmla="*/ 3780430 w 5877636"/>
                <a:gd name="connsiteY96" fmla="*/ 1651379 h 1856095"/>
                <a:gd name="connsiteX97" fmla="*/ 3780430 w 5877636"/>
                <a:gd name="connsiteY97" fmla="*/ 1696872 h 1856095"/>
                <a:gd name="connsiteX98" fmla="*/ 3821373 w 5877636"/>
                <a:gd name="connsiteY98" fmla="*/ 1696872 h 1856095"/>
                <a:gd name="connsiteX99" fmla="*/ 3821373 w 5877636"/>
                <a:gd name="connsiteY99" fmla="*/ 1737815 h 1856095"/>
                <a:gd name="connsiteX100" fmla="*/ 3903260 w 5877636"/>
                <a:gd name="connsiteY100" fmla="*/ 1737815 h 1856095"/>
                <a:gd name="connsiteX101" fmla="*/ 3903260 w 5877636"/>
                <a:gd name="connsiteY101" fmla="*/ 1774209 h 1856095"/>
                <a:gd name="connsiteX102" fmla="*/ 3944203 w 5877636"/>
                <a:gd name="connsiteY102" fmla="*/ 1774209 h 1856095"/>
                <a:gd name="connsiteX103" fmla="*/ 3944203 w 5877636"/>
                <a:gd name="connsiteY103" fmla="*/ 1856095 h 1856095"/>
                <a:gd name="connsiteX104" fmla="*/ 5877636 w 5877636"/>
                <a:gd name="connsiteY104" fmla="*/ 1856095 h 1856095"/>
                <a:gd name="connsiteX0" fmla="*/ 0 w 3944204"/>
                <a:gd name="connsiteY0" fmla="*/ 0 h 1856095"/>
                <a:gd name="connsiteX1" fmla="*/ 72788 w 3944204"/>
                <a:gd name="connsiteY1" fmla="*/ 0 h 1856095"/>
                <a:gd name="connsiteX2" fmla="*/ 72788 w 3944204"/>
                <a:gd name="connsiteY2" fmla="*/ 0 h 1856095"/>
                <a:gd name="connsiteX3" fmla="*/ 90985 w 3944204"/>
                <a:gd name="connsiteY3" fmla="*/ 18197 h 1856095"/>
                <a:gd name="connsiteX4" fmla="*/ 90985 w 3944204"/>
                <a:gd name="connsiteY4" fmla="*/ 18197 h 1856095"/>
                <a:gd name="connsiteX5" fmla="*/ 118280 w 3944204"/>
                <a:gd name="connsiteY5" fmla="*/ 45492 h 1856095"/>
                <a:gd name="connsiteX6" fmla="*/ 118280 w 3944204"/>
                <a:gd name="connsiteY6" fmla="*/ 77337 h 1856095"/>
                <a:gd name="connsiteX7" fmla="*/ 259308 w 3944204"/>
                <a:gd name="connsiteY7" fmla="*/ 77337 h 1856095"/>
                <a:gd name="connsiteX8" fmla="*/ 259308 w 3944204"/>
                <a:gd name="connsiteY8" fmla="*/ 100083 h 1856095"/>
                <a:gd name="connsiteX9" fmla="*/ 336645 w 3944204"/>
                <a:gd name="connsiteY9" fmla="*/ 100083 h 1856095"/>
                <a:gd name="connsiteX10" fmla="*/ 336645 w 3944204"/>
                <a:gd name="connsiteY10" fmla="*/ 122830 h 1856095"/>
                <a:gd name="connsiteX11" fmla="*/ 359391 w 3944204"/>
                <a:gd name="connsiteY11" fmla="*/ 122830 h 1856095"/>
                <a:gd name="connsiteX12" fmla="*/ 359391 w 3944204"/>
                <a:gd name="connsiteY12" fmla="*/ 213815 h 1856095"/>
                <a:gd name="connsiteX13" fmla="*/ 382137 w 3944204"/>
                <a:gd name="connsiteY13" fmla="*/ 213815 h 1856095"/>
                <a:gd name="connsiteX14" fmla="*/ 382137 w 3944204"/>
                <a:gd name="connsiteY14" fmla="*/ 286603 h 1856095"/>
                <a:gd name="connsiteX15" fmla="*/ 395785 w 3944204"/>
                <a:gd name="connsiteY15" fmla="*/ 300251 h 1856095"/>
                <a:gd name="connsiteX16" fmla="*/ 395785 w 3944204"/>
                <a:gd name="connsiteY16" fmla="*/ 373039 h 1856095"/>
                <a:gd name="connsiteX17" fmla="*/ 418532 w 3944204"/>
                <a:gd name="connsiteY17" fmla="*/ 373039 h 1856095"/>
                <a:gd name="connsiteX18" fmla="*/ 418532 w 3944204"/>
                <a:gd name="connsiteY18" fmla="*/ 418531 h 1856095"/>
                <a:gd name="connsiteX19" fmla="*/ 450376 w 3944204"/>
                <a:gd name="connsiteY19" fmla="*/ 418531 h 1856095"/>
                <a:gd name="connsiteX20" fmla="*/ 450376 w 3944204"/>
                <a:gd name="connsiteY20" fmla="*/ 459475 h 1856095"/>
                <a:gd name="connsiteX21" fmla="*/ 500418 w 3944204"/>
                <a:gd name="connsiteY21" fmla="*/ 459475 h 1856095"/>
                <a:gd name="connsiteX22" fmla="*/ 500418 w 3944204"/>
                <a:gd name="connsiteY22" fmla="*/ 495869 h 1856095"/>
                <a:gd name="connsiteX23" fmla="*/ 618699 w 3944204"/>
                <a:gd name="connsiteY23" fmla="*/ 495869 h 1856095"/>
                <a:gd name="connsiteX24" fmla="*/ 618699 w 3944204"/>
                <a:gd name="connsiteY24" fmla="*/ 523164 h 1856095"/>
                <a:gd name="connsiteX25" fmla="*/ 673290 w 3944204"/>
                <a:gd name="connsiteY25" fmla="*/ 523164 h 1856095"/>
                <a:gd name="connsiteX26" fmla="*/ 673290 w 3944204"/>
                <a:gd name="connsiteY26" fmla="*/ 545910 h 1856095"/>
                <a:gd name="connsiteX27" fmla="*/ 723332 w 3944204"/>
                <a:gd name="connsiteY27" fmla="*/ 545910 h 1856095"/>
                <a:gd name="connsiteX28" fmla="*/ 723332 w 3944204"/>
                <a:gd name="connsiteY28" fmla="*/ 595952 h 1856095"/>
                <a:gd name="connsiteX29" fmla="*/ 809767 w 3944204"/>
                <a:gd name="connsiteY29" fmla="*/ 595952 h 1856095"/>
                <a:gd name="connsiteX30" fmla="*/ 809767 w 3944204"/>
                <a:gd name="connsiteY30" fmla="*/ 659642 h 1856095"/>
                <a:gd name="connsiteX31" fmla="*/ 850711 w 3944204"/>
                <a:gd name="connsiteY31" fmla="*/ 659642 h 1856095"/>
                <a:gd name="connsiteX32" fmla="*/ 850711 w 3944204"/>
                <a:gd name="connsiteY32" fmla="*/ 714233 h 1856095"/>
                <a:gd name="connsiteX33" fmla="*/ 914400 w 3944204"/>
                <a:gd name="connsiteY33" fmla="*/ 714233 h 1856095"/>
                <a:gd name="connsiteX34" fmla="*/ 914400 w 3944204"/>
                <a:gd name="connsiteY34" fmla="*/ 723331 h 1856095"/>
                <a:gd name="connsiteX35" fmla="*/ 1028132 w 3944204"/>
                <a:gd name="connsiteY35" fmla="*/ 723331 h 1856095"/>
                <a:gd name="connsiteX36" fmla="*/ 1028132 w 3944204"/>
                <a:gd name="connsiteY36" fmla="*/ 741528 h 1856095"/>
                <a:gd name="connsiteX37" fmla="*/ 1096370 w 3944204"/>
                <a:gd name="connsiteY37" fmla="*/ 741528 h 1856095"/>
                <a:gd name="connsiteX38" fmla="*/ 1096370 w 3944204"/>
                <a:gd name="connsiteY38" fmla="*/ 777922 h 1856095"/>
                <a:gd name="connsiteX39" fmla="*/ 1219200 w 3944204"/>
                <a:gd name="connsiteY39" fmla="*/ 777922 h 1856095"/>
                <a:gd name="connsiteX40" fmla="*/ 1219200 w 3944204"/>
                <a:gd name="connsiteY40" fmla="*/ 859809 h 1856095"/>
                <a:gd name="connsiteX41" fmla="*/ 1255594 w 3944204"/>
                <a:gd name="connsiteY41" fmla="*/ 859809 h 1856095"/>
                <a:gd name="connsiteX42" fmla="*/ 1255594 w 3944204"/>
                <a:gd name="connsiteY42" fmla="*/ 905301 h 1856095"/>
                <a:gd name="connsiteX43" fmla="*/ 1319284 w 3944204"/>
                <a:gd name="connsiteY43" fmla="*/ 905301 h 1856095"/>
                <a:gd name="connsiteX44" fmla="*/ 1319284 w 3944204"/>
                <a:gd name="connsiteY44" fmla="*/ 905301 h 1856095"/>
                <a:gd name="connsiteX45" fmla="*/ 1319284 w 3944204"/>
                <a:gd name="connsiteY45" fmla="*/ 946245 h 1856095"/>
                <a:gd name="connsiteX46" fmla="*/ 1378424 w 3944204"/>
                <a:gd name="connsiteY46" fmla="*/ 946245 h 1856095"/>
                <a:gd name="connsiteX47" fmla="*/ 1583140 w 3944204"/>
                <a:gd name="connsiteY47" fmla="*/ 946245 h 1856095"/>
                <a:gd name="connsiteX48" fmla="*/ 1583140 w 3944204"/>
                <a:gd name="connsiteY48" fmla="*/ 982639 h 1856095"/>
                <a:gd name="connsiteX49" fmla="*/ 1637732 w 3944204"/>
                <a:gd name="connsiteY49" fmla="*/ 982639 h 1856095"/>
                <a:gd name="connsiteX50" fmla="*/ 1637732 w 3944204"/>
                <a:gd name="connsiteY50" fmla="*/ 1000836 h 1856095"/>
                <a:gd name="connsiteX51" fmla="*/ 1696872 w 3944204"/>
                <a:gd name="connsiteY51" fmla="*/ 1000836 h 1856095"/>
                <a:gd name="connsiteX52" fmla="*/ 1696872 w 3944204"/>
                <a:gd name="connsiteY52" fmla="*/ 1023582 h 1856095"/>
                <a:gd name="connsiteX53" fmla="*/ 1828800 w 3944204"/>
                <a:gd name="connsiteY53" fmla="*/ 1023582 h 1856095"/>
                <a:gd name="connsiteX54" fmla="*/ 1828800 w 3944204"/>
                <a:gd name="connsiteY54" fmla="*/ 1069075 h 1856095"/>
                <a:gd name="connsiteX55" fmla="*/ 1878842 w 3944204"/>
                <a:gd name="connsiteY55" fmla="*/ 1069075 h 1856095"/>
                <a:gd name="connsiteX56" fmla="*/ 1878842 w 3944204"/>
                <a:gd name="connsiteY56" fmla="*/ 1105469 h 1856095"/>
                <a:gd name="connsiteX57" fmla="*/ 1919785 w 3944204"/>
                <a:gd name="connsiteY57" fmla="*/ 1105469 h 1856095"/>
                <a:gd name="connsiteX58" fmla="*/ 1919785 w 3944204"/>
                <a:gd name="connsiteY58" fmla="*/ 1137313 h 1856095"/>
                <a:gd name="connsiteX59" fmla="*/ 2033517 w 3944204"/>
                <a:gd name="connsiteY59" fmla="*/ 1137313 h 1856095"/>
                <a:gd name="connsiteX60" fmla="*/ 2129051 w 3944204"/>
                <a:gd name="connsiteY60" fmla="*/ 1137313 h 1856095"/>
                <a:gd name="connsiteX61" fmla="*/ 2129051 w 3944204"/>
                <a:gd name="connsiteY61" fmla="*/ 1164609 h 1856095"/>
                <a:gd name="connsiteX62" fmla="*/ 2229134 w 3944204"/>
                <a:gd name="connsiteY62" fmla="*/ 1164609 h 1856095"/>
                <a:gd name="connsiteX63" fmla="*/ 2229134 w 3944204"/>
                <a:gd name="connsiteY63" fmla="*/ 1187355 h 1856095"/>
                <a:gd name="connsiteX64" fmla="*/ 2265529 w 3944204"/>
                <a:gd name="connsiteY64" fmla="*/ 1187355 h 1856095"/>
                <a:gd name="connsiteX65" fmla="*/ 2256430 w 3944204"/>
                <a:gd name="connsiteY65" fmla="*/ 1196454 h 1856095"/>
                <a:gd name="connsiteX66" fmla="*/ 2411105 w 3944204"/>
                <a:gd name="connsiteY66" fmla="*/ 1196454 h 1856095"/>
                <a:gd name="connsiteX67" fmla="*/ 2411105 w 3944204"/>
                <a:gd name="connsiteY67" fmla="*/ 1223749 h 1856095"/>
                <a:gd name="connsiteX68" fmla="*/ 2479343 w 3944204"/>
                <a:gd name="connsiteY68" fmla="*/ 1223749 h 1856095"/>
                <a:gd name="connsiteX69" fmla="*/ 2479343 w 3944204"/>
                <a:gd name="connsiteY69" fmla="*/ 1246495 h 1856095"/>
                <a:gd name="connsiteX70" fmla="*/ 2529385 w 3944204"/>
                <a:gd name="connsiteY70" fmla="*/ 1246495 h 1856095"/>
                <a:gd name="connsiteX71" fmla="*/ 2529385 w 3944204"/>
                <a:gd name="connsiteY71" fmla="*/ 1301086 h 1856095"/>
                <a:gd name="connsiteX72" fmla="*/ 2538484 w 3944204"/>
                <a:gd name="connsiteY72" fmla="*/ 1310185 h 1856095"/>
                <a:gd name="connsiteX73" fmla="*/ 2579427 w 3944204"/>
                <a:gd name="connsiteY73" fmla="*/ 1310185 h 1856095"/>
                <a:gd name="connsiteX74" fmla="*/ 2579427 w 3944204"/>
                <a:gd name="connsiteY74" fmla="*/ 1310185 h 1856095"/>
                <a:gd name="connsiteX75" fmla="*/ 2606723 w 3944204"/>
                <a:gd name="connsiteY75" fmla="*/ 1337481 h 1856095"/>
                <a:gd name="connsiteX76" fmla="*/ 2597624 w 3944204"/>
                <a:gd name="connsiteY76" fmla="*/ 1346580 h 1856095"/>
                <a:gd name="connsiteX77" fmla="*/ 2811439 w 3944204"/>
                <a:gd name="connsiteY77" fmla="*/ 1346580 h 1856095"/>
                <a:gd name="connsiteX78" fmla="*/ 2811439 w 3944204"/>
                <a:gd name="connsiteY78" fmla="*/ 1382973 h 1856095"/>
                <a:gd name="connsiteX79" fmla="*/ 3029803 w 3944204"/>
                <a:gd name="connsiteY79" fmla="*/ 1382973 h 1856095"/>
                <a:gd name="connsiteX80" fmla="*/ 3029803 w 3944204"/>
                <a:gd name="connsiteY80" fmla="*/ 1405719 h 1856095"/>
                <a:gd name="connsiteX81" fmla="*/ 3134436 w 3944204"/>
                <a:gd name="connsiteY81" fmla="*/ 1405719 h 1856095"/>
                <a:gd name="connsiteX82" fmla="*/ 3134436 w 3944204"/>
                <a:gd name="connsiteY82" fmla="*/ 1433015 h 1856095"/>
                <a:gd name="connsiteX83" fmla="*/ 3166281 w 3944204"/>
                <a:gd name="connsiteY83" fmla="*/ 1433015 h 1856095"/>
                <a:gd name="connsiteX84" fmla="*/ 3166281 w 3944204"/>
                <a:gd name="connsiteY84" fmla="*/ 1473958 h 1856095"/>
                <a:gd name="connsiteX85" fmla="*/ 3166281 w 3944204"/>
                <a:gd name="connsiteY85" fmla="*/ 1510352 h 1856095"/>
                <a:gd name="connsiteX86" fmla="*/ 3325505 w 3944204"/>
                <a:gd name="connsiteY86" fmla="*/ 1510352 h 1856095"/>
                <a:gd name="connsiteX87" fmla="*/ 3311857 w 3944204"/>
                <a:gd name="connsiteY87" fmla="*/ 1524000 h 1856095"/>
                <a:gd name="connsiteX88" fmla="*/ 3375546 w 3944204"/>
                <a:gd name="connsiteY88" fmla="*/ 1524000 h 1856095"/>
                <a:gd name="connsiteX89" fmla="*/ 3375546 w 3944204"/>
                <a:gd name="connsiteY89" fmla="*/ 1564943 h 1856095"/>
                <a:gd name="connsiteX90" fmla="*/ 3521123 w 3944204"/>
                <a:gd name="connsiteY90" fmla="*/ 1564943 h 1856095"/>
                <a:gd name="connsiteX91" fmla="*/ 3521123 w 3944204"/>
                <a:gd name="connsiteY91" fmla="*/ 1596788 h 1856095"/>
                <a:gd name="connsiteX92" fmla="*/ 3607558 w 3944204"/>
                <a:gd name="connsiteY92" fmla="*/ 1596788 h 1856095"/>
                <a:gd name="connsiteX93" fmla="*/ 3607558 w 3944204"/>
                <a:gd name="connsiteY93" fmla="*/ 1633182 h 1856095"/>
                <a:gd name="connsiteX94" fmla="*/ 3725839 w 3944204"/>
                <a:gd name="connsiteY94" fmla="*/ 1633182 h 1856095"/>
                <a:gd name="connsiteX95" fmla="*/ 3725839 w 3944204"/>
                <a:gd name="connsiteY95" fmla="*/ 1651379 h 1856095"/>
                <a:gd name="connsiteX96" fmla="*/ 3780430 w 3944204"/>
                <a:gd name="connsiteY96" fmla="*/ 1651379 h 1856095"/>
                <a:gd name="connsiteX97" fmla="*/ 3780430 w 3944204"/>
                <a:gd name="connsiteY97" fmla="*/ 1696872 h 1856095"/>
                <a:gd name="connsiteX98" fmla="*/ 3821373 w 3944204"/>
                <a:gd name="connsiteY98" fmla="*/ 1696872 h 1856095"/>
                <a:gd name="connsiteX99" fmla="*/ 3821373 w 3944204"/>
                <a:gd name="connsiteY99" fmla="*/ 1737815 h 1856095"/>
                <a:gd name="connsiteX100" fmla="*/ 3903260 w 3944204"/>
                <a:gd name="connsiteY100" fmla="*/ 1737815 h 1856095"/>
                <a:gd name="connsiteX101" fmla="*/ 3903260 w 3944204"/>
                <a:gd name="connsiteY101" fmla="*/ 1774209 h 1856095"/>
                <a:gd name="connsiteX102" fmla="*/ 3944203 w 3944204"/>
                <a:gd name="connsiteY102" fmla="*/ 1774209 h 1856095"/>
                <a:gd name="connsiteX103" fmla="*/ 3944203 w 3944204"/>
                <a:gd name="connsiteY103" fmla="*/ 1856095 h 1856095"/>
                <a:gd name="connsiteX0" fmla="*/ 0 w 3944202"/>
                <a:gd name="connsiteY0" fmla="*/ 0 h 1774209"/>
                <a:gd name="connsiteX1" fmla="*/ 72788 w 3944202"/>
                <a:gd name="connsiteY1" fmla="*/ 0 h 1774209"/>
                <a:gd name="connsiteX2" fmla="*/ 72788 w 3944202"/>
                <a:gd name="connsiteY2" fmla="*/ 0 h 1774209"/>
                <a:gd name="connsiteX3" fmla="*/ 90985 w 3944202"/>
                <a:gd name="connsiteY3" fmla="*/ 18197 h 1774209"/>
                <a:gd name="connsiteX4" fmla="*/ 90985 w 3944202"/>
                <a:gd name="connsiteY4" fmla="*/ 18197 h 1774209"/>
                <a:gd name="connsiteX5" fmla="*/ 118280 w 3944202"/>
                <a:gd name="connsiteY5" fmla="*/ 45492 h 1774209"/>
                <a:gd name="connsiteX6" fmla="*/ 118280 w 3944202"/>
                <a:gd name="connsiteY6" fmla="*/ 77337 h 1774209"/>
                <a:gd name="connsiteX7" fmla="*/ 259308 w 3944202"/>
                <a:gd name="connsiteY7" fmla="*/ 77337 h 1774209"/>
                <a:gd name="connsiteX8" fmla="*/ 259308 w 3944202"/>
                <a:gd name="connsiteY8" fmla="*/ 100083 h 1774209"/>
                <a:gd name="connsiteX9" fmla="*/ 336645 w 3944202"/>
                <a:gd name="connsiteY9" fmla="*/ 100083 h 1774209"/>
                <a:gd name="connsiteX10" fmla="*/ 336645 w 3944202"/>
                <a:gd name="connsiteY10" fmla="*/ 122830 h 1774209"/>
                <a:gd name="connsiteX11" fmla="*/ 359391 w 3944202"/>
                <a:gd name="connsiteY11" fmla="*/ 122830 h 1774209"/>
                <a:gd name="connsiteX12" fmla="*/ 359391 w 3944202"/>
                <a:gd name="connsiteY12" fmla="*/ 213815 h 1774209"/>
                <a:gd name="connsiteX13" fmla="*/ 382137 w 3944202"/>
                <a:gd name="connsiteY13" fmla="*/ 213815 h 1774209"/>
                <a:gd name="connsiteX14" fmla="*/ 382137 w 3944202"/>
                <a:gd name="connsiteY14" fmla="*/ 286603 h 1774209"/>
                <a:gd name="connsiteX15" fmla="*/ 395785 w 3944202"/>
                <a:gd name="connsiteY15" fmla="*/ 300251 h 1774209"/>
                <a:gd name="connsiteX16" fmla="*/ 395785 w 3944202"/>
                <a:gd name="connsiteY16" fmla="*/ 373039 h 1774209"/>
                <a:gd name="connsiteX17" fmla="*/ 418532 w 3944202"/>
                <a:gd name="connsiteY17" fmla="*/ 373039 h 1774209"/>
                <a:gd name="connsiteX18" fmla="*/ 418532 w 3944202"/>
                <a:gd name="connsiteY18" fmla="*/ 418531 h 1774209"/>
                <a:gd name="connsiteX19" fmla="*/ 450376 w 3944202"/>
                <a:gd name="connsiteY19" fmla="*/ 418531 h 1774209"/>
                <a:gd name="connsiteX20" fmla="*/ 450376 w 3944202"/>
                <a:gd name="connsiteY20" fmla="*/ 459475 h 1774209"/>
                <a:gd name="connsiteX21" fmla="*/ 500418 w 3944202"/>
                <a:gd name="connsiteY21" fmla="*/ 459475 h 1774209"/>
                <a:gd name="connsiteX22" fmla="*/ 500418 w 3944202"/>
                <a:gd name="connsiteY22" fmla="*/ 495869 h 1774209"/>
                <a:gd name="connsiteX23" fmla="*/ 618699 w 3944202"/>
                <a:gd name="connsiteY23" fmla="*/ 495869 h 1774209"/>
                <a:gd name="connsiteX24" fmla="*/ 618699 w 3944202"/>
                <a:gd name="connsiteY24" fmla="*/ 523164 h 1774209"/>
                <a:gd name="connsiteX25" fmla="*/ 673290 w 3944202"/>
                <a:gd name="connsiteY25" fmla="*/ 523164 h 1774209"/>
                <a:gd name="connsiteX26" fmla="*/ 673290 w 3944202"/>
                <a:gd name="connsiteY26" fmla="*/ 545910 h 1774209"/>
                <a:gd name="connsiteX27" fmla="*/ 723332 w 3944202"/>
                <a:gd name="connsiteY27" fmla="*/ 545910 h 1774209"/>
                <a:gd name="connsiteX28" fmla="*/ 723332 w 3944202"/>
                <a:gd name="connsiteY28" fmla="*/ 595952 h 1774209"/>
                <a:gd name="connsiteX29" fmla="*/ 809767 w 3944202"/>
                <a:gd name="connsiteY29" fmla="*/ 595952 h 1774209"/>
                <a:gd name="connsiteX30" fmla="*/ 809767 w 3944202"/>
                <a:gd name="connsiteY30" fmla="*/ 659642 h 1774209"/>
                <a:gd name="connsiteX31" fmla="*/ 850711 w 3944202"/>
                <a:gd name="connsiteY31" fmla="*/ 659642 h 1774209"/>
                <a:gd name="connsiteX32" fmla="*/ 850711 w 3944202"/>
                <a:gd name="connsiteY32" fmla="*/ 714233 h 1774209"/>
                <a:gd name="connsiteX33" fmla="*/ 914400 w 3944202"/>
                <a:gd name="connsiteY33" fmla="*/ 714233 h 1774209"/>
                <a:gd name="connsiteX34" fmla="*/ 914400 w 3944202"/>
                <a:gd name="connsiteY34" fmla="*/ 723331 h 1774209"/>
                <a:gd name="connsiteX35" fmla="*/ 1028132 w 3944202"/>
                <a:gd name="connsiteY35" fmla="*/ 723331 h 1774209"/>
                <a:gd name="connsiteX36" fmla="*/ 1028132 w 3944202"/>
                <a:gd name="connsiteY36" fmla="*/ 741528 h 1774209"/>
                <a:gd name="connsiteX37" fmla="*/ 1096370 w 3944202"/>
                <a:gd name="connsiteY37" fmla="*/ 741528 h 1774209"/>
                <a:gd name="connsiteX38" fmla="*/ 1096370 w 3944202"/>
                <a:gd name="connsiteY38" fmla="*/ 777922 h 1774209"/>
                <a:gd name="connsiteX39" fmla="*/ 1219200 w 3944202"/>
                <a:gd name="connsiteY39" fmla="*/ 777922 h 1774209"/>
                <a:gd name="connsiteX40" fmla="*/ 1219200 w 3944202"/>
                <a:gd name="connsiteY40" fmla="*/ 859809 h 1774209"/>
                <a:gd name="connsiteX41" fmla="*/ 1255594 w 3944202"/>
                <a:gd name="connsiteY41" fmla="*/ 859809 h 1774209"/>
                <a:gd name="connsiteX42" fmla="*/ 1255594 w 3944202"/>
                <a:gd name="connsiteY42" fmla="*/ 905301 h 1774209"/>
                <a:gd name="connsiteX43" fmla="*/ 1319284 w 3944202"/>
                <a:gd name="connsiteY43" fmla="*/ 905301 h 1774209"/>
                <a:gd name="connsiteX44" fmla="*/ 1319284 w 3944202"/>
                <a:gd name="connsiteY44" fmla="*/ 905301 h 1774209"/>
                <a:gd name="connsiteX45" fmla="*/ 1319284 w 3944202"/>
                <a:gd name="connsiteY45" fmla="*/ 946245 h 1774209"/>
                <a:gd name="connsiteX46" fmla="*/ 1378424 w 3944202"/>
                <a:gd name="connsiteY46" fmla="*/ 946245 h 1774209"/>
                <a:gd name="connsiteX47" fmla="*/ 1583140 w 3944202"/>
                <a:gd name="connsiteY47" fmla="*/ 946245 h 1774209"/>
                <a:gd name="connsiteX48" fmla="*/ 1583140 w 3944202"/>
                <a:gd name="connsiteY48" fmla="*/ 982639 h 1774209"/>
                <a:gd name="connsiteX49" fmla="*/ 1637732 w 3944202"/>
                <a:gd name="connsiteY49" fmla="*/ 982639 h 1774209"/>
                <a:gd name="connsiteX50" fmla="*/ 1637732 w 3944202"/>
                <a:gd name="connsiteY50" fmla="*/ 1000836 h 1774209"/>
                <a:gd name="connsiteX51" fmla="*/ 1696872 w 3944202"/>
                <a:gd name="connsiteY51" fmla="*/ 1000836 h 1774209"/>
                <a:gd name="connsiteX52" fmla="*/ 1696872 w 3944202"/>
                <a:gd name="connsiteY52" fmla="*/ 1023582 h 1774209"/>
                <a:gd name="connsiteX53" fmla="*/ 1828800 w 3944202"/>
                <a:gd name="connsiteY53" fmla="*/ 1023582 h 1774209"/>
                <a:gd name="connsiteX54" fmla="*/ 1828800 w 3944202"/>
                <a:gd name="connsiteY54" fmla="*/ 1069075 h 1774209"/>
                <a:gd name="connsiteX55" fmla="*/ 1878842 w 3944202"/>
                <a:gd name="connsiteY55" fmla="*/ 1069075 h 1774209"/>
                <a:gd name="connsiteX56" fmla="*/ 1878842 w 3944202"/>
                <a:gd name="connsiteY56" fmla="*/ 1105469 h 1774209"/>
                <a:gd name="connsiteX57" fmla="*/ 1919785 w 3944202"/>
                <a:gd name="connsiteY57" fmla="*/ 1105469 h 1774209"/>
                <a:gd name="connsiteX58" fmla="*/ 1919785 w 3944202"/>
                <a:gd name="connsiteY58" fmla="*/ 1137313 h 1774209"/>
                <a:gd name="connsiteX59" fmla="*/ 2033517 w 3944202"/>
                <a:gd name="connsiteY59" fmla="*/ 1137313 h 1774209"/>
                <a:gd name="connsiteX60" fmla="*/ 2129051 w 3944202"/>
                <a:gd name="connsiteY60" fmla="*/ 1137313 h 1774209"/>
                <a:gd name="connsiteX61" fmla="*/ 2129051 w 3944202"/>
                <a:gd name="connsiteY61" fmla="*/ 1164609 h 1774209"/>
                <a:gd name="connsiteX62" fmla="*/ 2229134 w 3944202"/>
                <a:gd name="connsiteY62" fmla="*/ 1164609 h 1774209"/>
                <a:gd name="connsiteX63" fmla="*/ 2229134 w 3944202"/>
                <a:gd name="connsiteY63" fmla="*/ 1187355 h 1774209"/>
                <a:gd name="connsiteX64" fmla="*/ 2265529 w 3944202"/>
                <a:gd name="connsiteY64" fmla="*/ 1187355 h 1774209"/>
                <a:gd name="connsiteX65" fmla="*/ 2256430 w 3944202"/>
                <a:gd name="connsiteY65" fmla="*/ 1196454 h 1774209"/>
                <a:gd name="connsiteX66" fmla="*/ 2411105 w 3944202"/>
                <a:gd name="connsiteY66" fmla="*/ 1196454 h 1774209"/>
                <a:gd name="connsiteX67" fmla="*/ 2411105 w 3944202"/>
                <a:gd name="connsiteY67" fmla="*/ 1223749 h 1774209"/>
                <a:gd name="connsiteX68" fmla="*/ 2479343 w 3944202"/>
                <a:gd name="connsiteY68" fmla="*/ 1223749 h 1774209"/>
                <a:gd name="connsiteX69" fmla="*/ 2479343 w 3944202"/>
                <a:gd name="connsiteY69" fmla="*/ 1246495 h 1774209"/>
                <a:gd name="connsiteX70" fmla="*/ 2529385 w 3944202"/>
                <a:gd name="connsiteY70" fmla="*/ 1246495 h 1774209"/>
                <a:gd name="connsiteX71" fmla="*/ 2529385 w 3944202"/>
                <a:gd name="connsiteY71" fmla="*/ 1301086 h 1774209"/>
                <a:gd name="connsiteX72" fmla="*/ 2538484 w 3944202"/>
                <a:gd name="connsiteY72" fmla="*/ 1310185 h 1774209"/>
                <a:gd name="connsiteX73" fmla="*/ 2579427 w 3944202"/>
                <a:gd name="connsiteY73" fmla="*/ 1310185 h 1774209"/>
                <a:gd name="connsiteX74" fmla="*/ 2579427 w 3944202"/>
                <a:gd name="connsiteY74" fmla="*/ 1310185 h 1774209"/>
                <a:gd name="connsiteX75" fmla="*/ 2606723 w 3944202"/>
                <a:gd name="connsiteY75" fmla="*/ 1337481 h 1774209"/>
                <a:gd name="connsiteX76" fmla="*/ 2597624 w 3944202"/>
                <a:gd name="connsiteY76" fmla="*/ 1346580 h 1774209"/>
                <a:gd name="connsiteX77" fmla="*/ 2811439 w 3944202"/>
                <a:gd name="connsiteY77" fmla="*/ 1346580 h 1774209"/>
                <a:gd name="connsiteX78" fmla="*/ 2811439 w 3944202"/>
                <a:gd name="connsiteY78" fmla="*/ 1382973 h 1774209"/>
                <a:gd name="connsiteX79" fmla="*/ 3029803 w 3944202"/>
                <a:gd name="connsiteY79" fmla="*/ 1382973 h 1774209"/>
                <a:gd name="connsiteX80" fmla="*/ 3029803 w 3944202"/>
                <a:gd name="connsiteY80" fmla="*/ 1405719 h 1774209"/>
                <a:gd name="connsiteX81" fmla="*/ 3134436 w 3944202"/>
                <a:gd name="connsiteY81" fmla="*/ 1405719 h 1774209"/>
                <a:gd name="connsiteX82" fmla="*/ 3134436 w 3944202"/>
                <a:gd name="connsiteY82" fmla="*/ 1433015 h 1774209"/>
                <a:gd name="connsiteX83" fmla="*/ 3166281 w 3944202"/>
                <a:gd name="connsiteY83" fmla="*/ 1433015 h 1774209"/>
                <a:gd name="connsiteX84" fmla="*/ 3166281 w 3944202"/>
                <a:gd name="connsiteY84" fmla="*/ 1473958 h 1774209"/>
                <a:gd name="connsiteX85" fmla="*/ 3166281 w 3944202"/>
                <a:gd name="connsiteY85" fmla="*/ 1510352 h 1774209"/>
                <a:gd name="connsiteX86" fmla="*/ 3325505 w 3944202"/>
                <a:gd name="connsiteY86" fmla="*/ 1510352 h 1774209"/>
                <a:gd name="connsiteX87" fmla="*/ 3311857 w 3944202"/>
                <a:gd name="connsiteY87" fmla="*/ 1524000 h 1774209"/>
                <a:gd name="connsiteX88" fmla="*/ 3375546 w 3944202"/>
                <a:gd name="connsiteY88" fmla="*/ 1524000 h 1774209"/>
                <a:gd name="connsiteX89" fmla="*/ 3375546 w 3944202"/>
                <a:gd name="connsiteY89" fmla="*/ 1564943 h 1774209"/>
                <a:gd name="connsiteX90" fmla="*/ 3521123 w 3944202"/>
                <a:gd name="connsiteY90" fmla="*/ 1564943 h 1774209"/>
                <a:gd name="connsiteX91" fmla="*/ 3521123 w 3944202"/>
                <a:gd name="connsiteY91" fmla="*/ 1596788 h 1774209"/>
                <a:gd name="connsiteX92" fmla="*/ 3607558 w 3944202"/>
                <a:gd name="connsiteY92" fmla="*/ 1596788 h 1774209"/>
                <a:gd name="connsiteX93" fmla="*/ 3607558 w 3944202"/>
                <a:gd name="connsiteY93" fmla="*/ 1633182 h 1774209"/>
                <a:gd name="connsiteX94" fmla="*/ 3725839 w 3944202"/>
                <a:gd name="connsiteY94" fmla="*/ 1633182 h 1774209"/>
                <a:gd name="connsiteX95" fmla="*/ 3725839 w 3944202"/>
                <a:gd name="connsiteY95" fmla="*/ 1651379 h 1774209"/>
                <a:gd name="connsiteX96" fmla="*/ 3780430 w 3944202"/>
                <a:gd name="connsiteY96" fmla="*/ 1651379 h 1774209"/>
                <a:gd name="connsiteX97" fmla="*/ 3780430 w 3944202"/>
                <a:gd name="connsiteY97" fmla="*/ 1696872 h 1774209"/>
                <a:gd name="connsiteX98" fmla="*/ 3821373 w 3944202"/>
                <a:gd name="connsiteY98" fmla="*/ 1696872 h 1774209"/>
                <a:gd name="connsiteX99" fmla="*/ 3821373 w 3944202"/>
                <a:gd name="connsiteY99" fmla="*/ 1737815 h 1774209"/>
                <a:gd name="connsiteX100" fmla="*/ 3903260 w 3944202"/>
                <a:gd name="connsiteY100" fmla="*/ 1737815 h 1774209"/>
                <a:gd name="connsiteX101" fmla="*/ 3903260 w 3944202"/>
                <a:gd name="connsiteY101" fmla="*/ 1774209 h 1774209"/>
                <a:gd name="connsiteX102" fmla="*/ 3944203 w 3944202"/>
                <a:gd name="connsiteY102" fmla="*/ 1774209 h 1774209"/>
                <a:gd name="connsiteX0" fmla="*/ 0 w 3903260"/>
                <a:gd name="connsiteY0" fmla="*/ 0 h 1774209"/>
                <a:gd name="connsiteX1" fmla="*/ 72788 w 3903260"/>
                <a:gd name="connsiteY1" fmla="*/ 0 h 1774209"/>
                <a:gd name="connsiteX2" fmla="*/ 72788 w 3903260"/>
                <a:gd name="connsiteY2" fmla="*/ 0 h 1774209"/>
                <a:gd name="connsiteX3" fmla="*/ 90985 w 3903260"/>
                <a:gd name="connsiteY3" fmla="*/ 18197 h 1774209"/>
                <a:gd name="connsiteX4" fmla="*/ 90985 w 3903260"/>
                <a:gd name="connsiteY4" fmla="*/ 18197 h 1774209"/>
                <a:gd name="connsiteX5" fmla="*/ 118280 w 3903260"/>
                <a:gd name="connsiteY5" fmla="*/ 45492 h 1774209"/>
                <a:gd name="connsiteX6" fmla="*/ 118280 w 3903260"/>
                <a:gd name="connsiteY6" fmla="*/ 77337 h 1774209"/>
                <a:gd name="connsiteX7" fmla="*/ 259308 w 3903260"/>
                <a:gd name="connsiteY7" fmla="*/ 77337 h 1774209"/>
                <a:gd name="connsiteX8" fmla="*/ 259308 w 3903260"/>
                <a:gd name="connsiteY8" fmla="*/ 100083 h 1774209"/>
                <a:gd name="connsiteX9" fmla="*/ 336645 w 3903260"/>
                <a:gd name="connsiteY9" fmla="*/ 100083 h 1774209"/>
                <a:gd name="connsiteX10" fmla="*/ 336645 w 3903260"/>
                <a:gd name="connsiteY10" fmla="*/ 122830 h 1774209"/>
                <a:gd name="connsiteX11" fmla="*/ 359391 w 3903260"/>
                <a:gd name="connsiteY11" fmla="*/ 122830 h 1774209"/>
                <a:gd name="connsiteX12" fmla="*/ 359391 w 3903260"/>
                <a:gd name="connsiteY12" fmla="*/ 213815 h 1774209"/>
                <a:gd name="connsiteX13" fmla="*/ 382137 w 3903260"/>
                <a:gd name="connsiteY13" fmla="*/ 213815 h 1774209"/>
                <a:gd name="connsiteX14" fmla="*/ 382137 w 3903260"/>
                <a:gd name="connsiteY14" fmla="*/ 286603 h 1774209"/>
                <a:gd name="connsiteX15" fmla="*/ 395785 w 3903260"/>
                <a:gd name="connsiteY15" fmla="*/ 300251 h 1774209"/>
                <a:gd name="connsiteX16" fmla="*/ 395785 w 3903260"/>
                <a:gd name="connsiteY16" fmla="*/ 373039 h 1774209"/>
                <a:gd name="connsiteX17" fmla="*/ 418532 w 3903260"/>
                <a:gd name="connsiteY17" fmla="*/ 373039 h 1774209"/>
                <a:gd name="connsiteX18" fmla="*/ 418532 w 3903260"/>
                <a:gd name="connsiteY18" fmla="*/ 418531 h 1774209"/>
                <a:gd name="connsiteX19" fmla="*/ 450376 w 3903260"/>
                <a:gd name="connsiteY19" fmla="*/ 418531 h 1774209"/>
                <a:gd name="connsiteX20" fmla="*/ 450376 w 3903260"/>
                <a:gd name="connsiteY20" fmla="*/ 459475 h 1774209"/>
                <a:gd name="connsiteX21" fmla="*/ 500418 w 3903260"/>
                <a:gd name="connsiteY21" fmla="*/ 459475 h 1774209"/>
                <a:gd name="connsiteX22" fmla="*/ 500418 w 3903260"/>
                <a:gd name="connsiteY22" fmla="*/ 495869 h 1774209"/>
                <a:gd name="connsiteX23" fmla="*/ 618699 w 3903260"/>
                <a:gd name="connsiteY23" fmla="*/ 495869 h 1774209"/>
                <a:gd name="connsiteX24" fmla="*/ 618699 w 3903260"/>
                <a:gd name="connsiteY24" fmla="*/ 523164 h 1774209"/>
                <a:gd name="connsiteX25" fmla="*/ 673290 w 3903260"/>
                <a:gd name="connsiteY25" fmla="*/ 523164 h 1774209"/>
                <a:gd name="connsiteX26" fmla="*/ 673290 w 3903260"/>
                <a:gd name="connsiteY26" fmla="*/ 545910 h 1774209"/>
                <a:gd name="connsiteX27" fmla="*/ 723332 w 3903260"/>
                <a:gd name="connsiteY27" fmla="*/ 545910 h 1774209"/>
                <a:gd name="connsiteX28" fmla="*/ 723332 w 3903260"/>
                <a:gd name="connsiteY28" fmla="*/ 595952 h 1774209"/>
                <a:gd name="connsiteX29" fmla="*/ 809767 w 3903260"/>
                <a:gd name="connsiteY29" fmla="*/ 595952 h 1774209"/>
                <a:gd name="connsiteX30" fmla="*/ 809767 w 3903260"/>
                <a:gd name="connsiteY30" fmla="*/ 659642 h 1774209"/>
                <a:gd name="connsiteX31" fmla="*/ 850711 w 3903260"/>
                <a:gd name="connsiteY31" fmla="*/ 659642 h 1774209"/>
                <a:gd name="connsiteX32" fmla="*/ 850711 w 3903260"/>
                <a:gd name="connsiteY32" fmla="*/ 714233 h 1774209"/>
                <a:gd name="connsiteX33" fmla="*/ 914400 w 3903260"/>
                <a:gd name="connsiteY33" fmla="*/ 714233 h 1774209"/>
                <a:gd name="connsiteX34" fmla="*/ 914400 w 3903260"/>
                <a:gd name="connsiteY34" fmla="*/ 723331 h 1774209"/>
                <a:gd name="connsiteX35" fmla="*/ 1028132 w 3903260"/>
                <a:gd name="connsiteY35" fmla="*/ 723331 h 1774209"/>
                <a:gd name="connsiteX36" fmla="*/ 1028132 w 3903260"/>
                <a:gd name="connsiteY36" fmla="*/ 741528 h 1774209"/>
                <a:gd name="connsiteX37" fmla="*/ 1096370 w 3903260"/>
                <a:gd name="connsiteY37" fmla="*/ 741528 h 1774209"/>
                <a:gd name="connsiteX38" fmla="*/ 1096370 w 3903260"/>
                <a:gd name="connsiteY38" fmla="*/ 777922 h 1774209"/>
                <a:gd name="connsiteX39" fmla="*/ 1219200 w 3903260"/>
                <a:gd name="connsiteY39" fmla="*/ 777922 h 1774209"/>
                <a:gd name="connsiteX40" fmla="*/ 1219200 w 3903260"/>
                <a:gd name="connsiteY40" fmla="*/ 859809 h 1774209"/>
                <a:gd name="connsiteX41" fmla="*/ 1255594 w 3903260"/>
                <a:gd name="connsiteY41" fmla="*/ 859809 h 1774209"/>
                <a:gd name="connsiteX42" fmla="*/ 1255594 w 3903260"/>
                <a:gd name="connsiteY42" fmla="*/ 905301 h 1774209"/>
                <a:gd name="connsiteX43" fmla="*/ 1319284 w 3903260"/>
                <a:gd name="connsiteY43" fmla="*/ 905301 h 1774209"/>
                <a:gd name="connsiteX44" fmla="*/ 1319284 w 3903260"/>
                <a:gd name="connsiteY44" fmla="*/ 905301 h 1774209"/>
                <a:gd name="connsiteX45" fmla="*/ 1319284 w 3903260"/>
                <a:gd name="connsiteY45" fmla="*/ 946245 h 1774209"/>
                <a:gd name="connsiteX46" fmla="*/ 1378424 w 3903260"/>
                <a:gd name="connsiteY46" fmla="*/ 946245 h 1774209"/>
                <a:gd name="connsiteX47" fmla="*/ 1583140 w 3903260"/>
                <a:gd name="connsiteY47" fmla="*/ 946245 h 1774209"/>
                <a:gd name="connsiteX48" fmla="*/ 1583140 w 3903260"/>
                <a:gd name="connsiteY48" fmla="*/ 982639 h 1774209"/>
                <a:gd name="connsiteX49" fmla="*/ 1637732 w 3903260"/>
                <a:gd name="connsiteY49" fmla="*/ 982639 h 1774209"/>
                <a:gd name="connsiteX50" fmla="*/ 1637732 w 3903260"/>
                <a:gd name="connsiteY50" fmla="*/ 1000836 h 1774209"/>
                <a:gd name="connsiteX51" fmla="*/ 1696872 w 3903260"/>
                <a:gd name="connsiteY51" fmla="*/ 1000836 h 1774209"/>
                <a:gd name="connsiteX52" fmla="*/ 1696872 w 3903260"/>
                <a:gd name="connsiteY52" fmla="*/ 1023582 h 1774209"/>
                <a:gd name="connsiteX53" fmla="*/ 1828800 w 3903260"/>
                <a:gd name="connsiteY53" fmla="*/ 1023582 h 1774209"/>
                <a:gd name="connsiteX54" fmla="*/ 1828800 w 3903260"/>
                <a:gd name="connsiteY54" fmla="*/ 1069075 h 1774209"/>
                <a:gd name="connsiteX55" fmla="*/ 1878842 w 3903260"/>
                <a:gd name="connsiteY55" fmla="*/ 1069075 h 1774209"/>
                <a:gd name="connsiteX56" fmla="*/ 1878842 w 3903260"/>
                <a:gd name="connsiteY56" fmla="*/ 1105469 h 1774209"/>
                <a:gd name="connsiteX57" fmla="*/ 1919785 w 3903260"/>
                <a:gd name="connsiteY57" fmla="*/ 1105469 h 1774209"/>
                <a:gd name="connsiteX58" fmla="*/ 1919785 w 3903260"/>
                <a:gd name="connsiteY58" fmla="*/ 1137313 h 1774209"/>
                <a:gd name="connsiteX59" fmla="*/ 2033517 w 3903260"/>
                <a:gd name="connsiteY59" fmla="*/ 1137313 h 1774209"/>
                <a:gd name="connsiteX60" fmla="*/ 2129051 w 3903260"/>
                <a:gd name="connsiteY60" fmla="*/ 1137313 h 1774209"/>
                <a:gd name="connsiteX61" fmla="*/ 2129051 w 3903260"/>
                <a:gd name="connsiteY61" fmla="*/ 1164609 h 1774209"/>
                <a:gd name="connsiteX62" fmla="*/ 2229134 w 3903260"/>
                <a:gd name="connsiteY62" fmla="*/ 1164609 h 1774209"/>
                <a:gd name="connsiteX63" fmla="*/ 2229134 w 3903260"/>
                <a:gd name="connsiteY63" fmla="*/ 1187355 h 1774209"/>
                <a:gd name="connsiteX64" fmla="*/ 2265529 w 3903260"/>
                <a:gd name="connsiteY64" fmla="*/ 1187355 h 1774209"/>
                <a:gd name="connsiteX65" fmla="*/ 2256430 w 3903260"/>
                <a:gd name="connsiteY65" fmla="*/ 1196454 h 1774209"/>
                <a:gd name="connsiteX66" fmla="*/ 2411105 w 3903260"/>
                <a:gd name="connsiteY66" fmla="*/ 1196454 h 1774209"/>
                <a:gd name="connsiteX67" fmla="*/ 2411105 w 3903260"/>
                <a:gd name="connsiteY67" fmla="*/ 1223749 h 1774209"/>
                <a:gd name="connsiteX68" fmla="*/ 2479343 w 3903260"/>
                <a:gd name="connsiteY68" fmla="*/ 1223749 h 1774209"/>
                <a:gd name="connsiteX69" fmla="*/ 2479343 w 3903260"/>
                <a:gd name="connsiteY69" fmla="*/ 1246495 h 1774209"/>
                <a:gd name="connsiteX70" fmla="*/ 2529385 w 3903260"/>
                <a:gd name="connsiteY70" fmla="*/ 1246495 h 1774209"/>
                <a:gd name="connsiteX71" fmla="*/ 2529385 w 3903260"/>
                <a:gd name="connsiteY71" fmla="*/ 1301086 h 1774209"/>
                <a:gd name="connsiteX72" fmla="*/ 2538484 w 3903260"/>
                <a:gd name="connsiteY72" fmla="*/ 1310185 h 1774209"/>
                <a:gd name="connsiteX73" fmla="*/ 2579427 w 3903260"/>
                <a:gd name="connsiteY73" fmla="*/ 1310185 h 1774209"/>
                <a:gd name="connsiteX74" fmla="*/ 2579427 w 3903260"/>
                <a:gd name="connsiteY74" fmla="*/ 1310185 h 1774209"/>
                <a:gd name="connsiteX75" fmla="*/ 2606723 w 3903260"/>
                <a:gd name="connsiteY75" fmla="*/ 1337481 h 1774209"/>
                <a:gd name="connsiteX76" fmla="*/ 2597624 w 3903260"/>
                <a:gd name="connsiteY76" fmla="*/ 1346580 h 1774209"/>
                <a:gd name="connsiteX77" fmla="*/ 2811439 w 3903260"/>
                <a:gd name="connsiteY77" fmla="*/ 1346580 h 1774209"/>
                <a:gd name="connsiteX78" fmla="*/ 2811439 w 3903260"/>
                <a:gd name="connsiteY78" fmla="*/ 1382973 h 1774209"/>
                <a:gd name="connsiteX79" fmla="*/ 3029803 w 3903260"/>
                <a:gd name="connsiteY79" fmla="*/ 1382973 h 1774209"/>
                <a:gd name="connsiteX80" fmla="*/ 3029803 w 3903260"/>
                <a:gd name="connsiteY80" fmla="*/ 1405719 h 1774209"/>
                <a:gd name="connsiteX81" fmla="*/ 3134436 w 3903260"/>
                <a:gd name="connsiteY81" fmla="*/ 1405719 h 1774209"/>
                <a:gd name="connsiteX82" fmla="*/ 3134436 w 3903260"/>
                <a:gd name="connsiteY82" fmla="*/ 1433015 h 1774209"/>
                <a:gd name="connsiteX83" fmla="*/ 3166281 w 3903260"/>
                <a:gd name="connsiteY83" fmla="*/ 1433015 h 1774209"/>
                <a:gd name="connsiteX84" fmla="*/ 3166281 w 3903260"/>
                <a:gd name="connsiteY84" fmla="*/ 1473958 h 1774209"/>
                <a:gd name="connsiteX85" fmla="*/ 3166281 w 3903260"/>
                <a:gd name="connsiteY85" fmla="*/ 1510352 h 1774209"/>
                <a:gd name="connsiteX86" fmla="*/ 3325505 w 3903260"/>
                <a:gd name="connsiteY86" fmla="*/ 1510352 h 1774209"/>
                <a:gd name="connsiteX87" fmla="*/ 3311857 w 3903260"/>
                <a:gd name="connsiteY87" fmla="*/ 1524000 h 1774209"/>
                <a:gd name="connsiteX88" fmla="*/ 3375546 w 3903260"/>
                <a:gd name="connsiteY88" fmla="*/ 1524000 h 1774209"/>
                <a:gd name="connsiteX89" fmla="*/ 3375546 w 3903260"/>
                <a:gd name="connsiteY89" fmla="*/ 1564943 h 1774209"/>
                <a:gd name="connsiteX90" fmla="*/ 3521123 w 3903260"/>
                <a:gd name="connsiteY90" fmla="*/ 1564943 h 1774209"/>
                <a:gd name="connsiteX91" fmla="*/ 3521123 w 3903260"/>
                <a:gd name="connsiteY91" fmla="*/ 1596788 h 1774209"/>
                <a:gd name="connsiteX92" fmla="*/ 3607558 w 3903260"/>
                <a:gd name="connsiteY92" fmla="*/ 1596788 h 1774209"/>
                <a:gd name="connsiteX93" fmla="*/ 3607558 w 3903260"/>
                <a:gd name="connsiteY93" fmla="*/ 1633182 h 1774209"/>
                <a:gd name="connsiteX94" fmla="*/ 3725839 w 3903260"/>
                <a:gd name="connsiteY94" fmla="*/ 1633182 h 1774209"/>
                <a:gd name="connsiteX95" fmla="*/ 3725839 w 3903260"/>
                <a:gd name="connsiteY95" fmla="*/ 1651379 h 1774209"/>
                <a:gd name="connsiteX96" fmla="*/ 3780430 w 3903260"/>
                <a:gd name="connsiteY96" fmla="*/ 1651379 h 1774209"/>
                <a:gd name="connsiteX97" fmla="*/ 3780430 w 3903260"/>
                <a:gd name="connsiteY97" fmla="*/ 1696872 h 1774209"/>
                <a:gd name="connsiteX98" fmla="*/ 3821373 w 3903260"/>
                <a:gd name="connsiteY98" fmla="*/ 1696872 h 1774209"/>
                <a:gd name="connsiteX99" fmla="*/ 3821373 w 3903260"/>
                <a:gd name="connsiteY99" fmla="*/ 1737815 h 1774209"/>
                <a:gd name="connsiteX100" fmla="*/ 3903260 w 3903260"/>
                <a:gd name="connsiteY100" fmla="*/ 1737815 h 1774209"/>
                <a:gd name="connsiteX101" fmla="*/ 3903260 w 3903260"/>
                <a:gd name="connsiteY101" fmla="*/ 1774209 h 1774209"/>
                <a:gd name="connsiteX0" fmla="*/ 0 w 3903260"/>
                <a:gd name="connsiteY0" fmla="*/ 0 h 1737815"/>
                <a:gd name="connsiteX1" fmla="*/ 72788 w 3903260"/>
                <a:gd name="connsiteY1" fmla="*/ 0 h 1737815"/>
                <a:gd name="connsiteX2" fmla="*/ 72788 w 3903260"/>
                <a:gd name="connsiteY2" fmla="*/ 0 h 1737815"/>
                <a:gd name="connsiteX3" fmla="*/ 90985 w 3903260"/>
                <a:gd name="connsiteY3" fmla="*/ 18197 h 1737815"/>
                <a:gd name="connsiteX4" fmla="*/ 90985 w 3903260"/>
                <a:gd name="connsiteY4" fmla="*/ 18197 h 1737815"/>
                <a:gd name="connsiteX5" fmla="*/ 118280 w 3903260"/>
                <a:gd name="connsiteY5" fmla="*/ 45492 h 1737815"/>
                <a:gd name="connsiteX6" fmla="*/ 118280 w 3903260"/>
                <a:gd name="connsiteY6" fmla="*/ 77337 h 1737815"/>
                <a:gd name="connsiteX7" fmla="*/ 259308 w 3903260"/>
                <a:gd name="connsiteY7" fmla="*/ 77337 h 1737815"/>
                <a:gd name="connsiteX8" fmla="*/ 259308 w 3903260"/>
                <a:gd name="connsiteY8" fmla="*/ 100083 h 1737815"/>
                <a:gd name="connsiteX9" fmla="*/ 336645 w 3903260"/>
                <a:gd name="connsiteY9" fmla="*/ 100083 h 1737815"/>
                <a:gd name="connsiteX10" fmla="*/ 336645 w 3903260"/>
                <a:gd name="connsiteY10" fmla="*/ 122830 h 1737815"/>
                <a:gd name="connsiteX11" fmla="*/ 359391 w 3903260"/>
                <a:gd name="connsiteY11" fmla="*/ 122830 h 1737815"/>
                <a:gd name="connsiteX12" fmla="*/ 359391 w 3903260"/>
                <a:gd name="connsiteY12" fmla="*/ 213815 h 1737815"/>
                <a:gd name="connsiteX13" fmla="*/ 382137 w 3903260"/>
                <a:gd name="connsiteY13" fmla="*/ 213815 h 1737815"/>
                <a:gd name="connsiteX14" fmla="*/ 382137 w 3903260"/>
                <a:gd name="connsiteY14" fmla="*/ 286603 h 1737815"/>
                <a:gd name="connsiteX15" fmla="*/ 395785 w 3903260"/>
                <a:gd name="connsiteY15" fmla="*/ 300251 h 1737815"/>
                <a:gd name="connsiteX16" fmla="*/ 395785 w 3903260"/>
                <a:gd name="connsiteY16" fmla="*/ 373039 h 1737815"/>
                <a:gd name="connsiteX17" fmla="*/ 418532 w 3903260"/>
                <a:gd name="connsiteY17" fmla="*/ 373039 h 1737815"/>
                <a:gd name="connsiteX18" fmla="*/ 418532 w 3903260"/>
                <a:gd name="connsiteY18" fmla="*/ 418531 h 1737815"/>
                <a:gd name="connsiteX19" fmla="*/ 450376 w 3903260"/>
                <a:gd name="connsiteY19" fmla="*/ 418531 h 1737815"/>
                <a:gd name="connsiteX20" fmla="*/ 450376 w 3903260"/>
                <a:gd name="connsiteY20" fmla="*/ 459475 h 1737815"/>
                <a:gd name="connsiteX21" fmla="*/ 500418 w 3903260"/>
                <a:gd name="connsiteY21" fmla="*/ 459475 h 1737815"/>
                <a:gd name="connsiteX22" fmla="*/ 500418 w 3903260"/>
                <a:gd name="connsiteY22" fmla="*/ 495869 h 1737815"/>
                <a:gd name="connsiteX23" fmla="*/ 618699 w 3903260"/>
                <a:gd name="connsiteY23" fmla="*/ 495869 h 1737815"/>
                <a:gd name="connsiteX24" fmla="*/ 618699 w 3903260"/>
                <a:gd name="connsiteY24" fmla="*/ 523164 h 1737815"/>
                <a:gd name="connsiteX25" fmla="*/ 673290 w 3903260"/>
                <a:gd name="connsiteY25" fmla="*/ 523164 h 1737815"/>
                <a:gd name="connsiteX26" fmla="*/ 673290 w 3903260"/>
                <a:gd name="connsiteY26" fmla="*/ 545910 h 1737815"/>
                <a:gd name="connsiteX27" fmla="*/ 723332 w 3903260"/>
                <a:gd name="connsiteY27" fmla="*/ 545910 h 1737815"/>
                <a:gd name="connsiteX28" fmla="*/ 723332 w 3903260"/>
                <a:gd name="connsiteY28" fmla="*/ 595952 h 1737815"/>
                <a:gd name="connsiteX29" fmla="*/ 809767 w 3903260"/>
                <a:gd name="connsiteY29" fmla="*/ 595952 h 1737815"/>
                <a:gd name="connsiteX30" fmla="*/ 809767 w 3903260"/>
                <a:gd name="connsiteY30" fmla="*/ 659642 h 1737815"/>
                <a:gd name="connsiteX31" fmla="*/ 850711 w 3903260"/>
                <a:gd name="connsiteY31" fmla="*/ 659642 h 1737815"/>
                <a:gd name="connsiteX32" fmla="*/ 850711 w 3903260"/>
                <a:gd name="connsiteY32" fmla="*/ 714233 h 1737815"/>
                <a:gd name="connsiteX33" fmla="*/ 914400 w 3903260"/>
                <a:gd name="connsiteY33" fmla="*/ 714233 h 1737815"/>
                <a:gd name="connsiteX34" fmla="*/ 914400 w 3903260"/>
                <a:gd name="connsiteY34" fmla="*/ 723331 h 1737815"/>
                <a:gd name="connsiteX35" fmla="*/ 1028132 w 3903260"/>
                <a:gd name="connsiteY35" fmla="*/ 723331 h 1737815"/>
                <a:gd name="connsiteX36" fmla="*/ 1028132 w 3903260"/>
                <a:gd name="connsiteY36" fmla="*/ 741528 h 1737815"/>
                <a:gd name="connsiteX37" fmla="*/ 1096370 w 3903260"/>
                <a:gd name="connsiteY37" fmla="*/ 741528 h 1737815"/>
                <a:gd name="connsiteX38" fmla="*/ 1096370 w 3903260"/>
                <a:gd name="connsiteY38" fmla="*/ 777922 h 1737815"/>
                <a:gd name="connsiteX39" fmla="*/ 1219200 w 3903260"/>
                <a:gd name="connsiteY39" fmla="*/ 777922 h 1737815"/>
                <a:gd name="connsiteX40" fmla="*/ 1219200 w 3903260"/>
                <a:gd name="connsiteY40" fmla="*/ 859809 h 1737815"/>
                <a:gd name="connsiteX41" fmla="*/ 1255594 w 3903260"/>
                <a:gd name="connsiteY41" fmla="*/ 859809 h 1737815"/>
                <a:gd name="connsiteX42" fmla="*/ 1255594 w 3903260"/>
                <a:gd name="connsiteY42" fmla="*/ 905301 h 1737815"/>
                <a:gd name="connsiteX43" fmla="*/ 1319284 w 3903260"/>
                <a:gd name="connsiteY43" fmla="*/ 905301 h 1737815"/>
                <a:gd name="connsiteX44" fmla="*/ 1319284 w 3903260"/>
                <a:gd name="connsiteY44" fmla="*/ 905301 h 1737815"/>
                <a:gd name="connsiteX45" fmla="*/ 1319284 w 3903260"/>
                <a:gd name="connsiteY45" fmla="*/ 946245 h 1737815"/>
                <a:gd name="connsiteX46" fmla="*/ 1378424 w 3903260"/>
                <a:gd name="connsiteY46" fmla="*/ 946245 h 1737815"/>
                <a:gd name="connsiteX47" fmla="*/ 1583140 w 3903260"/>
                <a:gd name="connsiteY47" fmla="*/ 946245 h 1737815"/>
                <a:gd name="connsiteX48" fmla="*/ 1583140 w 3903260"/>
                <a:gd name="connsiteY48" fmla="*/ 982639 h 1737815"/>
                <a:gd name="connsiteX49" fmla="*/ 1637732 w 3903260"/>
                <a:gd name="connsiteY49" fmla="*/ 982639 h 1737815"/>
                <a:gd name="connsiteX50" fmla="*/ 1637732 w 3903260"/>
                <a:gd name="connsiteY50" fmla="*/ 1000836 h 1737815"/>
                <a:gd name="connsiteX51" fmla="*/ 1696872 w 3903260"/>
                <a:gd name="connsiteY51" fmla="*/ 1000836 h 1737815"/>
                <a:gd name="connsiteX52" fmla="*/ 1696872 w 3903260"/>
                <a:gd name="connsiteY52" fmla="*/ 1023582 h 1737815"/>
                <a:gd name="connsiteX53" fmla="*/ 1828800 w 3903260"/>
                <a:gd name="connsiteY53" fmla="*/ 1023582 h 1737815"/>
                <a:gd name="connsiteX54" fmla="*/ 1828800 w 3903260"/>
                <a:gd name="connsiteY54" fmla="*/ 1069075 h 1737815"/>
                <a:gd name="connsiteX55" fmla="*/ 1878842 w 3903260"/>
                <a:gd name="connsiteY55" fmla="*/ 1069075 h 1737815"/>
                <a:gd name="connsiteX56" fmla="*/ 1878842 w 3903260"/>
                <a:gd name="connsiteY56" fmla="*/ 1105469 h 1737815"/>
                <a:gd name="connsiteX57" fmla="*/ 1919785 w 3903260"/>
                <a:gd name="connsiteY57" fmla="*/ 1105469 h 1737815"/>
                <a:gd name="connsiteX58" fmla="*/ 1919785 w 3903260"/>
                <a:gd name="connsiteY58" fmla="*/ 1137313 h 1737815"/>
                <a:gd name="connsiteX59" fmla="*/ 2033517 w 3903260"/>
                <a:gd name="connsiteY59" fmla="*/ 1137313 h 1737815"/>
                <a:gd name="connsiteX60" fmla="*/ 2129051 w 3903260"/>
                <a:gd name="connsiteY60" fmla="*/ 1137313 h 1737815"/>
                <a:gd name="connsiteX61" fmla="*/ 2129051 w 3903260"/>
                <a:gd name="connsiteY61" fmla="*/ 1164609 h 1737815"/>
                <a:gd name="connsiteX62" fmla="*/ 2229134 w 3903260"/>
                <a:gd name="connsiteY62" fmla="*/ 1164609 h 1737815"/>
                <a:gd name="connsiteX63" fmla="*/ 2229134 w 3903260"/>
                <a:gd name="connsiteY63" fmla="*/ 1187355 h 1737815"/>
                <a:gd name="connsiteX64" fmla="*/ 2265529 w 3903260"/>
                <a:gd name="connsiteY64" fmla="*/ 1187355 h 1737815"/>
                <a:gd name="connsiteX65" fmla="*/ 2256430 w 3903260"/>
                <a:gd name="connsiteY65" fmla="*/ 1196454 h 1737815"/>
                <a:gd name="connsiteX66" fmla="*/ 2411105 w 3903260"/>
                <a:gd name="connsiteY66" fmla="*/ 1196454 h 1737815"/>
                <a:gd name="connsiteX67" fmla="*/ 2411105 w 3903260"/>
                <a:gd name="connsiteY67" fmla="*/ 1223749 h 1737815"/>
                <a:gd name="connsiteX68" fmla="*/ 2479343 w 3903260"/>
                <a:gd name="connsiteY68" fmla="*/ 1223749 h 1737815"/>
                <a:gd name="connsiteX69" fmla="*/ 2479343 w 3903260"/>
                <a:gd name="connsiteY69" fmla="*/ 1246495 h 1737815"/>
                <a:gd name="connsiteX70" fmla="*/ 2529385 w 3903260"/>
                <a:gd name="connsiteY70" fmla="*/ 1246495 h 1737815"/>
                <a:gd name="connsiteX71" fmla="*/ 2529385 w 3903260"/>
                <a:gd name="connsiteY71" fmla="*/ 1301086 h 1737815"/>
                <a:gd name="connsiteX72" fmla="*/ 2538484 w 3903260"/>
                <a:gd name="connsiteY72" fmla="*/ 1310185 h 1737815"/>
                <a:gd name="connsiteX73" fmla="*/ 2579427 w 3903260"/>
                <a:gd name="connsiteY73" fmla="*/ 1310185 h 1737815"/>
                <a:gd name="connsiteX74" fmla="*/ 2579427 w 3903260"/>
                <a:gd name="connsiteY74" fmla="*/ 1310185 h 1737815"/>
                <a:gd name="connsiteX75" fmla="*/ 2606723 w 3903260"/>
                <a:gd name="connsiteY75" fmla="*/ 1337481 h 1737815"/>
                <a:gd name="connsiteX76" fmla="*/ 2597624 w 3903260"/>
                <a:gd name="connsiteY76" fmla="*/ 1346580 h 1737815"/>
                <a:gd name="connsiteX77" fmla="*/ 2811439 w 3903260"/>
                <a:gd name="connsiteY77" fmla="*/ 1346580 h 1737815"/>
                <a:gd name="connsiteX78" fmla="*/ 2811439 w 3903260"/>
                <a:gd name="connsiteY78" fmla="*/ 1382973 h 1737815"/>
                <a:gd name="connsiteX79" fmla="*/ 3029803 w 3903260"/>
                <a:gd name="connsiteY79" fmla="*/ 1382973 h 1737815"/>
                <a:gd name="connsiteX80" fmla="*/ 3029803 w 3903260"/>
                <a:gd name="connsiteY80" fmla="*/ 1405719 h 1737815"/>
                <a:gd name="connsiteX81" fmla="*/ 3134436 w 3903260"/>
                <a:gd name="connsiteY81" fmla="*/ 1405719 h 1737815"/>
                <a:gd name="connsiteX82" fmla="*/ 3134436 w 3903260"/>
                <a:gd name="connsiteY82" fmla="*/ 1433015 h 1737815"/>
                <a:gd name="connsiteX83" fmla="*/ 3166281 w 3903260"/>
                <a:gd name="connsiteY83" fmla="*/ 1433015 h 1737815"/>
                <a:gd name="connsiteX84" fmla="*/ 3166281 w 3903260"/>
                <a:gd name="connsiteY84" fmla="*/ 1473958 h 1737815"/>
                <a:gd name="connsiteX85" fmla="*/ 3166281 w 3903260"/>
                <a:gd name="connsiteY85" fmla="*/ 1510352 h 1737815"/>
                <a:gd name="connsiteX86" fmla="*/ 3325505 w 3903260"/>
                <a:gd name="connsiteY86" fmla="*/ 1510352 h 1737815"/>
                <a:gd name="connsiteX87" fmla="*/ 3311857 w 3903260"/>
                <a:gd name="connsiteY87" fmla="*/ 1524000 h 1737815"/>
                <a:gd name="connsiteX88" fmla="*/ 3375546 w 3903260"/>
                <a:gd name="connsiteY88" fmla="*/ 1524000 h 1737815"/>
                <a:gd name="connsiteX89" fmla="*/ 3375546 w 3903260"/>
                <a:gd name="connsiteY89" fmla="*/ 1564943 h 1737815"/>
                <a:gd name="connsiteX90" fmla="*/ 3521123 w 3903260"/>
                <a:gd name="connsiteY90" fmla="*/ 1564943 h 1737815"/>
                <a:gd name="connsiteX91" fmla="*/ 3521123 w 3903260"/>
                <a:gd name="connsiteY91" fmla="*/ 1596788 h 1737815"/>
                <a:gd name="connsiteX92" fmla="*/ 3607558 w 3903260"/>
                <a:gd name="connsiteY92" fmla="*/ 1596788 h 1737815"/>
                <a:gd name="connsiteX93" fmla="*/ 3607558 w 3903260"/>
                <a:gd name="connsiteY93" fmla="*/ 1633182 h 1737815"/>
                <a:gd name="connsiteX94" fmla="*/ 3725839 w 3903260"/>
                <a:gd name="connsiteY94" fmla="*/ 1633182 h 1737815"/>
                <a:gd name="connsiteX95" fmla="*/ 3725839 w 3903260"/>
                <a:gd name="connsiteY95" fmla="*/ 1651379 h 1737815"/>
                <a:gd name="connsiteX96" fmla="*/ 3780430 w 3903260"/>
                <a:gd name="connsiteY96" fmla="*/ 1651379 h 1737815"/>
                <a:gd name="connsiteX97" fmla="*/ 3780430 w 3903260"/>
                <a:gd name="connsiteY97" fmla="*/ 1696872 h 1737815"/>
                <a:gd name="connsiteX98" fmla="*/ 3821373 w 3903260"/>
                <a:gd name="connsiteY98" fmla="*/ 1696872 h 1737815"/>
                <a:gd name="connsiteX99" fmla="*/ 3821373 w 3903260"/>
                <a:gd name="connsiteY99" fmla="*/ 1737815 h 1737815"/>
                <a:gd name="connsiteX100" fmla="*/ 3903260 w 3903260"/>
                <a:gd name="connsiteY100" fmla="*/ 1737815 h 1737815"/>
                <a:gd name="connsiteX0" fmla="*/ 0 w 3821373"/>
                <a:gd name="connsiteY0" fmla="*/ 0 h 1737815"/>
                <a:gd name="connsiteX1" fmla="*/ 72788 w 3821373"/>
                <a:gd name="connsiteY1" fmla="*/ 0 h 1737815"/>
                <a:gd name="connsiteX2" fmla="*/ 72788 w 3821373"/>
                <a:gd name="connsiteY2" fmla="*/ 0 h 1737815"/>
                <a:gd name="connsiteX3" fmla="*/ 90985 w 3821373"/>
                <a:gd name="connsiteY3" fmla="*/ 18197 h 1737815"/>
                <a:gd name="connsiteX4" fmla="*/ 90985 w 3821373"/>
                <a:gd name="connsiteY4" fmla="*/ 18197 h 1737815"/>
                <a:gd name="connsiteX5" fmla="*/ 118280 w 3821373"/>
                <a:gd name="connsiteY5" fmla="*/ 45492 h 1737815"/>
                <a:gd name="connsiteX6" fmla="*/ 118280 w 3821373"/>
                <a:gd name="connsiteY6" fmla="*/ 77337 h 1737815"/>
                <a:gd name="connsiteX7" fmla="*/ 259308 w 3821373"/>
                <a:gd name="connsiteY7" fmla="*/ 77337 h 1737815"/>
                <a:gd name="connsiteX8" fmla="*/ 259308 w 3821373"/>
                <a:gd name="connsiteY8" fmla="*/ 100083 h 1737815"/>
                <a:gd name="connsiteX9" fmla="*/ 336645 w 3821373"/>
                <a:gd name="connsiteY9" fmla="*/ 100083 h 1737815"/>
                <a:gd name="connsiteX10" fmla="*/ 336645 w 3821373"/>
                <a:gd name="connsiteY10" fmla="*/ 122830 h 1737815"/>
                <a:gd name="connsiteX11" fmla="*/ 359391 w 3821373"/>
                <a:gd name="connsiteY11" fmla="*/ 122830 h 1737815"/>
                <a:gd name="connsiteX12" fmla="*/ 359391 w 3821373"/>
                <a:gd name="connsiteY12" fmla="*/ 213815 h 1737815"/>
                <a:gd name="connsiteX13" fmla="*/ 382137 w 3821373"/>
                <a:gd name="connsiteY13" fmla="*/ 213815 h 1737815"/>
                <a:gd name="connsiteX14" fmla="*/ 382137 w 3821373"/>
                <a:gd name="connsiteY14" fmla="*/ 286603 h 1737815"/>
                <a:gd name="connsiteX15" fmla="*/ 395785 w 3821373"/>
                <a:gd name="connsiteY15" fmla="*/ 300251 h 1737815"/>
                <a:gd name="connsiteX16" fmla="*/ 395785 w 3821373"/>
                <a:gd name="connsiteY16" fmla="*/ 373039 h 1737815"/>
                <a:gd name="connsiteX17" fmla="*/ 418532 w 3821373"/>
                <a:gd name="connsiteY17" fmla="*/ 373039 h 1737815"/>
                <a:gd name="connsiteX18" fmla="*/ 418532 w 3821373"/>
                <a:gd name="connsiteY18" fmla="*/ 418531 h 1737815"/>
                <a:gd name="connsiteX19" fmla="*/ 450376 w 3821373"/>
                <a:gd name="connsiteY19" fmla="*/ 418531 h 1737815"/>
                <a:gd name="connsiteX20" fmla="*/ 450376 w 3821373"/>
                <a:gd name="connsiteY20" fmla="*/ 459475 h 1737815"/>
                <a:gd name="connsiteX21" fmla="*/ 500418 w 3821373"/>
                <a:gd name="connsiteY21" fmla="*/ 459475 h 1737815"/>
                <a:gd name="connsiteX22" fmla="*/ 500418 w 3821373"/>
                <a:gd name="connsiteY22" fmla="*/ 495869 h 1737815"/>
                <a:gd name="connsiteX23" fmla="*/ 618699 w 3821373"/>
                <a:gd name="connsiteY23" fmla="*/ 495869 h 1737815"/>
                <a:gd name="connsiteX24" fmla="*/ 618699 w 3821373"/>
                <a:gd name="connsiteY24" fmla="*/ 523164 h 1737815"/>
                <a:gd name="connsiteX25" fmla="*/ 673290 w 3821373"/>
                <a:gd name="connsiteY25" fmla="*/ 523164 h 1737815"/>
                <a:gd name="connsiteX26" fmla="*/ 673290 w 3821373"/>
                <a:gd name="connsiteY26" fmla="*/ 545910 h 1737815"/>
                <a:gd name="connsiteX27" fmla="*/ 723332 w 3821373"/>
                <a:gd name="connsiteY27" fmla="*/ 545910 h 1737815"/>
                <a:gd name="connsiteX28" fmla="*/ 723332 w 3821373"/>
                <a:gd name="connsiteY28" fmla="*/ 595952 h 1737815"/>
                <a:gd name="connsiteX29" fmla="*/ 809767 w 3821373"/>
                <a:gd name="connsiteY29" fmla="*/ 595952 h 1737815"/>
                <a:gd name="connsiteX30" fmla="*/ 809767 w 3821373"/>
                <a:gd name="connsiteY30" fmla="*/ 659642 h 1737815"/>
                <a:gd name="connsiteX31" fmla="*/ 850711 w 3821373"/>
                <a:gd name="connsiteY31" fmla="*/ 659642 h 1737815"/>
                <a:gd name="connsiteX32" fmla="*/ 850711 w 3821373"/>
                <a:gd name="connsiteY32" fmla="*/ 714233 h 1737815"/>
                <a:gd name="connsiteX33" fmla="*/ 914400 w 3821373"/>
                <a:gd name="connsiteY33" fmla="*/ 714233 h 1737815"/>
                <a:gd name="connsiteX34" fmla="*/ 914400 w 3821373"/>
                <a:gd name="connsiteY34" fmla="*/ 723331 h 1737815"/>
                <a:gd name="connsiteX35" fmla="*/ 1028132 w 3821373"/>
                <a:gd name="connsiteY35" fmla="*/ 723331 h 1737815"/>
                <a:gd name="connsiteX36" fmla="*/ 1028132 w 3821373"/>
                <a:gd name="connsiteY36" fmla="*/ 741528 h 1737815"/>
                <a:gd name="connsiteX37" fmla="*/ 1096370 w 3821373"/>
                <a:gd name="connsiteY37" fmla="*/ 741528 h 1737815"/>
                <a:gd name="connsiteX38" fmla="*/ 1096370 w 3821373"/>
                <a:gd name="connsiteY38" fmla="*/ 777922 h 1737815"/>
                <a:gd name="connsiteX39" fmla="*/ 1219200 w 3821373"/>
                <a:gd name="connsiteY39" fmla="*/ 777922 h 1737815"/>
                <a:gd name="connsiteX40" fmla="*/ 1219200 w 3821373"/>
                <a:gd name="connsiteY40" fmla="*/ 859809 h 1737815"/>
                <a:gd name="connsiteX41" fmla="*/ 1255594 w 3821373"/>
                <a:gd name="connsiteY41" fmla="*/ 859809 h 1737815"/>
                <a:gd name="connsiteX42" fmla="*/ 1255594 w 3821373"/>
                <a:gd name="connsiteY42" fmla="*/ 905301 h 1737815"/>
                <a:gd name="connsiteX43" fmla="*/ 1319284 w 3821373"/>
                <a:gd name="connsiteY43" fmla="*/ 905301 h 1737815"/>
                <a:gd name="connsiteX44" fmla="*/ 1319284 w 3821373"/>
                <a:gd name="connsiteY44" fmla="*/ 905301 h 1737815"/>
                <a:gd name="connsiteX45" fmla="*/ 1319284 w 3821373"/>
                <a:gd name="connsiteY45" fmla="*/ 946245 h 1737815"/>
                <a:gd name="connsiteX46" fmla="*/ 1378424 w 3821373"/>
                <a:gd name="connsiteY46" fmla="*/ 946245 h 1737815"/>
                <a:gd name="connsiteX47" fmla="*/ 1583140 w 3821373"/>
                <a:gd name="connsiteY47" fmla="*/ 946245 h 1737815"/>
                <a:gd name="connsiteX48" fmla="*/ 1583140 w 3821373"/>
                <a:gd name="connsiteY48" fmla="*/ 982639 h 1737815"/>
                <a:gd name="connsiteX49" fmla="*/ 1637732 w 3821373"/>
                <a:gd name="connsiteY49" fmla="*/ 982639 h 1737815"/>
                <a:gd name="connsiteX50" fmla="*/ 1637732 w 3821373"/>
                <a:gd name="connsiteY50" fmla="*/ 1000836 h 1737815"/>
                <a:gd name="connsiteX51" fmla="*/ 1696872 w 3821373"/>
                <a:gd name="connsiteY51" fmla="*/ 1000836 h 1737815"/>
                <a:gd name="connsiteX52" fmla="*/ 1696872 w 3821373"/>
                <a:gd name="connsiteY52" fmla="*/ 1023582 h 1737815"/>
                <a:gd name="connsiteX53" fmla="*/ 1828800 w 3821373"/>
                <a:gd name="connsiteY53" fmla="*/ 1023582 h 1737815"/>
                <a:gd name="connsiteX54" fmla="*/ 1828800 w 3821373"/>
                <a:gd name="connsiteY54" fmla="*/ 1069075 h 1737815"/>
                <a:gd name="connsiteX55" fmla="*/ 1878842 w 3821373"/>
                <a:gd name="connsiteY55" fmla="*/ 1069075 h 1737815"/>
                <a:gd name="connsiteX56" fmla="*/ 1878842 w 3821373"/>
                <a:gd name="connsiteY56" fmla="*/ 1105469 h 1737815"/>
                <a:gd name="connsiteX57" fmla="*/ 1919785 w 3821373"/>
                <a:gd name="connsiteY57" fmla="*/ 1105469 h 1737815"/>
                <a:gd name="connsiteX58" fmla="*/ 1919785 w 3821373"/>
                <a:gd name="connsiteY58" fmla="*/ 1137313 h 1737815"/>
                <a:gd name="connsiteX59" fmla="*/ 2033517 w 3821373"/>
                <a:gd name="connsiteY59" fmla="*/ 1137313 h 1737815"/>
                <a:gd name="connsiteX60" fmla="*/ 2129051 w 3821373"/>
                <a:gd name="connsiteY60" fmla="*/ 1137313 h 1737815"/>
                <a:gd name="connsiteX61" fmla="*/ 2129051 w 3821373"/>
                <a:gd name="connsiteY61" fmla="*/ 1164609 h 1737815"/>
                <a:gd name="connsiteX62" fmla="*/ 2229134 w 3821373"/>
                <a:gd name="connsiteY62" fmla="*/ 1164609 h 1737815"/>
                <a:gd name="connsiteX63" fmla="*/ 2229134 w 3821373"/>
                <a:gd name="connsiteY63" fmla="*/ 1187355 h 1737815"/>
                <a:gd name="connsiteX64" fmla="*/ 2265529 w 3821373"/>
                <a:gd name="connsiteY64" fmla="*/ 1187355 h 1737815"/>
                <a:gd name="connsiteX65" fmla="*/ 2256430 w 3821373"/>
                <a:gd name="connsiteY65" fmla="*/ 1196454 h 1737815"/>
                <a:gd name="connsiteX66" fmla="*/ 2411105 w 3821373"/>
                <a:gd name="connsiteY66" fmla="*/ 1196454 h 1737815"/>
                <a:gd name="connsiteX67" fmla="*/ 2411105 w 3821373"/>
                <a:gd name="connsiteY67" fmla="*/ 1223749 h 1737815"/>
                <a:gd name="connsiteX68" fmla="*/ 2479343 w 3821373"/>
                <a:gd name="connsiteY68" fmla="*/ 1223749 h 1737815"/>
                <a:gd name="connsiteX69" fmla="*/ 2479343 w 3821373"/>
                <a:gd name="connsiteY69" fmla="*/ 1246495 h 1737815"/>
                <a:gd name="connsiteX70" fmla="*/ 2529385 w 3821373"/>
                <a:gd name="connsiteY70" fmla="*/ 1246495 h 1737815"/>
                <a:gd name="connsiteX71" fmla="*/ 2529385 w 3821373"/>
                <a:gd name="connsiteY71" fmla="*/ 1301086 h 1737815"/>
                <a:gd name="connsiteX72" fmla="*/ 2538484 w 3821373"/>
                <a:gd name="connsiteY72" fmla="*/ 1310185 h 1737815"/>
                <a:gd name="connsiteX73" fmla="*/ 2579427 w 3821373"/>
                <a:gd name="connsiteY73" fmla="*/ 1310185 h 1737815"/>
                <a:gd name="connsiteX74" fmla="*/ 2579427 w 3821373"/>
                <a:gd name="connsiteY74" fmla="*/ 1310185 h 1737815"/>
                <a:gd name="connsiteX75" fmla="*/ 2606723 w 3821373"/>
                <a:gd name="connsiteY75" fmla="*/ 1337481 h 1737815"/>
                <a:gd name="connsiteX76" fmla="*/ 2597624 w 3821373"/>
                <a:gd name="connsiteY76" fmla="*/ 1346580 h 1737815"/>
                <a:gd name="connsiteX77" fmla="*/ 2811439 w 3821373"/>
                <a:gd name="connsiteY77" fmla="*/ 1346580 h 1737815"/>
                <a:gd name="connsiteX78" fmla="*/ 2811439 w 3821373"/>
                <a:gd name="connsiteY78" fmla="*/ 1382973 h 1737815"/>
                <a:gd name="connsiteX79" fmla="*/ 3029803 w 3821373"/>
                <a:gd name="connsiteY79" fmla="*/ 1382973 h 1737815"/>
                <a:gd name="connsiteX80" fmla="*/ 3029803 w 3821373"/>
                <a:gd name="connsiteY80" fmla="*/ 1405719 h 1737815"/>
                <a:gd name="connsiteX81" fmla="*/ 3134436 w 3821373"/>
                <a:gd name="connsiteY81" fmla="*/ 1405719 h 1737815"/>
                <a:gd name="connsiteX82" fmla="*/ 3134436 w 3821373"/>
                <a:gd name="connsiteY82" fmla="*/ 1433015 h 1737815"/>
                <a:gd name="connsiteX83" fmla="*/ 3166281 w 3821373"/>
                <a:gd name="connsiteY83" fmla="*/ 1433015 h 1737815"/>
                <a:gd name="connsiteX84" fmla="*/ 3166281 w 3821373"/>
                <a:gd name="connsiteY84" fmla="*/ 1473958 h 1737815"/>
                <a:gd name="connsiteX85" fmla="*/ 3166281 w 3821373"/>
                <a:gd name="connsiteY85" fmla="*/ 1510352 h 1737815"/>
                <a:gd name="connsiteX86" fmla="*/ 3325505 w 3821373"/>
                <a:gd name="connsiteY86" fmla="*/ 1510352 h 1737815"/>
                <a:gd name="connsiteX87" fmla="*/ 3311857 w 3821373"/>
                <a:gd name="connsiteY87" fmla="*/ 1524000 h 1737815"/>
                <a:gd name="connsiteX88" fmla="*/ 3375546 w 3821373"/>
                <a:gd name="connsiteY88" fmla="*/ 1524000 h 1737815"/>
                <a:gd name="connsiteX89" fmla="*/ 3375546 w 3821373"/>
                <a:gd name="connsiteY89" fmla="*/ 1564943 h 1737815"/>
                <a:gd name="connsiteX90" fmla="*/ 3521123 w 3821373"/>
                <a:gd name="connsiteY90" fmla="*/ 1564943 h 1737815"/>
                <a:gd name="connsiteX91" fmla="*/ 3521123 w 3821373"/>
                <a:gd name="connsiteY91" fmla="*/ 1596788 h 1737815"/>
                <a:gd name="connsiteX92" fmla="*/ 3607558 w 3821373"/>
                <a:gd name="connsiteY92" fmla="*/ 1596788 h 1737815"/>
                <a:gd name="connsiteX93" fmla="*/ 3607558 w 3821373"/>
                <a:gd name="connsiteY93" fmla="*/ 1633182 h 1737815"/>
                <a:gd name="connsiteX94" fmla="*/ 3725839 w 3821373"/>
                <a:gd name="connsiteY94" fmla="*/ 1633182 h 1737815"/>
                <a:gd name="connsiteX95" fmla="*/ 3725839 w 3821373"/>
                <a:gd name="connsiteY95" fmla="*/ 1651379 h 1737815"/>
                <a:gd name="connsiteX96" fmla="*/ 3780430 w 3821373"/>
                <a:gd name="connsiteY96" fmla="*/ 1651379 h 1737815"/>
                <a:gd name="connsiteX97" fmla="*/ 3780430 w 3821373"/>
                <a:gd name="connsiteY97" fmla="*/ 1696872 h 1737815"/>
                <a:gd name="connsiteX98" fmla="*/ 3821373 w 3821373"/>
                <a:gd name="connsiteY98" fmla="*/ 1696872 h 1737815"/>
                <a:gd name="connsiteX99" fmla="*/ 3821373 w 3821373"/>
                <a:gd name="connsiteY99" fmla="*/ 1737815 h 1737815"/>
                <a:gd name="connsiteX0" fmla="*/ 0 w 3821373"/>
                <a:gd name="connsiteY0" fmla="*/ 0 h 1696872"/>
                <a:gd name="connsiteX1" fmla="*/ 72788 w 3821373"/>
                <a:gd name="connsiteY1" fmla="*/ 0 h 1696872"/>
                <a:gd name="connsiteX2" fmla="*/ 72788 w 3821373"/>
                <a:gd name="connsiteY2" fmla="*/ 0 h 1696872"/>
                <a:gd name="connsiteX3" fmla="*/ 90985 w 3821373"/>
                <a:gd name="connsiteY3" fmla="*/ 18197 h 1696872"/>
                <a:gd name="connsiteX4" fmla="*/ 90985 w 3821373"/>
                <a:gd name="connsiteY4" fmla="*/ 18197 h 1696872"/>
                <a:gd name="connsiteX5" fmla="*/ 118280 w 3821373"/>
                <a:gd name="connsiteY5" fmla="*/ 45492 h 1696872"/>
                <a:gd name="connsiteX6" fmla="*/ 118280 w 3821373"/>
                <a:gd name="connsiteY6" fmla="*/ 77337 h 1696872"/>
                <a:gd name="connsiteX7" fmla="*/ 259308 w 3821373"/>
                <a:gd name="connsiteY7" fmla="*/ 77337 h 1696872"/>
                <a:gd name="connsiteX8" fmla="*/ 259308 w 3821373"/>
                <a:gd name="connsiteY8" fmla="*/ 100083 h 1696872"/>
                <a:gd name="connsiteX9" fmla="*/ 336645 w 3821373"/>
                <a:gd name="connsiteY9" fmla="*/ 100083 h 1696872"/>
                <a:gd name="connsiteX10" fmla="*/ 336645 w 3821373"/>
                <a:gd name="connsiteY10" fmla="*/ 122830 h 1696872"/>
                <a:gd name="connsiteX11" fmla="*/ 359391 w 3821373"/>
                <a:gd name="connsiteY11" fmla="*/ 122830 h 1696872"/>
                <a:gd name="connsiteX12" fmla="*/ 359391 w 3821373"/>
                <a:gd name="connsiteY12" fmla="*/ 213815 h 1696872"/>
                <a:gd name="connsiteX13" fmla="*/ 382137 w 3821373"/>
                <a:gd name="connsiteY13" fmla="*/ 213815 h 1696872"/>
                <a:gd name="connsiteX14" fmla="*/ 382137 w 3821373"/>
                <a:gd name="connsiteY14" fmla="*/ 286603 h 1696872"/>
                <a:gd name="connsiteX15" fmla="*/ 395785 w 3821373"/>
                <a:gd name="connsiteY15" fmla="*/ 300251 h 1696872"/>
                <a:gd name="connsiteX16" fmla="*/ 395785 w 3821373"/>
                <a:gd name="connsiteY16" fmla="*/ 373039 h 1696872"/>
                <a:gd name="connsiteX17" fmla="*/ 418532 w 3821373"/>
                <a:gd name="connsiteY17" fmla="*/ 373039 h 1696872"/>
                <a:gd name="connsiteX18" fmla="*/ 418532 w 3821373"/>
                <a:gd name="connsiteY18" fmla="*/ 418531 h 1696872"/>
                <a:gd name="connsiteX19" fmla="*/ 450376 w 3821373"/>
                <a:gd name="connsiteY19" fmla="*/ 418531 h 1696872"/>
                <a:gd name="connsiteX20" fmla="*/ 450376 w 3821373"/>
                <a:gd name="connsiteY20" fmla="*/ 459475 h 1696872"/>
                <a:gd name="connsiteX21" fmla="*/ 500418 w 3821373"/>
                <a:gd name="connsiteY21" fmla="*/ 459475 h 1696872"/>
                <a:gd name="connsiteX22" fmla="*/ 500418 w 3821373"/>
                <a:gd name="connsiteY22" fmla="*/ 495869 h 1696872"/>
                <a:gd name="connsiteX23" fmla="*/ 618699 w 3821373"/>
                <a:gd name="connsiteY23" fmla="*/ 495869 h 1696872"/>
                <a:gd name="connsiteX24" fmla="*/ 618699 w 3821373"/>
                <a:gd name="connsiteY24" fmla="*/ 523164 h 1696872"/>
                <a:gd name="connsiteX25" fmla="*/ 673290 w 3821373"/>
                <a:gd name="connsiteY25" fmla="*/ 523164 h 1696872"/>
                <a:gd name="connsiteX26" fmla="*/ 673290 w 3821373"/>
                <a:gd name="connsiteY26" fmla="*/ 545910 h 1696872"/>
                <a:gd name="connsiteX27" fmla="*/ 723332 w 3821373"/>
                <a:gd name="connsiteY27" fmla="*/ 545910 h 1696872"/>
                <a:gd name="connsiteX28" fmla="*/ 723332 w 3821373"/>
                <a:gd name="connsiteY28" fmla="*/ 595952 h 1696872"/>
                <a:gd name="connsiteX29" fmla="*/ 809767 w 3821373"/>
                <a:gd name="connsiteY29" fmla="*/ 595952 h 1696872"/>
                <a:gd name="connsiteX30" fmla="*/ 809767 w 3821373"/>
                <a:gd name="connsiteY30" fmla="*/ 659642 h 1696872"/>
                <a:gd name="connsiteX31" fmla="*/ 850711 w 3821373"/>
                <a:gd name="connsiteY31" fmla="*/ 659642 h 1696872"/>
                <a:gd name="connsiteX32" fmla="*/ 850711 w 3821373"/>
                <a:gd name="connsiteY32" fmla="*/ 714233 h 1696872"/>
                <a:gd name="connsiteX33" fmla="*/ 914400 w 3821373"/>
                <a:gd name="connsiteY33" fmla="*/ 714233 h 1696872"/>
                <a:gd name="connsiteX34" fmla="*/ 914400 w 3821373"/>
                <a:gd name="connsiteY34" fmla="*/ 723331 h 1696872"/>
                <a:gd name="connsiteX35" fmla="*/ 1028132 w 3821373"/>
                <a:gd name="connsiteY35" fmla="*/ 723331 h 1696872"/>
                <a:gd name="connsiteX36" fmla="*/ 1028132 w 3821373"/>
                <a:gd name="connsiteY36" fmla="*/ 741528 h 1696872"/>
                <a:gd name="connsiteX37" fmla="*/ 1096370 w 3821373"/>
                <a:gd name="connsiteY37" fmla="*/ 741528 h 1696872"/>
                <a:gd name="connsiteX38" fmla="*/ 1096370 w 3821373"/>
                <a:gd name="connsiteY38" fmla="*/ 777922 h 1696872"/>
                <a:gd name="connsiteX39" fmla="*/ 1219200 w 3821373"/>
                <a:gd name="connsiteY39" fmla="*/ 777922 h 1696872"/>
                <a:gd name="connsiteX40" fmla="*/ 1219200 w 3821373"/>
                <a:gd name="connsiteY40" fmla="*/ 859809 h 1696872"/>
                <a:gd name="connsiteX41" fmla="*/ 1255594 w 3821373"/>
                <a:gd name="connsiteY41" fmla="*/ 859809 h 1696872"/>
                <a:gd name="connsiteX42" fmla="*/ 1255594 w 3821373"/>
                <a:gd name="connsiteY42" fmla="*/ 905301 h 1696872"/>
                <a:gd name="connsiteX43" fmla="*/ 1319284 w 3821373"/>
                <a:gd name="connsiteY43" fmla="*/ 905301 h 1696872"/>
                <a:gd name="connsiteX44" fmla="*/ 1319284 w 3821373"/>
                <a:gd name="connsiteY44" fmla="*/ 905301 h 1696872"/>
                <a:gd name="connsiteX45" fmla="*/ 1319284 w 3821373"/>
                <a:gd name="connsiteY45" fmla="*/ 946245 h 1696872"/>
                <a:gd name="connsiteX46" fmla="*/ 1378424 w 3821373"/>
                <a:gd name="connsiteY46" fmla="*/ 946245 h 1696872"/>
                <a:gd name="connsiteX47" fmla="*/ 1583140 w 3821373"/>
                <a:gd name="connsiteY47" fmla="*/ 946245 h 1696872"/>
                <a:gd name="connsiteX48" fmla="*/ 1583140 w 3821373"/>
                <a:gd name="connsiteY48" fmla="*/ 982639 h 1696872"/>
                <a:gd name="connsiteX49" fmla="*/ 1637732 w 3821373"/>
                <a:gd name="connsiteY49" fmla="*/ 982639 h 1696872"/>
                <a:gd name="connsiteX50" fmla="*/ 1637732 w 3821373"/>
                <a:gd name="connsiteY50" fmla="*/ 1000836 h 1696872"/>
                <a:gd name="connsiteX51" fmla="*/ 1696872 w 3821373"/>
                <a:gd name="connsiteY51" fmla="*/ 1000836 h 1696872"/>
                <a:gd name="connsiteX52" fmla="*/ 1696872 w 3821373"/>
                <a:gd name="connsiteY52" fmla="*/ 1023582 h 1696872"/>
                <a:gd name="connsiteX53" fmla="*/ 1828800 w 3821373"/>
                <a:gd name="connsiteY53" fmla="*/ 1023582 h 1696872"/>
                <a:gd name="connsiteX54" fmla="*/ 1828800 w 3821373"/>
                <a:gd name="connsiteY54" fmla="*/ 1069075 h 1696872"/>
                <a:gd name="connsiteX55" fmla="*/ 1878842 w 3821373"/>
                <a:gd name="connsiteY55" fmla="*/ 1069075 h 1696872"/>
                <a:gd name="connsiteX56" fmla="*/ 1878842 w 3821373"/>
                <a:gd name="connsiteY56" fmla="*/ 1105469 h 1696872"/>
                <a:gd name="connsiteX57" fmla="*/ 1919785 w 3821373"/>
                <a:gd name="connsiteY57" fmla="*/ 1105469 h 1696872"/>
                <a:gd name="connsiteX58" fmla="*/ 1919785 w 3821373"/>
                <a:gd name="connsiteY58" fmla="*/ 1137313 h 1696872"/>
                <a:gd name="connsiteX59" fmla="*/ 2033517 w 3821373"/>
                <a:gd name="connsiteY59" fmla="*/ 1137313 h 1696872"/>
                <a:gd name="connsiteX60" fmla="*/ 2129051 w 3821373"/>
                <a:gd name="connsiteY60" fmla="*/ 1137313 h 1696872"/>
                <a:gd name="connsiteX61" fmla="*/ 2129051 w 3821373"/>
                <a:gd name="connsiteY61" fmla="*/ 1164609 h 1696872"/>
                <a:gd name="connsiteX62" fmla="*/ 2229134 w 3821373"/>
                <a:gd name="connsiteY62" fmla="*/ 1164609 h 1696872"/>
                <a:gd name="connsiteX63" fmla="*/ 2229134 w 3821373"/>
                <a:gd name="connsiteY63" fmla="*/ 1187355 h 1696872"/>
                <a:gd name="connsiteX64" fmla="*/ 2265529 w 3821373"/>
                <a:gd name="connsiteY64" fmla="*/ 1187355 h 1696872"/>
                <a:gd name="connsiteX65" fmla="*/ 2256430 w 3821373"/>
                <a:gd name="connsiteY65" fmla="*/ 1196454 h 1696872"/>
                <a:gd name="connsiteX66" fmla="*/ 2411105 w 3821373"/>
                <a:gd name="connsiteY66" fmla="*/ 1196454 h 1696872"/>
                <a:gd name="connsiteX67" fmla="*/ 2411105 w 3821373"/>
                <a:gd name="connsiteY67" fmla="*/ 1223749 h 1696872"/>
                <a:gd name="connsiteX68" fmla="*/ 2479343 w 3821373"/>
                <a:gd name="connsiteY68" fmla="*/ 1223749 h 1696872"/>
                <a:gd name="connsiteX69" fmla="*/ 2479343 w 3821373"/>
                <a:gd name="connsiteY69" fmla="*/ 1246495 h 1696872"/>
                <a:gd name="connsiteX70" fmla="*/ 2529385 w 3821373"/>
                <a:gd name="connsiteY70" fmla="*/ 1246495 h 1696872"/>
                <a:gd name="connsiteX71" fmla="*/ 2529385 w 3821373"/>
                <a:gd name="connsiteY71" fmla="*/ 1301086 h 1696872"/>
                <a:gd name="connsiteX72" fmla="*/ 2538484 w 3821373"/>
                <a:gd name="connsiteY72" fmla="*/ 1310185 h 1696872"/>
                <a:gd name="connsiteX73" fmla="*/ 2579427 w 3821373"/>
                <a:gd name="connsiteY73" fmla="*/ 1310185 h 1696872"/>
                <a:gd name="connsiteX74" fmla="*/ 2579427 w 3821373"/>
                <a:gd name="connsiteY74" fmla="*/ 1310185 h 1696872"/>
                <a:gd name="connsiteX75" fmla="*/ 2606723 w 3821373"/>
                <a:gd name="connsiteY75" fmla="*/ 1337481 h 1696872"/>
                <a:gd name="connsiteX76" fmla="*/ 2597624 w 3821373"/>
                <a:gd name="connsiteY76" fmla="*/ 1346580 h 1696872"/>
                <a:gd name="connsiteX77" fmla="*/ 2811439 w 3821373"/>
                <a:gd name="connsiteY77" fmla="*/ 1346580 h 1696872"/>
                <a:gd name="connsiteX78" fmla="*/ 2811439 w 3821373"/>
                <a:gd name="connsiteY78" fmla="*/ 1382973 h 1696872"/>
                <a:gd name="connsiteX79" fmla="*/ 3029803 w 3821373"/>
                <a:gd name="connsiteY79" fmla="*/ 1382973 h 1696872"/>
                <a:gd name="connsiteX80" fmla="*/ 3029803 w 3821373"/>
                <a:gd name="connsiteY80" fmla="*/ 1405719 h 1696872"/>
                <a:gd name="connsiteX81" fmla="*/ 3134436 w 3821373"/>
                <a:gd name="connsiteY81" fmla="*/ 1405719 h 1696872"/>
                <a:gd name="connsiteX82" fmla="*/ 3134436 w 3821373"/>
                <a:gd name="connsiteY82" fmla="*/ 1433015 h 1696872"/>
                <a:gd name="connsiteX83" fmla="*/ 3166281 w 3821373"/>
                <a:gd name="connsiteY83" fmla="*/ 1433015 h 1696872"/>
                <a:gd name="connsiteX84" fmla="*/ 3166281 w 3821373"/>
                <a:gd name="connsiteY84" fmla="*/ 1473958 h 1696872"/>
                <a:gd name="connsiteX85" fmla="*/ 3166281 w 3821373"/>
                <a:gd name="connsiteY85" fmla="*/ 1510352 h 1696872"/>
                <a:gd name="connsiteX86" fmla="*/ 3325505 w 3821373"/>
                <a:gd name="connsiteY86" fmla="*/ 1510352 h 1696872"/>
                <a:gd name="connsiteX87" fmla="*/ 3311857 w 3821373"/>
                <a:gd name="connsiteY87" fmla="*/ 1524000 h 1696872"/>
                <a:gd name="connsiteX88" fmla="*/ 3375546 w 3821373"/>
                <a:gd name="connsiteY88" fmla="*/ 1524000 h 1696872"/>
                <a:gd name="connsiteX89" fmla="*/ 3375546 w 3821373"/>
                <a:gd name="connsiteY89" fmla="*/ 1564943 h 1696872"/>
                <a:gd name="connsiteX90" fmla="*/ 3521123 w 3821373"/>
                <a:gd name="connsiteY90" fmla="*/ 1564943 h 1696872"/>
                <a:gd name="connsiteX91" fmla="*/ 3521123 w 3821373"/>
                <a:gd name="connsiteY91" fmla="*/ 1596788 h 1696872"/>
                <a:gd name="connsiteX92" fmla="*/ 3607558 w 3821373"/>
                <a:gd name="connsiteY92" fmla="*/ 1596788 h 1696872"/>
                <a:gd name="connsiteX93" fmla="*/ 3607558 w 3821373"/>
                <a:gd name="connsiteY93" fmla="*/ 1633182 h 1696872"/>
                <a:gd name="connsiteX94" fmla="*/ 3725839 w 3821373"/>
                <a:gd name="connsiteY94" fmla="*/ 1633182 h 1696872"/>
                <a:gd name="connsiteX95" fmla="*/ 3725839 w 3821373"/>
                <a:gd name="connsiteY95" fmla="*/ 1651379 h 1696872"/>
                <a:gd name="connsiteX96" fmla="*/ 3780430 w 3821373"/>
                <a:gd name="connsiteY96" fmla="*/ 1651379 h 1696872"/>
                <a:gd name="connsiteX97" fmla="*/ 3780430 w 3821373"/>
                <a:gd name="connsiteY97" fmla="*/ 1696872 h 1696872"/>
                <a:gd name="connsiteX98" fmla="*/ 3821373 w 3821373"/>
                <a:gd name="connsiteY98" fmla="*/ 1696872 h 1696872"/>
                <a:gd name="connsiteX0" fmla="*/ 0 w 3780430"/>
                <a:gd name="connsiteY0" fmla="*/ 0 h 1696872"/>
                <a:gd name="connsiteX1" fmla="*/ 72788 w 3780430"/>
                <a:gd name="connsiteY1" fmla="*/ 0 h 1696872"/>
                <a:gd name="connsiteX2" fmla="*/ 72788 w 3780430"/>
                <a:gd name="connsiteY2" fmla="*/ 0 h 1696872"/>
                <a:gd name="connsiteX3" fmla="*/ 90985 w 3780430"/>
                <a:gd name="connsiteY3" fmla="*/ 18197 h 1696872"/>
                <a:gd name="connsiteX4" fmla="*/ 90985 w 3780430"/>
                <a:gd name="connsiteY4" fmla="*/ 18197 h 1696872"/>
                <a:gd name="connsiteX5" fmla="*/ 118280 w 3780430"/>
                <a:gd name="connsiteY5" fmla="*/ 45492 h 1696872"/>
                <a:gd name="connsiteX6" fmla="*/ 118280 w 3780430"/>
                <a:gd name="connsiteY6" fmla="*/ 77337 h 1696872"/>
                <a:gd name="connsiteX7" fmla="*/ 259308 w 3780430"/>
                <a:gd name="connsiteY7" fmla="*/ 77337 h 1696872"/>
                <a:gd name="connsiteX8" fmla="*/ 259308 w 3780430"/>
                <a:gd name="connsiteY8" fmla="*/ 100083 h 1696872"/>
                <a:gd name="connsiteX9" fmla="*/ 336645 w 3780430"/>
                <a:gd name="connsiteY9" fmla="*/ 100083 h 1696872"/>
                <a:gd name="connsiteX10" fmla="*/ 336645 w 3780430"/>
                <a:gd name="connsiteY10" fmla="*/ 122830 h 1696872"/>
                <a:gd name="connsiteX11" fmla="*/ 359391 w 3780430"/>
                <a:gd name="connsiteY11" fmla="*/ 122830 h 1696872"/>
                <a:gd name="connsiteX12" fmla="*/ 359391 w 3780430"/>
                <a:gd name="connsiteY12" fmla="*/ 213815 h 1696872"/>
                <a:gd name="connsiteX13" fmla="*/ 382137 w 3780430"/>
                <a:gd name="connsiteY13" fmla="*/ 213815 h 1696872"/>
                <a:gd name="connsiteX14" fmla="*/ 382137 w 3780430"/>
                <a:gd name="connsiteY14" fmla="*/ 286603 h 1696872"/>
                <a:gd name="connsiteX15" fmla="*/ 395785 w 3780430"/>
                <a:gd name="connsiteY15" fmla="*/ 300251 h 1696872"/>
                <a:gd name="connsiteX16" fmla="*/ 395785 w 3780430"/>
                <a:gd name="connsiteY16" fmla="*/ 373039 h 1696872"/>
                <a:gd name="connsiteX17" fmla="*/ 418532 w 3780430"/>
                <a:gd name="connsiteY17" fmla="*/ 373039 h 1696872"/>
                <a:gd name="connsiteX18" fmla="*/ 418532 w 3780430"/>
                <a:gd name="connsiteY18" fmla="*/ 418531 h 1696872"/>
                <a:gd name="connsiteX19" fmla="*/ 450376 w 3780430"/>
                <a:gd name="connsiteY19" fmla="*/ 418531 h 1696872"/>
                <a:gd name="connsiteX20" fmla="*/ 450376 w 3780430"/>
                <a:gd name="connsiteY20" fmla="*/ 459475 h 1696872"/>
                <a:gd name="connsiteX21" fmla="*/ 500418 w 3780430"/>
                <a:gd name="connsiteY21" fmla="*/ 459475 h 1696872"/>
                <a:gd name="connsiteX22" fmla="*/ 500418 w 3780430"/>
                <a:gd name="connsiteY22" fmla="*/ 495869 h 1696872"/>
                <a:gd name="connsiteX23" fmla="*/ 618699 w 3780430"/>
                <a:gd name="connsiteY23" fmla="*/ 495869 h 1696872"/>
                <a:gd name="connsiteX24" fmla="*/ 618699 w 3780430"/>
                <a:gd name="connsiteY24" fmla="*/ 523164 h 1696872"/>
                <a:gd name="connsiteX25" fmla="*/ 673290 w 3780430"/>
                <a:gd name="connsiteY25" fmla="*/ 523164 h 1696872"/>
                <a:gd name="connsiteX26" fmla="*/ 673290 w 3780430"/>
                <a:gd name="connsiteY26" fmla="*/ 545910 h 1696872"/>
                <a:gd name="connsiteX27" fmla="*/ 723332 w 3780430"/>
                <a:gd name="connsiteY27" fmla="*/ 545910 h 1696872"/>
                <a:gd name="connsiteX28" fmla="*/ 723332 w 3780430"/>
                <a:gd name="connsiteY28" fmla="*/ 595952 h 1696872"/>
                <a:gd name="connsiteX29" fmla="*/ 809767 w 3780430"/>
                <a:gd name="connsiteY29" fmla="*/ 595952 h 1696872"/>
                <a:gd name="connsiteX30" fmla="*/ 809767 w 3780430"/>
                <a:gd name="connsiteY30" fmla="*/ 659642 h 1696872"/>
                <a:gd name="connsiteX31" fmla="*/ 850711 w 3780430"/>
                <a:gd name="connsiteY31" fmla="*/ 659642 h 1696872"/>
                <a:gd name="connsiteX32" fmla="*/ 850711 w 3780430"/>
                <a:gd name="connsiteY32" fmla="*/ 714233 h 1696872"/>
                <a:gd name="connsiteX33" fmla="*/ 914400 w 3780430"/>
                <a:gd name="connsiteY33" fmla="*/ 714233 h 1696872"/>
                <a:gd name="connsiteX34" fmla="*/ 914400 w 3780430"/>
                <a:gd name="connsiteY34" fmla="*/ 723331 h 1696872"/>
                <a:gd name="connsiteX35" fmla="*/ 1028132 w 3780430"/>
                <a:gd name="connsiteY35" fmla="*/ 723331 h 1696872"/>
                <a:gd name="connsiteX36" fmla="*/ 1028132 w 3780430"/>
                <a:gd name="connsiteY36" fmla="*/ 741528 h 1696872"/>
                <a:gd name="connsiteX37" fmla="*/ 1096370 w 3780430"/>
                <a:gd name="connsiteY37" fmla="*/ 741528 h 1696872"/>
                <a:gd name="connsiteX38" fmla="*/ 1096370 w 3780430"/>
                <a:gd name="connsiteY38" fmla="*/ 777922 h 1696872"/>
                <a:gd name="connsiteX39" fmla="*/ 1219200 w 3780430"/>
                <a:gd name="connsiteY39" fmla="*/ 777922 h 1696872"/>
                <a:gd name="connsiteX40" fmla="*/ 1219200 w 3780430"/>
                <a:gd name="connsiteY40" fmla="*/ 859809 h 1696872"/>
                <a:gd name="connsiteX41" fmla="*/ 1255594 w 3780430"/>
                <a:gd name="connsiteY41" fmla="*/ 859809 h 1696872"/>
                <a:gd name="connsiteX42" fmla="*/ 1255594 w 3780430"/>
                <a:gd name="connsiteY42" fmla="*/ 905301 h 1696872"/>
                <a:gd name="connsiteX43" fmla="*/ 1319284 w 3780430"/>
                <a:gd name="connsiteY43" fmla="*/ 905301 h 1696872"/>
                <a:gd name="connsiteX44" fmla="*/ 1319284 w 3780430"/>
                <a:gd name="connsiteY44" fmla="*/ 905301 h 1696872"/>
                <a:gd name="connsiteX45" fmla="*/ 1319284 w 3780430"/>
                <a:gd name="connsiteY45" fmla="*/ 946245 h 1696872"/>
                <a:gd name="connsiteX46" fmla="*/ 1378424 w 3780430"/>
                <a:gd name="connsiteY46" fmla="*/ 946245 h 1696872"/>
                <a:gd name="connsiteX47" fmla="*/ 1583140 w 3780430"/>
                <a:gd name="connsiteY47" fmla="*/ 946245 h 1696872"/>
                <a:gd name="connsiteX48" fmla="*/ 1583140 w 3780430"/>
                <a:gd name="connsiteY48" fmla="*/ 982639 h 1696872"/>
                <a:gd name="connsiteX49" fmla="*/ 1637732 w 3780430"/>
                <a:gd name="connsiteY49" fmla="*/ 982639 h 1696872"/>
                <a:gd name="connsiteX50" fmla="*/ 1637732 w 3780430"/>
                <a:gd name="connsiteY50" fmla="*/ 1000836 h 1696872"/>
                <a:gd name="connsiteX51" fmla="*/ 1696872 w 3780430"/>
                <a:gd name="connsiteY51" fmla="*/ 1000836 h 1696872"/>
                <a:gd name="connsiteX52" fmla="*/ 1696872 w 3780430"/>
                <a:gd name="connsiteY52" fmla="*/ 1023582 h 1696872"/>
                <a:gd name="connsiteX53" fmla="*/ 1828800 w 3780430"/>
                <a:gd name="connsiteY53" fmla="*/ 1023582 h 1696872"/>
                <a:gd name="connsiteX54" fmla="*/ 1828800 w 3780430"/>
                <a:gd name="connsiteY54" fmla="*/ 1069075 h 1696872"/>
                <a:gd name="connsiteX55" fmla="*/ 1878842 w 3780430"/>
                <a:gd name="connsiteY55" fmla="*/ 1069075 h 1696872"/>
                <a:gd name="connsiteX56" fmla="*/ 1878842 w 3780430"/>
                <a:gd name="connsiteY56" fmla="*/ 1105469 h 1696872"/>
                <a:gd name="connsiteX57" fmla="*/ 1919785 w 3780430"/>
                <a:gd name="connsiteY57" fmla="*/ 1105469 h 1696872"/>
                <a:gd name="connsiteX58" fmla="*/ 1919785 w 3780430"/>
                <a:gd name="connsiteY58" fmla="*/ 1137313 h 1696872"/>
                <a:gd name="connsiteX59" fmla="*/ 2033517 w 3780430"/>
                <a:gd name="connsiteY59" fmla="*/ 1137313 h 1696872"/>
                <a:gd name="connsiteX60" fmla="*/ 2129051 w 3780430"/>
                <a:gd name="connsiteY60" fmla="*/ 1137313 h 1696872"/>
                <a:gd name="connsiteX61" fmla="*/ 2129051 w 3780430"/>
                <a:gd name="connsiteY61" fmla="*/ 1164609 h 1696872"/>
                <a:gd name="connsiteX62" fmla="*/ 2229134 w 3780430"/>
                <a:gd name="connsiteY62" fmla="*/ 1164609 h 1696872"/>
                <a:gd name="connsiteX63" fmla="*/ 2229134 w 3780430"/>
                <a:gd name="connsiteY63" fmla="*/ 1187355 h 1696872"/>
                <a:gd name="connsiteX64" fmla="*/ 2265529 w 3780430"/>
                <a:gd name="connsiteY64" fmla="*/ 1187355 h 1696872"/>
                <a:gd name="connsiteX65" fmla="*/ 2256430 w 3780430"/>
                <a:gd name="connsiteY65" fmla="*/ 1196454 h 1696872"/>
                <a:gd name="connsiteX66" fmla="*/ 2411105 w 3780430"/>
                <a:gd name="connsiteY66" fmla="*/ 1196454 h 1696872"/>
                <a:gd name="connsiteX67" fmla="*/ 2411105 w 3780430"/>
                <a:gd name="connsiteY67" fmla="*/ 1223749 h 1696872"/>
                <a:gd name="connsiteX68" fmla="*/ 2479343 w 3780430"/>
                <a:gd name="connsiteY68" fmla="*/ 1223749 h 1696872"/>
                <a:gd name="connsiteX69" fmla="*/ 2479343 w 3780430"/>
                <a:gd name="connsiteY69" fmla="*/ 1246495 h 1696872"/>
                <a:gd name="connsiteX70" fmla="*/ 2529385 w 3780430"/>
                <a:gd name="connsiteY70" fmla="*/ 1246495 h 1696872"/>
                <a:gd name="connsiteX71" fmla="*/ 2529385 w 3780430"/>
                <a:gd name="connsiteY71" fmla="*/ 1301086 h 1696872"/>
                <a:gd name="connsiteX72" fmla="*/ 2538484 w 3780430"/>
                <a:gd name="connsiteY72" fmla="*/ 1310185 h 1696872"/>
                <a:gd name="connsiteX73" fmla="*/ 2579427 w 3780430"/>
                <a:gd name="connsiteY73" fmla="*/ 1310185 h 1696872"/>
                <a:gd name="connsiteX74" fmla="*/ 2579427 w 3780430"/>
                <a:gd name="connsiteY74" fmla="*/ 1310185 h 1696872"/>
                <a:gd name="connsiteX75" fmla="*/ 2606723 w 3780430"/>
                <a:gd name="connsiteY75" fmla="*/ 1337481 h 1696872"/>
                <a:gd name="connsiteX76" fmla="*/ 2597624 w 3780430"/>
                <a:gd name="connsiteY76" fmla="*/ 1346580 h 1696872"/>
                <a:gd name="connsiteX77" fmla="*/ 2811439 w 3780430"/>
                <a:gd name="connsiteY77" fmla="*/ 1346580 h 1696872"/>
                <a:gd name="connsiteX78" fmla="*/ 2811439 w 3780430"/>
                <a:gd name="connsiteY78" fmla="*/ 1382973 h 1696872"/>
                <a:gd name="connsiteX79" fmla="*/ 3029803 w 3780430"/>
                <a:gd name="connsiteY79" fmla="*/ 1382973 h 1696872"/>
                <a:gd name="connsiteX80" fmla="*/ 3029803 w 3780430"/>
                <a:gd name="connsiteY80" fmla="*/ 1405719 h 1696872"/>
                <a:gd name="connsiteX81" fmla="*/ 3134436 w 3780430"/>
                <a:gd name="connsiteY81" fmla="*/ 1405719 h 1696872"/>
                <a:gd name="connsiteX82" fmla="*/ 3134436 w 3780430"/>
                <a:gd name="connsiteY82" fmla="*/ 1433015 h 1696872"/>
                <a:gd name="connsiteX83" fmla="*/ 3166281 w 3780430"/>
                <a:gd name="connsiteY83" fmla="*/ 1433015 h 1696872"/>
                <a:gd name="connsiteX84" fmla="*/ 3166281 w 3780430"/>
                <a:gd name="connsiteY84" fmla="*/ 1473958 h 1696872"/>
                <a:gd name="connsiteX85" fmla="*/ 3166281 w 3780430"/>
                <a:gd name="connsiteY85" fmla="*/ 1510352 h 1696872"/>
                <a:gd name="connsiteX86" fmla="*/ 3325505 w 3780430"/>
                <a:gd name="connsiteY86" fmla="*/ 1510352 h 1696872"/>
                <a:gd name="connsiteX87" fmla="*/ 3311857 w 3780430"/>
                <a:gd name="connsiteY87" fmla="*/ 1524000 h 1696872"/>
                <a:gd name="connsiteX88" fmla="*/ 3375546 w 3780430"/>
                <a:gd name="connsiteY88" fmla="*/ 1524000 h 1696872"/>
                <a:gd name="connsiteX89" fmla="*/ 3375546 w 3780430"/>
                <a:gd name="connsiteY89" fmla="*/ 1564943 h 1696872"/>
                <a:gd name="connsiteX90" fmla="*/ 3521123 w 3780430"/>
                <a:gd name="connsiteY90" fmla="*/ 1564943 h 1696872"/>
                <a:gd name="connsiteX91" fmla="*/ 3521123 w 3780430"/>
                <a:gd name="connsiteY91" fmla="*/ 1596788 h 1696872"/>
                <a:gd name="connsiteX92" fmla="*/ 3607558 w 3780430"/>
                <a:gd name="connsiteY92" fmla="*/ 1596788 h 1696872"/>
                <a:gd name="connsiteX93" fmla="*/ 3607558 w 3780430"/>
                <a:gd name="connsiteY93" fmla="*/ 1633182 h 1696872"/>
                <a:gd name="connsiteX94" fmla="*/ 3725839 w 3780430"/>
                <a:gd name="connsiteY94" fmla="*/ 1633182 h 1696872"/>
                <a:gd name="connsiteX95" fmla="*/ 3725839 w 3780430"/>
                <a:gd name="connsiteY95" fmla="*/ 1651379 h 1696872"/>
                <a:gd name="connsiteX96" fmla="*/ 3780430 w 3780430"/>
                <a:gd name="connsiteY96" fmla="*/ 1651379 h 1696872"/>
                <a:gd name="connsiteX97" fmla="*/ 3780430 w 3780430"/>
                <a:gd name="connsiteY97" fmla="*/ 1696872 h 1696872"/>
                <a:gd name="connsiteX0" fmla="*/ 0 w 3780430"/>
                <a:gd name="connsiteY0" fmla="*/ 0 h 1651379"/>
                <a:gd name="connsiteX1" fmla="*/ 72788 w 3780430"/>
                <a:gd name="connsiteY1" fmla="*/ 0 h 1651379"/>
                <a:gd name="connsiteX2" fmla="*/ 72788 w 3780430"/>
                <a:gd name="connsiteY2" fmla="*/ 0 h 1651379"/>
                <a:gd name="connsiteX3" fmla="*/ 90985 w 3780430"/>
                <a:gd name="connsiteY3" fmla="*/ 18197 h 1651379"/>
                <a:gd name="connsiteX4" fmla="*/ 90985 w 3780430"/>
                <a:gd name="connsiteY4" fmla="*/ 18197 h 1651379"/>
                <a:gd name="connsiteX5" fmla="*/ 118280 w 3780430"/>
                <a:gd name="connsiteY5" fmla="*/ 45492 h 1651379"/>
                <a:gd name="connsiteX6" fmla="*/ 118280 w 3780430"/>
                <a:gd name="connsiteY6" fmla="*/ 77337 h 1651379"/>
                <a:gd name="connsiteX7" fmla="*/ 259308 w 3780430"/>
                <a:gd name="connsiteY7" fmla="*/ 77337 h 1651379"/>
                <a:gd name="connsiteX8" fmla="*/ 259308 w 3780430"/>
                <a:gd name="connsiteY8" fmla="*/ 100083 h 1651379"/>
                <a:gd name="connsiteX9" fmla="*/ 336645 w 3780430"/>
                <a:gd name="connsiteY9" fmla="*/ 100083 h 1651379"/>
                <a:gd name="connsiteX10" fmla="*/ 336645 w 3780430"/>
                <a:gd name="connsiteY10" fmla="*/ 122830 h 1651379"/>
                <a:gd name="connsiteX11" fmla="*/ 359391 w 3780430"/>
                <a:gd name="connsiteY11" fmla="*/ 122830 h 1651379"/>
                <a:gd name="connsiteX12" fmla="*/ 359391 w 3780430"/>
                <a:gd name="connsiteY12" fmla="*/ 213815 h 1651379"/>
                <a:gd name="connsiteX13" fmla="*/ 382137 w 3780430"/>
                <a:gd name="connsiteY13" fmla="*/ 213815 h 1651379"/>
                <a:gd name="connsiteX14" fmla="*/ 382137 w 3780430"/>
                <a:gd name="connsiteY14" fmla="*/ 286603 h 1651379"/>
                <a:gd name="connsiteX15" fmla="*/ 395785 w 3780430"/>
                <a:gd name="connsiteY15" fmla="*/ 300251 h 1651379"/>
                <a:gd name="connsiteX16" fmla="*/ 395785 w 3780430"/>
                <a:gd name="connsiteY16" fmla="*/ 373039 h 1651379"/>
                <a:gd name="connsiteX17" fmla="*/ 418532 w 3780430"/>
                <a:gd name="connsiteY17" fmla="*/ 373039 h 1651379"/>
                <a:gd name="connsiteX18" fmla="*/ 418532 w 3780430"/>
                <a:gd name="connsiteY18" fmla="*/ 418531 h 1651379"/>
                <a:gd name="connsiteX19" fmla="*/ 450376 w 3780430"/>
                <a:gd name="connsiteY19" fmla="*/ 418531 h 1651379"/>
                <a:gd name="connsiteX20" fmla="*/ 450376 w 3780430"/>
                <a:gd name="connsiteY20" fmla="*/ 459475 h 1651379"/>
                <a:gd name="connsiteX21" fmla="*/ 500418 w 3780430"/>
                <a:gd name="connsiteY21" fmla="*/ 459475 h 1651379"/>
                <a:gd name="connsiteX22" fmla="*/ 500418 w 3780430"/>
                <a:gd name="connsiteY22" fmla="*/ 495869 h 1651379"/>
                <a:gd name="connsiteX23" fmla="*/ 618699 w 3780430"/>
                <a:gd name="connsiteY23" fmla="*/ 495869 h 1651379"/>
                <a:gd name="connsiteX24" fmla="*/ 618699 w 3780430"/>
                <a:gd name="connsiteY24" fmla="*/ 523164 h 1651379"/>
                <a:gd name="connsiteX25" fmla="*/ 673290 w 3780430"/>
                <a:gd name="connsiteY25" fmla="*/ 523164 h 1651379"/>
                <a:gd name="connsiteX26" fmla="*/ 673290 w 3780430"/>
                <a:gd name="connsiteY26" fmla="*/ 545910 h 1651379"/>
                <a:gd name="connsiteX27" fmla="*/ 723332 w 3780430"/>
                <a:gd name="connsiteY27" fmla="*/ 545910 h 1651379"/>
                <a:gd name="connsiteX28" fmla="*/ 723332 w 3780430"/>
                <a:gd name="connsiteY28" fmla="*/ 595952 h 1651379"/>
                <a:gd name="connsiteX29" fmla="*/ 809767 w 3780430"/>
                <a:gd name="connsiteY29" fmla="*/ 595952 h 1651379"/>
                <a:gd name="connsiteX30" fmla="*/ 809767 w 3780430"/>
                <a:gd name="connsiteY30" fmla="*/ 659642 h 1651379"/>
                <a:gd name="connsiteX31" fmla="*/ 850711 w 3780430"/>
                <a:gd name="connsiteY31" fmla="*/ 659642 h 1651379"/>
                <a:gd name="connsiteX32" fmla="*/ 850711 w 3780430"/>
                <a:gd name="connsiteY32" fmla="*/ 714233 h 1651379"/>
                <a:gd name="connsiteX33" fmla="*/ 914400 w 3780430"/>
                <a:gd name="connsiteY33" fmla="*/ 714233 h 1651379"/>
                <a:gd name="connsiteX34" fmla="*/ 914400 w 3780430"/>
                <a:gd name="connsiteY34" fmla="*/ 723331 h 1651379"/>
                <a:gd name="connsiteX35" fmla="*/ 1028132 w 3780430"/>
                <a:gd name="connsiteY35" fmla="*/ 723331 h 1651379"/>
                <a:gd name="connsiteX36" fmla="*/ 1028132 w 3780430"/>
                <a:gd name="connsiteY36" fmla="*/ 741528 h 1651379"/>
                <a:gd name="connsiteX37" fmla="*/ 1096370 w 3780430"/>
                <a:gd name="connsiteY37" fmla="*/ 741528 h 1651379"/>
                <a:gd name="connsiteX38" fmla="*/ 1096370 w 3780430"/>
                <a:gd name="connsiteY38" fmla="*/ 777922 h 1651379"/>
                <a:gd name="connsiteX39" fmla="*/ 1219200 w 3780430"/>
                <a:gd name="connsiteY39" fmla="*/ 777922 h 1651379"/>
                <a:gd name="connsiteX40" fmla="*/ 1219200 w 3780430"/>
                <a:gd name="connsiteY40" fmla="*/ 859809 h 1651379"/>
                <a:gd name="connsiteX41" fmla="*/ 1255594 w 3780430"/>
                <a:gd name="connsiteY41" fmla="*/ 859809 h 1651379"/>
                <a:gd name="connsiteX42" fmla="*/ 1255594 w 3780430"/>
                <a:gd name="connsiteY42" fmla="*/ 905301 h 1651379"/>
                <a:gd name="connsiteX43" fmla="*/ 1319284 w 3780430"/>
                <a:gd name="connsiteY43" fmla="*/ 905301 h 1651379"/>
                <a:gd name="connsiteX44" fmla="*/ 1319284 w 3780430"/>
                <a:gd name="connsiteY44" fmla="*/ 905301 h 1651379"/>
                <a:gd name="connsiteX45" fmla="*/ 1319284 w 3780430"/>
                <a:gd name="connsiteY45" fmla="*/ 946245 h 1651379"/>
                <a:gd name="connsiteX46" fmla="*/ 1378424 w 3780430"/>
                <a:gd name="connsiteY46" fmla="*/ 946245 h 1651379"/>
                <a:gd name="connsiteX47" fmla="*/ 1583140 w 3780430"/>
                <a:gd name="connsiteY47" fmla="*/ 946245 h 1651379"/>
                <a:gd name="connsiteX48" fmla="*/ 1583140 w 3780430"/>
                <a:gd name="connsiteY48" fmla="*/ 982639 h 1651379"/>
                <a:gd name="connsiteX49" fmla="*/ 1637732 w 3780430"/>
                <a:gd name="connsiteY49" fmla="*/ 982639 h 1651379"/>
                <a:gd name="connsiteX50" fmla="*/ 1637732 w 3780430"/>
                <a:gd name="connsiteY50" fmla="*/ 1000836 h 1651379"/>
                <a:gd name="connsiteX51" fmla="*/ 1696872 w 3780430"/>
                <a:gd name="connsiteY51" fmla="*/ 1000836 h 1651379"/>
                <a:gd name="connsiteX52" fmla="*/ 1696872 w 3780430"/>
                <a:gd name="connsiteY52" fmla="*/ 1023582 h 1651379"/>
                <a:gd name="connsiteX53" fmla="*/ 1828800 w 3780430"/>
                <a:gd name="connsiteY53" fmla="*/ 1023582 h 1651379"/>
                <a:gd name="connsiteX54" fmla="*/ 1828800 w 3780430"/>
                <a:gd name="connsiteY54" fmla="*/ 1069075 h 1651379"/>
                <a:gd name="connsiteX55" fmla="*/ 1878842 w 3780430"/>
                <a:gd name="connsiteY55" fmla="*/ 1069075 h 1651379"/>
                <a:gd name="connsiteX56" fmla="*/ 1878842 w 3780430"/>
                <a:gd name="connsiteY56" fmla="*/ 1105469 h 1651379"/>
                <a:gd name="connsiteX57" fmla="*/ 1919785 w 3780430"/>
                <a:gd name="connsiteY57" fmla="*/ 1105469 h 1651379"/>
                <a:gd name="connsiteX58" fmla="*/ 1919785 w 3780430"/>
                <a:gd name="connsiteY58" fmla="*/ 1137313 h 1651379"/>
                <a:gd name="connsiteX59" fmla="*/ 2033517 w 3780430"/>
                <a:gd name="connsiteY59" fmla="*/ 1137313 h 1651379"/>
                <a:gd name="connsiteX60" fmla="*/ 2129051 w 3780430"/>
                <a:gd name="connsiteY60" fmla="*/ 1137313 h 1651379"/>
                <a:gd name="connsiteX61" fmla="*/ 2129051 w 3780430"/>
                <a:gd name="connsiteY61" fmla="*/ 1164609 h 1651379"/>
                <a:gd name="connsiteX62" fmla="*/ 2229134 w 3780430"/>
                <a:gd name="connsiteY62" fmla="*/ 1164609 h 1651379"/>
                <a:gd name="connsiteX63" fmla="*/ 2229134 w 3780430"/>
                <a:gd name="connsiteY63" fmla="*/ 1187355 h 1651379"/>
                <a:gd name="connsiteX64" fmla="*/ 2265529 w 3780430"/>
                <a:gd name="connsiteY64" fmla="*/ 1187355 h 1651379"/>
                <a:gd name="connsiteX65" fmla="*/ 2256430 w 3780430"/>
                <a:gd name="connsiteY65" fmla="*/ 1196454 h 1651379"/>
                <a:gd name="connsiteX66" fmla="*/ 2411105 w 3780430"/>
                <a:gd name="connsiteY66" fmla="*/ 1196454 h 1651379"/>
                <a:gd name="connsiteX67" fmla="*/ 2411105 w 3780430"/>
                <a:gd name="connsiteY67" fmla="*/ 1223749 h 1651379"/>
                <a:gd name="connsiteX68" fmla="*/ 2479343 w 3780430"/>
                <a:gd name="connsiteY68" fmla="*/ 1223749 h 1651379"/>
                <a:gd name="connsiteX69" fmla="*/ 2479343 w 3780430"/>
                <a:gd name="connsiteY69" fmla="*/ 1246495 h 1651379"/>
                <a:gd name="connsiteX70" fmla="*/ 2529385 w 3780430"/>
                <a:gd name="connsiteY70" fmla="*/ 1246495 h 1651379"/>
                <a:gd name="connsiteX71" fmla="*/ 2529385 w 3780430"/>
                <a:gd name="connsiteY71" fmla="*/ 1301086 h 1651379"/>
                <a:gd name="connsiteX72" fmla="*/ 2538484 w 3780430"/>
                <a:gd name="connsiteY72" fmla="*/ 1310185 h 1651379"/>
                <a:gd name="connsiteX73" fmla="*/ 2579427 w 3780430"/>
                <a:gd name="connsiteY73" fmla="*/ 1310185 h 1651379"/>
                <a:gd name="connsiteX74" fmla="*/ 2579427 w 3780430"/>
                <a:gd name="connsiteY74" fmla="*/ 1310185 h 1651379"/>
                <a:gd name="connsiteX75" fmla="*/ 2606723 w 3780430"/>
                <a:gd name="connsiteY75" fmla="*/ 1337481 h 1651379"/>
                <a:gd name="connsiteX76" fmla="*/ 2597624 w 3780430"/>
                <a:gd name="connsiteY76" fmla="*/ 1346580 h 1651379"/>
                <a:gd name="connsiteX77" fmla="*/ 2811439 w 3780430"/>
                <a:gd name="connsiteY77" fmla="*/ 1346580 h 1651379"/>
                <a:gd name="connsiteX78" fmla="*/ 2811439 w 3780430"/>
                <a:gd name="connsiteY78" fmla="*/ 1382973 h 1651379"/>
                <a:gd name="connsiteX79" fmla="*/ 3029803 w 3780430"/>
                <a:gd name="connsiteY79" fmla="*/ 1382973 h 1651379"/>
                <a:gd name="connsiteX80" fmla="*/ 3029803 w 3780430"/>
                <a:gd name="connsiteY80" fmla="*/ 1405719 h 1651379"/>
                <a:gd name="connsiteX81" fmla="*/ 3134436 w 3780430"/>
                <a:gd name="connsiteY81" fmla="*/ 1405719 h 1651379"/>
                <a:gd name="connsiteX82" fmla="*/ 3134436 w 3780430"/>
                <a:gd name="connsiteY82" fmla="*/ 1433015 h 1651379"/>
                <a:gd name="connsiteX83" fmla="*/ 3166281 w 3780430"/>
                <a:gd name="connsiteY83" fmla="*/ 1433015 h 1651379"/>
                <a:gd name="connsiteX84" fmla="*/ 3166281 w 3780430"/>
                <a:gd name="connsiteY84" fmla="*/ 1473958 h 1651379"/>
                <a:gd name="connsiteX85" fmla="*/ 3166281 w 3780430"/>
                <a:gd name="connsiteY85" fmla="*/ 1510352 h 1651379"/>
                <a:gd name="connsiteX86" fmla="*/ 3325505 w 3780430"/>
                <a:gd name="connsiteY86" fmla="*/ 1510352 h 1651379"/>
                <a:gd name="connsiteX87" fmla="*/ 3311857 w 3780430"/>
                <a:gd name="connsiteY87" fmla="*/ 1524000 h 1651379"/>
                <a:gd name="connsiteX88" fmla="*/ 3375546 w 3780430"/>
                <a:gd name="connsiteY88" fmla="*/ 1524000 h 1651379"/>
                <a:gd name="connsiteX89" fmla="*/ 3375546 w 3780430"/>
                <a:gd name="connsiteY89" fmla="*/ 1564943 h 1651379"/>
                <a:gd name="connsiteX90" fmla="*/ 3521123 w 3780430"/>
                <a:gd name="connsiteY90" fmla="*/ 1564943 h 1651379"/>
                <a:gd name="connsiteX91" fmla="*/ 3521123 w 3780430"/>
                <a:gd name="connsiteY91" fmla="*/ 1596788 h 1651379"/>
                <a:gd name="connsiteX92" fmla="*/ 3607558 w 3780430"/>
                <a:gd name="connsiteY92" fmla="*/ 1596788 h 1651379"/>
                <a:gd name="connsiteX93" fmla="*/ 3607558 w 3780430"/>
                <a:gd name="connsiteY93" fmla="*/ 1633182 h 1651379"/>
                <a:gd name="connsiteX94" fmla="*/ 3725839 w 3780430"/>
                <a:gd name="connsiteY94" fmla="*/ 1633182 h 1651379"/>
                <a:gd name="connsiteX95" fmla="*/ 3725839 w 3780430"/>
                <a:gd name="connsiteY95" fmla="*/ 1651379 h 1651379"/>
                <a:gd name="connsiteX96" fmla="*/ 3780430 w 3780430"/>
                <a:gd name="connsiteY96" fmla="*/ 1651379 h 1651379"/>
                <a:gd name="connsiteX0" fmla="*/ 0 w 3725839"/>
                <a:gd name="connsiteY0" fmla="*/ 0 h 1651379"/>
                <a:gd name="connsiteX1" fmla="*/ 72788 w 3725839"/>
                <a:gd name="connsiteY1" fmla="*/ 0 h 1651379"/>
                <a:gd name="connsiteX2" fmla="*/ 72788 w 3725839"/>
                <a:gd name="connsiteY2" fmla="*/ 0 h 1651379"/>
                <a:gd name="connsiteX3" fmla="*/ 90985 w 3725839"/>
                <a:gd name="connsiteY3" fmla="*/ 18197 h 1651379"/>
                <a:gd name="connsiteX4" fmla="*/ 90985 w 3725839"/>
                <a:gd name="connsiteY4" fmla="*/ 18197 h 1651379"/>
                <a:gd name="connsiteX5" fmla="*/ 118280 w 3725839"/>
                <a:gd name="connsiteY5" fmla="*/ 45492 h 1651379"/>
                <a:gd name="connsiteX6" fmla="*/ 118280 w 3725839"/>
                <a:gd name="connsiteY6" fmla="*/ 77337 h 1651379"/>
                <a:gd name="connsiteX7" fmla="*/ 259308 w 3725839"/>
                <a:gd name="connsiteY7" fmla="*/ 77337 h 1651379"/>
                <a:gd name="connsiteX8" fmla="*/ 259308 w 3725839"/>
                <a:gd name="connsiteY8" fmla="*/ 100083 h 1651379"/>
                <a:gd name="connsiteX9" fmla="*/ 336645 w 3725839"/>
                <a:gd name="connsiteY9" fmla="*/ 100083 h 1651379"/>
                <a:gd name="connsiteX10" fmla="*/ 336645 w 3725839"/>
                <a:gd name="connsiteY10" fmla="*/ 122830 h 1651379"/>
                <a:gd name="connsiteX11" fmla="*/ 359391 w 3725839"/>
                <a:gd name="connsiteY11" fmla="*/ 122830 h 1651379"/>
                <a:gd name="connsiteX12" fmla="*/ 359391 w 3725839"/>
                <a:gd name="connsiteY12" fmla="*/ 213815 h 1651379"/>
                <a:gd name="connsiteX13" fmla="*/ 382137 w 3725839"/>
                <a:gd name="connsiteY13" fmla="*/ 213815 h 1651379"/>
                <a:gd name="connsiteX14" fmla="*/ 382137 w 3725839"/>
                <a:gd name="connsiteY14" fmla="*/ 286603 h 1651379"/>
                <a:gd name="connsiteX15" fmla="*/ 395785 w 3725839"/>
                <a:gd name="connsiteY15" fmla="*/ 300251 h 1651379"/>
                <a:gd name="connsiteX16" fmla="*/ 395785 w 3725839"/>
                <a:gd name="connsiteY16" fmla="*/ 373039 h 1651379"/>
                <a:gd name="connsiteX17" fmla="*/ 418532 w 3725839"/>
                <a:gd name="connsiteY17" fmla="*/ 373039 h 1651379"/>
                <a:gd name="connsiteX18" fmla="*/ 418532 w 3725839"/>
                <a:gd name="connsiteY18" fmla="*/ 418531 h 1651379"/>
                <a:gd name="connsiteX19" fmla="*/ 450376 w 3725839"/>
                <a:gd name="connsiteY19" fmla="*/ 418531 h 1651379"/>
                <a:gd name="connsiteX20" fmla="*/ 450376 w 3725839"/>
                <a:gd name="connsiteY20" fmla="*/ 459475 h 1651379"/>
                <a:gd name="connsiteX21" fmla="*/ 500418 w 3725839"/>
                <a:gd name="connsiteY21" fmla="*/ 459475 h 1651379"/>
                <a:gd name="connsiteX22" fmla="*/ 500418 w 3725839"/>
                <a:gd name="connsiteY22" fmla="*/ 495869 h 1651379"/>
                <a:gd name="connsiteX23" fmla="*/ 618699 w 3725839"/>
                <a:gd name="connsiteY23" fmla="*/ 495869 h 1651379"/>
                <a:gd name="connsiteX24" fmla="*/ 618699 w 3725839"/>
                <a:gd name="connsiteY24" fmla="*/ 523164 h 1651379"/>
                <a:gd name="connsiteX25" fmla="*/ 673290 w 3725839"/>
                <a:gd name="connsiteY25" fmla="*/ 523164 h 1651379"/>
                <a:gd name="connsiteX26" fmla="*/ 673290 w 3725839"/>
                <a:gd name="connsiteY26" fmla="*/ 545910 h 1651379"/>
                <a:gd name="connsiteX27" fmla="*/ 723332 w 3725839"/>
                <a:gd name="connsiteY27" fmla="*/ 545910 h 1651379"/>
                <a:gd name="connsiteX28" fmla="*/ 723332 w 3725839"/>
                <a:gd name="connsiteY28" fmla="*/ 595952 h 1651379"/>
                <a:gd name="connsiteX29" fmla="*/ 809767 w 3725839"/>
                <a:gd name="connsiteY29" fmla="*/ 595952 h 1651379"/>
                <a:gd name="connsiteX30" fmla="*/ 809767 w 3725839"/>
                <a:gd name="connsiteY30" fmla="*/ 659642 h 1651379"/>
                <a:gd name="connsiteX31" fmla="*/ 850711 w 3725839"/>
                <a:gd name="connsiteY31" fmla="*/ 659642 h 1651379"/>
                <a:gd name="connsiteX32" fmla="*/ 850711 w 3725839"/>
                <a:gd name="connsiteY32" fmla="*/ 714233 h 1651379"/>
                <a:gd name="connsiteX33" fmla="*/ 914400 w 3725839"/>
                <a:gd name="connsiteY33" fmla="*/ 714233 h 1651379"/>
                <a:gd name="connsiteX34" fmla="*/ 914400 w 3725839"/>
                <a:gd name="connsiteY34" fmla="*/ 723331 h 1651379"/>
                <a:gd name="connsiteX35" fmla="*/ 1028132 w 3725839"/>
                <a:gd name="connsiteY35" fmla="*/ 723331 h 1651379"/>
                <a:gd name="connsiteX36" fmla="*/ 1028132 w 3725839"/>
                <a:gd name="connsiteY36" fmla="*/ 741528 h 1651379"/>
                <a:gd name="connsiteX37" fmla="*/ 1096370 w 3725839"/>
                <a:gd name="connsiteY37" fmla="*/ 741528 h 1651379"/>
                <a:gd name="connsiteX38" fmla="*/ 1096370 w 3725839"/>
                <a:gd name="connsiteY38" fmla="*/ 777922 h 1651379"/>
                <a:gd name="connsiteX39" fmla="*/ 1219200 w 3725839"/>
                <a:gd name="connsiteY39" fmla="*/ 777922 h 1651379"/>
                <a:gd name="connsiteX40" fmla="*/ 1219200 w 3725839"/>
                <a:gd name="connsiteY40" fmla="*/ 859809 h 1651379"/>
                <a:gd name="connsiteX41" fmla="*/ 1255594 w 3725839"/>
                <a:gd name="connsiteY41" fmla="*/ 859809 h 1651379"/>
                <a:gd name="connsiteX42" fmla="*/ 1255594 w 3725839"/>
                <a:gd name="connsiteY42" fmla="*/ 905301 h 1651379"/>
                <a:gd name="connsiteX43" fmla="*/ 1319284 w 3725839"/>
                <a:gd name="connsiteY43" fmla="*/ 905301 h 1651379"/>
                <a:gd name="connsiteX44" fmla="*/ 1319284 w 3725839"/>
                <a:gd name="connsiteY44" fmla="*/ 905301 h 1651379"/>
                <a:gd name="connsiteX45" fmla="*/ 1319284 w 3725839"/>
                <a:gd name="connsiteY45" fmla="*/ 946245 h 1651379"/>
                <a:gd name="connsiteX46" fmla="*/ 1378424 w 3725839"/>
                <a:gd name="connsiteY46" fmla="*/ 946245 h 1651379"/>
                <a:gd name="connsiteX47" fmla="*/ 1583140 w 3725839"/>
                <a:gd name="connsiteY47" fmla="*/ 946245 h 1651379"/>
                <a:gd name="connsiteX48" fmla="*/ 1583140 w 3725839"/>
                <a:gd name="connsiteY48" fmla="*/ 982639 h 1651379"/>
                <a:gd name="connsiteX49" fmla="*/ 1637732 w 3725839"/>
                <a:gd name="connsiteY49" fmla="*/ 982639 h 1651379"/>
                <a:gd name="connsiteX50" fmla="*/ 1637732 w 3725839"/>
                <a:gd name="connsiteY50" fmla="*/ 1000836 h 1651379"/>
                <a:gd name="connsiteX51" fmla="*/ 1696872 w 3725839"/>
                <a:gd name="connsiteY51" fmla="*/ 1000836 h 1651379"/>
                <a:gd name="connsiteX52" fmla="*/ 1696872 w 3725839"/>
                <a:gd name="connsiteY52" fmla="*/ 1023582 h 1651379"/>
                <a:gd name="connsiteX53" fmla="*/ 1828800 w 3725839"/>
                <a:gd name="connsiteY53" fmla="*/ 1023582 h 1651379"/>
                <a:gd name="connsiteX54" fmla="*/ 1828800 w 3725839"/>
                <a:gd name="connsiteY54" fmla="*/ 1069075 h 1651379"/>
                <a:gd name="connsiteX55" fmla="*/ 1878842 w 3725839"/>
                <a:gd name="connsiteY55" fmla="*/ 1069075 h 1651379"/>
                <a:gd name="connsiteX56" fmla="*/ 1878842 w 3725839"/>
                <a:gd name="connsiteY56" fmla="*/ 1105469 h 1651379"/>
                <a:gd name="connsiteX57" fmla="*/ 1919785 w 3725839"/>
                <a:gd name="connsiteY57" fmla="*/ 1105469 h 1651379"/>
                <a:gd name="connsiteX58" fmla="*/ 1919785 w 3725839"/>
                <a:gd name="connsiteY58" fmla="*/ 1137313 h 1651379"/>
                <a:gd name="connsiteX59" fmla="*/ 2033517 w 3725839"/>
                <a:gd name="connsiteY59" fmla="*/ 1137313 h 1651379"/>
                <a:gd name="connsiteX60" fmla="*/ 2129051 w 3725839"/>
                <a:gd name="connsiteY60" fmla="*/ 1137313 h 1651379"/>
                <a:gd name="connsiteX61" fmla="*/ 2129051 w 3725839"/>
                <a:gd name="connsiteY61" fmla="*/ 1164609 h 1651379"/>
                <a:gd name="connsiteX62" fmla="*/ 2229134 w 3725839"/>
                <a:gd name="connsiteY62" fmla="*/ 1164609 h 1651379"/>
                <a:gd name="connsiteX63" fmla="*/ 2229134 w 3725839"/>
                <a:gd name="connsiteY63" fmla="*/ 1187355 h 1651379"/>
                <a:gd name="connsiteX64" fmla="*/ 2265529 w 3725839"/>
                <a:gd name="connsiteY64" fmla="*/ 1187355 h 1651379"/>
                <a:gd name="connsiteX65" fmla="*/ 2256430 w 3725839"/>
                <a:gd name="connsiteY65" fmla="*/ 1196454 h 1651379"/>
                <a:gd name="connsiteX66" fmla="*/ 2411105 w 3725839"/>
                <a:gd name="connsiteY66" fmla="*/ 1196454 h 1651379"/>
                <a:gd name="connsiteX67" fmla="*/ 2411105 w 3725839"/>
                <a:gd name="connsiteY67" fmla="*/ 1223749 h 1651379"/>
                <a:gd name="connsiteX68" fmla="*/ 2479343 w 3725839"/>
                <a:gd name="connsiteY68" fmla="*/ 1223749 h 1651379"/>
                <a:gd name="connsiteX69" fmla="*/ 2479343 w 3725839"/>
                <a:gd name="connsiteY69" fmla="*/ 1246495 h 1651379"/>
                <a:gd name="connsiteX70" fmla="*/ 2529385 w 3725839"/>
                <a:gd name="connsiteY70" fmla="*/ 1246495 h 1651379"/>
                <a:gd name="connsiteX71" fmla="*/ 2529385 w 3725839"/>
                <a:gd name="connsiteY71" fmla="*/ 1301086 h 1651379"/>
                <a:gd name="connsiteX72" fmla="*/ 2538484 w 3725839"/>
                <a:gd name="connsiteY72" fmla="*/ 1310185 h 1651379"/>
                <a:gd name="connsiteX73" fmla="*/ 2579427 w 3725839"/>
                <a:gd name="connsiteY73" fmla="*/ 1310185 h 1651379"/>
                <a:gd name="connsiteX74" fmla="*/ 2579427 w 3725839"/>
                <a:gd name="connsiteY74" fmla="*/ 1310185 h 1651379"/>
                <a:gd name="connsiteX75" fmla="*/ 2606723 w 3725839"/>
                <a:gd name="connsiteY75" fmla="*/ 1337481 h 1651379"/>
                <a:gd name="connsiteX76" fmla="*/ 2597624 w 3725839"/>
                <a:gd name="connsiteY76" fmla="*/ 1346580 h 1651379"/>
                <a:gd name="connsiteX77" fmla="*/ 2811439 w 3725839"/>
                <a:gd name="connsiteY77" fmla="*/ 1346580 h 1651379"/>
                <a:gd name="connsiteX78" fmla="*/ 2811439 w 3725839"/>
                <a:gd name="connsiteY78" fmla="*/ 1382973 h 1651379"/>
                <a:gd name="connsiteX79" fmla="*/ 3029803 w 3725839"/>
                <a:gd name="connsiteY79" fmla="*/ 1382973 h 1651379"/>
                <a:gd name="connsiteX80" fmla="*/ 3029803 w 3725839"/>
                <a:gd name="connsiteY80" fmla="*/ 1405719 h 1651379"/>
                <a:gd name="connsiteX81" fmla="*/ 3134436 w 3725839"/>
                <a:gd name="connsiteY81" fmla="*/ 1405719 h 1651379"/>
                <a:gd name="connsiteX82" fmla="*/ 3134436 w 3725839"/>
                <a:gd name="connsiteY82" fmla="*/ 1433015 h 1651379"/>
                <a:gd name="connsiteX83" fmla="*/ 3166281 w 3725839"/>
                <a:gd name="connsiteY83" fmla="*/ 1433015 h 1651379"/>
                <a:gd name="connsiteX84" fmla="*/ 3166281 w 3725839"/>
                <a:gd name="connsiteY84" fmla="*/ 1473958 h 1651379"/>
                <a:gd name="connsiteX85" fmla="*/ 3166281 w 3725839"/>
                <a:gd name="connsiteY85" fmla="*/ 1510352 h 1651379"/>
                <a:gd name="connsiteX86" fmla="*/ 3325505 w 3725839"/>
                <a:gd name="connsiteY86" fmla="*/ 1510352 h 1651379"/>
                <a:gd name="connsiteX87" fmla="*/ 3311857 w 3725839"/>
                <a:gd name="connsiteY87" fmla="*/ 1524000 h 1651379"/>
                <a:gd name="connsiteX88" fmla="*/ 3375546 w 3725839"/>
                <a:gd name="connsiteY88" fmla="*/ 1524000 h 1651379"/>
                <a:gd name="connsiteX89" fmla="*/ 3375546 w 3725839"/>
                <a:gd name="connsiteY89" fmla="*/ 1564943 h 1651379"/>
                <a:gd name="connsiteX90" fmla="*/ 3521123 w 3725839"/>
                <a:gd name="connsiteY90" fmla="*/ 1564943 h 1651379"/>
                <a:gd name="connsiteX91" fmla="*/ 3521123 w 3725839"/>
                <a:gd name="connsiteY91" fmla="*/ 1596788 h 1651379"/>
                <a:gd name="connsiteX92" fmla="*/ 3607558 w 3725839"/>
                <a:gd name="connsiteY92" fmla="*/ 1596788 h 1651379"/>
                <a:gd name="connsiteX93" fmla="*/ 3607558 w 3725839"/>
                <a:gd name="connsiteY93" fmla="*/ 1633182 h 1651379"/>
                <a:gd name="connsiteX94" fmla="*/ 3725839 w 3725839"/>
                <a:gd name="connsiteY94" fmla="*/ 1633182 h 1651379"/>
                <a:gd name="connsiteX95" fmla="*/ 3725839 w 3725839"/>
                <a:gd name="connsiteY95" fmla="*/ 1651379 h 1651379"/>
                <a:gd name="connsiteX0" fmla="*/ 0 w 3725839"/>
                <a:gd name="connsiteY0" fmla="*/ 0 h 1633182"/>
                <a:gd name="connsiteX1" fmla="*/ 72788 w 3725839"/>
                <a:gd name="connsiteY1" fmla="*/ 0 h 1633182"/>
                <a:gd name="connsiteX2" fmla="*/ 72788 w 3725839"/>
                <a:gd name="connsiteY2" fmla="*/ 0 h 1633182"/>
                <a:gd name="connsiteX3" fmla="*/ 90985 w 3725839"/>
                <a:gd name="connsiteY3" fmla="*/ 18197 h 1633182"/>
                <a:gd name="connsiteX4" fmla="*/ 90985 w 3725839"/>
                <a:gd name="connsiteY4" fmla="*/ 18197 h 1633182"/>
                <a:gd name="connsiteX5" fmla="*/ 118280 w 3725839"/>
                <a:gd name="connsiteY5" fmla="*/ 45492 h 1633182"/>
                <a:gd name="connsiteX6" fmla="*/ 118280 w 3725839"/>
                <a:gd name="connsiteY6" fmla="*/ 77337 h 1633182"/>
                <a:gd name="connsiteX7" fmla="*/ 259308 w 3725839"/>
                <a:gd name="connsiteY7" fmla="*/ 77337 h 1633182"/>
                <a:gd name="connsiteX8" fmla="*/ 259308 w 3725839"/>
                <a:gd name="connsiteY8" fmla="*/ 100083 h 1633182"/>
                <a:gd name="connsiteX9" fmla="*/ 336645 w 3725839"/>
                <a:gd name="connsiteY9" fmla="*/ 100083 h 1633182"/>
                <a:gd name="connsiteX10" fmla="*/ 336645 w 3725839"/>
                <a:gd name="connsiteY10" fmla="*/ 122830 h 1633182"/>
                <a:gd name="connsiteX11" fmla="*/ 359391 w 3725839"/>
                <a:gd name="connsiteY11" fmla="*/ 122830 h 1633182"/>
                <a:gd name="connsiteX12" fmla="*/ 359391 w 3725839"/>
                <a:gd name="connsiteY12" fmla="*/ 213815 h 1633182"/>
                <a:gd name="connsiteX13" fmla="*/ 382137 w 3725839"/>
                <a:gd name="connsiteY13" fmla="*/ 213815 h 1633182"/>
                <a:gd name="connsiteX14" fmla="*/ 382137 w 3725839"/>
                <a:gd name="connsiteY14" fmla="*/ 286603 h 1633182"/>
                <a:gd name="connsiteX15" fmla="*/ 395785 w 3725839"/>
                <a:gd name="connsiteY15" fmla="*/ 300251 h 1633182"/>
                <a:gd name="connsiteX16" fmla="*/ 395785 w 3725839"/>
                <a:gd name="connsiteY16" fmla="*/ 373039 h 1633182"/>
                <a:gd name="connsiteX17" fmla="*/ 418532 w 3725839"/>
                <a:gd name="connsiteY17" fmla="*/ 373039 h 1633182"/>
                <a:gd name="connsiteX18" fmla="*/ 418532 w 3725839"/>
                <a:gd name="connsiteY18" fmla="*/ 418531 h 1633182"/>
                <a:gd name="connsiteX19" fmla="*/ 450376 w 3725839"/>
                <a:gd name="connsiteY19" fmla="*/ 418531 h 1633182"/>
                <a:gd name="connsiteX20" fmla="*/ 450376 w 3725839"/>
                <a:gd name="connsiteY20" fmla="*/ 459475 h 1633182"/>
                <a:gd name="connsiteX21" fmla="*/ 500418 w 3725839"/>
                <a:gd name="connsiteY21" fmla="*/ 459475 h 1633182"/>
                <a:gd name="connsiteX22" fmla="*/ 500418 w 3725839"/>
                <a:gd name="connsiteY22" fmla="*/ 495869 h 1633182"/>
                <a:gd name="connsiteX23" fmla="*/ 618699 w 3725839"/>
                <a:gd name="connsiteY23" fmla="*/ 495869 h 1633182"/>
                <a:gd name="connsiteX24" fmla="*/ 618699 w 3725839"/>
                <a:gd name="connsiteY24" fmla="*/ 523164 h 1633182"/>
                <a:gd name="connsiteX25" fmla="*/ 673290 w 3725839"/>
                <a:gd name="connsiteY25" fmla="*/ 523164 h 1633182"/>
                <a:gd name="connsiteX26" fmla="*/ 673290 w 3725839"/>
                <a:gd name="connsiteY26" fmla="*/ 545910 h 1633182"/>
                <a:gd name="connsiteX27" fmla="*/ 723332 w 3725839"/>
                <a:gd name="connsiteY27" fmla="*/ 545910 h 1633182"/>
                <a:gd name="connsiteX28" fmla="*/ 723332 w 3725839"/>
                <a:gd name="connsiteY28" fmla="*/ 595952 h 1633182"/>
                <a:gd name="connsiteX29" fmla="*/ 809767 w 3725839"/>
                <a:gd name="connsiteY29" fmla="*/ 595952 h 1633182"/>
                <a:gd name="connsiteX30" fmla="*/ 809767 w 3725839"/>
                <a:gd name="connsiteY30" fmla="*/ 659642 h 1633182"/>
                <a:gd name="connsiteX31" fmla="*/ 850711 w 3725839"/>
                <a:gd name="connsiteY31" fmla="*/ 659642 h 1633182"/>
                <a:gd name="connsiteX32" fmla="*/ 850711 w 3725839"/>
                <a:gd name="connsiteY32" fmla="*/ 714233 h 1633182"/>
                <a:gd name="connsiteX33" fmla="*/ 914400 w 3725839"/>
                <a:gd name="connsiteY33" fmla="*/ 714233 h 1633182"/>
                <a:gd name="connsiteX34" fmla="*/ 914400 w 3725839"/>
                <a:gd name="connsiteY34" fmla="*/ 723331 h 1633182"/>
                <a:gd name="connsiteX35" fmla="*/ 1028132 w 3725839"/>
                <a:gd name="connsiteY35" fmla="*/ 723331 h 1633182"/>
                <a:gd name="connsiteX36" fmla="*/ 1028132 w 3725839"/>
                <a:gd name="connsiteY36" fmla="*/ 741528 h 1633182"/>
                <a:gd name="connsiteX37" fmla="*/ 1096370 w 3725839"/>
                <a:gd name="connsiteY37" fmla="*/ 741528 h 1633182"/>
                <a:gd name="connsiteX38" fmla="*/ 1096370 w 3725839"/>
                <a:gd name="connsiteY38" fmla="*/ 777922 h 1633182"/>
                <a:gd name="connsiteX39" fmla="*/ 1219200 w 3725839"/>
                <a:gd name="connsiteY39" fmla="*/ 777922 h 1633182"/>
                <a:gd name="connsiteX40" fmla="*/ 1219200 w 3725839"/>
                <a:gd name="connsiteY40" fmla="*/ 859809 h 1633182"/>
                <a:gd name="connsiteX41" fmla="*/ 1255594 w 3725839"/>
                <a:gd name="connsiteY41" fmla="*/ 859809 h 1633182"/>
                <a:gd name="connsiteX42" fmla="*/ 1255594 w 3725839"/>
                <a:gd name="connsiteY42" fmla="*/ 905301 h 1633182"/>
                <a:gd name="connsiteX43" fmla="*/ 1319284 w 3725839"/>
                <a:gd name="connsiteY43" fmla="*/ 905301 h 1633182"/>
                <a:gd name="connsiteX44" fmla="*/ 1319284 w 3725839"/>
                <a:gd name="connsiteY44" fmla="*/ 905301 h 1633182"/>
                <a:gd name="connsiteX45" fmla="*/ 1319284 w 3725839"/>
                <a:gd name="connsiteY45" fmla="*/ 946245 h 1633182"/>
                <a:gd name="connsiteX46" fmla="*/ 1378424 w 3725839"/>
                <a:gd name="connsiteY46" fmla="*/ 946245 h 1633182"/>
                <a:gd name="connsiteX47" fmla="*/ 1583140 w 3725839"/>
                <a:gd name="connsiteY47" fmla="*/ 946245 h 1633182"/>
                <a:gd name="connsiteX48" fmla="*/ 1583140 w 3725839"/>
                <a:gd name="connsiteY48" fmla="*/ 982639 h 1633182"/>
                <a:gd name="connsiteX49" fmla="*/ 1637732 w 3725839"/>
                <a:gd name="connsiteY49" fmla="*/ 982639 h 1633182"/>
                <a:gd name="connsiteX50" fmla="*/ 1637732 w 3725839"/>
                <a:gd name="connsiteY50" fmla="*/ 1000836 h 1633182"/>
                <a:gd name="connsiteX51" fmla="*/ 1696872 w 3725839"/>
                <a:gd name="connsiteY51" fmla="*/ 1000836 h 1633182"/>
                <a:gd name="connsiteX52" fmla="*/ 1696872 w 3725839"/>
                <a:gd name="connsiteY52" fmla="*/ 1023582 h 1633182"/>
                <a:gd name="connsiteX53" fmla="*/ 1828800 w 3725839"/>
                <a:gd name="connsiteY53" fmla="*/ 1023582 h 1633182"/>
                <a:gd name="connsiteX54" fmla="*/ 1828800 w 3725839"/>
                <a:gd name="connsiteY54" fmla="*/ 1069075 h 1633182"/>
                <a:gd name="connsiteX55" fmla="*/ 1878842 w 3725839"/>
                <a:gd name="connsiteY55" fmla="*/ 1069075 h 1633182"/>
                <a:gd name="connsiteX56" fmla="*/ 1878842 w 3725839"/>
                <a:gd name="connsiteY56" fmla="*/ 1105469 h 1633182"/>
                <a:gd name="connsiteX57" fmla="*/ 1919785 w 3725839"/>
                <a:gd name="connsiteY57" fmla="*/ 1105469 h 1633182"/>
                <a:gd name="connsiteX58" fmla="*/ 1919785 w 3725839"/>
                <a:gd name="connsiteY58" fmla="*/ 1137313 h 1633182"/>
                <a:gd name="connsiteX59" fmla="*/ 2033517 w 3725839"/>
                <a:gd name="connsiteY59" fmla="*/ 1137313 h 1633182"/>
                <a:gd name="connsiteX60" fmla="*/ 2129051 w 3725839"/>
                <a:gd name="connsiteY60" fmla="*/ 1137313 h 1633182"/>
                <a:gd name="connsiteX61" fmla="*/ 2129051 w 3725839"/>
                <a:gd name="connsiteY61" fmla="*/ 1164609 h 1633182"/>
                <a:gd name="connsiteX62" fmla="*/ 2229134 w 3725839"/>
                <a:gd name="connsiteY62" fmla="*/ 1164609 h 1633182"/>
                <a:gd name="connsiteX63" fmla="*/ 2229134 w 3725839"/>
                <a:gd name="connsiteY63" fmla="*/ 1187355 h 1633182"/>
                <a:gd name="connsiteX64" fmla="*/ 2265529 w 3725839"/>
                <a:gd name="connsiteY64" fmla="*/ 1187355 h 1633182"/>
                <a:gd name="connsiteX65" fmla="*/ 2256430 w 3725839"/>
                <a:gd name="connsiteY65" fmla="*/ 1196454 h 1633182"/>
                <a:gd name="connsiteX66" fmla="*/ 2411105 w 3725839"/>
                <a:gd name="connsiteY66" fmla="*/ 1196454 h 1633182"/>
                <a:gd name="connsiteX67" fmla="*/ 2411105 w 3725839"/>
                <a:gd name="connsiteY67" fmla="*/ 1223749 h 1633182"/>
                <a:gd name="connsiteX68" fmla="*/ 2479343 w 3725839"/>
                <a:gd name="connsiteY68" fmla="*/ 1223749 h 1633182"/>
                <a:gd name="connsiteX69" fmla="*/ 2479343 w 3725839"/>
                <a:gd name="connsiteY69" fmla="*/ 1246495 h 1633182"/>
                <a:gd name="connsiteX70" fmla="*/ 2529385 w 3725839"/>
                <a:gd name="connsiteY70" fmla="*/ 1246495 h 1633182"/>
                <a:gd name="connsiteX71" fmla="*/ 2529385 w 3725839"/>
                <a:gd name="connsiteY71" fmla="*/ 1301086 h 1633182"/>
                <a:gd name="connsiteX72" fmla="*/ 2538484 w 3725839"/>
                <a:gd name="connsiteY72" fmla="*/ 1310185 h 1633182"/>
                <a:gd name="connsiteX73" fmla="*/ 2579427 w 3725839"/>
                <a:gd name="connsiteY73" fmla="*/ 1310185 h 1633182"/>
                <a:gd name="connsiteX74" fmla="*/ 2579427 w 3725839"/>
                <a:gd name="connsiteY74" fmla="*/ 1310185 h 1633182"/>
                <a:gd name="connsiteX75" fmla="*/ 2606723 w 3725839"/>
                <a:gd name="connsiteY75" fmla="*/ 1337481 h 1633182"/>
                <a:gd name="connsiteX76" fmla="*/ 2597624 w 3725839"/>
                <a:gd name="connsiteY76" fmla="*/ 1346580 h 1633182"/>
                <a:gd name="connsiteX77" fmla="*/ 2811439 w 3725839"/>
                <a:gd name="connsiteY77" fmla="*/ 1346580 h 1633182"/>
                <a:gd name="connsiteX78" fmla="*/ 2811439 w 3725839"/>
                <a:gd name="connsiteY78" fmla="*/ 1382973 h 1633182"/>
                <a:gd name="connsiteX79" fmla="*/ 3029803 w 3725839"/>
                <a:gd name="connsiteY79" fmla="*/ 1382973 h 1633182"/>
                <a:gd name="connsiteX80" fmla="*/ 3029803 w 3725839"/>
                <a:gd name="connsiteY80" fmla="*/ 1405719 h 1633182"/>
                <a:gd name="connsiteX81" fmla="*/ 3134436 w 3725839"/>
                <a:gd name="connsiteY81" fmla="*/ 1405719 h 1633182"/>
                <a:gd name="connsiteX82" fmla="*/ 3134436 w 3725839"/>
                <a:gd name="connsiteY82" fmla="*/ 1433015 h 1633182"/>
                <a:gd name="connsiteX83" fmla="*/ 3166281 w 3725839"/>
                <a:gd name="connsiteY83" fmla="*/ 1433015 h 1633182"/>
                <a:gd name="connsiteX84" fmla="*/ 3166281 w 3725839"/>
                <a:gd name="connsiteY84" fmla="*/ 1473958 h 1633182"/>
                <a:gd name="connsiteX85" fmla="*/ 3166281 w 3725839"/>
                <a:gd name="connsiteY85" fmla="*/ 1510352 h 1633182"/>
                <a:gd name="connsiteX86" fmla="*/ 3325505 w 3725839"/>
                <a:gd name="connsiteY86" fmla="*/ 1510352 h 1633182"/>
                <a:gd name="connsiteX87" fmla="*/ 3311857 w 3725839"/>
                <a:gd name="connsiteY87" fmla="*/ 1524000 h 1633182"/>
                <a:gd name="connsiteX88" fmla="*/ 3375546 w 3725839"/>
                <a:gd name="connsiteY88" fmla="*/ 1524000 h 1633182"/>
                <a:gd name="connsiteX89" fmla="*/ 3375546 w 3725839"/>
                <a:gd name="connsiteY89" fmla="*/ 1564943 h 1633182"/>
                <a:gd name="connsiteX90" fmla="*/ 3521123 w 3725839"/>
                <a:gd name="connsiteY90" fmla="*/ 1564943 h 1633182"/>
                <a:gd name="connsiteX91" fmla="*/ 3521123 w 3725839"/>
                <a:gd name="connsiteY91" fmla="*/ 1596788 h 1633182"/>
                <a:gd name="connsiteX92" fmla="*/ 3607558 w 3725839"/>
                <a:gd name="connsiteY92" fmla="*/ 1596788 h 1633182"/>
                <a:gd name="connsiteX93" fmla="*/ 3607558 w 3725839"/>
                <a:gd name="connsiteY93" fmla="*/ 1633182 h 1633182"/>
                <a:gd name="connsiteX94" fmla="*/ 3725839 w 3725839"/>
                <a:gd name="connsiteY94" fmla="*/ 1633182 h 1633182"/>
                <a:gd name="connsiteX0" fmla="*/ 0 w 3607558"/>
                <a:gd name="connsiteY0" fmla="*/ 0 h 1633182"/>
                <a:gd name="connsiteX1" fmla="*/ 72788 w 3607558"/>
                <a:gd name="connsiteY1" fmla="*/ 0 h 1633182"/>
                <a:gd name="connsiteX2" fmla="*/ 72788 w 3607558"/>
                <a:gd name="connsiteY2" fmla="*/ 0 h 1633182"/>
                <a:gd name="connsiteX3" fmla="*/ 90985 w 3607558"/>
                <a:gd name="connsiteY3" fmla="*/ 18197 h 1633182"/>
                <a:gd name="connsiteX4" fmla="*/ 90985 w 3607558"/>
                <a:gd name="connsiteY4" fmla="*/ 18197 h 1633182"/>
                <a:gd name="connsiteX5" fmla="*/ 118280 w 3607558"/>
                <a:gd name="connsiteY5" fmla="*/ 45492 h 1633182"/>
                <a:gd name="connsiteX6" fmla="*/ 118280 w 3607558"/>
                <a:gd name="connsiteY6" fmla="*/ 77337 h 1633182"/>
                <a:gd name="connsiteX7" fmla="*/ 259308 w 3607558"/>
                <a:gd name="connsiteY7" fmla="*/ 77337 h 1633182"/>
                <a:gd name="connsiteX8" fmla="*/ 259308 w 3607558"/>
                <a:gd name="connsiteY8" fmla="*/ 100083 h 1633182"/>
                <a:gd name="connsiteX9" fmla="*/ 336645 w 3607558"/>
                <a:gd name="connsiteY9" fmla="*/ 100083 h 1633182"/>
                <a:gd name="connsiteX10" fmla="*/ 336645 w 3607558"/>
                <a:gd name="connsiteY10" fmla="*/ 122830 h 1633182"/>
                <a:gd name="connsiteX11" fmla="*/ 359391 w 3607558"/>
                <a:gd name="connsiteY11" fmla="*/ 122830 h 1633182"/>
                <a:gd name="connsiteX12" fmla="*/ 359391 w 3607558"/>
                <a:gd name="connsiteY12" fmla="*/ 213815 h 1633182"/>
                <a:gd name="connsiteX13" fmla="*/ 382137 w 3607558"/>
                <a:gd name="connsiteY13" fmla="*/ 213815 h 1633182"/>
                <a:gd name="connsiteX14" fmla="*/ 382137 w 3607558"/>
                <a:gd name="connsiteY14" fmla="*/ 286603 h 1633182"/>
                <a:gd name="connsiteX15" fmla="*/ 395785 w 3607558"/>
                <a:gd name="connsiteY15" fmla="*/ 300251 h 1633182"/>
                <a:gd name="connsiteX16" fmla="*/ 395785 w 3607558"/>
                <a:gd name="connsiteY16" fmla="*/ 373039 h 1633182"/>
                <a:gd name="connsiteX17" fmla="*/ 418532 w 3607558"/>
                <a:gd name="connsiteY17" fmla="*/ 373039 h 1633182"/>
                <a:gd name="connsiteX18" fmla="*/ 418532 w 3607558"/>
                <a:gd name="connsiteY18" fmla="*/ 418531 h 1633182"/>
                <a:gd name="connsiteX19" fmla="*/ 450376 w 3607558"/>
                <a:gd name="connsiteY19" fmla="*/ 418531 h 1633182"/>
                <a:gd name="connsiteX20" fmla="*/ 450376 w 3607558"/>
                <a:gd name="connsiteY20" fmla="*/ 459475 h 1633182"/>
                <a:gd name="connsiteX21" fmla="*/ 500418 w 3607558"/>
                <a:gd name="connsiteY21" fmla="*/ 459475 h 1633182"/>
                <a:gd name="connsiteX22" fmla="*/ 500418 w 3607558"/>
                <a:gd name="connsiteY22" fmla="*/ 495869 h 1633182"/>
                <a:gd name="connsiteX23" fmla="*/ 618699 w 3607558"/>
                <a:gd name="connsiteY23" fmla="*/ 495869 h 1633182"/>
                <a:gd name="connsiteX24" fmla="*/ 618699 w 3607558"/>
                <a:gd name="connsiteY24" fmla="*/ 523164 h 1633182"/>
                <a:gd name="connsiteX25" fmla="*/ 673290 w 3607558"/>
                <a:gd name="connsiteY25" fmla="*/ 523164 h 1633182"/>
                <a:gd name="connsiteX26" fmla="*/ 673290 w 3607558"/>
                <a:gd name="connsiteY26" fmla="*/ 545910 h 1633182"/>
                <a:gd name="connsiteX27" fmla="*/ 723332 w 3607558"/>
                <a:gd name="connsiteY27" fmla="*/ 545910 h 1633182"/>
                <a:gd name="connsiteX28" fmla="*/ 723332 w 3607558"/>
                <a:gd name="connsiteY28" fmla="*/ 595952 h 1633182"/>
                <a:gd name="connsiteX29" fmla="*/ 809767 w 3607558"/>
                <a:gd name="connsiteY29" fmla="*/ 595952 h 1633182"/>
                <a:gd name="connsiteX30" fmla="*/ 809767 w 3607558"/>
                <a:gd name="connsiteY30" fmla="*/ 659642 h 1633182"/>
                <a:gd name="connsiteX31" fmla="*/ 850711 w 3607558"/>
                <a:gd name="connsiteY31" fmla="*/ 659642 h 1633182"/>
                <a:gd name="connsiteX32" fmla="*/ 850711 w 3607558"/>
                <a:gd name="connsiteY32" fmla="*/ 714233 h 1633182"/>
                <a:gd name="connsiteX33" fmla="*/ 914400 w 3607558"/>
                <a:gd name="connsiteY33" fmla="*/ 714233 h 1633182"/>
                <a:gd name="connsiteX34" fmla="*/ 914400 w 3607558"/>
                <a:gd name="connsiteY34" fmla="*/ 723331 h 1633182"/>
                <a:gd name="connsiteX35" fmla="*/ 1028132 w 3607558"/>
                <a:gd name="connsiteY35" fmla="*/ 723331 h 1633182"/>
                <a:gd name="connsiteX36" fmla="*/ 1028132 w 3607558"/>
                <a:gd name="connsiteY36" fmla="*/ 741528 h 1633182"/>
                <a:gd name="connsiteX37" fmla="*/ 1096370 w 3607558"/>
                <a:gd name="connsiteY37" fmla="*/ 741528 h 1633182"/>
                <a:gd name="connsiteX38" fmla="*/ 1096370 w 3607558"/>
                <a:gd name="connsiteY38" fmla="*/ 777922 h 1633182"/>
                <a:gd name="connsiteX39" fmla="*/ 1219200 w 3607558"/>
                <a:gd name="connsiteY39" fmla="*/ 777922 h 1633182"/>
                <a:gd name="connsiteX40" fmla="*/ 1219200 w 3607558"/>
                <a:gd name="connsiteY40" fmla="*/ 859809 h 1633182"/>
                <a:gd name="connsiteX41" fmla="*/ 1255594 w 3607558"/>
                <a:gd name="connsiteY41" fmla="*/ 859809 h 1633182"/>
                <a:gd name="connsiteX42" fmla="*/ 1255594 w 3607558"/>
                <a:gd name="connsiteY42" fmla="*/ 905301 h 1633182"/>
                <a:gd name="connsiteX43" fmla="*/ 1319284 w 3607558"/>
                <a:gd name="connsiteY43" fmla="*/ 905301 h 1633182"/>
                <a:gd name="connsiteX44" fmla="*/ 1319284 w 3607558"/>
                <a:gd name="connsiteY44" fmla="*/ 905301 h 1633182"/>
                <a:gd name="connsiteX45" fmla="*/ 1319284 w 3607558"/>
                <a:gd name="connsiteY45" fmla="*/ 946245 h 1633182"/>
                <a:gd name="connsiteX46" fmla="*/ 1378424 w 3607558"/>
                <a:gd name="connsiteY46" fmla="*/ 946245 h 1633182"/>
                <a:gd name="connsiteX47" fmla="*/ 1583140 w 3607558"/>
                <a:gd name="connsiteY47" fmla="*/ 946245 h 1633182"/>
                <a:gd name="connsiteX48" fmla="*/ 1583140 w 3607558"/>
                <a:gd name="connsiteY48" fmla="*/ 982639 h 1633182"/>
                <a:gd name="connsiteX49" fmla="*/ 1637732 w 3607558"/>
                <a:gd name="connsiteY49" fmla="*/ 982639 h 1633182"/>
                <a:gd name="connsiteX50" fmla="*/ 1637732 w 3607558"/>
                <a:gd name="connsiteY50" fmla="*/ 1000836 h 1633182"/>
                <a:gd name="connsiteX51" fmla="*/ 1696872 w 3607558"/>
                <a:gd name="connsiteY51" fmla="*/ 1000836 h 1633182"/>
                <a:gd name="connsiteX52" fmla="*/ 1696872 w 3607558"/>
                <a:gd name="connsiteY52" fmla="*/ 1023582 h 1633182"/>
                <a:gd name="connsiteX53" fmla="*/ 1828800 w 3607558"/>
                <a:gd name="connsiteY53" fmla="*/ 1023582 h 1633182"/>
                <a:gd name="connsiteX54" fmla="*/ 1828800 w 3607558"/>
                <a:gd name="connsiteY54" fmla="*/ 1069075 h 1633182"/>
                <a:gd name="connsiteX55" fmla="*/ 1878842 w 3607558"/>
                <a:gd name="connsiteY55" fmla="*/ 1069075 h 1633182"/>
                <a:gd name="connsiteX56" fmla="*/ 1878842 w 3607558"/>
                <a:gd name="connsiteY56" fmla="*/ 1105469 h 1633182"/>
                <a:gd name="connsiteX57" fmla="*/ 1919785 w 3607558"/>
                <a:gd name="connsiteY57" fmla="*/ 1105469 h 1633182"/>
                <a:gd name="connsiteX58" fmla="*/ 1919785 w 3607558"/>
                <a:gd name="connsiteY58" fmla="*/ 1137313 h 1633182"/>
                <a:gd name="connsiteX59" fmla="*/ 2033517 w 3607558"/>
                <a:gd name="connsiteY59" fmla="*/ 1137313 h 1633182"/>
                <a:gd name="connsiteX60" fmla="*/ 2129051 w 3607558"/>
                <a:gd name="connsiteY60" fmla="*/ 1137313 h 1633182"/>
                <a:gd name="connsiteX61" fmla="*/ 2129051 w 3607558"/>
                <a:gd name="connsiteY61" fmla="*/ 1164609 h 1633182"/>
                <a:gd name="connsiteX62" fmla="*/ 2229134 w 3607558"/>
                <a:gd name="connsiteY62" fmla="*/ 1164609 h 1633182"/>
                <a:gd name="connsiteX63" fmla="*/ 2229134 w 3607558"/>
                <a:gd name="connsiteY63" fmla="*/ 1187355 h 1633182"/>
                <a:gd name="connsiteX64" fmla="*/ 2265529 w 3607558"/>
                <a:gd name="connsiteY64" fmla="*/ 1187355 h 1633182"/>
                <a:gd name="connsiteX65" fmla="*/ 2256430 w 3607558"/>
                <a:gd name="connsiteY65" fmla="*/ 1196454 h 1633182"/>
                <a:gd name="connsiteX66" fmla="*/ 2411105 w 3607558"/>
                <a:gd name="connsiteY66" fmla="*/ 1196454 h 1633182"/>
                <a:gd name="connsiteX67" fmla="*/ 2411105 w 3607558"/>
                <a:gd name="connsiteY67" fmla="*/ 1223749 h 1633182"/>
                <a:gd name="connsiteX68" fmla="*/ 2479343 w 3607558"/>
                <a:gd name="connsiteY68" fmla="*/ 1223749 h 1633182"/>
                <a:gd name="connsiteX69" fmla="*/ 2479343 w 3607558"/>
                <a:gd name="connsiteY69" fmla="*/ 1246495 h 1633182"/>
                <a:gd name="connsiteX70" fmla="*/ 2529385 w 3607558"/>
                <a:gd name="connsiteY70" fmla="*/ 1246495 h 1633182"/>
                <a:gd name="connsiteX71" fmla="*/ 2529385 w 3607558"/>
                <a:gd name="connsiteY71" fmla="*/ 1301086 h 1633182"/>
                <a:gd name="connsiteX72" fmla="*/ 2538484 w 3607558"/>
                <a:gd name="connsiteY72" fmla="*/ 1310185 h 1633182"/>
                <a:gd name="connsiteX73" fmla="*/ 2579427 w 3607558"/>
                <a:gd name="connsiteY73" fmla="*/ 1310185 h 1633182"/>
                <a:gd name="connsiteX74" fmla="*/ 2579427 w 3607558"/>
                <a:gd name="connsiteY74" fmla="*/ 1310185 h 1633182"/>
                <a:gd name="connsiteX75" fmla="*/ 2606723 w 3607558"/>
                <a:gd name="connsiteY75" fmla="*/ 1337481 h 1633182"/>
                <a:gd name="connsiteX76" fmla="*/ 2597624 w 3607558"/>
                <a:gd name="connsiteY76" fmla="*/ 1346580 h 1633182"/>
                <a:gd name="connsiteX77" fmla="*/ 2811439 w 3607558"/>
                <a:gd name="connsiteY77" fmla="*/ 1346580 h 1633182"/>
                <a:gd name="connsiteX78" fmla="*/ 2811439 w 3607558"/>
                <a:gd name="connsiteY78" fmla="*/ 1382973 h 1633182"/>
                <a:gd name="connsiteX79" fmla="*/ 3029803 w 3607558"/>
                <a:gd name="connsiteY79" fmla="*/ 1382973 h 1633182"/>
                <a:gd name="connsiteX80" fmla="*/ 3029803 w 3607558"/>
                <a:gd name="connsiteY80" fmla="*/ 1405719 h 1633182"/>
                <a:gd name="connsiteX81" fmla="*/ 3134436 w 3607558"/>
                <a:gd name="connsiteY81" fmla="*/ 1405719 h 1633182"/>
                <a:gd name="connsiteX82" fmla="*/ 3134436 w 3607558"/>
                <a:gd name="connsiteY82" fmla="*/ 1433015 h 1633182"/>
                <a:gd name="connsiteX83" fmla="*/ 3166281 w 3607558"/>
                <a:gd name="connsiteY83" fmla="*/ 1433015 h 1633182"/>
                <a:gd name="connsiteX84" fmla="*/ 3166281 w 3607558"/>
                <a:gd name="connsiteY84" fmla="*/ 1473958 h 1633182"/>
                <a:gd name="connsiteX85" fmla="*/ 3166281 w 3607558"/>
                <a:gd name="connsiteY85" fmla="*/ 1510352 h 1633182"/>
                <a:gd name="connsiteX86" fmla="*/ 3325505 w 3607558"/>
                <a:gd name="connsiteY86" fmla="*/ 1510352 h 1633182"/>
                <a:gd name="connsiteX87" fmla="*/ 3311857 w 3607558"/>
                <a:gd name="connsiteY87" fmla="*/ 1524000 h 1633182"/>
                <a:gd name="connsiteX88" fmla="*/ 3375546 w 3607558"/>
                <a:gd name="connsiteY88" fmla="*/ 1524000 h 1633182"/>
                <a:gd name="connsiteX89" fmla="*/ 3375546 w 3607558"/>
                <a:gd name="connsiteY89" fmla="*/ 1564943 h 1633182"/>
                <a:gd name="connsiteX90" fmla="*/ 3521123 w 3607558"/>
                <a:gd name="connsiteY90" fmla="*/ 1564943 h 1633182"/>
                <a:gd name="connsiteX91" fmla="*/ 3521123 w 3607558"/>
                <a:gd name="connsiteY91" fmla="*/ 1596788 h 1633182"/>
                <a:gd name="connsiteX92" fmla="*/ 3607558 w 3607558"/>
                <a:gd name="connsiteY92" fmla="*/ 1596788 h 1633182"/>
                <a:gd name="connsiteX93" fmla="*/ 3607558 w 3607558"/>
                <a:gd name="connsiteY93" fmla="*/ 1633182 h 1633182"/>
                <a:gd name="connsiteX0" fmla="*/ 0 w 3607558"/>
                <a:gd name="connsiteY0" fmla="*/ 0 h 1596788"/>
                <a:gd name="connsiteX1" fmla="*/ 72788 w 3607558"/>
                <a:gd name="connsiteY1" fmla="*/ 0 h 1596788"/>
                <a:gd name="connsiteX2" fmla="*/ 72788 w 3607558"/>
                <a:gd name="connsiteY2" fmla="*/ 0 h 1596788"/>
                <a:gd name="connsiteX3" fmla="*/ 90985 w 3607558"/>
                <a:gd name="connsiteY3" fmla="*/ 18197 h 1596788"/>
                <a:gd name="connsiteX4" fmla="*/ 90985 w 3607558"/>
                <a:gd name="connsiteY4" fmla="*/ 18197 h 1596788"/>
                <a:gd name="connsiteX5" fmla="*/ 118280 w 3607558"/>
                <a:gd name="connsiteY5" fmla="*/ 45492 h 1596788"/>
                <a:gd name="connsiteX6" fmla="*/ 118280 w 3607558"/>
                <a:gd name="connsiteY6" fmla="*/ 77337 h 1596788"/>
                <a:gd name="connsiteX7" fmla="*/ 259308 w 3607558"/>
                <a:gd name="connsiteY7" fmla="*/ 77337 h 1596788"/>
                <a:gd name="connsiteX8" fmla="*/ 259308 w 3607558"/>
                <a:gd name="connsiteY8" fmla="*/ 100083 h 1596788"/>
                <a:gd name="connsiteX9" fmla="*/ 336645 w 3607558"/>
                <a:gd name="connsiteY9" fmla="*/ 100083 h 1596788"/>
                <a:gd name="connsiteX10" fmla="*/ 336645 w 3607558"/>
                <a:gd name="connsiteY10" fmla="*/ 122830 h 1596788"/>
                <a:gd name="connsiteX11" fmla="*/ 359391 w 3607558"/>
                <a:gd name="connsiteY11" fmla="*/ 122830 h 1596788"/>
                <a:gd name="connsiteX12" fmla="*/ 359391 w 3607558"/>
                <a:gd name="connsiteY12" fmla="*/ 213815 h 1596788"/>
                <a:gd name="connsiteX13" fmla="*/ 382137 w 3607558"/>
                <a:gd name="connsiteY13" fmla="*/ 213815 h 1596788"/>
                <a:gd name="connsiteX14" fmla="*/ 382137 w 3607558"/>
                <a:gd name="connsiteY14" fmla="*/ 286603 h 1596788"/>
                <a:gd name="connsiteX15" fmla="*/ 395785 w 3607558"/>
                <a:gd name="connsiteY15" fmla="*/ 300251 h 1596788"/>
                <a:gd name="connsiteX16" fmla="*/ 395785 w 3607558"/>
                <a:gd name="connsiteY16" fmla="*/ 373039 h 1596788"/>
                <a:gd name="connsiteX17" fmla="*/ 418532 w 3607558"/>
                <a:gd name="connsiteY17" fmla="*/ 373039 h 1596788"/>
                <a:gd name="connsiteX18" fmla="*/ 418532 w 3607558"/>
                <a:gd name="connsiteY18" fmla="*/ 418531 h 1596788"/>
                <a:gd name="connsiteX19" fmla="*/ 450376 w 3607558"/>
                <a:gd name="connsiteY19" fmla="*/ 418531 h 1596788"/>
                <a:gd name="connsiteX20" fmla="*/ 450376 w 3607558"/>
                <a:gd name="connsiteY20" fmla="*/ 459475 h 1596788"/>
                <a:gd name="connsiteX21" fmla="*/ 500418 w 3607558"/>
                <a:gd name="connsiteY21" fmla="*/ 459475 h 1596788"/>
                <a:gd name="connsiteX22" fmla="*/ 500418 w 3607558"/>
                <a:gd name="connsiteY22" fmla="*/ 495869 h 1596788"/>
                <a:gd name="connsiteX23" fmla="*/ 618699 w 3607558"/>
                <a:gd name="connsiteY23" fmla="*/ 495869 h 1596788"/>
                <a:gd name="connsiteX24" fmla="*/ 618699 w 3607558"/>
                <a:gd name="connsiteY24" fmla="*/ 523164 h 1596788"/>
                <a:gd name="connsiteX25" fmla="*/ 673290 w 3607558"/>
                <a:gd name="connsiteY25" fmla="*/ 523164 h 1596788"/>
                <a:gd name="connsiteX26" fmla="*/ 673290 w 3607558"/>
                <a:gd name="connsiteY26" fmla="*/ 545910 h 1596788"/>
                <a:gd name="connsiteX27" fmla="*/ 723332 w 3607558"/>
                <a:gd name="connsiteY27" fmla="*/ 545910 h 1596788"/>
                <a:gd name="connsiteX28" fmla="*/ 723332 w 3607558"/>
                <a:gd name="connsiteY28" fmla="*/ 595952 h 1596788"/>
                <a:gd name="connsiteX29" fmla="*/ 809767 w 3607558"/>
                <a:gd name="connsiteY29" fmla="*/ 595952 h 1596788"/>
                <a:gd name="connsiteX30" fmla="*/ 809767 w 3607558"/>
                <a:gd name="connsiteY30" fmla="*/ 659642 h 1596788"/>
                <a:gd name="connsiteX31" fmla="*/ 850711 w 3607558"/>
                <a:gd name="connsiteY31" fmla="*/ 659642 h 1596788"/>
                <a:gd name="connsiteX32" fmla="*/ 850711 w 3607558"/>
                <a:gd name="connsiteY32" fmla="*/ 714233 h 1596788"/>
                <a:gd name="connsiteX33" fmla="*/ 914400 w 3607558"/>
                <a:gd name="connsiteY33" fmla="*/ 714233 h 1596788"/>
                <a:gd name="connsiteX34" fmla="*/ 914400 w 3607558"/>
                <a:gd name="connsiteY34" fmla="*/ 723331 h 1596788"/>
                <a:gd name="connsiteX35" fmla="*/ 1028132 w 3607558"/>
                <a:gd name="connsiteY35" fmla="*/ 723331 h 1596788"/>
                <a:gd name="connsiteX36" fmla="*/ 1028132 w 3607558"/>
                <a:gd name="connsiteY36" fmla="*/ 741528 h 1596788"/>
                <a:gd name="connsiteX37" fmla="*/ 1096370 w 3607558"/>
                <a:gd name="connsiteY37" fmla="*/ 741528 h 1596788"/>
                <a:gd name="connsiteX38" fmla="*/ 1096370 w 3607558"/>
                <a:gd name="connsiteY38" fmla="*/ 777922 h 1596788"/>
                <a:gd name="connsiteX39" fmla="*/ 1219200 w 3607558"/>
                <a:gd name="connsiteY39" fmla="*/ 777922 h 1596788"/>
                <a:gd name="connsiteX40" fmla="*/ 1219200 w 3607558"/>
                <a:gd name="connsiteY40" fmla="*/ 859809 h 1596788"/>
                <a:gd name="connsiteX41" fmla="*/ 1255594 w 3607558"/>
                <a:gd name="connsiteY41" fmla="*/ 859809 h 1596788"/>
                <a:gd name="connsiteX42" fmla="*/ 1255594 w 3607558"/>
                <a:gd name="connsiteY42" fmla="*/ 905301 h 1596788"/>
                <a:gd name="connsiteX43" fmla="*/ 1319284 w 3607558"/>
                <a:gd name="connsiteY43" fmla="*/ 905301 h 1596788"/>
                <a:gd name="connsiteX44" fmla="*/ 1319284 w 3607558"/>
                <a:gd name="connsiteY44" fmla="*/ 905301 h 1596788"/>
                <a:gd name="connsiteX45" fmla="*/ 1319284 w 3607558"/>
                <a:gd name="connsiteY45" fmla="*/ 946245 h 1596788"/>
                <a:gd name="connsiteX46" fmla="*/ 1378424 w 3607558"/>
                <a:gd name="connsiteY46" fmla="*/ 946245 h 1596788"/>
                <a:gd name="connsiteX47" fmla="*/ 1583140 w 3607558"/>
                <a:gd name="connsiteY47" fmla="*/ 946245 h 1596788"/>
                <a:gd name="connsiteX48" fmla="*/ 1583140 w 3607558"/>
                <a:gd name="connsiteY48" fmla="*/ 982639 h 1596788"/>
                <a:gd name="connsiteX49" fmla="*/ 1637732 w 3607558"/>
                <a:gd name="connsiteY49" fmla="*/ 982639 h 1596788"/>
                <a:gd name="connsiteX50" fmla="*/ 1637732 w 3607558"/>
                <a:gd name="connsiteY50" fmla="*/ 1000836 h 1596788"/>
                <a:gd name="connsiteX51" fmla="*/ 1696872 w 3607558"/>
                <a:gd name="connsiteY51" fmla="*/ 1000836 h 1596788"/>
                <a:gd name="connsiteX52" fmla="*/ 1696872 w 3607558"/>
                <a:gd name="connsiteY52" fmla="*/ 1023582 h 1596788"/>
                <a:gd name="connsiteX53" fmla="*/ 1828800 w 3607558"/>
                <a:gd name="connsiteY53" fmla="*/ 1023582 h 1596788"/>
                <a:gd name="connsiteX54" fmla="*/ 1828800 w 3607558"/>
                <a:gd name="connsiteY54" fmla="*/ 1069075 h 1596788"/>
                <a:gd name="connsiteX55" fmla="*/ 1878842 w 3607558"/>
                <a:gd name="connsiteY55" fmla="*/ 1069075 h 1596788"/>
                <a:gd name="connsiteX56" fmla="*/ 1878842 w 3607558"/>
                <a:gd name="connsiteY56" fmla="*/ 1105469 h 1596788"/>
                <a:gd name="connsiteX57" fmla="*/ 1919785 w 3607558"/>
                <a:gd name="connsiteY57" fmla="*/ 1105469 h 1596788"/>
                <a:gd name="connsiteX58" fmla="*/ 1919785 w 3607558"/>
                <a:gd name="connsiteY58" fmla="*/ 1137313 h 1596788"/>
                <a:gd name="connsiteX59" fmla="*/ 2033517 w 3607558"/>
                <a:gd name="connsiteY59" fmla="*/ 1137313 h 1596788"/>
                <a:gd name="connsiteX60" fmla="*/ 2129051 w 3607558"/>
                <a:gd name="connsiteY60" fmla="*/ 1137313 h 1596788"/>
                <a:gd name="connsiteX61" fmla="*/ 2129051 w 3607558"/>
                <a:gd name="connsiteY61" fmla="*/ 1164609 h 1596788"/>
                <a:gd name="connsiteX62" fmla="*/ 2229134 w 3607558"/>
                <a:gd name="connsiteY62" fmla="*/ 1164609 h 1596788"/>
                <a:gd name="connsiteX63" fmla="*/ 2229134 w 3607558"/>
                <a:gd name="connsiteY63" fmla="*/ 1187355 h 1596788"/>
                <a:gd name="connsiteX64" fmla="*/ 2265529 w 3607558"/>
                <a:gd name="connsiteY64" fmla="*/ 1187355 h 1596788"/>
                <a:gd name="connsiteX65" fmla="*/ 2256430 w 3607558"/>
                <a:gd name="connsiteY65" fmla="*/ 1196454 h 1596788"/>
                <a:gd name="connsiteX66" fmla="*/ 2411105 w 3607558"/>
                <a:gd name="connsiteY66" fmla="*/ 1196454 h 1596788"/>
                <a:gd name="connsiteX67" fmla="*/ 2411105 w 3607558"/>
                <a:gd name="connsiteY67" fmla="*/ 1223749 h 1596788"/>
                <a:gd name="connsiteX68" fmla="*/ 2479343 w 3607558"/>
                <a:gd name="connsiteY68" fmla="*/ 1223749 h 1596788"/>
                <a:gd name="connsiteX69" fmla="*/ 2479343 w 3607558"/>
                <a:gd name="connsiteY69" fmla="*/ 1246495 h 1596788"/>
                <a:gd name="connsiteX70" fmla="*/ 2529385 w 3607558"/>
                <a:gd name="connsiteY70" fmla="*/ 1246495 h 1596788"/>
                <a:gd name="connsiteX71" fmla="*/ 2529385 w 3607558"/>
                <a:gd name="connsiteY71" fmla="*/ 1301086 h 1596788"/>
                <a:gd name="connsiteX72" fmla="*/ 2538484 w 3607558"/>
                <a:gd name="connsiteY72" fmla="*/ 1310185 h 1596788"/>
                <a:gd name="connsiteX73" fmla="*/ 2579427 w 3607558"/>
                <a:gd name="connsiteY73" fmla="*/ 1310185 h 1596788"/>
                <a:gd name="connsiteX74" fmla="*/ 2579427 w 3607558"/>
                <a:gd name="connsiteY74" fmla="*/ 1310185 h 1596788"/>
                <a:gd name="connsiteX75" fmla="*/ 2606723 w 3607558"/>
                <a:gd name="connsiteY75" fmla="*/ 1337481 h 1596788"/>
                <a:gd name="connsiteX76" fmla="*/ 2597624 w 3607558"/>
                <a:gd name="connsiteY76" fmla="*/ 1346580 h 1596788"/>
                <a:gd name="connsiteX77" fmla="*/ 2811439 w 3607558"/>
                <a:gd name="connsiteY77" fmla="*/ 1346580 h 1596788"/>
                <a:gd name="connsiteX78" fmla="*/ 2811439 w 3607558"/>
                <a:gd name="connsiteY78" fmla="*/ 1382973 h 1596788"/>
                <a:gd name="connsiteX79" fmla="*/ 3029803 w 3607558"/>
                <a:gd name="connsiteY79" fmla="*/ 1382973 h 1596788"/>
                <a:gd name="connsiteX80" fmla="*/ 3029803 w 3607558"/>
                <a:gd name="connsiteY80" fmla="*/ 1405719 h 1596788"/>
                <a:gd name="connsiteX81" fmla="*/ 3134436 w 3607558"/>
                <a:gd name="connsiteY81" fmla="*/ 1405719 h 1596788"/>
                <a:gd name="connsiteX82" fmla="*/ 3134436 w 3607558"/>
                <a:gd name="connsiteY82" fmla="*/ 1433015 h 1596788"/>
                <a:gd name="connsiteX83" fmla="*/ 3166281 w 3607558"/>
                <a:gd name="connsiteY83" fmla="*/ 1433015 h 1596788"/>
                <a:gd name="connsiteX84" fmla="*/ 3166281 w 3607558"/>
                <a:gd name="connsiteY84" fmla="*/ 1473958 h 1596788"/>
                <a:gd name="connsiteX85" fmla="*/ 3166281 w 3607558"/>
                <a:gd name="connsiteY85" fmla="*/ 1510352 h 1596788"/>
                <a:gd name="connsiteX86" fmla="*/ 3325505 w 3607558"/>
                <a:gd name="connsiteY86" fmla="*/ 1510352 h 1596788"/>
                <a:gd name="connsiteX87" fmla="*/ 3311857 w 3607558"/>
                <a:gd name="connsiteY87" fmla="*/ 1524000 h 1596788"/>
                <a:gd name="connsiteX88" fmla="*/ 3375546 w 3607558"/>
                <a:gd name="connsiteY88" fmla="*/ 1524000 h 1596788"/>
                <a:gd name="connsiteX89" fmla="*/ 3375546 w 3607558"/>
                <a:gd name="connsiteY89" fmla="*/ 1564943 h 1596788"/>
                <a:gd name="connsiteX90" fmla="*/ 3521123 w 3607558"/>
                <a:gd name="connsiteY90" fmla="*/ 1564943 h 1596788"/>
                <a:gd name="connsiteX91" fmla="*/ 3521123 w 3607558"/>
                <a:gd name="connsiteY91" fmla="*/ 1596788 h 1596788"/>
                <a:gd name="connsiteX92" fmla="*/ 3607558 w 3607558"/>
                <a:gd name="connsiteY92" fmla="*/ 1596788 h 1596788"/>
                <a:gd name="connsiteX0" fmla="*/ 0 w 3521124"/>
                <a:gd name="connsiteY0" fmla="*/ 0 h 1596788"/>
                <a:gd name="connsiteX1" fmla="*/ 72788 w 3521124"/>
                <a:gd name="connsiteY1" fmla="*/ 0 h 1596788"/>
                <a:gd name="connsiteX2" fmla="*/ 72788 w 3521124"/>
                <a:gd name="connsiteY2" fmla="*/ 0 h 1596788"/>
                <a:gd name="connsiteX3" fmla="*/ 90985 w 3521124"/>
                <a:gd name="connsiteY3" fmla="*/ 18197 h 1596788"/>
                <a:gd name="connsiteX4" fmla="*/ 90985 w 3521124"/>
                <a:gd name="connsiteY4" fmla="*/ 18197 h 1596788"/>
                <a:gd name="connsiteX5" fmla="*/ 118280 w 3521124"/>
                <a:gd name="connsiteY5" fmla="*/ 45492 h 1596788"/>
                <a:gd name="connsiteX6" fmla="*/ 118280 w 3521124"/>
                <a:gd name="connsiteY6" fmla="*/ 77337 h 1596788"/>
                <a:gd name="connsiteX7" fmla="*/ 259308 w 3521124"/>
                <a:gd name="connsiteY7" fmla="*/ 77337 h 1596788"/>
                <a:gd name="connsiteX8" fmla="*/ 259308 w 3521124"/>
                <a:gd name="connsiteY8" fmla="*/ 100083 h 1596788"/>
                <a:gd name="connsiteX9" fmla="*/ 336645 w 3521124"/>
                <a:gd name="connsiteY9" fmla="*/ 100083 h 1596788"/>
                <a:gd name="connsiteX10" fmla="*/ 336645 w 3521124"/>
                <a:gd name="connsiteY10" fmla="*/ 122830 h 1596788"/>
                <a:gd name="connsiteX11" fmla="*/ 359391 w 3521124"/>
                <a:gd name="connsiteY11" fmla="*/ 122830 h 1596788"/>
                <a:gd name="connsiteX12" fmla="*/ 359391 w 3521124"/>
                <a:gd name="connsiteY12" fmla="*/ 213815 h 1596788"/>
                <a:gd name="connsiteX13" fmla="*/ 382137 w 3521124"/>
                <a:gd name="connsiteY13" fmla="*/ 213815 h 1596788"/>
                <a:gd name="connsiteX14" fmla="*/ 382137 w 3521124"/>
                <a:gd name="connsiteY14" fmla="*/ 286603 h 1596788"/>
                <a:gd name="connsiteX15" fmla="*/ 395785 w 3521124"/>
                <a:gd name="connsiteY15" fmla="*/ 300251 h 1596788"/>
                <a:gd name="connsiteX16" fmla="*/ 395785 w 3521124"/>
                <a:gd name="connsiteY16" fmla="*/ 373039 h 1596788"/>
                <a:gd name="connsiteX17" fmla="*/ 418532 w 3521124"/>
                <a:gd name="connsiteY17" fmla="*/ 373039 h 1596788"/>
                <a:gd name="connsiteX18" fmla="*/ 418532 w 3521124"/>
                <a:gd name="connsiteY18" fmla="*/ 418531 h 1596788"/>
                <a:gd name="connsiteX19" fmla="*/ 450376 w 3521124"/>
                <a:gd name="connsiteY19" fmla="*/ 418531 h 1596788"/>
                <a:gd name="connsiteX20" fmla="*/ 450376 w 3521124"/>
                <a:gd name="connsiteY20" fmla="*/ 459475 h 1596788"/>
                <a:gd name="connsiteX21" fmla="*/ 500418 w 3521124"/>
                <a:gd name="connsiteY21" fmla="*/ 459475 h 1596788"/>
                <a:gd name="connsiteX22" fmla="*/ 500418 w 3521124"/>
                <a:gd name="connsiteY22" fmla="*/ 495869 h 1596788"/>
                <a:gd name="connsiteX23" fmla="*/ 618699 w 3521124"/>
                <a:gd name="connsiteY23" fmla="*/ 495869 h 1596788"/>
                <a:gd name="connsiteX24" fmla="*/ 618699 w 3521124"/>
                <a:gd name="connsiteY24" fmla="*/ 523164 h 1596788"/>
                <a:gd name="connsiteX25" fmla="*/ 673290 w 3521124"/>
                <a:gd name="connsiteY25" fmla="*/ 523164 h 1596788"/>
                <a:gd name="connsiteX26" fmla="*/ 673290 w 3521124"/>
                <a:gd name="connsiteY26" fmla="*/ 545910 h 1596788"/>
                <a:gd name="connsiteX27" fmla="*/ 723332 w 3521124"/>
                <a:gd name="connsiteY27" fmla="*/ 545910 h 1596788"/>
                <a:gd name="connsiteX28" fmla="*/ 723332 w 3521124"/>
                <a:gd name="connsiteY28" fmla="*/ 595952 h 1596788"/>
                <a:gd name="connsiteX29" fmla="*/ 809767 w 3521124"/>
                <a:gd name="connsiteY29" fmla="*/ 595952 h 1596788"/>
                <a:gd name="connsiteX30" fmla="*/ 809767 w 3521124"/>
                <a:gd name="connsiteY30" fmla="*/ 659642 h 1596788"/>
                <a:gd name="connsiteX31" fmla="*/ 850711 w 3521124"/>
                <a:gd name="connsiteY31" fmla="*/ 659642 h 1596788"/>
                <a:gd name="connsiteX32" fmla="*/ 850711 w 3521124"/>
                <a:gd name="connsiteY32" fmla="*/ 714233 h 1596788"/>
                <a:gd name="connsiteX33" fmla="*/ 914400 w 3521124"/>
                <a:gd name="connsiteY33" fmla="*/ 714233 h 1596788"/>
                <a:gd name="connsiteX34" fmla="*/ 914400 w 3521124"/>
                <a:gd name="connsiteY34" fmla="*/ 723331 h 1596788"/>
                <a:gd name="connsiteX35" fmla="*/ 1028132 w 3521124"/>
                <a:gd name="connsiteY35" fmla="*/ 723331 h 1596788"/>
                <a:gd name="connsiteX36" fmla="*/ 1028132 w 3521124"/>
                <a:gd name="connsiteY36" fmla="*/ 741528 h 1596788"/>
                <a:gd name="connsiteX37" fmla="*/ 1096370 w 3521124"/>
                <a:gd name="connsiteY37" fmla="*/ 741528 h 1596788"/>
                <a:gd name="connsiteX38" fmla="*/ 1096370 w 3521124"/>
                <a:gd name="connsiteY38" fmla="*/ 777922 h 1596788"/>
                <a:gd name="connsiteX39" fmla="*/ 1219200 w 3521124"/>
                <a:gd name="connsiteY39" fmla="*/ 777922 h 1596788"/>
                <a:gd name="connsiteX40" fmla="*/ 1219200 w 3521124"/>
                <a:gd name="connsiteY40" fmla="*/ 859809 h 1596788"/>
                <a:gd name="connsiteX41" fmla="*/ 1255594 w 3521124"/>
                <a:gd name="connsiteY41" fmla="*/ 859809 h 1596788"/>
                <a:gd name="connsiteX42" fmla="*/ 1255594 w 3521124"/>
                <a:gd name="connsiteY42" fmla="*/ 905301 h 1596788"/>
                <a:gd name="connsiteX43" fmla="*/ 1319284 w 3521124"/>
                <a:gd name="connsiteY43" fmla="*/ 905301 h 1596788"/>
                <a:gd name="connsiteX44" fmla="*/ 1319284 w 3521124"/>
                <a:gd name="connsiteY44" fmla="*/ 905301 h 1596788"/>
                <a:gd name="connsiteX45" fmla="*/ 1319284 w 3521124"/>
                <a:gd name="connsiteY45" fmla="*/ 946245 h 1596788"/>
                <a:gd name="connsiteX46" fmla="*/ 1378424 w 3521124"/>
                <a:gd name="connsiteY46" fmla="*/ 946245 h 1596788"/>
                <a:gd name="connsiteX47" fmla="*/ 1583140 w 3521124"/>
                <a:gd name="connsiteY47" fmla="*/ 946245 h 1596788"/>
                <a:gd name="connsiteX48" fmla="*/ 1583140 w 3521124"/>
                <a:gd name="connsiteY48" fmla="*/ 982639 h 1596788"/>
                <a:gd name="connsiteX49" fmla="*/ 1637732 w 3521124"/>
                <a:gd name="connsiteY49" fmla="*/ 982639 h 1596788"/>
                <a:gd name="connsiteX50" fmla="*/ 1637732 w 3521124"/>
                <a:gd name="connsiteY50" fmla="*/ 1000836 h 1596788"/>
                <a:gd name="connsiteX51" fmla="*/ 1696872 w 3521124"/>
                <a:gd name="connsiteY51" fmla="*/ 1000836 h 1596788"/>
                <a:gd name="connsiteX52" fmla="*/ 1696872 w 3521124"/>
                <a:gd name="connsiteY52" fmla="*/ 1023582 h 1596788"/>
                <a:gd name="connsiteX53" fmla="*/ 1828800 w 3521124"/>
                <a:gd name="connsiteY53" fmla="*/ 1023582 h 1596788"/>
                <a:gd name="connsiteX54" fmla="*/ 1828800 w 3521124"/>
                <a:gd name="connsiteY54" fmla="*/ 1069075 h 1596788"/>
                <a:gd name="connsiteX55" fmla="*/ 1878842 w 3521124"/>
                <a:gd name="connsiteY55" fmla="*/ 1069075 h 1596788"/>
                <a:gd name="connsiteX56" fmla="*/ 1878842 w 3521124"/>
                <a:gd name="connsiteY56" fmla="*/ 1105469 h 1596788"/>
                <a:gd name="connsiteX57" fmla="*/ 1919785 w 3521124"/>
                <a:gd name="connsiteY57" fmla="*/ 1105469 h 1596788"/>
                <a:gd name="connsiteX58" fmla="*/ 1919785 w 3521124"/>
                <a:gd name="connsiteY58" fmla="*/ 1137313 h 1596788"/>
                <a:gd name="connsiteX59" fmla="*/ 2033517 w 3521124"/>
                <a:gd name="connsiteY59" fmla="*/ 1137313 h 1596788"/>
                <a:gd name="connsiteX60" fmla="*/ 2129051 w 3521124"/>
                <a:gd name="connsiteY60" fmla="*/ 1137313 h 1596788"/>
                <a:gd name="connsiteX61" fmla="*/ 2129051 w 3521124"/>
                <a:gd name="connsiteY61" fmla="*/ 1164609 h 1596788"/>
                <a:gd name="connsiteX62" fmla="*/ 2229134 w 3521124"/>
                <a:gd name="connsiteY62" fmla="*/ 1164609 h 1596788"/>
                <a:gd name="connsiteX63" fmla="*/ 2229134 w 3521124"/>
                <a:gd name="connsiteY63" fmla="*/ 1187355 h 1596788"/>
                <a:gd name="connsiteX64" fmla="*/ 2265529 w 3521124"/>
                <a:gd name="connsiteY64" fmla="*/ 1187355 h 1596788"/>
                <a:gd name="connsiteX65" fmla="*/ 2256430 w 3521124"/>
                <a:gd name="connsiteY65" fmla="*/ 1196454 h 1596788"/>
                <a:gd name="connsiteX66" fmla="*/ 2411105 w 3521124"/>
                <a:gd name="connsiteY66" fmla="*/ 1196454 h 1596788"/>
                <a:gd name="connsiteX67" fmla="*/ 2411105 w 3521124"/>
                <a:gd name="connsiteY67" fmla="*/ 1223749 h 1596788"/>
                <a:gd name="connsiteX68" fmla="*/ 2479343 w 3521124"/>
                <a:gd name="connsiteY68" fmla="*/ 1223749 h 1596788"/>
                <a:gd name="connsiteX69" fmla="*/ 2479343 w 3521124"/>
                <a:gd name="connsiteY69" fmla="*/ 1246495 h 1596788"/>
                <a:gd name="connsiteX70" fmla="*/ 2529385 w 3521124"/>
                <a:gd name="connsiteY70" fmla="*/ 1246495 h 1596788"/>
                <a:gd name="connsiteX71" fmla="*/ 2529385 w 3521124"/>
                <a:gd name="connsiteY71" fmla="*/ 1301086 h 1596788"/>
                <a:gd name="connsiteX72" fmla="*/ 2538484 w 3521124"/>
                <a:gd name="connsiteY72" fmla="*/ 1310185 h 1596788"/>
                <a:gd name="connsiteX73" fmla="*/ 2579427 w 3521124"/>
                <a:gd name="connsiteY73" fmla="*/ 1310185 h 1596788"/>
                <a:gd name="connsiteX74" fmla="*/ 2579427 w 3521124"/>
                <a:gd name="connsiteY74" fmla="*/ 1310185 h 1596788"/>
                <a:gd name="connsiteX75" fmla="*/ 2606723 w 3521124"/>
                <a:gd name="connsiteY75" fmla="*/ 1337481 h 1596788"/>
                <a:gd name="connsiteX76" fmla="*/ 2597624 w 3521124"/>
                <a:gd name="connsiteY76" fmla="*/ 1346580 h 1596788"/>
                <a:gd name="connsiteX77" fmla="*/ 2811439 w 3521124"/>
                <a:gd name="connsiteY77" fmla="*/ 1346580 h 1596788"/>
                <a:gd name="connsiteX78" fmla="*/ 2811439 w 3521124"/>
                <a:gd name="connsiteY78" fmla="*/ 1382973 h 1596788"/>
                <a:gd name="connsiteX79" fmla="*/ 3029803 w 3521124"/>
                <a:gd name="connsiteY79" fmla="*/ 1382973 h 1596788"/>
                <a:gd name="connsiteX80" fmla="*/ 3029803 w 3521124"/>
                <a:gd name="connsiteY80" fmla="*/ 1405719 h 1596788"/>
                <a:gd name="connsiteX81" fmla="*/ 3134436 w 3521124"/>
                <a:gd name="connsiteY81" fmla="*/ 1405719 h 1596788"/>
                <a:gd name="connsiteX82" fmla="*/ 3134436 w 3521124"/>
                <a:gd name="connsiteY82" fmla="*/ 1433015 h 1596788"/>
                <a:gd name="connsiteX83" fmla="*/ 3166281 w 3521124"/>
                <a:gd name="connsiteY83" fmla="*/ 1433015 h 1596788"/>
                <a:gd name="connsiteX84" fmla="*/ 3166281 w 3521124"/>
                <a:gd name="connsiteY84" fmla="*/ 1473958 h 1596788"/>
                <a:gd name="connsiteX85" fmla="*/ 3166281 w 3521124"/>
                <a:gd name="connsiteY85" fmla="*/ 1510352 h 1596788"/>
                <a:gd name="connsiteX86" fmla="*/ 3325505 w 3521124"/>
                <a:gd name="connsiteY86" fmla="*/ 1510352 h 1596788"/>
                <a:gd name="connsiteX87" fmla="*/ 3311857 w 3521124"/>
                <a:gd name="connsiteY87" fmla="*/ 1524000 h 1596788"/>
                <a:gd name="connsiteX88" fmla="*/ 3375546 w 3521124"/>
                <a:gd name="connsiteY88" fmla="*/ 1524000 h 1596788"/>
                <a:gd name="connsiteX89" fmla="*/ 3375546 w 3521124"/>
                <a:gd name="connsiteY89" fmla="*/ 1564943 h 1596788"/>
                <a:gd name="connsiteX90" fmla="*/ 3521123 w 3521124"/>
                <a:gd name="connsiteY90" fmla="*/ 1564943 h 1596788"/>
                <a:gd name="connsiteX91" fmla="*/ 3521123 w 3521124"/>
                <a:gd name="connsiteY91" fmla="*/ 1596788 h 1596788"/>
                <a:gd name="connsiteX0" fmla="*/ 0 w 3521122"/>
                <a:gd name="connsiteY0" fmla="*/ 0 h 1564943"/>
                <a:gd name="connsiteX1" fmla="*/ 72788 w 3521122"/>
                <a:gd name="connsiteY1" fmla="*/ 0 h 1564943"/>
                <a:gd name="connsiteX2" fmla="*/ 72788 w 3521122"/>
                <a:gd name="connsiteY2" fmla="*/ 0 h 1564943"/>
                <a:gd name="connsiteX3" fmla="*/ 90985 w 3521122"/>
                <a:gd name="connsiteY3" fmla="*/ 18197 h 1564943"/>
                <a:gd name="connsiteX4" fmla="*/ 90985 w 3521122"/>
                <a:gd name="connsiteY4" fmla="*/ 18197 h 1564943"/>
                <a:gd name="connsiteX5" fmla="*/ 118280 w 3521122"/>
                <a:gd name="connsiteY5" fmla="*/ 45492 h 1564943"/>
                <a:gd name="connsiteX6" fmla="*/ 118280 w 3521122"/>
                <a:gd name="connsiteY6" fmla="*/ 77337 h 1564943"/>
                <a:gd name="connsiteX7" fmla="*/ 259308 w 3521122"/>
                <a:gd name="connsiteY7" fmla="*/ 77337 h 1564943"/>
                <a:gd name="connsiteX8" fmla="*/ 259308 w 3521122"/>
                <a:gd name="connsiteY8" fmla="*/ 100083 h 1564943"/>
                <a:gd name="connsiteX9" fmla="*/ 336645 w 3521122"/>
                <a:gd name="connsiteY9" fmla="*/ 100083 h 1564943"/>
                <a:gd name="connsiteX10" fmla="*/ 336645 w 3521122"/>
                <a:gd name="connsiteY10" fmla="*/ 122830 h 1564943"/>
                <a:gd name="connsiteX11" fmla="*/ 359391 w 3521122"/>
                <a:gd name="connsiteY11" fmla="*/ 122830 h 1564943"/>
                <a:gd name="connsiteX12" fmla="*/ 359391 w 3521122"/>
                <a:gd name="connsiteY12" fmla="*/ 213815 h 1564943"/>
                <a:gd name="connsiteX13" fmla="*/ 382137 w 3521122"/>
                <a:gd name="connsiteY13" fmla="*/ 213815 h 1564943"/>
                <a:gd name="connsiteX14" fmla="*/ 382137 w 3521122"/>
                <a:gd name="connsiteY14" fmla="*/ 286603 h 1564943"/>
                <a:gd name="connsiteX15" fmla="*/ 395785 w 3521122"/>
                <a:gd name="connsiteY15" fmla="*/ 300251 h 1564943"/>
                <a:gd name="connsiteX16" fmla="*/ 395785 w 3521122"/>
                <a:gd name="connsiteY16" fmla="*/ 373039 h 1564943"/>
                <a:gd name="connsiteX17" fmla="*/ 418532 w 3521122"/>
                <a:gd name="connsiteY17" fmla="*/ 373039 h 1564943"/>
                <a:gd name="connsiteX18" fmla="*/ 418532 w 3521122"/>
                <a:gd name="connsiteY18" fmla="*/ 418531 h 1564943"/>
                <a:gd name="connsiteX19" fmla="*/ 450376 w 3521122"/>
                <a:gd name="connsiteY19" fmla="*/ 418531 h 1564943"/>
                <a:gd name="connsiteX20" fmla="*/ 450376 w 3521122"/>
                <a:gd name="connsiteY20" fmla="*/ 459475 h 1564943"/>
                <a:gd name="connsiteX21" fmla="*/ 500418 w 3521122"/>
                <a:gd name="connsiteY21" fmla="*/ 459475 h 1564943"/>
                <a:gd name="connsiteX22" fmla="*/ 500418 w 3521122"/>
                <a:gd name="connsiteY22" fmla="*/ 495869 h 1564943"/>
                <a:gd name="connsiteX23" fmla="*/ 618699 w 3521122"/>
                <a:gd name="connsiteY23" fmla="*/ 495869 h 1564943"/>
                <a:gd name="connsiteX24" fmla="*/ 618699 w 3521122"/>
                <a:gd name="connsiteY24" fmla="*/ 523164 h 1564943"/>
                <a:gd name="connsiteX25" fmla="*/ 673290 w 3521122"/>
                <a:gd name="connsiteY25" fmla="*/ 523164 h 1564943"/>
                <a:gd name="connsiteX26" fmla="*/ 673290 w 3521122"/>
                <a:gd name="connsiteY26" fmla="*/ 545910 h 1564943"/>
                <a:gd name="connsiteX27" fmla="*/ 723332 w 3521122"/>
                <a:gd name="connsiteY27" fmla="*/ 545910 h 1564943"/>
                <a:gd name="connsiteX28" fmla="*/ 723332 w 3521122"/>
                <a:gd name="connsiteY28" fmla="*/ 595952 h 1564943"/>
                <a:gd name="connsiteX29" fmla="*/ 809767 w 3521122"/>
                <a:gd name="connsiteY29" fmla="*/ 595952 h 1564943"/>
                <a:gd name="connsiteX30" fmla="*/ 809767 w 3521122"/>
                <a:gd name="connsiteY30" fmla="*/ 659642 h 1564943"/>
                <a:gd name="connsiteX31" fmla="*/ 850711 w 3521122"/>
                <a:gd name="connsiteY31" fmla="*/ 659642 h 1564943"/>
                <a:gd name="connsiteX32" fmla="*/ 850711 w 3521122"/>
                <a:gd name="connsiteY32" fmla="*/ 714233 h 1564943"/>
                <a:gd name="connsiteX33" fmla="*/ 914400 w 3521122"/>
                <a:gd name="connsiteY33" fmla="*/ 714233 h 1564943"/>
                <a:gd name="connsiteX34" fmla="*/ 914400 w 3521122"/>
                <a:gd name="connsiteY34" fmla="*/ 723331 h 1564943"/>
                <a:gd name="connsiteX35" fmla="*/ 1028132 w 3521122"/>
                <a:gd name="connsiteY35" fmla="*/ 723331 h 1564943"/>
                <a:gd name="connsiteX36" fmla="*/ 1028132 w 3521122"/>
                <a:gd name="connsiteY36" fmla="*/ 741528 h 1564943"/>
                <a:gd name="connsiteX37" fmla="*/ 1096370 w 3521122"/>
                <a:gd name="connsiteY37" fmla="*/ 741528 h 1564943"/>
                <a:gd name="connsiteX38" fmla="*/ 1096370 w 3521122"/>
                <a:gd name="connsiteY38" fmla="*/ 777922 h 1564943"/>
                <a:gd name="connsiteX39" fmla="*/ 1219200 w 3521122"/>
                <a:gd name="connsiteY39" fmla="*/ 777922 h 1564943"/>
                <a:gd name="connsiteX40" fmla="*/ 1219200 w 3521122"/>
                <a:gd name="connsiteY40" fmla="*/ 859809 h 1564943"/>
                <a:gd name="connsiteX41" fmla="*/ 1255594 w 3521122"/>
                <a:gd name="connsiteY41" fmla="*/ 859809 h 1564943"/>
                <a:gd name="connsiteX42" fmla="*/ 1255594 w 3521122"/>
                <a:gd name="connsiteY42" fmla="*/ 905301 h 1564943"/>
                <a:gd name="connsiteX43" fmla="*/ 1319284 w 3521122"/>
                <a:gd name="connsiteY43" fmla="*/ 905301 h 1564943"/>
                <a:gd name="connsiteX44" fmla="*/ 1319284 w 3521122"/>
                <a:gd name="connsiteY44" fmla="*/ 905301 h 1564943"/>
                <a:gd name="connsiteX45" fmla="*/ 1319284 w 3521122"/>
                <a:gd name="connsiteY45" fmla="*/ 946245 h 1564943"/>
                <a:gd name="connsiteX46" fmla="*/ 1378424 w 3521122"/>
                <a:gd name="connsiteY46" fmla="*/ 946245 h 1564943"/>
                <a:gd name="connsiteX47" fmla="*/ 1583140 w 3521122"/>
                <a:gd name="connsiteY47" fmla="*/ 946245 h 1564943"/>
                <a:gd name="connsiteX48" fmla="*/ 1583140 w 3521122"/>
                <a:gd name="connsiteY48" fmla="*/ 982639 h 1564943"/>
                <a:gd name="connsiteX49" fmla="*/ 1637732 w 3521122"/>
                <a:gd name="connsiteY49" fmla="*/ 982639 h 1564943"/>
                <a:gd name="connsiteX50" fmla="*/ 1637732 w 3521122"/>
                <a:gd name="connsiteY50" fmla="*/ 1000836 h 1564943"/>
                <a:gd name="connsiteX51" fmla="*/ 1696872 w 3521122"/>
                <a:gd name="connsiteY51" fmla="*/ 1000836 h 1564943"/>
                <a:gd name="connsiteX52" fmla="*/ 1696872 w 3521122"/>
                <a:gd name="connsiteY52" fmla="*/ 1023582 h 1564943"/>
                <a:gd name="connsiteX53" fmla="*/ 1828800 w 3521122"/>
                <a:gd name="connsiteY53" fmla="*/ 1023582 h 1564943"/>
                <a:gd name="connsiteX54" fmla="*/ 1828800 w 3521122"/>
                <a:gd name="connsiteY54" fmla="*/ 1069075 h 1564943"/>
                <a:gd name="connsiteX55" fmla="*/ 1878842 w 3521122"/>
                <a:gd name="connsiteY55" fmla="*/ 1069075 h 1564943"/>
                <a:gd name="connsiteX56" fmla="*/ 1878842 w 3521122"/>
                <a:gd name="connsiteY56" fmla="*/ 1105469 h 1564943"/>
                <a:gd name="connsiteX57" fmla="*/ 1919785 w 3521122"/>
                <a:gd name="connsiteY57" fmla="*/ 1105469 h 1564943"/>
                <a:gd name="connsiteX58" fmla="*/ 1919785 w 3521122"/>
                <a:gd name="connsiteY58" fmla="*/ 1137313 h 1564943"/>
                <a:gd name="connsiteX59" fmla="*/ 2033517 w 3521122"/>
                <a:gd name="connsiteY59" fmla="*/ 1137313 h 1564943"/>
                <a:gd name="connsiteX60" fmla="*/ 2129051 w 3521122"/>
                <a:gd name="connsiteY60" fmla="*/ 1137313 h 1564943"/>
                <a:gd name="connsiteX61" fmla="*/ 2129051 w 3521122"/>
                <a:gd name="connsiteY61" fmla="*/ 1164609 h 1564943"/>
                <a:gd name="connsiteX62" fmla="*/ 2229134 w 3521122"/>
                <a:gd name="connsiteY62" fmla="*/ 1164609 h 1564943"/>
                <a:gd name="connsiteX63" fmla="*/ 2229134 w 3521122"/>
                <a:gd name="connsiteY63" fmla="*/ 1187355 h 1564943"/>
                <a:gd name="connsiteX64" fmla="*/ 2265529 w 3521122"/>
                <a:gd name="connsiteY64" fmla="*/ 1187355 h 1564943"/>
                <a:gd name="connsiteX65" fmla="*/ 2256430 w 3521122"/>
                <a:gd name="connsiteY65" fmla="*/ 1196454 h 1564943"/>
                <a:gd name="connsiteX66" fmla="*/ 2411105 w 3521122"/>
                <a:gd name="connsiteY66" fmla="*/ 1196454 h 1564943"/>
                <a:gd name="connsiteX67" fmla="*/ 2411105 w 3521122"/>
                <a:gd name="connsiteY67" fmla="*/ 1223749 h 1564943"/>
                <a:gd name="connsiteX68" fmla="*/ 2479343 w 3521122"/>
                <a:gd name="connsiteY68" fmla="*/ 1223749 h 1564943"/>
                <a:gd name="connsiteX69" fmla="*/ 2479343 w 3521122"/>
                <a:gd name="connsiteY69" fmla="*/ 1246495 h 1564943"/>
                <a:gd name="connsiteX70" fmla="*/ 2529385 w 3521122"/>
                <a:gd name="connsiteY70" fmla="*/ 1246495 h 1564943"/>
                <a:gd name="connsiteX71" fmla="*/ 2529385 w 3521122"/>
                <a:gd name="connsiteY71" fmla="*/ 1301086 h 1564943"/>
                <a:gd name="connsiteX72" fmla="*/ 2538484 w 3521122"/>
                <a:gd name="connsiteY72" fmla="*/ 1310185 h 1564943"/>
                <a:gd name="connsiteX73" fmla="*/ 2579427 w 3521122"/>
                <a:gd name="connsiteY73" fmla="*/ 1310185 h 1564943"/>
                <a:gd name="connsiteX74" fmla="*/ 2579427 w 3521122"/>
                <a:gd name="connsiteY74" fmla="*/ 1310185 h 1564943"/>
                <a:gd name="connsiteX75" fmla="*/ 2606723 w 3521122"/>
                <a:gd name="connsiteY75" fmla="*/ 1337481 h 1564943"/>
                <a:gd name="connsiteX76" fmla="*/ 2597624 w 3521122"/>
                <a:gd name="connsiteY76" fmla="*/ 1346580 h 1564943"/>
                <a:gd name="connsiteX77" fmla="*/ 2811439 w 3521122"/>
                <a:gd name="connsiteY77" fmla="*/ 1346580 h 1564943"/>
                <a:gd name="connsiteX78" fmla="*/ 2811439 w 3521122"/>
                <a:gd name="connsiteY78" fmla="*/ 1382973 h 1564943"/>
                <a:gd name="connsiteX79" fmla="*/ 3029803 w 3521122"/>
                <a:gd name="connsiteY79" fmla="*/ 1382973 h 1564943"/>
                <a:gd name="connsiteX80" fmla="*/ 3029803 w 3521122"/>
                <a:gd name="connsiteY80" fmla="*/ 1405719 h 1564943"/>
                <a:gd name="connsiteX81" fmla="*/ 3134436 w 3521122"/>
                <a:gd name="connsiteY81" fmla="*/ 1405719 h 1564943"/>
                <a:gd name="connsiteX82" fmla="*/ 3134436 w 3521122"/>
                <a:gd name="connsiteY82" fmla="*/ 1433015 h 1564943"/>
                <a:gd name="connsiteX83" fmla="*/ 3166281 w 3521122"/>
                <a:gd name="connsiteY83" fmla="*/ 1433015 h 1564943"/>
                <a:gd name="connsiteX84" fmla="*/ 3166281 w 3521122"/>
                <a:gd name="connsiteY84" fmla="*/ 1473958 h 1564943"/>
                <a:gd name="connsiteX85" fmla="*/ 3166281 w 3521122"/>
                <a:gd name="connsiteY85" fmla="*/ 1510352 h 1564943"/>
                <a:gd name="connsiteX86" fmla="*/ 3325505 w 3521122"/>
                <a:gd name="connsiteY86" fmla="*/ 1510352 h 1564943"/>
                <a:gd name="connsiteX87" fmla="*/ 3311857 w 3521122"/>
                <a:gd name="connsiteY87" fmla="*/ 1524000 h 1564943"/>
                <a:gd name="connsiteX88" fmla="*/ 3375546 w 3521122"/>
                <a:gd name="connsiteY88" fmla="*/ 1524000 h 1564943"/>
                <a:gd name="connsiteX89" fmla="*/ 3375546 w 3521122"/>
                <a:gd name="connsiteY89" fmla="*/ 1564943 h 1564943"/>
                <a:gd name="connsiteX90" fmla="*/ 3521123 w 3521122"/>
                <a:gd name="connsiteY90" fmla="*/ 1564943 h 1564943"/>
                <a:gd name="connsiteX0" fmla="*/ 0 w 3375545"/>
                <a:gd name="connsiteY0" fmla="*/ 0 h 1564943"/>
                <a:gd name="connsiteX1" fmla="*/ 72788 w 3375545"/>
                <a:gd name="connsiteY1" fmla="*/ 0 h 1564943"/>
                <a:gd name="connsiteX2" fmla="*/ 72788 w 3375545"/>
                <a:gd name="connsiteY2" fmla="*/ 0 h 1564943"/>
                <a:gd name="connsiteX3" fmla="*/ 90985 w 3375545"/>
                <a:gd name="connsiteY3" fmla="*/ 18197 h 1564943"/>
                <a:gd name="connsiteX4" fmla="*/ 90985 w 3375545"/>
                <a:gd name="connsiteY4" fmla="*/ 18197 h 1564943"/>
                <a:gd name="connsiteX5" fmla="*/ 118280 w 3375545"/>
                <a:gd name="connsiteY5" fmla="*/ 45492 h 1564943"/>
                <a:gd name="connsiteX6" fmla="*/ 118280 w 3375545"/>
                <a:gd name="connsiteY6" fmla="*/ 77337 h 1564943"/>
                <a:gd name="connsiteX7" fmla="*/ 259308 w 3375545"/>
                <a:gd name="connsiteY7" fmla="*/ 77337 h 1564943"/>
                <a:gd name="connsiteX8" fmla="*/ 259308 w 3375545"/>
                <a:gd name="connsiteY8" fmla="*/ 100083 h 1564943"/>
                <a:gd name="connsiteX9" fmla="*/ 336645 w 3375545"/>
                <a:gd name="connsiteY9" fmla="*/ 100083 h 1564943"/>
                <a:gd name="connsiteX10" fmla="*/ 336645 w 3375545"/>
                <a:gd name="connsiteY10" fmla="*/ 122830 h 1564943"/>
                <a:gd name="connsiteX11" fmla="*/ 359391 w 3375545"/>
                <a:gd name="connsiteY11" fmla="*/ 122830 h 1564943"/>
                <a:gd name="connsiteX12" fmla="*/ 359391 w 3375545"/>
                <a:gd name="connsiteY12" fmla="*/ 213815 h 1564943"/>
                <a:gd name="connsiteX13" fmla="*/ 382137 w 3375545"/>
                <a:gd name="connsiteY13" fmla="*/ 213815 h 1564943"/>
                <a:gd name="connsiteX14" fmla="*/ 382137 w 3375545"/>
                <a:gd name="connsiteY14" fmla="*/ 286603 h 1564943"/>
                <a:gd name="connsiteX15" fmla="*/ 395785 w 3375545"/>
                <a:gd name="connsiteY15" fmla="*/ 300251 h 1564943"/>
                <a:gd name="connsiteX16" fmla="*/ 395785 w 3375545"/>
                <a:gd name="connsiteY16" fmla="*/ 373039 h 1564943"/>
                <a:gd name="connsiteX17" fmla="*/ 418532 w 3375545"/>
                <a:gd name="connsiteY17" fmla="*/ 373039 h 1564943"/>
                <a:gd name="connsiteX18" fmla="*/ 418532 w 3375545"/>
                <a:gd name="connsiteY18" fmla="*/ 418531 h 1564943"/>
                <a:gd name="connsiteX19" fmla="*/ 450376 w 3375545"/>
                <a:gd name="connsiteY19" fmla="*/ 418531 h 1564943"/>
                <a:gd name="connsiteX20" fmla="*/ 450376 w 3375545"/>
                <a:gd name="connsiteY20" fmla="*/ 459475 h 1564943"/>
                <a:gd name="connsiteX21" fmla="*/ 500418 w 3375545"/>
                <a:gd name="connsiteY21" fmla="*/ 459475 h 1564943"/>
                <a:gd name="connsiteX22" fmla="*/ 500418 w 3375545"/>
                <a:gd name="connsiteY22" fmla="*/ 495869 h 1564943"/>
                <a:gd name="connsiteX23" fmla="*/ 618699 w 3375545"/>
                <a:gd name="connsiteY23" fmla="*/ 495869 h 1564943"/>
                <a:gd name="connsiteX24" fmla="*/ 618699 w 3375545"/>
                <a:gd name="connsiteY24" fmla="*/ 523164 h 1564943"/>
                <a:gd name="connsiteX25" fmla="*/ 673290 w 3375545"/>
                <a:gd name="connsiteY25" fmla="*/ 523164 h 1564943"/>
                <a:gd name="connsiteX26" fmla="*/ 673290 w 3375545"/>
                <a:gd name="connsiteY26" fmla="*/ 545910 h 1564943"/>
                <a:gd name="connsiteX27" fmla="*/ 723332 w 3375545"/>
                <a:gd name="connsiteY27" fmla="*/ 545910 h 1564943"/>
                <a:gd name="connsiteX28" fmla="*/ 723332 w 3375545"/>
                <a:gd name="connsiteY28" fmla="*/ 595952 h 1564943"/>
                <a:gd name="connsiteX29" fmla="*/ 809767 w 3375545"/>
                <a:gd name="connsiteY29" fmla="*/ 595952 h 1564943"/>
                <a:gd name="connsiteX30" fmla="*/ 809767 w 3375545"/>
                <a:gd name="connsiteY30" fmla="*/ 659642 h 1564943"/>
                <a:gd name="connsiteX31" fmla="*/ 850711 w 3375545"/>
                <a:gd name="connsiteY31" fmla="*/ 659642 h 1564943"/>
                <a:gd name="connsiteX32" fmla="*/ 850711 w 3375545"/>
                <a:gd name="connsiteY32" fmla="*/ 714233 h 1564943"/>
                <a:gd name="connsiteX33" fmla="*/ 914400 w 3375545"/>
                <a:gd name="connsiteY33" fmla="*/ 714233 h 1564943"/>
                <a:gd name="connsiteX34" fmla="*/ 914400 w 3375545"/>
                <a:gd name="connsiteY34" fmla="*/ 723331 h 1564943"/>
                <a:gd name="connsiteX35" fmla="*/ 1028132 w 3375545"/>
                <a:gd name="connsiteY35" fmla="*/ 723331 h 1564943"/>
                <a:gd name="connsiteX36" fmla="*/ 1028132 w 3375545"/>
                <a:gd name="connsiteY36" fmla="*/ 741528 h 1564943"/>
                <a:gd name="connsiteX37" fmla="*/ 1096370 w 3375545"/>
                <a:gd name="connsiteY37" fmla="*/ 741528 h 1564943"/>
                <a:gd name="connsiteX38" fmla="*/ 1096370 w 3375545"/>
                <a:gd name="connsiteY38" fmla="*/ 777922 h 1564943"/>
                <a:gd name="connsiteX39" fmla="*/ 1219200 w 3375545"/>
                <a:gd name="connsiteY39" fmla="*/ 777922 h 1564943"/>
                <a:gd name="connsiteX40" fmla="*/ 1219200 w 3375545"/>
                <a:gd name="connsiteY40" fmla="*/ 859809 h 1564943"/>
                <a:gd name="connsiteX41" fmla="*/ 1255594 w 3375545"/>
                <a:gd name="connsiteY41" fmla="*/ 859809 h 1564943"/>
                <a:gd name="connsiteX42" fmla="*/ 1255594 w 3375545"/>
                <a:gd name="connsiteY42" fmla="*/ 905301 h 1564943"/>
                <a:gd name="connsiteX43" fmla="*/ 1319284 w 3375545"/>
                <a:gd name="connsiteY43" fmla="*/ 905301 h 1564943"/>
                <a:gd name="connsiteX44" fmla="*/ 1319284 w 3375545"/>
                <a:gd name="connsiteY44" fmla="*/ 905301 h 1564943"/>
                <a:gd name="connsiteX45" fmla="*/ 1319284 w 3375545"/>
                <a:gd name="connsiteY45" fmla="*/ 946245 h 1564943"/>
                <a:gd name="connsiteX46" fmla="*/ 1378424 w 3375545"/>
                <a:gd name="connsiteY46" fmla="*/ 946245 h 1564943"/>
                <a:gd name="connsiteX47" fmla="*/ 1583140 w 3375545"/>
                <a:gd name="connsiteY47" fmla="*/ 946245 h 1564943"/>
                <a:gd name="connsiteX48" fmla="*/ 1583140 w 3375545"/>
                <a:gd name="connsiteY48" fmla="*/ 982639 h 1564943"/>
                <a:gd name="connsiteX49" fmla="*/ 1637732 w 3375545"/>
                <a:gd name="connsiteY49" fmla="*/ 982639 h 1564943"/>
                <a:gd name="connsiteX50" fmla="*/ 1637732 w 3375545"/>
                <a:gd name="connsiteY50" fmla="*/ 1000836 h 1564943"/>
                <a:gd name="connsiteX51" fmla="*/ 1696872 w 3375545"/>
                <a:gd name="connsiteY51" fmla="*/ 1000836 h 1564943"/>
                <a:gd name="connsiteX52" fmla="*/ 1696872 w 3375545"/>
                <a:gd name="connsiteY52" fmla="*/ 1023582 h 1564943"/>
                <a:gd name="connsiteX53" fmla="*/ 1828800 w 3375545"/>
                <a:gd name="connsiteY53" fmla="*/ 1023582 h 1564943"/>
                <a:gd name="connsiteX54" fmla="*/ 1828800 w 3375545"/>
                <a:gd name="connsiteY54" fmla="*/ 1069075 h 1564943"/>
                <a:gd name="connsiteX55" fmla="*/ 1878842 w 3375545"/>
                <a:gd name="connsiteY55" fmla="*/ 1069075 h 1564943"/>
                <a:gd name="connsiteX56" fmla="*/ 1878842 w 3375545"/>
                <a:gd name="connsiteY56" fmla="*/ 1105469 h 1564943"/>
                <a:gd name="connsiteX57" fmla="*/ 1919785 w 3375545"/>
                <a:gd name="connsiteY57" fmla="*/ 1105469 h 1564943"/>
                <a:gd name="connsiteX58" fmla="*/ 1919785 w 3375545"/>
                <a:gd name="connsiteY58" fmla="*/ 1137313 h 1564943"/>
                <a:gd name="connsiteX59" fmla="*/ 2033517 w 3375545"/>
                <a:gd name="connsiteY59" fmla="*/ 1137313 h 1564943"/>
                <a:gd name="connsiteX60" fmla="*/ 2129051 w 3375545"/>
                <a:gd name="connsiteY60" fmla="*/ 1137313 h 1564943"/>
                <a:gd name="connsiteX61" fmla="*/ 2129051 w 3375545"/>
                <a:gd name="connsiteY61" fmla="*/ 1164609 h 1564943"/>
                <a:gd name="connsiteX62" fmla="*/ 2229134 w 3375545"/>
                <a:gd name="connsiteY62" fmla="*/ 1164609 h 1564943"/>
                <a:gd name="connsiteX63" fmla="*/ 2229134 w 3375545"/>
                <a:gd name="connsiteY63" fmla="*/ 1187355 h 1564943"/>
                <a:gd name="connsiteX64" fmla="*/ 2265529 w 3375545"/>
                <a:gd name="connsiteY64" fmla="*/ 1187355 h 1564943"/>
                <a:gd name="connsiteX65" fmla="*/ 2256430 w 3375545"/>
                <a:gd name="connsiteY65" fmla="*/ 1196454 h 1564943"/>
                <a:gd name="connsiteX66" fmla="*/ 2411105 w 3375545"/>
                <a:gd name="connsiteY66" fmla="*/ 1196454 h 1564943"/>
                <a:gd name="connsiteX67" fmla="*/ 2411105 w 3375545"/>
                <a:gd name="connsiteY67" fmla="*/ 1223749 h 1564943"/>
                <a:gd name="connsiteX68" fmla="*/ 2479343 w 3375545"/>
                <a:gd name="connsiteY68" fmla="*/ 1223749 h 1564943"/>
                <a:gd name="connsiteX69" fmla="*/ 2479343 w 3375545"/>
                <a:gd name="connsiteY69" fmla="*/ 1246495 h 1564943"/>
                <a:gd name="connsiteX70" fmla="*/ 2529385 w 3375545"/>
                <a:gd name="connsiteY70" fmla="*/ 1246495 h 1564943"/>
                <a:gd name="connsiteX71" fmla="*/ 2529385 w 3375545"/>
                <a:gd name="connsiteY71" fmla="*/ 1301086 h 1564943"/>
                <a:gd name="connsiteX72" fmla="*/ 2538484 w 3375545"/>
                <a:gd name="connsiteY72" fmla="*/ 1310185 h 1564943"/>
                <a:gd name="connsiteX73" fmla="*/ 2579427 w 3375545"/>
                <a:gd name="connsiteY73" fmla="*/ 1310185 h 1564943"/>
                <a:gd name="connsiteX74" fmla="*/ 2579427 w 3375545"/>
                <a:gd name="connsiteY74" fmla="*/ 1310185 h 1564943"/>
                <a:gd name="connsiteX75" fmla="*/ 2606723 w 3375545"/>
                <a:gd name="connsiteY75" fmla="*/ 1337481 h 1564943"/>
                <a:gd name="connsiteX76" fmla="*/ 2597624 w 3375545"/>
                <a:gd name="connsiteY76" fmla="*/ 1346580 h 1564943"/>
                <a:gd name="connsiteX77" fmla="*/ 2811439 w 3375545"/>
                <a:gd name="connsiteY77" fmla="*/ 1346580 h 1564943"/>
                <a:gd name="connsiteX78" fmla="*/ 2811439 w 3375545"/>
                <a:gd name="connsiteY78" fmla="*/ 1382973 h 1564943"/>
                <a:gd name="connsiteX79" fmla="*/ 3029803 w 3375545"/>
                <a:gd name="connsiteY79" fmla="*/ 1382973 h 1564943"/>
                <a:gd name="connsiteX80" fmla="*/ 3029803 w 3375545"/>
                <a:gd name="connsiteY80" fmla="*/ 1405719 h 1564943"/>
                <a:gd name="connsiteX81" fmla="*/ 3134436 w 3375545"/>
                <a:gd name="connsiteY81" fmla="*/ 1405719 h 1564943"/>
                <a:gd name="connsiteX82" fmla="*/ 3134436 w 3375545"/>
                <a:gd name="connsiteY82" fmla="*/ 1433015 h 1564943"/>
                <a:gd name="connsiteX83" fmla="*/ 3166281 w 3375545"/>
                <a:gd name="connsiteY83" fmla="*/ 1433015 h 1564943"/>
                <a:gd name="connsiteX84" fmla="*/ 3166281 w 3375545"/>
                <a:gd name="connsiteY84" fmla="*/ 1473958 h 1564943"/>
                <a:gd name="connsiteX85" fmla="*/ 3166281 w 3375545"/>
                <a:gd name="connsiteY85" fmla="*/ 1510352 h 1564943"/>
                <a:gd name="connsiteX86" fmla="*/ 3325505 w 3375545"/>
                <a:gd name="connsiteY86" fmla="*/ 1510352 h 1564943"/>
                <a:gd name="connsiteX87" fmla="*/ 3311857 w 3375545"/>
                <a:gd name="connsiteY87" fmla="*/ 1524000 h 1564943"/>
                <a:gd name="connsiteX88" fmla="*/ 3375546 w 3375545"/>
                <a:gd name="connsiteY88" fmla="*/ 1524000 h 1564943"/>
                <a:gd name="connsiteX89" fmla="*/ 3375546 w 3375545"/>
                <a:gd name="connsiteY89" fmla="*/ 1564943 h 1564943"/>
                <a:gd name="connsiteX0" fmla="*/ 0 w 3375547"/>
                <a:gd name="connsiteY0" fmla="*/ 0 h 1524000"/>
                <a:gd name="connsiteX1" fmla="*/ 72788 w 3375547"/>
                <a:gd name="connsiteY1" fmla="*/ 0 h 1524000"/>
                <a:gd name="connsiteX2" fmla="*/ 72788 w 3375547"/>
                <a:gd name="connsiteY2" fmla="*/ 0 h 1524000"/>
                <a:gd name="connsiteX3" fmla="*/ 90985 w 3375547"/>
                <a:gd name="connsiteY3" fmla="*/ 18197 h 1524000"/>
                <a:gd name="connsiteX4" fmla="*/ 90985 w 3375547"/>
                <a:gd name="connsiteY4" fmla="*/ 18197 h 1524000"/>
                <a:gd name="connsiteX5" fmla="*/ 118280 w 3375547"/>
                <a:gd name="connsiteY5" fmla="*/ 45492 h 1524000"/>
                <a:gd name="connsiteX6" fmla="*/ 118280 w 3375547"/>
                <a:gd name="connsiteY6" fmla="*/ 77337 h 1524000"/>
                <a:gd name="connsiteX7" fmla="*/ 259308 w 3375547"/>
                <a:gd name="connsiteY7" fmla="*/ 77337 h 1524000"/>
                <a:gd name="connsiteX8" fmla="*/ 259308 w 3375547"/>
                <a:gd name="connsiteY8" fmla="*/ 100083 h 1524000"/>
                <a:gd name="connsiteX9" fmla="*/ 336645 w 3375547"/>
                <a:gd name="connsiteY9" fmla="*/ 100083 h 1524000"/>
                <a:gd name="connsiteX10" fmla="*/ 336645 w 3375547"/>
                <a:gd name="connsiteY10" fmla="*/ 122830 h 1524000"/>
                <a:gd name="connsiteX11" fmla="*/ 359391 w 3375547"/>
                <a:gd name="connsiteY11" fmla="*/ 122830 h 1524000"/>
                <a:gd name="connsiteX12" fmla="*/ 359391 w 3375547"/>
                <a:gd name="connsiteY12" fmla="*/ 213815 h 1524000"/>
                <a:gd name="connsiteX13" fmla="*/ 382137 w 3375547"/>
                <a:gd name="connsiteY13" fmla="*/ 213815 h 1524000"/>
                <a:gd name="connsiteX14" fmla="*/ 382137 w 3375547"/>
                <a:gd name="connsiteY14" fmla="*/ 286603 h 1524000"/>
                <a:gd name="connsiteX15" fmla="*/ 395785 w 3375547"/>
                <a:gd name="connsiteY15" fmla="*/ 300251 h 1524000"/>
                <a:gd name="connsiteX16" fmla="*/ 395785 w 3375547"/>
                <a:gd name="connsiteY16" fmla="*/ 373039 h 1524000"/>
                <a:gd name="connsiteX17" fmla="*/ 418532 w 3375547"/>
                <a:gd name="connsiteY17" fmla="*/ 373039 h 1524000"/>
                <a:gd name="connsiteX18" fmla="*/ 418532 w 3375547"/>
                <a:gd name="connsiteY18" fmla="*/ 418531 h 1524000"/>
                <a:gd name="connsiteX19" fmla="*/ 450376 w 3375547"/>
                <a:gd name="connsiteY19" fmla="*/ 418531 h 1524000"/>
                <a:gd name="connsiteX20" fmla="*/ 450376 w 3375547"/>
                <a:gd name="connsiteY20" fmla="*/ 459475 h 1524000"/>
                <a:gd name="connsiteX21" fmla="*/ 500418 w 3375547"/>
                <a:gd name="connsiteY21" fmla="*/ 459475 h 1524000"/>
                <a:gd name="connsiteX22" fmla="*/ 500418 w 3375547"/>
                <a:gd name="connsiteY22" fmla="*/ 495869 h 1524000"/>
                <a:gd name="connsiteX23" fmla="*/ 618699 w 3375547"/>
                <a:gd name="connsiteY23" fmla="*/ 495869 h 1524000"/>
                <a:gd name="connsiteX24" fmla="*/ 618699 w 3375547"/>
                <a:gd name="connsiteY24" fmla="*/ 523164 h 1524000"/>
                <a:gd name="connsiteX25" fmla="*/ 673290 w 3375547"/>
                <a:gd name="connsiteY25" fmla="*/ 523164 h 1524000"/>
                <a:gd name="connsiteX26" fmla="*/ 673290 w 3375547"/>
                <a:gd name="connsiteY26" fmla="*/ 545910 h 1524000"/>
                <a:gd name="connsiteX27" fmla="*/ 723332 w 3375547"/>
                <a:gd name="connsiteY27" fmla="*/ 545910 h 1524000"/>
                <a:gd name="connsiteX28" fmla="*/ 723332 w 3375547"/>
                <a:gd name="connsiteY28" fmla="*/ 595952 h 1524000"/>
                <a:gd name="connsiteX29" fmla="*/ 809767 w 3375547"/>
                <a:gd name="connsiteY29" fmla="*/ 595952 h 1524000"/>
                <a:gd name="connsiteX30" fmla="*/ 809767 w 3375547"/>
                <a:gd name="connsiteY30" fmla="*/ 659642 h 1524000"/>
                <a:gd name="connsiteX31" fmla="*/ 850711 w 3375547"/>
                <a:gd name="connsiteY31" fmla="*/ 659642 h 1524000"/>
                <a:gd name="connsiteX32" fmla="*/ 850711 w 3375547"/>
                <a:gd name="connsiteY32" fmla="*/ 714233 h 1524000"/>
                <a:gd name="connsiteX33" fmla="*/ 914400 w 3375547"/>
                <a:gd name="connsiteY33" fmla="*/ 714233 h 1524000"/>
                <a:gd name="connsiteX34" fmla="*/ 914400 w 3375547"/>
                <a:gd name="connsiteY34" fmla="*/ 723331 h 1524000"/>
                <a:gd name="connsiteX35" fmla="*/ 1028132 w 3375547"/>
                <a:gd name="connsiteY35" fmla="*/ 723331 h 1524000"/>
                <a:gd name="connsiteX36" fmla="*/ 1028132 w 3375547"/>
                <a:gd name="connsiteY36" fmla="*/ 741528 h 1524000"/>
                <a:gd name="connsiteX37" fmla="*/ 1096370 w 3375547"/>
                <a:gd name="connsiteY37" fmla="*/ 741528 h 1524000"/>
                <a:gd name="connsiteX38" fmla="*/ 1096370 w 3375547"/>
                <a:gd name="connsiteY38" fmla="*/ 777922 h 1524000"/>
                <a:gd name="connsiteX39" fmla="*/ 1219200 w 3375547"/>
                <a:gd name="connsiteY39" fmla="*/ 777922 h 1524000"/>
                <a:gd name="connsiteX40" fmla="*/ 1219200 w 3375547"/>
                <a:gd name="connsiteY40" fmla="*/ 859809 h 1524000"/>
                <a:gd name="connsiteX41" fmla="*/ 1255594 w 3375547"/>
                <a:gd name="connsiteY41" fmla="*/ 859809 h 1524000"/>
                <a:gd name="connsiteX42" fmla="*/ 1255594 w 3375547"/>
                <a:gd name="connsiteY42" fmla="*/ 905301 h 1524000"/>
                <a:gd name="connsiteX43" fmla="*/ 1319284 w 3375547"/>
                <a:gd name="connsiteY43" fmla="*/ 905301 h 1524000"/>
                <a:gd name="connsiteX44" fmla="*/ 1319284 w 3375547"/>
                <a:gd name="connsiteY44" fmla="*/ 905301 h 1524000"/>
                <a:gd name="connsiteX45" fmla="*/ 1319284 w 3375547"/>
                <a:gd name="connsiteY45" fmla="*/ 946245 h 1524000"/>
                <a:gd name="connsiteX46" fmla="*/ 1378424 w 3375547"/>
                <a:gd name="connsiteY46" fmla="*/ 946245 h 1524000"/>
                <a:gd name="connsiteX47" fmla="*/ 1583140 w 3375547"/>
                <a:gd name="connsiteY47" fmla="*/ 946245 h 1524000"/>
                <a:gd name="connsiteX48" fmla="*/ 1583140 w 3375547"/>
                <a:gd name="connsiteY48" fmla="*/ 982639 h 1524000"/>
                <a:gd name="connsiteX49" fmla="*/ 1637732 w 3375547"/>
                <a:gd name="connsiteY49" fmla="*/ 982639 h 1524000"/>
                <a:gd name="connsiteX50" fmla="*/ 1637732 w 3375547"/>
                <a:gd name="connsiteY50" fmla="*/ 1000836 h 1524000"/>
                <a:gd name="connsiteX51" fmla="*/ 1696872 w 3375547"/>
                <a:gd name="connsiteY51" fmla="*/ 1000836 h 1524000"/>
                <a:gd name="connsiteX52" fmla="*/ 1696872 w 3375547"/>
                <a:gd name="connsiteY52" fmla="*/ 1023582 h 1524000"/>
                <a:gd name="connsiteX53" fmla="*/ 1828800 w 3375547"/>
                <a:gd name="connsiteY53" fmla="*/ 1023582 h 1524000"/>
                <a:gd name="connsiteX54" fmla="*/ 1828800 w 3375547"/>
                <a:gd name="connsiteY54" fmla="*/ 1069075 h 1524000"/>
                <a:gd name="connsiteX55" fmla="*/ 1878842 w 3375547"/>
                <a:gd name="connsiteY55" fmla="*/ 1069075 h 1524000"/>
                <a:gd name="connsiteX56" fmla="*/ 1878842 w 3375547"/>
                <a:gd name="connsiteY56" fmla="*/ 1105469 h 1524000"/>
                <a:gd name="connsiteX57" fmla="*/ 1919785 w 3375547"/>
                <a:gd name="connsiteY57" fmla="*/ 1105469 h 1524000"/>
                <a:gd name="connsiteX58" fmla="*/ 1919785 w 3375547"/>
                <a:gd name="connsiteY58" fmla="*/ 1137313 h 1524000"/>
                <a:gd name="connsiteX59" fmla="*/ 2033517 w 3375547"/>
                <a:gd name="connsiteY59" fmla="*/ 1137313 h 1524000"/>
                <a:gd name="connsiteX60" fmla="*/ 2129051 w 3375547"/>
                <a:gd name="connsiteY60" fmla="*/ 1137313 h 1524000"/>
                <a:gd name="connsiteX61" fmla="*/ 2129051 w 3375547"/>
                <a:gd name="connsiteY61" fmla="*/ 1164609 h 1524000"/>
                <a:gd name="connsiteX62" fmla="*/ 2229134 w 3375547"/>
                <a:gd name="connsiteY62" fmla="*/ 1164609 h 1524000"/>
                <a:gd name="connsiteX63" fmla="*/ 2229134 w 3375547"/>
                <a:gd name="connsiteY63" fmla="*/ 1187355 h 1524000"/>
                <a:gd name="connsiteX64" fmla="*/ 2265529 w 3375547"/>
                <a:gd name="connsiteY64" fmla="*/ 1187355 h 1524000"/>
                <a:gd name="connsiteX65" fmla="*/ 2256430 w 3375547"/>
                <a:gd name="connsiteY65" fmla="*/ 1196454 h 1524000"/>
                <a:gd name="connsiteX66" fmla="*/ 2411105 w 3375547"/>
                <a:gd name="connsiteY66" fmla="*/ 1196454 h 1524000"/>
                <a:gd name="connsiteX67" fmla="*/ 2411105 w 3375547"/>
                <a:gd name="connsiteY67" fmla="*/ 1223749 h 1524000"/>
                <a:gd name="connsiteX68" fmla="*/ 2479343 w 3375547"/>
                <a:gd name="connsiteY68" fmla="*/ 1223749 h 1524000"/>
                <a:gd name="connsiteX69" fmla="*/ 2479343 w 3375547"/>
                <a:gd name="connsiteY69" fmla="*/ 1246495 h 1524000"/>
                <a:gd name="connsiteX70" fmla="*/ 2529385 w 3375547"/>
                <a:gd name="connsiteY70" fmla="*/ 1246495 h 1524000"/>
                <a:gd name="connsiteX71" fmla="*/ 2529385 w 3375547"/>
                <a:gd name="connsiteY71" fmla="*/ 1301086 h 1524000"/>
                <a:gd name="connsiteX72" fmla="*/ 2538484 w 3375547"/>
                <a:gd name="connsiteY72" fmla="*/ 1310185 h 1524000"/>
                <a:gd name="connsiteX73" fmla="*/ 2579427 w 3375547"/>
                <a:gd name="connsiteY73" fmla="*/ 1310185 h 1524000"/>
                <a:gd name="connsiteX74" fmla="*/ 2579427 w 3375547"/>
                <a:gd name="connsiteY74" fmla="*/ 1310185 h 1524000"/>
                <a:gd name="connsiteX75" fmla="*/ 2606723 w 3375547"/>
                <a:gd name="connsiteY75" fmla="*/ 1337481 h 1524000"/>
                <a:gd name="connsiteX76" fmla="*/ 2597624 w 3375547"/>
                <a:gd name="connsiteY76" fmla="*/ 1346580 h 1524000"/>
                <a:gd name="connsiteX77" fmla="*/ 2811439 w 3375547"/>
                <a:gd name="connsiteY77" fmla="*/ 1346580 h 1524000"/>
                <a:gd name="connsiteX78" fmla="*/ 2811439 w 3375547"/>
                <a:gd name="connsiteY78" fmla="*/ 1382973 h 1524000"/>
                <a:gd name="connsiteX79" fmla="*/ 3029803 w 3375547"/>
                <a:gd name="connsiteY79" fmla="*/ 1382973 h 1524000"/>
                <a:gd name="connsiteX80" fmla="*/ 3029803 w 3375547"/>
                <a:gd name="connsiteY80" fmla="*/ 1405719 h 1524000"/>
                <a:gd name="connsiteX81" fmla="*/ 3134436 w 3375547"/>
                <a:gd name="connsiteY81" fmla="*/ 1405719 h 1524000"/>
                <a:gd name="connsiteX82" fmla="*/ 3134436 w 3375547"/>
                <a:gd name="connsiteY82" fmla="*/ 1433015 h 1524000"/>
                <a:gd name="connsiteX83" fmla="*/ 3166281 w 3375547"/>
                <a:gd name="connsiteY83" fmla="*/ 1433015 h 1524000"/>
                <a:gd name="connsiteX84" fmla="*/ 3166281 w 3375547"/>
                <a:gd name="connsiteY84" fmla="*/ 1473958 h 1524000"/>
                <a:gd name="connsiteX85" fmla="*/ 3166281 w 3375547"/>
                <a:gd name="connsiteY85" fmla="*/ 1510352 h 1524000"/>
                <a:gd name="connsiteX86" fmla="*/ 3325505 w 3375547"/>
                <a:gd name="connsiteY86" fmla="*/ 1510352 h 1524000"/>
                <a:gd name="connsiteX87" fmla="*/ 3311857 w 3375547"/>
                <a:gd name="connsiteY87" fmla="*/ 1524000 h 1524000"/>
                <a:gd name="connsiteX88" fmla="*/ 3375546 w 3375547"/>
                <a:gd name="connsiteY88" fmla="*/ 1524000 h 1524000"/>
                <a:gd name="connsiteX0" fmla="*/ 0 w 3325505"/>
                <a:gd name="connsiteY0" fmla="*/ 0 h 1524000"/>
                <a:gd name="connsiteX1" fmla="*/ 72788 w 3325505"/>
                <a:gd name="connsiteY1" fmla="*/ 0 h 1524000"/>
                <a:gd name="connsiteX2" fmla="*/ 72788 w 3325505"/>
                <a:gd name="connsiteY2" fmla="*/ 0 h 1524000"/>
                <a:gd name="connsiteX3" fmla="*/ 90985 w 3325505"/>
                <a:gd name="connsiteY3" fmla="*/ 18197 h 1524000"/>
                <a:gd name="connsiteX4" fmla="*/ 90985 w 3325505"/>
                <a:gd name="connsiteY4" fmla="*/ 18197 h 1524000"/>
                <a:gd name="connsiteX5" fmla="*/ 118280 w 3325505"/>
                <a:gd name="connsiteY5" fmla="*/ 45492 h 1524000"/>
                <a:gd name="connsiteX6" fmla="*/ 118280 w 3325505"/>
                <a:gd name="connsiteY6" fmla="*/ 77337 h 1524000"/>
                <a:gd name="connsiteX7" fmla="*/ 259308 w 3325505"/>
                <a:gd name="connsiteY7" fmla="*/ 77337 h 1524000"/>
                <a:gd name="connsiteX8" fmla="*/ 259308 w 3325505"/>
                <a:gd name="connsiteY8" fmla="*/ 100083 h 1524000"/>
                <a:gd name="connsiteX9" fmla="*/ 336645 w 3325505"/>
                <a:gd name="connsiteY9" fmla="*/ 100083 h 1524000"/>
                <a:gd name="connsiteX10" fmla="*/ 336645 w 3325505"/>
                <a:gd name="connsiteY10" fmla="*/ 122830 h 1524000"/>
                <a:gd name="connsiteX11" fmla="*/ 359391 w 3325505"/>
                <a:gd name="connsiteY11" fmla="*/ 122830 h 1524000"/>
                <a:gd name="connsiteX12" fmla="*/ 359391 w 3325505"/>
                <a:gd name="connsiteY12" fmla="*/ 213815 h 1524000"/>
                <a:gd name="connsiteX13" fmla="*/ 382137 w 3325505"/>
                <a:gd name="connsiteY13" fmla="*/ 213815 h 1524000"/>
                <a:gd name="connsiteX14" fmla="*/ 382137 w 3325505"/>
                <a:gd name="connsiteY14" fmla="*/ 286603 h 1524000"/>
                <a:gd name="connsiteX15" fmla="*/ 395785 w 3325505"/>
                <a:gd name="connsiteY15" fmla="*/ 300251 h 1524000"/>
                <a:gd name="connsiteX16" fmla="*/ 395785 w 3325505"/>
                <a:gd name="connsiteY16" fmla="*/ 373039 h 1524000"/>
                <a:gd name="connsiteX17" fmla="*/ 418532 w 3325505"/>
                <a:gd name="connsiteY17" fmla="*/ 373039 h 1524000"/>
                <a:gd name="connsiteX18" fmla="*/ 418532 w 3325505"/>
                <a:gd name="connsiteY18" fmla="*/ 418531 h 1524000"/>
                <a:gd name="connsiteX19" fmla="*/ 450376 w 3325505"/>
                <a:gd name="connsiteY19" fmla="*/ 418531 h 1524000"/>
                <a:gd name="connsiteX20" fmla="*/ 450376 w 3325505"/>
                <a:gd name="connsiteY20" fmla="*/ 459475 h 1524000"/>
                <a:gd name="connsiteX21" fmla="*/ 500418 w 3325505"/>
                <a:gd name="connsiteY21" fmla="*/ 459475 h 1524000"/>
                <a:gd name="connsiteX22" fmla="*/ 500418 w 3325505"/>
                <a:gd name="connsiteY22" fmla="*/ 495869 h 1524000"/>
                <a:gd name="connsiteX23" fmla="*/ 618699 w 3325505"/>
                <a:gd name="connsiteY23" fmla="*/ 495869 h 1524000"/>
                <a:gd name="connsiteX24" fmla="*/ 618699 w 3325505"/>
                <a:gd name="connsiteY24" fmla="*/ 523164 h 1524000"/>
                <a:gd name="connsiteX25" fmla="*/ 673290 w 3325505"/>
                <a:gd name="connsiteY25" fmla="*/ 523164 h 1524000"/>
                <a:gd name="connsiteX26" fmla="*/ 673290 w 3325505"/>
                <a:gd name="connsiteY26" fmla="*/ 545910 h 1524000"/>
                <a:gd name="connsiteX27" fmla="*/ 723332 w 3325505"/>
                <a:gd name="connsiteY27" fmla="*/ 545910 h 1524000"/>
                <a:gd name="connsiteX28" fmla="*/ 723332 w 3325505"/>
                <a:gd name="connsiteY28" fmla="*/ 595952 h 1524000"/>
                <a:gd name="connsiteX29" fmla="*/ 809767 w 3325505"/>
                <a:gd name="connsiteY29" fmla="*/ 595952 h 1524000"/>
                <a:gd name="connsiteX30" fmla="*/ 809767 w 3325505"/>
                <a:gd name="connsiteY30" fmla="*/ 659642 h 1524000"/>
                <a:gd name="connsiteX31" fmla="*/ 850711 w 3325505"/>
                <a:gd name="connsiteY31" fmla="*/ 659642 h 1524000"/>
                <a:gd name="connsiteX32" fmla="*/ 850711 w 3325505"/>
                <a:gd name="connsiteY32" fmla="*/ 714233 h 1524000"/>
                <a:gd name="connsiteX33" fmla="*/ 914400 w 3325505"/>
                <a:gd name="connsiteY33" fmla="*/ 714233 h 1524000"/>
                <a:gd name="connsiteX34" fmla="*/ 914400 w 3325505"/>
                <a:gd name="connsiteY34" fmla="*/ 723331 h 1524000"/>
                <a:gd name="connsiteX35" fmla="*/ 1028132 w 3325505"/>
                <a:gd name="connsiteY35" fmla="*/ 723331 h 1524000"/>
                <a:gd name="connsiteX36" fmla="*/ 1028132 w 3325505"/>
                <a:gd name="connsiteY36" fmla="*/ 741528 h 1524000"/>
                <a:gd name="connsiteX37" fmla="*/ 1096370 w 3325505"/>
                <a:gd name="connsiteY37" fmla="*/ 741528 h 1524000"/>
                <a:gd name="connsiteX38" fmla="*/ 1096370 w 3325505"/>
                <a:gd name="connsiteY38" fmla="*/ 777922 h 1524000"/>
                <a:gd name="connsiteX39" fmla="*/ 1219200 w 3325505"/>
                <a:gd name="connsiteY39" fmla="*/ 777922 h 1524000"/>
                <a:gd name="connsiteX40" fmla="*/ 1219200 w 3325505"/>
                <a:gd name="connsiteY40" fmla="*/ 859809 h 1524000"/>
                <a:gd name="connsiteX41" fmla="*/ 1255594 w 3325505"/>
                <a:gd name="connsiteY41" fmla="*/ 859809 h 1524000"/>
                <a:gd name="connsiteX42" fmla="*/ 1255594 w 3325505"/>
                <a:gd name="connsiteY42" fmla="*/ 905301 h 1524000"/>
                <a:gd name="connsiteX43" fmla="*/ 1319284 w 3325505"/>
                <a:gd name="connsiteY43" fmla="*/ 905301 h 1524000"/>
                <a:gd name="connsiteX44" fmla="*/ 1319284 w 3325505"/>
                <a:gd name="connsiteY44" fmla="*/ 905301 h 1524000"/>
                <a:gd name="connsiteX45" fmla="*/ 1319284 w 3325505"/>
                <a:gd name="connsiteY45" fmla="*/ 946245 h 1524000"/>
                <a:gd name="connsiteX46" fmla="*/ 1378424 w 3325505"/>
                <a:gd name="connsiteY46" fmla="*/ 946245 h 1524000"/>
                <a:gd name="connsiteX47" fmla="*/ 1583140 w 3325505"/>
                <a:gd name="connsiteY47" fmla="*/ 946245 h 1524000"/>
                <a:gd name="connsiteX48" fmla="*/ 1583140 w 3325505"/>
                <a:gd name="connsiteY48" fmla="*/ 982639 h 1524000"/>
                <a:gd name="connsiteX49" fmla="*/ 1637732 w 3325505"/>
                <a:gd name="connsiteY49" fmla="*/ 982639 h 1524000"/>
                <a:gd name="connsiteX50" fmla="*/ 1637732 w 3325505"/>
                <a:gd name="connsiteY50" fmla="*/ 1000836 h 1524000"/>
                <a:gd name="connsiteX51" fmla="*/ 1696872 w 3325505"/>
                <a:gd name="connsiteY51" fmla="*/ 1000836 h 1524000"/>
                <a:gd name="connsiteX52" fmla="*/ 1696872 w 3325505"/>
                <a:gd name="connsiteY52" fmla="*/ 1023582 h 1524000"/>
                <a:gd name="connsiteX53" fmla="*/ 1828800 w 3325505"/>
                <a:gd name="connsiteY53" fmla="*/ 1023582 h 1524000"/>
                <a:gd name="connsiteX54" fmla="*/ 1828800 w 3325505"/>
                <a:gd name="connsiteY54" fmla="*/ 1069075 h 1524000"/>
                <a:gd name="connsiteX55" fmla="*/ 1878842 w 3325505"/>
                <a:gd name="connsiteY55" fmla="*/ 1069075 h 1524000"/>
                <a:gd name="connsiteX56" fmla="*/ 1878842 w 3325505"/>
                <a:gd name="connsiteY56" fmla="*/ 1105469 h 1524000"/>
                <a:gd name="connsiteX57" fmla="*/ 1919785 w 3325505"/>
                <a:gd name="connsiteY57" fmla="*/ 1105469 h 1524000"/>
                <a:gd name="connsiteX58" fmla="*/ 1919785 w 3325505"/>
                <a:gd name="connsiteY58" fmla="*/ 1137313 h 1524000"/>
                <a:gd name="connsiteX59" fmla="*/ 2033517 w 3325505"/>
                <a:gd name="connsiteY59" fmla="*/ 1137313 h 1524000"/>
                <a:gd name="connsiteX60" fmla="*/ 2129051 w 3325505"/>
                <a:gd name="connsiteY60" fmla="*/ 1137313 h 1524000"/>
                <a:gd name="connsiteX61" fmla="*/ 2129051 w 3325505"/>
                <a:gd name="connsiteY61" fmla="*/ 1164609 h 1524000"/>
                <a:gd name="connsiteX62" fmla="*/ 2229134 w 3325505"/>
                <a:gd name="connsiteY62" fmla="*/ 1164609 h 1524000"/>
                <a:gd name="connsiteX63" fmla="*/ 2229134 w 3325505"/>
                <a:gd name="connsiteY63" fmla="*/ 1187355 h 1524000"/>
                <a:gd name="connsiteX64" fmla="*/ 2265529 w 3325505"/>
                <a:gd name="connsiteY64" fmla="*/ 1187355 h 1524000"/>
                <a:gd name="connsiteX65" fmla="*/ 2256430 w 3325505"/>
                <a:gd name="connsiteY65" fmla="*/ 1196454 h 1524000"/>
                <a:gd name="connsiteX66" fmla="*/ 2411105 w 3325505"/>
                <a:gd name="connsiteY66" fmla="*/ 1196454 h 1524000"/>
                <a:gd name="connsiteX67" fmla="*/ 2411105 w 3325505"/>
                <a:gd name="connsiteY67" fmla="*/ 1223749 h 1524000"/>
                <a:gd name="connsiteX68" fmla="*/ 2479343 w 3325505"/>
                <a:gd name="connsiteY68" fmla="*/ 1223749 h 1524000"/>
                <a:gd name="connsiteX69" fmla="*/ 2479343 w 3325505"/>
                <a:gd name="connsiteY69" fmla="*/ 1246495 h 1524000"/>
                <a:gd name="connsiteX70" fmla="*/ 2529385 w 3325505"/>
                <a:gd name="connsiteY70" fmla="*/ 1246495 h 1524000"/>
                <a:gd name="connsiteX71" fmla="*/ 2529385 w 3325505"/>
                <a:gd name="connsiteY71" fmla="*/ 1301086 h 1524000"/>
                <a:gd name="connsiteX72" fmla="*/ 2538484 w 3325505"/>
                <a:gd name="connsiteY72" fmla="*/ 1310185 h 1524000"/>
                <a:gd name="connsiteX73" fmla="*/ 2579427 w 3325505"/>
                <a:gd name="connsiteY73" fmla="*/ 1310185 h 1524000"/>
                <a:gd name="connsiteX74" fmla="*/ 2579427 w 3325505"/>
                <a:gd name="connsiteY74" fmla="*/ 1310185 h 1524000"/>
                <a:gd name="connsiteX75" fmla="*/ 2606723 w 3325505"/>
                <a:gd name="connsiteY75" fmla="*/ 1337481 h 1524000"/>
                <a:gd name="connsiteX76" fmla="*/ 2597624 w 3325505"/>
                <a:gd name="connsiteY76" fmla="*/ 1346580 h 1524000"/>
                <a:gd name="connsiteX77" fmla="*/ 2811439 w 3325505"/>
                <a:gd name="connsiteY77" fmla="*/ 1346580 h 1524000"/>
                <a:gd name="connsiteX78" fmla="*/ 2811439 w 3325505"/>
                <a:gd name="connsiteY78" fmla="*/ 1382973 h 1524000"/>
                <a:gd name="connsiteX79" fmla="*/ 3029803 w 3325505"/>
                <a:gd name="connsiteY79" fmla="*/ 1382973 h 1524000"/>
                <a:gd name="connsiteX80" fmla="*/ 3029803 w 3325505"/>
                <a:gd name="connsiteY80" fmla="*/ 1405719 h 1524000"/>
                <a:gd name="connsiteX81" fmla="*/ 3134436 w 3325505"/>
                <a:gd name="connsiteY81" fmla="*/ 1405719 h 1524000"/>
                <a:gd name="connsiteX82" fmla="*/ 3134436 w 3325505"/>
                <a:gd name="connsiteY82" fmla="*/ 1433015 h 1524000"/>
                <a:gd name="connsiteX83" fmla="*/ 3166281 w 3325505"/>
                <a:gd name="connsiteY83" fmla="*/ 1433015 h 1524000"/>
                <a:gd name="connsiteX84" fmla="*/ 3166281 w 3325505"/>
                <a:gd name="connsiteY84" fmla="*/ 1473958 h 1524000"/>
                <a:gd name="connsiteX85" fmla="*/ 3166281 w 3325505"/>
                <a:gd name="connsiteY85" fmla="*/ 1510352 h 1524000"/>
                <a:gd name="connsiteX86" fmla="*/ 3325505 w 3325505"/>
                <a:gd name="connsiteY86" fmla="*/ 1510352 h 1524000"/>
                <a:gd name="connsiteX87" fmla="*/ 3311857 w 3325505"/>
                <a:gd name="connsiteY87" fmla="*/ 1524000 h 1524000"/>
                <a:gd name="connsiteX0" fmla="*/ 0 w 3325505"/>
                <a:gd name="connsiteY0" fmla="*/ 0 h 1510352"/>
                <a:gd name="connsiteX1" fmla="*/ 72788 w 3325505"/>
                <a:gd name="connsiteY1" fmla="*/ 0 h 1510352"/>
                <a:gd name="connsiteX2" fmla="*/ 72788 w 3325505"/>
                <a:gd name="connsiteY2" fmla="*/ 0 h 1510352"/>
                <a:gd name="connsiteX3" fmla="*/ 90985 w 3325505"/>
                <a:gd name="connsiteY3" fmla="*/ 18197 h 1510352"/>
                <a:gd name="connsiteX4" fmla="*/ 90985 w 3325505"/>
                <a:gd name="connsiteY4" fmla="*/ 18197 h 1510352"/>
                <a:gd name="connsiteX5" fmla="*/ 118280 w 3325505"/>
                <a:gd name="connsiteY5" fmla="*/ 45492 h 1510352"/>
                <a:gd name="connsiteX6" fmla="*/ 118280 w 3325505"/>
                <a:gd name="connsiteY6" fmla="*/ 77337 h 1510352"/>
                <a:gd name="connsiteX7" fmla="*/ 259308 w 3325505"/>
                <a:gd name="connsiteY7" fmla="*/ 77337 h 1510352"/>
                <a:gd name="connsiteX8" fmla="*/ 259308 w 3325505"/>
                <a:gd name="connsiteY8" fmla="*/ 100083 h 1510352"/>
                <a:gd name="connsiteX9" fmla="*/ 336645 w 3325505"/>
                <a:gd name="connsiteY9" fmla="*/ 100083 h 1510352"/>
                <a:gd name="connsiteX10" fmla="*/ 336645 w 3325505"/>
                <a:gd name="connsiteY10" fmla="*/ 122830 h 1510352"/>
                <a:gd name="connsiteX11" fmla="*/ 359391 w 3325505"/>
                <a:gd name="connsiteY11" fmla="*/ 122830 h 1510352"/>
                <a:gd name="connsiteX12" fmla="*/ 359391 w 3325505"/>
                <a:gd name="connsiteY12" fmla="*/ 213815 h 1510352"/>
                <a:gd name="connsiteX13" fmla="*/ 382137 w 3325505"/>
                <a:gd name="connsiteY13" fmla="*/ 213815 h 1510352"/>
                <a:gd name="connsiteX14" fmla="*/ 382137 w 3325505"/>
                <a:gd name="connsiteY14" fmla="*/ 286603 h 1510352"/>
                <a:gd name="connsiteX15" fmla="*/ 395785 w 3325505"/>
                <a:gd name="connsiteY15" fmla="*/ 300251 h 1510352"/>
                <a:gd name="connsiteX16" fmla="*/ 395785 w 3325505"/>
                <a:gd name="connsiteY16" fmla="*/ 373039 h 1510352"/>
                <a:gd name="connsiteX17" fmla="*/ 418532 w 3325505"/>
                <a:gd name="connsiteY17" fmla="*/ 373039 h 1510352"/>
                <a:gd name="connsiteX18" fmla="*/ 418532 w 3325505"/>
                <a:gd name="connsiteY18" fmla="*/ 418531 h 1510352"/>
                <a:gd name="connsiteX19" fmla="*/ 450376 w 3325505"/>
                <a:gd name="connsiteY19" fmla="*/ 418531 h 1510352"/>
                <a:gd name="connsiteX20" fmla="*/ 450376 w 3325505"/>
                <a:gd name="connsiteY20" fmla="*/ 459475 h 1510352"/>
                <a:gd name="connsiteX21" fmla="*/ 500418 w 3325505"/>
                <a:gd name="connsiteY21" fmla="*/ 459475 h 1510352"/>
                <a:gd name="connsiteX22" fmla="*/ 500418 w 3325505"/>
                <a:gd name="connsiteY22" fmla="*/ 495869 h 1510352"/>
                <a:gd name="connsiteX23" fmla="*/ 618699 w 3325505"/>
                <a:gd name="connsiteY23" fmla="*/ 495869 h 1510352"/>
                <a:gd name="connsiteX24" fmla="*/ 618699 w 3325505"/>
                <a:gd name="connsiteY24" fmla="*/ 523164 h 1510352"/>
                <a:gd name="connsiteX25" fmla="*/ 673290 w 3325505"/>
                <a:gd name="connsiteY25" fmla="*/ 523164 h 1510352"/>
                <a:gd name="connsiteX26" fmla="*/ 673290 w 3325505"/>
                <a:gd name="connsiteY26" fmla="*/ 545910 h 1510352"/>
                <a:gd name="connsiteX27" fmla="*/ 723332 w 3325505"/>
                <a:gd name="connsiteY27" fmla="*/ 545910 h 1510352"/>
                <a:gd name="connsiteX28" fmla="*/ 723332 w 3325505"/>
                <a:gd name="connsiteY28" fmla="*/ 595952 h 1510352"/>
                <a:gd name="connsiteX29" fmla="*/ 809767 w 3325505"/>
                <a:gd name="connsiteY29" fmla="*/ 595952 h 1510352"/>
                <a:gd name="connsiteX30" fmla="*/ 809767 w 3325505"/>
                <a:gd name="connsiteY30" fmla="*/ 659642 h 1510352"/>
                <a:gd name="connsiteX31" fmla="*/ 850711 w 3325505"/>
                <a:gd name="connsiteY31" fmla="*/ 659642 h 1510352"/>
                <a:gd name="connsiteX32" fmla="*/ 850711 w 3325505"/>
                <a:gd name="connsiteY32" fmla="*/ 714233 h 1510352"/>
                <a:gd name="connsiteX33" fmla="*/ 914400 w 3325505"/>
                <a:gd name="connsiteY33" fmla="*/ 714233 h 1510352"/>
                <a:gd name="connsiteX34" fmla="*/ 914400 w 3325505"/>
                <a:gd name="connsiteY34" fmla="*/ 723331 h 1510352"/>
                <a:gd name="connsiteX35" fmla="*/ 1028132 w 3325505"/>
                <a:gd name="connsiteY35" fmla="*/ 723331 h 1510352"/>
                <a:gd name="connsiteX36" fmla="*/ 1028132 w 3325505"/>
                <a:gd name="connsiteY36" fmla="*/ 741528 h 1510352"/>
                <a:gd name="connsiteX37" fmla="*/ 1096370 w 3325505"/>
                <a:gd name="connsiteY37" fmla="*/ 741528 h 1510352"/>
                <a:gd name="connsiteX38" fmla="*/ 1096370 w 3325505"/>
                <a:gd name="connsiteY38" fmla="*/ 777922 h 1510352"/>
                <a:gd name="connsiteX39" fmla="*/ 1219200 w 3325505"/>
                <a:gd name="connsiteY39" fmla="*/ 777922 h 1510352"/>
                <a:gd name="connsiteX40" fmla="*/ 1219200 w 3325505"/>
                <a:gd name="connsiteY40" fmla="*/ 859809 h 1510352"/>
                <a:gd name="connsiteX41" fmla="*/ 1255594 w 3325505"/>
                <a:gd name="connsiteY41" fmla="*/ 859809 h 1510352"/>
                <a:gd name="connsiteX42" fmla="*/ 1255594 w 3325505"/>
                <a:gd name="connsiteY42" fmla="*/ 905301 h 1510352"/>
                <a:gd name="connsiteX43" fmla="*/ 1319284 w 3325505"/>
                <a:gd name="connsiteY43" fmla="*/ 905301 h 1510352"/>
                <a:gd name="connsiteX44" fmla="*/ 1319284 w 3325505"/>
                <a:gd name="connsiteY44" fmla="*/ 905301 h 1510352"/>
                <a:gd name="connsiteX45" fmla="*/ 1319284 w 3325505"/>
                <a:gd name="connsiteY45" fmla="*/ 946245 h 1510352"/>
                <a:gd name="connsiteX46" fmla="*/ 1378424 w 3325505"/>
                <a:gd name="connsiteY46" fmla="*/ 946245 h 1510352"/>
                <a:gd name="connsiteX47" fmla="*/ 1583140 w 3325505"/>
                <a:gd name="connsiteY47" fmla="*/ 946245 h 1510352"/>
                <a:gd name="connsiteX48" fmla="*/ 1583140 w 3325505"/>
                <a:gd name="connsiteY48" fmla="*/ 982639 h 1510352"/>
                <a:gd name="connsiteX49" fmla="*/ 1637732 w 3325505"/>
                <a:gd name="connsiteY49" fmla="*/ 982639 h 1510352"/>
                <a:gd name="connsiteX50" fmla="*/ 1637732 w 3325505"/>
                <a:gd name="connsiteY50" fmla="*/ 1000836 h 1510352"/>
                <a:gd name="connsiteX51" fmla="*/ 1696872 w 3325505"/>
                <a:gd name="connsiteY51" fmla="*/ 1000836 h 1510352"/>
                <a:gd name="connsiteX52" fmla="*/ 1696872 w 3325505"/>
                <a:gd name="connsiteY52" fmla="*/ 1023582 h 1510352"/>
                <a:gd name="connsiteX53" fmla="*/ 1828800 w 3325505"/>
                <a:gd name="connsiteY53" fmla="*/ 1023582 h 1510352"/>
                <a:gd name="connsiteX54" fmla="*/ 1828800 w 3325505"/>
                <a:gd name="connsiteY54" fmla="*/ 1069075 h 1510352"/>
                <a:gd name="connsiteX55" fmla="*/ 1878842 w 3325505"/>
                <a:gd name="connsiteY55" fmla="*/ 1069075 h 1510352"/>
                <a:gd name="connsiteX56" fmla="*/ 1878842 w 3325505"/>
                <a:gd name="connsiteY56" fmla="*/ 1105469 h 1510352"/>
                <a:gd name="connsiteX57" fmla="*/ 1919785 w 3325505"/>
                <a:gd name="connsiteY57" fmla="*/ 1105469 h 1510352"/>
                <a:gd name="connsiteX58" fmla="*/ 1919785 w 3325505"/>
                <a:gd name="connsiteY58" fmla="*/ 1137313 h 1510352"/>
                <a:gd name="connsiteX59" fmla="*/ 2033517 w 3325505"/>
                <a:gd name="connsiteY59" fmla="*/ 1137313 h 1510352"/>
                <a:gd name="connsiteX60" fmla="*/ 2129051 w 3325505"/>
                <a:gd name="connsiteY60" fmla="*/ 1137313 h 1510352"/>
                <a:gd name="connsiteX61" fmla="*/ 2129051 w 3325505"/>
                <a:gd name="connsiteY61" fmla="*/ 1164609 h 1510352"/>
                <a:gd name="connsiteX62" fmla="*/ 2229134 w 3325505"/>
                <a:gd name="connsiteY62" fmla="*/ 1164609 h 1510352"/>
                <a:gd name="connsiteX63" fmla="*/ 2229134 w 3325505"/>
                <a:gd name="connsiteY63" fmla="*/ 1187355 h 1510352"/>
                <a:gd name="connsiteX64" fmla="*/ 2265529 w 3325505"/>
                <a:gd name="connsiteY64" fmla="*/ 1187355 h 1510352"/>
                <a:gd name="connsiteX65" fmla="*/ 2256430 w 3325505"/>
                <a:gd name="connsiteY65" fmla="*/ 1196454 h 1510352"/>
                <a:gd name="connsiteX66" fmla="*/ 2411105 w 3325505"/>
                <a:gd name="connsiteY66" fmla="*/ 1196454 h 1510352"/>
                <a:gd name="connsiteX67" fmla="*/ 2411105 w 3325505"/>
                <a:gd name="connsiteY67" fmla="*/ 1223749 h 1510352"/>
                <a:gd name="connsiteX68" fmla="*/ 2479343 w 3325505"/>
                <a:gd name="connsiteY68" fmla="*/ 1223749 h 1510352"/>
                <a:gd name="connsiteX69" fmla="*/ 2479343 w 3325505"/>
                <a:gd name="connsiteY69" fmla="*/ 1246495 h 1510352"/>
                <a:gd name="connsiteX70" fmla="*/ 2529385 w 3325505"/>
                <a:gd name="connsiteY70" fmla="*/ 1246495 h 1510352"/>
                <a:gd name="connsiteX71" fmla="*/ 2529385 w 3325505"/>
                <a:gd name="connsiteY71" fmla="*/ 1301086 h 1510352"/>
                <a:gd name="connsiteX72" fmla="*/ 2538484 w 3325505"/>
                <a:gd name="connsiteY72" fmla="*/ 1310185 h 1510352"/>
                <a:gd name="connsiteX73" fmla="*/ 2579427 w 3325505"/>
                <a:gd name="connsiteY73" fmla="*/ 1310185 h 1510352"/>
                <a:gd name="connsiteX74" fmla="*/ 2579427 w 3325505"/>
                <a:gd name="connsiteY74" fmla="*/ 1310185 h 1510352"/>
                <a:gd name="connsiteX75" fmla="*/ 2606723 w 3325505"/>
                <a:gd name="connsiteY75" fmla="*/ 1337481 h 1510352"/>
                <a:gd name="connsiteX76" fmla="*/ 2597624 w 3325505"/>
                <a:gd name="connsiteY76" fmla="*/ 1346580 h 1510352"/>
                <a:gd name="connsiteX77" fmla="*/ 2811439 w 3325505"/>
                <a:gd name="connsiteY77" fmla="*/ 1346580 h 1510352"/>
                <a:gd name="connsiteX78" fmla="*/ 2811439 w 3325505"/>
                <a:gd name="connsiteY78" fmla="*/ 1382973 h 1510352"/>
                <a:gd name="connsiteX79" fmla="*/ 3029803 w 3325505"/>
                <a:gd name="connsiteY79" fmla="*/ 1382973 h 1510352"/>
                <a:gd name="connsiteX80" fmla="*/ 3029803 w 3325505"/>
                <a:gd name="connsiteY80" fmla="*/ 1405719 h 1510352"/>
                <a:gd name="connsiteX81" fmla="*/ 3134436 w 3325505"/>
                <a:gd name="connsiteY81" fmla="*/ 1405719 h 1510352"/>
                <a:gd name="connsiteX82" fmla="*/ 3134436 w 3325505"/>
                <a:gd name="connsiteY82" fmla="*/ 1433015 h 1510352"/>
                <a:gd name="connsiteX83" fmla="*/ 3166281 w 3325505"/>
                <a:gd name="connsiteY83" fmla="*/ 1433015 h 1510352"/>
                <a:gd name="connsiteX84" fmla="*/ 3166281 w 3325505"/>
                <a:gd name="connsiteY84" fmla="*/ 1473958 h 1510352"/>
                <a:gd name="connsiteX85" fmla="*/ 3166281 w 3325505"/>
                <a:gd name="connsiteY85" fmla="*/ 1510352 h 1510352"/>
                <a:gd name="connsiteX86" fmla="*/ 3325505 w 3325505"/>
                <a:gd name="connsiteY86" fmla="*/ 1510352 h 1510352"/>
                <a:gd name="connsiteX0" fmla="*/ 0 w 3166280"/>
                <a:gd name="connsiteY0" fmla="*/ 0 h 1510352"/>
                <a:gd name="connsiteX1" fmla="*/ 72788 w 3166280"/>
                <a:gd name="connsiteY1" fmla="*/ 0 h 1510352"/>
                <a:gd name="connsiteX2" fmla="*/ 72788 w 3166280"/>
                <a:gd name="connsiteY2" fmla="*/ 0 h 1510352"/>
                <a:gd name="connsiteX3" fmla="*/ 90985 w 3166280"/>
                <a:gd name="connsiteY3" fmla="*/ 18197 h 1510352"/>
                <a:gd name="connsiteX4" fmla="*/ 90985 w 3166280"/>
                <a:gd name="connsiteY4" fmla="*/ 18197 h 1510352"/>
                <a:gd name="connsiteX5" fmla="*/ 118280 w 3166280"/>
                <a:gd name="connsiteY5" fmla="*/ 45492 h 1510352"/>
                <a:gd name="connsiteX6" fmla="*/ 118280 w 3166280"/>
                <a:gd name="connsiteY6" fmla="*/ 77337 h 1510352"/>
                <a:gd name="connsiteX7" fmla="*/ 259308 w 3166280"/>
                <a:gd name="connsiteY7" fmla="*/ 77337 h 1510352"/>
                <a:gd name="connsiteX8" fmla="*/ 259308 w 3166280"/>
                <a:gd name="connsiteY8" fmla="*/ 100083 h 1510352"/>
                <a:gd name="connsiteX9" fmla="*/ 336645 w 3166280"/>
                <a:gd name="connsiteY9" fmla="*/ 100083 h 1510352"/>
                <a:gd name="connsiteX10" fmla="*/ 336645 w 3166280"/>
                <a:gd name="connsiteY10" fmla="*/ 122830 h 1510352"/>
                <a:gd name="connsiteX11" fmla="*/ 359391 w 3166280"/>
                <a:gd name="connsiteY11" fmla="*/ 122830 h 1510352"/>
                <a:gd name="connsiteX12" fmla="*/ 359391 w 3166280"/>
                <a:gd name="connsiteY12" fmla="*/ 213815 h 1510352"/>
                <a:gd name="connsiteX13" fmla="*/ 382137 w 3166280"/>
                <a:gd name="connsiteY13" fmla="*/ 213815 h 1510352"/>
                <a:gd name="connsiteX14" fmla="*/ 382137 w 3166280"/>
                <a:gd name="connsiteY14" fmla="*/ 286603 h 1510352"/>
                <a:gd name="connsiteX15" fmla="*/ 395785 w 3166280"/>
                <a:gd name="connsiteY15" fmla="*/ 300251 h 1510352"/>
                <a:gd name="connsiteX16" fmla="*/ 395785 w 3166280"/>
                <a:gd name="connsiteY16" fmla="*/ 373039 h 1510352"/>
                <a:gd name="connsiteX17" fmla="*/ 418532 w 3166280"/>
                <a:gd name="connsiteY17" fmla="*/ 373039 h 1510352"/>
                <a:gd name="connsiteX18" fmla="*/ 418532 w 3166280"/>
                <a:gd name="connsiteY18" fmla="*/ 418531 h 1510352"/>
                <a:gd name="connsiteX19" fmla="*/ 450376 w 3166280"/>
                <a:gd name="connsiteY19" fmla="*/ 418531 h 1510352"/>
                <a:gd name="connsiteX20" fmla="*/ 450376 w 3166280"/>
                <a:gd name="connsiteY20" fmla="*/ 459475 h 1510352"/>
                <a:gd name="connsiteX21" fmla="*/ 500418 w 3166280"/>
                <a:gd name="connsiteY21" fmla="*/ 459475 h 1510352"/>
                <a:gd name="connsiteX22" fmla="*/ 500418 w 3166280"/>
                <a:gd name="connsiteY22" fmla="*/ 495869 h 1510352"/>
                <a:gd name="connsiteX23" fmla="*/ 618699 w 3166280"/>
                <a:gd name="connsiteY23" fmla="*/ 495869 h 1510352"/>
                <a:gd name="connsiteX24" fmla="*/ 618699 w 3166280"/>
                <a:gd name="connsiteY24" fmla="*/ 523164 h 1510352"/>
                <a:gd name="connsiteX25" fmla="*/ 673290 w 3166280"/>
                <a:gd name="connsiteY25" fmla="*/ 523164 h 1510352"/>
                <a:gd name="connsiteX26" fmla="*/ 673290 w 3166280"/>
                <a:gd name="connsiteY26" fmla="*/ 545910 h 1510352"/>
                <a:gd name="connsiteX27" fmla="*/ 723332 w 3166280"/>
                <a:gd name="connsiteY27" fmla="*/ 545910 h 1510352"/>
                <a:gd name="connsiteX28" fmla="*/ 723332 w 3166280"/>
                <a:gd name="connsiteY28" fmla="*/ 595952 h 1510352"/>
                <a:gd name="connsiteX29" fmla="*/ 809767 w 3166280"/>
                <a:gd name="connsiteY29" fmla="*/ 595952 h 1510352"/>
                <a:gd name="connsiteX30" fmla="*/ 809767 w 3166280"/>
                <a:gd name="connsiteY30" fmla="*/ 659642 h 1510352"/>
                <a:gd name="connsiteX31" fmla="*/ 850711 w 3166280"/>
                <a:gd name="connsiteY31" fmla="*/ 659642 h 1510352"/>
                <a:gd name="connsiteX32" fmla="*/ 850711 w 3166280"/>
                <a:gd name="connsiteY32" fmla="*/ 714233 h 1510352"/>
                <a:gd name="connsiteX33" fmla="*/ 914400 w 3166280"/>
                <a:gd name="connsiteY33" fmla="*/ 714233 h 1510352"/>
                <a:gd name="connsiteX34" fmla="*/ 914400 w 3166280"/>
                <a:gd name="connsiteY34" fmla="*/ 723331 h 1510352"/>
                <a:gd name="connsiteX35" fmla="*/ 1028132 w 3166280"/>
                <a:gd name="connsiteY35" fmla="*/ 723331 h 1510352"/>
                <a:gd name="connsiteX36" fmla="*/ 1028132 w 3166280"/>
                <a:gd name="connsiteY36" fmla="*/ 741528 h 1510352"/>
                <a:gd name="connsiteX37" fmla="*/ 1096370 w 3166280"/>
                <a:gd name="connsiteY37" fmla="*/ 741528 h 1510352"/>
                <a:gd name="connsiteX38" fmla="*/ 1096370 w 3166280"/>
                <a:gd name="connsiteY38" fmla="*/ 777922 h 1510352"/>
                <a:gd name="connsiteX39" fmla="*/ 1219200 w 3166280"/>
                <a:gd name="connsiteY39" fmla="*/ 777922 h 1510352"/>
                <a:gd name="connsiteX40" fmla="*/ 1219200 w 3166280"/>
                <a:gd name="connsiteY40" fmla="*/ 859809 h 1510352"/>
                <a:gd name="connsiteX41" fmla="*/ 1255594 w 3166280"/>
                <a:gd name="connsiteY41" fmla="*/ 859809 h 1510352"/>
                <a:gd name="connsiteX42" fmla="*/ 1255594 w 3166280"/>
                <a:gd name="connsiteY42" fmla="*/ 905301 h 1510352"/>
                <a:gd name="connsiteX43" fmla="*/ 1319284 w 3166280"/>
                <a:gd name="connsiteY43" fmla="*/ 905301 h 1510352"/>
                <a:gd name="connsiteX44" fmla="*/ 1319284 w 3166280"/>
                <a:gd name="connsiteY44" fmla="*/ 905301 h 1510352"/>
                <a:gd name="connsiteX45" fmla="*/ 1319284 w 3166280"/>
                <a:gd name="connsiteY45" fmla="*/ 946245 h 1510352"/>
                <a:gd name="connsiteX46" fmla="*/ 1378424 w 3166280"/>
                <a:gd name="connsiteY46" fmla="*/ 946245 h 1510352"/>
                <a:gd name="connsiteX47" fmla="*/ 1583140 w 3166280"/>
                <a:gd name="connsiteY47" fmla="*/ 946245 h 1510352"/>
                <a:gd name="connsiteX48" fmla="*/ 1583140 w 3166280"/>
                <a:gd name="connsiteY48" fmla="*/ 982639 h 1510352"/>
                <a:gd name="connsiteX49" fmla="*/ 1637732 w 3166280"/>
                <a:gd name="connsiteY49" fmla="*/ 982639 h 1510352"/>
                <a:gd name="connsiteX50" fmla="*/ 1637732 w 3166280"/>
                <a:gd name="connsiteY50" fmla="*/ 1000836 h 1510352"/>
                <a:gd name="connsiteX51" fmla="*/ 1696872 w 3166280"/>
                <a:gd name="connsiteY51" fmla="*/ 1000836 h 1510352"/>
                <a:gd name="connsiteX52" fmla="*/ 1696872 w 3166280"/>
                <a:gd name="connsiteY52" fmla="*/ 1023582 h 1510352"/>
                <a:gd name="connsiteX53" fmla="*/ 1828800 w 3166280"/>
                <a:gd name="connsiteY53" fmla="*/ 1023582 h 1510352"/>
                <a:gd name="connsiteX54" fmla="*/ 1828800 w 3166280"/>
                <a:gd name="connsiteY54" fmla="*/ 1069075 h 1510352"/>
                <a:gd name="connsiteX55" fmla="*/ 1878842 w 3166280"/>
                <a:gd name="connsiteY55" fmla="*/ 1069075 h 1510352"/>
                <a:gd name="connsiteX56" fmla="*/ 1878842 w 3166280"/>
                <a:gd name="connsiteY56" fmla="*/ 1105469 h 1510352"/>
                <a:gd name="connsiteX57" fmla="*/ 1919785 w 3166280"/>
                <a:gd name="connsiteY57" fmla="*/ 1105469 h 1510352"/>
                <a:gd name="connsiteX58" fmla="*/ 1919785 w 3166280"/>
                <a:gd name="connsiteY58" fmla="*/ 1137313 h 1510352"/>
                <a:gd name="connsiteX59" fmla="*/ 2033517 w 3166280"/>
                <a:gd name="connsiteY59" fmla="*/ 1137313 h 1510352"/>
                <a:gd name="connsiteX60" fmla="*/ 2129051 w 3166280"/>
                <a:gd name="connsiteY60" fmla="*/ 1137313 h 1510352"/>
                <a:gd name="connsiteX61" fmla="*/ 2129051 w 3166280"/>
                <a:gd name="connsiteY61" fmla="*/ 1164609 h 1510352"/>
                <a:gd name="connsiteX62" fmla="*/ 2229134 w 3166280"/>
                <a:gd name="connsiteY62" fmla="*/ 1164609 h 1510352"/>
                <a:gd name="connsiteX63" fmla="*/ 2229134 w 3166280"/>
                <a:gd name="connsiteY63" fmla="*/ 1187355 h 1510352"/>
                <a:gd name="connsiteX64" fmla="*/ 2265529 w 3166280"/>
                <a:gd name="connsiteY64" fmla="*/ 1187355 h 1510352"/>
                <a:gd name="connsiteX65" fmla="*/ 2256430 w 3166280"/>
                <a:gd name="connsiteY65" fmla="*/ 1196454 h 1510352"/>
                <a:gd name="connsiteX66" fmla="*/ 2411105 w 3166280"/>
                <a:gd name="connsiteY66" fmla="*/ 1196454 h 1510352"/>
                <a:gd name="connsiteX67" fmla="*/ 2411105 w 3166280"/>
                <a:gd name="connsiteY67" fmla="*/ 1223749 h 1510352"/>
                <a:gd name="connsiteX68" fmla="*/ 2479343 w 3166280"/>
                <a:gd name="connsiteY68" fmla="*/ 1223749 h 1510352"/>
                <a:gd name="connsiteX69" fmla="*/ 2479343 w 3166280"/>
                <a:gd name="connsiteY69" fmla="*/ 1246495 h 1510352"/>
                <a:gd name="connsiteX70" fmla="*/ 2529385 w 3166280"/>
                <a:gd name="connsiteY70" fmla="*/ 1246495 h 1510352"/>
                <a:gd name="connsiteX71" fmla="*/ 2529385 w 3166280"/>
                <a:gd name="connsiteY71" fmla="*/ 1301086 h 1510352"/>
                <a:gd name="connsiteX72" fmla="*/ 2538484 w 3166280"/>
                <a:gd name="connsiteY72" fmla="*/ 1310185 h 1510352"/>
                <a:gd name="connsiteX73" fmla="*/ 2579427 w 3166280"/>
                <a:gd name="connsiteY73" fmla="*/ 1310185 h 1510352"/>
                <a:gd name="connsiteX74" fmla="*/ 2579427 w 3166280"/>
                <a:gd name="connsiteY74" fmla="*/ 1310185 h 1510352"/>
                <a:gd name="connsiteX75" fmla="*/ 2606723 w 3166280"/>
                <a:gd name="connsiteY75" fmla="*/ 1337481 h 1510352"/>
                <a:gd name="connsiteX76" fmla="*/ 2597624 w 3166280"/>
                <a:gd name="connsiteY76" fmla="*/ 1346580 h 1510352"/>
                <a:gd name="connsiteX77" fmla="*/ 2811439 w 3166280"/>
                <a:gd name="connsiteY77" fmla="*/ 1346580 h 1510352"/>
                <a:gd name="connsiteX78" fmla="*/ 2811439 w 3166280"/>
                <a:gd name="connsiteY78" fmla="*/ 1382973 h 1510352"/>
                <a:gd name="connsiteX79" fmla="*/ 3029803 w 3166280"/>
                <a:gd name="connsiteY79" fmla="*/ 1382973 h 1510352"/>
                <a:gd name="connsiteX80" fmla="*/ 3029803 w 3166280"/>
                <a:gd name="connsiteY80" fmla="*/ 1405719 h 1510352"/>
                <a:gd name="connsiteX81" fmla="*/ 3134436 w 3166280"/>
                <a:gd name="connsiteY81" fmla="*/ 1405719 h 1510352"/>
                <a:gd name="connsiteX82" fmla="*/ 3134436 w 3166280"/>
                <a:gd name="connsiteY82" fmla="*/ 1433015 h 1510352"/>
                <a:gd name="connsiteX83" fmla="*/ 3166281 w 3166280"/>
                <a:gd name="connsiteY83" fmla="*/ 1433015 h 1510352"/>
                <a:gd name="connsiteX84" fmla="*/ 3166281 w 3166280"/>
                <a:gd name="connsiteY84" fmla="*/ 1473958 h 1510352"/>
                <a:gd name="connsiteX85" fmla="*/ 3166281 w 3166280"/>
                <a:gd name="connsiteY85" fmla="*/ 1510352 h 1510352"/>
                <a:gd name="connsiteX0" fmla="*/ 0 w 3166282"/>
                <a:gd name="connsiteY0" fmla="*/ 0 h 1473958"/>
                <a:gd name="connsiteX1" fmla="*/ 72788 w 3166282"/>
                <a:gd name="connsiteY1" fmla="*/ 0 h 1473958"/>
                <a:gd name="connsiteX2" fmla="*/ 72788 w 3166282"/>
                <a:gd name="connsiteY2" fmla="*/ 0 h 1473958"/>
                <a:gd name="connsiteX3" fmla="*/ 90985 w 3166282"/>
                <a:gd name="connsiteY3" fmla="*/ 18197 h 1473958"/>
                <a:gd name="connsiteX4" fmla="*/ 90985 w 3166282"/>
                <a:gd name="connsiteY4" fmla="*/ 18197 h 1473958"/>
                <a:gd name="connsiteX5" fmla="*/ 118280 w 3166282"/>
                <a:gd name="connsiteY5" fmla="*/ 45492 h 1473958"/>
                <a:gd name="connsiteX6" fmla="*/ 118280 w 3166282"/>
                <a:gd name="connsiteY6" fmla="*/ 77337 h 1473958"/>
                <a:gd name="connsiteX7" fmla="*/ 259308 w 3166282"/>
                <a:gd name="connsiteY7" fmla="*/ 77337 h 1473958"/>
                <a:gd name="connsiteX8" fmla="*/ 259308 w 3166282"/>
                <a:gd name="connsiteY8" fmla="*/ 100083 h 1473958"/>
                <a:gd name="connsiteX9" fmla="*/ 336645 w 3166282"/>
                <a:gd name="connsiteY9" fmla="*/ 100083 h 1473958"/>
                <a:gd name="connsiteX10" fmla="*/ 336645 w 3166282"/>
                <a:gd name="connsiteY10" fmla="*/ 122830 h 1473958"/>
                <a:gd name="connsiteX11" fmla="*/ 359391 w 3166282"/>
                <a:gd name="connsiteY11" fmla="*/ 122830 h 1473958"/>
                <a:gd name="connsiteX12" fmla="*/ 359391 w 3166282"/>
                <a:gd name="connsiteY12" fmla="*/ 213815 h 1473958"/>
                <a:gd name="connsiteX13" fmla="*/ 382137 w 3166282"/>
                <a:gd name="connsiteY13" fmla="*/ 213815 h 1473958"/>
                <a:gd name="connsiteX14" fmla="*/ 382137 w 3166282"/>
                <a:gd name="connsiteY14" fmla="*/ 286603 h 1473958"/>
                <a:gd name="connsiteX15" fmla="*/ 395785 w 3166282"/>
                <a:gd name="connsiteY15" fmla="*/ 300251 h 1473958"/>
                <a:gd name="connsiteX16" fmla="*/ 395785 w 3166282"/>
                <a:gd name="connsiteY16" fmla="*/ 373039 h 1473958"/>
                <a:gd name="connsiteX17" fmla="*/ 418532 w 3166282"/>
                <a:gd name="connsiteY17" fmla="*/ 373039 h 1473958"/>
                <a:gd name="connsiteX18" fmla="*/ 418532 w 3166282"/>
                <a:gd name="connsiteY18" fmla="*/ 418531 h 1473958"/>
                <a:gd name="connsiteX19" fmla="*/ 450376 w 3166282"/>
                <a:gd name="connsiteY19" fmla="*/ 418531 h 1473958"/>
                <a:gd name="connsiteX20" fmla="*/ 450376 w 3166282"/>
                <a:gd name="connsiteY20" fmla="*/ 459475 h 1473958"/>
                <a:gd name="connsiteX21" fmla="*/ 500418 w 3166282"/>
                <a:gd name="connsiteY21" fmla="*/ 459475 h 1473958"/>
                <a:gd name="connsiteX22" fmla="*/ 500418 w 3166282"/>
                <a:gd name="connsiteY22" fmla="*/ 495869 h 1473958"/>
                <a:gd name="connsiteX23" fmla="*/ 618699 w 3166282"/>
                <a:gd name="connsiteY23" fmla="*/ 495869 h 1473958"/>
                <a:gd name="connsiteX24" fmla="*/ 618699 w 3166282"/>
                <a:gd name="connsiteY24" fmla="*/ 523164 h 1473958"/>
                <a:gd name="connsiteX25" fmla="*/ 673290 w 3166282"/>
                <a:gd name="connsiteY25" fmla="*/ 523164 h 1473958"/>
                <a:gd name="connsiteX26" fmla="*/ 673290 w 3166282"/>
                <a:gd name="connsiteY26" fmla="*/ 545910 h 1473958"/>
                <a:gd name="connsiteX27" fmla="*/ 723332 w 3166282"/>
                <a:gd name="connsiteY27" fmla="*/ 545910 h 1473958"/>
                <a:gd name="connsiteX28" fmla="*/ 723332 w 3166282"/>
                <a:gd name="connsiteY28" fmla="*/ 595952 h 1473958"/>
                <a:gd name="connsiteX29" fmla="*/ 809767 w 3166282"/>
                <a:gd name="connsiteY29" fmla="*/ 595952 h 1473958"/>
                <a:gd name="connsiteX30" fmla="*/ 809767 w 3166282"/>
                <a:gd name="connsiteY30" fmla="*/ 659642 h 1473958"/>
                <a:gd name="connsiteX31" fmla="*/ 850711 w 3166282"/>
                <a:gd name="connsiteY31" fmla="*/ 659642 h 1473958"/>
                <a:gd name="connsiteX32" fmla="*/ 850711 w 3166282"/>
                <a:gd name="connsiteY32" fmla="*/ 714233 h 1473958"/>
                <a:gd name="connsiteX33" fmla="*/ 914400 w 3166282"/>
                <a:gd name="connsiteY33" fmla="*/ 714233 h 1473958"/>
                <a:gd name="connsiteX34" fmla="*/ 914400 w 3166282"/>
                <a:gd name="connsiteY34" fmla="*/ 723331 h 1473958"/>
                <a:gd name="connsiteX35" fmla="*/ 1028132 w 3166282"/>
                <a:gd name="connsiteY35" fmla="*/ 723331 h 1473958"/>
                <a:gd name="connsiteX36" fmla="*/ 1028132 w 3166282"/>
                <a:gd name="connsiteY36" fmla="*/ 741528 h 1473958"/>
                <a:gd name="connsiteX37" fmla="*/ 1096370 w 3166282"/>
                <a:gd name="connsiteY37" fmla="*/ 741528 h 1473958"/>
                <a:gd name="connsiteX38" fmla="*/ 1096370 w 3166282"/>
                <a:gd name="connsiteY38" fmla="*/ 777922 h 1473958"/>
                <a:gd name="connsiteX39" fmla="*/ 1219200 w 3166282"/>
                <a:gd name="connsiteY39" fmla="*/ 777922 h 1473958"/>
                <a:gd name="connsiteX40" fmla="*/ 1219200 w 3166282"/>
                <a:gd name="connsiteY40" fmla="*/ 859809 h 1473958"/>
                <a:gd name="connsiteX41" fmla="*/ 1255594 w 3166282"/>
                <a:gd name="connsiteY41" fmla="*/ 859809 h 1473958"/>
                <a:gd name="connsiteX42" fmla="*/ 1255594 w 3166282"/>
                <a:gd name="connsiteY42" fmla="*/ 905301 h 1473958"/>
                <a:gd name="connsiteX43" fmla="*/ 1319284 w 3166282"/>
                <a:gd name="connsiteY43" fmla="*/ 905301 h 1473958"/>
                <a:gd name="connsiteX44" fmla="*/ 1319284 w 3166282"/>
                <a:gd name="connsiteY44" fmla="*/ 905301 h 1473958"/>
                <a:gd name="connsiteX45" fmla="*/ 1319284 w 3166282"/>
                <a:gd name="connsiteY45" fmla="*/ 946245 h 1473958"/>
                <a:gd name="connsiteX46" fmla="*/ 1378424 w 3166282"/>
                <a:gd name="connsiteY46" fmla="*/ 946245 h 1473958"/>
                <a:gd name="connsiteX47" fmla="*/ 1583140 w 3166282"/>
                <a:gd name="connsiteY47" fmla="*/ 946245 h 1473958"/>
                <a:gd name="connsiteX48" fmla="*/ 1583140 w 3166282"/>
                <a:gd name="connsiteY48" fmla="*/ 982639 h 1473958"/>
                <a:gd name="connsiteX49" fmla="*/ 1637732 w 3166282"/>
                <a:gd name="connsiteY49" fmla="*/ 982639 h 1473958"/>
                <a:gd name="connsiteX50" fmla="*/ 1637732 w 3166282"/>
                <a:gd name="connsiteY50" fmla="*/ 1000836 h 1473958"/>
                <a:gd name="connsiteX51" fmla="*/ 1696872 w 3166282"/>
                <a:gd name="connsiteY51" fmla="*/ 1000836 h 1473958"/>
                <a:gd name="connsiteX52" fmla="*/ 1696872 w 3166282"/>
                <a:gd name="connsiteY52" fmla="*/ 1023582 h 1473958"/>
                <a:gd name="connsiteX53" fmla="*/ 1828800 w 3166282"/>
                <a:gd name="connsiteY53" fmla="*/ 1023582 h 1473958"/>
                <a:gd name="connsiteX54" fmla="*/ 1828800 w 3166282"/>
                <a:gd name="connsiteY54" fmla="*/ 1069075 h 1473958"/>
                <a:gd name="connsiteX55" fmla="*/ 1878842 w 3166282"/>
                <a:gd name="connsiteY55" fmla="*/ 1069075 h 1473958"/>
                <a:gd name="connsiteX56" fmla="*/ 1878842 w 3166282"/>
                <a:gd name="connsiteY56" fmla="*/ 1105469 h 1473958"/>
                <a:gd name="connsiteX57" fmla="*/ 1919785 w 3166282"/>
                <a:gd name="connsiteY57" fmla="*/ 1105469 h 1473958"/>
                <a:gd name="connsiteX58" fmla="*/ 1919785 w 3166282"/>
                <a:gd name="connsiteY58" fmla="*/ 1137313 h 1473958"/>
                <a:gd name="connsiteX59" fmla="*/ 2033517 w 3166282"/>
                <a:gd name="connsiteY59" fmla="*/ 1137313 h 1473958"/>
                <a:gd name="connsiteX60" fmla="*/ 2129051 w 3166282"/>
                <a:gd name="connsiteY60" fmla="*/ 1137313 h 1473958"/>
                <a:gd name="connsiteX61" fmla="*/ 2129051 w 3166282"/>
                <a:gd name="connsiteY61" fmla="*/ 1164609 h 1473958"/>
                <a:gd name="connsiteX62" fmla="*/ 2229134 w 3166282"/>
                <a:gd name="connsiteY62" fmla="*/ 1164609 h 1473958"/>
                <a:gd name="connsiteX63" fmla="*/ 2229134 w 3166282"/>
                <a:gd name="connsiteY63" fmla="*/ 1187355 h 1473958"/>
                <a:gd name="connsiteX64" fmla="*/ 2265529 w 3166282"/>
                <a:gd name="connsiteY64" fmla="*/ 1187355 h 1473958"/>
                <a:gd name="connsiteX65" fmla="*/ 2256430 w 3166282"/>
                <a:gd name="connsiteY65" fmla="*/ 1196454 h 1473958"/>
                <a:gd name="connsiteX66" fmla="*/ 2411105 w 3166282"/>
                <a:gd name="connsiteY66" fmla="*/ 1196454 h 1473958"/>
                <a:gd name="connsiteX67" fmla="*/ 2411105 w 3166282"/>
                <a:gd name="connsiteY67" fmla="*/ 1223749 h 1473958"/>
                <a:gd name="connsiteX68" fmla="*/ 2479343 w 3166282"/>
                <a:gd name="connsiteY68" fmla="*/ 1223749 h 1473958"/>
                <a:gd name="connsiteX69" fmla="*/ 2479343 w 3166282"/>
                <a:gd name="connsiteY69" fmla="*/ 1246495 h 1473958"/>
                <a:gd name="connsiteX70" fmla="*/ 2529385 w 3166282"/>
                <a:gd name="connsiteY70" fmla="*/ 1246495 h 1473958"/>
                <a:gd name="connsiteX71" fmla="*/ 2529385 w 3166282"/>
                <a:gd name="connsiteY71" fmla="*/ 1301086 h 1473958"/>
                <a:gd name="connsiteX72" fmla="*/ 2538484 w 3166282"/>
                <a:gd name="connsiteY72" fmla="*/ 1310185 h 1473958"/>
                <a:gd name="connsiteX73" fmla="*/ 2579427 w 3166282"/>
                <a:gd name="connsiteY73" fmla="*/ 1310185 h 1473958"/>
                <a:gd name="connsiteX74" fmla="*/ 2579427 w 3166282"/>
                <a:gd name="connsiteY74" fmla="*/ 1310185 h 1473958"/>
                <a:gd name="connsiteX75" fmla="*/ 2606723 w 3166282"/>
                <a:gd name="connsiteY75" fmla="*/ 1337481 h 1473958"/>
                <a:gd name="connsiteX76" fmla="*/ 2597624 w 3166282"/>
                <a:gd name="connsiteY76" fmla="*/ 1346580 h 1473958"/>
                <a:gd name="connsiteX77" fmla="*/ 2811439 w 3166282"/>
                <a:gd name="connsiteY77" fmla="*/ 1346580 h 1473958"/>
                <a:gd name="connsiteX78" fmla="*/ 2811439 w 3166282"/>
                <a:gd name="connsiteY78" fmla="*/ 1382973 h 1473958"/>
                <a:gd name="connsiteX79" fmla="*/ 3029803 w 3166282"/>
                <a:gd name="connsiteY79" fmla="*/ 1382973 h 1473958"/>
                <a:gd name="connsiteX80" fmla="*/ 3029803 w 3166282"/>
                <a:gd name="connsiteY80" fmla="*/ 1405719 h 1473958"/>
                <a:gd name="connsiteX81" fmla="*/ 3134436 w 3166282"/>
                <a:gd name="connsiteY81" fmla="*/ 1405719 h 1473958"/>
                <a:gd name="connsiteX82" fmla="*/ 3134436 w 3166282"/>
                <a:gd name="connsiteY82" fmla="*/ 1433015 h 1473958"/>
                <a:gd name="connsiteX83" fmla="*/ 3166281 w 3166282"/>
                <a:gd name="connsiteY83" fmla="*/ 1433015 h 1473958"/>
                <a:gd name="connsiteX84" fmla="*/ 3166281 w 3166282"/>
                <a:gd name="connsiteY84" fmla="*/ 1473958 h 1473958"/>
                <a:gd name="connsiteX0" fmla="*/ 0 w 3166280"/>
                <a:gd name="connsiteY0" fmla="*/ 0 h 1433015"/>
                <a:gd name="connsiteX1" fmla="*/ 72788 w 3166280"/>
                <a:gd name="connsiteY1" fmla="*/ 0 h 1433015"/>
                <a:gd name="connsiteX2" fmla="*/ 72788 w 3166280"/>
                <a:gd name="connsiteY2" fmla="*/ 0 h 1433015"/>
                <a:gd name="connsiteX3" fmla="*/ 90985 w 3166280"/>
                <a:gd name="connsiteY3" fmla="*/ 18197 h 1433015"/>
                <a:gd name="connsiteX4" fmla="*/ 90985 w 3166280"/>
                <a:gd name="connsiteY4" fmla="*/ 18197 h 1433015"/>
                <a:gd name="connsiteX5" fmla="*/ 118280 w 3166280"/>
                <a:gd name="connsiteY5" fmla="*/ 45492 h 1433015"/>
                <a:gd name="connsiteX6" fmla="*/ 118280 w 3166280"/>
                <a:gd name="connsiteY6" fmla="*/ 77337 h 1433015"/>
                <a:gd name="connsiteX7" fmla="*/ 259308 w 3166280"/>
                <a:gd name="connsiteY7" fmla="*/ 77337 h 1433015"/>
                <a:gd name="connsiteX8" fmla="*/ 259308 w 3166280"/>
                <a:gd name="connsiteY8" fmla="*/ 100083 h 1433015"/>
                <a:gd name="connsiteX9" fmla="*/ 336645 w 3166280"/>
                <a:gd name="connsiteY9" fmla="*/ 100083 h 1433015"/>
                <a:gd name="connsiteX10" fmla="*/ 336645 w 3166280"/>
                <a:gd name="connsiteY10" fmla="*/ 122830 h 1433015"/>
                <a:gd name="connsiteX11" fmla="*/ 359391 w 3166280"/>
                <a:gd name="connsiteY11" fmla="*/ 122830 h 1433015"/>
                <a:gd name="connsiteX12" fmla="*/ 359391 w 3166280"/>
                <a:gd name="connsiteY12" fmla="*/ 213815 h 1433015"/>
                <a:gd name="connsiteX13" fmla="*/ 382137 w 3166280"/>
                <a:gd name="connsiteY13" fmla="*/ 213815 h 1433015"/>
                <a:gd name="connsiteX14" fmla="*/ 382137 w 3166280"/>
                <a:gd name="connsiteY14" fmla="*/ 286603 h 1433015"/>
                <a:gd name="connsiteX15" fmla="*/ 395785 w 3166280"/>
                <a:gd name="connsiteY15" fmla="*/ 300251 h 1433015"/>
                <a:gd name="connsiteX16" fmla="*/ 395785 w 3166280"/>
                <a:gd name="connsiteY16" fmla="*/ 373039 h 1433015"/>
                <a:gd name="connsiteX17" fmla="*/ 418532 w 3166280"/>
                <a:gd name="connsiteY17" fmla="*/ 373039 h 1433015"/>
                <a:gd name="connsiteX18" fmla="*/ 418532 w 3166280"/>
                <a:gd name="connsiteY18" fmla="*/ 418531 h 1433015"/>
                <a:gd name="connsiteX19" fmla="*/ 450376 w 3166280"/>
                <a:gd name="connsiteY19" fmla="*/ 418531 h 1433015"/>
                <a:gd name="connsiteX20" fmla="*/ 450376 w 3166280"/>
                <a:gd name="connsiteY20" fmla="*/ 459475 h 1433015"/>
                <a:gd name="connsiteX21" fmla="*/ 500418 w 3166280"/>
                <a:gd name="connsiteY21" fmla="*/ 459475 h 1433015"/>
                <a:gd name="connsiteX22" fmla="*/ 500418 w 3166280"/>
                <a:gd name="connsiteY22" fmla="*/ 495869 h 1433015"/>
                <a:gd name="connsiteX23" fmla="*/ 618699 w 3166280"/>
                <a:gd name="connsiteY23" fmla="*/ 495869 h 1433015"/>
                <a:gd name="connsiteX24" fmla="*/ 618699 w 3166280"/>
                <a:gd name="connsiteY24" fmla="*/ 523164 h 1433015"/>
                <a:gd name="connsiteX25" fmla="*/ 673290 w 3166280"/>
                <a:gd name="connsiteY25" fmla="*/ 523164 h 1433015"/>
                <a:gd name="connsiteX26" fmla="*/ 673290 w 3166280"/>
                <a:gd name="connsiteY26" fmla="*/ 545910 h 1433015"/>
                <a:gd name="connsiteX27" fmla="*/ 723332 w 3166280"/>
                <a:gd name="connsiteY27" fmla="*/ 545910 h 1433015"/>
                <a:gd name="connsiteX28" fmla="*/ 723332 w 3166280"/>
                <a:gd name="connsiteY28" fmla="*/ 595952 h 1433015"/>
                <a:gd name="connsiteX29" fmla="*/ 809767 w 3166280"/>
                <a:gd name="connsiteY29" fmla="*/ 595952 h 1433015"/>
                <a:gd name="connsiteX30" fmla="*/ 809767 w 3166280"/>
                <a:gd name="connsiteY30" fmla="*/ 659642 h 1433015"/>
                <a:gd name="connsiteX31" fmla="*/ 850711 w 3166280"/>
                <a:gd name="connsiteY31" fmla="*/ 659642 h 1433015"/>
                <a:gd name="connsiteX32" fmla="*/ 850711 w 3166280"/>
                <a:gd name="connsiteY32" fmla="*/ 714233 h 1433015"/>
                <a:gd name="connsiteX33" fmla="*/ 914400 w 3166280"/>
                <a:gd name="connsiteY33" fmla="*/ 714233 h 1433015"/>
                <a:gd name="connsiteX34" fmla="*/ 914400 w 3166280"/>
                <a:gd name="connsiteY34" fmla="*/ 723331 h 1433015"/>
                <a:gd name="connsiteX35" fmla="*/ 1028132 w 3166280"/>
                <a:gd name="connsiteY35" fmla="*/ 723331 h 1433015"/>
                <a:gd name="connsiteX36" fmla="*/ 1028132 w 3166280"/>
                <a:gd name="connsiteY36" fmla="*/ 741528 h 1433015"/>
                <a:gd name="connsiteX37" fmla="*/ 1096370 w 3166280"/>
                <a:gd name="connsiteY37" fmla="*/ 741528 h 1433015"/>
                <a:gd name="connsiteX38" fmla="*/ 1096370 w 3166280"/>
                <a:gd name="connsiteY38" fmla="*/ 777922 h 1433015"/>
                <a:gd name="connsiteX39" fmla="*/ 1219200 w 3166280"/>
                <a:gd name="connsiteY39" fmla="*/ 777922 h 1433015"/>
                <a:gd name="connsiteX40" fmla="*/ 1219200 w 3166280"/>
                <a:gd name="connsiteY40" fmla="*/ 859809 h 1433015"/>
                <a:gd name="connsiteX41" fmla="*/ 1255594 w 3166280"/>
                <a:gd name="connsiteY41" fmla="*/ 859809 h 1433015"/>
                <a:gd name="connsiteX42" fmla="*/ 1255594 w 3166280"/>
                <a:gd name="connsiteY42" fmla="*/ 905301 h 1433015"/>
                <a:gd name="connsiteX43" fmla="*/ 1319284 w 3166280"/>
                <a:gd name="connsiteY43" fmla="*/ 905301 h 1433015"/>
                <a:gd name="connsiteX44" fmla="*/ 1319284 w 3166280"/>
                <a:gd name="connsiteY44" fmla="*/ 905301 h 1433015"/>
                <a:gd name="connsiteX45" fmla="*/ 1319284 w 3166280"/>
                <a:gd name="connsiteY45" fmla="*/ 946245 h 1433015"/>
                <a:gd name="connsiteX46" fmla="*/ 1378424 w 3166280"/>
                <a:gd name="connsiteY46" fmla="*/ 946245 h 1433015"/>
                <a:gd name="connsiteX47" fmla="*/ 1583140 w 3166280"/>
                <a:gd name="connsiteY47" fmla="*/ 946245 h 1433015"/>
                <a:gd name="connsiteX48" fmla="*/ 1583140 w 3166280"/>
                <a:gd name="connsiteY48" fmla="*/ 982639 h 1433015"/>
                <a:gd name="connsiteX49" fmla="*/ 1637732 w 3166280"/>
                <a:gd name="connsiteY49" fmla="*/ 982639 h 1433015"/>
                <a:gd name="connsiteX50" fmla="*/ 1637732 w 3166280"/>
                <a:gd name="connsiteY50" fmla="*/ 1000836 h 1433015"/>
                <a:gd name="connsiteX51" fmla="*/ 1696872 w 3166280"/>
                <a:gd name="connsiteY51" fmla="*/ 1000836 h 1433015"/>
                <a:gd name="connsiteX52" fmla="*/ 1696872 w 3166280"/>
                <a:gd name="connsiteY52" fmla="*/ 1023582 h 1433015"/>
                <a:gd name="connsiteX53" fmla="*/ 1828800 w 3166280"/>
                <a:gd name="connsiteY53" fmla="*/ 1023582 h 1433015"/>
                <a:gd name="connsiteX54" fmla="*/ 1828800 w 3166280"/>
                <a:gd name="connsiteY54" fmla="*/ 1069075 h 1433015"/>
                <a:gd name="connsiteX55" fmla="*/ 1878842 w 3166280"/>
                <a:gd name="connsiteY55" fmla="*/ 1069075 h 1433015"/>
                <a:gd name="connsiteX56" fmla="*/ 1878842 w 3166280"/>
                <a:gd name="connsiteY56" fmla="*/ 1105469 h 1433015"/>
                <a:gd name="connsiteX57" fmla="*/ 1919785 w 3166280"/>
                <a:gd name="connsiteY57" fmla="*/ 1105469 h 1433015"/>
                <a:gd name="connsiteX58" fmla="*/ 1919785 w 3166280"/>
                <a:gd name="connsiteY58" fmla="*/ 1137313 h 1433015"/>
                <a:gd name="connsiteX59" fmla="*/ 2033517 w 3166280"/>
                <a:gd name="connsiteY59" fmla="*/ 1137313 h 1433015"/>
                <a:gd name="connsiteX60" fmla="*/ 2129051 w 3166280"/>
                <a:gd name="connsiteY60" fmla="*/ 1137313 h 1433015"/>
                <a:gd name="connsiteX61" fmla="*/ 2129051 w 3166280"/>
                <a:gd name="connsiteY61" fmla="*/ 1164609 h 1433015"/>
                <a:gd name="connsiteX62" fmla="*/ 2229134 w 3166280"/>
                <a:gd name="connsiteY62" fmla="*/ 1164609 h 1433015"/>
                <a:gd name="connsiteX63" fmla="*/ 2229134 w 3166280"/>
                <a:gd name="connsiteY63" fmla="*/ 1187355 h 1433015"/>
                <a:gd name="connsiteX64" fmla="*/ 2265529 w 3166280"/>
                <a:gd name="connsiteY64" fmla="*/ 1187355 h 1433015"/>
                <a:gd name="connsiteX65" fmla="*/ 2256430 w 3166280"/>
                <a:gd name="connsiteY65" fmla="*/ 1196454 h 1433015"/>
                <a:gd name="connsiteX66" fmla="*/ 2411105 w 3166280"/>
                <a:gd name="connsiteY66" fmla="*/ 1196454 h 1433015"/>
                <a:gd name="connsiteX67" fmla="*/ 2411105 w 3166280"/>
                <a:gd name="connsiteY67" fmla="*/ 1223749 h 1433015"/>
                <a:gd name="connsiteX68" fmla="*/ 2479343 w 3166280"/>
                <a:gd name="connsiteY68" fmla="*/ 1223749 h 1433015"/>
                <a:gd name="connsiteX69" fmla="*/ 2479343 w 3166280"/>
                <a:gd name="connsiteY69" fmla="*/ 1246495 h 1433015"/>
                <a:gd name="connsiteX70" fmla="*/ 2529385 w 3166280"/>
                <a:gd name="connsiteY70" fmla="*/ 1246495 h 1433015"/>
                <a:gd name="connsiteX71" fmla="*/ 2529385 w 3166280"/>
                <a:gd name="connsiteY71" fmla="*/ 1301086 h 1433015"/>
                <a:gd name="connsiteX72" fmla="*/ 2538484 w 3166280"/>
                <a:gd name="connsiteY72" fmla="*/ 1310185 h 1433015"/>
                <a:gd name="connsiteX73" fmla="*/ 2579427 w 3166280"/>
                <a:gd name="connsiteY73" fmla="*/ 1310185 h 1433015"/>
                <a:gd name="connsiteX74" fmla="*/ 2579427 w 3166280"/>
                <a:gd name="connsiteY74" fmla="*/ 1310185 h 1433015"/>
                <a:gd name="connsiteX75" fmla="*/ 2606723 w 3166280"/>
                <a:gd name="connsiteY75" fmla="*/ 1337481 h 1433015"/>
                <a:gd name="connsiteX76" fmla="*/ 2597624 w 3166280"/>
                <a:gd name="connsiteY76" fmla="*/ 1346580 h 1433015"/>
                <a:gd name="connsiteX77" fmla="*/ 2811439 w 3166280"/>
                <a:gd name="connsiteY77" fmla="*/ 1346580 h 1433015"/>
                <a:gd name="connsiteX78" fmla="*/ 2811439 w 3166280"/>
                <a:gd name="connsiteY78" fmla="*/ 1382973 h 1433015"/>
                <a:gd name="connsiteX79" fmla="*/ 3029803 w 3166280"/>
                <a:gd name="connsiteY79" fmla="*/ 1382973 h 1433015"/>
                <a:gd name="connsiteX80" fmla="*/ 3029803 w 3166280"/>
                <a:gd name="connsiteY80" fmla="*/ 1405719 h 1433015"/>
                <a:gd name="connsiteX81" fmla="*/ 3134436 w 3166280"/>
                <a:gd name="connsiteY81" fmla="*/ 1405719 h 1433015"/>
                <a:gd name="connsiteX82" fmla="*/ 3134436 w 3166280"/>
                <a:gd name="connsiteY82" fmla="*/ 1433015 h 1433015"/>
                <a:gd name="connsiteX83" fmla="*/ 3166281 w 3166280"/>
                <a:gd name="connsiteY83" fmla="*/ 1433015 h 1433015"/>
                <a:gd name="connsiteX0" fmla="*/ 0 w 3166282"/>
                <a:gd name="connsiteY0" fmla="*/ 0 h 1433015"/>
                <a:gd name="connsiteX1" fmla="*/ 72788 w 3166282"/>
                <a:gd name="connsiteY1" fmla="*/ 0 h 1433015"/>
                <a:gd name="connsiteX2" fmla="*/ 72788 w 3166282"/>
                <a:gd name="connsiteY2" fmla="*/ 0 h 1433015"/>
                <a:gd name="connsiteX3" fmla="*/ 90985 w 3166282"/>
                <a:gd name="connsiteY3" fmla="*/ 18197 h 1433015"/>
                <a:gd name="connsiteX4" fmla="*/ 90985 w 3166282"/>
                <a:gd name="connsiteY4" fmla="*/ 18197 h 1433015"/>
                <a:gd name="connsiteX5" fmla="*/ 118280 w 3166282"/>
                <a:gd name="connsiteY5" fmla="*/ 45492 h 1433015"/>
                <a:gd name="connsiteX6" fmla="*/ 118280 w 3166282"/>
                <a:gd name="connsiteY6" fmla="*/ 77337 h 1433015"/>
                <a:gd name="connsiteX7" fmla="*/ 259308 w 3166282"/>
                <a:gd name="connsiteY7" fmla="*/ 77337 h 1433015"/>
                <a:gd name="connsiteX8" fmla="*/ 259308 w 3166282"/>
                <a:gd name="connsiteY8" fmla="*/ 100083 h 1433015"/>
                <a:gd name="connsiteX9" fmla="*/ 336645 w 3166282"/>
                <a:gd name="connsiteY9" fmla="*/ 100083 h 1433015"/>
                <a:gd name="connsiteX10" fmla="*/ 336645 w 3166282"/>
                <a:gd name="connsiteY10" fmla="*/ 122830 h 1433015"/>
                <a:gd name="connsiteX11" fmla="*/ 359391 w 3166282"/>
                <a:gd name="connsiteY11" fmla="*/ 122830 h 1433015"/>
                <a:gd name="connsiteX12" fmla="*/ 359391 w 3166282"/>
                <a:gd name="connsiteY12" fmla="*/ 213815 h 1433015"/>
                <a:gd name="connsiteX13" fmla="*/ 382137 w 3166282"/>
                <a:gd name="connsiteY13" fmla="*/ 213815 h 1433015"/>
                <a:gd name="connsiteX14" fmla="*/ 382137 w 3166282"/>
                <a:gd name="connsiteY14" fmla="*/ 286603 h 1433015"/>
                <a:gd name="connsiteX15" fmla="*/ 395785 w 3166282"/>
                <a:gd name="connsiteY15" fmla="*/ 300251 h 1433015"/>
                <a:gd name="connsiteX16" fmla="*/ 395785 w 3166282"/>
                <a:gd name="connsiteY16" fmla="*/ 373039 h 1433015"/>
                <a:gd name="connsiteX17" fmla="*/ 418532 w 3166282"/>
                <a:gd name="connsiteY17" fmla="*/ 373039 h 1433015"/>
                <a:gd name="connsiteX18" fmla="*/ 418532 w 3166282"/>
                <a:gd name="connsiteY18" fmla="*/ 418531 h 1433015"/>
                <a:gd name="connsiteX19" fmla="*/ 450376 w 3166282"/>
                <a:gd name="connsiteY19" fmla="*/ 418531 h 1433015"/>
                <a:gd name="connsiteX20" fmla="*/ 450376 w 3166282"/>
                <a:gd name="connsiteY20" fmla="*/ 459475 h 1433015"/>
                <a:gd name="connsiteX21" fmla="*/ 500418 w 3166282"/>
                <a:gd name="connsiteY21" fmla="*/ 459475 h 1433015"/>
                <a:gd name="connsiteX22" fmla="*/ 500418 w 3166282"/>
                <a:gd name="connsiteY22" fmla="*/ 495869 h 1433015"/>
                <a:gd name="connsiteX23" fmla="*/ 618699 w 3166282"/>
                <a:gd name="connsiteY23" fmla="*/ 495869 h 1433015"/>
                <a:gd name="connsiteX24" fmla="*/ 618699 w 3166282"/>
                <a:gd name="connsiteY24" fmla="*/ 523164 h 1433015"/>
                <a:gd name="connsiteX25" fmla="*/ 673290 w 3166282"/>
                <a:gd name="connsiteY25" fmla="*/ 523164 h 1433015"/>
                <a:gd name="connsiteX26" fmla="*/ 673290 w 3166282"/>
                <a:gd name="connsiteY26" fmla="*/ 545910 h 1433015"/>
                <a:gd name="connsiteX27" fmla="*/ 723332 w 3166282"/>
                <a:gd name="connsiteY27" fmla="*/ 545910 h 1433015"/>
                <a:gd name="connsiteX28" fmla="*/ 723332 w 3166282"/>
                <a:gd name="connsiteY28" fmla="*/ 595952 h 1433015"/>
                <a:gd name="connsiteX29" fmla="*/ 809767 w 3166282"/>
                <a:gd name="connsiteY29" fmla="*/ 595952 h 1433015"/>
                <a:gd name="connsiteX30" fmla="*/ 809767 w 3166282"/>
                <a:gd name="connsiteY30" fmla="*/ 659642 h 1433015"/>
                <a:gd name="connsiteX31" fmla="*/ 850711 w 3166282"/>
                <a:gd name="connsiteY31" fmla="*/ 659642 h 1433015"/>
                <a:gd name="connsiteX32" fmla="*/ 850711 w 3166282"/>
                <a:gd name="connsiteY32" fmla="*/ 714233 h 1433015"/>
                <a:gd name="connsiteX33" fmla="*/ 914400 w 3166282"/>
                <a:gd name="connsiteY33" fmla="*/ 714233 h 1433015"/>
                <a:gd name="connsiteX34" fmla="*/ 914400 w 3166282"/>
                <a:gd name="connsiteY34" fmla="*/ 723331 h 1433015"/>
                <a:gd name="connsiteX35" fmla="*/ 1028132 w 3166282"/>
                <a:gd name="connsiteY35" fmla="*/ 723331 h 1433015"/>
                <a:gd name="connsiteX36" fmla="*/ 1028132 w 3166282"/>
                <a:gd name="connsiteY36" fmla="*/ 741528 h 1433015"/>
                <a:gd name="connsiteX37" fmla="*/ 1096370 w 3166282"/>
                <a:gd name="connsiteY37" fmla="*/ 741528 h 1433015"/>
                <a:gd name="connsiteX38" fmla="*/ 1096370 w 3166282"/>
                <a:gd name="connsiteY38" fmla="*/ 777922 h 1433015"/>
                <a:gd name="connsiteX39" fmla="*/ 1219200 w 3166282"/>
                <a:gd name="connsiteY39" fmla="*/ 777922 h 1433015"/>
                <a:gd name="connsiteX40" fmla="*/ 1219200 w 3166282"/>
                <a:gd name="connsiteY40" fmla="*/ 859809 h 1433015"/>
                <a:gd name="connsiteX41" fmla="*/ 1255594 w 3166282"/>
                <a:gd name="connsiteY41" fmla="*/ 859809 h 1433015"/>
                <a:gd name="connsiteX42" fmla="*/ 1255594 w 3166282"/>
                <a:gd name="connsiteY42" fmla="*/ 905301 h 1433015"/>
                <a:gd name="connsiteX43" fmla="*/ 1319284 w 3166282"/>
                <a:gd name="connsiteY43" fmla="*/ 905301 h 1433015"/>
                <a:gd name="connsiteX44" fmla="*/ 1319284 w 3166282"/>
                <a:gd name="connsiteY44" fmla="*/ 905301 h 1433015"/>
                <a:gd name="connsiteX45" fmla="*/ 1319284 w 3166282"/>
                <a:gd name="connsiteY45" fmla="*/ 946245 h 1433015"/>
                <a:gd name="connsiteX46" fmla="*/ 1378424 w 3166282"/>
                <a:gd name="connsiteY46" fmla="*/ 946245 h 1433015"/>
                <a:gd name="connsiteX47" fmla="*/ 1583140 w 3166282"/>
                <a:gd name="connsiteY47" fmla="*/ 946245 h 1433015"/>
                <a:gd name="connsiteX48" fmla="*/ 1583140 w 3166282"/>
                <a:gd name="connsiteY48" fmla="*/ 982639 h 1433015"/>
                <a:gd name="connsiteX49" fmla="*/ 1637732 w 3166282"/>
                <a:gd name="connsiteY49" fmla="*/ 982639 h 1433015"/>
                <a:gd name="connsiteX50" fmla="*/ 1637732 w 3166282"/>
                <a:gd name="connsiteY50" fmla="*/ 1000836 h 1433015"/>
                <a:gd name="connsiteX51" fmla="*/ 1696872 w 3166282"/>
                <a:gd name="connsiteY51" fmla="*/ 1000836 h 1433015"/>
                <a:gd name="connsiteX52" fmla="*/ 1696872 w 3166282"/>
                <a:gd name="connsiteY52" fmla="*/ 1023582 h 1433015"/>
                <a:gd name="connsiteX53" fmla="*/ 1828800 w 3166282"/>
                <a:gd name="connsiteY53" fmla="*/ 1023582 h 1433015"/>
                <a:gd name="connsiteX54" fmla="*/ 1828800 w 3166282"/>
                <a:gd name="connsiteY54" fmla="*/ 1069075 h 1433015"/>
                <a:gd name="connsiteX55" fmla="*/ 1878842 w 3166282"/>
                <a:gd name="connsiteY55" fmla="*/ 1069075 h 1433015"/>
                <a:gd name="connsiteX56" fmla="*/ 1878842 w 3166282"/>
                <a:gd name="connsiteY56" fmla="*/ 1105469 h 1433015"/>
                <a:gd name="connsiteX57" fmla="*/ 1919785 w 3166282"/>
                <a:gd name="connsiteY57" fmla="*/ 1105469 h 1433015"/>
                <a:gd name="connsiteX58" fmla="*/ 1919785 w 3166282"/>
                <a:gd name="connsiteY58" fmla="*/ 1137313 h 1433015"/>
                <a:gd name="connsiteX59" fmla="*/ 2033517 w 3166282"/>
                <a:gd name="connsiteY59" fmla="*/ 1137313 h 1433015"/>
                <a:gd name="connsiteX60" fmla="*/ 2129051 w 3166282"/>
                <a:gd name="connsiteY60" fmla="*/ 1137313 h 1433015"/>
                <a:gd name="connsiteX61" fmla="*/ 2129051 w 3166282"/>
                <a:gd name="connsiteY61" fmla="*/ 1164609 h 1433015"/>
                <a:gd name="connsiteX62" fmla="*/ 2229134 w 3166282"/>
                <a:gd name="connsiteY62" fmla="*/ 1164609 h 1433015"/>
                <a:gd name="connsiteX63" fmla="*/ 2229134 w 3166282"/>
                <a:gd name="connsiteY63" fmla="*/ 1187355 h 1433015"/>
                <a:gd name="connsiteX64" fmla="*/ 2265529 w 3166282"/>
                <a:gd name="connsiteY64" fmla="*/ 1187355 h 1433015"/>
                <a:gd name="connsiteX65" fmla="*/ 2263136 w 3166282"/>
                <a:gd name="connsiteY65" fmla="*/ 1231462 h 1433015"/>
                <a:gd name="connsiteX66" fmla="*/ 2411105 w 3166282"/>
                <a:gd name="connsiteY66" fmla="*/ 1196454 h 1433015"/>
                <a:gd name="connsiteX67" fmla="*/ 2411105 w 3166282"/>
                <a:gd name="connsiteY67" fmla="*/ 1223749 h 1433015"/>
                <a:gd name="connsiteX68" fmla="*/ 2479343 w 3166282"/>
                <a:gd name="connsiteY68" fmla="*/ 1223749 h 1433015"/>
                <a:gd name="connsiteX69" fmla="*/ 2479343 w 3166282"/>
                <a:gd name="connsiteY69" fmla="*/ 1246495 h 1433015"/>
                <a:gd name="connsiteX70" fmla="*/ 2529385 w 3166282"/>
                <a:gd name="connsiteY70" fmla="*/ 1246495 h 1433015"/>
                <a:gd name="connsiteX71" fmla="*/ 2529385 w 3166282"/>
                <a:gd name="connsiteY71" fmla="*/ 1301086 h 1433015"/>
                <a:gd name="connsiteX72" fmla="*/ 2538484 w 3166282"/>
                <a:gd name="connsiteY72" fmla="*/ 1310185 h 1433015"/>
                <a:gd name="connsiteX73" fmla="*/ 2579427 w 3166282"/>
                <a:gd name="connsiteY73" fmla="*/ 1310185 h 1433015"/>
                <a:gd name="connsiteX74" fmla="*/ 2579427 w 3166282"/>
                <a:gd name="connsiteY74" fmla="*/ 1310185 h 1433015"/>
                <a:gd name="connsiteX75" fmla="*/ 2606723 w 3166282"/>
                <a:gd name="connsiteY75" fmla="*/ 1337481 h 1433015"/>
                <a:gd name="connsiteX76" fmla="*/ 2597624 w 3166282"/>
                <a:gd name="connsiteY76" fmla="*/ 1346580 h 1433015"/>
                <a:gd name="connsiteX77" fmla="*/ 2811439 w 3166282"/>
                <a:gd name="connsiteY77" fmla="*/ 1346580 h 1433015"/>
                <a:gd name="connsiteX78" fmla="*/ 2811439 w 3166282"/>
                <a:gd name="connsiteY78" fmla="*/ 1382973 h 1433015"/>
                <a:gd name="connsiteX79" fmla="*/ 3029803 w 3166282"/>
                <a:gd name="connsiteY79" fmla="*/ 1382973 h 1433015"/>
                <a:gd name="connsiteX80" fmla="*/ 3029803 w 3166282"/>
                <a:gd name="connsiteY80" fmla="*/ 1405719 h 1433015"/>
                <a:gd name="connsiteX81" fmla="*/ 3134436 w 3166282"/>
                <a:gd name="connsiteY81" fmla="*/ 1405719 h 1433015"/>
                <a:gd name="connsiteX82" fmla="*/ 3134436 w 3166282"/>
                <a:gd name="connsiteY82" fmla="*/ 1433015 h 1433015"/>
                <a:gd name="connsiteX83" fmla="*/ 3166281 w 3166282"/>
                <a:gd name="connsiteY83" fmla="*/ 1433015 h 1433015"/>
                <a:gd name="connsiteX0" fmla="*/ 0 w 3166280"/>
                <a:gd name="connsiteY0" fmla="*/ 0 h 1433015"/>
                <a:gd name="connsiteX1" fmla="*/ 72788 w 3166280"/>
                <a:gd name="connsiteY1" fmla="*/ 0 h 1433015"/>
                <a:gd name="connsiteX2" fmla="*/ 72788 w 3166280"/>
                <a:gd name="connsiteY2" fmla="*/ 0 h 1433015"/>
                <a:gd name="connsiteX3" fmla="*/ 90985 w 3166280"/>
                <a:gd name="connsiteY3" fmla="*/ 18197 h 1433015"/>
                <a:gd name="connsiteX4" fmla="*/ 90985 w 3166280"/>
                <a:gd name="connsiteY4" fmla="*/ 18197 h 1433015"/>
                <a:gd name="connsiteX5" fmla="*/ 118280 w 3166280"/>
                <a:gd name="connsiteY5" fmla="*/ 45492 h 1433015"/>
                <a:gd name="connsiteX6" fmla="*/ 118280 w 3166280"/>
                <a:gd name="connsiteY6" fmla="*/ 77337 h 1433015"/>
                <a:gd name="connsiteX7" fmla="*/ 259308 w 3166280"/>
                <a:gd name="connsiteY7" fmla="*/ 77337 h 1433015"/>
                <a:gd name="connsiteX8" fmla="*/ 259308 w 3166280"/>
                <a:gd name="connsiteY8" fmla="*/ 100083 h 1433015"/>
                <a:gd name="connsiteX9" fmla="*/ 336645 w 3166280"/>
                <a:gd name="connsiteY9" fmla="*/ 100083 h 1433015"/>
                <a:gd name="connsiteX10" fmla="*/ 336645 w 3166280"/>
                <a:gd name="connsiteY10" fmla="*/ 122830 h 1433015"/>
                <a:gd name="connsiteX11" fmla="*/ 359391 w 3166280"/>
                <a:gd name="connsiteY11" fmla="*/ 122830 h 1433015"/>
                <a:gd name="connsiteX12" fmla="*/ 359391 w 3166280"/>
                <a:gd name="connsiteY12" fmla="*/ 213815 h 1433015"/>
                <a:gd name="connsiteX13" fmla="*/ 382137 w 3166280"/>
                <a:gd name="connsiteY13" fmla="*/ 213815 h 1433015"/>
                <a:gd name="connsiteX14" fmla="*/ 382137 w 3166280"/>
                <a:gd name="connsiteY14" fmla="*/ 286603 h 1433015"/>
                <a:gd name="connsiteX15" fmla="*/ 395785 w 3166280"/>
                <a:gd name="connsiteY15" fmla="*/ 300251 h 1433015"/>
                <a:gd name="connsiteX16" fmla="*/ 395785 w 3166280"/>
                <a:gd name="connsiteY16" fmla="*/ 373039 h 1433015"/>
                <a:gd name="connsiteX17" fmla="*/ 418532 w 3166280"/>
                <a:gd name="connsiteY17" fmla="*/ 373039 h 1433015"/>
                <a:gd name="connsiteX18" fmla="*/ 418532 w 3166280"/>
                <a:gd name="connsiteY18" fmla="*/ 418531 h 1433015"/>
                <a:gd name="connsiteX19" fmla="*/ 450376 w 3166280"/>
                <a:gd name="connsiteY19" fmla="*/ 418531 h 1433015"/>
                <a:gd name="connsiteX20" fmla="*/ 450376 w 3166280"/>
                <a:gd name="connsiteY20" fmla="*/ 459475 h 1433015"/>
                <a:gd name="connsiteX21" fmla="*/ 500418 w 3166280"/>
                <a:gd name="connsiteY21" fmla="*/ 459475 h 1433015"/>
                <a:gd name="connsiteX22" fmla="*/ 500418 w 3166280"/>
                <a:gd name="connsiteY22" fmla="*/ 495869 h 1433015"/>
                <a:gd name="connsiteX23" fmla="*/ 618699 w 3166280"/>
                <a:gd name="connsiteY23" fmla="*/ 495869 h 1433015"/>
                <a:gd name="connsiteX24" fmla="*/ 618699 w 3166280"/>
                <a:gd name="connsiteY24" fmla="*/ 523164 h 1433015"/>
                <a:gd name="connsiteX25" fmla="*/ 673290 w 3166280"/>
                <a:gd name="connsiteY25" fmla="*/ 523164 h 1433015"/>
                <a:gd name="connsiteX26" fmla="*/ 673290 w 3166280"/>
                <a:gd name="connsiteY26" fmla="*/ 545910 h 1433015"/>
                <a:gd name="connsiteX27" fmla="*/ 723332 w 3166280"/>
                <a:gd name="connsiteY27" fmla="*/ 545910 h 1433015"/>
                <a:gd name="connsiteX28" fmla="*/ 723332 w 3166280"/>
                <a:gd name="connsiteY28" fmla="*/ 595952 h 1433015"/>
                <a:gd name="connsiteX29" fmla="*/ 809767 w 3166280"/>
                <a:gd name="connsiteY29" fmla="*/ 595952 h 1433015"/>
                <a:gd name="connsiteX30" fmla="*/ 809767 w 3166280"/>
                <a:gd name="connsiteY30" fmla="*/ 659642 h 1433015"/>
                <a:gd name="connsiteX31" fmla="*/ 850711 w 3166280"/>
                <a:gd name="connsiteY31" fmla="*/ 659642 h 1433015"/>
                <a:gd name="connsiteX32" fmla="*/ 850711 w 3166280"/>
                <a:gd name="connsiteY32" fmla="*/ 714233 h 1433015"/>
                <a:gd name="connsiteX33" fmla="*/ 914400 w 3166280"/>
                <a:gd name="connsiteY33" fmla="*/ 714233 h 1433015"/>
                <a:gd name="connsiteX34" fmla="*/ 914400 w 3166280"/>
                <a:gd name="connsiteY34" fmla="*/ 723331 h 1433015"/>
                <a:gd name="connsiteX35" fmla="*/ 1028132 w 3166280"/>
                <a:gd name="connsiteY35" fmla="*/ 723331 h 1433015"/>
                <a:gd name="connsiteX36" fmla="*/ 1028132 w 3166280"/>
                <a:gd name="connsiteY36" fmla="*/ 741528 h 1433015"/>
                <a:gd name="connsiteX37" fmla="*/ 1096370 w 3166280"/>
                <a:gd name="connsiteY37" fmla="*/ 741528 h 1433015"/>
                <a:gd name="connsiteX38" fmla="*/ 1096370 w 3166280"/>
                <a:gd name="connsiteY38" fmla="*/ 777922 h 1433015"/>
                <a:gd name="connsiteX39" fmla="*/ 1219200 w 3166280"/>
                <a:gd name="connsiteY39" fmla="*/ 777922 h 1433015"/>
                <a:gd name="connsiteX40" fmla="*/ 1219200 w 3166280"/>
                <a:gd name="connsiteY40" fmla="*/ 859809 h 1433015"/>
                <a:gd name="connsiteX41" fmla="*/ 1255594 w 3166280"/>
                <a:gd name="connsiteY41" fmla="*/ 859809 h 1433015"/>
                <a:gd name="connsiteX42" fmla="*/ 1255594 w 3166280"/>
                <a:gd name="connsiteY42" fmla="*/ 905301 h 1433015"/>
                <a:gd name="connsiteX43" fmla="*/ 1319284 w 3166280"/>
                <a:gd name="connsiteY43" fmla="*/ 905301 h 1433015"/>
                <a:gd name="connsiteX44" fmla="*/ 1319284 w 3166280"/>
                <a:gd name="connsiteY44" fmla="*/ 905301 h 1433015"/>
                <a:gd name="connsiteX45" fmla="*/ 1319284 w 3166280"/>
                <a:gd name="connsiteY45" fmla="*/ 946245 h 1433015"/>
                <a:gd name="connsiteX46" fmla="*/ 1378424 w 3166280"/>
                <a:gd name="connsiteY46" fmla="*/ 946245 h 1433015"/>
                <a:gd name="connsiteX47" fmla="*/ 1583140 w 3166280"/>
                <a:gd name="connsiteY47" fmla="*/ 946245 h 1433015"/>
                <a:gd name="connsiteX48" fmla="*/ 1583140 w 3166280"/>
                <a:gd name="connsiteY48" fmla="*/ 982639 h 1433015"/>
                <a:gd name="connsiteX49" fmla="*/ 1637732 w 3166280"/>
                <a:gd name="connsiteY49" fmla="*/ 982639 h 1433015"/>
                <a:gd name="connsiteX50" fmla="*/ 1637732 w 3166280"/>
                <a:gd name="connsiteY50" fmla="*/ 1000836 h 1433015"/>
                <a:gd name="connsiteX51" fmla="*/ 1696872 w 3166280"/>
                <a:gd name="connsiteY51" fmla="*/ 1000836 h 1433015"/>
                <a:gd name="connsiteX52" fmla="*/ 1696872 w 3166280"/>
                <a:gd name="connsiteY52" fmla="*/ 1023582 h 1433015"/>
                <a:gd name="connsiteX53" fmla="*/ 1828800 w 3166280"/>
                <a:gd name="connsiteY53" fmla="*/ 1023582 h 1433015"/>
                <a:gd name="connsiteX54" fmla="*/ 1828800 w 3166280"/>
                <a:gd name="connsiteY54" fmla="*/ 1069075 h 1433015"/>
                <a:gd name="connsiteX55" fmla="*/ 1878842 w 3166280"/>
                <a:gd name="connsiteY55" fmla="*/ 1069075 h 1433015"/>
                <a:gd name="connsiteX56" fmla="*/ 1878842 w 3166280"/>
                <a:gd name="connsiteY56" fmla="*/ 1105469 h 1433015"/>
                <a:gd name="connsiteX57" fmla="*/ 1919785 w 3166280"/>
                <a:gd name="connsiteY57" fmla="*/ 1105469 h 1433015"/>
                <a:gd name="connsiteX58" fmla="*/ 1919785 w 3166280"/>
                <a:gd name="connsiteY58" fmla="*/ 1137313 h 1433015"/>
                <a:gd name="connsiteX59" fmla="*/ 2033517 w 3166280"/>
                <a:gd name="connsiteY59" fmla="*/ 1137313 h 1433015"/>
                <a:gd name="connsiteX60" fmla="*/ 2129051 w 3166280"/>
                <a:gd name="connsiteY60" fmla="*/ 1137313 h 1433015"/>
                <a:gd name="connsiteX61" fmla="*/ 2129051 w 3166280"/>
                <a:gd name="connsiteY61" fmla="*/ 1164609 h 1433015"/>
                <a:gd name="connsiteX62" fmla="*/ 2229134 w 3166280"/>
                <a:gd name="connsiteY62" fmla="*/ 1164609 h 1433015"/>
                <a:gd name="connsiteX63" fmla="*/ 2229134 w 3166280"/>
                <a:gd name="connsiteY63" fmla="*/ 1187355 h 1433015"/>
                <a:gd name="connsiteX64" fmla="*/ 2265529 w 3166280"/>
                <a:gd name="connsiteY64" fmla="*/ 1187355 h 1433015"/>
                <a:gd name="connsiteX65" fmla="*/ 2263136 w 3166280"/>
                <a:gd name="connsiteY65" fmla="*/ 1219793 h 1433015"/>
                <a:gd name="connsiteX66" fmla="*/ 2411105 w 3166280"/>
                <a:gd name="connsiteY66" fmla="*/ 1196454 h 1433015"/>
                <a:gd name="connsiteX67" fmla="*/ 2411105 w 3166280"/>
                <a:gd name="connsiteY67" fmla="*/ 1223749 h 1433015"/>
                <a:gd name="connsiteX68" fmla="*/ 2479343 w 3166280"/>
                <a:gd name="connsiteY68" fmla="*/ 1223749 h 1433015"/>
                <a:gd name="connsiteX69" fmla="*/ 2479343 w 3166280"/>
                <a:gd name="connsiteY69" fmla="*/ 1246495 h 1433015"/>
                <a:gd name="connsiteX70" fmla="*/ 2529385 w 3166280"/>
                <a:gd name="connsiteY70" fmla="*/ 1246495 h 1433015"/>
                <a:gd name="connsiteX71" fmla="*/ 2529385 w 3166280"/>
                <a:gd name="connsiteY71" fmla="*/ 1301086 h 1433015"/>
                <a:gd name="connsiteX72" fmla="*/ 2538484 w 3166280"/>
                <a:gd name="connsiteY72" fmla="*/ 1310185 h 1433015"/>
                <a:gd name="connsiteX73" fmla="*/ 2579427 w 3166280"/>
                <a:gd name="connsiteY73" fmla="*/ 1310185 h 1433015"/>
                <a:gd name="connsiteX74" fmla="*/ 2579427 w 3166280"/>
                <a:gd name="connsiteY74" fmla="*/ 1310185 h 1433015"/>
                <a:gd name="connsiteX75" fmla="*/ 2606723 w 3166280"/>
                <a:gd name="connsiteY75" fmla="*/ 1337481 h 1433015"/>
                <a:gd name="connsiteX76" fmla="*/ 2597624 w 3166280"/>
                <a:gd name="connsiteY76" fmla="*/ 1346580 h 1433015"/>
                <a:gd name="connsiteX77" fmla="*/ 2811439 w 3166280"/>
                <a:gd name="connsiteY77" fmla="*/ 1346580 h 1433015"/>
                <a:gd name="connsiteX78" fmla="*/ 2811439 w 3166280"/>
                <a:gd name="connsiteY78" fmla="*/ 1382973 h 1433015"/>
                <a:gd name="connsiteX79" fmla="*/ 3029803 w 3166280"/>
                <a:gd name="connsiteY79" fmla="*/ 1382973 h 1433015"/>
                <a:gd name="connsiteX80" fmla="*/ 3029803 w 3166280"/>
                <a:gd name="connsiteY80" fmla="*/ 1405719 h 1433015"/>
                <a:gd name="connsiteX81" fmla="*/ 3134436 w 3166280"/>
                <a:gd name="connsiteY81" fmla="*/ 1405719 h 1433015"/>
                <a:gd name="connsiteX82" fmla="*/ 3134436 w 3166280"/>
                <a:gd name="connsiteY82" fmla="*/ 1433015 h 1433015"/>
                <a:gd name="connsiteX83" fmla="*/ 3166281 w 3166280"/>
                <a:gd name="connsiteY83" fmla="*/ 1433015 h 1433015"/>
                <a:gd name="connsiteX0" fmla="*/ 0 w 3166282"/>
                <a:gd name="connsiteY0" fmla="*/ 0 h 1433015"/>
                <a:gd name="connsiteX1" fmla="*/ 72788 w 3166282"/>
                <a:gd name="connsiteY1" fmla="*/ 0 h 1433015"/>
                <a:gd name="connsiteX2" fmla="*/ 72788 w 3166282"/>
                <a:gd name="connsiteY2" fmla="*/ 0 h 1433015"/>
                <a:gd name="connsiteX3" fmla="*/ 90985 w 3166282"/>
                <a:gd name="connsiteY3" fmla="*/ 18197 h 1433015"/>
                <a:gd name="connsiteX4" fmla="*/ 90985 w 3166282"/>
                <a:gd name="connsiteY4" fmla="*/ 18197 h 1433015"/>
                <a:gd name="connsiteX5" fmla="*/ 118280 w 3166282"/>
                <a:gd name="connsiteY5" fmla="*/ 45492 h 1433015"/>
                <a:gd name="connsiteX6" fmla="*/ 118280 w 3166282"/>
                <a:gd name="connsiteY6" fmla="*/ 77337 h 1433015"/>
                <a:gd name="connsiteX7" fmla="*/ 259308 w 3166282"/>
                <a:gd name="connsiteY7" fmla="*/ 77337 h 1433015"/>
                <a:gd name="connsiteX8" fmla="*/ 259308 w 3166282"/>
                <a:gd name="connsiteY8" fmla="*/ 100083 h 1433015"/>
                <a:gd name="connsiteX9" fmla="*/ 336645 w 3166282"/>
                <a:gd name="connsiteY9" fmla="*/ 100083 h 1433015"/>
                <a:gd name="connsiteX10" fmla="*/ 336645 w 3166282"/>
                <a:gd name="connsiteY10" fmla="*/ 122830 h 1433015"/>
                <a:gd name="connsiteX11" fmla="*/ 359391 w 3166282"/>
                <a:gd name="connsiteY11" fmla="*/ 122830 h 1433015"/>
                <a:gd name="connsiteX12" fmla="*/ 359391 w 3166282"/>
                <a:gd name="connsiteY12" fmla="*/ 213815 h 1433015"/>
                <a:gd name="connsiteX13" fmla="*/ 382137 w 3166282"/>
                <a:gd name="connsiteY13" fmla="*/ 213815 h 1433015"/>
                <a:gd name="connsiteX14" fmla="*/ 382137 w 3166282"/>
                <a:gd name="connsiteY14" fmla="*/ 286603 h 1433015"/>
                <a:gd name="connsiteX15" fmla="*/ 395785 w 3166282"/>
                <a:gd name="connsiteY15" fmla="*/ 300251 h 1433015"/>
                <a:gd name="connsiteX16" fmla="*/ 395785 w 3166282"/>
                <a:gd name="connsiteY16" fmla="*/ 373039 h 1433015"/>
                <a:gd name="connsiteX17" fmla="*/ 418532 w 3166282"/>
                <a:gd name="connsiteY17" fmla="*/ 373039 h 1433015"/>
                <a:gd name="connsiteX18" fmla="*/ 418532 w 3166282"/>
                <a:gd name="connsiteY18" fmla="*/ 418531 h 1433015"/>
                <a:gd name="connsiteX19" fmla="*/ 450376 w 3166282"/>
                <a:gd name="connsiteY19" fmla="*/ 418531 h 1433015"/>
                <a:gd name="connsiteX20" fmla="*/ 450376 w 3166282"/>
                <a:gd name="connsiteY20" fmla="*/ 459475 h 1433015"/>
                <a:gd name="connsiteX21" fmla="*/ 500418 w 3166282"/>
                <a:gd name="connsiteY21" fmla="*/ 459475 h 1433015"/>
                <a:gd name="connsiteX22" fmla="*/ 500418 w 3166282"/>
                <a:gd name="connsiteY22" fmla="*/ 495869 h 1433015"/>
                <a:gd name="connsiteX23" fmla="*/ 618699 w 3166282"/>
                <a:gd name="connsiteY23" fmla="*/ 495869 h 1433015"/>
                <a:gd name="connsiteX24" fmla="*/ 618699 w 3166282"/>
                <a:gd name="connsiteY24" fmla="*/ 523164 h 1433015"/>
                <a:gd name="connsiteX25" fmla="*/ 673290 w 3166282"/>
                <a:gd name="connsiteY25" fmla="*/ 523164 h 1433015"/>
                <a:gd name="connsiteX26" fmla="*/ 673290 w 3166282"/>
                <a:gd name="connsiteY26" fmla="*/ 545910 h 1433015"/>
                <a:gd name="connsiteX27" fmla="*/ 723332 w 3166282"/>
                <a:gd name="connsiteY27" fmla="*/ 545910 h 1433015"/>
                <a:gd name="connsiteX28" fmla="*/ 723332 w 3166282"/>
                <a:gd name="connsiteY28" fmla="*/ 595952 h 1433015"/>
                <a:gd name="connsiteX29" fmla="*/ 809767 w 3166282"/>
                <a:gd name="connsiteY29" fmla="*/ 595952 h 1433015"/>
                <a:gd name="connsiteX30" fmla="*/ 809767 w 3166282"/>
                <a:gd name="connsiteY30" fmla="*/ 659642 h 1433015"/>
                <a:gd name="connsiteX31" fmla="*/ 850711 w 3166282"/>
                <a:gd name="connsiteY31" fmla="*/ 659642 h 1433015"/>
                <a:gd name="connsiteX32" fmla="*/ 850711 w 3166282"/>
                <a:gd name="connsiteY32" fmla="*/ 714233 h 1433015"/>
                <a:gd name="connsiteX33" fmla="*/ 914400 w 3166282"/>
                <a:gd name="connsiteY33" fmla="*/ 714233 h 1433015"/>
                <a:gd name="connsiteX34" fmla="*/ 914400 w 3166282"/>
                <a:gd name="connsiteY34" fmla="*/ 723331 h 1433015"/>
                <a:gd name="connsiteX35" fmla="*/ 1028132 w 3166282"/>
                <a:gd name="connsiteY35" fmla="*/ 723331 h 1433015"/>
                <a:gd name="connsiteX36" fmla="*/ 1028132 w 3166282"/>
                <a:gd name="connsiteY36" fmla="*/ 741528 h 1433015"/>
                <a:gd name="connsiteX37" fmla="*/ 1096370 w 3166282"/>
                <a:gd name="connsiteY37" fmla="*/ 741528 h 1433015"/>
                <a:gd name="connsiteX38" fmla="*/ 1096370 w 3166282"/>
                <a:gd name="connsiteY38" fmla="*/ 777922 h 1433015"/>
                <a:gd name="connsiteX39" fmla="*/ 1219200 w 3166282"/>
                <a:gd name="connsiteY39" fmla="*/ 777922 h 1433015"/>
                <a:gd name="connsiteX40" fmla="*/ 1219200 w 3166282"/>
                <a:gd name="connsiteY40" fmla="*/ 859809 h 1433015"/>
                <a:gd name="connsiteX41" fmla="*/ 1255594 w 3166282"/>
                <a:gd name="connsiteY41" fmla="*/ 859809 h 1433015"/>
                <a:gd name="connsiteX42" fmla="*/ 1255594 w 3166282"/>
                <a:gd name="connsiteY42" fmla="*/ 905301 h 1433015"/>
                <a:gd name="connsiteX43" fmla="*/ 1319284 w 3166282"/>
                <a:gd name="connsiteY43" fmla="*/ 905301 h 1433015"/>
                <a:gd name="connsiteX44" fmla="*/ 1319284 w 3166282"/>
                <a:gd name="connsiteY44" fmla="*/ 905301 h 1433015"/>
                <a:gd name="connsiteX45" fmla="*/ 1319284 w 3166282"/>
                <a:gd name="connsiteY45" fmla="*/ 946245 h 1433015"/>
                <a:gd name="connsiteX46" fmla="*/ 1378424 w 3166282"/>
                <a:gd name="connsiteY46" fmla="*/ 946245 h 1433015"/>
                <a:gd name="connsiteX47" fmla="*/ 1583140 w 3166282"/>
                <a:gd name="connsiteY47" fmla="*/ 946245 h 1433015"/>
                <a:gd name="connsiteX48" fmla="*/ 1583140 w 3166282"/>
                <a:gd name="connsiteY48" fmla="*/ 982639 h 1433015"/>
                <a:gd name="connsiteX49" fmla="*/ 1637732 w 3166282"/>
                <a:gd name="connsiteY49" fmla="*/ 982639 h 1433015"/>
                <a:gd name="connsiteX50" fmla="*/ 1637732 w 3166282"/>
                <a:gd name="connsiteY50" fmla="*/ 1000836 h 1433015"/>
                <a:gd name="connsiteX51" fmla="*/ 1696872 w 3166282"/>
                <a:gd name="connsiteY51" fmla="*/ 1000836 h 1433015"/>
                <a:gd name="connsiteX52" fmla="*/ 1696872 w 3166282"/>
                <a:gd name="connsiteY52" fmla="*/ 1023582 h 1433015"/>
                <a:gd name="connsiteX53" fmla="*/ 1828800 w 3166282"/>
                <a:gd name="connsiteY53" fmla="*/ 1023582 h 1433015"/>
                <a:gd name="connsiteX54" fmla="*/ 1828800 w 3166282"/>
                <a:gd name="connsiteY54" fmla="*/ 1069075 h 1433015"/>
                <a:gd name="connsiteX55" fmla="*/ 1878842 w 3166282"/>
                <a:gd name="connsiteY55" fmla="*/ 1069075 h 1433015"/>
                <a:gd name="connsiteX56" fmla="*/ 1878842 w 3166282"/>
                <a:gd name="connsiteY56" fmla="*/ 1105469 h 1433015"/>
                <a:gd name="connsiteX57" fmla="*/ 1919785 w 3166282"/>
                <a:gd name="connsiteY57" fmla="*/ 1105469 h 1433015"/>
                <a:gd name="connsiteX58" fmla="*/ 1919785 w 3166282"/>
                <a:gd name="connsiteY58" fmla="*/ 1137313 h 1433015"/>
                <a:gd name="connsiteX59" fmla="*/ 2033517 w 3166282"/>
                <a:gd name="connsiteY59" fmla="*/ 1137313 h 1433015"/>
                <a:gd name="connsiteX60" fmla="*/ 2129051 w 3166282"/>
                <a:gd name="connsiteY60" fmla="*/ 1137313 h 1433015"/>
                <a:gd name="connsiteX61" fmla="*/ 2129051 w 3166282"/>
                <a:gd name="connsiteY61" fmla="*/ 1164609 h 1433015"/>
                <a:gd name="connsiteX62" fmla="*/ 2229134 w 3166282"/>
                <a:gd name="connsiteY62" fmla="*/ 1164609 h 1433015"/>
                <a:gd name="connsiteX63" fmla="*/ 2229134 w 3166282"/>
                <a:gd name="connsiteY63" fmla="*/ 1187355 h 1433015"/>
                <a:gd name="connsiteX64" fmla="*/ 2265529 w 3166282"/>
                <a:gd name="connsiteY64" fmla="*/ 1187355 h 1433015"/>
                <a:gd name="connsiteX65" fmla="*/ 2263136 w 3166282"/>
                <a:gd name="connsiteY65" fmla="*/ 1219793 h 1433015"/>
                <a:gd name="connsiteX66" fmla="*/ 2424515 w 3166282"/>
                <a:gd name="connsiteY66" fmla="*/ 1223682 h 1433015"/>
                <a:gd name="connsiteX67" fmla="*/ 2411105 w 3166282"/>
                <a:gd name="connsiteY67" fmla="*/ 1223749 h 1433015"/>
                <a:gd name="connsiteX68" fmla="*/ 2479343 w 3166282"/>
                <a:gd name="connsiteY68" fmla="*/ 1223749 h 1433015"/>
                <a:gd name="connsiteX69" fmla="*/ 2479343 w 3166282"/>
                <a:gd name="connsiteY69" fmla="*/ 1246495 h 1433015"/>
                <a:gd name="connsiteX70" fmla="*/ 2529385 w 3166282"/>
                <a:gd name="connsiteY70" fmla="*/ 1246495 h 1433015"/>
                <a:gd name="connsiteX71" fmla="*/ 2529385 w 3166282"/>
                <a:gd name="connsiteY71" fmla="*/ 1301086 h 1433015"/>
                <a:gd name="connsiteX72" fmla="*/ 2538484 w 3166282"/>
                <a:gd name="connsiteY72" fmla="*/ 1310185 h 1433015"/>
                <a:gd name="connsiteX73" fmla="*/ 2579427 w 3166282"/>
                <a:gd name="connsiteY73" fmla="*/ 1310185 h 1433015"/>
                <a:gd name="connsiteX74" fmla="*/ 2579427 w 3166282"/>
                <a:gd name="connsiteY74" fmla="*/ 1310185 h 1433015"/>
                <a:gd name="connsiteX75" fmla="*/ 2606723 w 3166282"/>
                <a:gd name="connsiteY75" fmla="*/ 1337481 h 1433015"/>
                <a:gd name="connsiteX76" fmla="*/ 2597624 w 3166282"/>
                <a:gd name="connsiteY76" fmla="*/ 1346580 h 1433015"/>
                <a:gd name="connsiteX77" fmla="*/ 2811439 w 3166282"/>
                <a:gd name="connsiteY77" fmla="*/ 1346580 h 1433015"/>
                <a:gd name="connsiteX78" fmla="*/ 2811439 w 3166282"/>
                <a:gd name="connsiteY78" fmla="*/ 1382973 h 1433015"/>
                <a:gd name="connsiteX79" fmla="*/ 3029803 w 3166282"/>
                <a:gd name="connsiteY79" fmla="*/ 1382973 h 1433015"/>
                <a:gd name="connsiteX80" fmla="*/ 3029803 w 3166282"/>
                <a:gd name="connsiteY80" fmla="*/ 1405719 h 1433015"/>
                <a:gd name="connsiteX81" fmla="*/ 3134436 w 3166282"/>
                <a:gd name="connsiteY81" fmla="*/ 1405719 h 1433015"/>
                <a:gd name="connsiteX82" fmla="*/ 3134436 w 3166282"/>
                <a:gd name="connsiteY82" fmla="*/ 1433015 h 1433015"/>
                <a:gd name="connsiteX83" fmla="*/ 3166281 w 3166282"/>
                <a:gd name="connsiteY83" fmla="*/ 1433015 h 143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166282" h="1433015">
                  <a:moveTo>
                    <a:pt x="0" y="0"/>
                  </a:moveTo>
                  <a:lnTo>
                    <a:pt x="72788" y="0"/>
                  </a:lnTo>
                  <a:lnTo>
                    <a:pt x="72788" y="0"/>
                  </a:lnTo>
                  <a:lnTo>
                    <a:pt x="90985" y="18197"/>
                  </a:lnTo>
                  <a:lnTo>
                    <a:pt x="90985" y="18197"/>
                  </a:lnTo>
                  <a:lnTo>
                    <a:pt x="118280" y="45492"/>
                  </a:lnTo>
                  <a:lnTo>
                    <a:pt x="118280" y="77337"/>
                  </a:lnTo>
                  <a:lnTo>
                    <a:pt x="259308" y="77337"/>
                  </a:lnTo>
                  <a:lnTo>
                    <a:pt x="259308" y="100083"/>
                  </a:lnTo>
                  <a:lnTo>
                    <a:pt x="336645" y="100083"/>
                  </a:lnTo>
                  <a:lnTo>
                    <a:pt x="336645" y="122830"/>
                  </a:lnTo>
                  <a:lnTo>
                    <a:pt x="359391" y="122830"/>
                  </a:lnTo>
                  <a:lnTo>
                    <a:pt x="359391" y="213815"/>
                  </a:lnTo>
                  <a:lnTo>
                    <a:pt x="382137" y="213815"/>
                  </a:lnTo>
                  <a:lnTo>
                    <a:pt x="382137" y="286603"/>
                  </a:lnTo>
                  <a:lnTo>
                    <a:pt x="395785" y="300251"/>
                  </a:lnTo>
                  <a:lnTo>
                    <a:pt x="395785" y="373039"/>
                  </a:lnTo>
                  <a:lnTo>
                    <a:pt x="418532" y="373039"/>
                  </a:lnTo>
                  <a:lnTo>
                    <a:pt x="418532" y="418531"/>
                  </a:lnTo>
                  <a:lnTo>
                    <a:pt x="450376" y="418531"/>
                  </a:lnTo>
                  <a:lnTo>
                    <a:pt x="450376" y="459475"/>
                  </a:lnTo>
                  <a:lnTo>
                    <a:pt x="500418" y="459475"/>
                  </a:lnTo>
                  <a:lnTo>
                    <a:pt x="500418" y="495869"/>
                  </a:lnTo>
                  <a:lnTo>
                    <a:pt x="618699" y="495869"/>
                  </a:lnTo>
                  <a:lnTo>
                    <a:pt x="618699" y="523164"/>
                  </a:lnTo>
                  <a:lnTo>
                    <a:pt x="673290" y="523164"/>
                  </a:lnTo>
                  <a:lnTo>
                    <a:pt x="673290" y="545910"/>
                  </a:lnTo>
                  <a:lnTo>
                    <a:pt x="723332" y="545910"/>
                  </a:lnTo>
                  <a:lnTo>
                    <a:pt x="723332" y="595952"/>
                  </a:lnTo>
                  <a:lnTo>
                    <a:pt x="809767" y="595952"/>
                  </a:lnTo>
                  <a:lnTo>
                    <a:pt x="809767" y="659642"/>
                  </a:lnTo>
                  <a:lnTo>
                    <a:pt x="850711" y="659642"/>
                  </a:lnTo>
                  <a:lnTo>
                    <a:pt x="850711" y="714233"/>
                  </a:lnTo>
                  <a:lnTo>
                    <a:pt x="914400" y="714233"/>
                  </a:lnTo>
                  <a:lnTo>
                    <a:pt x="914400" y="723331"/>
                  </a:lnTo>
                  <a:lnTo>
                    <a:pt x="1028132" y="723331"/>
                  </a:lnTo>
                  <a:lnTo>
                    <a:pt x="1028132" y="741528"/>
                  </a:lnTo>
                  <a:lnTo>
                    <a:pt x="1096370" y="741528"/>
                  </a:lnTo>
                  <a:lnTo>
                    <a:pt x="1096370" y="777922"/>
                  </a:lnTo>
                  <a:lnTo>
                    <a:pt x="1219200" y="777922"/>
                  </a:lnTo>
                  <a:lnTo>
                    <a:pt x="1219200" y="859809"/>
                  </a:lnTo>
                  <a:lnTo>
                    <a:pt x="1255594" y="859809"/>
                  </a:lnTo>
                  <a:lnTo>
                    <a:pt x="1255594" y="905301"/>
                  </a:lnTo>
                  <a:lnTo>
                    <a:pt x="1319284" y="905301"/>
                  </a:lnTo>
                  <a:lnTo>
                    <a:pt x="1319284" y="905301"/>
                  </a:lnTo>
                  <a:lnTo>
                    <a:pt x="1319284" y="946245"/>
                  </a:lnTo>
                  <a:lnTo>
                    <a:pt x="1378424" y="946245"/>
                  </a:lnTo>
                  <a:lnTo>
                    <a:pt x="1583140" y="946245"/>
                  </a:lnTo>
                  <a:lnTo>
                    <a:pt x="1583140" y="982639"/>
                  </a:lnTo>
                  <a:lnTo>
                    <a:pt x="1637732" y="982639"/>
                  </a:lnTo>
                  <a:lnTo>
                    <a:pt x="1637732" y="1000836"/>
                  </a:lnTo>
                  <a:lnTo>
                    <a:pt x="1696872" y="1000836"/>
                  </a:lnTo>
                  <a:lnTo>
                    <a:pt x="1696872" y="1023582"/>
                  </a:lnTo>
                  <a:lnTo>
                    <a:pt x="1828800" y="1023582"/>
                  </a:lnTo>
                  <a:lnTo>
                    <a:pt x="1828800" y="1069075"/>
                  </a:lnTo>
                  <a:lnTo>
                    <a:pt x="1878842" y="1069075"/>
                  </a:lnTo>
                  <a:lnTo>
                    <a:pt x="1878842" y="1105469"/>
                  </a:lnTo>
                  <a:lnTo>
                    <a:pt x="1919785" y="1105469"/>
                  </a:lnTo>
                  <a:lnTo>
                    <a:pt x="1919785" y="1137313"/>
                  </a:lnTo>
                  <a:lnTo>
                    <a:pt x="2033517" y="1137313"/>
                  </a:lnTo>
                  <a:lnTo>
                    <a:pt x="2129051" y="1137313"/>
                  </a:lnTo>
                  <a:lnTo>
                    <a:pt x="2129051" y="1164609"/>
                  </a:lnTo>
                  <a:lnTo>
                    <a:pt x="2229134" y="1164609"/>
                  </a:lnTo>
                  <a:lnTo>
                    <a:pt x="2229134" y="1187355"/>
                  </a:lnTo>
                  <a:lnTo>
                    <a:pt x="2265529" y="1187355"/>
                  </a:lnTo>
                  <a:lnTo>
                    <a:pt x="2263136" y="1219793"/>
                  </a:lnTo>
                  <a:lnTo>
                    <a:pt x="2424515" y="1223682"/>
                  </a:lnTo>
                  <a:lnTo>
                    <a:pt x="2411105" y="1223749"/>
                  </a:lnTo>
                  <a:lnTo>
                    <a:pt x="2479343" y="1223749"/>
                  </a:lnTo>
                  <a:lnTo>
                    <a:pt x="2479343" y="1246495"/>
                  </a:lnTo>
                  <a:lnTo>
                    <a:pt x="2529385" y="1246495"/>
                  </a:lnTo>
                  <a:lnTo>
                    <a:pt x="2529385" y="1301086"/>
                  </a:lnTo>
                  <a:lnTo>
                    <a:pt x="2538484" y="1310185"/>
                  </a:lnTo>
                  <a:lnTo>
                    <a:pt x="2579427" y="1310185"/>
                  </a:lnTo>
                  <a:lnTo>
                    <a:pt x="2579427" y="1310185"/>
                  </a:lnTo>
                  <a:lnTo>
                    <a:pt x="2606723" y="1337481"/>
                  </a:lnTo>
                  <a:lnTo>
                    <a:pt x="2597624" y="1346580"/>
                  </a:lnTo>
                  <a:lnTo>
                    <a:pt x="2811439" y="1346580"/>
                  </a:lnTo>
                  <a:lnTo>
                    <a:pt x="2811439" y="1382973"/>
                  </a:lnTo>
                  <a:lnTo>
                    <a:pt x="3029803" y="1382973"/>
                  </a:lnTo>
                  <a:lnTo>
                    <a:pt x="3029803" y="1405719"/>
                  </a:lnTo>
                  <a:lnTo>
                    <a:pt x="3134436" y="1405719"/>
                  </a:lnTo>
                  <a:lnTo>
                    <a:pt x="3134436" y="1433015"/>
                  </a:lnTo>
                  <a:lnTo>
                    <a:pt x="3166281" y="1433015"/>
                  </a:lnTo>
                </a:path>
              </a:pathLst>
            </a:custGeom>
            <a:noFill/>
            <a:ln w="28575">
              <a:solidFill>
                <a:schemeClr val="accent3"/>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 name="Freeform: Shape 42">
              <a:extLst>
                <a:ext uri="{FF2B5EF4-FFF2-40B4-BE49-F238E27FC236}">
                  <a16:creationId xmlns:a16="http://schemas.microsoft.com/office/drawing/2014/main" id="{3582941E-B3F4-D37A-EFB0-8FA5DE6AF93B}"/>
                </a:ext>
              </a:extLst>
            </p:cNvPr>
            <p:cNvSpPr/>
            <p:nvPr/>
          </p:nvSpPr>
          <p:spPr bwMode="auto">
            <a:xfrm>
              <a:off x="2625787" y="3187947"/>
              <a:ext cx="3419215" cy="1341357"/>
            </a:xfrm>
            <a:custGeom>
              <a:avLst/>
              <a:gdLst>
                <a:gd name="connsiteX0" fmla="*/ 0 w 3419215"/>
                <a:gd name="connsiteY0" fmla="*/ 0 h 1341357"/>
                <a:gd name="connsiteX1" fmla="*/ 85391 w 3419215"/>
                <a:gd name="connsiteY1" fmla="*/ 0 h 1341357"/>
                <a:gd name="connsiteX2" fmla="*/ 85391 w 3419215"/>
                <a:gd name="connsiteY2" fmla="*/ 32022 h 1341357"/>
                <a:gd name="connsiteX3" fmla="*/ 117413 w 3419215"/>
                <a:gd name="connsiteY3" fmla="*/ 32022 h 1341357"/>
                <a:gd name="connsiteX4" fmla="*/ 117413 w 3419215"/>
                <a:gd name="connsiteY4" fmla="*/ 56928 h 1341357"/>
                <a:gd name="connsiteX5" fmla="*/ 177899 w 3419215"/>
                <a:gd name="connsiteY5" fmla="*/ 56928 h 1341357"/>
                <a:gd name="connsiteX6" fmla="*/ 177899 w 3419215"/>
                <a:gd name="connsiteY6" fmla="*/ 78276 h 1341357"/>
                <a:gd name="connsiteX7" fmla="*/ 206362 w 3419215"/>
                <a:gd name="connsiteY7" fmla="*/ 78276 h 1341357"/>
                <a:gd name="connsiteX8" fmla="*/ 206362 w 3419215"/>
                <a:gd name="connsiteY8" fmla="*/ 88949 h 1341357"/>
                <a:gd name="connsiteX9" fmla="*/ 277522 w 3419215"/>
                <a:gd name="connsiteY9" fmla="*/ 88949 h 1341357"/>
                <a:gd name="connsiteX10" fmla="*/ 277522 w 3419215"/>
                <a:gd name="connsiteY10" fmla="*/ 110297 h 1341357"/>
                <a:gd name="connsiteX11" fmla="*/ 355797 w 3419215"/>
                <a:gd name="connsiteY11" fmla="*/ 110297 h 1341357"/>
                <a:gd name="connsiteX12" fmla="*/ 355797 w 3419215"/>
                <a:gd name="connsiteY12" fmla="*/ 135203 h 1341357"/>
                <a:gd name="connsiteX13" fmla="*/ 405609 w 3419215"/>
                <a:gd name="connsiteY13" fmla="*/ 135203 h 1341357"/>
                <a:gd name="connsiteX14" fmla="*/ 405609 w 3419215"/>
                <a:gd name="connsiteY14" fmla="*/ 160109 h 1341357"/>
                <a:gd name="connsiteX15" fmla="*/ 441189 w 3419215"/>
                <a:gd name="connsiteY15" fmla="*/ 160109 h 1341357"/>
                <a:gd name="connsiteX16" fmla="*/ 441189 w 3419215"/>
                <a:gd name="connsiteY16" fmla="*/ 185015 h 1341357"/>
                <a:gd name="connsiteX17" fmla="*/ 491001 w 3419215"/>
                <a:gd name="connsiteY17" fmla="*/ 185015 h 1341357"/>
                <a:gd name="connsiteX18" fmla="*/ 491001 w 3419215"/>
                <a:gd name="connsiteY18" fmla="*/ 206363 h 1341357"/>
                <a:gd name="connsiteX19" fmla="*/ 505232 w 3419215"/>
                <a:gd name="connsiteY19" fmla="*/ 206363 h 1341357"/>
                <a:gd name="connsiteX20" fmla="*/ 505232 w 3419215"/>
                <a:gd name="connsiteY20" fmla="*/ 234827 h 1341357"/>
                <a:gd name="connsiteX21" fmla="*/ 597740 w 3419215"/>
                <a:gd name="connsiteY21" fmla="*/ 234827 h 1341357"/>
                <a:gd name="connsiteX22" fmla="*/ 597740 w 3419215"/>
                <a:gd name="connsiteY22" fmla="*/ 259732 h 1341357"/>
                <a:gd name="connsiteX23" fmla="*/ 700921 w 3419215"/>
                <a:gd name="connsiteY23" fmla="*/ 259732 h 1341357"/>
                <a:gd name="connsiteX24" fmla="*/ 700921 w 3419215"/>
                <a:gd name="connsiteY24" fmla="*/ 284638 h 1341357"/>
                <a:gd name="connsiteX25" fmla="*/ 736501 w 3419215"/>
                <a:gd name="connsiteY25" fmla="*/ 284638 h 1341357"/>
                <a:gd name="connsiteX26" fmla="*/ 736501 w 3419215"/>
                <a:gd name="connsiteY26" fmla="*/ 313102 h 1341357"/>
                <a:gd name="connsiteX27" fmla="*/ 821892 w 3419215"/>
                <a:gd name="connsiteY27" fmla="*/ 313102 h 1341357"/>
                <a:gd name="connsiteX28" fmla="*/ 821892 w 3419215"/>
                <a:gd name="connsiteY28" fmla="*/ 334450 h 1341357"/>
                <a:gd name="connsiteX29" fmla="*/ 864588 w 3419215"/>
                <a:gd name="connsiteY29" fmla="*/ 334450 h 1341357"/>
                <a:gd name="connsiteX30" fmla="*/ 864588 w 3419215"/>
                <a:gd name="connsiteY30" fmla="*/ 352240 h 1341357"/>
                <a:gd name="connsiteX31" fmla="*/ 974885 w 3419215"/>
                <a:gd name="connsiteY31" fmla="*/ 352240 h 1341357"/>
                <a:gd name="connsiteX32" fmla="*/ 974885 w 3419215"/>
                <a:gd name="connsiteY32" fmla="*/ 370030 h 1341357"/>
                <a:gd name="connsiteX33" fmla="*/ 1117204 w 3419215"/>
                <a:gd name="connsiteY33" fmla="*/ 370030 h 1341357"/>
                <a:gd name="connsiteX34" fmla="*/ 1127878 w 3419215"/>
                <a:gd name="connsiteY34" fmla="*/ 380704 h 1341357"/>
                <a:gd name="connsiteX35" fmla="*/ 1387611 w 3419215"/>
                <a:gd name="connsiteY35" fmla="*/ 380704 h 1341357"/>
                <a:gd name="connsiteX36" fmla="*/ 1398285 w 3419215"/>
                <a:gd name="connsiteY36" fmla="*/ 391378 h 1341357"/>
                <a:gd name="connsiteX37" fmla="*/ 1519256 w 3419215"/>
                <a:gd name="connsiteY37" fmla="*/ 391378 h 1341357"/>
                <a:gd name="connsiteX38" fmla="*/ 1519256 w 3419215"/>
                <a:gd name="connsiteY38" fmla="*/ 412725 h 1341357"/>
                <a:gd name="connsiteX39" fmla="*/ 1679365 w 3419215"/>
                <a:gd name="connsiteY39" fmla="*/ 412725 h 1341357"/>
                <a:gd name="connsiteX40" fmla="*/ 1679365 w 3419215"/>
                <a:gd name="connsiteY40" fmla="*/ 430515 h 1341357"/>
                <a:gd name="connsiteX41" fmla="*/ 1754082 w 3419215"/>
                <a:gd name="connsiteY41" fmla="*/ 430515 h 1341357"/>
                <a:gd name="connsiteX42" fmla="*/ 1754082 w 3419215"/>
                <a:gd name="connsiteY42" fmla="*/ 458979 h 1341357"/>
                <a:gd name="connsiteX43" fmla="*/ 1850148 w 3419215"/>
                <a:gd name="connsiteY43" fmla="*/ 458979 h 1341357"/>
                <a:gd name="connsiteX44" fmla="*/ 1857264 w 3419215"/>
                <a:gd name="connsiteY44" fmla="*/ 466095 h 1341357"/>
                <a:gd name="connsiteX45" fmla="*/ 1910633 w 3419215"/>
                <a:gd name="connsiteY45" fmla="*/ 466095 h 1341357"/>
                <a:gd name="connsiteX46" fmla="*/ 1910633 w 3419215"/>
                <a:gd name="connsiteY46" fmla="*/ 491001 h 1341357"/>
                <a:gd name="connsiteX47" fmla="*/ 2213061 w 3419215"/>
                <a:gd name="connsiteY47" fmla="*/ 491001 h 1341357"/>
                <a:gd name="connsiteX48" fmla="*/ 2213061 w 3419215"/>
                <a:gd name="connsiteY48" fmla="*/ 523023 h 1341357"/>
                <a:gd name="connsiteX49" fmla="*/ 3337382 w 3419215"/>
                <a:gd name="connsiteY49" fmla="*/ 523023 h 1341357"/>
                <a:gd name="connsiteX50" fmla="*/ 3337382 w 3419215"/>
                <a:gd name="connsiteY50" fmla="*/ 935748 h 1341357"/>
                <a:gd name="connsiteX51" fmla="*/ 3383636 w 3419215"/>
                <a:gd name="connsiteY51" fmla="*/ 935748 h 1341357"/>
                <a:gd name="connsiteX52" fmla="*/ 3383636 w 3419215"/>
                <a:gd name="connsiteY52" fmla="*/ 1341357 h 1341357"/>
                <a:gd name="connsiteX53" fmla="*/ 3419215 w 3419215"/>
                <a:gd name="connsiteY53" fmla="*/ 1341357 h 134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419215" h="1341357">
                  <a:moveTo>
                    <a:pt x="0" y="0"/>
                  </a:moveTo>
                  <a:lnTo>
                    <a:pt x="85391" y="0"/>
                  </a:lnTo>
                  <a:lnTo>
                    <a:pt x="85391" y="32022"/>
                  </a:lnTo>
                  <a:lnTo>
                    <a:pt x="117413" y="32022"/>
                  </a:lnTo>
                  <a:lnTo>
                    <a:pt x="117413" y="56928"/>
                  </a:lnTo>
                  <a:lnTo>
                    <a:pt x="177899" y="56928"/>
                  </a:lnTo>
                  <a:lnTo>
                    <a:pt x="177899" y="78276"/>
                  </a:lnTo>
                  <a:lnTo>
                    <a:pt x="206362" y="78276"/>
                  </a:lnTo>
                  <a:lnTo>
                    <a:pt x="206362" y="88949"/>
                  </a:lnTo>
                  <a:lnTo>
                    <a:pt x="277522" y="88949"/>
                  </a:lnTo>
                  <a:lnTo>
                    <a:pt x="277522" y="110297"/>
                  </a:lnTo>
                  <a:lnTo>
                    <a:pt x="355797" y="110297"/>
                  </a:lnTo>
                  <a:lnTo>
                    <a:pt x="355797" y="135203"/>
                  </a:lnTo>
                  <a:lnTo>
                    <a:pt x="405609" y="135203"/>
                  </a:lnTo>
                  <a:lnTo>
                    <a:pt x="405609" y="160109"/>
                  </a:lnTo>
                  <a:lnTo>
                    <a:pt x="441189" y="160109"/>
                  </a:lnTo>
                  <a:lnTo>
                    <a:pt x="441189" y="185015"/>
                  </a:lnTo>
                  <a:lnTo>
                    <a:pt x="491001" y="185015"/>
                  </a:lnTo>
                  <a:lnTo>
                    <a:pt x="491001" y="206363"/>
                  </a:lnTo>
                  <a:lnTo>
                    <a:pt x="505232" y="206363"/>
                  </a:lnTo>
                  <a:lnTo>
                    <a:pt x="505232" y="234827"/>
                  </a:lnTo>
                  <a:lnTo>
                    <a:pt x="597740" y="234827"/>
                  </a:lnTo>
                  <a:lnTo>
                    <a:pt x="597740" y="259732"/>
                  </a:lnTo>
                  <a:lnTo>
                    <a:pt x="700921" y="259732"/>
                  </a:lnTo>
                  <a:lnTo>
                    <a:pt x="700921" y="284638"/>
                  </a:lnTo>
                  <a:lnTo>
                    <a:pt x="736501" y="284638"/>
                  </a:lnTo>
                  <a:lnTo>
                    <a:pt x="736501" y="313102"/>
                  </a:lnTo>
                  <a:lnTo>
                    <a:pt x="821892" y="313102"/>
                  </a:lnTo>
                  <a:lnTo>
                    <a:pt x="821892" y="334450"/>
                  </a:lnTo>
                  <a:lnTo>
                    <a:pt x="864588" y="334450"/>
                  </a:lnTo>
                  <a:lnTo>
                    <a:pt x="864588" y="352240"/>
                  </a:lnTo>
                  <a:lnTo>
                    <a:pt x="974885" y="352240"/>
                  </a:lnTo>
                  <a:lnTo>
                    <a:pt x="974885" y="370030"/>
                  </a:lnTo>
                  <a:lnTo>
                    <a:pt x="1117204" y="370030"/>
                  </a:lnTo>
                  <a:lnTo>
                    <a:pt x="1127878" y="380704"/>
                  </a:lnTo>
                  <a:lnTo>
                    <a:pt x="1387611" y="380704"/>
                  </a:lnTo>
                  <a:lnTo>
                    <a:pt x="1398285" y="391378"/>
                  </a:lnTo>
                  <a:lnTo>
                    <a:pt x="1519256" y="391378"/>
                  </a:lnTo>
                  <a:lnTo>
                    <a:pt x="1519256" y="412725"/>
                  </a:lnTo>
                  <a:lnTo>
                    <a:pt x="1679365" y="412725"/>
                  </a:lnTo>
                  <a:lnTo>
                    <a:pt x="1679365" y="430515"/>
                  </a:lnTo>
                  <a:lnTo>
                    <a:pt x="1754082" y="430515"/>
                  </a:lnTo>
                  <a:lnTo>
                    <a:pt x="1754082" y="458979"/>
                  </a:lnTo>
                  <a:lnTo>
                    <a:pt x="1850148" y="458979"/>
                  </a:lnTo>
                  <a:lnTo>
                    <a:pt x="1857264" y="466095"/>
                  </a:lnTo>
                  <a:lnTo>
                    <a:pt x="1910633" y="466095"/>
                  </a:lnTo>
                  <a:lnTo>
                    <a:pt x="1910633" y="491001"/>
                  </a:lnTo>
                  <a:lnTo>
                    <a:pt x="2213061" y="491001"/>
                  </a:lnTo>
                  <a:lnTo>
                    <a:pt x="2213061" y="523023"/>
                  </a:lnTo>
                  <a:lnTo>
                    <a:pt x="3337382" y="523023"/>
                  </a:lnTo>
                  <a:lnTo>
                    <a:pt x="3337382" y="935748"/>
                  </a:lnTo>
                  <a:lnTo>
                    <a:pt x="3383636" y="935748"/>
                  </a:lnTo>
                  <a:lnTo>
                    <a:pt x="3383636" y="1341357"/>
                  </a:lnTo>
                  <a:lnTo>
                    <a:pt x="3419215" y="1341357"/>
                  </a:lnTo>
                </a:path>
              </a:pathLst>
            </a:custGeom>
            <a:noFill/>
            <a:ln w="28575" cap="rnd">
              <a:solidFill>
                <a:schemeClr val="accent3"/>
              </a:solid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6" name="Title 5">
            <a:extLst>
              <a:ext uri="{FF2B5EF4-FFF2-40B4-BE49-F238E27FC236}">
                <a16:creationId xmlns:a16="http://schemas.microsoft.com/office/drawing/2014/main" id="{61626276-60CC-79CC-25D2-6F0F7D88BBEF}"/>
              </a:ext>
            </a:extLst>
          </p:cNvPr>
          <p:cNvSpPr>
            <a:spLocks noGrp="1"/>
          </p:cNvSpPr>
          <p:nvPr>
            <p:ph type="title"/>
          </p:nvPr>
        </p:nvSpPr>
        <p:spPr/>
        <p:txBody>
          <a:bodyPr/>
          <a:lstStyle/>
          <a:p>
            <a:r>
              <a:rPr lang="en-US"/>
              <a:t>Adjuvant IO Trials: DFS</a:t>
            </a:r>
          </a:p>
        </p:txBody>
      </p:sp>
      <p:sp>
        <p:nvSpPr>
          <p:cNvPr id="3" name="Slide Number Placeholder 2">
            <a:extLst>
              <a:ext uri="{FF2B5EF4-FFF2-40B4-BE49-F238E27FC236}">
                <a16:creationId xmlns:a16="http://schemas.microsoft.com/office/drawing/2014/main" id="{349D2323-9417-4701-9BF8-7E048C27B249}"/>
              </a:ext>
            </a:extLst>
          </p:cNvPr>
          <p:cNvSpPr>
            <a:spLocks noGrp="1"/>
          </p:cNvSpPr>
          <p:nvPr>
            <p:ph type="sldNum" sz="quarter" idx="4294967295"/>
          </p:nvPr>
        </p:nvSpPr>
        <p:spPr>
          <a:xfrm>
            <a:off x="0" y="0"/>
            <a:ext cx="0" cy="0"/>
          </a:xfrm>
        </p:spPr>
        <p:txBody>
          <a:bodyPr anchor="ctr">
            <a:normAutofit fontScale="25000" lnSpcReduction="20000"/>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AF1AFCDA-ABCC-4704-AB71-48FDE4F2FA4C}" type="slidenum">
              <a:rPr kumimoji="0" lang="en-US" sz="1800" b="0" i="0" u="none" strike="noStrike" kern="1200" cap="none" spc="0" normalizeH="0" baseline="0" noProof="0" smtClean="0">
                <a:ln>
                  <a:noFill/>
                </a:ln>
                <a:solidFill>
                  <a:srgbClr val="FFFFFF"/>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600"/>
                </a:spcAft>
                <a:buClrTx/>
                <a:buSzTx/>
                <a:buFontTx/>
                <a:buNone/>
                <a:tabLst/>
                <a:defRPr/>
              </a:pPr>
              <a:t>43</a:t>
            </a:fld>
            <a:endParaRPr kumimoji="0" lang="en-US" sz="18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98A5B32D-4A3F-9577-45B7-08272AB71690}"/>
              </a:ext>
            </a:extLst>
          </p:cNvPr>
          <p:cNvSpPr txBox="1"/>
          <p:nvPr/>
        </p:nvSpPr>
        <p:spPr bwMode="auto">
          <a:xfrm>
            <a:off x="6842350" y="1272849"/>
            <a:ext cx="49084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PEARLS/KEYNOTE-091: Overall Population</a:t>
            </a:r>
            <a:r>
              <a:rPr kumimoji="0" lang="en-US" sz="2000" b="1" i="0" u="none" strike="noStrike" kern="1200" cap="none" spc="0" normalizeH="0" baseline="30000" noProof="0">
                <a:ln>
                  <a:noFill/>
                </a:ln>
                <a:solidFill>
                  <a:srgbClr val="000000"/>
                </a:solidFill>
                <a:effectLst/>
                <a:uLnTx/>
                <a:uFillTx/>
                <a:latin typeface="Calibri" panose="020F0502020204030204" pitchFamily="34" charset="0"/>
                <a:ea typeface="+mn-ea"/>
                <a:cs typeface="Arial" panose="020B0604020202020204" pitchFamily="34" charset="0"/>
              </a:rPr>
              <a:t>4,5</a:t>
            </a:r>
          </a:p>
        </p:txBody>
      </p:sp>
      <p:sp>
        <p:nvSpPr>
          <p:cNvPr id="29" name="TextBox 28">
            <a:extLst>
              <a:ext uri="{FF2B5EF4-FFF2-40B4-BE49-F238E27FC236}">
                <a16:creationId xmlns:a16="http://schemas.microsoft.com/office/drawing/2014/main" id="{42FA5440-4936-5A8F-F4D0-A7F1F032A402}"/>
              </a:ext>
            </a:extLst>
          </p:cNvPr>
          <p:cNvSpPr txBox="1"/>
          <p:nvPr/>
        </p:nvSpPr>
        <p:spPr bwMode="auto">
          <a:xfrm>
            <a:off x="3702219" y="1547902"/>
            <a:ext cx="1785081" cy="120032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Median DFS</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Mo</a:t>
            </a:r>
            <a:endParaRPr kumimoji="0" lang="en-US" sz="1800" b="0"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68.5</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37.3</a:t>
            </a:r>
          </a:p>
        </p:txBody>
      </p:sp>
      <p:sp>
        <p:nvSpPr>
          <p:cNvPr id="34" name="Text Box 15">
            <a:extLst>
              <a:ext uri="{FF2B5EF4-FFF2-40B4-BE49-F238E27FC236}">
                <a16:creationId xmlns:a16="http://schemas.microsoft.com/office/drawing/2014/main" id="{4D44E396-07ED-42BE-D195-DEBCA043FDD2}"/>
              </a:ext>
            </a:extLst>
          </p:cNvPr>
          <p:cNvSpPr txBox="1">
            <a:spLocks noChangeArrowheads="1"/>
          </p:cNvSpPr>
          <p:nvPr/>
        </p:nvSpPr>
        <p:spPr bwMode="auto">
          <a:xfrm>
            <a:off x="436373" y="6199758"/>
            <a:ext cx="6547023"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1.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Felip</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Lancet. 2021;398:1344. 2. Wakelee. ASCO 2024.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Abstr</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LBA8035. 3. Atezolizumab PI. 4. Paz-Ares. ESMO Virtual 2022.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Abstr</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VP3-2022. 5. O'Brien. Lancet Oncol. 2022;23:1274. 6. Pembrolizumab PI.</a:t>
            </a:r>
            <a:endPar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7B560F10-72E7-91B8-51BA-8BC5645E8866}"/>
              </a:ext>
            </a:extLst>
          </p:cNvPr>
          <p:cNvSpPr txBox="1"/>
          <p:nvPr/>
        </p:nvSpPr>
        <p:spPr bwMode="auto">
          <a:xfrm>
            <a:off x="3074063" y="2101900"/>
            <a:ext cx="824606" cy="646331"/>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800" b="1"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Atezo</a:t>
            </a:r>
          </a:p>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800" b="1"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BSC</a:t>
            </a:r>
          </a:p>
        </p:txBody>
      </p:sp>
      <p:sp>
        <p:nvSpPr>
          <p:cNvPr id="323" name="TextBox 322">
            <a:extLst>
              <a:ext uri="{FF2B5EF4-FFF2-40B4-BE49-F238E27FC236}">
                <a16:creationId xmlns:a16="http://schemas.microsoft.com/office/drawing/2014/main" id="{E30A0EAC-EF53-F4E5-8063-0AC25BD65176}"/>
              </a:ext>
            </a:extLst>
          </p:cNvPr>
          <p:cNvSpPr txBox="1"/>
          <p:nvPr/>
        </p:nvSpPr>
        <p:spPr bwMode="auto">
          <a:xfrm rot="16200000">
            <a:off x="5006771" y="3209575"/>
            <a:ext cx="31028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DFS (%)</a:t>
            </a:r>
          </a:p>
        </p:txBody>
      </p:sp>
      <p:grpSp>
        <p:nvGrpSpPr>
          <p:cNvPr id="641" name="Group 640">
            <a:extLst>
              <a:ext uri="{FF2B5EF4-FFF2-40B4-BE49-F238E27FC236}">
                <a16:creationId xmlns:a16="http://schemas.microsoft.com/office/drawing/2014/main" id="{541196D1-A0AA-49D3-0DA4-1BF37F5F6E7D}"/>
              </a:ext>
            </a:extLst>
          </p:cNvPr>
          <p:cNvGrpSpPr/>
          <p:nvPr/>
        </p:nvGrpSpPr>
        <p:grpSpPr>
          <a:xfrm>
            <a:off x="7122053" y="1723908"/>
            <a:ext cx="4365459" cy="1999970"/>
            <a:chOff x="7140486" y="1646082"/>
            <a:chExt cx="4542685" cy="2081165"/>
          </a:xfrm>
        </p:grpSpPr>
        <p:sp>
          <p:nvSpPr>
            <p:cNvPr id="552" name="TextBox 551">
              <a:extLst>
                <a:ext uri="{FF2B5EF4-FFF2-40B4-BE49-F238E27FC236}">
                  <a16:creationId xmlns:a16="http://schemas.microsoft.com/office/drawing/2014/main" id="{B76EBC96-C332-B5B6-2ED0-E0994379D27C}"/>
                </a:ext>
              </a:extLst>
            </p:cNvPr>
            <p:cNvSpPr txBox="1"/>
            <p:nvPr/>
          </p:nvSpPr>
          <p:spPr bwMode="auto">
            <a:xfrm>
              <a:off x="7140486" y="1646082"/>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53" name="TextBox 552">
              <a:extLst>
                <a:ext uri="{FF2B5EF4-FFF2-40B4-BE49-F238E27FC236}">
                  <a16:creationId xmlns:a16="http://schemas.microsoft.com/office/drawing/2014/main" id="{56BF3F77-7A05-9BFA-61DF-44629243CC84}"/>
                </a:ext>
              </a:extLst>
            </p:cNvPr>
            <p:cNvSpPr txBox="1"/>
            <p:nvPr/>
          </p:nvSpPr>
          <p:spPr bwMode="auto">
            <a:xfrm>
              <a:off x="7297615" y="1862571"/>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54" name="TextBox 553">
              <a:extLst>
                <a:ext uri="{FF2B5EF4-FFF2-40B4-BE49-F238E27FC236}">
                  <a16:creationId xmlns:a16="http://schemas.microsoft.com/office/drawing/2014/main" id="{24689025-1C6A-1721-3EBE-9489367B5F5A}"/>
                </a:ext>
              </a:extLst>
            </p:cNvPr>
            <p:cNvSpPr txBox="1"/>
            <p:nvPr/>
          </p:nvSpPr>
          <p:spPr bwMode="auto">
            <a:xfrm>
              <a:off x="7169700" y="1646082"/>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55" name="TextBox 554">
              <a:extLst>
                <a:ext uri="{FF2B5EF4-FFF2-40B4-BE49-F238E27FC236}">
                  <a16:creationId xmlns:a16="http://schemas.microsoft.com/office/drawing/2014/main" id="{6D024C11-10DB-4C5E-3502-03F174931F04}"/>
                </a:ext>
              </a:extLst>
            </p:cNvPr>
            <p:cNvSpPr txBox="1"/>
            <p:nvPr/>
          </p:nvSpPr>
          <p:spPr bwMode="auto">
            <a:xfrm>
              <a:off x="7651126" y="2124298"/>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56" name="TextBox 555">
              <a:extLst>
                <a:ext uri="{FF2B5EF4-FFF2-40B4-BE49-F238E27FC236}">
                  <a16:creationId xmlns:a16="http://schemas.microsoft.com/office/drawing/2014/main" id="{FF20B52F-38CB-EF13-C550-7502CD0C5424}"/>
                </a:ext>
              </a:extLst>
            </p:cNvPr>
            <p:cNvSpPr txBox="1"/>
            <p:nvPr/>
          </p:nvSpPr>
          <p:spPr bwMode="auto">
            <a:xfrm>
              <a:off x="7618599" y="2099188"/>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57" name="TextBox 556">
              <a:extLst>
                <a:ext uri="{FF2B5EF4-FFF2-40B4-BE49-F238E27FC236}">
                  <a16:creationId xmlns:a16="http://schemas.microsoft.com/office/drawing/2014/main" id="{3485EC7A-DDD7-838D-5B14-66F3A000E9C1}"/>
                </a:ext>
              </a:extLst>
            </p:cNvPr>
            <p:cNvSpPr txBox="1"/>
            <p:nvPr/>
          </p:nvSpPr>
          <p:spPr bwMode="auto">
            <a:xfrm>
              <a:off x="8242331" y="2414220"/>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58" name="TextBox 557">
              <a:extLst>
                <a:ext uri="{FF2B5EF4-FFF2-40B4-BE49-F238E27FC236}">
                  <a16:creationId xmlns:a16="http://schemas.microsoft.com/office/drawing/2014/main" id="{19DCE41B-E4F2-88BE-30C5-3A1B0983F28F}"/>
                </a:ext>
              </a:extLst>
            </p:cNvPr>
            <p:cNvSpPr txBox="1"/>
            <p:nvPr/>
          </p:nvSpPr>
          <p:spPr bwMode="auto">
            <a:xfrm>
              <a:off x="7436378" y="1967570"/>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59" name="TextBox 558">
              <a:extLst>
                <a:ext uri="{FF2B5EF4-FFF2-40B4-BE49-F238E27FC236}">
                  <a16:creationId xmlns:a16="http://schemas.microsoft.com/office/drawing/2014/main" id="{F96FFD15-7697-CB9C-12FD-F4BD5449C4EC}"/>
                </a:ext>
              </a:extLst>
            </p:cNvPr>
            <p:cNvSpPr txBox="1"/>
            <p:nvPr/>
          </p:nvSpPr>
          <p:spPr bwMode="auto">
            <a:xfrm>
              <a:off x="7376864" y="1885125"/>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60" name="TextBox 559">
              <a:extLst>
                <a:ext uri="{FF2B5EF4-FFF2-40B4-BE49-F238E27FC236}">
                  <a16:creationId xmlns:a16="http://schemas.microsoft.com/office/drawing/2014/main" id="{71CC370E-F607-BF4C-10EC-DC4750A3A0FE}"/>
                </a:ext>
              </a:extLst>
            </p:cNvPr>
            <p:cNvSpPr txBox="1"/>
            <p:nvPr/>
          </p:nvSpPr>
          <p:spPr bwMode="auto">
            <a:xfrm>
              <a:off x="7573595" y="2041917"/>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61" name="TextBox 560">
              <a:extLst>
                <a:ext uri="{FF2B5EF4-FFF2-40B4-BE49-F238E27FC236}">
                  <a16:creationId xmlns:a16="http://schemas.microsoft.com/office/drawing/2014/main" id="{2AD14E62-28DC-483A-E5DF-ACA1476B4FB7}"/>
                </a:ext>
              </a:extLst>
            </p:cNvPr>
            <p:cNvSpPr txBox="1"/>
            <p:nvPr/>
          </p:nvSpPr>
          <p:spPr bwMode="auto">
            <a:xfrm>
              <a:off x="7599203" y="2075676"/>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62" name="TextBox 561">
              <a:extLst>
                <a:ext uri="{FF2B5EF4-FFF2-40B4-BE49-F238E27FC236}">
                  <a16:creationId xmlns:a16="http://schemas.microsoft.com/office/drawing/2014/main" id="{6E10F5FB-E891-1D13-9C4C-28A49FF61FAF}"/>
                </a:ext>
              </a:extLst>
            </p:cNvPr>
            <p:cNvSpPr txBox="1"/>
            <p:nvPr/>
          </p:nvSpPr>
          <p:spPr bwMode="auto">
            <a:xfrm>
              <a:off x="8124754" y="2375561"/>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63" name="TextBox 562">
              <a:extLst>
                <a:ext uri="{FF2B5EF4-FFF2-40B4-BE49-F238E27FC236}">
                  <a16:creationId xmlns:a16="http://schemas.microsoft.com/office/drawing/2014/main" id="{6B73C580-A293-3CCA-D924-7F7EEAE98B45}"/>
                </a:ext>
              </a:extLst>
            </p:cNvPr>
            <p:cNvSpPr txBox="1"/>
            <p:nvPr/>
          </p:nvSpPr>
          <p:spPr bwMode="auto">
            <a:xfrm>
              <a:off x="8263076" y="2437542"/>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64" name="TextBox 563">
              <a:extLst>
                <a:ext uri="{FF2B5EF4-FFF2-40B4-BE49-F238E27FC236}">
                  <a16:creationId xmlns:a16="http://schemas.microsoft.com/office/drawing/2014/main" id="{D0DD607C-CFFB-2B82-7EDD-40C826E2CE30}"/>
                </a:ext>
              </a:extLst>
            </p:cNvPr>
            <p:cNvSpPr txBox="1"/>
            <p:nvPr/>
          </p:nvSpPr>
          <p:spPr bwMode="auto">
            <a:xfrm>
              <a:off x="7798799" y="2242528"/>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65" name="TextBox 564">
              <a:extLst>
                <a:ext uri="{FF2B5EF4-FFF2-40B4-BE49-F238E27FC236}">
                  <a16:creationId xmlns:a16="http://schemas.microsoft.com/office/drawing/2014/main" id="{4C714B35-83EF-1207-C919-82A29BDB2D4C}"/>
                </a:ext>
              </a:extLst>
            </p:cNvPr>
            <p:cNvSpPr txBox="1"/>
            <p:nvPr/>
          </p:nvSpPr>
          <p:spPr bwMode="auto">
            <a:xfrm>
              <a:off x="7858537" y="2265610"/>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66" name="TextBox 565">
              <a:extLst>
                <a:ext uri="{FF2B5EF4-FFF2-40B4-BE49-F238E27FC236}">
                  <a16:creationId xmlns:a16="http://schemas.microsoft.com/office/drawing/2014/main" id="{EC04E1A0-7689-AE07-5365-8482E3D2A70D}"/>
                </a:ext>
              </a:extLst>
            </p:cNvPr>
            <p:cNvSpPr txBox="1"/>
            <p:nvPr/>
          </p:nvSpPr>
          <p:spPr bwMode="auto">
            <a:xfrm>
              <a:off x="7890967" y="2282535"/>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67" name="TextBox 566">
              <a:extLst>
                <a:ext uri="{FF2B5EF4-FFF2-40B4-BE49-F238E27FC236}">
                  <a16:creationId xmlns:a16="http://schemas.microsoft.com/office/drawing/2014/main" id="{8F157588-D6B9-F357-B8BF-142327917FF4}"/>
                </a:ext>
              </a:extLst>
            </p:cNvPr>
            <p:cNvSpPr txBox="1"/>
            <p:nvPr/>
          </p:nvSpPr>
          <p:spPr bwMode="auto">
            <a:xfrm>
              <a:off x="8159809" y="2377210"/>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68" name="TextBox 567">
              <a:extLst>
                <a:ext uri="{FF2B5EF4-FFF2-40B4-BE49-F238E27FC236}">
                  <a16:creationId xmlns:a16="http://schemas.microsoft.com/office/drawing/2014/main" id="{5D2D9894-A24A-F12C-C15B-E453BD0FEDEF}"/>
                </a:ext>
              </a:extLst>
            </p:cNvPr>
            <p:cNvSpPr txBox="1"/>
            <p:nvPr/>
          </p:nvSpPr>
          <p:spPr bwMode="auto">
            <a:xfrm>
              <a:off x="8179329" y="2373903"/>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69" name="TextBox 568">
              <a:extLst>
                <a:ext uri="{FF2B5EF4-FFF2-40B4-BE49-F238E27FC236}">
                  <a16:creationId xmlns:a16="http://schemas.microsoft.com/office/drawing/2014/main" id="{5FEDCD3E-7EC5-BC8B-B688-73691AACD6A6}"/>
                </a:ext>
              </a:extLst>
            </p:cNvPr>
            <p:cNvSpPr txBox="1"/>
            <p:nvPr/>
          </p:nvSpPr>
          <p:spPr bwMode="auto">
            <a:xfrm>
              <a:off x="8199717" y="2373903"/>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70" name="TextBox 569">
              <a:extLst>
                <a:ext uri="{FF2B5EF4-FFF2-40B4-BE49-F238E27FC236}">
                  <a16:creationId xmlns:a16="http://schemas.microsoft.com/office/drawing/2014/main" id="{7206F128-EFD2-4F6C-12BF-3C17D4B7868A}"/>
                </a:ext>
              </a:extLst>
            </p:cNvPr>
            <p:cNvSpPr txBox="1"/>
            <p:nvPr/>
          </p:nvSpPr>
          <p:spPr bwMode="auto">
            <a:xfrm>
              <a:off x="8218006" y="2412240"/>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71" name="TextBox 570">
              <a:extLst>
                <a:ext uri="{FF2B5EF4-FFF2-40B4-BE49-F238E27FC236}">
                  <a16:creationId xmlns:a16="http://schemas.microsoft.com/office/drawing/2014/main" id="{75CA8D23-71B0-3116-B64B-72F2E944CA37}"/>
                </a:ext>
              </a:extLst>
            </p:cNvPr>
            <p:cNvSpPr txBox="1"/>
            <p:nvPr/>
          </p:nvSpPr>
          <p:spPr bwMode="auto">
            <a:xfrm>
              <a:off x="8325946" y="2476484"/>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72" name="TextBox 571">
              <a:extLst>
                <a:ext uri="{FF2B5EF4-FFF2-40B4-BE49-F238E27FC236}">
                  <a16:creationId xmlns:a16="http://schemas.microsoft.com/office/drawing/2014/main" id="{2A715FF8-D136-EDC3-F42C-551B30108AAD}"/>
                </a:ext>
              </a:extLst>
            </p:cNvPr>
            <p:cNvSpPr txBox="1"/>
            <p:nvPr/>
          </p:nvSpPr>
          <p:spPr bwMode="auto">
            <a:xfrm>
              <a:off x="8349667" y="2486361"/>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73" name="TextBox 572">
              <a:extLst>
                <a:ext uri="{FF2B5EF4-FFF2-40B4-BE49-F238E27FC236}">
                  <a16:creationId xmlns:a16="http://schemas.microsoft.com/office/drawing/2014/main" id="{C96F93C6-3995-C215-F428-CA8C89915C65}"/>
                </a:ext>
              </a:extLst>
            </p:cNvPr>
            <p:cNvSpPr txBox="1"/>
            <p:nvPr/>
          </p:nvSpPr>
          <p:spPr bwMode="auto">
            <a:xfrm>
              <a:off x="8380263" y="2498544"/>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74" name="TextBox 573">
              <a:extLst>
                <a:ext uri="{FF2B5EF4-FFF2-40B4-BE49-F238E27FC236}">
                  <a16:creationId xmlns:a16="http://schemas.microsoft.com/office/drawing/2014/main" id="{E4748E4A-854E-CB2B-6E32-72A8855652EE}"/>
                </a:ext>
              </a:extLst>
            </p:cNvPr>
            <p:cNvSpPr txBox="1"/>
            <p:nvPr/>
          </p:nvSpPr>
          <p:spPr bwMode="auto">
            <a:xfrm>
              <a:off x="8425776" y="2520757"/>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75" name="TextBox 574">
              <a:extLst>
                <a:ext uri="{FF2B5EF4-FFF2-40B4-BE49-F238E27FC236}">
                  <a16:creationId xmlns:a16="http://schemas.microsoft.com/office/drawing/2014/main" id="{B128EDB0-E5D6-7F7D-B61A-58F914F21780}"/>
                </a:ext>
              </a:extLst>
            </p:cNvPr>
            <p:cNvSpPr txBox="1"/>
            <p:nvPr/>
          </p:nvSpPr>
          <p:spPr bwMode="auto">
            <a:xfrm>
              <a:off x="8485394" y="2544218"/>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76" name="TextBox 575">
              <a:extLst>
                <a:ext uri="{FF2B5EF4-FFF2-40B4-BE49-F238E27FC236}">
                  <a16:creationId xmlns:a16="http://schemas.microsoft.com/office/drawing/2014/main" id="{EBA22001-4126-47B8-F178-A0E6CF8A8DB4}"/>
                </a:ext>
              </a:extLst>
            </p:cNvPr>
            <p:cNvSpPr txBox="1"/>
            <p:nvPr/>
          </p:nvSpPr>
          <p:spPr bwMode="auto">
            <a:xfrm>
              <a:off x="8505249" y="2545077"/>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77" name="TextBox 576">
              <a:extLst>
                <a:ext uri="{FF2B5EF4-FFF2-40B4-BE49-F238E27FC236}">
                  <a16:creationId xmlns:a16="http://schemas.microsoft.com/office/drawing/2014/main" id="{48BCB0EE-90A7-36D5-0726-471789576242}"/>
                </a:ext>
              </a:extLst>
            </p:cNvPr>
            <p:cNvSpPr txBox="1"/>
            <p:nvPr/>
          </p:nvSpPr>
          <p:spPr bwMode="auto">
            <a:xfrm>
              <a:off x="8762464" y="2653782"/>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78" name="TextBox 577">
              <a:extLst>
                <a:ext uri="{FF2B5EF4-FFF2-40B4-BE49-F238E27FC236}">
                  <a16:creationId xmlns:a16="http://schemas.microsoft.com/office/drawing/2014/main" id="{8C48CBA8-FB01-AB83-797B-64ACE3474C1B}"/>
                </a:ext>
              </a:extLst>
            </p:cNvPr>
            <p:cNvSpPr txBox="1"/>
            <p:nvPr/>
          </p:nvSpPr>
          <p:spPr bwMode="auto">
            <a:xfrm>
              <a:off x="8731777" y="2653782"/>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79" name="TextBox 578">
              <a:extLst>
                <a:ext uri="{FF2B5EF4-FFF2-40B4-BE49-F238E27FC236}">
                  <a16:creationId xmlns:a16="http://schemas.microsoft.com/office/drawing/2014/main" id="{9BD9E017-48A3-D450-0AEC-6F1159D5481E}"/>
                </a:ext>
              </a:extLst>
            </p:cNvPr>
            <p:cNvSpPr txBox="1"/>
            <p:nvPr/>
          </p:nvSpPr>
          <p:spPr bwMode="auto">
            <a:xfrm>
              <a:off x="8747364" y="2657835"/>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80" name="TextBox 579">
              <a:extLst>
                <a:ext uri="{FF2B5EF4-FFF2-40B4-BE49-F238E27FC236}">
                  <a16:creationId xmlns:a16="http://schemas.microsoft.com/office/drawing/2014/main" id="{060FC179-DC3C-EFBF-DA05-130ECA3DF88C}"/>
                </a:ext>
              </a:extLst>
            </p:cNvPr>
            <p:cNvSpPr txBox="1"/>
            <p:nvPr/>
          </p:nvSpPr>
          <p:spPr bwMode="auto">
            <a:xfrm>
              <a:off x="8704082" y="2621947"/>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81" name="TextBox 580">
              <a:extLst>
                <a:ext uri="{FF2B5EF4-FFF2-40B4-BE49-F238E27FC236}">
                  <a16:creationId xmlns:a16="http://schemas.microsoft.com/office/drawing/2014/main" id="{80AA64A6-37CF-2FCC-9E81-BF093687011B}"/>
                </a:ext>
              </a:extLst>
            </p:cNvPr>
            <p:cNvSpPr txBox="1"/>
            <p:nvPr/>
          </p:nvSpPr>
          <p:spPr bwMode="auto">
            <a:xfrm>
              <a:off x="8571299" y="2552588"/>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82" name="TextBox 581">
              <a:extLst>
                <a:ext uri="{FF2B5EF4-FFF2-40B4-BE49-F238E27FC236}">
                  <a16:creationId xmlns:a16="http://schemas.microsoft.com/office/drawing/2014/main" id="{68C93D77-06BD-65DE-F4A2-075202933951}"/>
                </a:ext>
              </a:extLst>
            </p:cNvPr>
            <p:cNvSpPr txBox="1"/>
            <p:nvPr/>
          </p:nvSpPr>
          <p:spPr bwMode="auto">
            <a:xfrm>
              <a:off x="8668010" y="2624164"/>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83" name="TextBox 582">
              <a:extLst>
                <a:ext uri="{FF2B5EF4-FFF2-40B4-BE49-F238E27FC236}">
                  <a16:creationId xmlns:a16="http://schemas.microsoft.com/office/drawing/2014/main" id="{9911560B-4417-1A64-BA15-F1B6D51ECCD8}"/>
                </a:ext>
              </a:extLst>
            </p:cNvPr>
            <p:cNvSpPr txBox="1"/>
            <p:nvPr/>
          </p:nvSpPr>
          <p:spPr bwMode="auto">
            <a:xfrm>
              <a:off x="8598743" y="2583399"/>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84" name="TextBox 583">
              <a:extLst>
                <a:ext uri="{FF2B5EF4-FFF2-40B4-BE49-F238E27FC236}">
                  <a16:creationId xmlns:a16="http://schemas.microsoft.com/office/drawing/2014/main" id="{4332365A-BB02-5CE3-7102-27817BF77E2B}"/>
                </a:ext>
              </a:extLst>
            </p:cNvPr>
            <p:cNvSpPr txBox="1"/>
            <p:nvPr/>
          </p:nvSpPr>
          <p:spPr bwMode="auto">
            <a:xfrm>
              <a:off x="8622611" y="2600070"/>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85" name="TextBox 584">
              <a:extLst>
                <a:ext uri="{FF2B5EF4-FFF2-40B4-BE49-F238E27FC236}">
                  <a16:creationId xmlns:a16="http://schemas.microsoft.com/office/drawing/2014/main" id="{1F610973-DE3B-40F8-537C-D5ACC797787C}"/>
                </a:ext>
              </a:extLst>
            </p:cNvPr>
            <p:cNvSpPr txBox="1"/>
            <p:nvPr/>
          </p:nvSpPr>
          <p:spPr bwMode="auto">
            <a:xfrm>
              <a:off x="8644178" y="2621947"/>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86" name="TextBox 585">
              <a:extLst>
                <a:ext uri="{FF2B5EF4-FFF2-40B4-BE49-F238E27FC236}">
                  <a16:creationId xmlns:a16="http://schemas.microsoft.com/office/drawing/2014/main" id="{790955C3-01E9-83CA-E674-8052E0CF5C95}"/>
                </a:ext>
              </a:extLst>
            </p:cNvPr>
            <p:cNvSpPr txBox="1"/>
            <p:nvPr/>
          </p:nvSpPr>
          <p:spPr bwMode="auto">
            <a:xfrm>
              <a:off x="8843884" y="2658985"/>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87" name="TextBox 586">
              <a:extLst>
                <a:ext uri="{FF2B5EF4-FFF2-40B4-BE49-F238E27FC236}">
                  <a16:creationId xmlns:a16="http://schemas.microsoft.com/office/drawing/2014/main" id="{BCF9300B-67A9-473C-0015-6A8A53DB8C9D}"/>
                </a:ext>
              </a:extLst>
            </p:cNvPr>
            <p:cNvSpPr txBox="1"/>
            <p:nvPr/>
          </p:nvSpPr>
          <p:spPr bwMode="auto">
            <a:xfrm>
              <a:off x="8918391" y="2663927"/>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88" name="TextBox 587">
              <a:extLst>
                <a:ext uri="{FF2B5EF4-FFF2-40B4-BE49-F238E27FC236}">
                  <a16:creationId xmlns:a16="http://schemas.microsoft.com/office/drawing/2014/main" id="{1CABC41F-23ED-16C7-8FE1-9124AC22C4B1}"/>
                </a:ext>
              </a:extLst>
            </p:cNvPr>
            <p:cNvSpPr txBox="1"/>
            <p:nvPr/>
          </p:nvSpPr>
          <p:spPr bwMode="auto">
            <a:xfrm>
              <a:off x="8947963" y="2663928"/>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89" name="TextBox 588">
              <a:extLst>
                <a:ext uri="{FF2B5EF4-FFF2-40B4-BE49-F238E27FC236}">
                  <a16:creationId xmlns:a16="http://schemas.microsoft.com/office/drawing/2014/main" id="{51A6AB66-90CD-7DC3-FEB0-3F421765335F}"/>
                </a:ext>
              </a:extLst>
            </p:cNvPr>
            <p:cNvSpPr txBox="1"/>
            <p:nvPr/>
          </p:nvSpPr>
          <p:spPr bwMode="auto">
            <a:xfrm>
              <a:off x="8884580" y="2663928"/>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90" name="TextBox 589">
              <a:extLst>
                <a:ext uri="{FF2B5EF4-FFF2-40B4-BE49-F238E27FC236}">
                  <a16:creationId xmlns:a16="http://schemas.microsoft.com/office/drawing/2014/main" id="{C0A6E076-CFDF-6BD1-05E9-7A31335EDBCB}"/>
                </a:ext>
              </a:extLst>
            </p:cNvPr>
            <p:cNvSpPr txBox="1"/>
            <p:nvPr/>
          </p:nvSpPr>
          <p:spPr bwMode="auto">
            <a:xfrm>
              <a:off x="8861070" y="2657835"/>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91" name="TextBox 590">
              <a:extLst>
                <a:ext uri="{FF2B5EF4-FFF2-40B4-BE49-F238E27FC236}">
                  <a16:creationId xmlns:a16="http://schemas.microsoft.com/office/drawing/2014/main" id="{F8B1E7A8-7CCD-2EA3-D90F-6B443DA4FDA8}"/>
                </a:ext>
              </a:extLst>
            </p:cNvPr>
            <p:cNvSpPr txBox="1"/>
            <p:nvPr/>
          </p:nvSpPr>
          <p:spPr bwMode="auto">
            <a:xfrm>
              <a:off x="8992273" y="2688970"/>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92" name="TextBox 591">
              <a:extLst>
                <a:ext uri="{FF2B5EF4-FFF2-40B4-BE49-F238E27FC236}">
                  <a16:creationId xmlns:a16="http://schemas.microsoft.com/office/drawing/2014/main" id="{8D4EB63A-179A-630E-6E75-E6601AC9B271}"/>
                </a:ext>
              </a:extLst>
            </p:cNvPr>
            <p:cNvSpPr txBox="1"/>
            <p:nvPr/>
          </p:nvSpPr>
          <p:spPr bwMode="auto">
            <a:xfrm>
              <a:off x="9014547" y="2693623"/>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93" name="TextBox 592">
              <a:extLst>
                <a:ext uri="{FF2B5EF4-FFF2-40B4-BE49-F238E27FC236}">
                  <a16:creationId xmlns:a16="http://schemas.microsoft.com/office/drawing/2014/main" id="{98A26D26-9EBF-0AEC-2D6D-74671DE4F1D2}"/>
                </a:ext>
              </a:extLst>
            </p:cNvPr>
            <p:cNvSpPr txBox="1"/>
            <p:nvPr/>
          </p:nvSpPr>
          <p:spPr bwMode="auto">
            <a:xfrm>
              <a:off x="9112906" y="2745474"/>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94" name="TextBox 593">
              <a:extLst>
                <a:ext uri="{FF2B5EF4-FFF2-40B4-BE49-F238E27FC236}">
                  <a16:creationId xmlns:a16="http://schemas.microsoft.com/office/drawing/2014/main" id="{F62C447C-1C4D-9703-D2EC-DE9F57B3DD88}"/>
                </a:ext>
              </a:extLst>
            </p:cNvPr>
            <p:cNvSpPr txBox="1"/>
            <p:nvPr/>
          </p:nvSpPr>
          <p:spPr bwMode="auto">
            <a:xfrm>
              <a:off x="9170987" y="2745473"/>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95" name="TextBox 594">
              <a:extLst>
                <a:ext uri="{FF2B5EF4-FFF2-40B4-BE49-F238E27FC236}">
                  <a16:creationId xmlns:a16="http://schemas.microsoft.com/office/drawing/2014/main" id="{401CF44D-0610-B9BB-1437-D7A0826640BD}"/>
                </a:ext>
              </a:extLst>
            </p:cNvPr>
            <p:cNvSpPr txBox="1"/>
            <p:nvPr/>
          </p:nvSpPr>
          <p:spPr bwMode="auto">
            <a:xfrm>
              <a:off x="9043511" y="2700553"/>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96" name="TextBox 595">
              <a:extLst>
                <a:ext uri="{FF2B5EF4-FFF2-40B4-BE49-F238E27FC236}">
                  <a16:creationId xmlns:a16="http://schemas.microsoft.com/office/drawing/2014/main" id="{7D663FEF-48B4-933D-4311-10224FBC5A91}"/>
                </a:ext>
              </a:extLst>
            </p:cNvPr>
            <p:cNvSpPr txBox="1"/>
            <p:nvPr/>
          </p:nvSpPr>
          <p:spPr bwMode="auto">
            <a:xfrm>
              <a:off x="9084989" y="2745473"/>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97" name="TextBox 596">
              <a:extLst>
                <a:ext uri="{FF2B5EF4-FFF2-40B4-BE49-F238E27FC236}">
                  <a16:creationId xmlns:a16="http://schemas.microsoft.com/office/drawing/2014/main" id="{CE557CC4-E3D6-B6D3-C453-358DC2CB5AFB}"/>
                </a:ext>
              </a:extLst>
            </p:cNvPr>
            <p:cNvSpPr txBox="1"/>
            <p:nvPr/>
          </p:nvSpPr>
          <p:spPr bwMode="auto">
            <a:xfrm>
              <a:off x="9159012" y="2743879"/>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98" name="TextBox 597">
              <a:extLst>
                <a:ext uri="{FF2B5EF4-FFF2-40B4-BE49-F238E27FC236}">
                  <a16:creationId xmlns:a16="http://schemas.microsoft.com/office/drawing/2014/main" id="{009CC9FC-6AB9-20D0-7D2F-A65B1E92003A}"/>
                </a:ext>
              </a:extLst>
            </p:cNvPr>
            <p:cNvSpPr txBox="1"/>
            <p:nvPr/>
          </p:nvSpPr>
          <p:spPr bwMode="auto">
            <a:xfrm>
              <a:off x="9262823" y="2752947"/>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599" name="TextBox 598">
              <a:extLst>
                <a:ext uri="{FF2B5EF4-FFF2-40B4-BE49-F238E27FC236}">
                  <a16:creationId xmlns:a16="http://schemas.microsoft.com/office/drawing/2014/main" id="{A331A7C7-4169-605A-74BE-5517E7A0009C}"/>
                </a:ext>
              </a:extLst>
            </p:cNvPr>
            <p:cNvSpPr txBox="1"/>
            <p:nvPr/>
          </p:nvSpPr>
          <p:spPr bwMode="auto">
            <a:xfrm>
              <a:off x="9304276" y="2754546"/>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00" name="TextBox 599">
              <a:extLst>
                <a:ext uri="{FF2B5EF4-FFF2-40B4-BE49-F238E27FC236}">
                  <a16:creationId xmlns:a16="http://schemas.microsoft.com/office/drawing/2014/main" id="{B76F6414-B009-A1AA-299E-1553FB2526E1}"/>
                </a:ext>
              </a:extLst>
            </p:cNvPr>
            <p:cNvSpPr txBox="1"/>
            <p:nvPr/>
          </p:nvSpPr>
          <p:spPr bwMode="auto">
            <a:xfrm>
              <a:off x="9343513" y="2759210"/>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01" name="TextBox 600">
              <a:extLst>
                <a:ext uri="{FF2B5EF4-FFF2-40B4-BE49-F238E27FC236}">
                  <a16:creationId xmlns:a16="http://schemas.microsoft.com/office/drawing/2014/main" id="{2DAB9D0E-1781-477B-FEDF-B26414F7E504}"/>
                </a:ext>
              </a:extLst>
            </p:cNvPr>
            <p:cNvSpPr txBox="1"/>
            <p:nvPr/>
          </p:nvSpPr>
          <p:spPr bwMode="auto">
            <a:xfrm>
              <a:off x="9364237" y="2773883"/>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02" name="TextBox 601">
              <a:extLst>
                <a:ext uri="{FF2B5EF4-FFF2-40B4-BE49-F238E27FC236}">
                  <a16:creationId xmlns:a16="http://schemas.microsoft.com/office/drawing/2014/main" id="{7E400DE3-7D79-B7DC-3A31-74A254453E7E}"/>
                </a:ext>
              </a:extLst>
            </p:cNvPr>
            <p:cNvSpPr txBox="1"/>
            <p:nvPr/>
          </p:nvSpPr>
          <p:spPr bwMode="auto">
            <a:xfrm>
              <a:off x="9402075" y="2780981"/>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03" name="TextBox 602">
              <a:extLst>
                <a:ext uri="{FF2B5EF4-FFF2-40B4-BE49-F238E27FC236}">
                  <a16:creationId xmlns:a16="http://schemas.microsoft.com/office/drawing/2014/main" id="{8CD48887-2C3F-F09B-F676-5F4C17B4C56B}"/>
                </a:ext>
              </a:extLst>
            </p:cNvPr>
            <p:cNvSpPr txBox="1"/>
            <p:nvPr/>
          </p:nvSpPr>
          <p:spPr bwMode="auto">
            <a:xfrm>
              <a:off x="9546740" y="2939161"/>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04" name="TextBox 603">
              <a:extLst>
                <a:ext uri="{FF2B5EF4-FFF2-40B4-BE49-F238E27FC236}">
                  <a16:creationId xmlns:a16="http://schemas.microsoft.com/office/drawing/2014/main" id="{794EE78A-F091-D374-EFC8-C5AEA010B6ED}"/>
                </a:ext>
              </a:extLst>
            </p:cNvPr>
            <p:cNvSpPr txBox="1"/>
            <p:nvPr/>
          </p:nvSpPr>
          <p:spPr bwMode="auto">
            <a:xfrm>
              <a:off x="9528446" y="2934300"/>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05" name="TextBox 604">
              <a:extLst>
                <a:ext uri="{FF2B5EF4-FFF2-40B4-BE49-F238E27FC236}">
                  <a16:creationId xmlns:a16="http://schemas.microsoft.com/office/drawing/2014/main" id="{C7A52526-8CB1-48B3-B187-01CF4DDE6928}"/>
                </a:ext>
              </a:extLst>
            </p:cNvPr>
            <p:cNvSpPr txBox="1"/>
            <p:nvPr/>
          </p:nvSpPr>
          <p:spPr bwMode="auto">
            <a:xfrm>
              <a:off x="9510394" y="2932613"/>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06" name="TextBox 605">
              <a:extLst>
                <a:ext uri="{FF2B5EF4-FFF2-40B4-BE49-F238E27FC236}">
                  <a16:creationId xmlns:a16="http://schemas.microsoft.com/office/drawing/2014/main" id="{DB6BE824-9248-EA1D-9CB8-63B4F9D2FD70}"/>
                </a:ext>
              </a:extLst>
            </p:cNvPr>
            <p:cNvSpPr txBox="1"/>
            <p:nvPr/>
          </p:nvSpPr>
          <p:spPr bwMode="auto">
            <a:xfrm>
              <a:off x="9414535" y="2788106"/>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07" name="TextBox 606">
              <a:extLst>
                <a:ext uri="{FF2B5EF4-FFF2-40B4-BE49-F238E27FC236}">
                  <a16:creationId xmlns:a16="http://schemas.microsoft.com/office/drawing/2014/main" id="{A0591E22-63FF-427B-16ED-5E542D90BC93}"/>
                </a:ext>
              </a:extLst>
            </p:cNvPr>
            <p:cNvSpPr txBox="1"/>
            <p:nvPr/>
          </p:nvSpPr>
          <p:spPr bwMode="auto">
            <a:xfrm>
              <a:off x="9566934" y="2940506"/>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08" name="TextBox 607">
              <a:extLst>
                <a:ext uri="{FF2B5EF4-FFF2-40B4-BE49-F238E27FC236}">
                  <a16:creationId xmlns:a16="http://schemas.microsoft.com/office/drawing/2014/main" id="{61C5189A-03DE-78D5-F4C1-071D95A98293}"/>
                </a:ext>
              </a:extLst>
            </p:cNvPr>
            <p:cNvSpPr txBox="1"/>
            <p:nvPr/>
          </p:nvSpPr>
          <p:spPr bwMode="auto">
            <a:xfrm>
              <a:off x="9438080" y="2817816"/>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09" name="TextBox 608">
              <a:extLst>
                <a:ext uri="{FF2B5EF4-FFF2-40B4-BE49-F238E27FC236}">
                  <a16:creationId xmlns:a16="http://schemas.microsoft.com/office/drawing/2014/main" id="{F62B1D26-12FC-A3B0-BBEE-A99A615A89FF}"/>
                </a:ext>
              </a:extLst>
            </p:cNvPr>
            <p:cNvSpPr txBox="1"/>
            <p:nvPr/>
          </p:nvSpPr>
          <p:spPr bwMode="auto">
            <a:xfrm>
              <a:off x="9458370" y="2841386"/>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10" name="TextBox 609">
              <a:extLst>
                <a:ext uri="{FF2B5EF4-FFF2-40B4-BE49-F238E27FC236}">
                  <a16:creationId xmlns:a16="http://schemas.microsoft.com/office/drawing/2014/main" id="{4F0C4FCD-27BB-A74B-B150-B2C88D0D8203}"/>
                </a:ext>
              </a:extLst>
            </p:cNvPr>
            <p:cNvSpPr txBox="1"/>
            <p:nvPr/>
          </p:nvSpPr>
          <p:spPr bwMode="auto">
            <a:xfrm>
              <a:off x="9483953" y="2885400"/>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11" name="TextBox 610">
              <a:extLst>
                <a:ext uri="{FF2B5EF4-FFF2-40B4-BE49-F238E27FC236}">
                  <a16:creationId xmlns:a16="http://schemas.microsoft.com/office/drawing/2014/main" id="{F787FB4B-D9D1-3B58-8382-372F35533B09}"/>
                </a:ext>
              </a:extLst>
            </p:cNvPr>
            <p:cNvSpPr txBox="1"/>
            <p:nvPr/>
          </p:nvSpPr>
          <p:spPr bwMode="auto">
            <a:xfrm>
              <a:off x="9695756" y="2964054"/>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12" name="TextBox 611">
              <a:extLst>
                <a:ext uri="{FF2B5EF4-FFF2-40B4-BE49-F238E27FC236}">
                  <a16:creationId xmlns:a16="http://schemas.microsoft.com/office/drawing/2014/main" id="{6B4910D3-C403-A4EA-FE6A-292CF60806B0}"/>
                </a:ext>
              </a:extLst>
            </p:cNvPr>
            <p:cNvSpPr txBox="1"/>
            <p:nvPr/>
          </p:nvSpPr>
          <p:spPr bwMode="auto">
            <a:xfrm>
              <a:off x="9739664" y="2989992"/>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13" name="TextBox 612">
              <a:extLst>
                <a:ext uri="{FF2B5EF4-FFF2-40B4-BE49-F238E27FC236}">
                  <a16:creationId xmlns:a16="http://schemas.microsoft.com/office/drawing/2014/main" id="{2A0DF6CB-7921-B203-B585-2F7CFD2E4F69}"/>
                </a:ext>
              </a:extLst>
            </p:cNvPr>
            <p:cNvSpPr txBox="1"/>
            <p:nvPr/>
          </p:nvSpPr>
          <p:spPr bwMode="auto">
            <a:xfrm>
              <a:off x="9815869" y="3048596"/>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14" name="TextBox 613">
              <a:extLst>
                <a:ext uri="{FF2B5EF4-FFF2-40B4-BE49-F238E27FC236}">
                  <a16:creationId xmlns:a16="http://schemas.microsoft.com/office/drawing/2014/main" id="{97E10CC2-233A-CB6B-E5D5-20EC9549E351}"/>
                </a:ext>
              </a:extLst>
            </p:cNvPr>
            <p:cNvSpPr txBox="1"/>
            <p:nvPr/>
          </p:nvSpPr>
          <p:spPr bwMode="auto">
            <a:xfrm>
              <a:off x="9892366" y="3069417"/>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15" name="TextBox 614">
              <a:extLst>
                <a:ext uri="{FF2B5EF4-FFF2-40B4-BE49-F238E27FC236}">
                  <a16:creationId xmlns:a16="http://schemas.microsoft.com/office/drawing/2014/main" id="{DCE03B26-4F9B-25BE-96E7-FFB149FB977D}"/>
                </a:ext>
              </a:extLst>
            </p:cNvPr>
            <p:cNvSpPr txBox="1"/>
            <p:nvPr/>
          </p:nvSpPr>
          <p:spPr bwMode="auto">
            <a:xfrm>
              <a:off x="9914277" y="3070529"/>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16" name="TextBox 615">
              <a:extLst>
                <a:ext uri="{FF2B5EF4-FFF2-40B4-BE49-F238E27FC236}">
                  <a16:creationId xmlns:a16="http://schemas.microsoft.com/office/drawing/2014/main" id="{2EF18193-4869-9968-60E8-BCCAC664C7DD}"/>
                </a:ext>
              </a:extLst>
            </p:cNvPr>
            <p:cNvSpPr txBox="1"/>
            <p:nvPr/>
          </p:nvSpPr>
          <p:spPr bwMode="auto">
            <a:xfrm>
              <a:off x="9989317" y="3070529"/>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17" name="TextBox 616">
              <a:extLst>
                <a:ext uri="{FF2B5EF4-FFF2-40B4-BE49-F238E27FC236}">
                  <a16:creationId xmlns:a16="http://schemas.microsoft.com/office/drawing/2014/main" id="{108874E3-1273-9B08-FD96-A65A636AE441}"/>
                </a:ext>
              </a:extLst>
            </p:cNvPr>
            <p:cNvSpPr txBox="1"/>
            <p:nvPr/>
          </p:nvSpPr>
          <p:spPr bwMode="auto">
            <a:xfrm>
              <a:off x="10023452" y="3072266"/>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18" name="TextBox 617">
              <a:extLst>
                <a:ext uri="{FF2B5EF4-FFF2-40B4-BE49-F238E27FC236}">
                  <a16:creationId xmlns:a16="http://schemas.microsoft.com/office/drawing/2014/main" id="{74F0648D-28BA-DA7D-234E-DDFD3739ECD3}"/>
                </a:ext>
              </a:extLst>
            </p:cNvPr>
            <p:cNvSpPr txBox="1"/>
            <p:nvPr/>
          </p:nvSpPr>
          <p:spPr bwMode="auto">
            <a:xfrm>
              <a:off x="10053922" y="3072266"/>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19" name="TextBox 618">
              <a:extLst>
                <a:ext uri="{FF2B5EF4-FFF2-40B4-BE49-F238E27FC236}">
                  <a16:creationId xmlns:a16="http://schemas.microsoft.com/office/drawing/2014/main" id="{744E41AB-9AAC-BFA6-6A9D-D47BAE74E60F}"/>
                </a:ext>
              </a:extLst>
            </p:cNvPr>
            <p:cNvSpPr txBox="1"/>
            <p:nvPr/>
          </p:nvSpPr>
          <p:spPr bwMode="auto">
            <a:xfrm>
              <a:off x="10195924" y="3116680"/>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20" name="TextBox 619">
              <a:extLst>
                <a:ext uri="{FF2B5EF4-FFF2-40B4-BE49-F238E27FC236}">
                  <a16:creationId xmlns:a16="http://schemas.microsoft.com/office/drawing/2014/main" id="{1924202B-5000-C688-5572-1D931BDDF463}"/>
                </a:ext>
              </a:extLst>
            </p:cNvPr>
            <p:cNvSpPr txBox="1"/>
            <p:nvPr/>
          </p:nvSpPr>
          <p:spPr bwMode="auto">
            <a:xfrm>
              <a:off x="10212140" y="3116836"/>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21" name="TextBox 620">
              <a:extLst>
                <a:ext uri="{FF2B5EF4-FFF2-40B4-BE49-F238E27FC236}">
                  <a16:creationId xmlns:a16="http://schemas.microsoft.com/office/drawing/2014/main" id="{774BF8F2-4FCF-C578-7855-5138A41B1C23}"/>
                </a:ext>
              </a:extLst>
            </p:cNvPr>
            <p:cNvSpPr txBox="1"/>
            <p:nvPr/>
          </p:nvSpPr>
          <p:spPr bwMode="auto">
            <a:xfrm>
              <a:off x="10231930" y="3116836"/>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22" name="TextBox 621">
              <a:extLst>
                <a:ext uri="{FF2B5EF4-FFF2-40B4-BE49-F238E27FC236}">
                  <a16:creationId xmlns:a16="http://schemas.microsoft.com/office/drawing/2014/main" id="{39C6D48D-FD3D-9712-5B27-A1E4C8FE9B40}"/>
                </a:ext>
              </a:extLst>
            </p:cNvPr>
            <p:cNvSpPr txBox="1"/>
            <p:nvPr/>
          </p:nvSpPr>
          <p:spPr bwMode="auto">
            <a:xfrm>
              <a:off x="10538434" y="3162218"/>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23" name="TextBox 622">
              <a:extLst>
                <a:ext uri="{FF2B5EF4-FFF2-40B4-BE49-F238E27FC236}">
                  <a16:creationId xmlns:a16="http://schemas.microsoft.com/office/drawing/2014/main" id="{F2D8E755-7C52-8A90-1D8D-397E678F8CCB}"/>
                </a:ext>
              </a:extLst>
            </p:cNvPr>
            <p:cNvSpPr txBox="1"/>
            <p:nvPr/>
          </p:nvSpPr>
          <p:spPr bwMode="auto">
            <a:xfrm>
              <a:off x="10555153" y="3161843"/>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24" name="TextBox 623">
              <a:extLst>
                <a:ext uri="{FF2B5EF4-FFF2-40B4-BE49-F238E27FC236}">
                  <a16:creationId xmlns:a16="http://schemas.microsoft.com/office/drawing/2014/main" id="{6E43341A-D345-DDD7-CDBB-8D0D3FCC6281}"/>
                </a:ext>
              </a:extLst>
            </p:cNvPr>
            <p:cNvSpPr txBox="1"/>
            <p:nvPr/>
          </p:nvSpPr>
          <p:spPr bwMode="auto">
            <a:xfrm>
              <a:off x="10647199" y="3162218"/>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25" name="TextBox 624">
              <a:extLst>
                <a:ext uri="{FF2B5EF4-FFF2-40B4-BE49-F238E27FC236}">
                  <a16:creationId xmlns:a16="http://schemas.microsoft.com/office/drawing/2014/main" id="{7BE08BEA-D0EC-6D8D-C7B1-D8C39996C4A7}"/>
                </a:ext>
              </a:extLst>
            </p:cNvPr>
            <p:cNvSpPr txBox="1"/>
            <p:nvPr/>
          </p:nvSpPr>
          <p:spPr bwMode="auto">
            <a:xfrm>
              <a:off x="10743239" y="3162218"/>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26" name="TextBox 625">
              <a:extLst>
                <a:ext uri="{FF2B5EF4-FFF2-40B4-BE49-F238E27FC236}">
                  <a16:creationId xmlns:a16="http://schemas.microsoft.com/office/drawing/2014/main" id="{222090C4-7096-E5B5-8458-8FD84BB7DA3F}"/>
                </a:ext>
              </a:extLst>
            </p:cNvPr>
            <p:cNvSpPr txBox="1"/>
            <p:nvPr/>
          </p:nvSpPr>
          <p:spPr bwMode="auto">
            <a:xfrm>
              <a:off x="11142784" y="3280555"/>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27" name="TextBox 626">
              <a:extLst>
                <a:ext uri="{FF2B5EF4-FFF2-40B4-BE49-F238E27FC236}">
                  <a16:creationId xmlns:a16="http://schemas.microsoft.com/office/drawing/2014/main" id="{AB13AAE6-B99C-A163-BCED-AD64EF3D4656}"/>
                </a:ext>
              </a:extLst>
            </p:cNvPr>
            <p:cNvSpPr txBox="1"/>
            <p:nvPr/>
          </p:nvSpPr>
          <p:spPr bwMode="auto">
            <a:xfrm>
              <a:off x="10775904" y="3162218"/>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28" name="TextBox 627">
              <a:extLst>
                <a:ext uri="{FF2B5EF4-FFF2-40B4-BE49-F238E27FC236}">
                  <a16:creationId xmlns:a16="http://schemas.microsoft.com/office/drawing/2014/main" id="{0AF0131F-1EA3-0ECC-8CDC-D96CFB7BE433}"/>
                </a:ext>
              </a:extLst>
            </p:cNvPr>
            <p:cNvSpPr txBox="1"/>
            <p:nvPr/>
          </p:nvSpPr>
          <p:spPr bwMode="auto">
            <a:xfrm>
              <a:off x="11397595" y="3406975"/>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29" name="TextBox 628">
              <a:extLst>
                <a:ext uri="{FF2B5EF4-FFF2-40B4-BE49-F238E27FC236}">
                  <a16:creationId xmlns:a16="http://schemas.microsoft.com/office/drawing/2014/main" id="{D2ABAF3E-0209-58B9-6D53-56FF3DF3FA8D}"/>
                </a:ext>
              </a:extLst>
            </p:cNvPr>
            <p:cNvSpPr txBox="1"/>
            <p:nvPr/>
          </p:nvSpPr>
          <p:spPr bwMode="auto">
            <a:xfrm>
              <a:off x="10960476" y="3273389"/>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30" name="TextBox 629">
              <a:extLst>
                <a:ext uri="{FF2B5EF4-FFF2-40B4-BE49-F238E27FC236}">
                  <a16:creationId xmlns:a16="http://schemas.microsoft.com/office/drawing/2014/main" id="{892BFB67-A0A0-069F-3C6F-C48BBB106386}"/>
                </a:ext>
              </a:extLst>
            </p:cNvPr>
            <p:cNvSpPr txBox="1"/>
            <p:nvPr/>
          </p:nvSpPr>
          <p:spPr bwMode="auto">
            <a:xfrm>
              <a:off x="10991354" y="3275658"/>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31" name="TextBox 630">
              <a:extLst>
                <a:ext uri="{FF2B5EF4-FFF2-40B4-BE49-F238E27FC236}">
                  <a16:creationId xmlns:a16="http://schemas.microsoft.com/office/drawing/2014/main" id="{642384F8-9BC3-6BF6-4089-937F42642E08}"/>
                </a:ext>
              </a:extLst>
            </p:cNvPr>
            <p:cNvSpPr txBox="1"/>
            <p:nvPr/>
          </p:nvSpPr>
          <p:spPr bwMode="auto">
            <a:xfrm>
              <a:off x="11186842" y="3393690"/>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32" name="TextBox 631">
              <a:extLst>
                <a:ext uri="{FF2B5EF4-FFF2-40B4-BE49-F238E27FC236}">
                  <a16:creationId xmlns:a16="http://schemas.microsoft.com/office/drawing/2014/main" id="{0A587322-3446-73C3-5C2A-2E521B3A8338}"/>
                </a:ext>
              </a:extLst>
            </p:cNvPr>
            <p:cNvSpPr txBox="1"/>
            <p:nvPr/>
          </p:nvSpPr>
          <p:spPr bwMode="auto">
            <a:xfrm>
              <a:off x="11218238" y="3386374"/>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33" name="TextBox 632">
              <a:extLst>
                <a:ext uri="{FF2B5EF4-FFF2-40B4-BE49-F238E27FC236}">
                  <a16:creationId xmlns:a16="http://schemas.microsoft.com/office/drawing/2014/main" id="{4073F2D1-398D-D4B0-E973-84C71BD5A7E6}"/>
                </a:ext>
              </a:extLst>
            </p:cNvPr>
            <p:cNvSpPr txBox="1"/>
            <p:nvPr/>
          </p:nvSpPr>
          <p:spPr bwMode="auto">
            <a:xfrm>
              <a:off x="11259144" y="3393105"/>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34" name="TextBox 633">
              <a:extLst>
                <a:ext uri="{FF2B5EF4-FFF2-40B4-BE49-F238E27FC236}">
                  <a16:creationId xmlns:a16="http://schemas.microsoft.com/office/drawing/2014/main" id="{FFE67B7A-1443-CFF5-993B-20ADF56F94A7}"/>
                </a:ext>
              </a:extLst>
            </p:cNvPr>
            <p:cNvSpPr txBox="1"/>
            <p:nvPr/>
          </p:nvSpPr>
          <p:spPr bwMode="auto">
            <a:xfrm>
              <a:off x="10381419" y="3159880"/>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35" name="TextBox 634">
              <a:extLst>
                <a:ext uri="{FF2B5EF4-FFF2-40B4-BE49-F238E27FC236}">
                  <a16:creationId xmlns:a16="http://schemas.microsoft.com/office/drawing/2014/main" id="{31BD269C-B45B-B521-A0F4-DF11456CF9A0}"/>
                </a:ext>
              </a:extLst>
            </p:cNvPr>
            <p:cNvSpPr txBox="1"/>
            <p:nvPr/>
          </p:nvSpPr>
          <p:spPr bwMode="auto">
            <a:xfrm>
              <a:off x="10409656" y="3159043"/>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36" name="TextBox 635">
              <a:extLst>
                <a:ext uri="{FF2B5EF4-FFF2-40B4-BE49-F238E27FC236}">
                  <a16:creationId xmlns:a16="http://schemas.microsoft.com/office/drawing/2014/main" id="{5FADDE37-13CC-3CDE-7A21-A5D93CD3A0A8}"/>
                </a:ext>
              </a:extLst>
            </p:cNvPr>
            <p:cNvSpPr txBox="1"/>
            <p:nvPr/>
          </p:nvSpPr>
          <p:spPr bwMode="auto">
            <a:xfrm>
              <a:off x="10279471" y="3116836"/>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37" name="TextBox 636">
              <a:extLst>
                <a:ext uri="{FF2B5EF4-FFF2-40B4-BE49-F238E27FC236}">
                  <a16:creationId xmlns:a16="http://schemas.microsoft.com/office/drawing/2014/main" id="{4EF59888-6CE9-D86F-592A-457FAD306A10}"/>
                </a:ext>
              </a:extLst>
            </p:cNvPr>
            <p:cNvSpPr txBox="1"/>
            <p:nvPr/>
          </p:nvSpPr>
          <p:spPr bwMode="auto">
            <a:xfrm>
              <a:off x="10428775" y="3159880"/>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38" name="TextBox 637">
              <a:extLst>
                <a:ext uri="{FF2B5EF4-FFF2-40B4-BE49-F238E27FC236}">
                  <a16:creationId xmlns:a16="http://schemas.microsoft.com/office/drawing/2014/main" id="{B7E2FF5F-10C9-DCE5-9C2A-232F44F0DDFA}"/>
                </a:ext>
              </a:extLst>
            </p:cNvPr>
            <p:cNvSpPr txBox="1"/>
            <p:nvPr/>
          </p:nvSpPr>
          <p:spPr bwMode="auto">
            <a:xfrm>
              <a:off x="10323771" y="3116836"/>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39" name="TextBox 638">
              <a:extLst>
                <a:ext uri="{FF2B5EF4-FFF2-40B4-BE49-F238E27FC236}">
                  <a16:creationId xmlns:a16="http://schemas.microsoft.com/office/drawing/2014/main" id="{78CA07A1-DD45-FB2D-A390-814C1C33942E}"/>
                </a:ext>
              </a:extLst>
            </p:cNvPr>
            <p:cNvSpPr txBox="1"/>
            <p:nvPr/>
          </p:nvSpPr>
          <p:spPr bwMode="auto">
            <a:xfrm>
              <a:off x="10301793" y="3116836"/>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sp>
          <p:nvSpPr>
            <p:cNvPr id="640" name="TextBox 639">
              <a:extLst>
                <a:ext uri="{FF2B5EF4-FFF2-40B4-BE49-F238E27FC236}">
                  <a16:creationId xmlns:a16="http://schemas.microsoft.com/office/drawing/2014/main" id="{051B6249-A0F5-9BEA-F8BA-154CE67987C5}"/>
                </a:ext>
              </a:extLst>
            </p:cNvPr>
            <p:cNvSpPr txBox="1"/>
            <p:nvPr/>
          </p:nvSpPr>
          <p:spPr bwMode="auto">
            <a:xfrm>
              <a:off x="10345227" y="3111278"/>
              <a:ext cx="285576" cy="32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a:t>
              </a:r>
            </a:p>
          </p:txBody>
        </p:sp>
      </p:grpSp>
      <p:sp>
        <p:nvSpPr>
          <p:cNvPr id="32" name="TextBox 31">
            <a:extLst>
              <a:ext uri="{FF2B5EF4-FFF2-40B4-BE49-F238E27FC236}">
                <a16:creationId xmlns:a16="http://schemas.microsoft.com/office/drawing/2014/main" id="{DFB7A113-1E20-68FD-1987-A8F4F6F42963}"/>
              </a:ext>
            </a:extLst>
          </p:cNvPr>
          <p:cNvSpPr txBox="1"/>
          <p:nvPr/>
        </p:nvSpPr>
        <p:spPr bwMode="auto">
          <a:xfrm>
            <a:off x="10102182" y="1552165"/>
            <a:ext cx="1715438" cy="120032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Median DFS</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Mo</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(95% CI)</a:t>
            </a:r>
            <a:endParaRPr kumimoji="0" lang="en-US" sz="1800" b="0"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53.6 (39.2-NR)</a:t>
            </a: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42.0 (31.3-NR)</a:t>
            </a:r>
          </a:p>
        </p:txBody>
      </p:sp>
      <p:sp>
        <p:nvSpPr>
          <p:cNvPr id="33" name="TextBox 32">
            <a:extLst>
              <a:ext uri="{FF2B5EF4-FFF2-40B4-BE49-F238E27FC236}">
                <a16:creationId xmlns:a16="http://schemas.microsoft.com/office/drawing/2014/main" id="{26E4CB3E-FCFF-3BC7-C722-A80875375D5B}"/>
              </a:ext>
            </a:extLst>
          </p:cNvPr>
          <p:cNvSpPr txBox="1"/>
          <p:nvPr/>
        </p:nvSpPr>
        <p:spPr bwMode="auto">
          <a:xfrm>
            <a:off x="9278421" y="2084039"/>
            <a:ext cx="1028799" cy="646331"/>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800" b="1" i="0" u="none" strike="noStrike" kern="1200" cap="none" spc="0" normalizeH="0" baseline="0" noProof="0" dirty="0">
                <a:ln>
                  <a:noFill/>
                </a:ln>
                <a:solidFill>
                  <a:srgbClr val="ED7D31"/>
                </a:solidFill>
                <a:effectLst/>
                <a:uLnTx/>
                <a:uFillTx/>
                <a:latin typeface="Calibri" panose="020F0502020204030204" pitchFamily="34" charset="0"/>
                <a:ea typeface="+mn-ea"/>
                <a:cs typeface="Arial" panose="020B0604020202020204" pitchFamily="34" charset="0"/>
              </a:rPr>
              <a:t>Pembro</a:t>
            </a:r>
            <a:endParaRPr kumimoji="0" lang="en-US" sz="1800" b="1" i="0" u="none" strike="noStrike" kern="1200" cap="none" spc="0" normalizeH="0" baseline="0" noProof="0">
              <a:ln>
                <a:noFill/>
              </a:ln>
              <a:solidFill>
                <a:srgbClr val="ED7D31"/>
              </a:solidFill>
              <a:effectLst/>
              <a:uLnTx/>
              <a:uFillTx/>
              <a:latin typeface="Calibri" panose="020F050202020403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ct val="0"/>
              </a:spcAft>
              <a:buClrTx/>
              <a:buSzTx/>
              <a:buFontTx/>
              <a:buNone/>
              <a:tabLst/>
              <a:defRPr/>
            </a:pPr>
            <a:r>
              <a:rPr kumimoji="0" lang="en-US" sz="1800" b="1"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Placebo</a:t>
            </a:r>
          </a:p>
        </p:txBody>
      </p:sp>
      <p:grpSp>
        <p:nvGrpSpPr>
          <p:cNvPr id="316" name="Group 315">
            <a:extLst>
              <a:ext uri="{FF2B5EF4-FFF2-40B4-BE49-F238E27FC236}">
                <a16:creationId xmlns:a16="http://schemas.microsoft.com/office/drawing/2014/main" id="{8CE70297-9B10-4D8B-B327-75D7D27FFC42}"/>
              </a:ext>
            </a:extLst>
          </p:cNvPr>
          <p:cNvGrpSpPr/>
          <p:nvPr/>
        </p:nvGrpSpPr>
        <p:grpSpPr>
          <a:xfrm>
            <a:off x="6667946" y="1629651"/>
            <a:ext cx="477852" cy="3480996"/>
            <a:chOff x="1317510" y="1479598"/>
            <a:chExt cx="613948" cy="3622323"/>
          </a:xfrm>
        </p:grpSpPr>
        <p:sp>
          <p:nvSpPr>
            <p:cNvPr id="317" name="TextBox 316">
              <a:extLst>
                <a:ext uri="{FF2B5EF4-FFF2-40B4-BE49-F238E27FC236}">
                  <a16:creationId xmlns:a16="http://schemas.microsoft.com/office/drawing/2014/main" id="{1FA72E85-F32E-D14C-B787-7B91C274BDE7}"/>
                </a:ext>
              </a:extLst>
            </p:cNvPr>
            <p:cNvSpPr txBox="1"/>
            <p:nvPr/>
          </p:nvSpPr>
          <p:spPr bwMode="auto">
            <a:xfrm>
              <a:off x="1317510" y="1479598"/>
              <a:ext cx="613948"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100</a:t>
              </a:r>
            </a:p>
          </p:txBody>
        </p:sp>
        <p:sp>
          <p:nvSpPr>
            <p:cNvPr id="318" name="TextBox 317">
              <a:extLst>
                <a:ext uri="{FF2B5EF4-FFF2-40B4-BE49-F238E27FC236}">
                  <a16:creationId xmlns:a16="http://schemas.microsoft.com/office/drawing/2014/main" id="{8344B187-9F1F-751D-86FF-95D648C021A7}"/>
                </a:ext>
              </a:extLst>
            </p:cNvPr>
            <p:cNvSpPr txBox="1"/>
            <p:nvPr/>
          </p:nvSpPr>
          <p:spPr bwMode="auto">
            <a:xfrm>
              <a:off x="1434529" y="2147257"/>
              <a:ext cx="4852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80</a:t>
              </a:r>
            </a:p>
          </p:txBody>
        </p:sp>
        <p:sp>
          <p:nvSpPr>
            <p:cNvPr id="319" name="TextBox 318">
              <a:extLst>
                <a:ext uri="{FF2B5EF4-FFF2-40B4-BE49-F238E27FC236}">
                  <a16:creationId xmlns:a16="http://schemas.microsoft.com/office/drawing/2014/main" id="{E4CE10CF-CA2D-279A-590E-3CA3BD12A294}"/>
                </a:ext>
              </a:extLst>
            </p:cNvPr>
            <p:cNvSpPr txBox="1"/>
            <p:nvPr/>
          </p:nvSpPr>
          <p:spPr bwMode="auto">
            <a:xfrm>
              <a:off x="1434529" y="2824815"/>
              <a:ext cx="4852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60</a:t>
              </a:r>
            </a:p>
          </p:txBody>
        </p:sp>
        <p:sp>
          <p:nvSpPr>
            <p:cNvPr id="320" name="TextBox 319">
              <a:extLst>
                <a:ext uri="{FF2B5EF4-FFF2-40B4-BE49-F238E27FC236}">
                  <a16:creationId xmlns:a16="http://schemas.microsoft.com/office/drawing/2014/main" id="{6F3F7DFF-2864-E7D2-28A8-8B761F219D68}"/>
                </a:ext>
              </a:extLst>
            </p:cNvPr>
            <p:cNvSpPr txBox="1"/>
            <p:nvPr/>
          </p:nvSpPr>
          <p:spPr bwMode="auto">
            <a:xfrm>
              <a:off x="1434529" y="3508920"/>
              <a:ext cx="4852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40</a:t>
              </a:r>
            </a:p>
          </p:txBody>
        </p:sp>
        <p:sp>
          <p:nvSpPr>
            <p:cNvPr id="321" name="TextBox 320">
              <a:extLst>
                <a:ext uri="{FF2B5EF4-FFF2-40B4-BE49-F238E27FC236}">
                  <a16:creationId xmlns:a16="http://schemas.microsoft.com/office/drawing/2014/main" id="{65C3F446-F622-1D03-C7B9-CEC89A2DAA64}"/>
                </a:ext>
              </a:extLst>
            </p:cNvPr>
            <p:cNvSpPr txBox="1"/>
            <p:nvPr/>
          </p:nvSpPr>
          <p:spPr bwMode="auto">
            <a:xfrm>
              <a:off x="1434529" y="4168094"/>
              <a:ext cx="4852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20</a:t>
              </a:r>
            </a:p>
          </p:txBody>
        </p:sp>
        <p:sp>
          <p:nvSpPr>
            <p:cNvPr id="322" name="TextBox 321">
              <a:extLst>
                <a:ext uri="{FF2B5EF4-FFF2-40B4-BE49-F238E27FC236}">
                  <a16:creationId xmlns:a16="http://schemas.microsoft.com/office/drawing/2014/main" id="{8C728E20-42AB-B0EC-F08C-229312F61885}"/>
                </a:ext>
              </a:extLst>
            </p:cNvPr>
            <p:cNvSpPr txBox="1"/>
            <p:nvPr/>
          </p:nvSpPr>
          <p:spPr bwMode="auto">
            <a:xfrm>
              <a:off x="1551548" y="4763367"/>
              <a:ext cx="3566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0</a:t>
              </a:r>
            </a:p>
          </p:txBody>
        </p:sp>
      </p:grpSp>
      <p:sp>
        <p:nvSpPr>
          <p:cNvPr id="326" name="TextBox 325">
            <a:extLst>
              <a:ext uri="{FF2B5EF4-FFF2-40B4-BE49-F238E27FC236}">
                <a16:creationId xmlns:a16="http://schemas.microsoft.com/office/drawing/2014/main" id="{8B649A7D-8ADA-53CF-4977-4E956549EC7B}"/>
              </a:ext>
            </a:extLst>
          </p:cNvPr>
          <p:cNvSpPr txBox="1"/>
          <p:nvPr/>
        </p:nvSpPr>
        <p:spPr bwMode="auto">
          <a:xfrm>
            <a:off x="7396569" y="4966899"/>
            <a:ext cx="288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6</a:t>
            </a:r>
          </a:p>
        </p:txBody>
      </p:sp>
      <p:sp>
        <p:nvSpPr>
          <p:cNvPr id="328" name="TextBox 327">
            <a:extLst>
              <a:ext uri="{FF2B5EF4-FFF2-40B4-BE49-F238E27FC236}">
                <a16:creationId xmlns:a16="http://schemas.microsoft.com/office/drawing/2014/main" id="{F99723E3-EB90-8F1A-CDB1-F8AE398B7343}"/>
              </a:ext>
            </a:extLst>
          </p:cNvPr>
          <p:cNvSpPr txBox="1"/>
          <p:nvPr/>
        </p:nvSpPr>
        <p:spPr bwMode="auto">
          <a:xfrm>
            <a:off x="7771013" y="4966899"/>
            <a:ext cx="393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12</a:t>
            </a:r>
          </a:p>
        </p:txBody>
      </p:sp>
      <p:sp>
        <p:nvSpPr>
          <p:cNvPr id="330" name="TextBox 329">
            <a:extLst>
              <a:ext uri="{FF2B5EF4-FFF2-40B4-BE49-F238E27FC236}">
                <a16:creationId xmlns:a16="http://schemas.microsoft.com/office/drawing/2014/main" id="{3722BE92-323F-8D85-802B-50BC1840E49B}"/>
              </a:ext>
            </a:extLst>
          </p:cNvPr>
          <p:cNvSpPr txBox="1"/>
          <p:nvPr/>
        </p:nvSpPr>
        <p:spPr bwMode="auto">
          <a:xfrm>
            <a:off x="8179088" y="4966899"/>
            <a:ext cx="393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18</a:t>
            </a:r>
          </a:p>
        </p:txBody>
      </p:sp>
      <p:sp>
        <p:nvSpPr>
          <p:cNvPr id="332" name="TextBox 331">
            <a:extLst>
              <a:ext uri="{FF2B5EF4-FFF2-40B4-BE49-F238E27FC236}">
                <a16:creationId xmlns:a16="http://schemas.microsoft.com/office/drawing/2014/main" id="{E225337F-C816-64F9-4E1E-183112F8BEF1}"/>
              </a:ext>
            </a:extLst>
          </p:cNvPr>
          <p:cNvSpPr txBox="1"/>
          <p:nvPr/>
        </p:nvSpPr>
        <p:spPr bwMode="auto">
          <a:xfrm>
            <a:off x="8587163" y="4966899"/>
            <a:ext cx="393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24</a:t>
            </a:r>
          </a:p>
        </p:txBody>
      </p:sp>
      <p:sp>
        <p:nvSpPr>
          <p:cNvPr id="334" name="TextBox 333">
            <a:extLst>
              <a:ext uri="{FF2B5EF4-FFF2-40B4-BE49-F238E27FC236}">
                <a16:creationId xmlns:a16="http://schemas.microsoft.com/office/drawing/2014/main" id="{EB984750-F8D6-03A7-AC2C-1CF624D384B1}"/>
              </a:ext>
            </a:extLst>
          </p:cNvPr>
          <p:cNvSpPr txBox="1"/>
          <p:nvPr/>
        </p:nvSpPr>
        <p:spPr bwMode="auto">
          <a:xfrm>
            <a:off x="8995238" y="4966899"/>
            <a:ext cx="393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30</a:t>
            </a:r>
          </a:p>
        </p:txBody>
      </p:sp>
      <p:sp>
        <p:nvSpPr>
          <p:cNvPr id="336" name="TextBox 335">
            <a:extLst>
              <a:ext uri="{FF2B5EF4-FFF2-40B4-BE49-F238E27FC236}">
                <a16:creationId xmlns:a16="http://schemas.microsoft.com/office/drawing/2014/main" id="{A38DCBD8-97E3-A0FB-9716-4C1B71D10283}"/>
              </a:ext>
            </a:extLst>
          </p:cNvPr>
          <p:cNvSpPr txBox="1"/>
          <p:nvPr/>
        </p:nvSpPr>
        <p:spPr bwMode="auto">
          <a:xfrm>
            <a:off x="9403313" y="4966899"/>
            <a:ext cx="393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36</a:t>
            </a:r>
          </a:p>
        </p:txBody>
      </p:sp>
      <p:sp>
        <p:nvSpPr>
          <p:cNvPr id="338" name="TextBox 337">
            <a:extLst>
              <a:ext uri="{FF2B5EF4-FFF2-40B4-BE49-F238E27FC236}">
                <a16:creationId xmlns:a16="http://schemas.microsoft.com/office/drawing/2014/main" id="{DD58D649-FD82-8611-D779-3A6663FAB432}"/>
              </a:ext>
            </a:extLst>
          </p:cNvPr>
          <p:cNvSpPr txBox="1"/>
          <p:nvPr/>
        </p:nvSpPr>
        <p:spPr bwMode="auto">
          <a:xfrm>
            <a:off x="9811388" y="4966899"/>
            <a:ext cx="393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42</a:t>
            </a:r>
          </a:p>
        </p:txBody>
      </p:sp>
      <p:sp>
        <p:nvSpPr>
          <p:cNvPr id="340" name="TextBox 339">
            <a:extLst>
              <a:ext uri="{FF2B5EF4-FFF2-40B4-BE49-F238E27FC236}">
                <a16:creationId xmlns:a16="http://schemas.microsoft.com/office/drawing/2014/main" id="{C680DBCB-4427-D4E8-C692-A92BCA427B0C}"/>
              </a:ext>
            </a:extLst>
          </p:cNvPr>
          <p:cNvSpPr txBox="1"/>
          <p:nvPr/>
        </p:nvSpPr>
        <p:spPr bwMode="auto">
          <a:xfrm>
            <a:off x="10219464" y="4966899"/>
            <a:ext cx="393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48</a:t>
            </a:r>
          </a:p>
        </p:txBody>
      </p:sp>
      <p:sp>
        <p:nvSpPr>
          <p:cNvPr id="342" name="TextBox 341">
            <a:extLst>
              <a:ext uri="{FF2B5EF4-FFF2-40B4-BE49-F238E27FC236}">
                <a16:creationId xmlns:a16="http://schemas.microsoft.com/office/drawing/2014/main" id="{1208FE99-581D-9841-F04D-9DBEC5424CFE}"/>
              </a:ext>
            </a:extLst>
          </p:cNvPr>
          <p:cNvSpPr txBox="1"/>
          <p:nvPr/>
        </p:nvSpPr>
        <p:spPr bwMode="auto">
          <a:xfrm>
            <a:off x="11443689" y="4966899"/>
            <a:ext cx="393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66</a:t>
            </a:r>
          </a:p>
        </p:txBody>
      </p:sp>
      <p:sp>
        <p:nvSpPr>
          <p:cNvPr id="343" name="TextBox 342">
            <a:extLst>
              <a:ext uri="{FF2B5EF4-FFF2-40B4-BE49-F238E27FC236}">
                <a16:creationId xmlns:a16="http://schemas.microsoft.com/office/drawing/2014/main" id="{D9123106-1B68-CA56-FF07-4ACA81892E3F}"/>
              </a:ext>
            </a:extLst>
          </p:cNvPr>
          <p:cNvSpPr txBox="1"/>
          <p:nvPr/>
        </p:nvSpPr>
        <p:spPr bwMode="auto">
          <a:xfrm>
            <a:off x="7156745" y="5123719"/>
            <a:ext cx="44551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Mo</a:t>
            </a:r>
          </a:p>
        </p:txBody>
      </p:sp>
      <p:sp>
        <p:nvSpPr>
          <p:cNvPr id="480" name="Freeform: Shape 14">
            <a:extLst>
              <a:ext uri="{FF2B5EF4-FFF2-40B4-BE49-F238E27FC236}">
                <a16:creationId xmlns:a16="http://schemas.microsoft.com/office/drawing/2014/main" id="{0C746396-98FE-58FB-A8D8-31D1B6A63BD8}"/>
              </a:ext>
            </a:extLst>
          </p:cNvPr>
          <p:cNvSpPr/>
          <p:nvPr/>
        </p:nvSpPr>
        <p:spPr bwMode="auto">
          <a:xfrm>
            <a:off x="7135315" y="1828583"/>
            <a:ext cx="4666292" cy="3122515"/>
          </a:xfrm>
          <a:custGeom>
            <a:avLst/>
            <a:gdLst>
              <a:gd name="connsiteX0" fmla="*/ 0 w 5995284"/>
              <a:gd name="connsiteY0" fmla="*/ 0 h 3379305"/>
              <a:gd name="connsiteX1" fmla="*/ 0 w 5995284"/>
              <a:gd name="connsiteY1" fmla="*/ 3379305 h 3379305"/>
              <a:gd name="connsiteX2" fmla="*/ 5995284 w 5995284"/>
              <a:gd name="connsiteY2" fmla="*/ 3379305 h 3379305"/>
              <a:gd name="connsiteX3" fmla="*/ 5987332 w 5995284"/>
              <a:gd name="connsiteY3" fmla="*/ 3371353 h 3379305"/>
            </a:gdLst>
            <a:ahLst/>
            <a:cxnLst>
              <a:cxn ang="0">
                <a:pos x="connsiteX0" y="connsiteY0"/>
              </a:cxn>
              <a:cxn ang="0">
                <a:pos x="connsiteX1" y="connsiteY1"/>
              </a:cxn>
              <a:cxn ang="0">
                <a:pos x="connsiteX2" y="connsiteY2"/>
              </a:cxn>
              <a:cxn ang="0">
                <a:pos x="connsiteX3" y="connsiteY3"/>
              </a:cxn>
            </a:cxnLst>
            <a:rect l="l" t="t" r="r" b="b"/>
            <a:pathLst>
              <a:path w="5995284" h="3379305">
                <a:moveTo>
                  <a:pt x="0" y="0"/>
                </a:moveTo>
                <a:lnTo>
                  <a:pt x="0" y="3379305"/>
                </a:lnTo>
                <a:lnTo>
                  <a:pt x="5995284" y="3379305"/>
                </a:lnTo>
                <a:lnTo>
                  <a:pt x="5987332" y="3371353"/>
                </a:lnTo>
              </a:path>
            </a:pathLst>
          </a:custGeom>
          <a:noFill/>
          <a:ln w="28575">
            <a:solidFill>
              <a:schemeClr val="bg1"/>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nvGrpSpPr>
          <p:cNvPr id="481" name="Group 480">
            <a:extLst>
              <a:ext uri="{FF2B5EF4-FFF2-40B4-BE49-F238E27FC236}">
                <a16:creationId xmlns:a16="http://schemas.microsoft.com/office/drawing/2014/main" id="{FF056BB1-6779-70D5-E822-66E7FE3A066A}"/>
              </a:ext>
            </a:extLst>
          </p:cNvPr>
          <p:cNvGrpSpPr/>
          <p:nvPr/>
        </p:nvGrpSpPr>
        <p:grpSpPr>
          <a:xfrm>
            <a:off x="7068949" y="1783088"/>
            <a:ext cx="61511" cy="3168550"/>
            <a:chOff x="1270641" y="1780617"/>
            <a:chExt cx="64008" cy="3168550"/>
          </a:xfrm>
        </p:grpSpPr>
        <p:cxnSp>
          <p:nvCxnSpPr>
            <p:cNvPr id="482" name="Straight Connector 481">
              <a:extLst>
                <a:ext uri="{FF2B5EF4-FFF2-40B4-BE49-F238E27FC236}">
                  <a16:creationId xmlns:a16="http://schemas.microsoft.com/office/drawing/2014/main" id="{338A9689-A770-A029-C4F8-438DD6F8CA5F}"/>
                </a:ext>
              </a:extLst>
            </p:cNvPr>
            <p:cNvCxnSpPr>
              <a:cxnSpLocks/>
            </p:cNvCxnSpPr>
            <p:nvPr/>
          </p:nvCxnSpPr>
          <p:spPr bwMode="auto">
            <a:xfrm flipH="1">
              <a:off x="1270641" y="178061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83" name="Straight Connector 482">
              <a:extLst>
                <a:ext uri="{FF2B5EF4-FFF2-40B4-BE49-F238E27FC236}">
                  <a16:creationId xmlns:a16="http://schemas.microsoft.com/office/drawing/2014/main" id="{347A30E0-CE1F-9C52-AB6F-D718BE15E927}"/>
                </a:ext>
              </a:extLst>
            </p:cNvPr>
            <p:cNvCxnSpPr>
              <a:cxnSpLocks/>
            </p:cNvCxnSpPr>
            <p:nvPr/>
          </p:nvCxnSpPr>
          <p:spPr bwMode="auto">
            <a:xfrm flipH="1">
              <a:off x="1270641" y="243544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84" name="Straight Connector 483">
              <a:extLst>
                <a:ext uri="{FF2B5EF4-FFF2-40B4-BE49-F238E27FC236}">
                  <a16:creationId xmlns:a16="http://schemas.microsoft.com/office/drawing/2014/main" id="{A5758BA6-F727-AC98-061E-A1CA36C31349}"/>
                </a:ext>
              </a:extLst>
            </p:cNvPr>
            <p:cNvCxnSpPr>
              <a:cxnSpLocks/>
            </p:cNvCxnSpPr>
            <p:nvPr/>
          </p:nvCxnSpPr>
          <p:spPr bwMode="auto">
            <a:xfrm flipH="1">
              <a:off x="1270641" y="3080744"/>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85" name="Straight Connector 484">
              <a:extLst>
                <a:ext uri="{FF2B5EF4-FFF2-40B4-BE49-F238E27FC236}">
                  <a16:creationId xmlns:a16="http://schemas.microsoft.com/office/drawing/2014/main" id="{43C8D20B-0E8E-D7BD-71A4-FC5A265D305B}"/>
                </a:ext>
              </a:extLst>
            </p:cNvPr>
            <p:cNvCxnSpPr>
              <a:cxnSpLocks/>
            </p:cNvCxnSpPr>
            <p:nvPr/>
          </p:nvCxnSpPr>
          <p:spPr bwMode="auto">
            <a:xfrm flipH="1">
              <a:off x="1270641" y="3726048"/>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86" name="Straight Connector 485">
              <a:extLst>
                <a:ext uri="{FF2B5EF4-FFF2-40B4-BE49-F238E27FC236}">
                  <a16:creationId xmlns:a16="http://schemas.microsoft.com/office/drawing/2014/main" id="{F1E02AF1-3356-88AB-90A2-D162FB020D99}"/>
                </a:ext>
              </a:extLst>
            </p:cNvPr>
            <p:cNvCxnSpPr>
              <a:cxnSpLocks/>
            </p:cNvCxnSpPr>
            <p:nvPr/>
          </p:nvCxnSpPr>
          <p:spPr bwMode="auto">
            <a:xfrm flipH="1">
              <a:off x="1270641" y="436658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87" name="Straight Connector 486">
              <a:extLst>
                <a:ext uri="{FF2B5EF4-FFF2-40B4-BE49-F238E27FC236}">
                  <a16:creationId xmlns:a16="http://schemas.microsoft.com/office/drawing/2014/main" id="{B5568DDA-33D7-C326-D9CF-EDDD4AC35007}"/>
                </a:ext>
              </a:extLst>
            </p:cNvPr>
            <p:cNvCxnSpPr>
              <a:cxnSpLocks/>
            </p:cNvCxnSpPr>
            <p:nvPr/>
          </p:nvCxnSpPr>
          <p:spPr bwMode="auto">
            <a:xfrm flipH="1">
              <a:off x="1270641" y="4949167"/>
              <a:ext cx="64008" cy="0"/>
            </a:xfrm>
            <a:prstGeom prst="line">
              <a:avLst/>
            </a:prstGeom>
            <a:noFill/>
            <a:ln w="28575" cap="flat" cmpd="sng" algn="ctr">
              <a:solidFill>
                <a:schemeClr val="bg1"/>
              </a:solidFill>
              <a:prstDash val="solid"/>
              <a:round/>
              <a:headEnd type="none" w="med" len="med"/>
              <a:tailEnd type="none" w="med" len="med"/>
            </a:ln>
            <a:effectLst/>
          </p:spPr>
        </p:cxnSp>
      </p:grpSp>
      <p:cxnSp>
        <p:nvCxnSpPr>
          <p:cNvPr id="489" name="Straight Connector 488">
            <a:extLst>
              <a:ext uri="{FF2B5EF4-FFF2-40B4-BE49-F238E27FC236}">
                <a16:creationId xmlns:a16="http://schemas.microsoft.com/office/drawing/2014/main" id="{3804F8E8-7E3D-ED2A-8729-6657CEB5FDA8}"/>
              </a:ext>
            </a:extLst>
          </p:cNvPr>
          <p:cNvCxnSpPr>
            <a:cxnSpLocks/>
          </p:cNvCxnSpPr>
          <p:nvPr/>
        </p:nvCxnSpPr>
        <p:spPr bwMode="auto">
          <a:xfrm rot="5400000" flipH="1">
            <a:off x="9141605" y="4979158"/>
            <a:ext cx="61511" cy="0"/>
          </a:xfrm>
          <a:prstGeom prst="line">
            <a:avLst/>
          </a:prstGeom>
          <a:noFill/>
          <a:ln w="28575" cap="flat" cmpd="sng" algn="ctr">
            <a:solidFill>
              <a:schemeClr val="bg1"/>
            </a:solidFill>
            <a:prstDash val="solid"/>
            <a:round/>
            <a:headEnd type="none" w="med" len="med"/>
            <a:tailEnd type="none" w="med" len="med"/>
          </a:ln>
          <a:effectLst/>
        </p:spPr>
      </p:cxnSp>
      <p:cxnSp>
        <p:nvCxnSpPr>
          <p:cNvPr id="490" name="Straight Connector 489">
            <a:extLst>
              <a:ext uri="{FF2B5EF4-FFF2-40B4-BE49-F238E27FC236}">
                <a16:creationId xmlns:a16="http://schemas.microsoft.com/office/drawing/2014/main" id="{3BA961CE-8359-39B6-6D34-412306756C06}"/>
              </a:ext>
            </a:extLst>
          </p:cNvPr>
          <p:cNvCxnSpPr>
            <a:cxnSpLocks/>
          </p:cNvCxnSpPr>
          <p:nvPr/>
        </p:nvCxnSpPr>
        <p:spPr bwMode="auto">
          <a:xfrm rot="5400000" flipH="1">
            <a:off x="8734195" y="4979158"/>
            <a:ext cx="61511" cy="0"/>
          </a:xfrm>
          <a:prstGeom prst="line">
            <a:avLst/>
          </a:prstGeom>
          <a:noFill/>
          <a:ln w="28575" cap="flat" cmpd="sng" algn="ctr">
            <a:solidFill>
              <a:schemeClr val="bg1"/>
            </a:solidFill>
            <a:prstDash val="solid"/>
            <a:round/>
            <a:headEnd type="none" w="med" len="med"/>
            <a:tailEnd type="none" w="med" len="med"/>
          </a:ln>
          <a:effectLst/>
        </p:spPr>
      </p:cxnSp>
      <p:cxnSp>
        <p:nvCxnSpPr>
          <p:cNvPr id="491" name="Straight Connector 490">
            <a:extLst>
              <a:ext uri="{FF2B5EF4-FFF2-40B4-BE49-F238E27FC236}">
                <a16:creationId xmlns:a16="http://schemas.microsoft.com/office/drawing/2014/main" id="{EC4BA36B-519A-0609-9E8F-E194774ECF51}"/>
              </a:ext>
            </a:extLst>
          </p:cNvPr>
          <p:cNvCxnSpPr>
            <a:cxnSpLocks/>
          </p:cNvCxnSpPr>
          <p:nvPr/>
        </p:nvCxnSpPr>
        <p:spPr bwMode="auto">
          <a:xfrm rot="5400000" flipH="1">
            <a:off x="8326786" y="4979158"/>
            <a:ext cx="61511" cy="0"/>
          </a:xfrm>
          <a:prstGeom prst="line">
            <a:avLst/>
          </a:prstGeom>
          <a:noFill/>
          <a:ln w="28575" cap="flat" cmpd="sng" algn="ctr">
            <a:solidFill>
              <a:schemeClr val="bg1"/>
            </a:solidFill>
            <a:prstDash val="solid"/>
            <a:round/>
            <a:headEnd type="none" w="med" len="med"/>
            <a:tailEnd type="none" w="med" len="med"/>
          </a:ln>
          <a:effectLst/>
        </p:spPr>
      </p:cxnSp>
      <p:cxnSp>
        <p:nvCxnSpPr>
          <p:cNvPr id="492" name="Straight Connector 491">
            <a:extLst>
              <a:ext uri="{FF2B5EF4-FFF2-40B4-BE49-F238E27FC236}">
                <a16:creationId xmlns:a16="http://schemas.microsoft.com/office/drawing/2014/main" id="{90834304-9039-690A-4B18-7FDCE9312357}"/>
              </a:ext>
            </a:extLst>
          </p:cNvPr>
          <p:cNvCxnSpPr>
            <a:cxnSpLocks/>
          </p:cNvCxnSpPr>
          <p:nvPr/>
        </p:nvCxnSpPr>
        <p:spPr bwMode="auto">
          <a:xfrm rot="5400000" flipH="1">
            <a:off x="7919377" y="4979158"/>
            <a:ext cx="61511" cy="0"/>
          </a:xfrm>
          <a:prstGeom prst="line">
            <a:avLst/>
          </a:prstGeom>
          <a:noFill/>
          <a:ln w="28575" cap="flat" cmpd="sng" algn="ctr">
            <a:solidFill>
              <a:schemeClr val="bg1"/>
            </a:solidFill>
            <a:prstDash val="solid"/>
            <a:round/>
            <a:headEnd type="none" w="med" len="med"/>
            <a:tailEnd type="none" w="med" len="med"/>
          </a:ln>
          <a:effectLst/>
        </p:spPr>
      </p:cxnSp>
      <p:cxnSp>
        <p:nvCxnSpPr>
          <p:cNvPr id="493" name="Straight Connector 492">
            <a:extLst>
              <a:ext uri="{FF2B5EF4-FFF2-40B4-BE49-F238E27FC236}">
                <a16:creationId xmlns:a16="http://schemas.microsoft.com/office/drawing/2014/main" id="{B027683B-E5BC-2C20-97E5-73004519A13C}"/>
              </a:ext>
            </a:extLst>
          </p:cNvPr>
          <p:cNvCxnSpPr>
            <a:cxnSpLocks/>
          </p:cNvCxnSpPr>
          <p:nvPr/>
        </p:nvCxnSpPr>
        <p:spPr bwMode="auto">
          <a:xfrm rot="5400000" flipH="1">
            <a:off x="7511968" y="4979158"/>
            <a:ext cx="61511" cy="0"/>
          </a:xfrm>
          <a:prstGeom prst="line">
            <a:avLst/>
          </a:prstGeom>
          <a:noFill/>
          <a:ln w="28575" cap="flat" cmpd="sng" algn="ctr">
            <a:solidFill>
              <a:schemeClr val="bg1"/>
            </a:solidFill>
            <a:prstDash val="solid"/>
            <a:round/>
            <a:headEnd type="none" w="med" len="med"/>
            <a:tailEnd type="none" w="med" len="med"/>
          </a:ln>
          <a:effectLst/>
        </p:spPr>
      </p:cxnSp>
      <p:cxnSp>
        <p:nvCxnSpPr>
          <p:cNvPr id="494" name="Straight Connector 493">
            <a:extLst>
              <a:ext uri="{FF2B5EF4-FFF2-40B4-BE49-F238E27FC236}">
                <a16:creationId xmlns:a16="http://schemas.microsoft.com/office/drawing/2014/main" id="{F5E4A19E-C258-A1AF-8582-0CFF1AF27709}"/>
              </a:ext>
            </a:extLst>
          </p:cNvPr>
          <p:cNvCxnSpPr>
            <a:cxnSpLocks/>
          </p:cNvCxnSpPr>
          <p:nvPr/>
        </p:nvCxnSpPr>
        <p:spPr bwMode="auto">
          <a:xfrm rot="5400000" flipH="1">
            <a:off x="7104559" y="4979158"/>
            <a:ext cx="61511" cy="0"/>
          </a:xfrm>
          <a:prstGeom prst="line">
            <a:avLst/>
          </a:prstGeom>
          <a:noFill/>
          <a:ln w="28575" cap="flat" cmpd="sng" algn="ctr">
            <a:solidFill>
              <a:schemeClr val="bg1"/>
            </a:solidFill>
            <a:prstDash val="solid"/>
            <a:round/>
            <a:headEnd type="none" w="med" len="med"/>
            <a:tailEnd type="none" w="med" len="med"/>
          </a:ln>
          <a:effectLst/>
        </p:spPr>
      </p:cxnSp>
      <p:cxnSp>
        <p:nvCxnSpPr>
          <p:cNvPr id="496" name="Straight Connector 495">
            <a:extLst>
              <a:ext uri="{FF2B5EF4-FFF2-40B4-BE49-F238E27FC236}">
                <a16:creationId xmlns:a16="http://schemas.microsoft.com/office/drawing/2014/main" id="{18A67C0B-A559-F03E-E7F0-10DD08FEFB3A}"/>
              </a:ext>
            </a:extLst>
          </p:cNvPr>
          <p:cNvCxnSpPr>
            <a:cxnSpLocks/>
          </p:cNvCxnSpPr>
          <p:nvPr/>
        </p:nvCxnSpPr>
        <p:spPr bwMode="auto">
          <a:xfrm rot="5400000" flipH="1">
            <a:off x="11178651" y="4979159"/>
            <a:ext cx="61511" cy="0"/>
          </a:xfrm>
          <a:prstGeom prst="line">
            <a:avLst/>
          </a:prstGeom>
          <a:noFill/>
          <a:ln w="28575" cap="flat" cmpd="sng" algn="ctr">
            <a:solidFill>
              <a:schemeClr val="bg1"/>
            </a:solidFill>
            <a:prstDash val="solid"/>
            <a:round/>
            <a:headEnd type="none" w="med" len="med"/>
            <a:tailEnd type="none" w="med" len="med"/>
          </a:ln>
          <a:effectLst/>
        </p:spPr>
      </p:cxnSp>
      <p:cxnSp>
        <p:nvCxnSpPr>
          <p:cNvPr id="497" name="Straight Connector 496">
            <a:extLst>
              <a:ext uri="{FF2B5EF4-FFF2-40B4-BE49-F238E27FC236}">
                <a16:creationId xmlns:a16="http://schemas.microsoft.com/office/drawing/2014/main" id="{85227F04-2D7F-0D98-EEF7-BD225D16907F}"/>
              </a:ext>
            </a:extLst>
          </p:cNvPr>
          <p:cNvCxnSpPr>
            <a:cxnSpLocks/>
          </p:cNvCxnSpPr>
          <p:nvPr/>
        </p:nvCxnSpPr>
        <p:spPr bwMode="auto">
          <a:xfrm rot="5400000" flipH="1">
            <a:off x="10771241" y="4979159"/>
            <a:ext cx="61511" cy="0"/>
          </a:xfrm>
          <a:prstGeom prst="line">
            <a:avLst/>
          </a:prstGeom>
          <a:noFill/>
          <a:ln w="28575" cap="flat" cmpd="sng" algn="ctr">
            <a:solidFill>
              <a:schemeClr val="bg1"/>
            </a:solidFill>
            <a:prstDash val="solid"/>
            <a:round/>
            <a:headEnd type="none" w="med" len="med"/>
            <a:tailEnd type="none" w="med" len="med"/>
          </a:ln>
          <a:effectLst/>
        </p:spPr>
      </p:cxnSp>
      <p:cxnSp>
        <p:nvCxnSpPr>
          <p:cNvPr id="498" name="Straight Connector 497">
            <a:extLst>
              <a:ext uri="{FF2B5EF4-FFF2-40B4-BE49-F238E27FC236}">
                <a16:creationId xmlns:a16="http://schemas.microsoft.com/office/drawing/2014/main" id="{CFF0F7BD-719C-2865-5E0F-D4DD04B2F9BF}"/>
              </a:ext>
            </a:extLst>
          </p:cNvPr>
          <p:cNvCxnSpPr>
            <a:cxnSpLocks/>
          </p:cNvCxnSpPr>
          <p:nvPr/>
        </p:nvCxnSpPr>
        <p:spPr bwMode="auto">
          <a:xfrm rot="5400000" flipH="1">
            <a:off x="10363832" y="4979159"/>
            <a:ext cx="61511" cy="0"/>
          </a:xfrm>
          <a:prstGeom prst="line">
            <a:avLst/>
          </a:prstGeom>
          <a:noFill/>
          <a:ln w="28575" cap="flat" cmpd="sng" algn="ctr">
            <a:solidFill>
              <a:schemeClr val="bg1"/>
            </a:solidFill>
            <a:prstDash val="solid"/>
            <a:round/>
            <a:headEnd type="none" w="med" len="med"/>
            <a:tailEnd type="none" w="med" len="med"/>
          </a:ln>
          <a:effectLst/>
        </p:spPr>
      </p:cxnSp>
      <p:cxnSp>
        <p:nvCxnSpPr>
          <p:cNvPr id="499" name="Straight Connector 498">
            <a:extLst>
              <a:ext uri="{FF2B5EF4-FFF2-40B4-BE49-F238E27FC236}">
                <a16:creationId xmlns:a16="http://schemas.microsoft.com/office/drawing/2014/main" id="{50263FC7-88CB-B01E-64E6-6C23A0C71B7D}"/>
              </a:ext>
            </a:extLst>
          </p:cNvPr>
          <p:cNvCxnSpPr>
            <a:cxnSpLocks/>
          </p:cNvCxnSpPr>
          <p:nvPr/>
        </p:nvCxnSpPr>
        <p:spPr bwMode="auto">
          <a:xfrm rot="5400000" flipH="1">
            <a:off x="9956423" y="4979159"/>
            <a:ext cx="61511" cy="0"/>
          </a:xfrm>
          <a:prstGeom prst="line">
            <a:avLst/>
          </a:prstGeom>
          <a:noFill/>
          <a:ln w="28575" cap="flat" cmpd="sng" algn="ctr">
            <a:solidFill>
              <a:schemeClr val="bg1"/>
            </a:solidFill>
            <a:prstDash val="solid"/>
            <a:round/>
            <a:headEnd type="none" w="med" len="med"/>
            <a:tailEnd type="none" w="med" len="med"/>
          </a:ln>
          <a:effectLst/>
        </p:spPr>
      </p:cxnSp>
      <p:cxnSp>
        <p:nvCxnSpPr>
          <p:cNvPr id="500" name="Straight Connector 499">
            <a:extLst>
              <a:ext uri="{FF2B5EF4-FFF2-40B4-BE49-F238E27FC236}">
                <a16:creationId xmlns:a16="http://schemas.microsoft.com/office/drawing/2014/main" id="{771CD7FD-9B09-0BE2-1736-A5C51550F035}"/>
              </a:ext>
            </a:extLst>
          </p:cNvPr>
          <p:cNvCxnSpPr>
            <a:cxnSpLocks/>
          </p:cNvCxnSpPr>
          <p:nvPr/>
        </p:nvCxnSpPr>
        <p:spPr bwMode="auto">
          <a:xfrm rot="5400000" flipH="1">
            <a:off x="9549014" y="4979159"/>
            <a:ext cx="61511" cy="0"/>
          </a:xfrm>
          <a:prstGeom prst="line">
            <a:avLst/>
          </a:prstGeom>
          <a:noFill/>
          <a:ln w="28575" cap="flat" cmpd="sng" algn="ctr">
            <a:solidFill>
              <a:schemeClr val="bg1"/>
            </a:solidFill>
            <a:prstDash val="solid"/>
            <a:round/>
            <a:headEnd type="none" w="med" len="med"/>
            <a:tailEnd type="none" w="med" len="med"/>
          </a:ln>
          <a:effectLst/>
        </p:spPr>
      </p:cxnSp>
      <p:cxnSp>
        <p:nvCxnSpPr>
          <p:cNvPr id="507" name="Straight Connector 506">
            <a:extLst>
              <a:ext uri="{FF2B5EF4-FFF2-40B4-BE49-F238E27FC236}">
                <a16:creationId xmlns:a16="http://schemas.microsoft.com/office/drawing/2014/main" id="{A7FFDC03-6A2A-4A57-9E98-AF31D9862179}"/>
              </a:ext>
            </a:extLst>
          </p:cNvPr>
          <p:cNvCxnSpPr>
            <a:cxnSpLocks/>
          </p:cNvCxnSpPr>
          <p:nvPr/>
        </p:nvCxnSpPr>
        <p:spPr bwMode="auto">
          <a:xfrm rot="5400000" flipH="1">
            <a:off x="11586061" y="4979160"/>
            <a:ext cx="61511" cy="0"/>
          </a:xfrm>
          <a:prstGeom prst="line">
            <a:avLst/>
          </a:prstGeom>
          <a:noFill/>
          <a:ln w="28575" cap="flat" cmpd="sng" algn="ctr">
            <a:solidFill>
              <a:schemeClr val="bg1"/>
            </a:solidFill>
            <a:prstDash val="solid"/>
            <a:round/>
            <a:headEnd type="none" w="med" len="med"/>
            <a:tailEnd type="none" w="med" len="med"/>
          </a:ln>
          <a:effectLst/>
        </p:spPr>
      </p:cxnSp>
      <p:sp>
        <p:nvSpPr>
          <p:cNvPr id="546" name="TextBox 545">
            <a:extLst>
              <a:ext uri="{FF2B5EF4-FFF2-40B4-BE49-F238E27FC236}">
                <a16:creationId xmlns:a16="http://schemas.microsoft.com/office/drawing/2014/main" id="{B2DBBA60-E8D4-54EA-DF52-03C4F7DD8D6B}"/>
              </a:ext>
            </a:extLst>
          </p:cNvPr>
          <p:cNvSpPr txBox="1"/>
          <p:nvPr/>
        </p:nvSpPr>
        <p:spPr bwMode="auto">
          <a:xfrm>
            <a:off x="10627539" y="4966899"/>
            <a:ext cx="393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54</a:t>
            </a:r>
          </a:p>
        </p:txBody>
      </p:sp>
      <p:sp>
        <p:nvSpPr>
          <p:cNvPr id="547" name="TextBox 546">
            <a:extLst>
              <a:ext uri="{FF2B5EF4-FFF2-40B4-BE49-F238E27FC236}">
                <a16:creationId xmlns:a16="http://schemas.microsoft.com/office/drawing/2014/main" id="{10D46844-5333-7B7A-BD46-08968781044B}"/>
              </a:ext>
            </a:extLst>
          </p:cNvPr>
          <p:cNvSpPr txBox="1"/>
          <p:nvPr/>
        </p:nvSpPr>
        <p:spPr bwMode="auto">
          <a:xfrm>
            <a:off x="11035614" y="4966899"/>
            <a:ext cx="3930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60</a:t>
            </a:r>
          </a:p>
        </p:txBody>
      </p:sp>
      <p:grpSp>
        <p:nvGrpSpPr>
          <p:cNvPr id="18" name="Group 17">
            <a:extLst>
              <a:ext uri="{FF2B5EF4-FFF2-40B4-BE49-F238E27FC236}">
                <a16:creationId xmlns:a16="http://schemas.microsoft.com/office/drawing/2014/main" id="{A6628DB2-82DF-38AF-8818-2E348A429399}"/>
              </a:ext>
            </a:extLst>
          </p:cNvPr>
          <p:cNvGrpSpPr/>
          <p:nvPr/>
        </p:nvGrpSpPr>
        <p:grpSpPr>
          <a:xfrm>
            <a:off x="7137393" y="1852492"/>
            <a:ext cx="4225817" cy="1711683"/>
            <a:chOff x="7156450" y="1812925"/>
            <a:chExt cx="4397375" cy="1781175"/>
          </a:xfrm>
        </p:grpSpPr>
        <p:sp>
          <p:nvSpPr>
            <p:cNvPr id="12" name="Freeform 11">
              <a:extLst>
                <a:ext uri="{FF2B5EF4-FFF2-40B4-BE49-F238E27FC236}">
                  <a16:creationId xmlns:a16="http://schemas.microsoft.com/office/drawing/2014/main" id="{EE183951-24B5-DFE5-0358-B506A0CC0696}"/>
                </a:ext>
              </a:extLst>
            </p:cNvPr>
            <p:cNvSpPr/>
            <p:nvPr/>
          </p:nvSpPr>
          <p:spPr bwMode="auto">
            <a:xfrm>
              <a:off x="9474200" y="2990850"/>
              <a:ext cx="2079625" cy="603250"/>
            </a:xfrm>
            <a:custGeom>
              <a:avLst/>
              <a:gdLst>
                <a:gd name="connsiteX0" fmla="*/ 2079625 w 2079625"/>
                <a:gd name="connsiteY0" fmla="*/ 603250 h 603250"/>
                <a:gd name="connsiteX1" fmla="*/ 1828800 w 2079625"/>
                <a:gd name="connsiteY1" fmla="*/ 603250 h 603250"/>
                <a:gd name="connsiteX2" fmla="*/ 1828800 w 2079625"/>
                <a:gd name="connsiteY2" fmla="*/ 482600 h 603250"/>
                <a:gd name="connsiteX3" fmla="*/ 1476375 w 2079625"/>
                <a:gd name="connsiteY3" fmla="*/ 482600 h 603250"/>
                <a:gd name="connsiteX4" fmla="*/ 1476375 w 2079625"/>
                <a:gd name="connsiteY4" fmla="*/ 371475 h 603250"/>
                <a:gd name="connsiteX5" fmla="*/ 1022350 w 2079625"/>
                <a:gd name="connsiteY5" fmla="*/ 371475 h 603250"/>
                <a:gd name="connsiteX6" fmla="*/ 1022350 w 2079625"/>
                <a:gd name="connsiteY6" fmla="*/ 320675 h 603250"/>
                <a:gd name="connsiteX7" fmla="*/ 800100 w 2079625"/>
                <a:gd name="connsiteY7" fmla="*/ 320675 h 603250"/>
                <a:gd name="connsiteX8" fmla="*/ 800100 w 2079625"/>
                <a:gd name="connsiteY8" fmla="*/ 273050 h 603250"/>
                <a:gd name="connsiteX9" fmla="*/ 514350 w 2079625"/>
                <a:gd name="connsiteY9" fmla="*/ 273050 h 603250"/>
                <a:gd name="connsiteX10" fmla="*/ 514350 w 2079625"/>
                <a:gd name="connsiteY10" fmla="*/ 273050 h 603250"/>
                <a:gd name="connsiteX11" fmla="*/ 536575 w 2079625"/>
                <a:gd name="connsiteY11" fmla="*/ 250825 h 603250"/>
                <a:gd name="connsiteX12" fmla="*/ 447675 w 2079625"/>
                <a:gd name="connsiteY12" fmla="*/ 250825 h 603250"/>
                <a:gd name="connsiteX13" fmla="*/ 434975 w 2079625"/>
                <a:gd name="connsiteY13" fmla="*/ 206375 h 603250"/>
                <a:gd name="connsiteX14" fmla="*/ 365125 w 2079625"/>
                <a:gd name="connsiteY14" fmla="*/ 206375 h 603250"/>
                <a:gd name="connsiteX15" fmla="*/ 355600 w 2079625"/>
                <a:gd name="connsiteY15" fmla="*/ 177800 h 603250"/>
                <a:gd name="connsiteX16" fmla="*/ 228600 w 2079625"/>
                <a:gd name="connsiteY16" fmla="*/ 180975 h 603250"/>
                <a:gd name="connsiteX17" fmla="*/ 222250 w 2079625"/>
                <a:gd name="connsiteY17" fmla="*/ 152400 h 603250"/>
                <a:gd name="connsiteX18" fmla="*/ 165100 w 2079625"/>
                <a:gd name="connsiteY18" fmla="*/ 149225 h 603250"/>
                <a:gd name="connsiteX19" fmla="*/ 165100 w 2079625"/>
                <a:gd name="connsiteY19" fmla="*/ 111125 h 603250"/>
                <a:gd name="connsiteX20" fmla="*/ 146050 w 2079625"/>
                <a:gd name="connsiteY20" fmla="*/ 111125 h 603250"/>
                <a:gd name="connsiteX21" fmla="*/ 146050 w 2079625"/>
                <a:gd name="connsiteY21" fmla="*/ 57150 h 603250"/>
                <a:gd name="connsiteX22" fmla="*/ 101600 w 2079625"/>
                <a:gd name="connsiteY22" fmla="*/ 57150 h 603250"/>
                <a:gd name="connsiteX23" fmla="*/ 101600 w 2079625"/>
                <a:gd name="connsiteY23" fmla="*/ 0 h 603250"/>
                <a:gd name="connsiteX24" fmla="*/ 0 w 2079625"/>
                <a:gd name="connsiteY24" fmla="*/ 0 h 603250"/>
                <a:gd name="connsiteX0" fmla="*/ 2079625 w 2079625"/>
                <a:gd name="connsiteY0" fmla="*/ 603250 h 603250"/>
                <a:gd name="connsiteX1" fmla="*/ 1828800 w 2079625"/>
                <a:gd name="connsiteY1" fmla="*/ 603250 h 603250"/>
                <a:gd name="connsiteX2" fmla="*/ 1828800 w 2079625"/>
                <a:gd name="connsiteY2" fmla="*/ 482600 h 603250"/>
                <a:gd name="connsiteX3" fmla="*/ 1476375 w 2079625"/>
                <a:gd name="connsiteY3" fmla="*/ 482600 h 603250"/>
                <a:gd name="connsiteX4" fmla="*/ 1476375 w 2079625"/>
                <a:gd name="connsiteY4" fmla="*/ 371475 h 603250"/>
                <a:gd name="connsiteX5" fmla="*/ 1022350 w 2079625"/>
                <a:gd name="connsiteY5" fmla="*/ 371475 h 603250"/>
                <a:gd name="connsiteX6" fmla="*/ 1022350 w 2079625"/>
                <a:gd name="connsiteY6" fmla="*/ 320675 h 603250"/>
                <a:gd name="connsiteX7" fmla="*/ 800100 w 2079625"/>
                <a:gd name="connsiteY7" fmla="*/ 320675 h 603250"/>
                <a:gd name="connsiteX8" fmla="*/ 800100 w 2079625"/>
                <a:gd name="connsiteY8" fmla="*/ 273050 h 603250"/>
                <a:gd name="connsiteX9" fmla="*/ 514350 w 2079625"/>
                <a:gd name="connsiteY9" fmla="*/ 273050 h 603250"/>
                <a:gd name="connsiteX10" fmla="*/ 546100 w 2079625"/>
                <a:gd name="connsiteY10" fmla="*/ 269875 h 603250"/>
                <a:gd name="connsiteX11" fmla="*/ 536575 w 2079625"/>
                <a:gd name="connsiteY11" fmla="*/ 250825 h 603250"/>
                <a:gd name="connsiteX12" fmla="*/ 447675 w 2079625"/>
                <a:gd name="connsiteY12" fmla="*/ 250825 h 603250"/>
                <a:gd name="connsiteX13" fmla="*/ 434975 w 2079625"/>
                <a:gd name="connsiteY13" fmla="*/ 206375 h 603250"/>
                <a:gd name="connsiteX14" fmla="*/ 365125 w 2079625"/>
                <a:gd name="connsiteY14" fmla="*/ 206375 h 603250"/>
                <a:gd name="connsiteX15" fmla="*/ 355600 w 2079625"/>
                <a:gd name="connsiteY15" fmla="*/ 177800 h 603250"/>
                <a:gd name="connsiteX16" fmla="*/ 228600 w 2079625"/>
                <a:gd name="connsiteY16" fmla="*/ 180975 h 603250"/>
                <a:gd name="connsiteX17" fmla="*/ 222250 w 2079625"/>
                <a:gd name="connsiteY17" fmla="*/ 152400 h 603250"/>
                <a:gd name="connsiteX18" fmla="*/ 165100 w 2079625"/>
                <a:gd name="connsiteY18" fmla="*/ 149225 h 603250"/>
                <a:gd name="connsiteX19" fmla="*/ 165100 w 2079625"/>
                <a:gd name="connsiteY19" fmla="*/ 111125 h 603250"/>
                <a:gd name="connsiteX20" fmla="*/ 146050 w 2079625"/>
                <a:gd name="connsiteY20" fmla="*/ 111125 h 603250"/>
                <a:gd name="connsiteX21" fmla="*/ 146050 w 2079625"/>
                <a:gd name="connsiteY21" fmla="*/ 57150 h 603250"/>
                <a:gd name="connsiteX22" fmla="*/ 101600 w 2079625"/>
                <a:gd name="connsiteY22" fmla="*/ 57150 h 603250"/>
                <a:gd name="connsiteX23" fmla="*/ 101600 w 2079625"/>
                <a:gd name="connsiteY23" fmla="*/ 0 h 603250"/>
                <a:gd name="connsiteX24" fmla="*/ 0 w 2079625"/>
                <a:gd name="connsiteY24" fmla="*/ 0 h 6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79625" h="603250">
                  <a:moveTo>
                    <a:pt x="2079625" y="603250"/>
                  </a:moveTo>
                  <a:lnTo>
                    <a:pt x="1828800" y="603250"/>
                  </a:lnTo>
                  <a:lnTo>
                    <a:pt x="1828800" y="482600"/>
                  </a:lnTo>
                  <a:lnTo>
                    <a:pt x="1476375" y="482600"/>
                  </a:lnTo>
                  <a:lnTo>
                    <a:pt x="1476375" y="371475"/>
                  </a:lnTo>
                  <a:lnTo>
                    <a:pt x="1022350" y="371475"/>
                  </a:lnTo>
                  <a:lnTo>
                    <a:pt x="1022350" y="320675"/>
                  </a:lnTo>
                  <a:lnTo>
                    <a:pt x="800100" y="320675"/>
                  </a:lnTo>
                  <a:lnTo>
                    <a:pt x="800100" y="273050"/>
                  </a:lnTo>
                  <a:lnTo>
                    <a:pt x="514350" y="273050"/>
                  </a:lnTo>
                  <a:lnTo>
                    <a:pt x="546100" y="269875"/>
                  </a:lnTo>
                  <a:lnTo>
                    <a:pt x="536575" y="250825"/>
                  </a:lnTo>
                  <a:lnTo>
                    <a:pt x="447675" y="250825"/>
                  </a:lnTo>
                  <a:lnTo>
                    <a:pt x="434975" y="206375"/>
                  </a:lnTo>
                  <a:lnTo>
                    <a:pt x="365125" y="206375"/>
                  </a:lnTo>
                  <a:lnTo>
                    <a:pt x="355600" y="177800"/>
                  </a:lnTo>
                  <a:lnTo>
                    <a:pt x="228600" y="180975"/>
                  </a:lnTo>
                  <a:lnTo>
                    <a:pt x="222250" y="152400"/>
                  </a:lnTo>
                  <a:lnTo>
                    <a:pt x="165100" y="149225"/>
                  </a:lnTo>
                  <a:lnTo>
                    <a:pt x="165100" y="111125"/>
                  </a:lnTo>
                  <a:lnTo>
                    <a:pt x="146050" y="111125"/>
                  </a:lnTo>
                  <a:lnTo>
                    <a:pt x="146050" y="57150"/>
                  </a:lnTo>
                  <a:lnTo>
                    <a:pt x="101600" y="57150"/>
                  </a:lnTo>
                  <a:lnTo>
                    <a:pt x="101600" y="0"/>
                  </a:lnTo>
                  <a:lnTo>
                    <a:pt x="0" y="0"/>
                  </a:lnTo>
                </a:path>
              </a:pathLst>
            </a:custGeom>
            <a:noFill/>
            <a:ln w="28575">
              <a:solidFill>
                <a:srgbClr val="ED7D3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13" name="Freeform 12">
              <a:extLst>
                <a:ext uri="{FF2B5EF4-FFF2-40B4-BE49-F238E27FC236}">
                  <a16:creationId xmlns:a16="http://schemas.microsoft.com/office/drawing/2014/main" id="{DE38D136-4BFE-595C-BBE2-E166E8ABB51B}"/>
                </a:ext>
              </a:extLst>
            </p:cNvPr>
            <p:cNvSpPr/>
            <p:nvPr/>
          </p:nvSpPr>
          <p:spPr bwMode="auto">
            <a:xfrm>
              <a:off x="7156450" y="1812925"/>
              <a:ext cx="2092325" cy="1136650"/>
            </a:xfrm>
            <a:custGeom>
              <a:avLst/>
              <a:gdLst>
                <a:gd name="connsiteX0" fmla="*/ 0 w 2092325"/>
                <a:gd name="connsiteY0" fmla="*/ 0 h 1136650"/>
                <a:gd name="connsiteX1" fmla="*/ 88900 w 2092325"/>
                <a:gd name="connsiteY1" fmla="*/ 0 h 1136650"/>
                <a:gd name="connsiteX2" fmla="*/ 88900 w 2092325"/>
                <a:gd name="connsiteY2" fmla="*/ 34925 h 1136650"/>
                <a:gd name="connsiteX3" fmla="*/ 165100 w 2092325"/>
                <a:gd name="connsiteY3" fmla="*/ 34925 h 1136650"/>
                <a:gd name="connsiteX4" fmla="*/ 165100 w 2092325"/>
                <a:gd name="connsiteY4" fmla="*/ 101600 h 1136650"/>
                <a:gd name="connsiteX5" fmla="*/ 196850 w 2092325"/>
                <a:gd name="connsiteY5" fmla="*/ 101600 h 1136650"/>
                <a:gd name="connsiteX6" fmla="*/ 196850 w 2092325"/>
                <a:gd name="connsiteY6" fmla="*/ 184150 h 1136650"/>
                <a:gd name="connsiteX7" fmla="*/ 234950 w 2092325"/>
                <a:gd name="connsiteY7" fmla="*/ 184150 h 1136650"/>
                <a:gd name="connsiteX8" fmla="*/ 234950 w 2092325"/>
                <a:gd name="connsiteY8" fmla="*/ 225425 h 1136650"/>
                <a:gd name="connsiteX9" fmla="*/ 307975 w 2092325"/>
                <a:gd name="connsiteY9" fmla="*/ 225425 h 1136650"/>
                <a:gd name="connsiteX10" fmla="*/ 307975 w 2092325"/>
                <a:gd name="connsiteY10" fmla="*/ 250825 h 1136650"/>
                <a:gd name="connsiteX11" fmla="*/ 381000 w 2092325"/>
                <a:gd name="connsiteY11" fmla="*/ 250825 h 1136650"/>
                <a:gd name="connsiteX12" fmla="*/ 381000 w 2092325"/>
                <a:gd name="connsiteY12" fmla="*/ 349250 h 1136650"/>
                <a:gd name="connsiteX13" fmla="*/ 466725 w 2092325"/>
                <a:gd name="connsiteY13" fmla="*/ 349250 h 1136650"/>
                <a:gd name="connsiteX14" fmla="*/ 466725 w 2092325"/>
                <a:gd name="connsiteY14" fmla="*/ 384175 h 1136650"/>
                <a:gd name="connsiteX15" fmla="*/ 501650 w 2092325"/>
                <a:gd name="connsiteY15" fmla="*/ 384175 h 1136650"/>
                <a:gd name="connsiteX16" fmla="*/ 501650 w 2092325"/>
                <a:gd name="connsiteY16" fmla="*/ 419100 h 1136650"/>
                <a:gd name="connsiteX17" fmla="*/ 561975 w 2092325"/>
                <a:gd name="connsiteY17" fmla="*/ 419100 h 1136650"/>
                <a:gd name="connsiteX18" fmla="*/ 561975 w 2092325"/>
                <a:gd name="connsiteY18" fmla="*/ 457200 h 1136650"/>
                <a:gd name="connsiteX19" fmla="*/ 600075 w 2092325"/>
                <a:gd name="connsiteY19" fmla="*/ 457200 h 1136650"/>
                <a:gd name="connsiteX20" fmla="*/ 600075 w 2092325"/>
                <a:gd name="connsiteY20" fmla="*/ 488950 h 1136650"/>
                <a:gd name="connsiteX21" fmla="*/ 631825 w 2092325"/>
                <a:gd name="connsiteY21" fmla="*/ 488950 h 1136650"/>
                <a:gd name="connsiteX22" fmla="*/ 631825 w 2092325"/>
                <a:gd name="connsiteY22" fmla="*/ 530225 h 1136650"/>
                <a:gd name="connsiteX23" fmla="*/ 723900 w 2092325"/>
                <a:gd name="connsiteY23" fmla="*/ 530225 h 1136650"/>
                <a:gd name="connsiteX24" fmla="*/ 723900 w 2092325"/>
                <a:gd name="connsiteY24" fmla="*/ 568325 h 1136650"/>
                <a:gd name="connsiteX25" fmla="*/ 762000 w 2092325"/>
                <a:gd name="connsiteY25" fmla="*/ 568325 h 1136650"/>
                <a:gd name="connsiteX26" fmla="*/ 762000 w 2092325"/>
                <a:gd name="connsiteY26" fmla="*/ 638175 h 1136650"/>
                <a:gd name="connsiteX27" fmla="*/ 854075 w 2092325"/>
                <a:gd name="connsiteY27" fmla="*/ 638175 h 1136650"/>
                <a:gd name="connsiteX28" fmla="*/ 854075 w 2092325"/>
                <a:gd name="connsiteY28" fmla="*/ 669925 h 1136650"/>
                <a:gd name="connsiteX29" fmla="*/ 914400 w 2092325"/>
                <a:gd name="connsiteY29" fmla="*/ 669925 h 1136650"/>
                <a:gd name="connsiteX30" fmla="*/ 914400 w 2092325"/>
                <a:gd name="connsiteY30" fmla="*/ 701675 h 1136650"/>
                <a:gd name="connsiteX31" fmla="*/ 968375 w 2092325"/>
                <a:gd name="connsiteY31" fmla="*/ 701675 h 1136650"/>
                <a:gd name="connsiteX32" fmla="*/ 968375 w 2092325"/>
                <a:gd name="connsiteY32" fmla="*/ 701675 h 1136650"/>
                <a:gd name="connsiteX33" fmla="*/ 968375 w 2092325"/>
                <a:gd name="connsiteY33" fmla="*/ 733425 h 1136650"/>
                <a:gd name="connsiteX34" fmla="*/ 1066800 w 2092325"/>
                <a:gd name="connsiteY34" fmla="*/ 733425 h 1136650"/>
                <a:gd name="connsiteX35" fmla="*/ 1066800 w 2092325"/>
                <a:gd name="connsiteY35" fmla="*/ 733425 h 1136650"/>
                <a:gd name="connsiteX36" fmla="*/ 1066800 w 2092325"/>
                <a:gd name="connsiteY36" fmla="*/ 762000 h 1136650"/>
                <a:gd name="connsiteX37" fmla="*/ 1181100 w 2092325"/>
                <a:gd name="connsiteY37" fmla="*/ 762000 h 1136650"/>
                <a:gd name="connsiteX38" fmla="*/ 1181100 w 2092325"/>
                <a:gd name="connsiteY38" fmla="*/ 796925 h 1136650"/>
                <a:gd name="connsiteX39" fmla="*/ 1231900 w 2092325"/>
                <a:gd name="connsiteY39" fmla="*/ 796925 h 1136650"/>
                <a:gd name="connsiteX40" fmla="*/ 1231900 w 2092325"/>
                <a:gd name="connsiteY40" fmla="*/ 828675 h 1136650"/>
                <a:gd name="connsiteX41" fmla="*/ 1314450 w 2092325"/>
                <a:gd name="connsiteY41" fmla="*/ 828675 h 1136650"/>
                <a:gd name="connsiteX42" fmla="*/ 1314450 w 2092325"/>
                <a:gd name="connsiteY42" fmla="*/ 866775 h 1136650"/>
                <a:gd name="connsiteX43" fmla="*/ 1368425 w 2092325"/>
                <a:gd name="connsiteY43" fmla="*/ 866775 h 1136650"/>
                <a:gd name="connsiteX44" fmla="*/ 1368425 w 2092325"/>
                <a:gd name="connsiteY44" fmla="*/ 901700 h 1136650"/>
                <a:gd name="connsiteX45" fmla="*/ 1450975 w 2092325"/>
                <a:gd name="connsiteY45" fmla="*/ 901700 h 1136650"/>
                <a:gd name="connsiteX46" fmla="*/ 1450975 w 2092325"/>
                <a:gd name="connsiteY46" fmla="*/ 901700 h 1136650"/>
                <a:gd name="connsiteX47" fmla="*/ 1450975 w 2092325"/>
                <a:gd name="connsiteY47" fmla="*/ 930275 h 1136650"/>
                <a:gd name="connsiteX48" fmla="*/ 1565275 w 2092325"/>
                <a:gd name="connsiteY48" fmla="*/ 930275 h 1136650"/>
                <a:gd name="connsiteX49" fmla="*/ 1565275 w 2092325"/>
                <a:gd name="connsiteY49" fmla="*/ 984250 h 1136650"/>
                <a:gd name="connsiteX50" fmla="*/ 1609725 w 2092325"/>
                <a:gd name="connsiteY50" fmla="*/ 984250 h 1136650"/>
                <a:gd name="connsiteX51" fmla="*/ 1609725 w 2092325"/>
                <a:gd name="connsiteY51" fmla="*/ 1019175 h 1136650"/>
                <a:gd name="connsiteX52" fmla="*/ 1695450 w 2092325"/>
                <a:gd name="connsiteY52" fmla="*/ 1019175 h 1136650"/>
                <a:gd name="connsiteX53" fmla="*/ 1695450 w 2092325"/>
                <a:gd name="connsiteY53" fmla="*/ 1041400 h 1136650"/>
                <a:gd name="connsiteX54" fmla="*/ 1831975 w 2092325"/>
                <a:gd name="connsiteY54" fmla="*/ 1041400 h 1136650"/>
                <a:gd name="connsiteX55" fmla="*/ 1831975 w 2092325"/>
                <a:gd name="connsiteY55" fmla="*/ 1063625 h 1136650"/>
                <a:gd name="connsiteX56" fmla="*/ 1968500 w 2092325"/>
                <a:gd name="connsiteY56" fmla="*/ 1063625 h 1136650"/>
                <a:gd name="connsiteX57" fmla="*/ 1968500 w 2092325"/>
                <a:gd name="connsiteY57" fmla="*/ 1063625 h 1136650"/>
                <a:gd name="connsiteX58" fmla="*/ 1968500 w 2092325"/>
                <a:gd name="connsiteY58" fmla="*/ 1092200 h 1136650"/>
                <a:gd name="connsiteX59" fmla="*/ 2035175 w 2092325"/>
                <a:gd name="connsiteY59" fmla="*/ 1092200 h 1136650"/>
                <a:gd name="connsiteX60" fmla="*/ 2035175 w 2092325"/>
                <a:gd name="connsiteY60" fmla="*/ 1136650 h 1136650"/>
                <a:gd name="connsiteX61" fmla="*/ 2092325 w 2092325"/>
                <a:gd name="connsiteY61" fmla="*/ 1136650 h 113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092325" h="1136650">
                  <a:moveTo>
                    <a:pt x="0" y="0"/>
                  </a:moveTo>
                  <a:lnTo>
                    <a:pt x="88900" y="0"/>
                  </a:lnTo>
                  <a:lnTo>
                    <a:pt x="88900" y="34925"/>
                  </a:lnTo>
                  <a:lnTo>
                    <a:pt x="165100" y="34925"/>
                  </a:lnTo>
                  <a:lnTo>
                    <a:pt x="165100" y="101600"/>
                  </a:lnTo>
                  <a:lnTo>
                    <a:pt x="196850" y="101600"/>
                  </a:lnTo>
                  <a:lnTo>
                    <a:pt x="196850" y="184150"/>
                  </a:lnTo>
                  <a:lnTo>
                    <a:pt x="234950" y="184150"/>
                  </a:lnTo>
                  <a:lnTo>
                    <a:pt x="234950" y="225425"/>
                  </a:lnTo>
                  <a:lnTo>
                    <a:pt x="307975" y="225425"/>
                  </a:lnTo>
                  <a:lnTo>
                    <a:pt x="307975" y="250825"/>
                  </a:lnTo>
                  <a:lnTo>
                    <a:pt x="381000" y="250825"/>
                  </a:lnTo>
                  <a:lnTo>
                    <a:pt x="381000" y="349250"/>
                  </a:lnTo>
                  <a:lnTo>
                    <a:pt x="466725" y="349250"/>
                  </a:lnTo>
                  <a:lnTo>
                    <a:pt x="466725" y="384175"/>
                  </a:lnTo>
                  <a:lnTo>
                    <a:pt x="501650" y="384175"/>
                  </a:lnTo>
                  <a:lnTo>
                    <a:pt x="501650" y="419100"/>
                  </a:lnTo>
                  <a:lnTo>
                    <a:pt x="561975" y="419100"/>
                  </a:lnTo>
                  <a:lnTo>
                    <a:pt x="561975" y="457200"/>
                  </a:lnTo>
                  <a:lnTo>
                    <a:pt x="600075" y="457200"/>
                  </a:lnTo>
                  <a:lnTo>
                    <a:pt x="600075" y="488950"/>
                  </a:lnTo>
                  <a:lnTo>
                    <a:pt x="631825" y="488950"/>
                  </a:lnTo>
                  <a:lnTo>
                    <a:pt x="631825" y="530225"/>
                  </a:lnTo>
                  <a:lnTo>
                    <a:pt x="723900" y="530225"/>
                  </a:lnTo>
                  <a:lnTo>
                    <a:pt x="723900" y="568325"/>
                  </a:lnTo>
                  <a:lnTo>
                    <a:pt x="762000" y="568325"/>
                  </a:lnTo>
                  <a:lnTo>
                    <a:pt x="762000" y="638175"/>
                  </a:lnTo>
                  <a:lnTo>
                    <a:pt x="854075" y="638175"/>
                  </a:lnTo>
                  <a:lnTo>
                    <a:pt x="854075" y="669925"/>
                  </a:lnTo>
                  <a:lnTo>
                    <a:pt x="914400" y="669925"/>
                  </a:lnTo>
                  <a:lnTo>
                    <a:pt x="914400" y="701675"/>
                  </a:lnTo>
                  <a:lnTo>
                    <a:pt x="968375" y="701675"/>
                  </a:lnTo>
                  <a:lnTo>
                    <a:pt x="968375" y="701675"/>
                  </a:lnTo>
                  <a:lnTo>
                    <a:pt x="968375" y="733425"/>
                  </a:lnTo>
                  <a:lnTo>
                    <a:pt x="1066800" y="733425"/>
                  </a:lnTo>
                  <a:lnTo>
                    <a:pt x="1066800" y="733425"/>
                  </a:lnTo>
                  <a:lnTo>
                    <a:pt x="1066800" y="762000"/>
                  </a:lnTo>
                  <a:lnTo>
                    <a:pt x="1181100" y="762000"/>
                  </a:lnTo>
                  <a:lnTo>
                    <a:pt x="1181100" y="796925"/>
                  </a:lnTo>
                  <a:lnTo>
                    <a:pt x="1231900" y="796925"/>
                  </a:lnTo>
                  <a:lnTo>
                    <a:pt x="1231900" y="828675"/>
                  </a:lnTo>
                  <a:lnTo>
                    <a:pt x="1314450" y="828675"/>
                  </a:lnTo>
                  <a:lnTo>
                    <a:pt x="1314450" y="866775"/>
                  </a:lnTo>
                  <a:lnTo>
                    <a:pt x="1368425" y="866775"/>
                  </a:lnTo>
                  <a:lnTo>
                    <a:pt x="1368425" y="901700"/>
                  </a:lnTo>
                  <a:lnTo>
                    <a:pt x="1450975" y="901700"/>
                  </a:lnTo>
                  <a:lnTo>
                    <a:pt x="1450975" y="901700"/>
                  </a:lnTo>
                  <a:lnTo>
                    <a:pt x="1450975" y="930275"/>
                  </a:lnTo>
                  <a:lnTo>
                    <a:pt x="1565275" y="930275"/>
                  </a:lnTo>
                  <a:lnTo>
                    <a:pt x="1565275" y="984250"/>
                  </a:lnTo>
                  <a:lnTo>
                    <a:pt x="1609725" y="984250"/>
                  </a:lnTo>
                  <a:lnTo>
                    <a:pt x="1609725" y="1019175"/>
                  </a:lnTo>
                  <a:lnTo>
                    <a:pt x="1695450" y="1019175"/>
                  </a:lnTo>
                  <a:lnTo>
                    <a:pt x="1695450" y="1041400"/>
                  </a:lnTo>
                  <a:lnTo>
                    <a:pt x="1831975" y="1041400"/>
                  </a:lnTo>
                  <a:lnTo>
                    <a:pt x="1831975" y="1063625"/>
                  </a:lnTo>
                  <a:lnTo>
                    <a:pt x="1968500" y="1063625"/>
                  </a:lnTo>
                  <a:lnTo>
                    <a:pt x="1968500" y="1063625"/>
                  </a:lnTo>
                  <a:lnTo>
                    <a:pt x="1968500" y="1092200"/>
                  </a:lnTo>
                  <a:lnTo>
                    <a:pt x="2035175" y="1092200"/>
                  </a:lnTo>
                  <a:lnTo>
                    <a:pt x="2035175" y="1136650"/>
                  </a:lnTo>
                  <a:lnTo>
                    <a:pt x="2092325" y="1136650"/>
                  </a:lnTo>
                </a:path>
              </a:pathLst>
            </a:custGeom>
            <a:noFill/>
            <a:ln w="28575">
              <a:solidFill>
                <a:srgbClr val="ED7D3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16" name="Freeform 15">
              <a:extLst>
                <a:ext uri="{FF2B5EF4-FFF2-40B4-BE49-F238E27FC236}">
                  <a16:creationId xmlns:a16="http://schemas.microsoft.com/office/drawing/2014/main" id="{F88A6AB7-E825-0606-3BA0-7C1A9B07C358}"/>
                </a:ext>
              </a:extLst>
            </p:cNvPr>
            <p:cNvSpPr/>
            <p:nvPr/>
          </p:nvSpPr>
          <p:spPr bwMode="auto">
            <a:xfrm>
              <a:off x="9236075" y="2952750"/>
              <a:ext cx="247650" cy="31750"/>
            </a:xfrm>
            <a:custGeom>
              <a:avLst/>
              <a:gdLst>
                <a:gd name="connsiteX0" fmla="*/ 0 w 247650"/>
                <a:gd name="connsiteY0" fmla="*/ 0 h 31750"/>
                <a:gd name="connsiteX1" fmla="*/ 247650 w 247650"/>
                <a:gd name="connsiteY1" fmla="*/ 0 h 31750"/>
                <a:gd name="connsiteX2" fmla="*/ 247650 w 247650"/>
                <a:gd name="connsiteY2" fmla="*/ 31750 h 31750"/>
              </a:gdLst>
              <a:ahLst/>
              <a:cxnLst>
                <a:cxn ang="0">
                  <a:pos x="connsiteX0" y="connsiteY0"/>
                </a:cxn>
                <a:cxn ang="0">
                  <a:pos x="connsiteX1" y="connsiteY1"/>
                </a:cxn>
                <a:cxn ang="0">
                  <a:pos x="connsiteX2" y="connsiteY2"/>
                </a:cxn>
              </a:cxnLst>
              <a:rect l="l" t="t" r="r" b="b"/>
              <a:pathLst>
                <a:path w="247650" h="31750">
                  <a:moveTo>
                    <a:pt x="0" y="0"/>
                  </a:moveTo>
                  <a:lnTo>
                    <a:pt x="247650" y="0"/>
                  </a:lnTo>
                  <a:lnTo>
                    <a:pt x="247650" y="31750"/>
                  </a:lnTo>
                </a:path>
              </a:pathLst>
            </a:custGeom>
            <a:noFill/>
            <a:ln w="28575">
              <a:solidFill>
                <a:srgbClr val="ED7D3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grpSp>
      <p:sp>
        <p:nvSpPr>
          <p:cNvPr id="549" name="Freeform 548">
            <a:extLst>
              <a:ext uri="{FF2B5EF4-FFF2-40B4-BE49-F238E27FC236}">
                <a16:creationId xmlns:a16="http://schemas.microsoft.com/office/drawing/2014/main" id="{84892858-B908-6BD7-8589-9CCD89C0097C}"/>
              </a:ext>
            </a:extLst>
          </p:cNvPr>
          <p:cNvSpPr/>
          <p:nvPr/>
        </p:nvSpPr>
        <p:spPr bwMode="auto">
          <a:xfrm>
            <a:off x="7143495" y="1825156"/>
            <a:ext cx="4091568" cy="1693376"/>
          </a:xfrm>
          <a:custGeom>
            <a:avLst/>
            <a:gdLst>
              <a:gd name="connsiteX0" fmla="*/ 4257675 w 4257675"/>
              <a:gd name="connsiteY0" fmla="*/ 1762125 h 1762125"/>
              <a:gd name="connsiteX1" fmla="*/ 3352800 w 4257675"/>
              <a:gd name="connsiteY1" fmla="*/ 1762125 h 1762125"/>
              <a:gd name="connsiteX2" fmla="*/ 3352800 w 4257675"/>
              <a:gd name="connsiteY2" fmla="*/ 1701800 h 1762125"/>
              <a:gd name="connsiteX3" fmla="*/ 3305175 w 4257675"/>
              <a:gd name="connsiteY3" fmla="*/ 1701800 h 1762125"/>
              <a:gd name="connsiteX4" fmla="*/ 3305175 w 4257675"/>
              <a:gd name="connsiteY4" fmla="*/ 1701800 h 1762125"/>
              <a:gd name="connsiteX5" fmla="*/ 3305175 w 4257675"/>
              <a:gd name="connsiteY5" fmla="*/ 1673225 h 1762125"/>
              <a:gd name="connsiteX6" fmla="*/ 3035300 w 4257675"/>
              <a:gd name="connsiteY6" fmla="*/ 1673225 h 1762125"/>
              <a:gd name="connsiteX7" fmla="*/ 3035300 w 4257675"/>
              <a:gd name="connsiteY7" fmla="*/ 1638300 h 1762125"/>
              <a:gd name="connsiteX8" fmla="*/ 2955925 w 4257675"/>
              <a:gd name="connsiteY8" fmla="*/ 1638300 h 1762125"/>
              <a:gd name="connsiteX9" fmla="*/ 2955925 w 4257675"/>
              <a:gd name="connsiteY9" fmla="*/ 1606550 h 1762125"/>
              <a:gd name="connsiteX10" fmla="*/ 2498725 w 4257675"/>
              <a:gd name="connsiteY10" fmla="*/ 1606550 h 1762125"/>
              <a:gd name="connsiteX11" fmla="*/ 2498725 w 4257675"/>
              <a:gd name="connsiteY11" fmla="*/ 1577975 h 1762125"/>
              <a:gd name="connsiteX12" fmla="*/ 2460625 w 4257675"/>
              <a:gd name="connsiteY12" fmla="*/ 1577975 h 1762125"/>
              <a:gd name="connsiteX13" fmla="*/ 2460625 w 4257675"/>
              <a:gd name="connsiteY13" fmla="*/ 1539875 h 1762125"/>
              <a:gd name="connsiteX14" fmla="*/ 2425700 w 4257675"/>
              <a:gd name="connsiteY14" fmla="*/ 1539875 h 1762125"/>
              <a:gd name="connsiteX15" fmla="*/ 2425700 w 4257675"/>
              <a:gd name="connsiteY15" fmla="*/ 1498600 h 1762125"/>
              <a:gd name="connsiteX16" fmla="*/ 2295525 w 4257675"/>
              <a:gd name="connsiteY16" fmla="*/ 1498600 h 1762125"/>
              <a:gd name="connsiteX17" fmla="*/ 2295525 w 4257675"/>
              <a:gd name="connsiteY17" fmla="*/ 1470025 h 1762125"/>
              <a:gd name="connsiteX18" fmla="*/ 2190750 w 4257675"/>
              <a:gd name="connsiteY18" fmla="*/ 1470025 h 1762125"/>
              <a:gd name="connsiteX19" fmla="*/ 2190750 w 4257675"/>
              <a:gd name="connsiteY19" fmla="*/ 1470025 h 1762125"/>
              <a:gd name="connsiteX20" fmla="*/ 2178050 w 4257675"/>
              <a:gd name="connsiteY20" fmla="*/ 1457325 h 1762125"/>
              <a:gd name="connsiteX21" fmla="*/ 2111375 w 4257675"/>
              <a:gd name="connsiteY21" fmla="*/ 1457325 h 1762125"/>
              <a:gd name="connsiteX22" fmla="*/ 2111375 w 4257675"/>
              <a:gd name="connsiteY22" fmla="*/ 1425575 h 1762125"/>
              <a:gd name="connsiteX23" fmla="*/ 2038350 w 4257675"/>
              <a:gd name="connsiteY23" fmla="*/ 1425575 h 1762125"/>
              <a:gd name="connsiteX24" fmla="*/ 2038350 w 4257675"/>
              <a:gd name="connsiteY24" fmla="*/ 1400175 h 1762125"/>
              <a:gd name="connsiteX25" fmla="*/ 1968500 w 4257675"/>
              <a:gd name="connsiteY25" fmla="*/ 1400175 h 1762125"/>
              <a:gd name="connsiteX26" fmla="*/ 1968500 w 4257675"/>
              <a:gd name="connsiteY26" fmla="*/ 1384300 h 1762125"/>
              <a:gd name="connsiteX27" fmla="*/ 1876425 w 4257675"/>
              <a:gd name="connsiteY27" fmla="*/ 1384300 h 1762125"/>
              <a:gd name="connsiteX28" fmla="*/ 1882775 w 4257675"/>
              <a:gd name="connsiteY28" fmla="*/ 1377950 h 1762125"/>
              <a:gd name="connsiteX29" fmla="*/ 1838325 w 4257675"/>
              <a:gd name="connsiteY29" fmla="*/ 1377950 h 1762125"/>
              <a:gd name="connsiteX30" fmla="*/ 1838325 w 4257675"/>
              <a:gd name="connsiteY30" fmla="*/ 1349375 h 1762125"/>
              <a:gd name="connsiteX31" fmla="*/ 1774825 w 4257675"/>
              <a:gd name="connsiteY31" fmla="*/ 1349375 h 1762125"/>
              <a:gd name="connsiteX32" fmla="*/ 1774825 w 4257675"/>
              <a:gd name="connsiteY32" fmla="*/ 1349375 h 1762125"/>
              <a:gd name="connsiteX33" fmla="*/ 1774825 w 4257675"/>
              <a:gd name="connsiteY33" fmla="*/ 1320800 h 1762125"/>
              <a:gd name="connsiteX34" fmla="*/ 1679575 w 4257675"/>
              <a:gd name="connsiteY34" fmla="*/ 1320800 h 1762125"/>
              <a:gd name="connsiteX35" fmla="*/ 1679575 w 4257675"/>
              <a:gd name="connsiteY35" fmla="*/ 1320800 h 1762125"/>
              <a:gd name="connsiteX36" fmla="*/ 1679575 w 4257675"/>
              <a:gd name="connsiteY36" fmla="*/ 1292225 h 1762125"/>
              <a:gd name="connsiteX37" fmla="*/ 1606550 w 4257675"/>
              <a:gd name="connsiteY37" fmla="*/ 1292225 h 1762125"/>
              <a:gd name="connsiteX38" fmla="*/ 1606550 w 4257675"/>
              <a:gd name="connsiteY38" fmla="*/ 1260475 h 1762125"/>
              <a:gd name="connsiteX39" fmla="*/ 1571625 w 4257675"/>
              <a:gd name="connsiteY39" fmla="*/ 1260475 h 1762125"/>
              <a:gd name="connsiteX40" fmla="*/ 1571625 w 4257675"/>
              <a:gd name="connsiteY40" fmla="*/ 1225550 h 1762125"/>
              <a:gd name="connsiteX41" fmla="*/ 1438275 w 4257675"/>
              <a:gd name="connsiteY41" fmla="*/ 1225550 h 1762125"/>
              <a:gd name="connsiteX42" fmla="*/ 1438275 w 4257675"/>
              <a:gd name="connsiteY42" fmla="*/ 1193800 h 1762125"/>
              <a:gd name="connsiteX43" fmla="*/ 1377950 w 4257675"/>
              <a:gd name="connsiteY43" fmla="*/ 1193800 h 1762125"/>
              <a:gd name="connsiteX44" fmla="*/ 1377950 w 4257675"/>
              <a:gd name="connsiteY44" fmla="*/ 1174750 h 1762125"/>
              <a:gd name="connsiteX45" fmla="*/ 1320800 w 4257675"/>
              <a:gd name="connsiteY45" fmla="*/ 1174750 h 1762125"/>
              <a:gd name="connsiteX46" fmla="*/ 1320800 w 4257675"/>
              <a:gd name="connsiteY46" fmla="*/ 1174750 h 1762125"/>
              <a:gd name="connsiteX47" fmla="*/ 1320800 w 4257675"/>
              <a:gd name="connsiteY47" fmla="*/ 1143000 h 1762125"/>
              <a:gd name="connsiteX48" fmla="*/ 1244600 w 4257675"/>
              <a:gd name="connsiteY48" fmla="*/ 1143000 h 1762125"/>
              <a:gd name="connsiteX49" fmla="*/ 1146175 w 4257675"/>
              <a:gd name="connsiteY49" fmla="*/ 1054100 h 1762125"/>
              <a:gd name="connsiteX50" fmla="*/ 1028700 w 4257675"/>
              <a:gd name="connsiteY50" fmla="*/ 1054100 h 1762125"/>
              <a:gd name="connsiteX51" fmla="*/ 1028700 w 4257675"/>
              <a:gd name="connsiteY51" fmla="*/ 1031875 h 1762125"/>
              <a:gd name="connsiteX52" fmla="*/ 990600 w 4257675"/>
              <a:gd name="connsiteY52" fmla="*/ 1031875 h 1762125"/>
              <a:gd name="connsiteX53" fmla="*/ 990600 w 4257675"/>
              <a:gd name="connsiteY53" fmla="*/ 996950 h 1762125"/>
              <a:gd name="connsiteX54" fmla="*/ 955675 w 4257675"/>
              <a:gd name="connsiteY54" fmla="*/ 996950 h 1762125"/>
              <a:gd name="connsiteX55" fmla="*/ 955675 w 4257675"/>
              <a:gd name="connsiteY55" fmla="*/ 958850 h 1762125"/>
              <a:gd name="connsiteX56" fmla="*/ 892175 w 4257675"/>
              <a:gd name="connsiteY56" fmla="*/ 958850 h 1762125"/>
              <a:gd name="connsiteX57" fmla="*/ 892175 w 4257675"/>
              <a:gd name="connsiteY57" fmla="*/ 923925 h 1762125"/>
              <a:gd name="connsiteX58" fmla="*/ 841375 w 4257675"/>
              <a:gd name="connsiteY58" fmla="*/ 923925 h 1762125"/>
              <a:gd name="connsiteX59" fmla="*/ 841375 w 4257675"/>
              <a:gd name="connsiteY59" fmla="*/ 904875 h 1762125"/>
              <a:gd name="connsiteX60" fmla="*/ 793750 w 4257675"/>
              <a:gd name="connsiteY60" fmla="*/ 904875 h 1762125"/>
              <a:gd name="connsiteX61" fmla="*/ 765175 w 4257675"/>
              <a:gd name="connsiteY61" fmla="*/ 869950 h 1762125"/>
              <a:gd name="connsiteX62" fmla="*/ 765175 w 4257675"/>
              <a:gd name="connsiteY62" fmla="*/ 765175 h 1762125"/>
              <a:gd name="connsiteX63" fmla="*/ 730250 w 4257675"/>
              <a:gd name="connsiteY63" fmla="*/ 765175 h 1762125"/>
              <a:gd name="connsiteX64" fmla="*/ 730250 w 4257675"/>
              <a:gd name="connsiteY64" fmla="*/ 736600 h 1762125"/>
              <a:gd name="connsiteX65" fmla="*/ 666750 w 4257675"/>
              <a:gd name="connsiteY65" fmla="*/ 736600 h 1762125"/>
              <a:gd name="connsiteX66" fmla="*/ 666750 w 4257675"/>
              <a:gd name="connsiteY66" fmla="*/ 736600 h 1762125"/>
              <a:gd name="connsiteX67" fmla="*/ 609600 w 4257675"/>
              <a:gd name="connsiteY67" fmla="*/ 736600 h 1762125"/>
              <a:gd name="connsiteX68" fmla="*/ 609600 w 4257675"/>
              <a:gd name="connsiteY68" fmla="*/ 692150 h 1762125"/>
              <a:gd name="connsiteX69" fmla="*/ 574675 w 4257675"/>
              <a:gd name="connsiteY69" fmla="*/ 692150 h 1762125"/>
              <a:gd name="connsiteX70" fmla="*/ 574675 w 4257675"/>
              <a:gd name="connsiteY70" fmla="*/ 596900 h 1762125"/>
              <a:gd name="connsiteX71" fmla="*/ 530225 w 4257675"/>
              <a:gd name="connsiteY71" fmla="*/ 596900 h 1762125"/>
              <a:gd name="connsiteX72" fmla="*/ 530225 w 4257675"/>
              <a:gd name="connsiteY72" fmla="*/ 558800 h 1762125"/>
              <a:gd name="connsiteX73" fmla="*/ 530225 w 4257675"/>
              <a:gd name="connsiteY73" fmla="*/ 558800 h 1762125"/>
              <a:gd name="connsiteX74" fmla="*/ 530225 w 4257675"/>
              <a:gd name="connsiteY74" fmla="*/ 558800 h 1762125"/>
              <a:gd name="connsiteX75" fmla="*/ 504825 w 4257675"/>
              <a:gd name="connsiteY75" fmla="*/ 533400 h 1762125"/>
              <a:gd name="connsiteX76" fmla="*/ 476250 w 4257675"/>
              <a:gd name="connsiteY76" fmla="*/ 533400 h 1762125"/>
              <a:gd name="connsiteX77" fmla="*/ 476250 w 4257675"/>
              <a:gd name="connsiteY77" fmla="*/ 492125 h 1762125"/>
              <a:gd name="connsiteX78" fmla="*/ 400050 w 4257675"/>
              <a:gd name="connsiteY78" fmla="*/ 492125 h 1762125"/>
              <a:gd name="connsiteX79" fmla="*/ 400050 w 4257675"/>
              <a:gd name="connsiteY79" fmla="*/ 457200 h 1762125"/>
              <a:gd name="connsiteX80" fmla="*/ 381000 w 4257675"/>
              <a:gd name="connsiteY80" fmla="*/ 457200 h 1762125"/>
              <a:gd name="connsiteX81" fmla="*/ 381000 w 4257675"/>
              <a:gd name="connsiteY81" fmla="*/ 368300 h 1762125"/>
              <a:gd name="connsiteX82" fmla="*/ 346075 w 4257675"/>
              <a:gd name="connsiteY82" fmla="*/ 368300 h 1762125"/>
              <a:gd name="connsiteX83" fmla="*/ 346075 w 4257675"/>
              <a:gd name="connsiteY83" fmla="*/ 304800 h 1762125"/>
              <a:gd name="connsiteX84" fmla="*/ 282575 w 4257675"/>
              <a:gd name="connsiteY84" fmla="*/ 304800 h 1762125"/>
              <a:gd name="connsiteX85" fmla="*/ 282575 w 4257675"/>
              <a:gd name="connsiteY85" fmla="*/ 276225 h 1762125"/>
              <a:gd name="connsiteX86" fmla="*/ 212725 w 4257675"/>
              <a:gd name="connsiteY86" fmla="*/ 276225 h 1762125"/>
              <a:gd name="connsiteX87" fmla="*/ 212725 w 4257675"/>
              <a:gd name="connsiteY87" fmla="*/ 228600 h 1762125"/>
              <a:gd name="connsiteX88" fmla="*/ 184150 w 4257675"/>
              <a:gd name="connsiteY88" fmla="*/ 228600 h 1762125"/>
              <a:gd name="connsiteX89" fmla="*/ 184150 w 4257675"/>
              <a:gd name="connsiteY89" fmla="*/ 44450 h 1762125"/>
              <a:gd name="connsiteX90" fmla="*/ 101600 w 4257675"/>
              <a:gd name="connsiteY90" fmla="*/ 44450 h 1762125"/>
              <a:gd name="connsiteX91" fmla="*/ 101600 w 4257675"/>
              <a:gd name="connsiteY91" fmla="*/ 0 h 1762125"/>
              <a:gd name="connsiteX92" fmla="*/ 0 w 4257675"/>
              <a:gd name="connsiteY92" fmla="*/ 0 h 176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257675" h="1762125">
                <a:moveTo>
                  <a:pt x="4257675" y="1762125"/>
                </a:moveTo>
                <a:lnTo>
                  <a:pt x="3352800" y="1762125"/>
                </a:lnTo>
                <a:lnTo>
                  <a:pt x="3352800" y="1701800"/>
                </a:lnTo>
                <a:lnTo>
                  <a:pt x="3305175" y="1701800"/>
                </a:lnTo>
                <a:lnTo>
                  <a:pt x="3305175" y="1701800"/>
                </a:lnTo>
                <a:lnTo>
                  <a:pt x="3305175" y="1673225"/>
                </a:lnTo>
                <a:lnTo>
                  <a:pt x="3035300" y="1673225"/>
                </a:lnTo>
                <a:lnTo>
                  <a:pt x="3035300" y="1638300"/>
                </a:lnTo>
                <a:lnTo>
                  <a:pt x="2955925" y="1638300"/>
                </a:lnTo>
                <a:lnTo>
                  <a:pt x="2955925" y="1606550"/>
                </a:lnTo>
                <a:lnTo>
                  <a:pt x="2498725" y="1606550"/>
                </a:lnTo>
                <a:lnTo>
                  <a:pt x="2498725" y="1577975"/>
                </a:lnTo>
                <a:lnTo>
                  <a:pt x="2460625" y="1577975"/>
                </a:lnTo>
                <a:lnTo>
                  <a:pt x="2460625" y="1539875"/>
                </a:lnTo>
                <a:lnTo>
                  <a:pt x="2425700" y="1539875"/>
                </a:lnTo>
                <a:lnTo>
                  <a:pt x="2425700" y="1498600"/>
                </a:lnTo>
                <a:lnTo>
                  <a:pt x="2295525" y="1498600"/>
                </a:lnTo>
                <a:lnTo>
                  <a:pt x="2295525" y="1470025"/>
                </a:lnTo>
                <a:lnTo>
                  <a:pt x="2190750" y="1470025"/>
                </a:lnTo>
                <a:lnTo>
                  <a:pt x="2190750" y="1470025"/>
                </a:lnTo>
                <a:lnTo>
                  <a:pt x="2178050" y="1457325"/>
                </a:lnTo>
                <a:lnTo>
                  <a:pt x="2111375" y="1457325"/>
                </a:lnTo>
                <a:lnTo>
                  <a:pt x="2111375" y="1425575"/>
                </a:lnTo>
                <a:lnTo>
                  <a:pt x="2038350" y="1425575"/>
                </a:lnTo>
                <a:lnTo>
                  <a:pt x="2038350" y="1400175"/>
                </a:lnTo>
                <a:lnTo>
                  <a:pt x="1968500" y="1400175"/>
                </a:lnTo>
                <a:lnTo>
                  <a:pt x="1968500" y="1384300"/>
                </a:lnTo>
                <a:lnTo>
                  <a:pt x="1876425" y="1384300"/>
                </a:lnTo>
                <a:lnTo>
                  <a:pt x="1882775" y="1377950"/>
                </a:lnTo>
                <a:lnTo>
                  <a:pt x="1838325" y="1377950"/>
                </a:lnTo>
                <a:lnTo>
                  <a:pt x="1838325" y="1349375"/>
                </a:lnTo>
                <a:lnTo>
                  <a:pt x="1774825" y="1349375"/>
                </a:lnTo>
                <a:lnTo>
                  <a:pt x="1774825" y="1349375"/>
                </a:lnTo>
                <a:lnTo>
                  <a:pt x="1774825" y="1320800"/>
                </a:lnTo>
                <a:lnTo>
                  <a:pt x="1679575" y="1320800"/>
                </a:lnTo>
                <a:lnTo>
                  <a:pt x="1679575" y="1320800"/>
                </a:lnTo>
                <a:lnTo>
                  <a:pt x="1679575" y="1292225"/>
                </a:lnTo>
                <a:lnTo>
                  <a:pt x="1606550" y="1292225"/>
                </a:lnTo>
                <a:lnTo>
                  <a:pt x="1606550" y="1260475"/>
                </a:lnTo>
                <a:lnTo>
                  <a:pt x="1571625" y="1260475"/>
                </a:lnTo>
                <a:lnTo>
                  <a:pt x="1571625" y="1225550"/>
                </a:lnTo>
                <a:lnTo>
                  <a:pt x="1438275" y="1225550"/>
                </a:lnTo>
                <a:lnTo>
                  <a:pt x="1438275" y="1193800"/>
                </a:lnTo>
                <a:lnTo>
                  <a:pt x="1377950" y="1193800"/>
                </a:lnTo>
                <a:lnTo>
                  <a:pt x="1377950" y="1174750"/>
                </a:lnTo>
                <a:lnTo>
                  <a:pt x="1320800" y="1174750"/>
                </a:lnTo>
                <a:lnTo>
                  <a:pt x="1320800" y="1174750"/>
                </a:lnTo>
                <a:lnTo>
                  <a:pt x="1320800" y="1143000"/>
                </a:lnTo>
                <a:lnTo>
                  <a:pt x="1244600" y="1143000"/>
                </a:lnTo>
                <a:lnTo>
                  <a:pt x="1146175" y="1054100"/>
                </a:lnTo>
                <a:lnTo>
                  <a:pt x="1028700" y="1054100"/>
                </a:lnTo>
                <a:lnTo>
                  <a:pt x="1028700" y="1031875"/>
                </a:lnTo>
                <a:lnTo>
                  <a:pt x="990600" y="1031875"/>
                </a:lnTo>
                <a:lnTo>
                  <a:pt x="990600" y="996950"/>
                </a:lnTo>
                <a:lnTo>
                  <a:pt x="955675" y="996950"/>
                </a:lnTo>
                <a:lnTo>
                  <a:pt x="955675" y="958850"/>
                </a:lnTo>
                <a:lnTo>
                  <a:pt x="892175" y="958850"/>
                </a:lnTo>
                <a:lnTo>
                  <a:pt x="892175" y="923925"/>
                </a:lnTo>
                <a:lnTo>
                  <a:pt x="841375" y="923925"/>
                </a:lnTo>
                <a:lnTo>
                  <a:pt x="841375" y="904875"/>
                </a:lnTo>
                <a:lnTo>
                  <a:pt x="793750" y="904875"/>
                </a:lnTo>
                <a:lnTo>
                  <a:pt x="765175" y="869950"/>
                </a:lnTo>
                <a:lnTo>
                  <a:pt x="765175" y="765175"/>
                </a:lnTo>
                <a:lnTo>
                  <a:pt x="730250" y="765175"/>
                </a:lnTo>
                <a:lnTo>
                  <a:pt x="730250" y="736600"/>
                </a:lnTo>
                <a:lnTo>
                  <a:pt x="666750" y="736600"/>
                </a:lnTo>
                <a:lnTo>
                  <a:pt x="666750" y="736600"/>
                </a:lnTo>
                <a:lnTo>
                  <a:pt x="609600" y="736600"/>
                </a:lnTo>
                <a:lnTo>
                  <a:pt x="609600" y="692150"/>
                </a:lnTo>
                <a:lnTo>
                  <a:pt x="574675" y="692150"/>
                </a:lnTo>
                <a:lnTo>
                  <a:pt x="574675" y="596900"/>
                </a:lnTo>
                <a:lnTo>
                  <a:pt x="530225" y="596900"/>
                </a:lnTo>
                <a:lnTo>
                  <a:pt x="530225" y="558800"/>
                </a:lnTo>
                <a:lnTo>
                  <a:pt x="530225" y="558800"/>
                </a:lnTo>
                <a:lnTo>
                  <a:pt x="530225" y="558800"/>
                </a:lnTo>
                <a:lnTo>
                  <a:pt x="504825" y="533400"/>
                </a:lnTo>
                <a:lnTo>
                  <a:pt x="476250" y="533400"/>
                </a:lnTo>
                <a:lnTo>
                  <a:pt x="476250" y="492125"/>
                </a:lnTo>
                <a:lnTo>
                  <a:pt x="400050" y="492125"/>
                </a:lnTo>
                <a:lnTo>
                  <a:pt x="400050" y="457200"/>
                </a:lnTo>
                <a:lnTo>
                  <a:pt x="381000" y="457200"/>
                </a:lnTo>
                <a:lnTo>
                  <a:pt x="381000" y="368300"/>
                </a:lnTo>
                <a:lnTo>
                  <a:pt x="346075" y="368300"/>
                </a:lnTo>
                <a:lnTo>
                  <a:pt x="346075" y="304800"/>
                </a:lnTo>
                <a:lnTo>
                  <a:pt x="282575" y="304800"/>
                </a:lnTo>
                <a:lnTo>
                  <a:pt x="282575" y="276225"/>
                </a:lnTo>
                <a:lnTo>
                  <a:pt x="212725" y="276225"/>
                </a:lnTo>
                <a:lnTo>
                  <a:pt x="212725" y="228600"/>
                </a:lnTo>
                <a:lnTo>
                  <a:pt x="184150" y="228600"/>
                </a:lnTo>
                <a:lnTo>
                  <a:pt x="184150" y="44450"/>
                </a:lnTo>
                <a:lnTo>
                  <a:pt x="101600" y="44450"/>
                </a:lnTo>
                <a:lnTo>
                  <a:pt x="101600" y="0"/>
                </a:lnTo>
                <a:lnTo>
                  <a:pt x="0" y="0"/>
                </a:lnTo>
              </a:path>
            </a:pathLst>
          </a:custGeom>
          <a:noFill/>
          <a:ln w="28575">
            <a:solidFill>
              <a:srgbClr val="BFBFBF"/>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Arial" panose="020B0604020202020204" pitchFamily="34" charset="0"/>
            </a:endParaRPr>
          </a:p>
        </p:txBody>
      </p:sp>
      <p:sp>
        <p:nvSpPr>
          <p:cNvPr id="550" name="TextBox 549">
            <a:extLst>
              <a:ext uri="{FF2B5EF4-FFF2-40B4-BE49-F238E27FC236}">
                <a16:creationId xmlns:a16="http://schemas.microsoft.com/office/drawing/2014/main" id="{4830990A-2051-3865-1021-7C550E841DDF}"/>
              </a:ext>
            </a:extLst>
          </p:cNvPr>
          <p:cNvSpPr txBox="1"/>
          <p:nvPr/>
        </p:nvSpPr>
        <p:spPr bwMode="auto">
          <a:xfrm>
            <a:off x="7002536" y="1661570"/>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551" name="TextBox 550">
            <a:extLst>
              <a:ext uri="{FF2B5EF4-FFF2-40B4-BE49-F238E27FC236}">
                <a16:creationId xmlns:a16="http://schemas.microsoft.com/office/drawing/2014/main" id="{0F22B85B-B49C-846D-6CBA-E7B24DBAE819}"/>
              </a:ext>
            </a:extLst>
          </p:cNvPr>
          <p:cNvSpPr txBox="1"/>
          <p:nvPr/>
        </p:nvSpPr>
        <p:spPr bwMode="auto">
          <a:xfrm>
            <a:off x="7035702" y="1661570"/>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42" name="TextBox 641">
            <a:extLst>
              <a:ext uri="{FF2B5EF4-FFF2-40B4-BE49-F238E27FC236}">
                <a16:creationId xmlns:a16="http://schemas.microsoft.com/office/drawing/2014/main" id="{EAA6F18A-510C-ABCB-4696-750025F6D94C}"/>
              </a:ext>
            </a:extLst>
          </p:cNvPr>
          <p:cNvSpPr txBox="1"/>
          <p:nvPr/>
        </p:nvSpPr>
        <p:spPr bwMode="auto">
          <a:xfrm>
            <a:off x="7002536" y="1661377"/>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43" name="TextBox 642">
            <a:extLst>
              <a:ext uri="{FF2B5EF4-FFF2-40B4-BE49-F238E27FC236}">
                <a16:creationId xmlns:a16="http://schemas.microsoft.com/office/drawing/2014/main" id="{809DA1C8-533D-7482-798C-AE11A7AAEBA3}"/>
              </a:ext>
            </a:extLst>
          </p:cNvPr>
          <p:cNvSpPr txBox="1"/>
          <p:nvPr/>
        </p:nvSpPr>
        <p:spPr bwMode="auto">
          <a:xfrm>
            <a:off x="7683509" y="2363854"/>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44" name="TextBox 643">
            <a:extLst>
              <a:ext uri="{FF2B5EF4-FFF2-40B4-BE49-F238E27FC236}">
                <a16:creationId xmlns:a16="http://schemas.microsoft.com/office/drawing/2014/main" id="{A108273D-1123-08C0-ACA2-5FA85FC62571}"/>
              </a:ext>
            </a:extLst>
          </p:cNvPr>
          <p:cNvSpPr txBox="1"/>
          <p:nvPr/>
        </p:nvSpPr>
        <p:spPr bwMode="auto">
          <a:xfrm>
            <a:off x="7295445" y="1954286"/>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45" name="TextBox 644">
            <a:extLst>
              <a:ext uri="{FF2B5EF4-FFF2-40B4-BE49-F238E27FC236}">
                <a16:creationId xmlns:a16="http://schemas.microsoft.com/office/drawing/2014/main" id="{291D4BCF-238E-C2AF-7801-3924D828F338}"/>
              </a:ext>
            </a:extLst>
          </p:cNvPr>
          <p:cNvSpPr txBox="1"/>
          <p:nvPr/>
        </p:nvSpPr>
        <p:spPr bwMode="auto">
          <a:xfrm>
            <a:off x="7422957" y="2137009"/>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46" name="TextBox 645">
            <a:extLst>
              <a:ext uri="{FF2B5EF4-FFF2-40B4-BE49-F238E27FC236}">
                <a16:creationId xmlns:a16="http://schemas.microsoft.com/office/drawing/2014/main" id="{9F0D5D1C-7E58-3915-E03A-C1C3C704AE79}"/>
              </a:ext>
            </a:extLst>
          </p:cNvPr>
          <p:cNvSpPr txBox="1"/>
          <p:nvPr/>
        </p:nvSpPr>
        <p:spPr bwMode="auto">
          <a:xfrm>
            <a:off x="7612769" y="2348664"/>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47" name="TextBox 646">
            <a:extLst>
              <a:ext uri="{FF2B5EF4-FFF2-40B4-BE49-F238E27FC236}">
                <a16:creationId xmlns:a16="http://schemas.microsoft.com/office/drawing/2014/main" id="{643F2A48-6175-FCCF-0A4C-6F218EE2E1D8}"/>
              </a:ext>
            </a:extLst>
          </p:cNvPr>
          <p:cNvSpPr txBox="1"/>
          <p:nvPr/>
        </p:nvSpPr>
        <p:spPr bwMode="auto">
          <a:xfrm>
            <a:off x="7732307" y="2411830"/>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48" name="TextBox 647">
            <a:extLst>
              <a:ext uri="{FF2B5EF4-FFF2-40B4-BE49-F238E27FC236}">
                <a16:creationId xmlns:a16="http://schemas.microsoft.com/office/drawing/2014/main" id="{28431440-48E7-3F9A-70CE-115B50159FEF}"/>
              </a:ext>
            </a:extLst>
          </p:cNvPr>
          <p:cNvSpPr txBox="1"/>
          <p:nvPr/>
        </p:nvSpPr>
        <p:spPr bwMode="auto">
          <a:xfrm>
            <a:off x="7797409" y="2532294"/>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49" name="TextBox 648">
            <a:extLst>
              <a:ext uri="{FF2B5EF4-FFF2-40B4-BE49-F238E27FC236}">
                <a16:creationId xmlns:a16="http://schemas.microsoft.com/office/drawing/2014/main" id="{61C948B1-3EDF-4452-4AA8-C243FDA88A9D}"/>
              </a:ext>
            </a:extLst>
          </p:cNvPr>
          <p:cNvSpPr txBox="1"/>
          <p:nvPr/>
        </p:nvSpPr>
        <p:spPr bwMode="auto">
          <a:xfrm>
            <a:off x="7870782" y="2568043"/>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50" name="TextBox 649">
            <a:extLst>
              <a:ext uri="{FF2B5EF4-FFF2-40B4-BE49-F238E27FC236}">
                <a16:creationId xmlns:a16="http://schemas.microsoft.com/office/drawing/2014/main" id="{57DC7CF5-52F1-7FF0-C6C6-47C913E8BF92}"/>
              </a:ext>
            </a:extLst>
          </p:cNvPr>
          <p:cNvSpPr txBox="1"/>
          <p:nvPr/>
        </p:nvSpPr>
        <p:spPr bwMode="auto">
          <a:xfrm>
            <a:off x="7893694" y="2568043"/>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51" name="TextBox 650">
            <a:extLst>
              <a:ext uri="{FF2B5EF4-FFF2-40B4-BE49-F238E27FC236}">
                <a16:creationId xmlns:a16="http://schemas.microsoft.com/office/drawing/2014/main" id="{592DCD14-C559-7370-11A5-9E927663B7A5}"/>
              </a:ext>
            </a:extLst>
          </p:cNvPr>
          <p:cNvSpPr txBox="1"/>
          <p:nvPr/>
        </p:nvSpPr>
        <p:spPr bwMode="auto">
          <a:xfrm>
            <a:off x="7942338" y="2617832"/>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52" name="TextBox 651">
            <a:extLst>
              <a:ext uri="{FF2B5EF4-FFF2-40B4-BE49-F238E27FC236}">
                <a16:creationId xmlns:a16="http://schemas.microsoft.com/office/drawing/2014/main" id="{3D311E92-8282-273A-90B8-9B835C7D8EFD}"/>
              </a:ext>
            </a:extLst>
          </p:cNvPr>
          <p:cNvSpPr txBox="1"/>
          <p:nvPr/>
        </p:nvSpPr>
        <p:spPr bwMode="auto">
          <a:xfrm>
            <a:off x="8228694" y="2790869"/>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53" name="TextBox 652">
            <a:extLst>
              <a:ext uri="{FF2B5EF4-FFF2-40B4-BE49-F238E27FC236}">
                <a16:creationId xmlns:a16="http://schemas.microsoft.com/office/drawing/2014/main" id="{47CDD162-BFE9-B66D-09B9-91E8ECDB1D07}"/>
              </a:ext>
            </a:extLst>
          </p:cNvPr>
          <p:cNvSpPr txBox="1"/>
          <p:nvPr/>
        </p:nvSpPr>
        <p:spPr bwMode="auto">
          <a:xfrm>
            <a:off x="8063455" y="2707864"/>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54" name="TextBox 653">
            <a:extLst>
              <a:ext uri="{FF2B5EF4-FFF2-40B4-BE49-F238E27FC236}">
                <a16:creationId xmlns:a16="http://schemas.microsoft.com/office/drawing/2014/main" id="{79AB7471-63BF-895C-E5C4-E6438CB3F446}"/>
              </a:ext>
            </a:extLst>
          </p:cNvPr>
          <p:cNvSpPr txBox="1"/>
          <p:nvPr/>
        </p:nvSpPr>
        <p:spPr bwMode="auto">
          <a:xfrm>
            <a:off x="8107064" y="2711928"/>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55" name="TextBox 654">
            <a:extLst>
              <a:ext uri="{FF2B5EF4-FFF2-40B4-BE49-F238E27FC236}">
                <a16:creationId xmlns:a16="http://schemas.microsoft.com/office/drawing/2014/main" id="{2C0012EF-CC9E-D2F6-6A9C-68D1D09F1D90}"/>
              </a:ext>
            </a:extLst>
          </p:cNvPr>
          <p:cNvSpPr txBox="1"/>
          <p:nvPr/>
        </p:nvSpPr>
        <p:spPr bwMode="auto">
          <a:xfrm>
            <a:off x="8280563" y="2777073"/>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56" name="TextBox 655">
            <a:extLst>
              <a:ext uri="{FF2B5EF4-FFF2-40B4-BE49-F238E27FC236}">
                <a16:creationId xmlns:a16="http://schemas.microsoft.com/office/drawing/2014/main" id="{98FD24CB-8693-FF69-C10E-C12E2FB3C76E}"/>
              </a:ext>
            </a:extLst>
          </p:cNvPr>
          <p:cNvSpPr txBox="1"/>
          <p:nvPr/>
        </p:nvSpPr>
        <p:spPr bwMode="auto">
          <a:xfrm>
            <a:off x="8128755" y="2713843"/>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57" name="TextBox 656">
            <a:extLst>
              <a:ext uri="{FF2B5EF4-FFF2-40B4-BE49-F238E27FC236}">
                <a16:creationId xmlns:a16="http://schemas.microsoft.com/office/drawing/2014/main" id="{023E0B7A-96E5-36EB-DDF2-06CC8E842D37}"/>
              </a:ext>
            </a:extLst>
          </p:cNvPr>
          <p:cNvSpPr txBox="1"/>
          <p:nvPr/>
        </p:nvSpPr>
        <p:spPr bwMode="auto">
          <a:xfrm>
            <a:off x="8145712" y="2720869"/>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58" name="TextBox 657">
            <a:extLst>
              <a:ext uri="{FF2B5EF4-FFF2-40B4-BE49-F238E27FC236}">
                <a16:creationId xmlns:a16="http://schemas.microsoft.com/office/drawing/2014/main" id="{3D60A6C0-BE71-A085-F4C8-A94E79AA0BCC}"/>
              </a:ext>
            </a:extLst>
          </p:cNvPr>
          <p:cNvSpPr txBox="1"/>
          <p:nvPr/>
        </p:nvSpPr>
        <p:spPr bwMode="auto">
          <a:xfrm>
            <a:off x="8163885" y="2715698"/>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59" name="TextBox 658">
            <a:extLst>
              <a:ext uri="{FF2B5EF4-FFF2-40B4-BE49-F238E27FC236}">
                <a16:creationId xmlns:a16="http://schemas.microsoft.com/office/drawing/2014/main" id="{9558700A-7744-DD9D-1EAD-93AC466FAB64}"/>
              </a:ext>
            </a:extLst>
          </p:cNvPr>
          <p:cNvSpPr txBox="1"/>
          <p:nvPr/>
        </p:nvSpPr>
        <p:spPr bwMode="auto">
          <a:xfrm>
            <a:off x="8188750" y="2734958"/>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60" name="TextBox 659">
            <a:extLst>
              <a:ext uri="{FF2B5EF4-FFF2-40B4-BE49-F238E27FC236}">
                <a16:creationId xmlns:a16="http://schemas.microsoft.com/office/drawing/2014/main" id="{53B3EA76-B1BC-9C1B-B358-8A4BD31E9004}"/>
              </a:ext>
            </a:extLst>
          </p:cNvPr>
          <p:cNvSpPr txBox="1"/>
          <p:nvPr/>
        </p:nvSpPr>
        <p:spPr bwMode="auto">
          <a:xfrm>
            <a:off x="8372365" y="2815561"/>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CDCDCF"/>
                </a:solidFill>
                <a:effectLst/>
                <a:uLnTx/>
                <a:uFillTx/>
                <a:latin typeface="Calibri" panose="020F0502020204030204" pitchFamily="34" charset="0"/>
                <a:ea typeface="+mn-ea"/>
                <a:cs typeface="Calibri" panose="020F0502020204030204" pitchFamily="34" charset="0"/>
              </a:rPr>
              <a:t>+</a:t>
            </a:r>
          </a:p>
        </p:txBody>
      </p:sp>
      <p:sp>
        <p:nvSpPr>
          <p:cNvPr id="661" name="TextBox 660">
            <a:extLst>
              <a:ext uri="{FF2B5EF4-FFF2-40B4-BE49-F238E27FC236}">
                <a16:creationId xmlns:a16="http://schemas.microsoft.com/office/drawing/2014/main" id="{0439E2A6-F779-1998-EE48-7E1EE496EEB7}"/>
              </a:ext>
            </a:extLst>
          </p:cNvPr>
          <p:cNvSpPr txBox="1"/>
          <p:nvPr/>
        </p:nvSpPr>
        <p:spPr bwMode="auto">
          <a:xfrm>
            <a:off x="8390289" y="2821575"/>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CDCDCF"/>
                </a:solidFill>
                <a:effectLst/>
                <a:uLnTx/>
                <a:uFillTx/>
                <a:latin typeface="Calibri" panose="020F0502020204030204" pitchFamily="34" charset="0"/>
                <a:ea typeface="+mn-ea"/>
                <a:cs typeface="Calibri" panose="020F0502020204030204" pitchFamily="34" charset="0"/>
              </a:rPr>
              <a:t>+</a:t>
            </a:r>
          </a:p>
        </p:txBody>
      </p:sp>
      <p:sp>
        <p:nvSpPr>
          <p:cNvPr id="662" name="TextBox 661">
            <a:extLst>
              <a:ext uri="{FF2B5EF4-FFF2-40B4-BE49-F238E27FC236}">
                <a16:creationId xmlns:a16="http://schemas.microsoft.com/office/drawing/2014/main" id="{42FB6A2C-4A3F-937B-7AF0-ECFE099A61D6}"/>
              </a:ext>
            </a:extLst>
          </p:cNvPr>
          <p:cNvSpPr txBox="1"/>
          <p:nvPr/>
        </p:nvSpPr>
        <p:spPr bwMode="auto">
          <a:xfrm>
            <a:off x="8431183" y="2839346"/>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CDCDCF"/>
                </a:solidFill>
                <a:effectLst/>
                <a:uLnTx/>
                <a:uFillTx/>
                <a:latin typeface="Calibri" panose="020F0502020204030204" pitchFamily="34" charset="0"/>
                <a:ea typeface="+mn-ea"/>
                <a:cs typeface="Calibri" panose="020F0502020204030204" pitchFamily="34" charset="0"/>
              </a:rPr>
              <a:t>+</a:t>
            </a:r>
          </a:p>
        </p:txBody>
      </p:sp>
      <p:sp>
        <p:nvSpPr>
          <p:cNvPr id="663" name="TextBox 662">
            <a:extLst>
              <a:ext uri="{FF2B5EF4-FFF2-40B4-BE49-F238E27FC236}">
                <a16:creationId xmlns:a16="http://schemas.microsoft.com/office/drawing/2014/main" id="{C155D744-537E-7AAB-14BB-C1FD4C1A4231}"/>
              </a:ext>
            </a:extLst>
          </p:cNvPr>
          <p:cNvSpPr txBox="1"/>
          <p:nvPr/>
        </p:nvSpPr>
        <p:spPr bwMode="auto">
          <a:xfrm>
            <a:off x="8451113" y="2835573"/>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CDCDCF"/>
                </a:solidFill>
                <a:effectLst/>
                <a:uLnTx/>
                <a:uFillTx/>
                <a:latin typeface="Calibri" panose="020F0502020204030204" pitchFamily="34" charset="0"/>
                <a:ea typeface="+mn-ea"/>
                <a:cs typeface="Calibri" panose="020F0502020204030204" pitchFamily="34" charset="0"/>
              </a:rPr>
              <a:t>+</a:t>
            </a:r>
          </a:p>
        </p:txBody>
      </p:sp>
      <p:sp>
        <p:nvSpPr>
          <p:cNvPr id="664" name="TextBox 663">
            <a:extLst>
              <a:ext uri="{FF2B5EF4-FFF2-40B4-BE49-F238E27FC236}">
                <a16:creationId xmlns:a16="http://schemas.microsoft.com/office/drawing/2014/main" id="{D3E8E89A-C06C-FA6B-80F8-1138330666A4}"/>
              </a:ext>
            </a:extLst>
          </p:cNvPr>
          <p:cNvSpPr txBox="1"/>
          <p:nvPr/>
        </p:nvSpPr>
        <p:spPr bwMode="auto">
          <a:xfrm>
            <a:off x="8511781" y="2851706"/>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CDCDCF"/>
                </a:solidFill>
                <a:effectLst/>
                <a:uLnTx/>
                <a:uFillTx/>
                <a:latin typeface="Calibri" panose="020F0502020204030204" pitchFamily="34" charset="0"/>
                <a:ea typeface="+mn-ea"/>
                <a:cs typeface="Calibri" panose="020F0502020204030204" pitchFamily="34" charset="0"/>
              </a:rPr>
              <a:t>+</a:t>
            </a:r>
          </a:p>
        </p:txBody>
      </p:sp>
      <p:sp>
        <p:nvSpPr>
          <p:cNvPr id="665" name="TextBox 664">
            <a:extLst>
              <a:ext uri="{FF2B5EF4-FFF2-40B4-BE49-F238E27FC236}">
                <a16:creationId xmlns:a16="http://schemas.microsoft.com/office/drawing/2014/main" id="{60C29229-B32E-1F5E-0074-BF623BED6EAA}"/>
              </a:ext>
            </a:extLst>
          </p:cNvPr>
          <p:cNvSpPr txBox="1"/>
          <p:nvPr/>
        </p:nvSpPr>
        <p:spPr bwMode="auto">
          <a:xfrm>
            <a:off x="8551996" y="2881639"/>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66" name="TextBox 665">
            <a:extLst>
              <a:ext uri="{FF2B5EF4-FFF2-40B4-BE49-F238E27FC236}">
                <a16:creationId xmlns:a16="http://schemas.microsoft.com/office/drawing/2014/main" id="{29369613-1F50-EC41-1E35-AA7D7CACE796}"/>
              </a:ext>
            </a:extLst>
          </p:cNvPr>
          <p:cNvSpPr txBox="1"/>
          <p:nvPr/>
        </p:nvSpPr>
        <p:spPr bwMode="auto">
          <a:xfrm>
            <a:off x="8573477" y="2889393"/>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67" name="TextBox 666">
            <a:extLst>
              <a:ext uri="{FF2B5EF4-FFF2-40B4-BE49-F238E27FC236}">
                <a16:creationId xmlns:a16="http://schemas.microsoft.com/office/drawing/2014/main" id="{D920647E-D710-BEE0-CEC0-EB737A602823}"/>
              </a:ext>
            </a:extLst>
          </p:cNvPr>
          <p:cNvSpPr txBox="1"/>
          <p:nvPr/>
        </p:nvSpPr>
        <p:spPr bwMode="auto">
          <a:xfrm>
            <a:off x="8490920" y="2843085"/>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CDCDCF"/>
                </a:solidFill>
                <a:effectLst/>
                <a:uLnTx/>
                <a:uFillTx/>
                <a:latin typeface="Calibri" panose="020F0502020204030204" pitchFamily="34" charset="0"/>
                <a:ea typeface="+mn-ea"/>
                <a:cs typeface="Calibri" panose="020F0502020204030204" pitchFamily="34" charset="0"/>
              </a:rPr>
              <a:t>+</a:t>
            </a:r>
          </a:p>
        </p:txBody>
      </p:sp>
      <p:sp>
        <p:nvSpPr>
          <p:cNvPr id="668" name="TextBox 667">
            <a:extLst>
              <a:ext uri="{FF2B5EF4-FFF2-40B4-BE49-F238E27FC236}">
                <a16:creationId xmlns:a16="http://schemas.microsoft.com/office/drawing/2014/main" id="{E9655782-BFF9-8826-871B-D962991795BD}"/>
              </a:ext>
            </a:extLst>
          </p:cNvPr>
          <p:cNvSpPr txBox="1"/>
          <p:nvPr/>
        </p:nvSpPr>
        <p:spPr bwMode="auto">
          <a:xfrm>
            <a:off x="8598881" y="2895432"/>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69" name="TextBox 668">
            <a:extLst>
              <a:ext uri="{FF2B5EF4-FFF2-40B4-BE49-F238E27FC236}">
                <a16:creationId xmlns:a16="http://schemas.microsoft.com/office/drawing/2014/main" id="{6C7022EC-DB61-47D0-A5B8-272CB91EE527}"/>
              </a:ext>
            </a:extLst>
          </p:cNvPr>
          <p:cNvSpPr txBox="1"/>
          <p:nvPr/>
        </p:nvSpPr>
        <p:spPr bwMode="auto">
          <a:xfrm>
            <a:off x="8678061" y="2928292"/>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70" name="TextBox 669">
            <a:extLst>
              <a:ext uri="{FF2B5EF4-FFF2-40B4-BE49-F238E27FC236}">
                <a16:creationId xmlns:a16="http://schemas.microsoft.com/office/drawing/2014/main" id="{82295BDD-7895-D777-B7EB-4707D36B2DEA}"/>
              </a:ext>
            </a:extLst>
          </p:cNvPr>
          <p:cNvSpPr txBox="1"/>
          <p:nvPr/>
        </p:nvSpPr>
        <p:spPr bwMode="auto">
          <a:xfrm>
            <a:off x="8705340" y="2935576"/>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707" name="TextBox 706">
            <a:extLst>
              <a:ext uri="{FF2B5EF4-FFF2-40B4-BE49-F238E27FC236}">
                <a16:creationId xmlns:a16="http://schemas.microsoft.com/office/drawing/2014/main" id="{426E1936-E8DE-AA8C-0BD2-26321E41F4E0}"/>
              </a:ext>
            </a:extLst>
          </p:cNvPr>
          <p:cNvSpPr txBox="1"/>
          <p:nvPr/>
        </p:nvSpPr>
        <p:spPr bwMode="auto">
          <a:xfrm>
            <a:off x="11105579" y="3391688"/>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grpSp>
        <p:nvGrpSpPr>
          <p:cNvPr id="5" name="Group 4">
            <a:extLst>
              <a:ext uri="{FF2B5EF4-FFF2-40B4-BE49-F238E27FC236}">
                <a16:creationId xmlns:a16="http://schemas.microsoft.com/office/drawing/2014/main" id="{C5DA6E80-B1D9-A513-14A2-52CD481AFD4C}"/>
              </a:ext>
            </a:extLst>
          </p:cNvPr>
          <p:cNvGrpSpPr/>
          <p:nvPr/>
        </p:nvGrpSpPr>
        <p:grpSpPr>
          <a:xfrm>
            <a:off x="8816065" y="2984056"/>
            <a:ext cx="2526058" cy="718584"/>
            <a:chOff x="8816065" y="2984056"/>
            <a:chExt cx="2526058" cy="718584"/>
          </a:xfrm>
        </p:grpSpPr>
        <p:sp>
          <p:nvSpPr>
            <p:cNvPr id="694" name="TextBox 693">
              <a:extLst>
                <a:ext uri="{FF2B5EF4-FFF2-40B4-BE49-F238E27FC236}">
                  <a16:creationId xmlns:a16="http://schemas.microsoft.com/office/drawing/2014/main" id="{46D21CE9-5E46-39D8-39D7-A4C3343023F4}"/>
                </a:ext>
              </a:extLst>
            </p:cNvPr>
            <p:cNvSpPr txBox="1"/>
            <p:nvPr/>
          </p:nvSpPr>
          <p:spPr bwMode="auto">
            <a:xfrm>
              <a:off x="10603816" y="3366288"/>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706" name="TextBox 705">
              <a:extLst>
                <a:ext uri="{FF2B5EF4-FFF2-40B4-BE49-F238E27FC236}">
                  <a16:creationId xmlns:a16="http://schemas.microsoft.com/office/drawing/2014/main" id="{33DA36D9-F0A6-2CD4-A2CD-5CD7F463FC48}"/>
                </a:ext>
              </a:extLst>
            </p:cNvPr>
            <p:cNvSpPr txBox="1"/>
            <p:nvPr/>
          </p:nvSpPr>
          <p:spPr bwMode="auto">
            <a:xfrm>
              <a:off x="10906501" y="3394863"/>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71" name="TextBox 670">
              <a:extLst>
                <a:ext uri="{FF2B5EF4-FFF2-40B4-BE49-F238E27FC236}">
                  <a16:creationId xmlns:a16="http://schemas.microsoft.com/office/drawing/2014/main" id="{AE9DCECA-BECA-F260-A19C-0C09F2099212}"/>
                </a:ext>
              </a:extLst>
            </p:cNvPr>
            <p:cNvSpPr txBox="1"/>
            <p:nvPr/>
          </p:nvSpPr>
          <p:spPr bwMode="auto">
            <a:xfrm>
              <a:off x="8816065" y="2984056"/>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72" name="TextBox 671">
              <a:extLst>
                <a:ext uri="{FF2B5EF4-FFF2-40B4-BE49-F238E27FC236}">
                  <a16:creationId xmlns:a16="http://schemas.microsoft.com/office/drawing/2014/main" id="{2F6E4819-074A-92F8-9AAE-512E447270A1}"/>
                </a:ext>
              </a:extLst>
            </p:cNvPr>
            <p:cNvSpPr txBox="1"/>
            <p:nvPr/>
          </p:nvSpPr>
          <p:spPr bwMode="auto">
            <a:xfrm>
              <a:off x="8881575" y="2991958"/>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73" name="TextBox 672">
              <a:extLst>
                <a:ext uri="{FF2B5EF4-FFF2-40B4-BE49-F238E27FC236}">
                  <a16:creationId xmlns:a16="http://schemas.microsoft.com/office/drawing/2014/main" id="{32126699-4C3E-8131-B927-05CF511CECF6}"/>
                </a:ext>
              </a:extLst>
            </p:cNvPr>
            <p:cNvSpPr txBox="1"/>
            <p:nvPr/>
          </p:nvSpPr>
          <p:spPr bwMode="auto">
            <a:xfrm>
              <a:off x="9151938" y="3070207"/>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74" name="TextBox 673">
              <a:extLst>
                <a:ext uri="{FF2B5EF4-FFF2-40B4-BE49-F238E27FC236}">
                  <a16:creationId xmlns:a16="http://schemas.microsoft.com/office/drawing/2014/main" id="{E2255DA0-BBA9-67C3-E264-13B7F48FD598}"/>
                </a:ext>
              </a:extLst>
            </p:cNvPr>
            <p:cNvSpPr txBox="1"/>
            <p:nvPr/>
          </p:nvSpPr>
          <p:spPr bwMode="auto">
            <a:xfrm>
              <a:off x="8912006" y="2991957"/>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75" name="TextBox 674">
              <a:extLst>
                <a:ext uri="{FF2B5EF4-FFF2-40B4-BE49-F238E27FC236}">
                  <a16:creationId xmlns:a16="http://schemas.microsoft.com/office/drawing/2014/main" id="{60505582-26E6-440E-82F9-3B4C52BC4385}"/>
                </a:ext>
              </a:extLst>
            </p:cNvPr>
            <p:cNvSpPr txBox="1"/>
            <p:nvPr/>
          </p:nvSpPr>
          <p:spPr bwMode="auto">
            <a:xfrm>
              <a:off x="8983921" y="3026349"/>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76" name="TextBox 675">
              <a:extLst>
                <a:ext uri="{FF2B5EF4-FFF2-40B4-BE49-F238E27FC236}">
                  <a16:creationId xmlns:a16="http://schemas.microsoft.com/office/drawing/2014/main" id="{6BF03461-21A4-8AD3-ED28-33BB2C6A653C}"/>
                </a:ext>
              </a:extLst>
            </p:cNvPr>
            <p:cNvSpPr txBox="1"/>
            <p:nvPr/>
          </p:nvSpPr>
          <p:spPr bwMode="auto">
            <a:xfrm>
              <a:off x="9255158" y="3097373"/>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77" name="TextBox 676">
              <a:extLst>
                <a:ext uri="{FF2B5EF4-FFF2-40B4-BE49-F238E27FC236}">
                  <a16:creationId xmlns:a16="http://schemas.microsoft.com/office/drawing/2014/main" id="{52B0095B-8C2E-9472-A9A8-BF3D811D7D73}"/>
                </a:ext>
              </a:extLst>
            </p:cNvPr>
            <p:cNvSpPr txBox="1"/>
            <p:nvPr/>
          </p:nvSpPr>
          <p:spPr bwMode="auto">
            <a:xfrm>
              <a:off x="9070539" y="3072040"/>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78" name="TextBox 677">
              <a:extLst>
                <a:ext uri="{FF2B5EF4-FFF2-40B4-BE49-F238E27FC236}">
                  <a16:creationId xmlns:a16="http://schemas.microsoft.com/office/drawing/2014/main" id="{D1BDE235-40AC-4471-B005-50590AB630B7}"/>
                </a:ext>
              </a:extLst>
            </p:cNvPr>
            <p:cNvSpPr txBox="1"/>
            <p:nvPr/>
          </p:nvSpPr>
          <p:spPr bwMode="auto">
            <a:xfrm>
              <a:off x="8964892" y="3009995"/>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79" name="TextBox 678">
              <a:extLst>
                <a:ext uri="{FF2B5EF4-FFF2-40B4-BE49-F238E27FC236}">
                  <a16:creationId xmlns:a16="http://schemas.microsoft.com/office/drawing/2014/main" id="{E68359A3-2F65-AECE-77FA-70ACAC2C409C}"/>
                </a:ext>
              </a:extLst>
            </p:cNvPr>
            <p:cNvSpPr txBox="1"/>
            <p:nvPr/>
          </p:nvSpPr>
          <p:spPr bwMode="auto">
            <a:xfrm>
              <a:off x="8929855" y="3005045"/>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80" name="TextBox 679">
              <a:extLst>
                <a:ext uri="{FF2B5EF4-FFF2-40B4-BE49-F238E27FC236}">
                  <a16:creationId xmlns:a16="http://schemas.microsoft.com/office/drawing/2014/main" id="{7BBEEB1A-7192-717B-9470-75F1C7E42249}"/>
                </a:ext>
              </a:extLst>
            </p:cNvPr>
            <p:cNvSpPr txBox="1"/>
            <p:nvPr/>
          </p:nvSpPr>
          <p:spPr bwMode="auto">
            <a:xfrm>
              <a:off x="9349506" y="3119485"/>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81" name="TextBox 680">
              <a:extLst>
                <a:ext uri="{FF2B5EF4-FFF2-40B4-BE49-F238E27FC236}">
                  <a16:creationId xmlns:a16="http://schemas.microsoft.com/office/drawing/2014/main" id="{E223FACF-4525-718A-7932-BDAC10312913}"/>
                </a:ext>
              </a:extLst>
            </p:cNvPr>
            <p:cNvSpPr txBox="1"/>
            <p:nvPr/>
          </p:nvSpPr>
          <p:spPr bwMode="auto">
            <a:xfrm>
              <a:off x="9316389" y="3103478"/>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82" name="TextBox 681">
              <a:extLst>
                <a:ext uri="{FF2B5EF4-FFF2-40B4-BE49-F238E27FC236}">
                  <a16:creationId xmlns:a16="http://schemas.microsoft.com/office/drawing/2014/main" id="{17E29F5C-F152-A977-9824-EB0C4537AD34}"/>
                </a:ext>
              </a:extLst>
            </p:cNvPr>
            <p:cNvSpPr txBox="1"/>
            <p:nvPr/>
          </p:nvSpPr>
          <p:spPr bwMode="auto">
            <a:xfrm>
              <a:off x="9005029" y="3033008"/>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83" name="TextBox 682">
              <a:extLst>
                <a:ext uri="{FF2B5EF4-FFF2-40B4-BE49-F238E27FC236}">
                  <a16:creationId xmlns:a16="http://schemas.microsoft.com/office/drawing/2014/main" id="{5256E5AD-BEAF-41A2-ED9A-E9CC51B5CC68}"/>
                </a:ext>
              </a:extLst>
            </p:cNvPr>
            <p:cNvSpPr txBox="1"/>
            <p:nvPr/>
          </p:nvSpPr>
          <p:spPr bwMode="auto">
            <a:xfrm>
              <a:off x="9492725" y="3205413"/>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84" name="TextBox 683">
              <a:extLst>
                <a:ext uri="{FF2B5EF4-FFF2-40B4-BE49-F238E27FC236}">
                  <a16:creationId xmlns:a16="http://schemas.microsoft.com/office/drawing/2014/main" id="{F8CBBF90-6375-D14D-1ADF-5778CD03F93B}"/>
                </a:ext>
              </a:extLst>
            </p:cNvPr>
            <p:cNvSpPr txBox="1"/>
            <p:nvPr/>
          </p:nvSpPr>
          <p:spPr bwMode="auto">
            <a:xfrm>
              <a:off x="9563034" y="3205413"/>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85" name="TextBox 684">
              <a:extLst>
                <a:ext uri="{FF2B5EF4-FFF2-40B4-BE49-F238E27FC236}">
                  <a16:creationId xmlns:a16="http://schemas.microsoft.com/office/drawing/2014/main" id="{6F6CD860-C5EE-6381-C46C-DB90589258AC}"/>
                </a:ext>
              </a:extLst>
            </p:cNvPr>
            <p:cNvSpPr txBox="1"/>
            <p:nvPr/>
          </p:nvSpPr>
          <p:spPr bwMode="auto">
            <a:xfrm>
              <a:off x="9618393" y="3210592"/>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86" name="TextBox 685">
              <a:extLst>
                <a:ext uri="{FF2B5EF4-FFF2-40B4-BE49-F238E27FC236}">
                  <a16:creationId xmlns:a16="http://schemas.microsoft.com/office/drawing/2014/main" id="{A3485FE0-984C-2307-84BB-D97963853778}"/>
                </a:ext>
              </a:extLst>
            </p:cNvPr>
            <p:cNvSpPr txBox="1"/>
            <p:nvPr/>
          </p:nvSpPr>
          <p:spPr bwMode="auto">
            <a:xfrm>
              <a:off x="9374091" y="3143117"/>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87" name="TextBox 686">
              <a:extLst>
                <a:ext uri="{FF2B5EF4-FFF2-40B4-BE49-F238E27FC236}">
                  <a16:creationId xmlns:a16="http://schemas.microsoft.com/office/drawing/2014/main" id="{FD80EABC-2F64-F3EA-8BBC-EDB5C9BFB005}"/>
                </a:ext>
              </a:extLst>
            </p:cNvPr>
            <p:cNvSpPr txBox="1"/>
            <p:nvPr/>
          </p:nvSpPr>
          <p:spPr bwMode="auto">
            <a:xfrm>
              <a:off x="9409295" y="3178646"/>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88" name="TextBox 687">
              <a:extLst>
                <a:ext uri="{FF2B5EF4-FFF2-40B4-BE49-F238E27FC236}">
                  <a16:creationId xmlns:a16="http://schemas.microsoft.com/office/drawing/2014/main" id="{EDE09E5A-C83D-FA34-327A-DBD66B7898D1}"/>
                </a:ext>
              </a:extLst>
            </p:cNvPr>
            <p:cNvSpPr txBox="1"/>
            <p:nvPr/>
          </p:nvSpPr>
          <p:spPr bwMode="auto">
            <a:xfrm>
              <a:off x="9448996" y="3190793"/>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89" name="TextBox 688">
              <a:extLst>
                <a:ext uri="{FF2B5EF4-FFF2-40B4-BE49-F238E27FC236}">
                  <a16:creationId xmlns:a16="http://schemas.microsoft.com/office/drawing/2014/main" id="{69E44D17-24FE-B2BF-87CA-EEE55B18DC8A}"/>
                </a:ext>
              </a:extLst>
            </p:cNvPr>
            <p:cNvSpPr txBox="1"/>
            <p:nvPr/>
          </p:nvSpPr>
          <p:spPr bwMode="auto">
            <a:xfrm>
              <a:off x="9464510" y="3196997"/>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90" name="TextBox 689">
              <a:extLst>
                <a:ext uri="{FF2B5EF4-FFF2-40B4-BE49-F238E27FC236}">
                  <a16:creationId xmlns:a16="http://schemas.microsoft.com/office/drawing/2014/main" id="{BC22AC8A-A8E3-F1EF-19F7-3C19E62396E1}"/>
                </a:ext>
              </a:extLst>
            </p:cNvPr>
            <p:cNvSpPr txBox="1"/>
            <p:nvPr/>
          </p:nvSpPr>
          <p:spPr bwMode="auto">
            <a:xfrm>
              <a:off x="9773455" y="3205413"/>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91" name="TextBox 690">
              <a:extLst>
                <a:ext uri="{FF2B5EF4-FFF2-40B4-BE49-F238E27FC236}">
                  <a16:creationId xmlns:a16="http://schemas.microsoft.com/office/drawing/2014/main" id="{A25CA310-CCB0-51F4-F4BD-B976CFBD7CA6}"/>
                </a:ext>
              </a:extLst>
            </p:cNvPr>
            <p:cNvSpPr txBox="1"/>
            <p:nvPr/>
          </p:nvSpPr>
          <p:spPr bwMode="auto">
            <a:xfrm>
              <a:off x="9803916" y="3202528"/>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92" name="TextBox 691">
              <a:extLst>
                <a:ext uri="{FF2B5EF4-FFF2-40B4-BE49-F238E27FC236}">
                  <a16:creationId xmlns:a16="http://schemas.microsoft.com/office/drawing/2014/main" id="{034ECE37-5D82-4147-EF9A-7F61BB2DD9E0}"/>
                </a:ext>
              </a:extLst>
            </p:cNvPr>
            <p:cNvSpPr txBox="1"/>
            <p:nvPr/>
          </p:nvSpPr>
          <p:spPr bwMode="auto">
            <a:xfrm>
              <a:off x="9933277" y="3258947"/>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93" name="TextBox 692">
              <a:extLst>
                <a:ext uri="{FF2B5EF4-FFF2-40B4-BE49-F238E27FC236}">
                  <a16:creationId xmlns:a16="http://schemas.microsoft.com/office/drawing/2014/main" id="{EE36B3B3-B338-3AB3-01A5-96D25F0D17FE}"/>
                </a:ext>
              </a:extLst>
            </p:cNvPr>
            <p:cNvSpPr txBox="1"/>
            <p:nvPr/>
          </p:nvSpPr>
          <p:spPr bwMode="auto">
            <a:xfrm>
              <a:off x="9892542" y="3234280"/>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95" name="TextBox 694">
              <a:extLst>
                <a:ext uri="{FF2B5EF4-FFF2-40B4-BE49-F238E27FC236}">
                  <a16:creationId xmlns:a16="http://schemas.microsoft.com/office/drawing/2014/main" id="{B8569EE3-658D-1AA4-0361-A903335276DB}"/>
                </a:ext>
              </a:extLst>
            </p:cNvPr>
            <p:cNvSpPr txBox="1"/>
            <p:nvPr/>
          </p:nvSpPr>
          <p:spPr bwMode="auto">
            <a:xfrm>
              <a:off x="10045674" y="3266113"/>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96" name="TextBox 695">
              <a:extLst>
                <a:ext uri="{FF2B5EF4-FFF2-40B4-BE49-F238E27FC236}">
                  <a16:creationId xmlns:a16="http://schemas.microsoft.com/office/drawing/2014/main" id="{B641CF41-B4BF-EBEC-362E-AFD5AD2D0496}"/>
                </a:ext>
              </a:extLst>
            </p:cNvPr>
            <p:cNvSpPr txBox="1"/>
            <p:nvPr/>
          </p:nvSpPr>
          <p:spPr bwMode="auto">
            <a:xfrm>
              <a:off x="10123705" y="3264953"/>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97" name="TextBox 696">
              <a:extLst>
                <a:ext uri="{FF2B5EF4-FFF2-40B4-BE49-F238E27FC236}">
                  <a16:creationId xmlns:a16="http://schemas.microsoft.com/office/drawing/2014/main" id="{AAFBFA49-18CA-791A-F356-89CFE4FEB671}"/>
                </a:ext>
              </a:extLst>
            </p:cNvPr>
            <p:cNvSpPr txBox="1"/>
            <p:nvPr/>
          </p:nvSpPr>
          <p:spPr bwMode="auto">
            <a:xfrm>
              <a:off x="10468622" y="3363113"/>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98" name="TextBox 697">
              <a:extLst>
                <a:ext uri="{FF2B5EF4-FFF2-40B4-BE49-F238E27FC236}">
                  <a16:creationId xmlns:a16="http://schemas.microsoft.com/office/drawing/2014/main" id="{E65C21C3-FFC3-C078-F904-0D9690EA1CA0}"/>
                </a:ext>
              </a:extLst>
            </p:cNvPr>
            <p:cNvSpPr txBox="1"/>
            <p:nvPr/>
          </p:nvSpPr>
          <p:spPr bwMode="auto">
            <a:xfrm>
              <a:off x="10156269" y="3258947"/>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699" name="TextBox 698">
              <a:extLst>
                <a:ext uri="{FF2B5EF4-FFF2-40B4-BE49-F238E27FC236}">
                  <a16:creationId xmlns:a16="http://schemas.microsoft.com/office/drawing/2014/main" id="{F2BA7018-4161-BCE2-6A54-04B5A376C5B4}"/>
                </a:ext>
              </a:extLst>
            </p:cNvPr>
            <p:cNvSpPr txBox="1"/>
            <p:nvPr/>
          </p:nvSpPr>
          <p:spPr bwMode="auto">
            <a:xfrm>
              <a:off x="10822683" y="3345960"/>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700" name="TextBox 699">
              <a:extLst>
                <a:ext uri="{FF2B5EF4-FFF2-40B4-BE49-F238E27FC236}">
                  <a16:creationId xmlns:a16="http://schemas.microsoft.com/office/drawing/2014/main" id="{402C52BB-422E-EC35-10E9-644A015A9DCC}"/>
                </a:ext>
              </a:extLst>
            </p:cNvPr>
            <p:cNvSpPr txBox="1"/>
            <p:nvPr/>
          </p:nvSpPr>
          <p:spPr bwMode="auto">
            <a:xfrm>
              <a:off x="10298783" y="3350413"/>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701" name="TextBox 700">
              <a:extLst>
                <a:ext uri="{FF2B5EF4-FFF2-40B4-BE49-F238E27FC236}">
                  <a16:creationId xmlns:a16="http://schemas.microsoft.com/office/drawing/2014/main" id="{6D015F0A-AF62-117B-3C7C-C15248B8FA1A}"/>
                </a:ext>
              </a:extLst>
            </p:cNvPr>
            <p:cNvSpPr txBox="1"/>
            <p:nvPr/>
          </p:nvSpPr>
          <p:spPr bwMode="auto">
            <a:xfrm>
              <a:off x="10777603" y="3347238"/>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702" name="TextBox 701">
              <a:extLst>
                <a:ext uri="{FF2B5EF4-FFF2-40B4-BE49-F238E27FC236}">
                  <a16:creationId xmlns:a16="http://schemas.microsoft.com/office/drawing/2014/main" id="{295992F3-9640-1818-6990-0628A288AEA2}"/>
                </a:ext>
              </a:extLst>
            </p:cNvPr>
            <p:cNvSpPr txBox="1"/>
            <p:nvPr/>
          </p:nvSpPr>
          <p:spPr bwMode="auto">
            <a:xfrm>
              <a:off x="10211491" y="3287804"/>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703" name="TextBox 702">
              <a:extLst>
                <a:ext uri="{FF2B5EF4-FFF2-40B4-BE49-F238E27FC236}">
                  <a16:creationId xmlns:a16="http://schemas.microsoft.com/office/drawing/2014/main" id="{9607DCDB-0E0D-83B6-7BF1-C56DD0E40A6E}"/>
                </a:ext>
              </a:extLst>
            </p:cNvPr>
            <p:cNvSpPr txBox="1"/>
            <p:nvPr/>
          </p:nvSpPr>
          <p:spPr bwMode="auto">
            <a:xfrm>
              <a:off x="10247219" y="3349011"/>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704" name="TextBox 703">
              <a:extLst>
                <a:ext uri="{FF2B5EF4-FFF2-40B4-BE49-F238E27FC236}">
                  <a16:creationId xmlns:a16="http://schemas.microsoft.com/office/drawing/2014/main" id="{22338C80-1089-26E1-0802-0E05E57E01F2}"/>
                </a:ext>
              </a:extLst>
            </p:cNvPr>
            <p:cNvSpPr txBox="1"/>
            <p:nvPr/>
          </p:nvSpPr>
          <p:spPr bwMode="auto">
            <a:xfrm>
              <a:off x="10177538" y="3264953"/>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705" name="TextBox 704">
              <a:extLst>
                <a:ext uri="{FF2B5EF4-FFF2-40B4-BE49-F238E27FC236}">
                  <a16:creationId xmlns:a16="http://schemas.microsoft.com/office/drawing/2014/main" id="{AD661BE1-4D5C-3E22-F2C4-40220D08304D}"/>
                </a:ext>
              </a:extLst>
            </p:cNvPr>
            <p:cNvSpPr txBox="1"/>
            <p:nvPr/>
          </p:nvSpPr>
          <p:spPr bwMode="auto">
            <a:xfrm>
              <a:off x="10947083" y="3391688"/>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708" name="TextBox 707">
              <a:extLst>
                <a:ext uri="{FF2B5EF4-FFF2-40B4-BE49-F238E27FC236}">
                  <a16:creationId xmlns:a16="http://schemas.microsoft.com/office/drawing/2014/main" id="{98A5B350-C067-5AA6-A744-FB4BB111D63A}"/>
                </a:ext>
              </a:extLst>
            </p:cNvPr>
            <p:cNvSpPr txBox="1"/>
            <p:nvPr/>
          </p:nvSpPr>
          <p:spPr bwMode="auto">
            <a:xfrm>
              <a:off x="10990211" y="3349235"/>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709" name="TextBox 708">
              <a:extLst>
                <a:ext uri="{FF2B5EF4-FFF2-40B4-BE49-F238E27FC236}">
                  <a16:creationId xmlns:a16="http://schemas.microsoft.com/office/drawing/2014/main" id="{CFA7C395-141D-1246-72B4-9531594083E3}"/>
                </a:ext>
              </a:extLst>
            </p:cNvPr>
            <p:cNvSpPr txBox="1"/>
            <p:nvPr/>
          </p:nvSpPr>
          <p:spPr bwMode="auto">
            <a:xfrm>
              <a:off x="11010545" y="3350413"/>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710" name="TextBox 709">
              <a:extLst>
                <a:ext uri="{FF2B5EF4-FFF2-40B4-BE49-F238E27FC236}">
                  <a16:creationId xmlns:a16="http://schemas.microsoft.com/office/drawing/2014/main" id="{7079282C-AB15-E864-735D-A15F179DDF8C}"/>
                </a:ext>
              </a:extLst>
            </p:cNvPr>
            <p:cNvSpPr txBox="1"/>
            <p:nvPr/>
          </p:nvSpPr>
          <p:spPr bwMode="auto">
            <a:xfrm>
              <a:off x="11067688" y="3350413"/>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sp>
          <p:nvSpPr>
            <p:cNvPr id="711" name="TextBox 710">
              <a:extLst>
                <a:ext uri="{FF2B5EF4-FFF2-40B4-BE49-F238E27FC236}">
                  <a16:creationId xmlns:a16="http://schemas.microsoft.com/office/drawing/2014/main" id="{7F6A8C8F-DE93-8DAD-6793-730673383B7F}"/>
                </a:ext>
              </a:extLst>
            </p:cNvPr>
            <p:cNvSpPr txBox="1"/>
            <p:nvPr/>
          </p:nvSpPr>
          <p:spPr bwMode="auto">
            <a:xfrm>
              <a:off x="11036911" y="3353588"/>
              <a:ext cx="2744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BFBFBF"/>
                  </a:solidFill>
                  <a:effectLst/>
                  <a:uLnTx/>
                  <a:uFillTx/>
                  <a:latin typeface="Calibri" panose="020F0502020204030204" pitchFamily="34" charset="0"/>
                  <a:ea typeface="+mn-ea"/>
                  <a:cs typeface="Calibri" panose="020F0502020204030204" pitchFamily="34" charset="0"/>
                </a:rPr>
                <a:t>+</a:t>
              </a:r>
            </a:p>
          </p:txBody>
        </p:sp>
      </p:grpSp>
      <p:sp>
        <p:nvSpPr>
          <p:cNvPr id="31" name="TextBox 30">
            <a:extLst>
              <a:ext uri="{FF2B5EF4-FFF2-40B4-BE49-F238E27FC236}">
                <a16:creationId xmlns:a16="http://schemas.microsoft.com/office/drawing/2014/main" id="{40A808AB-B771-F353-75A6-3DCBA7C23A3B}"/>
              </a:ext>
            </a:extLst>
          </p:cNvPr>
          <p:cNvSpPr txBox="1"/>
          <p:nvPr/>
        </p:nvSpPr>
        <p:spPr bwMode="auto">
          <a:xfrm>
            <a:off x="7161028" y="4483786"/>
            <a:ext cx="3966401" cy="369332"/>
          </a:xfrm>
          <a:prstGeom prst="rect">
            <a:avLst/>
          </a:prstGeom>
          <a:no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HR: 0.76 (95% CI: 0.63-0.91; </a:t>
            </a:r>
            <a:r>
              <a:rPr kumimoji="0" lang="en-US" sz="1800" b="0"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 </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.0014)</a:t>
            </a:r>
          </a:p>
        </p:txBody>
      </p:sp>
      <p:sp>
        <p:nvSpPr>
          <p:cNvPr id="4" name="Content Placeholder 9">
            <a:extLst>
              <a:ext uri="{FF2B5EF4-FFF2-40B4-BE49-F238E27FC236}">
                <a16:creationId xmlns:a16="http://schemas.microsoft.com/office/drawing/2014/main" id="{838BDB15-01A6-057A-6AC8-5B9FD517F3CD}"/>
              </a:ext>
            </a:extLst>
          </p:cNvPr>
          <p:cNvSpPr txBox="1">
            <a:spLocks/>
          </p:cNvSpPr>
          <p:nvPr/>
        </p:nvSpPr>
        <p:spPr>
          <a:xfrm>
            <a:off x="850776" y="5475248"/>
            <a:ext cx="5601015" cy="718554"/>
          </a:xfrm>
          <a:prstGeom prst="rect">
            <a:avLst/>
          </a:prstGeom>
          <a:ln w="28575">
            <a:solidFill>
              <a:schemeClr val="bg1"/>
            </a:solidFill>
          </a:ln>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0" marR="0" lvl="0" indent="0" algn="ctr"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FDA </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approved</a:t>
            </a: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mn-cs"/>
              </a:rPr>
              <a:t> in October </a:t>
            </a: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2021 as </a:t>
            </a:r>
            <a:r>
              <a:rPr kumimoji="0" lang="en-US" sz="1400" b="1" i="0" u="none" strike="noStrike" kern="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a:t>
            </a:r>
            <a:r>
              <a:rPr kumimoji="0" lang="en-US" sz="1400" b="1" i="0" u="none" strike="noStrike" kern="1200" cap="none" spc="0" normalizeH="0" baseline="0" noProof="0">
                <a:ln>
                  <a:noFill/>
                </a:ln>
                <a:solidFill>
                  <a:srgbClr val="E1471D"/>
                </a:solidFill>
                <a:effectLst/>
                <a:uLnTx/>
                <a:uFillTx/>
                <a:latin typeface="Calibri" panose="020F0502020204030204" pitchFamily="34" charset="0"/>
                <a:ea typeface="+mn-ea"/>
                <a:cs typeface="+mn-cs"/>
              </a:rPr>
              <a:t>djuvant treatment </a:t>
            </a:r>
            <a:r>
              <a:rPr kumimoji="0" lang="en-US" sz="1400" b="0" i="0" u="none" strike="noStrike" kern="1200" cap="none" spc="0" normalizeH="0" baseline="0" noProof="0">
                <a:ln>
                  <a:noFill/>
                </a:ln>
                <a:solidFill>
                  <a:srgbClr val="455560">
                    <a:lumMod val="10000"/>
                  </a:srgbClr>
                </a:solidFill>
                <a:effectLst/>
                <a:uLnTx/>
                <a:uFillTx/>
                <a:latin typeface="Calibri" panose="020F0502020204030204" pitchFamily="34" charset="0"/>
                <a:ea typeface="+mn-ea"/>
                <a:cs typeface="+mn-cs"/>
              </a:rPr>
              <a:t>following resection and platinum-based CT for adults with stage II-IIIA NSCLC and PD-L1 expression on ≥1% of tumor cells</a:t>
            </a:r>
            <a:r>
              <a:rPr kumimoji="0" lang="en-US" sz="1400" b="0" i="0" u="none" strike="noStrike" kern="1200" cap="none" spc="0" normalizeH="0" baseline="30000" noProof="0">
                <a:ln>
                  <a:noFill/>
                </a:ln>
                <a:solidFill>
                  <a:srgbClr val="455560">
                    <a:lumMod val="10000"/>
                  </a:srgbClr>
                </a:solidFill>
                <a:effectLst/>
                <a:uLnTx/>
                <a:uFillTx/>
                <a:latin typeface="Calibri" panose="020F0502020204030204" pitchFamily="34" charset="0"/>
                <a:ea typeface="+mn-ea"/>
                <a:cs typeface="+mn-cs"/>
              </a:rPr>
              <a:t>3</a:t>
            </a:r>
            <a:endParaRPr kumimoji="0" lang="en-US" sz="1400" b="0" i="0" u="none" strike="noStrike" kern="0" cap="none" spc="0" normalizeH="0" baseline="3000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 name="Content Placeholder 9">
            <a:extLst>
              <a:ext uri="{FF2B5EF4-FFF2-40B4-BE49-F238E27FC236}">
                <a16:creationId xmlns:a16="http://schemas.microsoft.com/office/drawing/2014/main" id="{F351EC90-986A-C4A4-2F79-ABF93B6CA5EB}"/>
              </a:ext>
            </a:extLst>
          </p:cNvPr>
          <p:cNvSpPr txBox="1">
            <a:spLocks/>
          </p:cNvSpPr>
          <p:nvPr/>
        </p:nvSpPr>
        <p:spPr>
          <a:xfrm>
            <a:off x="6983396" y="5473046"/>
            <a:ext cx="4833358" cy="718554"/>
          </a:xfrm>
          <a:prstGeom prst="rect">
            <a:avLst/>
          </a:prstGeom>
          <a:ln w="28575">
            <a:solidFill>
              <a:schemeClr val="bg1"/>
            </a:solidFill>
          </a:ln>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0" marR="0" lvl="0" indent="0" algn="ctr"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FDA </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approved</a:t>
            </a: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mn-cs"/>
              </a:rPr>
              <a:t> in January </a:t>
            </a: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2023 </a:t>
            </a:r>
            <a:r>
              <a:rPr kumimoji="0" lang="en-US" sz="1400" b="0" i="0" u="none" strike="noStrike" kern="1200" cap="none" spc="0" normalizeH="0" baseline="0" noProof="0">
                <a:ln>
                  <a:noFill/>
                </a:ln>
                <a:solidFill>
                  <a:srgbClr val="455560">
                    <a:lumMod val="10000"/>
                  </a:srgbClr>
                </a:solidFill>
                <a:effectLst/>
                <a:uLnTx/>
                <a:uFillTx/>
                <a:latin typeface="Calibri" panose="020F0502020204030204" pitchFamily="34" charset="0"/>
                <a:ea typeface="+mn-ea"/>
                <a:cs typeface="+mn-cs"/>
              </a:rPr>
              <a:t>as </a:t>
            </a:r>
            <a:r>
              <a:rPr kumimoji="0" lang="en-US" sz="1400" b="1" i="0" u="none" strike="noStrike" kern="1200" cap="none" spc="0" normalizeH="0" baseline="0" noProof="0">
                <a:ln>
                  <a:noFill/>
                </a:ln>
                <a:solidFill>
                  <a:srgbClr val="E1471D"/>
                </a:solidFill>
                <a:effectLst/>
                <a:uLnTx/>
                <a:uFillTx/>
                <a:latin typeface="Calibri" panose="020F0502020204030204" pitchFamily="34" charset="0"/>
                <a:ea typeface="+mn-ea"/>
                <a:cs typeface="+mn-cs"/>
              </a:rPr>
              <a:t>adjuvant treatment </a:t>
            </a:r>
            <a:r>
              <a:rPr kumimoji="0" lang="en-US" sz="1400" b="0" i="0" u="none" strike="noStrike" kern="1200" cap="none" spc="0" normalizeH="0" baseline="0" noProof="0">
                <a:ln>
                  <a:noFill/>
                </a:ln>
                <a:solidFill>
                  <a:srgbClr val="455560">
                    <a:lumMod val="10000"/>
                  </a:srgbClr>
                </a:solidFill>
                <a:effectLst/>
                <a:uLnTx/>
                <a:uFillTx/>
                <a:latin typeface="Calibri" panose="020F0502020204030204" pitchFamily="34" charset="0"/>
                <a:ea typeface="+mn-ea"/>
                <a:cs typeface="+mn-cs"/>
              </a:rPr>
              <a:t>following resection and platinum-based CT for adult patients with stage IB-IIIA, including T2a ≥4 cm, NSCLC</a:t>
            </a:r>
            <a:r>
              <a:rPr kumimoji="0" lang="en-US" sz="1400" b="0" i="0" u="none" strike="noStrike" kern="1200" cap="none" spc="0" normalizeH="0" baseline="30000" noProof="0">
                <a:ln>
                  <a:noFill/>
                </a:ln>
                <a:solidFill>
                  <a:srgbClr val="455560">
                    <a:lumMod val="10000"/>
                  </a:srgbClr>
                </a:solidFill>
                <a:effectLst/>
                <a:uLnTx/>
                <a:uFillTx/>
                <a:latin typeface="Calibri" panose="020F0502020204030204" pitchFamily="34" charset="0"/>
                <a:ea typeface="+mn-ea"/>
                <a:cs typeface="+mn-cs"/>
              </a:rPr>
              <a:t>6</a:t>
            </a:r>
            <a:r>
              <a:rPr kumimoji="0" lang="en-US" sz="1400" b="0" i="0" u="none" strike="noStrike" kern="1200" cap="none" spc="0" normalizeH="0" baseline="0" noProof="0">
                <a:ln>
                  <a:noFill/>
                </a:ln>
                <a:solidFill>
                  <a:srgbClr val="455560">
                    <a:lumMod val="10000"/>
                  </a:srgbClr>
                </a:solidFill>
                <a:effectLst/>
                <a:uLnTx/>
                <a:uFillTx/>
                <a:latin typeface="Calibri" panose="020F0502020204030204" pitchFamily="34" charset="0"/>
                <a:ea typeface="+mn-ea"/>
                <a:cs typeface="+mn-cs"/>
              </a:rPr>
              <a:t> </a:t>
            </a:r>
            <a:endParaRPr kumimoji="0" lang="en-US" sz="1400" b="0" i="0" u="none" strike="noStrike" kern="0" cap="none" spc="0" normalizeH="0" baseline="3000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4B43E38-21B0-7B71-16EC-025469ADA0D0}"/>
              </a:ext>
            </a:extLst>
          </p:cNvPr>
          <p:cNvSpPr txBox="1"/>
          <p:nvPr/>
        </p:nvSpPr>
        <p:spPr bwMode="auto">
          <a:xfrm>
            <a:off x="607046" y="1278246"/>
            <a:ext cx="57225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Arial" panose="020B0604020202020204" pitchFamily="34" charset="0"/>
              </a:rPr>
              <a:t>IMpower</a:t>
            </a: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010: Stage II-IIIA NSCLC With PD-L1 TC ≥1%</a:t>
            </a:r>
          </a:p>
        </p:txBody>
      </p:sp>
      <p:sp>
        <p:nvSpPr>
          <p:cNvPr id="467" name="TextBox 466">
            <a:extLst>
              <a:ext uri="{FF2B5EF4-FFF2-40B4-BE49-F238E27FC236}">
                <a16:creationId xmlns:a16="http://schemas.microsoft.com/office/drawing/2014/main" id="{EE510183-7712-ACB3-57C1-DF6F9F09BBFA}"/>
              </a:ext>
            </a:extLst>
          </p:cNvPr>
          <p:cNvSpPr txBox="1"/>
          <p:nvPr/>
        </p:nvSpPr>
        <p:spPr bwMode="auto">
          <a:xfrm>
            <a:off x="1741581" y="5146771"/>
            <a:ext cx="40793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Mo</a:t>
            </a:r>
          </a:p>
        </p:txBody>
      </p:sp>
      <p:grpSp>
        <p:nvGrpSpPr>
          <p:cNvPr id="468" name="Group 467">
            <a:extLst>
              <a:ext uri="{FF2B5EF4-FFF2-40B4-BE49-F238E27FC236}">
                <a16:creationId xmlns:a16="http://schemas.microsoft.com/office/drawing/2014/main" id="{BD2A36CF-0D12-4850-901C-D527E3555E64}"/>
              </a:ext>
            </a:extLst>
          </p:cNvPr>
          <p:cNvGrpSpPr/>
          <p:nvPr/>
        </p:nvGrpSpPr>
        <p:grpSpPr>
          <a:xfrm>
            <a:off x="900760" y="1893286"/>
            <a:ext cx="80871" cy="3043567"/>
            <a:chOff x="1796027" y="1752395"/>
            <a:chExt cx="96987" cy="3278902"/>
          </a:xfrm>
        </p:grpSpPr>
        <p:cxnSp>
          <p:nvCxnSpPr>
            <p:cNvPr id="469" name="Straight Connector 468">
              <a:extLst>
                <a:ext uri="{FF2B5EF4-FFF2-40B4-BE49-F238E27FC236}">
                  <a16:creationId xmlns:a16="http://schemas.microsoft.com/office/drawing/2014/main" id="{36F07122-D8F0-824D-7764-BA43728208E5}"/>
                </a:ext>
              </a:extLst>
            </p:cNvPr>
            <p:cNvCxnSpPr>
              <a:cxnSpLocks/>
            </p:cNvCxnSpPr>
            <p:nvPr/>
          </p:nvCxnSpPr>
          <p:spPr bwMode="auto">
            <a:xfrm flipH="1">
              <a:off x="1796027" y="1752395"/>
              <a:ext cx="96987" cy="0"/>
            </a:xfrm>
            <a:prstGeom prst="line">
              <a:avLst/>
            </a:prstGeom>
            <a:noFill/>
            <a:ln w="28575" cap="flat" cmpd="sng" algn="ctr">
              <a:solidFill>
                <a:srgbClr val="000000"/>
              </a:solidFill>
              <a:prstDash val="solid"/>
              <a:round/>
              <a:headEnd type="none" w="med" len="med"/>
              <a:tailEnd type="none" w="med" len="med"/>
            </a:ln>
            <a:effectLst/>
          </p:spPr>
        </p:cxnSp>
        <p:cxnSp>
          <p:nvCxnSpPr>
            <p:cNvPr id="470" name="Straight Connector 469">
              <a:extLst>
                <a:ext uri="{FF2B5EF4-FFF2-40B4-BE49-F238E27FC236}">
                  <a16:creationId xmlns:a16="http://schemas.microsoft.com/office/drawing/2014/main" id="{EDB64AB1-E66A-1BA9-D223-632112D1D29F}"/>
                </a:ext>
              </a:extLst>
            </p:cNvPr>
            <p:cNvCxnSpPr>
              <a:cxnSpLocks/>
            </p:cNvCxnSpPr>
            <p:nvPr/>
          </p:nvCxnSpPr>
          <p:spPr bwMode="auto">
            <a:xfrm flipH="1">
              <a:off x="1796027" y="2402459"/>
              <a:ext cx="96987" cy="0"/>
            </a:xfrm>
            <a:prstGeom prst="line">
              <a:avLst/>
            </a:prstGeom>
            <a:noFill/>
            <a:ln w="28575" cap="flat" cmpd="sng" algn="ctr">
              <a:solidFill>
                <a:srgbClr val="000000"/>
              </a:solidFill>
              <a:prstDash val="solid"/>
              <a:round/>
              <a:headEnd type="none" w="med" len="med"/>
              <a:tailEnd type="none" w="med" len="med"/>
            </a:ln>
            <a:effectLst/>
          </p:spPr>
        </p:cxnSp>
        <p:cxnSp>
          <p:nvCxnSpPr>
            <p:cNvPr id="471" name="Straight Connector 470">
              <a:extLst>
                <a:ext uri="{FF2B5EF4-FFF2-40B4-BE49-F238E27FC236}">
                  <a16:creationId xmlns:a16="http://schemas.microsoft.com/office/drawing/2014/main" id="{E381072E-C5C0-0793-020E-63C5C5BE73BA}"/>
                </a:ext>
              </a:extLst>
            </p:cNvPr>
            <p:cNvCxnSpPr>
              <a:cxnSpLocks/>
            </p:cNvCxnSpPr>
            <p:nvPr/>
          </p:nvCxnSpPr>
          <p:spPr bwMode="auto">
            <a:xfrm flipH="1">
              <a:off x="1796027" y="3057287"/>
              <a:ext cx="96987" cy="0"/>
            </a:xfrm>
            <a:prstGeom prst="line">
              <a:avLst/>
            </a:prstGeom>
            <a:noFill/>
            <a:ln w="28575" cap="flat" cmpd="sng" algn="ctr">
              <a:solidFill>
                <a:srgbClr val="000000"/>
              </a:solidFill>
              <a:prstDash val="solid"/>
              <a:round/>
              <a:headEnd type="none" w="med" len="med"/>
              <a:tailEnd type="none" w="med" len="med"/>
            </a:ln>
            <a:effectLst/>
          </p:spPr>
        </p:cxnSp>
        <p:cxnSp>
          <p:nvCxnSpPr>
            <p:cNvPr id="472" name="Straight Connector 471">
              <a:extLst>
                <a:ext uri="{FF2B5EF4-FFF2-40B4-BE49-F238E27FC236}">
                  <a16:creationId xmlns:a16="http://schemas.microsoft.com/office/drawing/2014/main" id="{77B75E44-F964-CA95-0401-59B7753BDFFB}"/>
                </a:ext>
              </a:extLst>
            </p:cNvPr>
            <p:cNvCxnSpPr>
              <a:cxnSpLocks/>
            </p:cNvCxnSpPr>
            <p:nvPr/>
          </p:nvCxnSpPr>
          <p:spPr bwMode="auto">
            <a:xfrm flipH="1">
              <a:off x="1796027" y="3716877"/>
              <a:ext cx="96987" cy="0"/>
            </a:xfrm>
            <a:prstGeom prst="line">
              <a:avLst/>
            </a:prstGeom>
            <a:noFill/>
            <a:ln w="28575" cap="flat" cmpd="sng" algn="ctr">
              <a:solidFill>
                <a:srgbClr val="000000"/>
              </a:solidFill>
              <a:prstDash val="solid"/>
              <a:round/>
              <a:headEnd type="none" w="med" len="med"/>
              <a:tailEnd type="none" w="med" len="med"/>
            </a:ln>
            <a:effectLst/>
          </p:spPr>
        </p:cxnSp>
        <p:cxnSp>
          <p:nvCxnSpPr>
            <p:cNvPr id="473" name="Straight Connector 472">
              <a:extLst>
                <a:ext uri="{FF2B5EF4-FFF2-40B4-BE49-F238E27FC236}">
                  <a16:creationId xmlns:a16="http://schemas.microsoft.com/office/drawing/2014/main" id="{8C0D954B-331E-F239-B4F7-317DE824F9A5}"/>
                </a:ext>
              </a:extLst>
            </p:cNvPr>
            <p:cNvCxnSpPr>
              <a:cxnSpLocks/>
            </p:cNvCxnSpPr>
            <p:nvPr/>
          </p:nvCxnSpPr>
          <p:spPr bwMode="auto">
            <a:xfrm flipH="1">
              <a:off x="1796027" y="4376468"/>
              <a:ext cx="96987" cy="0"/>
            </a:xfrm>
            <a:prstGeom prst="line">
              <a:avLst/>
            </a:prstGeom>
            <a:noFill/>
            <a:ln w="28575" cap="flat" cmpd="sng" algn="ctr">
              <a:solidFill>
                <a:srgbClr val="000000"/>
              </a:solidFill>
              <a:prstDash val="solid"/>
              <a:round/>
              <a:headEnd type="none" w="med" len="med"/>
              <a:tailEnd type="none" w="med" len="med"/>
            </a:ln>
            <a:effectLst/>
          </p:spPr>
        </p:cxnSp>
        <p:cxnSp>
          <p:nvCxnSpPr>
            <p:cNvPr id="474" name="Straight Connector 473">
              <a:extLst>
                <a:ext uri="{FF2B5EF4-FFF2-40B4-BE49-F238E27FC236}">
                  <a16:creationId xmlns:a16="http://schemas.microsoft.com/office/drawing/2014/main" id="{D4D0603D-9E6F-17B2-3D84-11E707CFA042}"/>
                </a:ext>
              </a:extLst>
            </p:cNvPr>
            <p:cNvCxnSpPr>
              <a:cxnSpLocks/>
            </p:cNvCxnSpPr>
            <p:nvPr/>
          </p:nvCxnSpPr>
          <p:spPr bwMode="auto">
            <a:xfrm flipH="1">
              <a:off x="1796027" y="5031297"/>
              <a:ext cx="96987" cy="0"/>
            </a:xfrm>
            <a:prstGeom prst="line">
              <a:avLst/>
            </a:prstGeom>
            <a:noFill/>
            <a:ln w="28575" cap="flat" cmpd="sng" algn="ctr">
              <a:solidFill>
                <a:srgbClr val="000000"/>
              </a:solidFill>
              <a:prstDash val="solid"/>
              <a:round/>
              <a:headEnd type="none" w="med" len="med"/>
              <a:tailEnd type="none" w="med" len="med"/>
            </a:ln>
            <a:effectLst/>
          </p:spPr>
        </p:cxnSp>
      </p:grpSp>
      <p:grpSp>
        <p:nvGrpSpPr>
          <p:cNvPr id="58" name="Group 57">
            <a:extLst>
              <a:ext uri="{FF2B5EF4-FFF2-40B4-BE49-F238E27FC236}">
                <a16:creationId xmlns:a16="http://schemas.microsoft.com/office/drawing/2014/main" id="{F1CBDFD0-6CBA-05B0-365F-62BACADF1C58}"/>
              </a:ext>
            </a:extLst>
          </p:cNvPr>
          <p:cNvGrpSpPr/>
          <p:nvPr/>
        </p:nvGrpSpPr>
        <p:grpSpPr>
          <a:xfrm>
            <a:off x="842781" y="4950346"/>
            <a:ext cx="3476465" cy="342271"/>
            <a:chOff x="1799224" y="5200083"/>
            <a:chExt cx="6475228" cy="378203"/>
          </a:xfrm>
        </p:grpSpPr>
        <p:sp>
          <p:nvSpPr>
            <p:cNvPr id="448" name="TextBox 447">
              <a:extLst>
                <a:ext uri="{FF2B5EF4-FFF2-40B4-BE49-F238E27FC236}">
                  <a16:creationId xmlns:a16="http://schemas.microsoft.com/office/drawing/2014/main" id="{08AE7DA5-2D24-7FFB-B649-FB31926FD2A6}"/>
                </a:ext>
              </a:extLst>
            </p:cNvPr>
            <p:cNvSpPr txBox="1"/>
            <p:nvPr/>
          </p:nvSpPr>
          <p:spPr bwMode="auto">
            <a:xfrm>
              <a:off x="7542350" y="5200083"/>
              <a:ext cx="732102" cy="37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54</a:t>
              </a:r>
            </a:p>
          </p:txBody>
        </p:sp>
        <p:sp>
          <p:nvSpPr>
            <p:cNvPr id="449" name="TextBox 448">
              <a:extLst>
                <a:ext uri="{FF2B5EF4-FFF2-40B4-BE49-F238E27FC236}">
                  <a16:creationId xmlns:a16="http://schemas.microsoft.com/office/drawing/2014/main" id="{5499C285-1231-3333-4651-BD949A9D4487}"/>
                </a:ext>
              </a:extLst>
            </p:cNvPr>
            <p:cNvSpPr txBox="1"/>
            <p:nvPr/>
          </p:nvSpPr>
          <p:spPr bwMode="auto">
            <a:xfrm>
              <a:off x="1799224" y="5204190"/>
              <a:ext cx="538031" cy="37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451" name="TextBox 450">
              <a:extLst>
                <a:ext uri="{FF2B5EF4-FFF2-40B4-BE49-F238E27FC236}">
                  <a16:creationId xmlns:a16="http://schemas.microsoft.com/office/drawing/2014/main" id="{B916F6E6-CA9B-4505-5DFF-AF7825C4A58F}"/>
                </a:ext>
              </a:extLst>
            </p:cNvPr>
            <p:cNvSpPr txBox="1"/>
            <p:nvPr/>
          </p:nvSpPr>
          <p:spPr bwMode="auto">
            <a:xfrm>
              <a:off x="2424914" y="5200083"/>
              <a:ext cx="538031" cy="37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453" name="TextBox 452">
              <a:extLst>
                <a:ext uri="{FF2B5EF4-FFF2-40B4-BE49-F238E27FC236}">
                  <a16:creationId xmlns:a16="http://schemas.microsoft.com/office/drawing/2014/main" id="{397411E3-670D-FB6B-E5FC-2BEB551CDC08}"/>
                </a:ext>
              </a:extLst>
            </p:cNvPr>
            <p:cNvSpPr txBox="1"/>
            <p:nvPr/>
          </p:nvSpPr>
          <p:spPr bwMode="auto">
            <a:xfrm>
              <a:off x="3007246" y="5200083"/>
              <a:ext cx="732102" cy="37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455" name="TextBox 454">
              <a:extLst>
                <a:ext uri="{FF2B5EF4-FFF2-40B4-BE49-F238E27FC236}">
                  <a16:creationId xmlns:a16="http://schemas.microsoft.com/office/drawing/2014/main" id="{63B8B7FC-25D5-BCDA-6700-BD32D103A5C3}"/>
                </a:ext>
              </a:extLst>
            </p:cNvPr>
            <p:cNvSpPr txBox="1"/>
            <p:nvPr/>
          </p:nvSpPr>
          <p:spPr bwMode="auto">
            <a:xfrm>
              <a:off x="3655026" y="5200083"/>
              <a:ext cx="732102" cy="37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457" name="TextBox 456">
              <a:extLst>
                <a:ext uri="{FF2B5EF4-FFF2-40B4-BE49-F238E27FC236}">
                  <a16:creationId xmlns:a16="http://schemas.microsoft.com/office/drawing/2014/main" id="{CE44C1F4-B6D8-23E8-D7B5-74B63776F94C}"/>
                </a:ext>
              </a:extLst>
            </p:cNvPr>
            <p:cNvSpPr txBox="1"/>
            <p:nvPr/>
          </p:nvSpPr>
          <p:spPr bwMode="auto">
            <a:xfrm>
              <a:off x="4309596" y="5200083"/>
              <a:ext cx="732102" cy="37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459" name="TextBox 458">
              <a:extLst>
                <a:ext uri="{FF2B5EF4-FFF2-40B4-BE49-F238E27FC236}">
                  <a16:creationId xmlns:a16="http://schemas.microsoft.com/office/drawing/2014/main" id="{72F15011-B277-ED6B-5959-281418F901A5}"/>
                </a:ext>
              </a:extLst>
            </p:cNvPr>
            <p:cNvSpPr txBox="1"/>
            <p:nvPr/>
          </p:nvSpPr>
          <p:spPr bwMode="auto">
            <a:xfrm>
              <a:off x="4959227" y="5200083"/>
              <a:ext cx="732102" cy="37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461" name="TextBox 460">
              <a:extLst>
                <a:ext uri="{FF2B5EF4-FFF2-40B4-BE49-F238E27FC236}">
                  <a16:creationId xmlns:a16="http://schemas.microsoft.com/office/drawing/2014/main" id="{FC26C0D8-5FAB-935E-79E5-91E7031D0900}"/>
                </a:ext>
              </a:extLst>
            </p:cNvPr>
            <p:cNvSpPr txBox="1"/>
            <p:nvPr/>
          </p:nvSpPr>
          <p:spPr bwMode="auto">
            <a:xfrm>
              <a:off x="5610325" y="5200083"/>
              <a:ext cx="732102" cy="37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36</a:t>
              </a:r>
            </a:p>
          </p:txBody>
        </p:sp>
        <p:sp>
          <p:nvSpPr>
            <p:cNvPr id="463" name="TextBox 462">
              <a:extLst>
                <a:ext uri="{FF2B5EF4-FFF2-40B4-BE49-F238E27FC236}">
                  <a16:creationId xmlns:a16="http://schemas.microsoft.com/office/drawing/2014/main" id="{7415D252-5B92-0B36-03B8-D7B0E737879A}"/>
                </a:ext>
              </a:extLst>
            </p:cNvPr>
            <p:cNvSpPr txBox="1"/>
            <p:nvPr/>
          </p:nvSpPr>
          <p:spPr bwMode="auto">
            <a:xfrm>
              <a:off x="6268517" y="5200083"/>
              <a:ext cx="732102" cy="37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42</a:t>
              </a:r>
            </a:p>
          </p:txBody>
        </p:sp>
        <p:sp>
          <p:nvSpPr>
            <p:cNvPr id="465" name="TextBox 464">
              <a:extLst>
                <a:ext uri="{FF2B5EF4-FFF2-40B4-BE49-F238E27FC236}">
                  <a16:creationId xmlns:a16="http://schemas.microsoft.com/office/drawing/2014/main" id="{B479BDA4-A54A-262D-700B-BD39CAC62D34}"/>
                </a:ext>
              </a:extLst>
            </p:cNvPr>
            <p:cNvSpPr txBox="1"/>
            <p:nvPr/>
          </p:nvSpPr>
          <p:spPr bwMode="auto">
            <a:xfrm>
              <a:off x="6878191" y="5200083"/>
              <a:ext cx="732102" cy="37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48</a:t>
              </a:r>
            </a:p>
          </p:txBody>
        </p:sp>
      </p:grpSp>
      <p:grpSp>
        <p:nvGrpSpPr>
          <p:cNvPr id="514" name="Group 513">
            <a:extLst>
              <a:ext uri="{FF2B5EF4-FFF2-40B4-BE49-F238E27FC236}">
                <a16:creationId xmlns:a16="http://schemas.microsoft.com/office/drawing/2014/main" id="{E0D61E6A-9A22-9577-41F3-3544C29CC39E}"/>
              </a:ext>
            </a:extLst>
          </p:cNvPr>
          <p:cNvGrpSpPr/>
          <p:nvPr/>
        </p:nvGrpSpPr>
        <p:grpSpPr>
          <a:xfrm>
            <a:off x="619744" y="1724791"/>
            <a:ext cx="377601" cy="3554020"/>
            <a:chOff x="1392299" y="1523934"/>
            <a:chExt cx="703316" cy="3927133"/>
          </a:xfrm>
        </p:grpSpPr>
        <p:sp>
          <p:nvSpPr>
            <p:cNvPr id="515" name="TextBox 514">
              <a:extLst>
                <a:ext uri="{FF2B5EF4-FFF2-40B4-BE49-F238E27FC236}">
                  <a16:creationId xmlns:a16="http://schemas.microsoft.com/office/drawing/2014/main" id="{D72A6CD5-352A-608C-150E-130ABFCB6394}"/>
                </a:ext>
              </a:extLst>
            </p:cNvPr>
            <p:cNvSpPr txBox="1"/>
            <p:nvPr/>
          </p:nvSpPr>
          <p:spPr bwMode="auto">
            <a:xfrm>
              <a:off x="1392299" y="1523934"/>
              <a:ext cx="703316" cy="58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516" name="TextBox 515">
              <a:extLst>
                <a:ext uri="{FF2B5EF4-FFF2-40B4-BE49-F238E27FC236}">
                  <a16:creationId xmlns:a16="http://schemas.microsoft.com/office/drawing/2014/main" id="{EDB92AF0-3ED4-BA3A-4567-A49DF0288C80}"/>
                </a:ext>
              </a:extLst>
            </p:cNvPr>
            <p:cNvSpPr txBox="1"/>
            <p:nvPr/>
          </p:nvSpPr>
          <p:spPr bwMode="auto">
            <a:xfrm>
              <a:off x="1539674" y="2187524"/>
              <a:ext cx="555941" cy="58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517" name="TextBox 516">
              <a:extLst>
                <a:ext uri="{FF2B5EF4-FFF2-40B4-BE49-F238E27FC236}">
                  <a16:creationId xmlns:a16="http://schemas.microsoft.com/office/drawing/2014/main" id="{5D3BCC3C-F830-8F6C-60DC-3CB6A91135DA}"/>
                </a:ext>
              </a:extLst>
            </p:cNvPr>
            <p:cNvSpPr txBox="1"/>
            <p:nvPr/>
          </p:nvSpPr>
          <p:spPr bwMode="auto">
            <a:xfrm>
              <a:off x="1539674" y="2859285"/>
              <a:ext cx="555941" cy="58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518" name="TextBox 517">
              <a:extLst>
                <a:ext uri="{FF2B5EF4-FFF2-40B4-BE49-F238E27FC236}">
                  <a16:creationId xmlns:a16="http://schemas.microsoft.com/office/drawing/2014/main" id="{4CE97D26-B322-45A5-B48F-EA068052BC07}"/>
                </a:ext>
              </a:extLst>
            </p:cNvPr>
            <p:cNvSpPr txBox="1"/>
            <p:nvPr/>
          </p:nvSpPr>
          <p:spPr bwMode="auto">
            <a:xfrm>
              <a:off x="1539674" y="3534262"/>
              <a:ext cx="555941" cy="58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519" name="TextBox 518">
              <a:extLst>
                <a:ext uri="{FF2B5EF4-FFF2-40B4-BE49-F238E27FC236}">
                  <a16:creationId xmlns:a16="http://schemas.microsoft.com/office/drawing/2014/main" id="{C76384A0-9DE8-45EA-C4AB-153A353D0353}"/>
                </a:ext>
              </a:extLst>
            </p:cNvPr>
            <p:cNvSpPr txBox="1"/>
            <p:nvPr/>
          </p:nvSpPr>
          <p:spPr bwMode="auto">
            <a:xfrm>
              <a:off x="1539674" y="4214935"/>
              <a:ext cx="555941" cy="58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520" name="TextBox 519">
              <a:extLst>
                <a:ext uri="{FF2B5EF4-FFF2-40B4-BE49-F238E27FC236}">
                  <a16:creationId xmlns:a16="http://schemas.microsoft.com/office/drawing/2014/main" id="{252902BE-6548-7C4E-8077-ECE6A13246FC}"/>
                </a:ext>
              </a:extLst>
            </p:cNvPr>
            <p:cNvSpPr txBox="1"/>
            <p:nvPr/>
          </p:nvSpPr>
          <p:spPr bwMode="auto">
            <a:xfrm>
              <a:off x="1687047" y="4871044"/>
              <a:ext cx="408568" cy="58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p>
          </p:txBody>
        </p:sp>
      </p:grpSp>
      <p:sp>
        <p:nvSpPr>
          <p:cNvPr id="521" name="TextBox 520">
            <a:extLst>
              <a:ext uri="{FF2B5EF4-FFF2-40B4-BE49-F238E27FC236}">
                <a16:creationId xmlns:a16="http://schemas.microsoft.com/office/drawing/2014/main" id="{809FF03C-0933-48BC-D3B7-D07C3BB78D0C}"/>
              </a:ext>
            </a:extLst>
          </p:cNvPr>
          <p:cNvSpPr txBox="1"/>
          <p:nvPr/>
        </p:nvSpPr>
        <p:spPr bwMode="auto">
          <a:xfrm rot="16200000">
            <a:off x="-981814" y="3232556"/>
            <a:ext cx="29443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DFS (%)</a:t>
            </a:r>
          </a:p>
        </p:txBody>
      </p:sp>
      <p:sp>
        <p:nvSpPr>
          <p:cNvPr id="739" name="TextBox 738">
            <a:extLst>
              <a:ext uri="{FF2B5EF4-FFF2-40B4-BE49-F238E27FC236}">
                <a16:creationId xmlns:a16="http://schemas.microsoft.com/office/drawing/2014/main" id="{05CFF7B1-2625-6A25-7CCA-2EBD2D745160}"/>
              </a:ext>
            </a:extLst>
          </p:cNvPr>
          <p:cNvSpPr txBox="1"/>
          <p:nvPr/>
        </p:nvSpPr>
        <p:spPr bwMode="auto">
          <a:xfrm>
            <a:off x="5919602" y="4346556"/>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grpSp>
        <p:nvGrpSpPr>
          <p:cNvPr id="45" name="Group 44">
            <a:extLst>
              <a:ext uri="{FF2B5EF4-FFF2-40B4-BE49-F238E27FC236}">
                <a16:creationId xmlns:a16="http://schemas.microsoft.com/office/drawing/2014/main" id="{68248DAB-6127-A6E0-07C4-9297E16194B4}"/>
              </a:ext>
            </a:extLst>
          </p:cNvPr>
          <p:cNvGrpSpPr/>
          <p:nvPr/>
        </p:nvGrpSpPr>
        <p:grpSpPr>
          <a:xfrm>
            <a:off x="1330799" y="2266985"/>
            <a:ext cx="4612649" cy="1796210"/>
            <a:chOff x="1330799" y="2266985"/>
            <a:chExt cx="4612649" cy="1796210"/>
          </a:xfrm>
        </p:grpSpPr>
        <p:sp>
          <p:nvSpPr>
            <p:cNvPr id="308" name="TextBox 307">
              <a:extLst>
                <a:ext uri="{FF2B5EF4-FFF2-40B4-BE49-F238E27FC236}">
                  <a16:creationId xmlns:a16="http://schemas.microsoft.com/office/drawing/2014/main" id="{D426D8D7-4200-B096-20A9-ABE79203F71C}"/>
                </a:ext>
              </a:extLst>
            </p:cNvPr>
            <p:cNvSpPr txBox="1"/>
            <p:nvPr/>
          </p:nvSpPr>
          <p:spPr bwMode="auto">
            <a:xfrm>
              <a:off x="1572844" y="2485771"/>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309" name="TextBox 308">
              <a:extLst>
                <a:ext uri="{FF2B5EF4-FFF2-40B4-BE49-F238E27FC236}">
                  <a16:creationId xmlns:a16="http://schemas.microsoft.com/office/drawing/2014/main" id="{564B4B21-8AB2-80D8-B558-DFEF185718BD}"/>
                </a:ext>
              </a:extLst>
            </p:cNvPr>
            <p:cNvSpPr txBox="1"/>
            <p:nvPr/>
          </p:nvSpPr>
          <p:spPr bwMode="auto">
            <a:xfrm>
              <a:off x="1330799" y="2266985"/>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310" name="TextBox 309">
              <a:extLst>
                <a:ext uri="{FF2B5EF4-FFF2-40B4-BE49-F238E27FC236}">
                  <a16:creationId xmlns:a16="http://schemas.microsoft.com/office/drawing/2014/main" id="{833F9CC2-BCA7-98E5-E0BA-C538505F87B1}"/>
                </a:ext>
              </a:extLst>
            </p:cNvPr>
            <p:cNvSpPr txBox="1"/>
            <p:nvPr/>
          </p:nvSpPr>
          <p:spPr bwMode="auto">
            <a:xfrm>
              <a:off x="1734527" y="2589214"/>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312" name="TextBox 311">
              <a:extLst>
                <a:ext uri="{FF2B5EF4-FFF2-40B4-BE49-F238E27FC236}">
                  <a16:creationId xmlns:a16="http://schemas.microsoft.com/office/drawing/2014/main" id="{A9829ECE-E0E9-E9EF-6A29-D2F024D320FD}"/>
                </a:ext>
              </a:extLst>
            </p:cNvPr>
            <p:cNvSpPr txBox="1"/>
            <p:nvPr/>
          </p:nvSpPr>
          <p:spPr bwMode="auto">
            <a:xfrm>
              <a:off x="2622690" y="3054800"/>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313" name="TextBox 312">
              <a:extLst>
                <a:ext uri="{FF2B5EF4-FFF2-40B4-BE49-F238E27FC236}">
                  <a16:creationId xmlns:a16="http://schemas.microsoft.com/office/drawing/2014/main" id="{20F2ED24-6553-F2D9-40C3-F4C2C644BBE2}"/>
                </a:ext>
              </a:extLst>
            </p:cNvPr>
            <p:cNvSpPr txBox="1"/>
            <p:nvPr/>
          </p:nvSpPr>
          <p:spPr bwMode="auto">
            <a:xfrm>
              <a:off x="2951876" y="3167594"/>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314" name="TextBox 313">
              <a:extLst>
                <a:ext uri="{FF2B5EF4-FFF2-40B4-BE49-F238E27FC236}">
                  <a16:creationId xmlns:a16="http://schemas.microsoft.com/office/drawing/2014/main" id="{5370B12A-81E5-3B85-01CE-2C968574A4DB}"/>
                </a:ext>
              </a:extLst>
            </p:cNvPr>
            <p:cNvSpPr txBox="1"/>
            <p:nvPr/>
          </p:nvSpPr>
          <p:spPr bwMode="auto">
            <a:xfrm>
              <a:off x="3976445" y="3414010"/>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315" name="TextBox 314">
              <a:extLst>
                <a:ext uri="{FF2B5EF4-FFF2-40B4-BE49-F238E27FC236}">
                  <a16:creationId xmlns:a16="http://schemas.microsoft.com/office/drawing/2014/main" id="{FFBD9014-0EDA-E04E-F798-A424B86E4282}"/>
                </a:ext>
              </a:extLst>
            </p:cNvPr>
            <p:cNvSpPr txBox="1"/>
            <p:nvPr/>
          </p:nvSpPr>
          <p:spPr bwMode="auto">
            <a:xfrm>
              <a:off x="3953045" y="3411255"/>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12" name="TextBox 711">
              <a:extLst>
                <a:ext uri="{FF2B5EF4-FFF2-40B4-BE49-F238E27FC236}">
                  <a16:creationId xmlns:a16="http://schemas.microsoft.com/office/drawing/2014/main" id="{96E41384-1F00-BCF6-2B8E-F7809DF6AD6A}"/>
                </a:ext>
              </a:extLst>
            </p:cNvPr>
            <p:cNvSpPr txBox="1"/>
            <p:nvPr/>
          </p:nvSpPr>
          <p:spPr bwMode="auto">
            <a:xfrm>
              <a:off x="3166037" y="3271837"/>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13" name="TextBox 712">
              <a:extLst>
                <a:ext uri="{FF2B5EF4-FFF2-40B4-BE49-F238E27FC236}">
                  <a16:creationId xmlns:a16="http://schemas.microsoft.com/office/drawing/2014/main" id="{ED2EE7DC-CAF3-222A-3ECF-5BF18DF67351}"/>
                </a:ext>
              </a:extLst>
            </p:cNvPr>
            <p:cNvSpPr txBox="1"/>
            <p:nvPr/>
          </p:nvSpPr>
          <p:spPr bwMode="auto">
            <a:xfrm>
              <a:off x="3856926" y="3394863"/>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14" name="TextBox 713">
              <a:extLst>
                <a:ext uri="{FF2B5EF4-FFF2-40B4-BE49-F238E27FC236}">
                  <a16:creationId xmlns:a16="http://schemas.microsoft.com/office/drawing/2014/main" id="{E4A5D943-8F67-AE03-4907-5C3AA30D20F3}"/>
                </a:ext>
              </a:extLst>
            </p:cNvPr>
            <p:cNvSpPr txBox="1"/>
            <p:nvPr/>
          </p:nvSpPr>
          <p:spPr bwMode="auto">
            <a:xfrm>
              <a:off x="3276010" y="3320225"/>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15" name="TextBox 714">
              <a:extLst>
                <a:ext uri="{FF2B5EF4-FFF2-40B4-BE49-F238E27FC236}">
                  <a16:creationId xmlns:a16="http://schemas.microsoft.com/office/drawing/2014/main" id="{2B7AAE97-29B7-BFA8-4287-8E4F3CC5EB5B}"/>
                </a:ext>
              </a:extLst>
            </p:cNvPr>
            <p:cNvSpPr txBox="1"/>
            <p:nvPr/>
          </p:nvSpPr>
          <p:spPr bwMode="auto">
            <a:xfrm>
              <a:off x="4261343" y="3448089"/>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16" name="TextBox 715">
              <a:extLst>
                <a:ext uri="{FF2B5EF4-FFF2-40B4-BE49-F238E27FC236}">
                  <a16:creationId xmlns:a16="http://schemas.microsoft.com/office/drawing/2014/main" id="{AB98B268-3C64-71D8-7A29-AC350BD7309D}"/>
                </a:ext>
              </a:extLst>
            </p:cNvPr>
            <p:cNvSpPr txBox="1"/>
            <p:nvPr/>
          </p:nvSpPr>
          <p:spPr bwMode="auto">
            <a:xfrm>
              <a:off x="4036311" y="3414109"/>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17" name="TextBox 716">
              <a:extLst>
                <a:ext uri="{FF2B5EF4-FFF2-40B4-BE49-F238E27FC236}">
                  <a16:creationId xmlns:a16="http://schemas.microsoft.com/office/drawing/2014/main" id="{F36EF0B0-C1E0-76F1-1501-5FDB0BCA3F6F}"/>
                </a:ext>
              </a:extLst>
            </p:cNvPr>
            <p:cNvSpPr txBox="1"/>
            <p:nvPr/>
          </p:nvSpPr>
          <p:spPr bwMode="auto">
            <a:xfrm>
              <a:off x="4318069" y="3462088"/>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18" name="TextBox 717">
              <a:extLst>
                <a:ext uri="{FF2B5EF4-FFF2-40B4-BE49-F238E27FC236}">
                  <a16:creationId xmlns:a16="http://schemas.microsoft.com/office/drawing/2014/main" id="{B1E33085-DD78-8213-5D8D-017DEC1BC698}"/>
                </a:ext>
              </a:extLst>
            </p:cNvPr>
            <p:cNvSpPr txBox="1"/>
            <p:nvPr/>
          </p:nvSpPr>
          <p:spPr bwMode="auto">
            <a:xfrm>
              <a:off x="4603208" y="3506228"/>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19" name="TextBox 718">
              <a:extLst>
                <a:ext uri="{FF2B5EF4-FFF2-40B4-BE49-F238E27FC236}">
                  <a16:creationId xmlns:a16="http://schemas.microsoft.com/office/drawing/2014/main" id="{1BCD5F50-E4E9-2643-57AB-9DFA2CDB4900}"/>
                </a:ext>
              </a:extLst>
            </p:cNvPr>
            <p:cNvSpPr txBox="1"/>
            <p:nvPr/>
          </p:nvSpPr>
          <p:spPr bwMode="auto">
            <a:xfrm>
              <a:off x="4404320" y="3481396"/>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20" name="TextBox 719">
              <a:extLst>
                <a:ext uri="{FF2B5EF4-FFF2-40B4-BE49-F238E27FC236}">
                  <a16:creationId xmlns:a16="http://schemas.microsoft.com/office/drawing/2014/main" id="{BE8BECC1-B59C-D3FE-6321-9AB1404D09D4}"/>
                </a:ext>
              </a:extLst>
            </p:cNvPr>
            <p:cNvSpPr txBox="1"/>
            <p:nvPr/>
          </p:nvSpPr>
          <p:spPr bwMode="auto">
            <a:xfrm>
              <a:off x="4370594" y="3461418"/>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21" name="TextBox 720">
              <a:extLst>
                <a:ext uri="{FF2B5EF4-FFF2-40B4-BE49-F238E27FC236}">
                  <a16:creationId xmlns:a16="http://schemas.microsoft.com/office/drawing/2014/main" id="{DBB7DCD3-03E4-3D73-59AB-B5828448BFA6}"/>
                </a:ext>
              </a:extLst>
            </p:cNvPr>
            <p:cNvSpPr txBox="1"/>
            <p:nvPr/>
          </p:nvSpPr>
          <p:spPr bwMode="auto">
            <a:xfrm>
              <a:off x="4529988" y="3506747"/>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22" name="TextBox 721">
              <a:extLst>
                <a:ext uri="{FF2B5EF4-FFF2-40B4-BE49-F238E27FC236}">
                  <a16:creationId xmlns:a16="http://schemas.microsoft.com/office/drawing/2014/main" id="{FA2D9E8A-049C-2529-D2EA-3A9A98D9A98A}"/>
                </a:ext>
              </a:extLst>
            </p:cNvPr>
            <p:cNvSpPr txBox="1"/>
            <p:nvPr/>
          </p:nvSpPr>
          <p:spPr bwMode="auto">
            <a:xfrm>
              <a:off x="4354677" y="3462831"/>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23" name="TextBox 722">
              <a:extLst>
                <a:ext uri="{FF2B5EF4-FFF2-40B4-BE49-F238E27FC236}">
                  <a16:creationId xmlns:a16="http://schemas.microsoft.com/office/drawing/2014/main" id="{7B4BF377-387A-F5F6-2512-E3BFA91C9A57}"/>
                </a:ext>
              </a:extLst>
            </p:cNvPr>
            <p:cNvSpPr txBox="1"/>
            <p:nvPr/>
          </p:nvSpPr>
          <p:spPr bwMode="auto">
            <a:xfrm>
              <a:off x="4344091" y="3463859"/>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24" name="TextBox 723">
              <a:extLst>
                <a:ext uri="{FF2B5EF4-FFF2-40B4-BE49-F238E27FC236}">
                  <a16:creationId xmlns:a16="http://schemas.microsoft.com/office/drawing/2014/main" id="{28A3973B-D919-8442-7D4A-2563F0E8BDDE}"/>
                </a:ext>
              </a:extLst>
            </p:cNvPr>
            <p:cNvSpPr txBox="1"/>
            <p:nvPr/>
          </p:nvSpPr>
          <p:spPr bwMode="auto">
            <a:xfrm>
              <a:off x="4330874" y="3461580"/>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25" name="TextBox 724">
              <a:extLst>
                <a:ext uri="{FF2B5EF4-FFF2-40B4-BE49-F238E27FC236}">
                  <a16:creationId xmlns:a16="http://schemas.microsoft.com/office/drawing/2014/main" id="{37A16066-04AC-1E84-B5EC-EE8A8A69A13F}"/>
                </a:ext>
              </a:extLst>
            </p:cNvPr>
            <p:cNvSpPr txBox="1"/>
            <p:nvPr/>
          </p:nvSpPr>
          <p:spPr bwMode="auto">
            <a:xfrm>
              <a:off x="4436526" y="3507840"/>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26" name="TextBox 725">
              <a:extLst>
                <a:ext uri="{FF2B5EF4-FFF2-40B4-BE49-F238E27FC236}">
                  <a16:creationId xmlns:a16="http://schemas.microsoft.com/office/drawing/2014/main" id="{B5E48496-FB7F-3D61-538C-4F32BE9219DA}"/>
                </a:ext>
              </a:extLst>
            </p:cNvPr>
            <p:cNvSpPr txBox="1"/>
            <p:nvPr/>
          </p:nvSpPr>
          <p:spPr bwMode="auto">
            <a:xfrm>
              <a:off x="4735805" y="3536863"/>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27" name="TextBox 726">
              <a:extLst>
                <a:ext uri="{FF2B5EF4-FFF2-40B4-BE49-F238E27FC236}">
                  <a16:creationId xmlns:a16="http://schemas.microsoft.com/office/drawing/2014/main" id="{BF9F6C59-A8D0-C558-3032-3AF44C799933}"/>
                </a:ext>
              </a:extLst>
            </p:cNvPr>
            <p:cNvSpPr txBox="1"/>
            <p:nvPr/>
          </p:nvSpPr>
          <p:spPr bwMode="auto">
            <a:xfrm>
              <a:off x="5394282" y="3535899"/>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28" name="TextBox 727">
              <a:extLst>
                <a:ext uri="{FF2B5EF4-FFF2-40B4-BE49-F238E27FC236}">
                  <a16:creationId xmlns:a16="http://schemas.microsoft.com/office/drawing/2014/main" id="{92A3A40D-6A8D-F88B-9F80-BE8816A1D4CF}"/>
                </a:ext>
              </a:extLst>
            </p:cNvPr>
            <p:cNvSpPr txBox="1"/>
            <p:nvPr/>
          </p:nvSpPr>
          <p:spPr bwMode="auto">
            <a:xfrm>
              <a:off x="5183405" y="3535196"/>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29" name="TextBox 728">
              <a:extLst>
                <a:ext uri="{FF2B5EF4-FFF2-40B4-BE49-F238E27FC236}">
                  <a16:creationId xmlns:a16="http://schemas.microsoft.com/office/drawing/2014/main" id="{E447B54C-DBED-25ED-3222-2EA8882F542F}"/>
                </a:ext>
              </a:extLst>
            </p:cNvPr>
            <p:cNvSpPr txBox="1"/>
            <p:nvPr/>
          </p:nvSpPr>
          <p:spPr bwMode="auto">
            <a:xfrm>
              <a:off x="4916952" y="3538275"/>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30" name="TextBox 729">
              <a:extLst>
                <a:ext uri="{FF2B5EF4-FFF2-40B4-BE49-F238E27FC236}">
                  <a16:creationId xmlns:a16="http://schemas.microsoft.com/office/drawing/2014/main" id="{5911D516-6C35-6BA0-789B-39A42B53293C}"/>
                </a:ext>
              </a:extLst>
            </p:cNvPr>
            <p:cNvSpPr txBox="1"/>
            <p:nvPr/>
          </p:nvSpPr>
          <p:spPr bwMode="auto">
            <a:xfrm>
              <a:off x="5088358" y="3535196"/>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31" name="TextBox 730">
              <a:extLst>
                <a:ext uri="{FF2B5EF4-FFF2-40B4-BE49-F238E27FC236}">
                  <a16:creationId xmlns:a16="http://schemas.microsoft.com/office/drawing/2014/main" id="{4FD14F38-9C48-BE7A-9374-E38F5D588C8F}"/>
                </a:ext>
              </a:extLst>
            </p:cNvPr>
            <p:cNvSpPr txBox="1"/>
            <p:nvPr/>
          </p:nvSpPr>
          <p:spPr bwMode="auto">
            <a:xfrm>
              <a:off x="5112240" y="3536322"/>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32" name="TextBox 731">
              <a:extLst>
                <a:ext uri="{FF2B5EF4-FFF2-40B4-BE49-F238E27FC236}">
                  <a16:creationId xmlns:a16="http://schemas.microsoft.com/office/drawing/2014/main" id="{EED4442E-8651-1189-72A4-80D32DF9AEFC}"/>
                </a:ext>
              </a:extLst>
            </p:cNvPr>
            <p:cNvSpPr txBox="1"/>
            <p:nvPr/>
          </p:nvSpPr>
          <p:spPr bwMode="auto">
            <a:xfrm>
              <a:off x="5674640" y="3535167"/>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33" name="TextBox 732">
              <a:extLst>
                <a:ext uri="{FF2B5EF4-FFF2-40B4-BE49-F238E27FC236}">
                  <a16:creationId xmlns:a16="http://schemas.microsoft.com/office/drawing/2014/main" id="{ACF6FD57-32E0-3F49-05A8-43B4BEDA8DE9}"/>
                </a:ext>
              </a:extLst>
            </p:cNvPr>
            <p:cNvSpPr txBox="1"/>
            <p:nvPr/>
          </p:nvSpPr>
          <p:spPr bwMode="auto">
            <a:xfrm>
              <a:off x="4963356" y="3534068"/>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34" name="TextBox 733">
              <a:extLst>
                <a:ext uri="{FF2B5EF4-FFF2-40B4-BE49-F238E27FC236}">
                  <a16:creationId xmlns:a16="http://schemas.microsoft.com/office/drawing/2014/main" id="{535FC74D-E453-044E-39B1-FDE89E4EB744}"/>
                </a:ext>
              </a:extLst>
            </p:cNvPr>
            <p:cNvSpPr txBox="1"/>
            <p:nvPr/>
          </p:nvSpPr>
          <p:spPr bwMode="auto">
            <a:xfrm>
              <a:off x="4989178" y="3534068"/>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35" name="TextBox 734">
              <a:extLst>
                <a:ext uri="{FF2B5EF4-FFF2-40B4-BE49-F238E27FC236}">
                  <a16:creationId xmlns:a16="http://schemas.microsoft.com/office/drawing/2014/main" id="{6A695041-30CC-3E2F-E008-76CEC49C6F01}"/>
                </a:ext>
              </a:extLst>
            </p:cNvPr>
            <p:cNvSpPr txBox="1"/>
            <p:nvPr/>
          </p:nvSpPr>
          <p:spPr bwMode="auto">
            <a:xfrm>
              <a:off x="5010975" y="3534068"/>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36" name="TextBox 735">
              <a:extLst>
                <a:ext uri="{FF2B5EF4-FFF2-40B4-BE49-F238E27FC236}">
                  <a16:creationId xmlns:a16="http://schemas.microsoft.com/office/drawing/2014/main" id="{593CFB6C-DA8C-4256-B97A-BEFF27924829}"/>
                </a:ext>
              </a:extLst>
            </p:cNvPr>
            <p:cNvSpPr txBox="1"/>
            <p:nvPr/>
          </p:nvSpPr>
          <p:spPr bwMode="auto">
            <a:xfrm>
              <a:off x="5029724" y="3534068"/>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37" name="TextBox 736">
              <a:extLst>
                <a:ext uri="{FF2B5EF4-FFF2-40B4-BE49-F238E27FC236}">
                  <a16:creationId xmlns:a16="http://schemas.microsoft.com/office/drawing/2014/main" id="{9B2F733E-1537-EBE8-2DD6-13B5C93E9F97}"/>
                </a:ext>
              </a:extLst>
            </p:cNvPr>
            <p:cNvSpPr txBox="1"/>
            <p:nvPr/>
          </p:nvSpPr>
          <p:spPr bwMode="auto">
            <a:xfrm>
              <a:off x="5055075" y="3534068"/>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38" name="TextBox 737">
              <a:extLst>
                <a:ext uri="{FF2B5EF4-FFF2-40B4-BE49-F238E27FC236}">
                  <a16:creationId xmlns:a16="http://schemas.microsoft.com/office/drawing/2014/main" id="{E80AFA09-1AB0-F5D7-784C-8DC20BEFA1DC}"/>
                </a:ext>
              </a:extLst>
            </p:cNvPr>
            <p:cNvSpPr txBox="1"/>
            <p:nvPr/>
          </p:nvSpPr>
          <p:spPr bwMode="auto">
            <a:xfrm>
              <a:off x="5039923" y="3534068"/>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40" name="TextBox 739">
              <a:extLst>
                <a:ext uri="{FF2B5EF4-FFF2-40B4-BE49-F238E27FC236}">
                  <a16:creationId xmlns:a16="http://schemas.microsoft.com/office/drawing/2014/main" id="{06864652-78FB-03E9-9A13-A30BDA3FCB79}"/>
                </a:ext>
              </a:extLst>
            </p:cNvPr>
            <p:cNvSpPr txBox="1"/>
            <p:nvPr/>
          </p:nvSpPr>
          <p:spPr bwMode="auto">
            <a:xfrm>
              <a:off x="5725310" y="3536451"/>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46" name="TextBox 745">
              <a:extLst>
                <a:ext uri="{FF2B5EF4-FFF2-40B4-BE49-F238E27FC236}">
                  <a16:creationId xmlns:a16="http://schemas.microsoft.com/office/drawing/2014/main" id="{0704819D-4B32-FD50-47F3-996112B97DF4}"/>
                </a:ext>
              </a:extLst>
            </p:cNvPr>
            <p:cNvSpPr txBox="1"/>
            <p:nvPr/>
          </p:nvSpPr>
          <p:spPr bwMode="auto">
            <a:xfrm>
              <a:off x="5005206" y="3534395"/>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47" name="TextBox 746">
              <a:extLst>
                <a:ext uri="{FF2B5EF4-FFF2-40B4-BE49-F238E27FC236}">
                  <a16:creationId xmlns:a16="http://schemas.microsoft.com/office/drawing/2014/main" id="{E8335C59-3847-878C-CC4A-8C2F36809147}"/>
                </a:ext>
              </a:extLst>
            </p:cNvPr>
            <p:cNvSpPr txBox="1"/>
            <p:nvPr/>
          </p:nvSpPr>
          <p:spPr bwMode="auto">
            <a:xfrm>
              <a:off x="5003257" y="3535544"/>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48" name="TextBox 747">
              <a:extLst>
                <a:ext uri="{FF2B5EF4-FFF2-40B4-BE49-F238E27FC236}">
                  <a16:creationId xmlns:a16="http://schemas.microsoft.com/office/drawing/2014/main" id="{8828C11D-B787-318D-F09C-10E02272237E}"/>
                </a:ext>
              </a:extLst>
            </p:cNvPr>
            <p:cNvSpPr txBox="1"/>
            <p:nvPr/>
          </p:nvSpPr>
          <p:spPr bwMode="auto">
            <a:xfrm>
              <a:off x="5071008" y="3535196"/>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749" name="TextBox 748">
              <a:extLst>
                <a:ext uri="{FF2B5EF4-FFF2-40B4-BE49-F238E27FC236}">
                  <a16:creationId xmlns:a16="http://schemas.microsoft.com/office/drawing/2014/main" id="{CC8E5EB0-1BAC-E367-710F-7AEDBD5CE440}"/>
                </a:ext>
              </a:extLst>
            </p:cNvPr>
            <p:cNvSpPr txBox="1"/>
            <p:nvPr/>
          </p:nvSpPr>
          <p:spPr bwMode="auto">
            <a:xfrm>
              <a:off x="2088020" y="2803933"/>
              <a:ext cx="218138"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a:t>
              </a:r>
            </a:p>
          </p:txBody>
        </p:sp>
      </p:grpSp>
      <p:sp>
        <p:nvSpPr>
          <p:cNvPr id="522" name="Freeform: Shape 16">
            <a:extLst>
              <a:ext uri="{FF2B5EF4-FFF2-40B4-BE49-F238E27FC236}">
                <a16:creationId xmlns:a16="http://schemas.microsoft.com/office/drawing/2014/main" id="{998B25F4-FCD6-03E3-3F9B-9077042CBB91}"/>
              </a:ext>
            </a:extLst>
          </p:cNvPr>
          <p:cNvSpPr/>
          <p:nvPr/>
        </p:nvSpPr>
        <p:spPr bwMode="auto">
          <a:xfrm>
            <a:off x="993539" y="1877217"/>
            <a:ext cx="5386956" cy="3058244"/>
          </a:xfrm>
          <a:custGeom>
            <a:avLst/>
            <a:gdLst>
              <a:gd name="connsiteX0" fmla="*/ 0 w 5995284"/>
              <a:gd name="connsiteY0" fmla="*/ 0 h 3379305"/>
              <a:gd name="connsiteX1" fmla="*/ 0 w 5995284"/>
              <a:gd name="connsiteY1" fmla="*/ 3379305 h 3379305"/>
              <a:gd name="connsiteX2" fmla="*/ 5995284 w 5995284"/>
              <a:gd name="connsiteY2" fmla="*/ 3379305 h 3379305"/>
              <a:gd name="connsiteX3" fmla="*/ 5987332 w 5995284"/>
              <a:gd name="connsiteY3" fmla="*/ 3371353 h 3379305"/>
            </a:gdLst>
            <a:ahLst/>
            <a:cxnLst>
              <a:cxn ang="0">
                <a:pos x="connsiteX0" y="connsiteY0"/>
              </a:cxn>
              <a:cxn ang="0">
                <a:pos x="connsiteX1" y="connsiteY1"/>
              </a:cxn>
              <a:cxn ang="0">
                <a:pos x="connsiteX2" y="connsiteY2"/>
              </a:cxn>
              <a:cxn ang="0">
                <a:pos x="connsiteX3" y="connsiteY3"/>
              </a:cxn>
            </a:cxnLst>
            <a:rect l="l" t="t" r="r" b="b"/>
            <a:pathLst>
              <a:path w="5995284" h="3379305">
                <a:moveTo>
                  <a:pt x="0" y="0"/>
                </a:moveTo>
                <a:lnTo>
                  <a:pt x="0" y="3379305"/>
                </a:lnTo>
                <a:lnTo>
                  <a:pt x="5995284" y="3379305"/>
                </a:lnTo>
                <a:lnTo>
                  <a:pt x="5987332" y="3371353"/>
                </a:lnTo>
              </a:path>
            </a:pathLst>
          </a:custGeom>
          <a:noFill/>
          <a:ln w="28575">
            <a:solidFill>
              <a:srgbClr val="000000"/>
            </a:solidFill>
            <a:round/>
            <a:headEnd/>
            <a:tailEnd/>
          </a:ln>
          <a:extLst>
            <a:ext uri="{909E8E84-426E-40DD-AFC4-6F175D3DCCD1}">
              <a14:hiddenFill xmlns:a14="http://schemas.microsoft.com/office/drawing/2010/main">
                <a:noFill/>
              </a14:hiddenFill>
            </a:ext>
          </a:ex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52" name="TextBox 751">
            <a:extLst>
              <a:ext uri="{FF2B5EF4-FFF2-40B4-BE49-F238E27FC236}">
                <a16:creationId xmlns:a16="http://schemas.microsoft.com/office/drawing/2014/main" id="{0091B1D0-D89A-F372-43D5-B0D0555A185A}"/>
              </a:ext>
            </a:extLst>
          </p:cNvPr>
          <p:cNvSpPr txBox="1"/>
          <p:nvPr/>
        </p:nvSpPr>
        <p:spPr bwMode="auto">
          <a:xfrm>
            <a:off x="1043596" y="4560075"/>
            <a:ext cx="3631369" cy="33855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Stratified HR: 0.70 (95% CI: 0.55-0.91)</a:t>
            </a:r>
          </a:p>
        </p:txBody>
      </p:sp>
      <p:grpSp>
        <p:nvGrpSpPr>
          <p:cNvPr id="28" name="Group 27">
            <a:extLst>
              <a:ext uri="{FF2B5EF4-FFF2-40B4-BE49-F238E27FC236}">
                <a16:creationId xmlns:a16="http://schemas.microsoft.com/office/drawing/2014/main" id="{87E85853-4C67-E128-D484-670DCC26D209}"/>
              </a:ext>
            </a:extLst>
          </p:cNvPr>
          <p:cNvGrpSpPr/>
          <p:nvPr/>
        </p:nvGrpSpPr>
        <p:grpSpPr>
          <a:xfrm>
            <a:off x="993538" y="4930276"/>
            <a:ext cx="5181154" cy="104549"/>
            <a:chOff x="993538" y="4930276"/>
            <a:chExt cx="5181154" cy="104549"/>
          </a:xfrm>
        </p:grpSpPr>
        <p:grpSp>
          <p:nvGrpSpPr>
            <p:cNvPr id="2" name="Group 1">
              <a:extLst>
                <a:ext uri="{FF2B5EF4-FFF2-40B4-BE49-F238E27FC236}">
                  <a16:creationId xmlns:a16="http://schemas.microsoft.com/office/drawing/2014/main" id="{53AD1C8D-87E3-71F0-B76E-205927BB7BA7}"/>
                </a:ext>
              </a:extLst>
            </p:cNvPr>
            <p:cNvGrpSpPr/>
            <p:nvPr/>
          </p:nvGrpSpPr>
          <p:grpSpPr>
            <a:xfrm>
              <a:off x="993538" y="4933060"/>
              <a:ext cx="3107062" cy="101765"/>
              <a:chOff x="993538" y="4933061"/>
              <a:chExt cx="3107062" cy="61622"/>
            </a:xfrm>
          </p:grpSpPr>
          <p:cxnSp>
            <p:nvCxnSpPr>
              <p:cNvPr id="476" name="Straight Connector 475">
                <a:extLst>
                  <a:ext uri="{FF2B5EF4-FFF2-40B4-BE49-F238E27FC236}">
                    <a16:creationId xmlns:a16="http://schemas.microsoft.com/office/drawing/2014/main" id="{E05C666E-B689-9740-64AC-79C6AC9C0F8A}"/>
                  </a:ext>
                </a:extLst>
              </p:cNvPr>
              <p:cNvCxnSpPr>
                <a:cxnSpLocks/>
              </p:cNvCxnSpPr>
              <p:nvPr/>
            </p:nvCxnSpPr>
            <p:spPr bwMode="auto">
              <a:xfrm rot="5400000" flipH="1">
                <a:off x="1658543" y="4963874"/>
                <a:ext cx="56020" cy="0"/>
              </a:xfrm>
              <a:prstGeom prst="line">
                <a:avLst/>
              </a:prstGeom>
              <a:noFill/>
              <a:ln w="28575" cap="flat" cmpd="sng" algn="ctr">
                <a:solidFill>
                  <a:srgbClr val="000000"/>
                </a:solidFill>
                <a:prstDash val="solid"/>
                <a:round/>
                <a:headEnd type="none" w="med" len="med"/>
                <a:tailEnd type="none" w="med" len="med"/>
              </a:ln>
              <a:effectLst/>
            </p:spPr>
          </p:cxnSp>
          <p:cxnSp>
            <p:nvCxnSpPr>
              <p:cNvPr id="478" name="Straight Connector 477">
                <a:extLst>
                  <a:ext uri="{FF2B5EF4-FFF2-40B4-BE49-F238E27FC236}">
                    <a16:creationId xmlns:a16="http://schemas.microsoft.com/office/drawing/2014/main" id="{6613BAC4-3F6E-E6A9-B172-7ABF4106C013}"/>
                  </a:ext>
                </a:extLst>
              </p:cNvPr>
              <p:cNvCxnSpPr>
                <a:cxnSpLocks/>
              </p:cNvCxnSpPr>
              <p:nvPr/>
            </p:nvCxnSpPr>
            <p:spPr bwMode="auto">
              <a:xfrm rot="5400000" flipH="1">
                <a:off x="1310758" y="4963874"/>
                <a:ext cx="56020" cy="0"/>
              </a:xfrm>
              <a:prstGeom prst="line">
                <a:avLst/>
              </a:prstGeom>
              <a:noFill/>
              <a:ln w="28575" cap="flat" cmpd="sng" algn="ctr">
                <a:solidFill>
                  <a:srgbClr val="000000"/>
                </a:solidFill>
                <a:prstDash val="solid"/>
                <a:round/>
                <a:headEnd type="none" w="med" len="med"/>
                <a:tailEnd type="none" w="med" len="med"/>
              </a:ln>
              <a:effectLst/>
            </p:spPr>
          </p:cxnSp>
          <p:cxnSp>
            <p:nvCxnSpPr>
              <p:cNvPr id="488" name="Straight Connector 487">
                <a:extLst>
                  <a:ext uri="{FF2B5EF4-FFF2-40B4-BE49-F238E27FC236}">
                    <a16:creationId xmlns:a16="http://schemas.microsoft.com/office/drawing/2014/main" id="{39C39ACF-52DE-FDD3-1A1B-9218288A9FB1}"/>
                  </a:ext>
                </a:extLst>
              </p:cNvPr>
              <p:cNvCxnSpPr>
                <a:cxnSpLocks/>
              </p:cNvCxnSpPr>
              <p:nvPr/>
            </p:nvCxnSpPr>
            <p:spPr bwMode="auto">
              <a:xfrm rot="5400000" flipH="1">
                <a:off x="962727" y="4963872"/>
                <a:ext cx="61622" cy="0"/>
              </a:xfrm>
              <a:prstGeom prst="line">
                <a:avLst/>
              </a:prstGeom>
              <a:noFill/>
              <a:ln w="28575" cap="flat" cmpd="sng" algn="ctr">
                <a:solidFill>
                  <a:srgbClr val="000000"/>
                </a:solidFill>
                <a:prstDash val="solid"/>
                <a:round/>
                <a:headEnd type="none" w="med" len="med"/>
                <a:tailEnd type="none" w="med" len="med"/>
              </a:ln>
              <a:effectLst/>
            </p:spPr>
          </p:cxnSp>
          <p:cxnSp>
            <p:nvCxnSpPr>
              <p:cNvPr id="501" name="Straight Connector 500">
                <a:extLst>
                  <a:ext uri="{FF2B5EF4-FFF2-40B4-BE49-F238E27FC236}">
                    <a16:creationId xmlns:a16="http://schemas.microsoft.com/office/drawing/2014/main" id="{87E3E4A7-1443-3A02-0E09-E1456CC12F3D}"/>
                  </a:ext>
                </a:extLst>
              </p:cNvPr>
              <p:cNvCxnSpPr>
                <a:cxnSpLocks/>
              </p:cNvCxnSpPr>
              <p:nvPr/>
            </p:nvCxnSpPr>
            <p:spPr bwMode="auto">
              <a:xfrm rot="5400000" flipH="1">
                <a:off x="2694229" y="4963874"/>
                <a:ext cx="56020" cy="0"/>
              </a:xfrm>
              <a:prstGeom prst="line">
                <a:avLst/>
              </a:prstGeom>
              <a:noFill/>
              <a:ln w="28575" cap="flat" cmpd="sng" algn="ctr">
                <a:solidFill>
                  <a:srgbClr val="000000"/>
                </a:solidFill>
                <a:prstDash val="solid"/>
                <a:round/>
                <a:headEnd type="none" w="med" len="med"/>
                <a:tailEnd type="none" w="med" len="med"/>
              </a:ln>
              <a:effectLst/>
            </p:spPr>
          </p:cxnSp>
          <p:cxnSp>
            <p:nvCxnSpPr>
              <p:cNvPr id="503" name="Straight Connector 502">
                <a:extLst>
                  <a:ext uri="{FF2B5EF4-FFF2-40B4-BE49-F238E27FC236}">
                    <a16:creationId xmlns:a16="http://schemas.microsoft.com/office/drawing/2014/main" id="{C7D5AE91-EE4C-1FF6-0DBB-4B2DBB3DAFCA}"/>
                  </a:ext>
                </a:extLst>
              </p:cNvPr>
              <p:cNvCxnSpPr>
                <a:cxnSpLocks/>
              </p:cNvCxnSpPr>
              <p:nvPr/>
            </p:nvCxnSpPr>
            <p:spPr bwMode="auto">
              <a:xfrm rot="5400000" flipH="1">
                <a:off x="2349000" y="4963874"/>
                <a:ext cx="56020" cy="0"/>
              </a:xfrm>
              <a:prstGeom prst="line">
                <a:avLst/>
              </a:prstGeom>
              <a:noFill/>
              <a:ln w="28575" cap="flat" cmpd="sng" algn="ctr">
                <a:solidFill>
                  <a:srgbClr val="000000"/>
                </a:solidFill>
                <a:prstDash val="solid"/>
                <a:round/>
                <a:headEnd type="none" w="med" len="med"/>
                <a:tailEnd type="none" w="med" len="med"/>
              </a:ln>
              <a:effectLst/>
            </p:spPr>
          </p:cxnSp>
          <p:cxnSp>
            <p:nvCxnSpPr>
              <p:cNvPr id="505" name="Straight Connector 504">
                <a:extLst>
                  <a:ext uri="{FF2B5EF4-FFF2-40B4-BE49-F238E27FC236}">
                    <a16:creationId xmlns:a16="http://schemas.microsoft.com/office/drawing/2014/main" id="{50669BE7-C7E4-FFA2-C029-D45B25A64EAF}"/>
                  </a:ext>
                </a:extLst>
              </p:cNvPr>
              <p:cNvCxnSpPr>
                <a:cxnSpLocks/>
              </p:cNvCxnSpPr>
              <p:nvPr/>
            </p:nvCxnSpPr>
            <p:spPr bwMode="auto">
              <a:xfrm rot="5400000" flipH="1">
                <a:off x="2003772" y="4963874"/>
                <a:ext cx="56020" cy="0"/>
              </a:xfrm>
              <a:prstGeom prst="line">
                <a:avLst/>
              </a:prstGeom>
              <a:noFill/>
              <a:ln w="28575" cap="flat" cmpd="sng" algn="ctr">
                <a:solidFill>
                  <a:srgbClr val="000000"/>
                </a:solidFill>
                <a:prstDash val="solid"/>
                <a:round/>
                <a:headEnd type="none" w="med" len="med"/>
                <a:tailEnd type="none" w="med" len="med"/>
              </a:ln>
              <a:effectLst/>
            </p:spPr>
          </p:cxnSp>
          <p:cxnSp>
            <p:nvCxnSpPr>
              <p:cNvPr id="508" name="Straight Connector 507">
                <a:extLst>
                  <a:ext uri="{FF2B5EF4-FFF2-40B4-BE49-F238E27FC236}">
                    <a16:creationId xmlns:a16="http://schemas.microsoft.com/office/drawing/2014/main" id="{8D26630A-337F-15C3-66F6-D4FB7765184B}"/>
                  </a:ext>
                </a:extLst>
              </p:cNvPr>
              <p:cNvCxnSpPr>
                <a:cxnSpLocks/>
              </p:cNvCxnSpPr>
              <p:nvPr/>
            </p:nvCxnSpPr>
            <p:spPr bwMode="auto">
              <a:xfrm rot="5400000" flipH="1">
                <a:off x="3729916" y="4963874"/>
                <a:ext cx="56020" cy="0"/>
              </a:xfrm>
              <a:prstGeom prst="line">
                <a:avLst/>
              </a:prstGeom>
              <a:noFill/>
              <a:ln w="28575" cap="flat" cmpd="sng" algn="ctr">
                <a:solidFill>
                  <a:srgbClr val="000000"/>
                </a:solidFill>
                <a:prstDash val="solid"/>
                <a:round/>
                <a:headEnd type="none" w="med" len="med"/>
                <a:tailEnd type="none" w="med" len="med"/>
              </a:ln>
              <a:effectLst/>
            </p:spPr>
          </p:cxnSp>
          <p:cxnSp>
            <p:nvCxnSpPr>
              <p:cNvPr id="510" name="Straight Connector 509">
                <a:extLst>
                  <a:ext uri="{FF2B5EF4-FFF2-40B4-BE49-F238E27FC236}">
                    <a16:creationId xmlns:a16="http://schemas.microsoft.com/office/drawing/2014/main" id="{CF25101A-7F82-7659-1578-6A2D56C165A2}"/>
                  </a:ext>
                </a:extLst>
              </p:cNvPr>
              <p:cNvCxnSpPr>
                <a:cxnSpLocks/>
              </p:cNvCxnSpPr>
              <p:nvPr/>
            </p:nvCxnSpPr>
            <p:spPr bwMode="auto">
              <a:xfrm rot="5400000" flipH="1">
                <a:off x="3382130" y="4963874"/>
                <a:ext cx="56020" cy="0"/>
              </a:xfrm>
              <a:prstGeom prst="line">
                <a:avLst/>
              </a:prstGeom>
              <a:noFill/>
              <a:ln w="28575" cap="flat" cmpd="sng" algn="ctr">
                <a:solidFill>
                  <a:srgbClr val="000000"/>
                </a:solidFill>
                <a:prstDash val="solid"/>
                <a:round/>
                <a:headEnd type="none" w="med" len="med"/>
                <a:tailEnd type="none" w="med" len="med"/>
              </a:ln>
              <a:effectLst/>
            </p:spPr>
          </p:cxnSp>
          <p:cxnSp>
            <p:nvCxnSpPr>
              <p:cNvPr id="512" name="Straight Connector 511">
                <a:extLst>
                  <a:ext uri="{FF2B5EF4-FFF2-40B4-BE49-F238E27FC236}">
                    <a16:creationId xmlns:a16="http://schemas.microsoft.com/office/drawing/2014/main" id="{72DCCC81-9023-597A-9670-3F9AF013E577}"/>
                  </a:ext>
                </a:extLst>
              </p:cNvPr>
              <p:cNvCxnSpPr>
                <a:cxnSpLocks/>
              </p:cNvCxnSpPr>
              <p:nvPr/>
            </p:nvCxnSpPr>
            <p:spPr bwMode="auto">
              <a:xfrm rot="5400000" flipH="1">
                <a:off x="3039458" y="4963874"/>
                <a:ext cx="56020" cy="0"/>
              </a:xfrm>
              <a:prstGeom prst="line">
                <a:avLst/>
              </a:prstGeom>
              <a:noFill/>
              <a:ln w="28575" cap="flat" cmpd="sng" algn="ctr">
                <a:solidFill>
                  <a:srgbClr val="000000"/>
                </a:solidFill>
                <a:prstDash val="solid"/>
                <a:round/>
                <a:headEnd type="none" w="med" len="med"/>
                <a:tailEnd type="none" w="med" len="med"/>
              </a:ln>
              <a:effectLst/>
            </p:spPr>
          </p:cxnSp>
          <p:cxnSp>
            <p:nvCxnSpPr>
              <p:cNvPr id="513" name="Straight Connector 512">
                <a:extLst>
                  <a:ext uri="{FF2B5EF4-FFF2-40B4-BE49-F238E27FC236}">
                    <a16:creationId xmlns:a16="http://schemas.microsoft.com/office/drawing/2014/main" id="{EBAE8E86-3076-CB2A-09C4-BB99D47492C9}"/>
                  </a:ext>
                </a:extLst>
              </p:cNvPr>
              <p:cNvCxnSpPr>
                <a:cxnSpLocks/>
              </p:cNvCxnSpPr>
              <p:nvPr/>
            </p:nvCxnSpPr>
            <p:spPr bwMode="auto">
              <a:xfrm rot="5400000" flipH="1">
                <a:off x="4072590" y="4963874"/>
                <a:ext cx="56020" cy="0"/>
              </a:xfrm>
              <a:prstGeom prst="line">
                <a:avLst/>
              </a:prstGeom>
              <a:noFill/>
              <a:ln w="28575" cap="flat" cmpd="sng" algn="ctr">
                <a:solidFill>
                  <a:srgbClr val="000000"/>
                </a:solidFill>
                <a:prstDash val="solid"/>
                <a:round/>
                <a:headEnd type="none" w="med" len="med"/>
                <a:tailEnd type="none" w="med" len="med"/>
              </a:ln>
              <a:effectLst/>
            </p:spPr>
          </p:cxnSp>
        </p:grpSp>
        <p:grpSp>
          <p:nvGrpSpPr>
            <p:cNvPr id="8" name="Group 7">
              <a:extLst>
                <a:ext uri="{FF2B5EF4-FFF2-40B4-BE49-F238E27FC236}">
                  <a16:creationId xmlns:a16="http://schemas.microsoft.com/office/drawing/2014/main" id="{67DB618A-DCD1-EF03-5D69-11284536823B}"/>
                </a:ext>
              </a:extLst>
            </p:cNvPr>
            <p:cNvGrpSpPr/>
            <p:nvPr/>
          </p:nvGrpSpPr>
          <p:grpSpPr>
            <a:xfrm>
              <a:off x="4445991" y="4930276"/>
              <a:ext cx="1728701" cy="101765"/>
              <a:chOff x="993538" y="4933061"/>
              <a:chExt cx="1728701" cy="61622"/>
            </a:xfrm>
          </p:grpSpPr>
          <p:cxnSp>
            <p:nvCxnSpPr>
              <p:cNvPr id="11" name="Straight Connector 10">
                <a:extLst>
                  <a:ext uri="{FF2B5EF4-FFF2-40B4-BE49-F238E27FC236}">
                    <a16:creationId xmlns:a16="http://schemas.microsoft.com/office/drawing/2014/main" id="{C7BD62BD-0A11-A4CD-2EF1-182610BF625E}"/>
                  </a:ext>
                </a:extLst>
              </p:cNvPr>
              <p:cNvCxnSpPr>
                <a:cxnSpLocks/>
              </p:cNvCxnSpPr>
              <p:nvPr/>
            </p:nvCxnSpPr>
            <p:spPr bwMode="auto">
              <a:xfrm rot="5400000" flipH="1">
                <a:off x="1658543" y="4963874"/>
                <a:ext cx="56020" cy="0"/>
              </a:xfrm>
              <a:prstGeom prst="line">
                <a:avLst/>
              </a:prstGeom>
              <a:noFill/>
              <a:ln w="28575" cap="flat" cmpd="sng" algn="ctr">
                <a:solidFill>
                  <a:srgbClr val="00000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6DF0A30D-5111-2F19-8908-AA4217A48488}"/>
                  </a:ext>
                </a:extLst>
              </p:cNvPr>
              <p:cNvCxnSpPr>
                <a:cxnSpLocks/>
              </p:cNvCxnSpPr>
              <p:nvPr/>
            </p:nvCxnSpPr>
            <p:spPr bwMode="auto">
              <a:xfrm rot="5400000" flipH="1">
                <a:off x="1310758" y="4963874"/>
                <a:ext cx="56020" cy="0"/>
              </a:xfrm>
              <a:prstGeom prst="line">
                <a:avLst/>
              </a:prstGeom>
              <a:noFill/>
              <a:ln w="28575" cap="flat" cmpd="sng" algn="ctr">
                <a:solidFill>
                  <a:srgbClr val="000000"/>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1C8276E3-D1A6-752E-73CD-5A67B236B02C}"/>
                  </a:ext>
                </a:extLst>
              </p:cNvPr>
              <p:cNvCxnSpPr>
                <a:cxnSpLocks/>
              </p:cNvCxnSpPr>
              <p:nvPr/>
            </p:nvCxnSpPr>
            <p:spPr bwMode="auto">
              <a:xfrm rot="5400000" flipH="1">
                <a:off x="962727" y="4963872"/>
                <a:ext cx="61622" cy="0"/>
              </a:xfrm>
              <a:prstGeom prst="line">
                <a:avLst/>
              </a:prstGeom>
              <a:noFill/>
              <a:ln w="28575" cap="flat" cmpd="sng" algn="ctr">
                <a:solidFill>
                  <a:srgbClr val="000000"/>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6E16807A-4D6B-207B-3CF3-1ED2E86922BB}"/>
                  </a:ext>
                </a:extLst>
              </p:cNvPr>
              <p:cNvCxnSpPr>
                <a:cxnSpLocks/>
              </p:cNvCxnSpPr>
              <p:nvPr/>
            </p:nvCxnSpPr>
            <p:spPr bwMode="auto">
              <a:xfrm rot="5400000" flipH="1">
                <a:off x="2694229" y="4963874"/>
                <a:ext cx="56020" cy="0"/>
              </a:xfrm>
              <a:prstGeom prst="line">
                <a:avLst/>
              </a:prstGeom>
              <a:noFill/>
              <a:ln w="28575" cap="flat" cmpd="sng" algn="ctr">
                <a:solidFill>
                  <a:srgbClr val="000000"/>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E45317EA-8659-0186-A10C-8E80A142A9BB}"/>
                  </a:ext>
                </a:extLst>
              </p:cNvPr>
              <p:cNvCxnSpPr>
                <a:cxnSpLocks/>
              </p:cNvCxnSpPr>
              <p:nvPr/>
            </p:nvCxnSpPr>
            <p:spPr bwMode="auto">
              <a:xfrm rot="5400000" flipH="1">
                <a:off x="2349000" y="4963874"/>
                <a:ext cx="56020" cy="0"/>
              </a:xfrm>
              <a:prstGeom prst="line">
                <a:avLst/>
              </a:prstGeom>
              <a:noFill/>
              <a:ln w="28575" cap="flat" cmpd="sng" algn="ctr">
                <a:solidFill>
                  <a:srgbClr val="000000"/>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6EC7F3C5-A394-7088-DF95-D9AE5883B69B}"/>
                  </a:ext>
                </a:extLst>
              </p:cNvPr>
              <p:cNvCxnSpPr>
                <a:cxnSpLocks/>
              </p:cNvCxnSpPr>
              <p:nvPr/>
            </p:nvCxnSpPr>
            <p:spPr bwMode="auto">
              <a:xfrm rot="5400000" flipH="1">
                <a:off x="2003772" y="4963874"/>
                <a:ext cx="56020" cy="0"/>
              </a:xfrm>
              <a:prstGeom prst="line">
                <a:avLst/>
              </a:prstGeom>
              <a:noFill/>
              <a:ln w="28575" cap="flat" cmpd="sng" algn="ctr">
                <a:solidFill>
                  <a:srgbClr val="000000"/>
                </a:solidFill>
                <a:prstDash val="solid"/>
                <a:round/>
                <a:headEnd type="none" w="med" len="med"/>
                <a:tailEnd type="none" w="med" len="med"/>
              </a:ln>
              <a:effectLst/>
            </p:spPr>
          </p:cxnSp>
        </p:grpSp>
      </p:grpSp>
      <p:sp>
        <p:nvSpPr>
          <p:cNvPr id="30" name="TextBox 29">
            <a:extLst>
              <a:ext uri="{FF2B5EF4-FFF2-40B4-BE49-F238E27FC236}">
                <a16:creationId xmlns:a16="http://schemas.microsoft.com/office/drawing/2014/main" id="{C45D1E38-E9C2-9BA7-E877-1C195ACF840A}"/>
              </a:ext>
            </a:extLst>
          </p:cNvPr>
          <p:cNvSpPr txBox="1"/>
          <p:nvPr/>
        </p:nvSpPr>
        <p:spPr bwMode="auto">
          <a:xfrm>
            <a:off x="5987492" y="4954026"/>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90</a:t>
            </a:r>
          </a:p>
        </p:txBody>
      </p:sp>
      <p:sp>
        <p:nvSpPr>
          <p:cNvPr id="35" name="TextBox 34">
            <a:extLst>
              <a:ext uri="{FF2B5EF4-FFF2-40B4-BE49-F238E27FC236}">
                <a16:creationId xmlns:a16="http://schemas.microsoft.com/office/drawing/2014/main" id="{029596E1-93DC-1E3A-B267-0221987AB251}"/>
              </a:ext>
            </a:extLst>
          </p:cNvPr>
          <p:cNvSpPr txBox="1"/>
          <p:nvPr/>
        </p:nvSpPr>
        <p:spPr bwMode="auto">
          <a:xfrm>
            <a:off x="4251869" y="4954026"/>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36" name="TextBox 35">
            <a:extLst>
              <a:ext uri="{FF2B5EF4-FFF2-40B4-BE49-F238E27FC236}">
                <a16:creationId xmlns:a16="http://schemas.microsoft.com/office/drawing/2014/main" id="{0E236C16-77DF-F242-C2D3-1550B24B42EA}"/>
              </a:ext>
            </a:extLst>
          </p:cNvPr>
          <p:cNvSpPr txBox="1"/>
          <p:nvPr/>
        </p:nvSpPr>
        <p:spPr bwMode="auto">
          <a:xfrm>
            <a:off x="4600647" y="4954026"/>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66</a:t>
            </a:r>
          </a:p>
        </p:txBody>
      </p:sp>
      <p:sp>
        <p:nvSpPr>
          <p:cNvPr id="37" name="TextBox 36">
            <a:extLst>
              <a:ext uri="{FF2B5EF4-FFF2-40B4-BE49-F238E27FC236}">
                <a16:creationId xmlns:a16="http://schemas.microsoft.com/office/drawing/2014/main" id="{4273DC56-58AA-ED38-6BAF-9B12F791E1DF}"/>
              </a:ext>
            </a:extLst>
          </p:cNvPr>
          <p:cNvSpPr txBox="1"/>
          <p:nvPr/>
        </p:nvSpPr>
        <p:spPr bwMode="auto">
          <a:xfrm>
            <a:off x="4950213" y="4954026"/>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72</a:t>
            </a:r>
          </a:p>
        </p:txBody>
      </p:sp>
      <p:sp>
        <p:nvSpPr>
          <p:cNvPr id="38" name="TextBox 37">
            <a:extLst>
              <a:ext uri="{FF2B5EF4-FFF2-40B4-BE49-F238E27FC236}">
                <a16:creationId xmlns:a16="http://schemas.microsoft.com/office/drawing/2014/main" id="{E785DF73-26C6-6284-9450-D342A675E82A}"/>
              </a:ext>
            </a:extLst>
          </p:cNvPr>
          <p:cNvSpPr txBox="1"/>
          <p:nvPr/>
        </p:nvSpPr>
        <p:spPr bwMode="auto">
          <a:xfrm>
            <a:off x="5303588" y="4954026"/>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78</a:t>
            </a:r>
          </a:p>
        </p:txBody>
      </p:sp>
      <p:sp>
        <p:nvSpPr>
          <p:cNvPr id="39" name="TextBox 38">
            <a:extLst>
              <a:ext uri="{FF2B5EF4-FFF2-40B4-BE49-F238E27FC236}">
                <a16:creationId xmlns:a16="http://schemas.microsoft.com/office/drawing/2014/main" id="{26C12543-0BD5-30B8-63CC-CB69490F8283}"/>
              </a:ext>
            </a:extLst>
          </p:cNvPr>
          <p:cNvSpPr txBox="1"/>
          <p:nvPr/>
        </p:nvSpPr>
        <p:spPr bwMode="auto">
          <a:xfrm>
            <a:off x="5630914" y="4954026"/>
            <a:ext cx="393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84</a:t>
            </a:r>
          </a:p>
        </p:txBody>
      </p:sp>
      <p:sp>
        <p:nvSpPr>
          <p:cNvPr id="540" name="TextBox 539">
            <a:extLst>
              <a:ext uri="{FF2B5EF4-FFF2-40B4-BE49-F238E27FC236}">
                <a16:creationId xmlns:a16="http://schemas.microsoft.com/office/drawing/2014/main" id="{52DEC284-5570-29CB-4EA8-2A8CB4DF8818}"/>
              </a:ext>
            </a:extLst>
          </p:cNvPr>
          <p:cNvSpPr txBox="1"/>
          <p:nvPr/>
        </p:nvSpPr>
        <p:spPr bwMode="auto">
          <a:xfrm>
            <a:off x="891462" y="1705512"/>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grpSp>
        <p:nvGrpSpPr>
          <p:cNvPr id="53" name="Group 52">
            <a:extLst>
              <a:ext uri="{FF2B5EF4-FFF2-40B4-BE49-F238E27FC236}">
                <a16:creationId xmlns:a16="http://schemas.microsoft.com/office/drawing/2014/main" id="{7F51AB87-7B8C-0A78-81F3-7402334BE142}"/>
              </a:ext>
            </a:extLst>
          </p:cNvPr>
          <p:cNvGrpSpPr/>
          <p:nvPr/>
        </p:nvGrpSpPr>
        <p:grpSpPr>
          <a:xfrm>
            <a:off x="1246529" y="1910343"/>
            <a:ext cx="5050105" cy="1879437"/>
            <a:chOff x="1246529" y="1910343"/>
            <a:chExt cx="5050105" cy="1879437"/>
          </a:xfrm>
        </p:grpSpPr>
        <p:sp>
          <p:nvSpPr>
            <p:cNvPr id="529" name="TextBox 528">
              <a:extLst>
                <a:ext uri="{FF2B5EF4-FFF2-40B4-BE49-F238E27FC236}">
                  <a16:creationId xmlns:a16="http://schemas.microsoft.com/office/drawing/2014/main" id="{201F8BD2-7B13-5070-C03E-6D8518AD8BA4}"/>
                </a:ext>
              </a:extLst>
            </p:cNvPr>
            <p:cNvSpPr txBox="1"/>
            <p:nvPr/>
          </p:nvSpPr>
          <p:spPr bwMode="auto">
            <a:xfrm>
              <a:off x="3992570" y="3072330"/>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530" name="TextBox 529">
              <a:extLst>
                <a:ext uri="{FF2B5EF4-FFF2-40B4-BE49-F238E27FC236}">
                  <a16:creationId xmlns:a16="http://schemas.microsoft.com/office/drawing/2014/main" id="{DED74A83-2E7D-EE5F-BAFE-96987D8567A6}"/>
                </a:ext>
              </a:extLst>
            </p:cNvPr>
            <p:cNvSpPr txBox="1"/>
            <p:nvPr/>
          </p:nvSpPr>
          <p:spPr bwMode="auto">
            <a:xfrm>
              <a:off x="4990487" y="3261064"/>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531" name="TextBox 530">
              <a:extLst>
                <a:ext uri="{FF2B5EF4-FFF2-40B4-BE49-F238E27FC236}">
                  <a16:creationId xmlns:a16="http://schemas.microsoft.com/office/drawing/2014/main" id="{61130DD2-DFD2-8B0D-8C85-9CBDED124C8F}"/>
                </a:ext>
              </a:extLst>
            </p:cNvPr>
            <p:cNvSpPr txBox="1"/>
            <p:nvPr/>
          </p:nvSpPr>
          <p:spPr bwMode="auto">
            <a:xfrm>
              <a:off x="4971738" y="3261064"/>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532" name="TextBox 531">
              <a:extLst>
                <a:ext uri="{FF2B5EF4-FFF2-40B4-BE49-F238E27FC236}">
                  <a16:creationId xmlns:a16="http://schemas.microsoft.com/office/drawing/2014/main" id="{FA9B8A1D-22E1-E2B3-692D-02BECD2A6F8E}"/>
                </a:ext>
              </a:extLst>
            </p:cNvPr>
            <p:cNvSpPr txBox="1"/>
            <p:nvPr/>
          </p:nvSpPr>
          <p:spPr bwMode="auto">
            <a:xfrm>
              <a:off x="5109877" y="3260325"/>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533" name="TextBox 532">
              <a:extLst>
                <a:ext uri="{FF2B5EF4-FFF2-40B4-BE49-F238E27FC236}">
                  <a16:creationId xmlns:a16="http://schemas.microsoft.com/office/drawing/2014/main" id="{109C1189-E31E-94DA-58A5-E4AD3C5D381F}"/>
                </a:ext>
              </a:extLst>
            </p:cNvPr>
            <p:cNvSpPr txBox="1"/>
            <p:nvPr/>
          </p:nvSpPr>
          <p:spPr bwMode="auto">
            <a:xfrm>
              <a:off x="5014289" y="3260737"/>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534" name="TextBox 533">
              <a:extLst>
                <a:ext uri="{FF2B5EF4-FFF2-40B4-BE49-F238E27FC236}">
                  <a16:creationId xmlns:a16="http://schemas.microsoft.com/office/drawing/2014/main" id="{A84F131C-3E76-ED99-A107-CDD22EDE330B}"/>
                </a:ext>
              </a:extLst>
            </p:cNvPr>
            <p:cNvSpPr txBox="1"/>
            <p:nvPr/>
          </p:nvSpPr>
          <p:spPr bwMode="auto">
            <a:xfrm>
              <a:off x="5026284" y="3260185"/>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535" name="TextBox 534">
              <a:extLst>
                <a:ext uri="{FF2B5EF4-FFF2-40B4-BE49-F238E27FC236}">
                  <a16:creationId xmlns:a16="http://schemas.microsoft.com/office/drawing/2014/main" id="{8EEDE4DC-54DF-EE11-FFB3-F22A9E4047C4}"/>
                </a:ext>
              </a:extLst>
            </p:cNvPr>
            <p:cNvSpPr txBox="1"/>
            <p:nvPr/>
          </p:nvSpPr>
          <p:spPr bwMode="auto">
            <a:xfrm>
              <a:off x="5034930" y="3260185"/>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536" name="TextBox 535">
              <a:extLst>
                <a:ext uri="{FF2B5EF4-FFF2-40B4-BE49-F238E27FC236}">
                  <a16:creationId xmlns:a16="http://schemas.microsoft.com/office/drawing/2014/main" id="{D8822F39-71BE-76B3-0B18-AE2EEC6F778D}"/>
                </a:ext>
              </a:extLst>
            </p:cNvPr>
            <p:cNvSpPr txBox="1"/>
            <p:nvPr/>
          </p:nvSpPr>
          <p:spPr bwMode="auto">
            <a:xfrm>
              <a:off x="5044511" y="3260185"/>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537" name="TextBox 536">
              <a:extLst>
                <a:ext uri="{FF2B5EF4-FFF2-40B4-BE49-F238E27FC236}">
                  <a16:creationId xmlns:a16="http://schemas.microsoft.com/office/drawing/2014/main" id="{27B93395-3565-DADD-A834-233B6FCB9118}"/>
                </a:ext>
              </a:extLst>
            </p:cNvPr>
            <p:cNvSpPr txBox="1"/>
            <p:nvPr/>
          </p:nvSpPr>
          <p:spPr bwMode="auto">
            <a:xfrm>
              <a:off x="4861381" y="3260851"/>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538" name="TextBox 537">
              <a:extLst>
                <a:ext uri="{FF2B5EF4-FFF2-40B4-BE49-F238E27FC236}">
                  <a16:creationId xmlns:a16="http://schemas.microsoft.com/office/drawing/2014/main" id="{B8EA4520-0C1B-FCEA-BDBA-C336D7318C38}"/>
                </a:ext>
              </a:extLst>
            </p:cNvPr>
            <p:cNvSpPr txBox="1"/>
            <p:nvPr/>
          </p:nvSpPr>
          <p:spPr bwMode="auto">
            <a:xfrm>
              <a:off x="3468346" y="3005563"/>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541" name="TextBox 540">
              <a:extLst>
                <a:ext uri="{FF2B5EF4-FFF2-40B4-BE49-F238E27FC236}">
                  <a16:creationId xmlns:a16="http://schemas.microsoft.com/office/drawing/2014/main" id="{988DCA3D-91B9-4874-1E57-0DF7D8F54011}"/>
                </a:ext>
              </a:extLst>
            </p:cNvPr>
            <p:cNvSpPr txBox="1"/>
            <p:nvPr/>
          </p:nvSpPr>
          <p:spPr bwMode="auto">
            <a:xfrm>
              <a:off x="1246529" y="1910343"/>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542" name="TextBox 541">
              <a:extLst>
                <a:ext uri="{FF2B5EF4-FFF2-40B4-BE49-F238E27FC236}">
                  <a16:creationId xmlns:a16="http://schemas.microsoft.com/office/drawing/2014/main" id="{5A20328A-1F22-0655-35F9-3412D4CA5E36}"/>
                </a:ext>
              </a:extLst>
            </p:cNvPr>
            <p:cNvSpPr txBox="1"/>
            <p:nvPr/>
          </p:nvSpPr>
          <p:spPr bwMode="auto">
            <a:xfrm>
              <a:off x="1516705" y="1993856"/>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543" name="TextBox 542">
              <a:extLst>
                <a:ext uri="{FF2B5EF4-FFF2-40B4-BE49-F238E27FC236}">
                  <a16:creationId xmlns:a16="http://schemas.microsoft.com/office/drawing/2014/main" id="{827714F6-700C-C758-6817-A2D23CA992A9}"/>
                </a:ext>
              </a:extLst>
            </p:cNvPr>
            <p:cNvSpPr txBox="1"/>
            <p:nvPr/>
          </p:nvSpPr>
          <p:spPr bwMode="auto">
            <a:xfrm>
              <a:off x="1355820" y="1971773"/>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545" name="TextBox 544">
              <a:extLst>
                <a:ext uri="{FF2B5EF4-FFF2-40B4-BE49-F238E27FC236}">
                  <a16:creationId xmlns:a16="http://schemas.microsoft.com/office/drawing/2014/main" id="{68A9E02D-3689-11B2-B88E-2CE84BBB3B11}"/>
                </a:ext>
              </a:extLst>
            </p:cNvPr>
            <p:cNvSpPr txBox="1"/>
            <p:nvPr/>
          </p:nvSpPr>
          <p:spPr bwMode="auto">
            <a:xfrm>
              <a:off x="3282557" y="2937671"/>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548" name="TextBox 547">
              <a:extLst>
                <a:ext uri="{FF2B5EF4-FFF2-40B4-BE49-F238E27FC236}">
                  <a16:creationId xmlns:a16="http://schemas.microsoft.com/office/drawing/2014/main" id="{2ADD8903-4825-E907-B4DD-84A83E5BE2BF}"/>
                </a:ext>
              </a:extLst>
            </p:cNvPr>
            <p:cNvSpPr txBox="1"/>
            <p:nvPr/>
          </p:nvSpPr>
          <p:spPr bwMode="auto">
            <a:xfrm>
              <a:off x="3217814" y="2919255"/>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96" name="TextBox 195">
              <a:extLst>
                <a:ext uri="{FF2B5EF4-FFF2-40B4-BE49-F238E27FC236}">
                  <a16:creationId xmlns:a16="http://schemas.microsoft.com/office/drawing/2014/main" id="{EE71B1F0-9D37-5DAF-A2AE-6CFCDB9CD533}"/>
                </a:ext>
              </a:extLst>
            </p:cNvPr>
            <p:cNvSpPr txBox="1"/>
            <p:nvPr/>
          </p:nvSpPr>
          <p:spPr bwMode="auto">
            <a:xfrm>
              <a:off x="2980800" y="2886335"/>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97" name="TextBox 196">
              <a:extLst>
                <a:ext uri="{FF2B5EF4-FFF2-40B4-BE49-F238E27FC236}">
                  <a16:creationId xmlns:a16="http://schemas.microsoft.com/office/drawing/2014/main" id="{A5AD306E-26F0-8B7E-963E-E7CC37194378}"/>
                </a:ext>
              </a:extLst>
            </p:cNvPr>
            <p:cNvSpPr txBox="1"/>
            <p:nvPr/>
          </p:nvSpPr>
          <p:spPr bwMode="auto">
            <a:xfrm>
              <a:off x="2570333" y="2610922"/>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14" name="TextBox 213">
              <a:extLst>
                <a:ext uri="{FF2B5EF4-FFF2-40B4-BE49-F238E27FC236}">
                  <a16:creationId xmlns:a16="http://schemas.microsoft.com/office/drawing/2014/main" id="{CE7C16C8-3627-4E4C-DC39-636798F25936}"/>
                </a:ext>
              </a:extLst>
            </p:cNvPr>
            <p:cNvSpPr txBox="1"/>
            <p:nvPr/>
          </p:nvSpPr>
          <p:spPr bwMode="auto">
            <a:xfrm>
              <a:off x="3607761" y="3008669"/>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15" name="TextBox 214">
              <a:extLst>
                <a:ext uri="{FF2B5EF4-FFF2-40B4-BE49-F238E27FC236}">
                  <a16:creationId xmlns:a16="http://schemas.microsoft.com/office/drawing/2014/main" id="{1D7C25C5-6E9B-3447-050D-23277157F303}"/>
                </a:ext>
              </a:extLst>
            </p:cNvPr>
            <p:cNvSpPr txBox="1"/>
            <p:nvPr/>
          </p:nvSpPr>
          <p:spPr bwMode="auto">
            <a:xfrm>
              <a:off x="3650979" y="3008142"/>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16" name="TextBox 215">
              <a:extLst>
                <a:ext uri="{FF2B5EF4-FFF2-40B4-BE49-F238E27FC236}">
                  <a16:creationId xmlns:a16="http://schemas.microsoft.com/office/drawing/2014/main" id="{6387D575-D7BC-C0BA-6B7A-52CFCAA7854A}"/>
                </a:ext>
              </a:extLst>
            </p:cNvPr>
            <p:cNvSpPr txBox="1"/>
            <p:nvPr/>
          </p:nvSpPr>
          <p:spPr bwMode="auto">
            <a:xfrm>
              <a:off x="5092516" y="3260325"/>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17" name="TextBox 216">
              <a:extLst>
                <a:ext uri="{FF2B5EF4-FFF2-40B4-BE49-F238E27FC236}">
                  <a16:creationId xmlns:a16="http://schemas.microsoft.com/office/drawing/2014/main" id="{EDB48946-D5C5-4493-E3F3-356AA595E2D5}"/>
                </a:ext>
              </a:extLst>
            </p:cNvPr>
            <p:cNvSpPr txBox="1"/>
            <p:nvPr/>
          </p:nvSpPr>
          <p:spPr bwMode="auto">
            <a:xfrm>
              <a:off x="6077397" y="3264860"/>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18" name="TextBox 217">
              <a:extLst>
                <a:ext uri="{FF2B5EF4-FFF2-40B4-BE49-F238E27FC236}">
                  <a16:creationId xmlns:a16="http://schemas.microsoft.com/office/drawing/2014/main" id="{5E27BF10-9B5E-BBA6-716B-89242DB9A8BE}"/>
                </a:ext>
              </a:extLst>
            </p:cNvPr>
            <p:cNvSpPr txBox="1"/>
            <p:nvPr/>
          </p:nvSpPr>
          <p:spPr bwMode="auto">
            <a:xfrm>
              <a:off x="5849087" y="3264101"/>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19" name="TextBox 218">
              <a:extLst>
                <a:ext uri="{FF2B5EF4-FFF2-40B4-BE49-F238E27FC236}">
                  <a16:creationId xmlns:a16="http://schemas.microsoft.com/office/drawing/2014/main" id="{E49A7667-5B8A-2287-98F1-B0E1C113667D}"/>
                </a:ext>
              </a:extLst>
            </p:cNvPr>
            <p:cNvSpPr txBox="1"/>
            <p:nvPr/>
          </p:nvSpPr>
          <p:spPr bwMode="auto">
            <a:xfrm>
              <a:off x="5735827" y="3263459"/>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20" name="TextBox 219">
              <a:extLst>
                <a:ext uri="{FF2B5EF4-FFF2-40B4-BE49-F238E27FC236}">
                  <a16:creationId xmlns:a16="http://schemas.microsoft.com/office/drawing/2014/main" id="{4ED4DE3A-5BA7-F430-5260-FFA66F1A65DE}"/>
                </a:ext>
              </a:extLst>
            </p:cNvPr>
            <p:cNvSpPr txBox="1"/>
            <p:nvPr/>
          </p:nvSpPr>
          <p:spPr bwMode="auto">
            <a:xfrm>
              <a:off x="5717069" y="3263664"/>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21" name="TextBox 220">
              <a:extLst>
                <a:ext uri="{FF2B5EF4-FFF2-40B4-BE49-F238E27FC236}">
                  <a16:creationId xmlns:a16="http://schemas.microsoft.com/office/drawing/2014/main" id="{9B24C7CE-0C0E-78AF-D5AE-886069839C20}"/>
                </a:ext>
              </a:extLst>
            </p:cNvPr>
            <p:cNvSpPr txBox="1"/>
            <p:nvPr/>
          </p:nvSpPr>
          <p:spPr bwMode="auto">
            <a:xfrm>
              <a:off x="5361862" y="3264254"/>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22" name="TextBox 221">
              <a:extLst>
                <a:ext uri="{FF2B5EF4-FFF2-40B4-BE49-F238E27FC236}">
                  <a16:creationId xmlns:a16="http://schemas.microsoft.com/office/drawing/2014/main" id="{4A496DD1-5A1A-920A-99C5-DD9202E6359F}"/>
                </a:ext>
              </a:extLst>
            </p:cNvPr>
            <p:cNvSpPr txBox="1"/>
            <p:nvPr/>
          </p:nvSpPr>
          <p:spPr bwMode="auto">
            <a:xfrm>
              <a:off x="5310014" y="3263691"/>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23" name="TextBox 222">
              <a:extLst>
                <a:ext uri="{FF2B5EF4-FFF2-40B4-BE49-F238E27FC236}">
                  <a16:creationId xmlns:a16="http://schemas.microsoft.com/office/drawing/2014/main" id="{A48990E5-D8AC-2911-92E1-90A75ABD7F6C}"/>
                </a:ext>
              </a:extLst>
            </p:cNvPr>
            <p:cNvSpPr txBox="1"/>
            <p:nvPr/>
          </p:nvSpPr>
          <p:spPr bwMode="auto">
            <a:xfrm>
              <a:off x="4700718" y="3193736"/>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24" name="TextBox 223">
              <a:extLst>
                <a:ext uri="{FF2B5EF4-FFF2-40B4-BE49-F238E27FC236}">
                  <a16:creationId xmlns:a16="http://schemas.microsoft.com/office/drawing/2014/main" id="{86C848B6-5796-42E5-6977-2B328830A908}"/>
                </a:ext>
              </a:extLst>
            </p:cNvPr>
            <p:cNvSpPr txBox="1"/>
            <p:nvPr/>
          </p:nvSpPr>
          <p:spPr bwMode="auto">
            <a:xfrm>
              <a:off x="4106529" y="3124432"/>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25" name="TextBox 224">
              <a:extLst>
                <a:ext uri="{FF2B5EF4-FFF2-40B4-BE49-F238E27FC236}">
                  <a16:creationId xmlns:a16="http://schemas.microsoft.com/office/drawing/2014/main" id="{7CC4F695-BBC9-01B4-C004-81452CFBC2FB}"/>
                </a:ext>
              </a:extLst>
            </p:cNvPr>
            <p:cNvSpPr txBox="1"/>
            <p:nvPr/>
          </p:nvSpPr>
          <p:spPr bwMode="auto">
            <a:xfrm>
              <a:off x="4299591" y="3130766"/>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26" name="TextBox 225">
              <a:extLst>
                <a:ext uri="{FF2B5EF4-FFF2-40B4-BE49-F238E27FC236}">
                  <a16:creationId xmlns:a16="http://schemas.microsoft.com/office/drawing/2014/main" id="{4C03A2BE-2D7B-1E99-903F-510D1308759F}"/>
                </a:ext>
              </a:extLst>
            </p:cNvPr>
            <p:cNvSpPr txBox="1"/>
            <p:nvPr/>
          </p:nvSpPr>
          <p:spPr bwMode="auto">
            <a:xfrm>
              <a:off x="4314826" y="3130766"/>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27" name="TextBox 226">
              <a:extLst>
                <a:ext uri="{FF2B5EF4-FFF2-40B4-BE49-F238E27FC236}">
                  <a16:creationId xmlns:a16="http://schemas.microsoft.com/office/drawing/2014/main" id="{C5C1CB11-862A-7C97-37AC-F0011F5E0433}"/>
                </a:ext>
              </a:extLst>
            </p:cNvPr>
            <p:cNvSpPr txBox="1"/>
            <p:nvPr/>
          </p:nvSpPr>
          <p:spPr bwMode="auto">
            <a:xfrm>
              <a:off x="4658269" y="3183323"/>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28" name="TextBox 227">
              <a:extLst>
                <a:ext uri="{FF2B5EF4-FFF2-40B4-BE49-F238E27FC236}">
                  <a16:creationId xmlns:a16="http://schemas.microsoft.com/office/drawing/2014/main" id="{86B61F53-BB93-1C49-57BB-6129DE39EA88}"/>
                </a:ext>
              </a:extLst>
            </p:cNvPr>
            <p:cNvSpPr txBox="1"/>
            <p:nvPr/>
          </p:nvSpPr>
          <p:spPr bwMode="auto">
            <a:xfrm>
              <a:off x="4338077" y="3130766"/>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29" name="TextBox 228">
              <a:extLst>
                <a:ext uri="{FF2B5EF4-FFF2-40B4-BE49-F238E27FC236}">
                  <a16:creationId xmlns:a16="http://schemas.microsoft.com/office/drawing/2014/main" id="{1C628D4E-92A4-4DA5-988E-F1549534934E}"/>
                </a:ext>
              </a:extLst>
            </p:cNvPr>
            <p:cNvSpPr txBox="1"/>
            <p:nvPr/>
          </p:nvSpPr>
          <p:spPr bwMode="auto">
            <a:xfrm>
              <a:off x="5679107" y="3264254"/>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30" name="TextBox 229">
              <a:extLst>
                <a:ext uri="{FF2B5EF4-FFF2-40B4-BE49-F238E27FC236}">
                  <a16:creationId xmlns:a16="http://schemas.microsoft.com/office/drawing/2014/main" id="{C2E3ADAB-262D-039C-A982-CE1804371D7B}"/>
                </a:ext>
              </a:extLst>
            </p:cNvPr>
            <p:cNvSpPr txBox="1"/>
            <p:nvPr/>
          </p:nvSpPr>
          <p:spPr bwMode="auto">
            <a:xfrm>
              <a:off x="4602409" y="3161391"/>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31" name="TextBox 230">
              <a:extLst>
                <a:ext uri="{FF2B5EF4-FFF2-40B4-BE49-F238E27FC236}">
                  <a16:creationId xmlns:a16="http://schemas.microsoft.com/office/drawing/2014/main" id="{58C8AD73-4AC9-D7DA-3E6E-0678FA4B4BCA}"/>
                </a:ext>
              </a:extLst>
            </p:cNvPr>
            <p:cNvSpPr txBox="1"/>
            <p:nvPr/>
          </p:nvSpPr>
          <p:spPr bwMode="auto">
            <a:xfrm>
              <a:off x="2289505" y="2551341"/>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32" name="TextBox 231">
              <a:extLst>
                <a:ext uri="{FF2B5EF4-FFF2-40B4-BE49-F238E27FC236}">
                  <a16:creationId xmlns:a16="http://schemas.microsoft.com/office/drawing/2014/main" id="{00C42191-98D3-BFD5-9CA2-67F6DE83AA2D}"/>
                </a:ext>
              </a:extLst>
            </p:cNvPr>
            <p:cNvSpPr txBox="1"/>
            <p:nvPr/>
          </p:nvSpPr>
          <p:spPr bwMode="auto">
            <a:xfrm>
              <a:off x="1930625" y="2337313"/>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33" name="TextBox 232">
              <a:extLst>
                <a:ext uri="{FF2B5EF4-FFF2-40B4-BE49-F238E27FC236}">
                  <a16:creationId xmlns:a16="http://schemas.microsoft.com/office/drawing/2014/main" id="{9B2C11BF-A5BA-BEE5-D7CA-2D392B92AEC7}"/>
                </a:ext>
              </a:extLst>
            </p:cNvPr>
            <p:cNvSpPr txBox="1"/>
            <p:nvPr/>
          </p:nvSpPr>
          <p:spPr bwMode="auto">
            <a:xfrm>
              <a:off x="1870123" y="2256316"/>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34" name="TextBox 233">
              <a:extLst>
                <a:ext uri="{FF2B5EF4-FFF2-40B4-BE49-F238E27FC236}">
                  <a16:creationId xmlns:a16="http://schemas.microsoft.com/office/drawing/2014/main" id="{C3156DAD-9453-FE6E-8290-F0ED9EA491F2}"/>
                </a:ext>
              </a:extLst>
            </p:cNvPr>
            <p:cNvSpPr txBox="1"/>
            <p:nvPr/>
          </p:nvSpPr>
          <p:spPr bwMode="auto">
            <a:xfrm>
              <a:off x="4352768" y="3132664"/>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36" name="TextBox 235">
              <a:extLst>
                <a:ext uri="{FF2B5EF4-FFF2-40B4-BE49-F238E27FC236}">
                  <a16:creationId xmlns:a16="http://schemas.microsoft.com/office/drawing/2014/main" id="{779FF223-7098-0A96-6CC1-3F04F98F4D5C}"/>
                </a:ext>
              </a:extLst>
            </p:cNvPr>
            <p:cNvSpPr txBox="1"/>
            <p:nvPr/>
          </p:nvSpPr>
          <p:spPr bwMode="auto">
            <a:xfrm>
              <a:off x="4365673" y="3130928"/>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237" name="TextBox 236">
              <a:extLst>
                <a:ext uri="{FF2B5EF4-FFF2-40B4-BE49-F238E27FC236}">
                  <a16:creationId xmlns:a16="http://schemas.microsoft.com/office/drawing/2014/main" id="{729BDE39-5688-EA2C-B0FB-A98C13B5C32C}"/>
                </a:ext>
              </a:extLst>
            </p:cNvPr>
            <p:cNvSpPr txBox="1"/>
            <p:nvPr/>
          </p:nvSpPr>
          <p:spPr bwMode="auto">
            <a:xfrm>
              <a:off x="4447573" y="3130830"/>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46" name="TextBox 45">
              <a:extLst>
                <a:ext uri="{FF2B5EF4-FFF2-40B4-BE49-F238E27FC236}">
                  <a16:creationId xmlns:a16="http://schemas.microsoft.com/office/drawing/2014/main" id="{42069CE5-5AA6-8195-D575-B3BBCDBC7412}"/>
                </a:ext>
              </a:extLst>
            </p:cNvPr>
            <p:cNvSpPr txBox="1"/>
            <p:nvPr/>
          </p:nvSpPr>
          <p:spPr bwMode="auto">
            <a:xfrm>
              <a:off x="4365352" y="3130702"/>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47" name="TextBox 46">
              <a:extLst>
                <a:ext uri="{FF2B5EF4-FFF2-40B4-BE49-F238E27FC236}">
                  <a16:creationId xmlns:a16="http://schemas.microsoft.com/office/drawing/2014/main" id="{78FB44B4-396B-9F16-6965-DC636E7DB374}"/>
                </a:ext>
              </a:extLst>
            </p:cNvPr>
            <p:cNvSpPr txBox="1"/>
            <p:nvPr/>
          </p:nvSpPr>
          <p:spPr bwMode="auto">
            <a:xfrm>
              <a:off x="4380587" y="3130702"/>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48" name="TextBox 47">
              <a:extLst>
                <a:ext uri="{FF2B5EF4-FFF2-40B4-BE49-F238E27FC236}">
                  <a16:creationId xmlns:a16="http://schemas.microsoft.com/office/drawing/2014/main" id="{DD4A11B8-49D9-33A8-DD96-E6394425A18F}"/>
                </a:ext>
              </a:extLst>
            </p:cNvPr>
            <p:cNvSpPr txBox="1"/>
            <p:nvPr/>
          </p:nvSpPr>
          <p:spPr bwMode="auto">
            <a:xfrm>
              <a:off x="4393406" y="3130702"/>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49" name="TextBox 48">
              <a:extLst>
                <a:ext uri="{FF2B5EF4-FFF2-40B4-BE49-F238E27FC236}">
                  <a16:creationId xmlns:a16="http://schemas.microsoft.com/office/drawing/2014/main" id="{49100D63-EC4B-7DBC-8FED-AAA6CB459C67}"/>
                </a:ext>
              </a:extLst>
            </p:cNvPr>
            <p:cNvSpPr txBox="1"/>
            <p:nvPr/>
          </p:nvSpPr>
          <p:spPr bwMode="auto">
            <a:xfrm>
              <a:off x="4403838" y="3130702"/>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50" name="TextBox 49">
              <a:extLst>
                <a:ext uri="{FF2B5EF4-FFF2-40B4-BE49-F238E27FC236}">
                  <a16:creationId xmlns:a16="http://schemas.microsoft.com/office/drawing/2014/main" id="{9E6B627C-3089-482A-512E-87E6F905EF0C}"/>
                </a:ext>
              </a:extLst>
            </p:cNvPr>
            <p:cNvSpPr txBox="1"/>
            <p:nvPr/>
          </p:nvSpPr>
          <p:spPr bwMode="auto">
            <a:xfrm>
              <a:off x="4428960" y="3132600"/>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51" name="TextBox 50">
              <a:extLst>
                <a:ext uri="{FF2B5EF4-FFF2-40B4-BE49-F238E27FC236}">
                  <a16:creationId xmlns:a16="http://schemas.microsoft.com/office/drawing/2014/main" id="{2ECDA9B6-4245-8971-84E3-F7DBB64E75FB}"/>
                </a:ext>
              </a:extLst>
            </p:cNvPr>
            <p:cNvSpPr txBox="1"/>
            <p:nvPr/>
          </p:nvSpPr>
          <p:spPr bwMode="auto">
            <a:xfrm>
              <a:off x="4490851" y="3132177"/>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52" name="TextBox 51">
              <a:extLst>
                <a:ext uri="{FF2B5EF4-FFF2-40B4-BE49-F238E27FC236}">
                  <a16:creationId xmlns:a16="http://schemas.microsoft.com/office/drawing/2014/main" id="{C3352E8A-18C7-36AD-8F3D-E09EFBB87B83}"/>
                </a:ext>
              </a:extLst>
            </p:cNvPr>
            <p:cNvSpPr txBox="1"/>
            <p:nvPr/>
          </p:nvSpPr>
          <p:spPr bwMode="auto">
            <a:xfrm>
              <a:off x="5065013" y="3260187"/>
              <a:ext cx="219237" cy="52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a:t>
              </a:r>
            </a:p>
          </p:txBody>
        </p:sp>
      </p:grpSp>
    </p:spTree>
    <p:extLst>
      <p:ext uri="{BB962C8B-B14F-4D97-AF65-F5344CB8AC3E}">
        <p14:creationId xmlns:p14="http://schemas.microsoft.com/office/powerpoint/2010/main" val="2869045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Isosceles Triangle 33">
            <a:extLst>
              <a:ext uri="{FF2B5EF4-FFF2-40B4-BE49-F238E27FC236}">
                <a16:creationId xmlns:a16="http://schemas.microsoft.com/office/drawing/2014/main" id="{DF5716D3-3111-4FAC-8A45-086C5A98955C}"/>
              </a:ext>
            </a:extLst>
          </p:cNvPr>
          <p:cNvSpPr/>
          <p:nvPr/>
        </p:nvSpPr>
        <p:spPr bwMode="auto">
          <a:xfrm rot="16200000">
            <a:off x="1416581" y="3693187"/>
            <a:ext cx="1920240" cy="1734011"/>
          </a:xfrm>
          <a:prstGeom prst="triangle">
            <a:avLst>
              <a:gd name="adj" fmla="val 59549"/>
            </a:avLst>
          </a:prstGeom>
          <a:noFill/>
          <a:ln w="2857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sp>
        <p:nvSpPr>
          <p:cNvPr id="2" name="Title 1">
            <a:extLst>
              <a:ext uri="{FF2B5EF4-FFF2-40B4-BE49-F238E27FC236}">
                <a16:creationId xmlns:a16="http://schemas.microsoft.com/office/drawing/2014/main" id="{0CABC6D3-211B-4A23-BB96-372B31A02F51}"/>
              </a:ext>
            </a:extLst>
          </p:cNvPr>
          <p:cNvSpPr>
            <a:spLocks noGrp="1"/>
          </p:cNvSpPr>
          <p:nvPr>
            <p:ph type="title"/>
          </p:nvPr>
        </p:nvSpPr>
        <p:spPr/>
        <p:txBody>
          <a:bodyPr/>
          <a:lstStyle/>
          <a:p>
            <a:r>
              <a:rPr lang="en-US"/>
              <a:t>Rationale for Neoadjuvant Immunotherapy</a:t>
            </a:r>
          </a:p>
        </p:txBody>
      </p:sp>
      <p:sp>
        <p:nvSpPr>
          <p:cNvPr id="6" name="Text Box 15">
            <a:extLst>
              <a:ext uri="{FF2B5EF4-FFF2-40B4-BE49-F238E27FC236}">
                <a16:creationId xmlns:a16="http://schemas.microsoft.com/office/drawing/2014/main" id="{66C84230-D3B2-42C9-A4F3-E95FC1948220}"/>
              </a:ext>
            </a:extLst>
          </p:cNvPr>
          <p:cNvSpPr txBox="1">
            <a:spLocks noChangeArrowheads="1"/>
          </p:cNvSpPr>
          <p:nvPr/>
        </p:nvSpPr>
        <p:spPr bwMode="auto">
          <a:xfrm>
            <a:off x="412751" y="6396518"/>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sym typeface="Helvetica"/>
              </a:rPr>
              <a:t>Adapted from Versluis. Nat Med. 2020;26:475.</a:t>
            </a:r>
          </a:p>
        </p:txBody>
      </p:sp>
      <p:grpSp>
        <p:nvGrpSpPr>
          <p:cNvPr id="47" name="Group 46">
            <a:extLst>
              <a:ext uri="{FF2B5EF4-FFF2-40B4-BE49-F238E27FC236}">
                <a16:creationId xmlns:a16="http://schemas.microsoft.com/office/drawing/2014/main" id="{11A4CEC6-3D57-476D-8827-2E2DC282B58B}"/>
              </a:ext>
            </a:extLst>
          </p:cNvPr>
          <p:cNvGrpSpPr/>
          <p:nvPr/>
        </p:nvGrpSpPr>
        <p:grpSpPr>
          <a:xfrm>
            <a:off x="415997" y="3245045"/>
            <a:ext cx="1352758" cy="2269900"/>
            <a:chOff x="1137530" y="-679671"/>
            <a:chExt cx="1353111" cy="2270491"/>
          </a:xfrm>
        </p:grpSpPr>
        <p:grpSp>
          <p:nvGrpSpPr>
            <p:cNvPr id="48" name="Group 47">
              <a:extLst>
                <a:ext uri="{FF2B5EF4-FFF2-40B4-BE49-F238E27FC236}">
                  <a16:creationId xmlns:a16="http://schemas.microsoft.com/office/drawing/2014/main" id="{8F5E138C-2D76-4C67-B304-9678984F83B8}"/>
                </a:ext>
              </a:extLst>
            </p:cNvPr>
            <p:cNvGrpSpPr/>
            <p:nvPr/>
          </p:nvGrpSpPr>
          <p:grpSpPr>
            <a:xfrm>
              <a:off x="1137530" y="-679671"/>
              <a:ext cx="1353111" cy="2270491"/>
              <a:chOff x="6187771" y="104963"/>
              <a:chExt cx="1353111" cy="2270491"/>
            </a:xfrm>
          </p:grpSpPr>
          <p:pic>
            <p:nvPicPr>
              <p:cNvPr id="50" name="Picture 5">
                <a:extLst>
                  <a:ext uri="{FF2B5EF4-FFF2-40B4-BE49-F238E27FC236}">
                    <a16:creationId xmlns:a16="http://schemas.microsoft.com/office/drawing/2014/main" id="{92C8A5FF-2031-41A9-AF72-368B3EB9BF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187771" y="104963"/>
                <a:ext cx="1247957" cy="227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Oval 50">
                <a:extLst>
                  <a:ext uri="{FF2B5EF4-FFF2-40B4-BE49-F238E27FC236}">
                    <a16:creationId xmlns:a16="http://schemas.microsoft.com/office/drawing/2014/main" id="{644376EA-2049-4A03-B789-BCB369C47BBC}"/>
                  </a:ext>
                </a:extLst>
              </p:cNvPr>
              <p:cNvSpPr/>
              <p:nvPr/>
            </p:nvSpPr>
            <p:spPr bwMode="auto">
              <a:xfrm flipH="1">
                <a:off x="7017761" y="1005597"/>
                <a:ext cx="94279" cy="94279"/>
              </a:xfrm>
              <a:prstGeom prst="ellipse">
                <a:avLst/>
              </a:prstGeom>
              <a:solidFill>
                <a:srgbClr val="FF0000"/>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52" name="Rectangle 51">
                <a:extLst>
                  <a:ext uri="{FF2B5EF4-FFF2-40B4-BE49-F238E27FC236}">
                    <a16:creationId xmlns:a16="http://schemas.microsoft.com/office/drawing/2014/main" id="{447B8B56-2C32-4F6D-8527-49B3F127E7BA}"/>
                  </a:ext>
                </a:extLst>
              </p:cNvPr>
              <p:cNvSpPr/>
              <p:nvPr/>
            </p:nvSpPr>
            <p:spPr>
              <a:xfrm>
                <a:off x="6416072" y="955043"/>
                <a:ext cx="1124810" cy="338552"/>
              </a:xfrm>
              <a:prstGeom prst="rect">
                <a:avLst/>
              </a:prstGeom>
            </p:spPr>
            <p:txBody>
              <a:bodyPr wrap="square" lIns="91395" tIns="45707" rIns="91395" bIns="45707">
                <a:spAutoFit/>
              </a:bodyPr>
              <a:lstStyle/>
              <a:p>
                <a:pPr marL="0" marR="0" lvl="0" indent="0" algn="l" defTabSz="1087553" rtl="0" eaLnBrk="1" fontAlgn="auto" latinLnBrk="0" hangingPunct="1">
                  <a:lnSpc>
                    <a:spcPct val="100000"/>
                  </a:lnSpc>
                  <a:spcBef>
                    <a:spcPts val="0"/>
                  </a:spcBef>
                  <a:spcAft>
                    <a:spcPts val="0"/>
                  </a:spcAft>
                  <a:buClr>
                    <a:srgbClr val="00B398"/>
                  </a:buClr>
                  <a:buSzTx/>
                  <a:buFontTx/>
                  <a:buNone/>
                  <a:tabLst/>
                  <a:defRPr/>
                </a:pPr>
                <a:r>
                  <a:rPr kumimoji="0" lang="en-US" sz="1600" b="1" i="0" u="none" strike="noStrike" kern="1200" cap="none" spc="0" normalizeH="0" baseline="0" noProof="0">
                    <a:ln>
                      <a:noFill/>
                    </a:ln>
                    <a:solidFill>
                      <a:prstClr val="black"/>
                    </a:solidFill>
                    <a:effectLst/>
                    <a:uLnTx/>
                    <a:uFillTx/>
                    <a:latin typeface="Arial Narrow"/>
                    <a:ea typeface="+mn-ea"/>
                    <a:cs typeface="Arial" panose="020B0604020202020204" pitchFamily="34" charset="0"/>
                    <a:sym typeface="Helvetica"/>
                  </a:rPr>
                  <a:t>T1-T2</a:t>
                </a:r>
              </a:p>
            </p:txBody>
          </p:sp>
          <p:grpSp>
            <p:nvGrpSpPr>
              <p:cNvPr id="53" name="Group 52">
                <a:extLst>
                  <a:ext uri="{FF2B5EF4-FFF2-40B4-BE49-F238E27FC236}">
                    <a16:creationId xmlns:a16="http://schemas.microsoft.com/office/drawing/2014/main" id="{D7C5DDF5-9EB4-403A-990D-0F5E04442689}"/>
                  </a:ext>
                </a:extLst>
              </p:cNvPr>
              <p:cNvGrpSpPr/>
              <p:nvPr/>
            </p:nvGrpSpPr>
            <p:grpSpPr>
              <a:xfrm>
                <a:off x="6713480" y="789612"/>
                <a:ext cx="681038" cy="509587"/>
                <a:chOff x="10829925" y="3567113"/>
                <a:chExt cx="681038" cy="509587"/>
              </a:xfrm>
            </p:grpSpPr>
            <p:sp>
              <p:nvSpPr>
                <p:cNvPr id="74" name="Freeform: Shape 73">
                  <a:extLst>
                    <a:ext uri="{FF2B5EF4-FFF2-40B4-BE49-F238E27FC236}">
                      <a16:creationId xmlns:a16="http://schemas.microsoft.com/office/drawing/2014/main" id="{A46880CC-B3D5-4705-9E37-8A07381164B9}"/>
                    </a:ext>
                  </a:extLst>
                </p:cNvPr>
                <p:cNvSpPr/>
                <p:nvPr/>
              </p:nvSpPr>
              <p:spPr bwMode="auto">
                <a:xfrm>
                  <a:off x="11272838" y="3882549"/>
                  <a:ext cx="238125" cy="194151"/>
                </a:xfrm>
                <a:custGeom>
                  <a:avLst/>
                  <a:gdLst>
                    <a:gd name="connsiteX0" fmla="*/ 0 w 466725"/>
                    <a:gd name="connsiteY0" fmla="*/ 194151 h 232251"/>
                    <a:gd name="connsiteX1" fmla="*/ 128587 w 466725"/>
                    <a:gd name="connsiteY1" fmla="*/ 22701 h 232251"/>
                    <a:gd name="connsiteX2" fmla="*/ 238125 w 466725"/>
                    <a:gd name="connsiteY2" fmla="*/ 13176 h 232251"/>
                    <a:gd name="connsiteX3" fmla="*/ 390525 w 466725"/>
                    <a:gd name="connsiteY3" fmla="*/ 127476 h 232251"/>
                    <a:gd name="connsiteX4" fmla="*/ 466725 w 466725"/>
                    <a:gd name="connsiteY4" fmla="*/ 232251 h 232251"/>
                    <a:gd name="connsiteX0" fmla="*/ 0 w 390525"/>
                    <a:gd name="connsiteY0" fmla="*/ 194151 h 194151"/>
                    <a:gd name="connsiteX1" fmla="*/ 128587 w 390525"/>
                    <a:gd name="connsiteY1" fmla="*/ 22701 h 194151"/>
                    <a:gd name="connsiteX2" fmla="*/ 238125 w 390525"/>
                    <a:gd name="connsiteY2" fmla="*/ 13176 h 194151"/>
                    <a:gd name="connsiteX3" fmla="*/ 390525 w 390525"/>
                    <a:gd name="connsiteY3" fmla="*/ 127476 h 194151"/>
                    <a:gd name="connsiteX0" fmla="*/ 0 w 238125"/>
                    <a:gd name="connsiteY0" fmla="*/ 194151 h 194151"/>
                    <a:gd name="connsiteX1" fmla="*/ 128587 w 238125"/>
                    <a:gd name="connsiteY1" fmla="*/ 22701 h 194151"/>
                    <a:gd name="connsiteX2" fmla="*/ 238125 w 238125"/>
                    <a:gd name="connsiteY2" fmla="*/ 13176 h 194151"/>
                  </a:gdLst>
                  <a:ahLst/>
                  <a:cxnLst>
                    <a:cxn ang="0">
                      <a:pos x="connsiteX0" y="connsiteY0"/>
                    </a:cxn>
                    <a:cxn ang="0">
                      <a:pos x="connsiteX1" y="connsiteY1"/>
                    </a:cxn>
                    <a:cxn ang="0">
                      <a:pos x="connsiteX2" y="connsiteY2"/>
                    </a:cxn>
                  </a:cxnLst>
                  <a:rect l="l" t="t" r="r" b="b"/>
                  <a:pathLst>
                    <a:path w="238125" h="194151">
                      <a:moveTo>
                        <a:pt x="0" y="194151"/>
                      </a:moveTo>
                      <a:cubicBezTo>
                        <a:pt x="44450" y="123507"/>
                        <a:pt x="88900" y="52863"/>
                        <a:pt x="128587" y="22701"/>
                      </a:cubicBezTo>
                      <a:cubicBezTo>
                        <a:pt x="168275" y="-7462"/>
                        <a:pt x="194469" y="-4286"/>
                        <a:pt x="238125" y="13176"/>
                      </a:cubicBezTo>
                    </a:path>
                  </a:pathLst>
                </a:custGeom>
                <a:noFill/>
                <a:ln w="12700">
                  <a:solidFill>
                    <a:schemeClr val="bg1"/>
                  </a:solidFill>
                  <a:miter lim="800000"/>
                  <a:headEnd/>
                  <a:tailEnd/>
                </a:ln>
              </p:spPr>
              <p:txBody>
                <a:bodyPr rtlCol="0" anchor="ctr"/>
                <a:lstStyle/>
                <a:p>
                  <a:pPr marL="0" marR="0" lvl="0" indent="0" algn="ctr" defTabSz="12185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Arial"/>
                    <a:ea typeface="+mn-ea"/>
                    <a:cs typeface="Arial" panose="020B0604020202020204" pitchFamily="34" charset="0"/>
                    <a:sym typeface="Helvetica"/>
                  </a:endParaRPr>
                </a:p>
              </p:txBody>
            </p:sp>
            <p:sp>
              <p:nvSpPr>
                <p:cNvPr id="75" name="Freeform: Shape 74">
                  <a:extLst>
                    <a:ext uri="{FF2B5EF4-FFF2-40B4-BE49-F238E27FC236}">
                      <a16:creationId xmlns:a16="http://schemas.microsoft.com/office/drawing/2014/main" id="{85156B69-9E8D-421F-AEE4-17B22D3FD822}"/>
                    </a:ext>
                  </a:extLst>
                </p:cNvPr>
                <p:cNvSpPr/>
                <p:nvPr/>
              </p:nvSpPr>
              <p:spPr bwMode="auto">
                <a:xfrm>
                  <a:off x="10829925" y="3630619"/>
                  <a:ext cx="591209" cy="365119"/>
                </a:xfrm>
                <a:custGeom>
                  <a:avLst/>
                  <a:gdLst>
                    <a:gd name="connsiteX0" fmla="*/ 0 w 591209"/>
                    <a:gd name="connsiteY0" fmla="*/ 50794 h 365119"/>
                    <a:gd name="connsiteX1" fmla="*/ 100013 w 591209"/>
                    <a:gd name="connsiteY1" fmla="*/ 12694 h 365119"/>
                    <a:gd name="connsiteX2" fmla="*/ 257175 w 591209"/>
                    <a:gd name="connsiteY2" fmla="*/ 7931 h 365119"/>
                    <a:gd name="connsiteX3" fmla="*/ 466725 w 591209"/>
                    <a:gd name="connsiteY3" fmla="*/ 3169 h 365119"/>
                    <a:gd name="connsiteX4" fmla="*/ 576263 w 591209"/>
                    <a:gd name="connsiteY4" fmla="*/ 60319 h 365119"/>
                    <a:gd name="connsiteX5" fmla="*/ 581025 w 591209"/>
                    <a:gd name="connsiteY5" fmla="*/ 150806 h 365119"/>
                    <a:gd name="connsiteX6" fmla="*/ 490538 w 591209"/>
                    <a:gd name="connsiteY6" fmla="*/ 241294 h 365119"/>
                    <a:gd name="connsiteX7" fmla="*/ 395288 w 591209"/>
                    <a:gd name="connsiteY7" fmla="*/ 341306 h 365119"/>
                    <a:gd name="connsiteX8" fmla="*/ 390525 w 591209"/>
                    <a:gd name="connsiteY8" fmla="*/ 365119 h 36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209" h="365119">
                      <a:moveTo>
                        <a:pt x="0" y="50794"/>
                      </a:moveTo>
                      <a:cubicBezTo>
                        <a:pt x="28575" y="35316"/>
                        <a:pt x="57151" y="19838"/>
                        <a:pt x="100013" y="12694"/>
                      </a:cubicBezTo>
                      <a:cubicBezTo>
                        <a:pt x="142875" y="5550"/>
                        <a:pt x="257175" y="7931"/>
                        <a:pt x="257175" y="7931"/>
                      </a:cubicBezTo>
                      <a:cubicBezTo>
                        <a:pt x="318294" y="6344"/>
                        <a:pt x="413544" y="-5562"/>
                        <a:pt x="466725" y="3169"/>
                      </a:cubicBezTo>
                      <a:cubicBezTo>
                        <a:pt x="519906" y="11900"/>
                        <a:pt x="557213" y="35713"/>
                        <a:pt x="576263" y="60319"/>
                      </a:cubicBezTo>
                      <a:cubicBezTo>
                        <a:pt x="595313" y="84925"/>
                        <a:pt x="595312" y="120644"/>
                        <a:pt x="581025" y="150806"/>
                      </a:cubicBezTo>
                      <a:cubicBezTo>
                        <a:pt x="566738" y="180968"/>
                        <a:pt x="521494" y="209544"/>
                        <a:pt x="490538" y="241294"/>
                      </a:cubicBezTo>
                      <a:cubicBezTo>
                        <a:pt x="459582" y="273044"/>
                        <a:pt x="411957" y="320668"/>
                        <a:pt x="395288" y="341306"/>
                      </a:cubicBezTo>
                      <a:cubicBezTo>
                        <a:pt x="378619" y="361944"/>
                        <a:pt x="384572" y="363531"/>
                        <a:pt x="390525" y="365119"/>
                      </a:cubicBezTo>
                    </a:path>
                  </a:pathLst>
                </a:custGeom>
                <a:noFill/>
                <a:ln w="12700">
                  <a:solidFill>
                    <a:schemeClr val="bg1"/>
                  </a:solidFill>
                  <a:miter lim="800000"/>
                  <a:headEnd/>
                  <a:tailEnd/>
                </a:ln>
              </p:spPr>
              <p:txBody>
                <a:bodyPr rtlCol="0" anchor="ctr"/>
                <a:lstStyle/>
                <a:p>
                  <a:pPr marL="0" marR="0" lvl="0" indent="0" algn="ctr" defTabSz="12185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Arial"/>
                    <a:ea typeface="+mn-ea"/>
                    <a:cs typeface="Arial" panose="020B0604020202020204" pitchFamily="34" charset="0"/>
                    <a:sym typeface="Helvetica"/>
                  </a:endParaRPr>
                </a:p>
              </p:txBody>
            </p:sp>
            <p:sp>
              <p:nvSpPr>
                <p:cNvPr id="76" name="Freeform: Shape 75">
                  <a:extLst>
                    <a:ext uri="{FF2B5EF4-FFF2-40B4-BE49-F238E27FC236}">
                      <a16:creationId xmlns:a16="http://schemas.microsoft.com/office/drawing/2014/main" id="{786A0A7E-4593-4F2C-AFF2-8EEA61DC3A79}"/>
                    </a:ext>
                  </a:extLst>
                </p:cNvPr>
                <p:cNvSpPr/>
                <p:nvPr/>
              </p:nvSpPr>
              <p:spPr bwMode="auto">
                <a:xfrm>
                  <a:off x="11129963" y="3567113"/>
                  <a:ext cx="80962" cy="61912"/>
                </a:xfrm>
                <a:custGeom>
                  <a:avLst/>
                  <a:gdLst>
                    <a:gd name="connsiteX0" fmla="*/ 80962 w 80962"/>
                    <a:gd name="connsiteY0" fmla="*/ 61912 h 61912"/>
                    <a:gd name="connsiteX1" fmla="*/ 23812 w 80962"/>
                    <a:gd name="connsiteY1" fmla="*/ 28575 h 61912"/>
                    <a:gd name="connsiteX2" fmla="*/ 0 w 80962"/>
                    <a:gd name="connsiteY2" fmla="*/ 0 h 61912"/>
                  </a:gdLst>
                  <a:ahLst/>
                  <a:cxnLst>
                    <a:cxn ang="0">
                      <a:pos x="connsiteX0" y="connsiteY0"/>
                    </a:cxn>
                    <a:cxn ang="0">
                      <a:pos x="connsiteX1" y="connsiteY1"/>
                    </a:cxn>
                    <a:cxn ang="0">
                      <a:pos x="connsiteX2" y="connsiteY2"/>
                    </a:cxn>
                  </a:cxnLst>
                  <a:rect l="l" t="t" r="r" b="b"/>
                  <a:pathLst>
                    <a:path w="80962" h="61912">
                      <a:moveTo>
                        <a:pt x="80962" y="61912"/>
                      </a:moveTo>
                      <a:cubicBezTo>
                        <a:pt x="59134" y="50403"/>
                        <a:pt x="37306" y="38894"/>
                        <a:pt x="23812" y="28575"/>
                      </a:cubicBezTo>
                      <a:cubicBezTo>
                        <a:pt x="10318" y="18256"/>
                        <a:pt x="5159" y="9128"/>
                        <a:pt x="0" y="0"/>
                      </a:cubicBezTo>
                    </a:path>
                  </a:pathLst>
                </a:custGeom>
                <a:noFill/>
                <a:ln w="12700">
                  <a:solidFill>
                    <a:schemeClr val="bg1"/>
                  </a:solidFill>
                  <a:miter lim="800000"/>
                  <a:headEnd/>
                  <a:tailEnd/>
                </a:ln>
              </p:spPr>
              <p:txBody>
                <a:bodyPr rtlCol="0" anchor="ctr"/>
                <a:lstStyle/>
                <a:p>
                  <a:pPr marL="0" marR="0" lvl="0" indent="0" algn="ctr" defTabSz="12185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Arial"/>
                    <a:ea typeface="+mn-ea"/>
                    <a:cs typeface="Arial" panose="020B0604020202020204" pitchFamily="34" charset="0"/>
                    <a:sym typeface="Helvetica"/>
                  </a:endParaRPr>
                </a:p>
              </p:txBody>
            </p:sp>
          </p:grpSp>
          <p:sp>
            <p:nvSpPr>
              <p:cNvPr id="54" name="Oval 53">
                <a:extLst>
                  <a:ext uri="{FF2B5EF4-FFF2-40B4-BE49-F238E27FC236}">
                    <a16:creationId xmlns:a16="http://schemas.microsoft.com/office/drawing/2014/main" id="{1C1CFEDE-2741-45BA-80D8-F2F280D202C2}"/>
                  </a:ext>
                </a:extLst>
              </p:cNvPr>
              <p:cNvSpPr/>
              <p:nvPr/>
            </p:nvSpPr>
            <p:spPr bwMode="auto">
              <a:xfrm>
                <a:off x="6678962" y="870323"/>
                <a:ext cx="69596" cy="69596"/>
              </a:xfrm>
              <a:prstGeom prst="ellipse">
                <a:avLst/>
              </a:prstGeom>
              <a:solidFill>
                <a:schemeClr val="accent4"/>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55" name="Oval 54">
                <a:extLst>
                  <a:ext uri="{FF2B5EF4-FFF2-40B4-BE49-F238E27FC236}">
                    <a16:creationId xmlns:a16="http://schemas.microsoft.com/office/drawing/2014/main" id="{8F11515A-C283-4367-918E-9FB82A12DC6D}"/>
                  </a:ext>
                </a:extLst>
              </p:cNvPr>
              <p:cNvSpPr/>
              <p:nvPr/>
            </p:nvSpPr>
            <p:spPr bwMode="auto">
              <a:xfrm>
                <a:off x="7212157" y="1022338"/>
                <a:ext cx="69596" cy="69596"/>
              </a:xfrm>
              <a:prstGeom prst="ellipse">
                <a:avLst/>
              </a:prstGeom>
              <a:solidFill>
                <a:schemeClr val="accent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56" name="Oval 55">
                <a:extLst>
                  <a:ext uri="{FF2B5EF4-FFF2-40B4-BE49-F238E27FC236}">
                    <a16:creationId xmlns:a16="http://schemas.microsoft.com/office/drawing/2014/main" id="{8D5E755D-892A-417B-89CB-6C9353343572}"/>
                  </a:ext>
                </a:extLst>
              </p:cNvPr>
              <p:cNvSpPr/>
              <p:nvPr/>
            </p:nvSpPr>
            <p:spPr bwMode="auto">
              <a:xfrm>
                <a:off x="7259312" y="954235"/>
                <a:ext cx="69596" cy="69596"/>
              </a:xfrm>
              <a:prstGeom prst="ellipse">
                <a:avLst/>
              </a:prstGeom>
              <a:solidFill>
                <a:schemeClr val="accent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57" name="Oval 56">
                <a:extLst>
                  <a:ext uri="{FF2B5EF4-FFF2-40B4-BE49-F238E27FC236}">
                    <a16:creationId xmlns:a16="http://schemas.microsoft.com/office/drawing/2014/main" id="{D4352515-1D25-48CC-A1DB-A0AC7DDFCE1C}"/>
                  </a:ext>
                </a:extLst>
              </p:cNvPr>
              <p:cNvSpPr/>
              <p:nvPr/>
            </p:nvSpPr>
            <p:spPr bwMode="auto">
              <a:xfrm>
                <a:off x="6978101" y="732620"/>
                <a:ext cx="69596" cy="69596"/>
              </a:xfrm>
              <a:prstGeom prst="ellipse">
                <a:avLst/>
              </a:prstGeom>
              <a:solidFill>
                <a:schemeClr val="accent4"/>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58" name="Oval 57">
                <a:extLst>
                  <a:ext uri="{FF2B5EF4-FFF2-40B4-BE49-F238E27FC236}">
                    <a16:creationId xmlns:a16="http://schemas.microsoft.com/office/drawing/2014/main" id="{0CAE4690-A0CD-49E0-BEEC-921EBBE1BE30}"/>
                  </a:ext>
                </a:extLst>
              </p:cNvPr>
              <p:cNvSpPr/>
              <p:nvPr/>
            </p:nvSpPr>
            <p:spPr bwMode="auto">
              <a:xfrm>
                <a:off x="6771099" y="833253"/>
                <a:ext cx="69596" cy="69596"/>
              </a:xfrm>
              <a:prstGeom prst="ellipse">
                <a:avLst/>
              </a:prstGeom>
              <a:solidFill>
                <a:schemeClr val="accent4"/>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59" name="Oval 58">
                <a:extLst>
                  <a:ext uri="{FF2B5EF4-FFF2-40B4-BE49-F238E27FC236}">
                    <a16:creationId xmlns:a16="http://schemas.microsoft.com/office/drawing/2014/main" id="{1F77D119-3EA0-4C59-8611-1E7F2272E01E}"/>
                  </a:ext>
                </a:extLst>
              </p:cNvPr>
              <p:cNvSpPr/>
              <p:nvPr/>
            </p:nvSpPr>
            <p:spPr bwMode="auto">
              <a:xfrm>
                <a:off x="6875694" y="828046"/>
                <a:ext cx="69596" cy="69596"/>
              </a:xfrm>
              <a:prstGeom prst="ellipse">
                <a:avLst/>
              </a:prstGeom>
              <a:solidFill>
                <a:schemeClr val="accent4"/>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60" name="Oval 59">
                <a:extLst>
                  <a:ext uri="{FF2B5EF4-FFF2-40B4-BE49-F238E27FC236}">
                    <a16:creationId xmlns:a16="http://schemas.microsoft.com/office/drawing/2014/main" id="{746334DA-0E56-4BB6-8FF4-D2B0C7F98564}"/>
                  </a:ext>
                </a:extLst>
              </p:cNvPr>
              <p:cNvSpPr/>
              <p:nvPr/>
            </p:nvSpPr>
            <p:spPr bwMode="auto">
              <a:xfrm>
                <a:off x="7122884" y="816401"/>
                <a:ext cx="69596" cy="69596"/>
              </a:xfrm>
              <a:prstGeom prst="ellipse">
                <a:avLst/>
              </a:prstGeom>
              <a:solidFill>
                <a:schemeClr val="accent4"/>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61" name="Oval 60">
                <a:extLst>
                  <a:ext uri="{FF2B5EF4-FFF2-40B4-BE49-F238E27FC236}">
                    <a16:creationId xmlns:a16="http://schemas.microsoft.com/office/drawing/2014/main" id="{04AD4332-E323-4460-A471-AA1838EEEA0C}"/>
                  </a:ext>
                </a:extLst>
              </p:cNvPr>
              <p:cNvSpPr/>
              <p:nvPr/>
            </p:nvSpPr>
            <p:spPr bwMode="auto">
              <a:xfrm>
                <a:off x="7137043" y="1247472"/>
                <a:ext cx="69596" cy="69596"/>
              </a:xfrm>
              <a:prstGeom prst="ellipse">
                <a:avLst/>
              </a:prstGeom>
              <a:solidFill>
                <a:schemeClr val="accent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62" name="Oval 61">
                <a:extLst>
                  <a:ext uri="{FF2B5EF4-FFF2-40B4-BE49-F238E27FC236}">
                    <a16:creationId xmlns:a16="http://schemas.microsoft.com/office/drawing/2014/main" id="{051B0FE5-5151-489F-B566-FF399A1885AD}"/>
                  </a:ext>
                </a:extLst>
              </p:cNvPr>
              <p:cNvSpPr/>
              <p:nvPr/>
            </p:nvSpPr>
            <p:spPr bwMode="auto">
              <a:xfrm>
                <a:off x="7215202" y="852387"/>
                <a:ext cx="69596" cy="69596"/>
              </a:xfrm>
              <a:prstGeom prst="ellipse">
                <a:avLst/>
              </a:prstGeom>
              <a:solidFill>
                <a:schemeClr val="accent4"/>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63" name="Oval 62">
                <a:extLst>
                  <a:ext uri="{FF2B5EF4-FFF2-40B4-BE49-F238E27FC236}">
                    <a16:creationId xmlns:a16="http://schemas.microsoft.com/office/drawing/2014/main" id="{4FB40258-43B1-4622-9513-2135FB4C40EC}"/>
                  </a:ext>
                </a:extLst>
              </p:cNvPr>
              <p:cNvSpPr/>
              <p:nvPr/>
            </p:nvSpPr>
            <p:spPr bwMode="auto">
              <a:xfrm>
                <a:off x="6991593" y="814190"/>
                <a:ext cx="69596" cy="69596"/>
              </a:xfrm>
              <a:prstGeom prst="ellipse">
                <a:avLst/>
              </a:prstGeom>
              <a:solidFill>
                <a:schemeClr val="accent4"/>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64" name="Oval 63">
                <a:extLst>
                  <a:ext uri="{FF2B5EF4-FFF2-40B4-BE49-F238E27FC236}">
                    <a16:creationId xmlns:a16="http://schemas.microsoft.com/office/drawing/2014/main" id="{25712861-F02F-4ED9-9072-FFF5E3BA81FA}"/>
                  </a:ext>
                </a:extLst>
              </p:cNvPr>
              <p:cNvSpPr/>
              <p:nvPr/>
            </p:nvSpPr>
            <p:spPr bwMode="auto">
              <a:xfrm>
                <a:off x="7067447" y="1160962"/>
                <a:ext cx="69596" cy="69596"/>
              </a:xfrm>
              <a:prstGeom prst="ellipse">
                <a:avLst/>
              </a:prstGeom>
              <a:solidFill>
                <a:schemeClr val="accent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65" name="Oval 64">
                <a:extLst>
                  <a:ext uri="{FF2B5EF4-FFF2-40B4-BE49-F238E27FC236}">
                    <a16:creationId xmlns:a16="http://schemas.microsoft.com/office/drawing/2014/main" id="{18934144-AFF2-4DBB-BDE2-2A4A38EED71A}"/>
                  </a:ext>
                </a:extLst>
              </p:cNvPr>
              <p:cNvSpPr/>
              <p:nvPr/>
            </p:nvSpPr>
            <p:spPr bwMode="auto">
              <a:xfrm>
                <a:off x="7192480" y="1170556"/>
                <a:ext cx="69596" cy="69596"/>
              </a:xfrm>
              <a:prstGeom prst="ellipse">
                <a:avLst/>
              </a:prstGeom>
              <a:solidFill>
                <a:schemeClr val="accent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66" name="Oval 65">
                <a:extLst>
                  <a:ext uri="{FF2B5EF4-FFF2-40B4-BE49-F238E27FC236}">
                    <a16:creationId xmlns:a16="http://schemas.microsoft.com/office/drawing/2014/main" id="{1B31EAD4-75A8-4483-9180-019BD3D1853C}"/>
                  </a:ext>
                </a:extLst>
              </p:cNvPr>
              <p:cNvSpPr/>
              <p:nvPr/>
            </p:nvSpPr>
            <p:spPr bwMode="auto">
              <a:xfrm>
                <a:off x="7262864" y="1093640"/>
                <a:ext cx="69596" cy="69596"/>
              </a:xfrm>
              <a:prstGeom prst="ellipse">
                <a:avLst/>
              </a:prstGeom>
              <a:solidFill>
                <a:schemeClr val="accent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67" name="Oval 66">
                <a:extLst>
                  <a:ext uri="{FF2B5EF4-FFF2-40B4-BE49-F238E27FC236}">
                    <a16:creationId xmlns:a16="http://schemas.microsoft.com/office/drawing/2014/main" id="{45B3427A-3FB8-4E99-8E6C-56245A24896A}"/>
                  </a:ext>
                </a:extLst>
              </p:cNvPr>
              <p:cNvSpPr/>
              <p:nvPr/>
            </p:nvSpPr>
            <p:spPr bwMode="auto">
              <a:xfrm>
                <a:off x="7140036" y="1085360"/>
                <a:ext cx="69596" cy="69596"/>
              </a:xfrm>
              <a:prstGeom prst="ellipse">
                <a:avLst/>
              </a:prstGeom>
              <a:solidFill>
                <a:schemeClr val="accent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68" name="Oval 67">
                <a:extLst>
                  <a:ext uri="{FF2B5EF4-FFF2-40B4-BE49-F238E27FC236}">
                    <a16:creationId xmlns:a16="http://schemas.microsoft.com/office/drawing/2014/main" id="{7D4D1D4E-9BC5-4498-80C6-BDBFB0C29E1F}"/>
                  </a:ext>
                </a:extLst>
              </p:cNvPr>
              <p:cNvSpPr/>
              <p:nvPr/>
            </p:nvSpPr>
            <p:spPr bwMode="auto">
              <a:xfrm>
                <a:off x="7353153" y="1084207"/>
                <a:ext cx="69596" cy="69596"/>
              </a:xfrm>
              <a:prstGeom prst="ellipse">
                <a:avLst/>
              </a:prstGeom>
              <a:solidFill>
                <a:schemeClr val="accent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69" name="Freeform: Shape 68">
                <a:extLst>
                  <a:ext uri="{FF2B5EF4-FFF2-40B4-BE49-F238E27FC236}">
                    <a16:creationId xmlns:a16="http://schemas.microsoft.com/office/drawing/2014/main" id="{6D96A015-5F96-4E43-BBFD-34DFF6A82587}"/>
                  </a:ext>
                </a:extLst>
              </p:cNvPr>
              <p:cNvSpPr/>
              <p:nvPr/>
            </p:nvSpPr>
            <p:spPr bwMode="auto">
              <a:xfrm>
                <a:off x="7429275" y="661988"/>
                <a:ext cx="105000" cy="357187"/>
              </a:xfrm>
              <a:custGeom>
                <a:avLst/>
                <a:gdLst>
                  <a:gd name="connsiteX0" fmla="*/ 14513 w 105000"/>
                  <a:gd name="connsiteY0" fmla="*/ 357187 h 357187"/>
                  <a:gd name="connsiteX1" fmla="*/ 225 w 105000"/>
                  <a:gd name="connsiteY1" fmla="*/ 247650 h 357187"/>
                  <a:gd name="connsiteX2" fmla="*/ 14513 w 105000"/>
                  <a:gd name="connsiteY2" fmla="*/ 85725 h 357187"/>
                  <a:gd name="connsiteX3" fmla="*/ 105000 w 105000"/>
                  <a:gd name="connsiteY3" fmla="*/ 0 h 357187"/>
                </a:gdLst>
                <a:ahLst/>
                <a:cxnLst>
                  <a:cxn ang="0">
                    <a:pos x="connsiteX0" y="connsiteY0"/>
                  </a:cxn>
                  <a:cxn ang="0">
                    <a:pos x="connsiteX1" y="connsiteY1"/>
                  </a:cxn>
                  <a:cxn ang="0">
                    <a:pos x="connsiteX2" y="connsiteY2"/>
                  </a:cxn>
                  <a:cxn ang="0">
                    <a:pos x="connsiteX3" y="connsiteY3"/>
                  </a:cxn>
                </a:cxnLst>
                <a:rect l="l" t="t" r="r" b="b"/>
                <a:pathLst>
                  <a:path w="105000" h="357187">
                    <a:moveTo>
                      <a:pt x="14513" y="357187"/>
                    </a:moveTo>
                    <a:cubicBezTo>
                      <a:pt x="7369" y="325040"/>
                      <a:pt x="225" y="292894"/>
                      <a:pt x="225" y="247650"/>
                    </a:cubicBezTo>
                    <a:cubicBezTo>
                      <a:pt x="225" y="202406"/>
                      <a:pt x="-2950" y="127000"/>
                      <a:pt x="14513" y="85725"/>
                    </a:cubicBezTo>
                    <a:cubicBezTo>
                      <a:pt x="31976" y="44450"/>
                      <a:pt x="68488" y="22225"/>
                      <a:pt x="105000" y="0"/>
                    </a:cubicBezTo>
                  </a:path>
                </a:pathLst>
              </a:custGeom>
              <a:noFill/>
              <a:ln w="19050">
                <a:solidFill>
                  <a:schemeClr val="bg1"/>
                </a:solidFill>
                <a:miter lim="800000"/>
                <a:headEnd/>
                <a:tailEnd/>
              </a:ln>
            </p:spPr>
            <p:txBody>
              <a:bodyPr rtlCol="0" anchor="ctr"/>
              <a:lstStyle/>
              <a:p>
                <a:pPr marL="0" marR="0" lvl="0" indent="0" algn="ctr" defTabSz="12185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srgbClr val="FFFFFF"/>
                  </a:solidFill>
                  <a:effectLst/>
                  <a:uLnTx/>
                  <a:uFillTx/>
                  <a:latin typeface="Arial"/>
                  <a:ea typeface="+mn-ea"/>
                  <a:cs typeface="Arial" panose="020B0604020202020204" pitchFamily="34" charset="0"/>
                  <a:sym typeface="Helvetica"/>
                </a:endParaRPr>
              </a:p>
            </p:txBody>
          </p:sp>
          <p:sp>
            <p:nvSpPr>
              <p:cNvPr id="70" name="Oval 69">
                <a:extLst>
                  <a:ext uri="{FF2B5EF4-FFF2-40B4-BE49-F238E27FC236}">
                    <a16:creationId xmlns:a16="http://schemas.microsoft.com/office/drawing/2014/main" id="{04EA58BE-C699-40D0-8C3A-7F2A43390B27}"/>
                  </a:ext>
                </a:extLst>
              </p:cNvPr>
              <p:cNvSpPr/>
              <p:nvPr/>
            </p:nvSpPr>
            <p:spPr bwMode="auto">
              <a:xfrm>
                <a:off x="7391558" y="843006"/>
                <a:ext cx="69596" cy="69596"/>
              </a:xfrm>
              <a:prstGeom prst="ellipse">
                <a:avLst/>
              </a:prstGeom>
              <a:solidFill>
                <a:schemeClr val="accent4"/>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71" name="Oval 70">
                <a:extLst>
                  <a:ext uri="{FF2B5EF4-FFF2-40B4-BE49-F238E27FC236}">
                    <a16:creationId xmlns:a16="http://schemas.microsoft.com/office/drawing/2014/main" id="{E3255C78-8C3C-42C8-A025-F546E3FB4497}"/>
                  </a:ext>
                </a:extLst>
              </p:cNvPr>
              <p:cNvSpPr/>
              <p:nvPr/>
            </p:nvSpPr>
            <p:spPr bwMode="auto">
              <a:xfrm>
                <a:off x="7397415" y="932628"/>
                <a:ext cx="69596" cy="69596"/>
              </a:xfrm>
              <a:prstGeom prst="ellipse">
                <a:avLst/>
              </a:prstGeom>
              <a:solidFill>
                <a:schemeClr val="accent4"/>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72" name="Oval 71">
                <a:extLst>
                  <a:ext uri="{FF2B5EF4-FFF2-40B4-BE49-F238E27FC236}">
                    <a16:creationId xmlns:a16="http://schemas.microsoft.com/office/drawing/2014/main" id="{5E024515-BC5F-4E8E-8962-174CD50385C0}"/>
                  </a:ext>
                </a:extLst>
              </p:cNvPr>
              <p:cNvSpPr/>
              <p:nvPr/>
            </p:nvSpPr>
            <p:spPr bwMode="auto">
              <a:xfrm>
                <a:off x="7400930" y="744594"/>
                <a:ext cx="69596" cy="69596"/>
              </a:xfrm>
              <a:prstGeom prst="ellipse">
                <a:avLst/>
              </a:prstGeom>
              <a:solidFill>
                <a:schemeClr val="accent4"/>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73" name="Oval 72">
                <a:extLst>
                  <a:ext uri="{FF2B5EF4-FFF2-40B4-BE49-F238E27FC236}">
                    <a16:creationId xmlns:a16="http://schemas.microsoft.com/office/drawing/2014/main" id="{8527D310-7DDE-47A1-9AB1-F7EACAC2DE4E}"/>
                  </a:ext>
                </a:extLst>
              </p:cNvPr>
              <p:cNvSpPr/>
              <p:nvPr/>
            </p:nvSpPr>
            <p:spPr bwMode="auto">
              <a:xfrm>
                <a:off x="7438647" y="667355"/>
                <a:ext cx="69596" cy="69596"/>
              </a:xfrm>
              <a:prstGeom prst="ellipse">
                <a:avLst/>
              </a:prstGeom>
              <a:solidFill>
                <a:schemeClr val="accent4"/>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799"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grpSp>
        <p:sp>
          <p:nvSpPr>
            <p:cNvPr id="49" name="Rectangle 48">
              <a:extLst>
                <a:ext uri="{FF2B5EF4-FFF2-40B4-BE49-F238E27FC236}">
                  <a16:creationId xmlns:a16="http://schemas.microsoft.com/office/drawing/2014/main" id="{511FE9B0-ABD6-499C-8D08-70DC979D3847}"/>
                </a:ext>
              </a:extLst>
            </p:cNvPr>
            <p:cNvSpPr/>
            <p:nvPr/>
          </p:nvSpPr>
          <p:spPr>
            <a:xfrm>
              <a:off x="1943291" y="489689"/>
              <a:ext cx="406806" cy="338554"/>
            </a:xfrm>
            <a:prstGeom prst="rect">
              <a:avLst/>
            </a:prstGeom>
          </p:spPr>
          <p:txBody>
            <a:bodyPr wrap="square">
              <a:spAutoFit/>
            </a:bodyPr>
            <a:lstStyle/>
            <a:p>
              <a:pPr marL="0" marR="0" lvl="0" indent="0" algn="l" defTabSz="1087553" rtl="0" eaLnBrk="1" fontAlgn="auto" latinLnBrk="0" hangingPunct="1">
                <a:lnSpc>
                  <a:spcPct val="100000"/>
                </a:lnSpc>
                <a:spcBef>
                  <a:spcPts val="0"/>
                </a:spcBef>
                <a:spcAft>
                  <a:spcPts val="0"/>
                </a:spcAft>
                <a:buClr>
                  <a:srgbClr val="00B398"/>
                </a:buClr>
                <a:buSzTx/>
                <a:buFontTx/>
                <a:buNone/>
                <a:tabLst/>
                <a:defRPr/>
              </a:pPr>
              <a:r>
                <a:rPr kumimoji="0" lang="en-US" sz="1600" b="1" i="0" u="none" strike="noStrike" kern="1200" cap="none" spc="0" normalizeH="0" baseline="0" noProof="0">
                  <a:ln>
                    <a:noFill/>
                  </a:ln>
                  <a:solidFill>
                    <a:prstClr val="black"/>
                  </a:solidFill>
                  <a:effectLst/>
                  <a:uLnTx/>
                  <a:uFillTx/>
                  <a:latin typeface="Arial Narrow"/>
                  <a:ea typeface="+mn-ea"/>
                  <a:cs typeface="Arial" panose="020B0604020202020204" pitchFamily="34" charset="0"/>
                  <a:sym typeface="Helvetica"/>
                </a:rPr>
                <a:t>N2</a:t>
              </a:r>
            </a:p>
          </p:txBody>
        </p:sp>
      </p:grpSp>
      <p:sp>
        <p:nvSpPr>
          <p:cNvPr id="133" name="TextBox 132">
            <a:extLst>
              <a:ext uri="{FF2B5EF4-FFF2-40B4-BE49-F238E27FC236}">
                <a16:creationId xmlns:a16="http://schemas.microsoft.com/office/drawing/2014/main" id="{4EBD53C5-ACA9-415C-92FD-5F83F9D125F4}"/>
              </a:ext>
            </a:extLst>
          </p:cNvPr>
          <p:cNvSpPr txBox="1"/>
          <p:nvPr/>
        </p:nvSpPr>
        <p:spPr>
          <a:xfrm>
            <a:off x="812226" y="5749879"/>
            <a:ext cx="538737" cy="246221"/>
          </a:xfrm>
          <a:prstGeom prst="rect">
            <a:avLst/>
          </a:prstGeom>
          <a:noFill/>
        </p:spPr>
        <p:txBody>
          <a:bodyPr wrap="none" lIns="0" tIns="0" rIns="0" bIns="0" rtlCol="0">
            <a:spAutoFit/>
          </a:bodyPr>
          <a:lstStyle/>
          <a:p>
            <a:pPr marL="0" marR="0" lvl="0" indent="0" algn="l" defTabSz="108755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Helvetica"/>
              </a:rPr>
              <a:t>Tumor</a:t>
            </a:r>
          </a:p>
        </p:txBody>
      </p:sp>
      <p:sp>
        <p:nvSpPr>
          <p:cNvPr id="134" name="TextBox 133">
            <a:extLst>
              <a:ext uri="{FF2B5EF4-FFF2-40B4-BE49-F238E27FC236}">
                <a16:creationId xmlns:a16="http://schemas.microsoft.com/office/drawing/2014/main" id="{898D810C-32CB-4848-A434-ABF25CC69642}"/>
              </a:ext>
            </a:extLst>
          </p:cNvPr>
          <p:cNvSpPr txBox="1"/>
          <p:nvPr/>
        </p:nvSpPr>
        <p:spPr>
          <a:xfrm>
            <a:off x="806156" y="6055222"/>
            <a:ext cx="3210227" cy="246221"/>
          </a:xfrm>
          <a:prstGeom prst="rect">
            <a:avLst/>
          </a:prstGeom>
          <a:noFill/>
        </p:spPr>
        <p:txBody>
          <a:bodyPr wrap="square" lIns="0" tIns="0" rIns="0" bIns="0" rtlCol="0">
            <a:spAutoFit/>
          </a:bodyPr>
          <a:lstStyle/>
          <a:p>
            <a:pPr marL="0" marR="0" lvl="0" indent="0" algn="l" defTabSz="108755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Helvetica"/>
              </a:rPr>
              <a:t>Regional/local metastatic LN</a:t>
            </a:r>
          </a:p>
        </p:txBody>
      </p:sp>
      <p:sp>
        <p:nvSpPr>
          <p:cNvPr id="135" name="TextBox 134">
            <a:extLst>
              <a:ext uri="{FF2B5EF4-FFF2-40B4-BE49-F238E27FC236}">
                <a16:creationId xmlns:a16="http://schemas.microsoft.com/office/drawing/2014/main" id="{3237C70E-EF75-4603-AE4E-8434FB7D563C}"/>
              </a:ext>
            </a:extLst>
          </p:cNvPr>
          <p:cNvSpPr txBox="1"/>
          <p:nvPr/>
        </p:nvSpPr>
        <p:spPr>
          <a:xfrm>
            <a:off x="1678987" y="5749879"/>
            <a:ext cx="1729328" cy="246221"/>
          </a:xfrm>
          <a:prstGeom prst="rect">
            <a:avLst/>
          </a:prstGeom>
          <a:noFill/>
        </p:spPr>
        <p:txBody>
          <a:bodyPr wrap="square" lIns="0" tIns="0" rIns="0" bIns="0" rtlCol="0">
            <a:spAutoFit/>
          </a:bodyPr>
          <a:lstStyle/>
          <a:p>
            <a:pPr marL="0" marR="0" lvl="0" indent="0" algn="l" defTabSz="108755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Helvetica"/>
              </a:rPr>
              <a:t>Nonmetastatic LN</a:t>
            </a:r>
          </a:p>
        </p:txBody>
      </p:sp>
      <p:sp>
        <p:nvSpPr>
          <p:cNvPr id="136" name="Oval 135">
            <a:extLst>
              <a:ext uri="{FF2B5EF4-FFF2-40B4-BE49-F238E27FC236}">
                <a16:creationId xmlns:a16="http://schemas.microsoft.com/office/drawing/2014/main" id="{CCDA9CF5-C2DF-4A65-BEA0-A98C47BC03D9}"/>
              </a:ext>
            </a:extLst>
          </p:cNvPr>
          <p:cNvSpPr/>
          <p:nvPr/>
        </p:nvSpPr>
        <p:spPr bwMode="auto">
          <a:xfrm>
            <a:off x="1420444" y="5780144"/>
            <a:ext cx="185690" cy="185690"/>
          </a:xfrm>
          <a:prstGeom prst="ellipse">
            <a:avLst/>
          </a:prstGeom>
          <a:solidFill>
            <a:schemeClr val="accent4"/>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37" name="Oval 136">
            <a:extLst>
              <a:ext uri="{FF2B5EF4-FFF2-40B4-BE49-F238E27FC236}">
                <a16:creationId xmlns:a16="http://schemas.microsoft.com/office/drawing/2014/main" id="{85A5AC30-AD31-480B-B7C6-D7F552B47938}"/>
              </a:ext>
            </a:extLst>
          </p:cNvPr>
          <p:cNvSpPr/>
          <p:nvPr/>
        </p:nvSpPr>
        <p:spPr bwMode="auto">
          <a:xfrm>
            <a:off x="516914" y="6081899"/>
            <a:ext cx="185690" cy="185690"/>
          </a:xfrm>
          <a:prstGeom prst="ellipse">
            <a:avLst/>
          </a:prstGeom>
          <a:solidFill>
            <a:schemeClr val="accent2"/>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38" name="Oval 137">
            <a:extLst>
              <a:ext uri="{FF2B5EF4-FFF2-40B4-BE49-F238E27FC236}">
                <a16:creationId xmlns:a16="http://schemas.microsoft.com/office/drawing/2014/main" id="{ACCE9BF8-802B-4651-B9D3-BF82A55D06AA}"/>
              </a:ext>
            </a:extLst>
          </p:cNvPr>
          <p:cNvSpPr/>
          <p:nvPr/>
        </p:nvSpPr>
        <p:spPr bwMode="auto">
          <a:xfrm>
            <a:off x="522638" y="5780144"/>
            <a:ext cx="185690" cy="185690"/>
          </a:xfrm>
          <a:prstGeom prst="ellipse">
            <a:avLst/>
          </a:prstGeom>
          <a:solidFill>
            <a:srgbClr val="FF0000"/>
          </a:solidFill>
          <a:ln w="0">
            <a:solidFill>
              <a:schemeClr val="bg1"/>
            </a:solidFill>
            <a:miter lim="800000"/>
            <a:headEnd/>
            <a:tailEnd/>
          </a:ln>
        </p:spPr>
        <p:txBody>
          <a:bodyPr rtlCol="0" anchor="b"/>
          <a:lstStyle/>
          <a:p>
            <a:pPr marL="0" marR="0" lvl="0" indent="0" algn="ctr" defTabSz="1218504"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sym typeface="Helvetica"/>
            </a:endParaRPr>
          </a:p>
        </p:txBody>
      </p:sp>
      <p:sp>
        <p:nvSpPr>
          <p:cNvPr id="139" name="TextBox 138">
            <a:extLst>
              <a:ext uri="{FF2B5EF4-FFF2-40B4-BE49-F238E27FC236}">
                <a16:creationId xmlns:a16="http://schemas.microsoft.com/office/drawing/2014/main" id="{A0C1F106-BA13-4EEB-86ED-54E08A3E44C7}"/>
              </a:ext>
            </a:extLst>
          </p:cNvPr>
          <p:cNvSpPr txBox="1"/>
          <p:nvPr/>
        </p:nvSpPr>
        <p:spPr>
          <a:xfrm>
            <a:off x="2507980" y="1438864"/>
            <a:ext cx="1976108" cy="830997"/>
          </a:xfrm>
          <a:prstGeom prst="rect">
            <a:avLst/>
          </a:prstGeom>
          <a:noFill/>
        </p:spPr>
        <p:txBody>
          <a:bodyPr wrap="square" lIns="0" tIns="0" rIns="0" bIns="0" rtlCol="0">
            <a:spAutoFit/>
          </a:bodyPr>
          <a:lstStyle/>
          <a:p>
            <a:pPr marL="0" marR="0" lvl="0" indent="0" algn="ctr" defTabSz="108755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Helvetica"/>
              </a:rPr>
              <a:t>Treatment with immune checkpoint inhibitor therapy</a:t>
            </a:r>
          </a:p>
        </p:txBody>
      </p:sp>
      <p:sp>
        <p:nvSpPr>
          <p:cNvPr id="140" name="TextBox 139">
            <a:extLst>
              <a:ext uri="{FF2B5EF4-FFF2-40B4-BE49-F238E27FC236}">
                <a16:creationId xmlns:a16="http://schemas.microsoft.com/office/drawing/2014/main" id="{5EF22BC0-89EB-4C97-90C1-CE70D154BCF4}"/>
              </a:ext>
            </a:extLst>
          </p:cNvPr>
          <p:cNvSpPr txBox="1"/>
          <p:nvPr/>
        </p:nvSpPr>
        <p:spPr>
          <a:xfrm>
            <a:off x="4877689" y="1438864"/>
            <a:ext cx="2023912" cy="830997"/>
          </a:xfrm>
          <a:prstGeom prst="rect">
            <a:avLst/>
          </a:prstGeom>
          <a:noFill/>
        </p:spPr>
        <p:txBody>
          <a:bodyPr wrap="square" lIns="0" tIns="0" rIns="0" bIns="0" rtlCol="0">
            <a:spAutoFit/>
          </a:bodyPr>
          <a:lstStyle/>
          <a:p>
            <a:pPr marL="0" marR="0" lvl="0" indent="0" algn="ctr" defTabSz="108755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Helvetica"/>
              </a:rPr>
              <a:t>Activation of </a:t>
            </a:r>
          </a:p>
          <a:p>
            <a:pPr marL="0" marR="0" lvl="0" indent="0" algn="ctr" defTabSz="108755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Helvetica"/>
              </a:rPr>
              <a:t>diverse set</a:t>
            </a:r>
            <a:b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Helvetica"/>
              </a:rPr>
            </a:br>
            <a: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Helvetica"/>
              </a:rPr>
              <a:t>of T-cells</a:t>
            </a:r>
          </a:p>
        </p:txBody>
      </p:sp>
      <p:sp>
        <p:nvSpPr>
          <p:cNvPr id="141" name="TextBox 140">
            <a:extLst>
              <a:ext uri="{FF2B5EF4-FFF2-40B4-BE49-F238E27FC236}">
                <a16:creationId xmlns:a16="http://schemas.microsoft.com/office/drawing/2014/main" id="{1E2A2C68-87B3-4785-A660-F78553A9D4F1}"/>
              </a:ext>
            </a:extLst>
          </p:cNvPr>
          <p:cNvSpPr txBox="1"/>
          <p:nvPr/>
        </p:nvSpPr>
        <p:spPr>
          <a:xfrm>
            <a:off x="7447796" y="1438864"/>
            <a:ext cx="1741170" cy="830997"/>
          </a:xfrm>
          <a:prstGeom prst="rect">
            <a:avLst/>
          </a:prstGeom>
          <a:noFill/>
        </p:spPr>
        <p:txBody>
          <a:bodyPr wrap="square" lIns="0" tIns="0" rIns="0" bIns="0" rtlCol="0">
            <a:spAutoFit/>
          </a:bodyPr>
          <a:lstStyle/>
          <a:p>
            <a:pPr marL="0" marR="0" lvl="0" indent="0" algn="ctr" defTabSz="108755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Helvetica"/>
              </a:rPr>
              <a:t>Surgical </a:t>
            </a:r>
            <a:b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Helvetica"/>
              </a:rPr>
            </a:br>
            <a: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Helvetica"/>
              </a:rPr>
              <a:t>resection of tumor</a:t>
            </a:r>
          </a:p>
        </p:txBody>
      </p:sp>
      <p:sp>
        <p:nvSpPr>
          <p:cNvPr id="142" name="TextBox 141">
            <a:extLst>
              <a:ext uri="{FF2B5EF4-FFF2-40B4-BE49-F238E27FC236}">
                <a16:creationId xmlns:a16="http://schemas.microsoft.com/office/drawing/2014/main" id="{19E78546-51AD-40CC-BE54-5A61B7B93EF7}"/>
              </a:ext>
            </a:extLst>
          </p:cNvPr>
          <p:cNvSpPr txBox="1"/>
          <p:nvPr/>
        </p:nvSpPr>
        <p:spPr>
          <a:xfrm>
            <a:off x="9602270" y="1438864"/>
            <a:ext cx="2081645" cy="1107996"/>
          </a:xfrm>
          <a:prstGeom prst="rect">
            <a:avLst/>
          </a:prstGeom>
          <a:noFill/>
        </p:spPr>
        <p:txBody>
          <a:bodyPr wrap="square" lIns="0" tIns="0" rIns="0" bIns="0" rtlCol="0">
            <a:spAutoFit/>
          </a:bodyPr>
          <a:lstStyle/>
          <a:p>
            <a:pPr marL="0" marR="0" lvl="0" indent="0" algn="ctr" defTabSz="108755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Helvetica"/>
              </a:rPr>
              <a:t>Systemic antitumor response from activated T-cells </a:t>
            </a:r>
            <a:b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Helvetica"/>
              </a:rPr>
            </a:br>
            <a: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Helvetica"/>
              </a:rPr>
              <a:t>that remain</a:t>
            </a:r>
          </a:p>
        </p:txBody>
      </p:sp>
      <p:grpSp>
        <p:nvGrpSpPr>
          <p:cNvPr id="86" name="Group 85">
            <a:extLst>
              <a:ext uri="{FF2B5EF4-FFF2-40B4-BE49-F238E27FC236}">
                <a16:creationId xmlns:a16="http://schemas.microsoft.com/office/drawing/2014/main" id="{37F680A4-0D6B-46AD-A988-B4F607FF85F2}"/>
              </a:ext>
            </a:extLst>
          </p:cNvPr>
          <p:cNvGrpSpPr/>
          <p:nvPr/>
        </p:nvGrpSpPr>
        <p:grpSpPr>
          <a:xfrm rot="8983423">
            <a:off x="3072895" y="2660631"/>
            <a:ext cx="339510" cy="393932"/>
            <a:chOff x="-94676" y="4355068"/>
            <a:chExt cx="1308142" cy="1517831"/>
          </a:xfrm>
        </p:grpSpPr>
        <p:sp>
          <p:nvSpPr>
            <p:cNvPr id="91" name="Rectangle 90">
              <a:extLst>
                <a:ext uri="{FF2B5EF4-FFF2-40B4-BE49-F238E27FC236}">
                  <a16:creationId xmlns:a16="http://schemas.microsoft.com/office/drawing/2014/main" id="{05FDA357-C3CD-4DE7-9047-F62FCEB3B6D6}"/>
                </a:ext>
              </a:extLst>
            </p:cNvPr>
            <p:cNvSpPr/>
            <p:nvPr/>
          </p:nvSpPr>
          <p:spPr bwMode="auto">
            <a:xfrm>
              <a:off x="557520" y="4939645"/>
              <a:ext cx="116681" cy="933254"/>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sp>
          <p:nvSpPr>
            <p:cNvPr id="92" name="Rectangle 91">
              <a:extLst>
                <a:ext uri="{FF2B5EF4-FFF2-40B4-BE49-F238E27FC236}">
                  <a16:creationId xmlns:a16="http://schemas.microsoft.com/office/drawing/2014/main" id="{5CF6085F-D2C5-4DEC-82B5-F4C7E1E68742}"/>
                </a:ext>
              </a:extLst>
            </p:cNvPr>
            <p:cNvSpPr/>
            <p:nvPr/>
          </p:nvSpPr>
          <p:spPr bwMode="auto">
            <a:xfrm>
              <a:off x="716730" y="4939645"/>
              <a:ext cx="116681" cy="933254"/>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nvGrpSpPr>
            <p:cNvPr id="93" name="Group 92">
              <a:extLst>
                <a:ext uri="{FF2B5EF4-FFF2-40B4-BE49-F238E27FC236}">
                  <a16:creationId xmlns:a16="http://schemas.microsoft.com/office/drawing/2014/main" id="{568454A4-10B7-4E01-8236-9DCFF1C39908}"/>
                </a:ext>
              </a:extLst>
            </p:cNvPr>
            <p:cNvGrpSpPr/>
            <p:nvPr/>
          </p:nvGrpSpPr>
          <p:grpSpPr>
            <a:xfrm rot="2587634">
              <a:off x="951973" y="4355068"/>
              <a:ext cx="118872" cy="722667"/>
              <a:chOff x="757634" y="4319798"/>
              <a:chExt cx="118872" cy="722667"/>
            </a:xfrm>
          </p:grpSpPr>
          <p:sp>
            <p:nvSpPr>
              <p:cNvPr id="106" name="Rectangle 105">
                <a:extLst>
                  <a:ext uri="{FF2B5EF4-FFF2-40B4-BE49-F238E27FC236}">
                    <a16:creationId xmlns:a16="http://schemas.microsoft.com/office/drawing/2014/main" id="{7953528D-CF70-4B3F-82B5-1B0643B10840}"/>
                  </a:ext>
                </a:extLst>
              </p:cNvPr>
              <p:cNvSpPr/>
              <p:nvPr/>
            </p:nvSpPr>
            <p:spPr bwMode="auto">
              <a:xfrm>
                <a:off x="757634" y="4676705"/>
                <a:ext cx="118872" cy="36576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sp>
            <p:nvSpPr>
              <p:cNvPr id="107" name="Rectangle 106">
                <a:extLst>
                  <a:ext uri="{FF2B5EF4-FFF2-40B4-BE49-F238E27FC236}">
                    <a16:creationId xmlns:a16="http://schemas.microsoft.com/office/drawing/2014/main" id="{66AF3FF9-73AB-40AB-A34D-DEC8A828C22A}"/>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grpSp>
          <p:nvGrpSpPr>
            <p:cNvPr id="94" name="Group 93">
              <a:extLst>
                <a:ext uri="{FF2B5EF4-FFF2-40B4-BE49-F238E27FC236}">
                  <a16:creationId xmlns:a16="http://schemas.microsoft.com/office/drawing/2014/main" id="{651F95C8-06EE-4576-9706-291FFE4B5D59}"/>
                </a:ext>
              </a:extLst>
            </p:cNvPr>
            <p:cNvGrpSpPr/>
            <p:nvPr/>
          </p:nvGrpSpPr>
          <p:grpSpPr>
            <a:xfrm rot="18760257">
              <a:off x="310512" y="4387206"/>
              <a:ext cx="118872" cy="722667"/>
              <a:chOff x="757634" y="4319798"/>
              <a:chExt cx="118872" cy="722667"/>
            </a:xfrm>
          </p:grpSpPr>
          <p:sp>
            <p:nvSpPr>
              <p:cNvPr id="104" name="Rectangle 103">
                <a:extLst>
                  <a:ext uri="{FF2B5EF4-FFF2-40B4-BE49-F238E27FC236}">
                    <a16:creationId xmlns:a16="http://schemas.microsoft.com/office/drawing/2014/main" id="{CD9CA15C-9464-4FF4-999F-067590B497DD}"/>
                  </a:ext>
                </a:extLst>
              </p:cNvPr>
              <p:cNvSpPr/>
              <p:nvPr/>
            </p:nvSpPr>
            <p:spPr bwMode="auto">
              <a:xfrm>
                <a:off x="757634" y="4676705"/>
                <a:ext cx="118872" cy="36576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sp>
            <p:nvSpPr>
              <p:cNvPr id="105" name="Rectangle 104">
                <a:extLst>
                  <a:ext uri="{FF2B5EF4-FFF2-40B4-BE49-F238E27FC236}">
                    <a16:creationId xmlns:a16="http://schemas.microsoft.com/office/drawing/2014/main" id="{C7441AD5-DAE5-4E30-97A5-BE6C4A2D0BBC}"/>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grpSp>
          <p:nvGrpSpPr>
            <p:cNvPr id="95" name="Group 94">
              <a:extLst>
                <a:ext uri="{FF2B5EF4-FFF2-40B4-BE49-F238E27FC236}">
                  <a16:creationId xmlns:a16="http://schemas.microsoft.com/office/drawing/2014/main" id="{83CEEAF1-BB2E-472F-BFFA-78AE4DCCD844}"/>
                </a:ext>
              </a:extLst>
            </p:cNvPr>
            <p:cNvGrpSpPr/>
            <p:nvPr/>
          </p:nvGrpSpPr>
          <p:grpSpPr>
            <a:xfrm rot="18760257">
              <a:off x="161501" y="4525360"/>
              <a:ext cx="118873" cy="631227"/>
              <a:chOff x="757633" y="4319798"/>
              <a:chExt cx="118873" cy="631227"/>
            </a:xfrm>
          </p:grpSpPr>
          <p:sp>
            <p:nvSpPr>
              <p:cNvPr id="102" name="Rectangle 101">
                <a:extLst>
                  <a:ext uri="{FF2B5EF4-FFF2-40B4-BE49-F238E27FC236}">
                    <a16:creationId xmlns:a16="http://schemas.microsoft.com/office/drawing/2014/main" id="{81D3D997-1C9C-49A6-A051-85453C1DD0D8}"/>
                  </a:ext>
                </a:extLst>
              </p:cNvPr>
              <p:cNvSpPr/>
              <p:nvPr/>
            </p:nvSpPr>
            <p:spPr bwMode="auto">
              <a:xfrm>
                <a:off x="757633" y="4676705"/>
                <a:ext cx="118872" cy="27432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sp>
            <p:nvSpPr>
              <p:cNvPr id="103" name="Rectangle 102">
                <a:extLst>
                  <a:ext uri="{FF2B5EF4-FFF2-40B4-BE49-F238E27FC236}">
                    <a16:creationId xmlns:a16="http://schemas.microsoft.com/office/drawing/2014/main" id="{AB37CB3C-4AE9-4175-95B5-7A318B8DED52}"/>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grpSp>
          <p:nvGrpSpPr>
            <p:cNvPr id="96" name="Group 95">
              <a:extLst>
                <a:ext uri="{FF2B5EF4-FFF2-40B4-BE49-F238E27FC236}">
                  <a16:creationId xmlns:a16="http://schemas.microsoft.com/office/drawing/2014/main" id="{492E2CB7-9F89-4C16-ACE8-3EA516655B2A}"/>
                </a:ext>
              </a:extLst>
            </p:cNvPr>
            <p:cNvGrpSpPr/>
            <p:nvPr/>
          </p:nvGrpSpPr>
          <p:grpSpPr>
            <a:xfrm rot="2587634">
              <a:off x="1094594" y="4484648"/>
              <a:ext cx="118872" cy="631228"/>
              <a:chOff x="757634" y="4319798"/>
              <a:chExt cx="118872" cy="631228"/>
            </a:xfrm>
          </p:grpSpPr>
          <p:sp>
            <p:nvSpPr>
              <p:cNvPr id="100" name="Rectangle 99">
                <a:extLst>
                  <a:ext uri="{FF2B5EF4-FFF2-40B4-BE49-F238E27FC236}">
                    <a16:creationId xmlns:a16="http://schemas.microsoft.com/office/drawing/2014/main" id="{2C5A787C-7EDD-4B13-A733-DE047111BE4E}"/>
                  </a:ext>
                </a:extLst>
              </p:cNvPr>
              <p:cNvSpPr/>
              <p:nvPr/>
            </p:nvSpPr>
            <p:spPr bwMode="auto">
              <a:xfrm>
                <a:off x="757634" y="4676706"/>
                <a:ext cx="118872" cy="27432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sp>
            <p:nvSpPr>
              <p:cNvPr id="101" name="Rectangle 100">
                <a:extLst>
                  <a:ext uri="{FF2B5EF4-FFF2-40B4-BE49-F238E27FC236}">
                    <a16:creationId xmlns:a16="http://schemas.microsoft.com/office/drawing/2014/main" id="{7EF977BF-9A22-4966-BB84-2BCEAA927A21}"/>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grpSp>
      <p:grpSp>
        <p:nvGrpSpPr>
          <p:cNvPr id="17" name="Group 16">
            <a:extLst>
              <a:ext uri="{FF2B5EF4-FFF2-40B4-BE49-F238E27FC236}">
                <a16:creationId xmlns:a16="http://schemas.microsoft.com/office/drawing/2014/main" id="{774E1153-46A2-4018-BA56-6D038E2AA4BF}"/>
              </a:ext>
            </a:extLst>
          </p:cNvPr>
          <p:cNvGrpSpPr/>
          <p:nvPr/>
        </p:nvGrpSpPr>
        <p:grpSpPr>
          <a:xfrm>
            <a:off x="2375558" y="3457907"/>
            <a:ext cx="2240953" cy="2188531"/>
            <a:chOff x="4407163" y="3538736"/>
            <a:chExt cx="2240953" cy="2188531"/>
          </a:xfrm>
        </p:grpSpPr>
        <p:sp>
          <p:nvSpPr>
            <p:cNvPr id="3" name="Oval 2">
              <a:extLst>
                <a:ext uri="{FF2B5EF4-FFF2-40B4-BE49-F238E27FC236}">
                  <a16:creationId xmlns:a16="http://schemas.microsoft.com/office/drawing/2014/main" id="{E1F8E88B-6347-44CB-9DDA-F9F0B15CB0A9}"/>
                </a:ext>
              </a:extLst>
            </p:cNvPr>
            <p:cNvSpPr/>
            <p:nvPr/>
          </p:nvSpPr>
          <p:spPr bwMode="auto">
            <a:xfrm>
              <a:off x="4458403" y="3567387"/>
              <a:ext cx="2150993" cy="2150993"/>
            </a:xfrm>
            <a:prstGeom prst="ellipse">
              <a:avLst/>
            </a:prstGeom>
            <a:solidFill>
              <a:schemeClr val="accent3">
                <a:lumMod val="20000"/>
                <a:lumOff val="80000"/>
              </a:schemeClr>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nvGrpSpPr>
            <p:cNvPr id="150" name="Group 149">
              <a:extLst>
                <a:ext uri="{FF2B5EF4-FFF2-40B4-BE49-F238E27FC236}">
                  <a16:creationId xmlns:a16="http://schemas.microsoft.com/office/drawing/2014/main" id="{E0942E21-5E2E-4380-8BCA-8A54E2D44EE6}"/>
                </a:ext>
              </a:extLst>
            </p:cNvPr>
            <p:cNvGrpSpPr/>
            <p:nvPr/>
          </p:nvGrpSpPr>
          <p:grpSpPr>
            <a:xfrm rot="14279398">
              <a:off x="5371667" y="4912194"/>
              <a:ext cx="596174" cy="1033971"/>
              <a:chOff x="4480542" y="3866613"/>
              <a:chExt cx="596174" cy="1033971"/>
            </a:xfrm>
          </p:grpSpPr>
          <p:sp>
            <p:nvSpPr>
              <p:cNvPr id="151" name="Freeform 134">
                <a:extLst>
                  <a:ext uri="{FF2B5EF4-FFF2-40B4-BE49-F238E27FC236}">
                    <a16:creationId xmlns:a16="http://schemas.microsoft.com/office/drawing/2014/main" id="{6A4EDEC4-5A11-42AD-BD6C-EDF94FA93E7A}"/>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52" name="Freeform 134">
                <a:extLst>
                  <a:ext uri="{FF2B5EF4-FFF2-40B4-BE49-F238E27FC236}">
                    <a16:creationId xmlns:a16="http://schemas.microsoft.com/office/drawing/2014/main" id="{1B5E6727-140B-4120-AB9E-B3782D00A75C}"/>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53" name="Freeform 134">
                <a:extLst>
                  <a:ext uri="{FF2B5EF4-FFF2-40B4-BE49-F238E27FC236}">
                    <a16:creationId xmlns:a16="http://schemas.microsoft.com/office/drawing/2014/main" id="{A17BF325-8B73-457D-A8A7-B2E831D0170E}"/>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54" name="Freeform 134">
                <a:extLst>
                  <a:ext uri="{FF2B5EF4-FFF2-40B4-BE49-F238E27FC236}">
                    <a16:creationId xmlns:a16="http://schemas.microsoft.com/office/drawing/2014/main" id="{038D8B5F-21E3-49CA-9301-D5518E2348CE}"/>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55" name="Freeform 134">
                <a:extLst>
                  <a:ext uri="{FF2B5EF4-FFF2-40B4-BE49-F238E27FC236}">
                    <a16:creationId xmlns:a16="http://schemas.microsoft.com/office/drawing/2014/main" id="{82AB44CC-4A8A-4635-BE1B-6BC370828F94}"/>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56" name="Freeform 134">
                <a:extLst>
                  <a:ext uri="{FF2B5EF4-FFF2-40B4-BE49-F238E27FC236}">
                    <a16:creationId xmlns:a16="http://schemas.microsoft.com/office/drawing/2014/main" id="{B0C4088C-00F8-4435-A799-833A19831455}"/>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57" name="Freeform 134">
                <a:extLst>
                  <a:ext uri="{FF2B5EF4-FFF2-40B4-BE49-F238E27FC236}">
                    <a16:creationId xmlns:a16="http://schemas.microsoft.com/office/drawing/2014/main" id="{F5941F38-1C4E-41EE-8622-644493090008}"/>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13" name="Group 12">
              <a:extLst>
                <a:ext uri="{FF2B5EF4-FFF2-40B4-BE49-F238E27FC236}">
                  <a16:creationId xmlns:a16="http://schemas.microsoft.com/office/drawing/2014/main" id="{B5A1432F-87CC-425C-A4A0-7AEE55920F53}"/>
                </a:ext>
              </a:extLst>
            </p:cNvPr>
            <p:cNvGrpSpPr/>
            <p:nvPr/>
          </p:nvGrpSpPr>
          <p:grpSpPr>
            <a:xfrm>
              <a:off x="4480542" y="3866613"/>
              <a:ext cx="596174" cy="1033971"/>
              <a:chOff x="4480542" y="3866613"/>
              <a:chExt cx="596174" cy="1033971"/>
            </a:xfrm>
          </p:grpSpPr>
          <p:sp>
            <p:nvSpPr>
              <p:cNvPr id="118" name="Freeform 134">
                <a:extLst>
                  <a:ext uri="{FF2B5EF4-FFF2-40B4-BE49-F238E27FC236}">
                    <a16:creationId xmlns:a16="http://schemas.microsoft.com/office/drawing/2014/main" id="{B6479135-AC83-48E1-B006-99EBDC5B6F80}"/>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0" name="Freeform 134">
                <a:extLst>
                  <a:ext uri="{FF2B5EF4-FFF2-40B4-BE49-F238E27FC236}">
                    <a16:creationId xmlns:a16="http://schemas.microsoft.com/office/drawing/2014/main" id="{A80EA353-7BEF-4423-81D1-770FBB5061E9}"/>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1" name="Freeform 134">
                <a:extLst>
                  <a:ext uri="{FF2B5EF4-FFF2-40B4-BE49-F238E27FC236}">
                    <a16:creationId xmlns:a16="http://schemas.microsoft.com/office/drawing/2014/main" id="{696CB3A9-9290-429E-B7D6-B864D1B5469B}"/>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2" name="Freeform 134">
                <a:extLst>
                  <a:ext uri="{FF2B5EF4-FFF2-40B4-BE49-F238E27FC236}">
                    <a16:creationId xmlns:a16="http://schemas.microsoft.com/office/drawing/2014/main" id="{90657D52-196B-4C18-854E-C9695BE7E268}"/>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7" name="Freeform 134">
                <a:extLst>
                  <a:ext uri="{FF2B5EF4-FFF2-40B4-BE49-F238E27FC236}">
                    <a16:creationId xmlns:a16="http://schemas.microsoft.com/office/drawing/2014/main" id="{9B347A25-BCAD-4C6B-B24C-A481FC605BFC}"/>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9" name="Freeform 134">
                <a:extLst>
                  <a:ext uri="{FF2B5EF4-FFF2-40B4-BE49-F238E27FC236}">
                    <a16:creationId xmlns:a16="http://schemas.microsoft.com/office/drawing/2014/main" id="{5A6C9194-C363-4ADD-A076-84443EB616EF}"/>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30" name="Freeform 134">
                <a:extLst>
                  <a:ext uri="{FF2B5EF4-FFF2-40B4-BE49-F238E27FC236}">
                    <a16:creationId xmlns:a16="http://schemas.microsoft.com/office/drawing/2014/main" id="{53024ABD-BD97-4516-A8FF-327F616D24A9}"/>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sp>
          <p:nvSpPr>
            <p:cNvPr id="131" name="Freeform 134">
              <a:extLst>
                <a:ext uri="{FF2B5EF4-FFF2-40B4-BE49-F238E27FC236}">
                  <a16:creationId xmlns:a16="http://schemas.microsoft.com/office/drawing/2014/main" id="{B3311ABB-062C-49CC-8888-EEF045F85DA1}"/>
                </a:ext>
              </a:extLst>
            </p:cNvPr>
            <p:cNvSpPr/>
            <p:nvPr/>
          </p:nvSpPr>
          <p:spPr bwMode="auto">
            <a:xfrm rot="5591136">
              <a:off x="4817455" y="4382499"/>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nvGrpSpPr>
            <p:cNvPr id="132" name="Group 131">
              <a:extLst>
                <a:ext uri="{FF2B5EF4-FFF2-40B4-BE49-F238E27FC236}">
                  <a16:creationId xmlns:a16="http://schemas.microsoft.com/office/drawing/2014/main" id="{205F8D85-F00B-4141-9D91-719414ED93A7}"/>
                </a:ext>
              </a:extLst>
            </p:cNvPr>
            <p:cNvGrpSpPr/>
            <p:nvPr/>
          </p:nvGrpSpPr>
          <p:grpSpPr>
            <a:xfrm rot="18064065">
              <a:off x="4626062" y="4633723"/>
              <a:ext cx="596174" cy="1033971"/>
              <a:chOff x="4480542" y="3866613"/>
              <a:chExt cx="596174" cy="1033971"/>
            </a:xfrm>
          </p:grpSpPr>
          <p:sp>
            <p:nvSpPr>
              <p:cNvPr id="143" name="Freeform 134">
                <a:extLst>
                  <a:ext uri="{FF2B5EF4-FFF2-40B4-BE49-F238E27FC236}">
                    <a16:creationId xmlns:a16="http://schemas.microsoft.com/office/drawing/2014/main" id="{475B4CF0-AD07-4F9F-AE41-0038D4636556}"/>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44" name="Freeform 134">
                <a:extLst>
                  <a:ext uri="{FF2B5EF4-FFF2-40B4-BE49-F238E27FC236}">
                    <a16:creationId xmlns:a16="http://schemas.microsoft.com/office/drawing/2014/main" id="{CFCEEAE7-25F6-456D-8312-768633D8C7C0}"/>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45" name="Freeform 134">
                <a:extLst>
                  <a:ext uri="{FF2B5EF4-FFF2-40B4-BE49-F238E27FC236}">
                    <a16:creationId xmlns:a16="http://schemas.microsoft.com/office/drawing/2014/main" id="{1B730338-0B6F-47F6-B767-DB5058B81776}"/>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46" name="Freeform 134">
                <a:extLst>
                  <a:ext uri="{FF2B5EF4-FFF2-40B4-BE49-F238E27FC236}">
                    <a16:creationId xmlns:a16="http://schemas.microsoft.com/office/drawing/2014/main" id="{3CD91412-F8CC-40E2-98AA-E94C69B36663}"/>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47" name="Freeform 134">
                <a:extLst>
                  <a:ext uri="{FF2B5EF4-FFF2-40B4-BE49-F238E27FC236}">
                    <a16:creationId xmlns:a16="http://schemas.microsoft.com/office/drawing/2014/main" id="{3935365E-CC20-491C-B403-ABEF85630CAB}"/>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48" name="Freeform 134">
                <a:extLst>
                  <a:ext uri="{FF2B5EF4-FFF2-40B4-BE49-F238E27FC236}">
                    <a16:creationId xmlns:a16="http://schemas.microsoft.com/office/drawing/2014/main" id="{F0833FB5-EB4F-4209-A3BF-BB860A76D64E}"/>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49" name="Freeform 134">
                <a:extLst>
                  <a:ext uri="{FF2B5EF4-FFF2-40B4-BE49-F238E27FC236}">
                    <a16:creationId xmlns:a16="http://schemas.microsoft.com/office/drawing/2014/main" id="{CB554D29-B897-42A1-BBAC-AF783595C751}"/>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158" name="Group 157">
              <a:extLst>
                <a:ext uri="{FF2B5EF4-FFF2-40B4-BE49-F238E27FC236}">
                  <a16:creationId xmlns:a16="http://schemas.microsoft.com/office/drawing/2014/main" id="{745ABA90-E5F1-4BC1-965C-E12C7EEBD48E}"/>
                </a:ext>
              </a:extLst>
            </p:cNvPr>
            <p:cNvGrpSpPr/>
            <p:nvPr/>
          </p:nvGrpSpPr>
          <p:grpSpPr>
            <a:xfrm rot="10800000">
              <a:off x="5978661" y="4385321"/>
              <a:ext cx="596174" cy="1033971"/>
              <a:chOff x="4480542" y="3866613"/>
              <a:chExt cx="596174" cy="1033971"/>
            </a:xfrm>
          </p:grpSpPr>
          <p:sp>
            <p:nvSpPr>
              <p:cNvPr id="159" name="Freeform 134">
                <a:extLst>
                  <a:ext uri="{FF2B5EF4-FFF2-40B4-BE49-F238E27FC236}">
                    <a16:creationId xmlns:a16="http://schemas.microsoft.com/office/drawing/2014/main" id="{F58F5D17-59B1-41B7-9794-C638F8AF21D6}"/>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60" name="Freeform 134">
                <a:extLst>
                  <a:ext uri="{FF2B5EF4-FFF2-40B4-BE49-F238E27FC236}">
                    <a16:creationId xmlns:a16="http://schemas.microsoft.com/office/drawing/2014/main" id="{83EBECFD-BF8A-412F-BFA1-943295E0EE90}"/>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61" name="Freeform 134">
                <a:extLst>
                  <a:ext uri="{FF2B5EF4-FFF2-40B4-BE49-F238E27FC236}">
                    <a16:creationId xmlns:a16="http://schemas.microsoft.com/office/drawing/2014/main" id="{76A35282-1777-4666-A9A7-1977A05009ED}"/>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62" name="Freeform 134">
                <a:extLst>
                  <a:ext uri="{FF2B5EF4-FFF2-40B4-BE49-F238E27FC236}">
                    <a16:creationId xmlns:a16="http://schemas.microsoft.com/office/drawing/2014/main" id="{27F62200-EE04-457A-9752-1A1719A44D03}"/>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63" name="Freeform 134">
                <a:extLst>
                  <a:ext uri="{FF2B5EF4-FFF2-40B4-BE49-F238E27FC236}">
                    <a16:creationId xmlns:a16="http://schemas.microsoft.com/office/drawing/2014/main" id="{FAEBD1D9-3EEF-4C7D-B518-A70AFB5C6DFE}"/>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64" name="Freeform 134">
                <a:extLst>
                  <a:ext uri="{FF2B5EF4-FFF2-40B4-BE49-F238E27FC236}">
                    <a16:creationId xmlns:a16="http://schemas.microsoft.com/office/drawing/2014/main" id="{A4C8D592-3F20-4695-B1C4-9A705E6D1F06}"/>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65" name="Freeform 134">
                <a:extLst>
                  <a:ext uri="{FF2B5EF4-FFF2-40B4-BE49-F238E27FC236}">
                    <a16:creationId xmlns:a16="http://schemas.microsoft.com/office/drawing/2014/main" id="{661FF2B4-036B-4ED5-86FD-2F5D36D19E53}"/>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166" name="Group 165">
              <a:extLst>
                <a:ext uri="{FF2B5EF4-FFF2-40B4-BE49-F238E27FC236}">
                  <a16:creationId xmlns:a16="http://schemas.microsoft.com/office/drawing/2014/main" id="{919D3002-6C90-4062-9199-17CC69E2CC3B}"/>
                </a:ext>
              </a:extLst>
            </p:cNvPr>
            <p:cNvGrpSpPr/>
            <p:nvPr/>
          </p:nvGrpSpPr>
          <p:grpSpPr>
            <a:xfrm rot="7098826">
              <a:off x="5833044" y="3605840"/>
              <a:ext cx="596174" cy="1033971"/>
              <a:chOff x="4480542" y="3866613"/>
              <a:chExt cx="596174" cy="1033971"/>
            </a:xfrm>
          </p:grpSpPr>
          <p:sp>
            <p:nvSpPr>
              <p:cNvPr id="167" name="Freeform 134">
                <a:extLst>
                  <a:ext uri="{FF2B5EF4-FFF2-40B4-BE49-F238E27FC236}">
                    <a16:creationId xmlns:a16="http://schemas.microsoft.com/office/drawing/2014/main" id="{41A9E2A8-532E-4327-AD41-9C0E742F106B}"/>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68" name="Freeform 134">
                <a:extLst>
                  <a:ext uri="{FF2B5EF4-FFF2-40B4-BE49-F238E27FC236}">
                    <a16:creationId xmlns:a16="http://schemas.microsoft.com/office/drawing/2014/main" id="{0E4723F8-2DFE-4060-94AD-66F3F88F74FA}"/>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69" name="Freeform 134">
                <a:extLst>
                  <a:ext uri="{FF2B5EF4-FFF2-40B4-BE49-F238E27FC236}">
                    <a16:creationId xmlns:a16="http://schemas.microsoft.com/office/drawing/2014/main" id="{E925CFDB-F856-4518-8A2E-E145DB443B76}"/>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70" name="Freeform 134">
                <a:extLst>
                  <a:ext uri="{FF2B5EF4-FFF2-40B4-BE49-F238E27FC236}">
                    <a16:creationId xmlns:a16="http://schemas.microsoft.com/office/drawing/2014/main" id="{2BEE7CC0-04D9-4798-BAEF-709BF1C56A5F}"/>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71" name="Freeform 134">
                <a:extLst>
                  <a:ext uri="{FF2B5EF4-FFF2-40B4-BE49-F238E27FC236}">
                    <a16:creationId xmlns:a16="http://schemas.microsoft.com/office/drawing/2014/main" id="{6A4BB890-63D9-4DBF-A951-791CE8408B78}"/>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72" name="Freeform 134">
                <a:extLst>
                  <a:ext uri="{FF2B5EF4-FFF2-40B4-BE49-F238E27FC236}">
                    <a16:creationId xmlns:a16="http://schemas.microsoft.com/office/drawing/2014/main" id="{4763E48E-894F-4779-8F45-2A9B0C21F1C6}"/>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73" name="Freeform 134">
                <a:extLst>
                  <a:ext uri="{FF2B5EF4-FFF2-40B4-BE49-F238E27FC236}">
                    <a16:creationId xmlns:a16="http://schemas.microsoft.com/office/drawing/2014/main" id="{2BAC6170-5DBF-404E-8FFE-7AC456BB793D}"/>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174" name="Group 173">
              <a:extLst>
                <a:ext uri="{FF2B5EF4-FFF2-40B4-BE49-F238E27FC236}">
                  <a16:creationId xmlns:a16="http://schemas.microsoft.com/office/drawing/2014/main" id="{A12213F1-8CCB-43A2-A2C5-0BC7F884F18F}"/>
                </a:ext>
              </a:extLst>
            </p:cNvPr>
            <p:cNvGrpSpPr/>
            <p:nvPr/>
          </p:nvGrpSpPr>
          <p:grpSpPr>
            <a:xfrm rot="3614711">
              <a:off x="5093809" y="3319837"/>
              <a:ext cx="596174" cy="1033971"/>
              <a:chOff x="4480542" y="3866613"/>
              <a:chExt cx="596174" cy="1033971"/>
            </a:xfrm>
          </p:grpSpPr>
          <p:sp>
            <p:nvSpPr>
              <p:cNvPr id="175" name="Freeform 134">
                <a:extLst>
                  <a:ext uri="{FF2B5EF4-FFF2-40B4-BE49-F238E27FC236}">
                    <a16:creationId xmlns:a16="http://schemas.microsoft.com/office/drawing/2014/main" id="{AD72C566-097A-473D-9E87-2D2FDE138BDB}"/>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76" name="Freeform 134">
                <a:extLst>
                  <a:ext uri="{FF2B5EF4-FFF2-40B4-BE49-F238E27FC236}">
                    <a16:creationId xmlns:a16="http://schemas.microsoft.com/office/drawing/2014/main" id="{3F6AB5C1-D3F5-45A8-BE35-676FE896AD3A}"/>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77" name="Freeform 134">
                <a:extLst>
                  <a:ext uri="{FF2B5EF4-FFF2-40B4-BE49-F238E27FC236}">
                    <a16:creationId xmlns:a16="http://schemas.microsoft.com/office/drawing/2014/main" id="{E6BF1E85-A298-43AF-AD8E-12518365A547}"/>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78" name="Freeform 134">
                <a:extLst>
                  <a:ext uri="{FF2B5EF4-FFF2-40B4-BE49-F238E27FC236}">
                    <a16:creationId xmlns:a16="http://schemas.microsoft.com/office/drawing/2014/main" id="{5FBEB6C0-DF87-46D7-ADA7-7208B838C07C}"/>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79" name="Freeform 134">
                <a:extLst>
                  <a:ext uri="{FF2B5EF4-FFF2-40B4-BE49-F238E27FC236}">
                    <a16:creationId xmlns:a16="http://schemas.microsoft.com/office/drawing/2014/main" id="{F328E89E-AC53-4DC7-9BED-EC149A6FA02A}"/>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80" name="Freeform 134">
                <a:extLst>
                  <a:ext uri="{FF2B5EF4-FFF2-40B4-BE49-F238E27FC236}">
                    <a16:creationId xmlns:a16="http://schemas.microsoft.com/office/drawing/2014/main" id="{08336499-8251-4C1F-BBB1-E9BFF93CDC79}"/>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81" name="Freeform 134">
                <a:extLst>
                  <a:ext uri="{FF2B5EF4-FFF2-40B4-BE49-F238E27FC236}">
                    <a16:creationId xmlns:a16="http://schemas.microsoft.com/office/drawing/2014/main" id="{F22E606C-D589-462B-B957-F1DAC770E155}"/>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sp>
          <p:nvSpPr>
            <p:cNvPr id="182" name="Freeform 134">
              <a:extLst>
                <a:ext uri="{FF2B5EF4-FFF2-40B4-BE49-F238E27FC236}">
                  <a16:creationId xmlns:a16="http://schemas.microsoft.com/office/drawing/2014/main" id="{C60BAC64-7A59-4E5E-9A5A-2F2FF3B88939}"/>
                </a:ext>
              </a:extLst>
            </p:cNvPr>
            <p:cNvSpPr/>
            <p:nvPr/>
          </p:nvSpPr>
          <p:spPr bwMode="auto">
            <a:xfrm rot="5591136">
              <a:off x="5000283" y="499128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83" name="Freeform 134">
              <a:extLst>
                <a:ext uri="{FF2B5EF4-FFF2-40B4-BE49-F238E27FC236}">
                  <a16:creationId xmlns:a16="http://schemas.microsoft.com/office/drawing/2014/main" id="{AD32DFE9-CA70-4AF5-A759-53E8AACED239}"/>
                </a:ext>
              </a:extLst>
            </p:cNvPr>
            <p:cNvSpPr/>
            <p:nvPr/>
          </p:nvSpPr>
          <p:spPr bwMode="auto">
            <a:xfrm rot="5591136">
              <a:off x="5605416" y="5134111"/>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84" name="Freeform 134">
              <a:extLst>
                <a:ext uri="{FF2B5EF4-FFF2-40B4-BE49-F238E27FC236}">
                  <a16:creationId xmlns:a16="http://schemas.microsoft.com/office/drawing/2014/main" id="{571676FF-7BEE-4A2F-9B24-7B1BD3EE0616}"/>
                </a:ext>
              </a:extLst>
            </p:cNvPr>
            <p:cNvSpPr/>
            <p:nvPr/>
          </p:nvSpPr>
          <p:spPr bwMode="auto">
            <a:xfrm rot="5591136">
              <a:off x="6042616" y="4657549"/>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85" name="Freeform 134">
              <a:extLst>
                <a:ext uri="{FF2B5EF4-FFF2-40B4-BE49-F238E27FC236}">
                  <a16:creationId xmlns:a16="http://schemas.microsoft.com/office/drawing/2014/main" id="{BC6DCCDF-C269-4A25-B89C-F7AA676C21A3}"/>
                </a:ext>
              </a:extLst>
            </p:cNvPr>
            <p:cNvSpPr/>
            <p:nvPr/>
          </p:nvSpPr>
          <p:spPr bwMode="auto">
            <a:xfrm rot="5591136">
              <a:off x="5854187" y="4067112"/>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86" name="Freeform 134">
              <a:extLst>
                <a:ext uri="{FF2B5EF4-FFF2-40B4-BE49-F238E27FC236}">
                  <a16:creationId xmlns:a16="http://schemas.microsoft.com/office/drawing/2014/main" id="{B2C943A9-3E25-46EA-8BB1-AFB9E373F3B2}"/>
                </a:ext>
              </a:extLst>
            </p:cNvPr>
            <p:cNvSpPr/>
            <p:nvPr/>
          </p:nvSpPr>
          <p:spPr bwMode="auto">
            <a:xfrm rot="5591136">
              <a:off x="5264017" y="3895286"/>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87" name="Freeform 134">
              <a:extLst>
                <a:ext uri="{FF2B5EF4-FFF2-40B4-BE49-F238E27FC236}">
                  <a16:creationId xmlns:a16="http://schemas.microsoft.com/office/drawing/2014/main" id="{0EF5F727-60D6-4E5A-A19D-991A4C751C65}"/>
                </a:ext>
              </a:extLst>
            </p:cNvPr>
            <p:cNvSpPr/>
            <p:nvPr/>
          </p:nvSpPr>
          <p:spPr bwMode="auto">
            <a:xfrm rot="638977">
              <a:off x="4852641" y="4585861"/>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88" name="Freeform 134">
              <a:extLst>
                <a:ext uri="{FF2B5EF4-FFF2-40B4-BE49-F238E27FC236}">
                  <a16:creationId xmlns:a16="http://schemas.microsoft.com/office/drawing/2014/main" id="{594A08EE-876E-431E-B725-5765E4DC7074}"/>
                </a:ext>
              </a:extLst>
            </p:cNvPr>
            <p:cNvSpPr/>
            <p:nvPr/>
          </p:nvSpPr>
          <p:spPr bwMode="auto">
            <a:xfrm rot="4985555">
              <a:off x="5391420" y="5109412"/>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89" name="Freeform 134">
              <a:extLst>
                <a:ext uri="{FF2B5EF4-FFF2-40B4-BE49-F238E27FC236}">
                  <a16:creationId xmlns:a16="http://schemas.microsoft.com/office/drawing/2014/main" id="{BE0A824D-356F-4645-9A5D-4D79D97F5E63}"/>
                </a:ext>
              </a:extLst>
            </p:cNvPr>
            <p:cNvSpPr/>
            <p:nvPr/>
          </p:nvSpPr>
          <p:spPr bwMode="auto">
            <a:xfrm rot="8442954">
              <a:off x="5226423" y="5125042"/>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90" name="Freeform 134">
              <a:extLst>
                <a:ext uri="{FF2B5EF4-FFF2-40B4-BE49-F238E27FC236}">
                  <a16:creationId xmlns:a16="http://schemas.microsoft.com/office/drawing/2014/main" id="{BC619E07-41CB-4A6A-BF5B-ABDFD669C9C9}"/>
                </a:ext>
              </a:extLst>
            </p:cNvPr>
            <p:cNvSpPr/>
            <p:nvPr/>
          </p:nvSpPr>
          <p:spPr bwMode="auto">
            <a:xfrm rot="5182877">
              <a:off x="5835188" y="4977493"/>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91" name="Freeform 134">
              <a:extLst>
                <a:ext uri="{FF2B5EF4-FFF2-40B4-BE49-F238E27FC236}">
                  <a16:creationId xmlns:a16="http://schemas.microsoft.com/office/drawing/2014/main" id="{C8ECE90C-858B-445C-89C7-384BEFB9CBDE}"/>
                </a:ext>
              </a:extLst>
            </p:cNvPr>
            <p:cNvSpPr/>
            <p:nvPr/>
          </p:nvSpPr>
          <p:spPr bwMode="auto">
            <a:xfrm rot="771760">
              <a:off x="5970567" y="4844446"/>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92" name="Freeform 134">
              <a:extLst>
                <a:ext uri="{FF2B5EF4-FFF2-40B4-BE49-F238E27FC236}">
                  <a16:creationId xmlns:a16="http://schemas.microsoft.com/office/drawing/2014/main" id="{1F80C8F6-D839-473E-B54A-7F35A4985693}"/>
                </a:ext>
              </a:extLst>
            </p:cNvPr>
            <p:cNvSpPr/>
            <p:nvPr/>
          </p:nvSpPr>
          <p:spPr bwMode="auto">
            <a:xfrm rot="1858664">
              <a:off x="6042637" y="4457560"/>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93" name="Freeform 134">
              <a:extLst>
                <a:ext uri="{FF2B5EF4-FFF2-40B4-BE49-F238E27FC236}">
                  <a16:creationId xmlns:a16="http://schemas.microsoft.com/office/drawing/2014/main" id="{3F062597-BE42-40E6-BB11-AFAA7320D31F}"/>
                </a:ext>
              </a:extLst>
            </p:cNvPr>
            <p:cNvSpPr/>
            <p:nvPr/>
          </p:nvSpPr>
          <p:spPr bwMode="auto">
            <a:xfrm rot="18600211">
              <a:off x="6006663" y="4310669"/>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94" name="Freeform 134">
              <a:extLst>
                <a:ext uri="{FF2B5EF4-FFF2-40B4-BE49-F238E27FC236}">
                  <a16:creationId xmlns:a16="http://schemas.microsoft.com/office/drawing/2014/main" id="{F39A07B2-63D2-4EC5-996A-AB8104FCB1AF}"/>
                </a:ext>
              </a:extLst>
            </p:cNvPr>
            <p:cNvSpPr/>
            <p:nvPr/>
          </p:nvSpPr>
          <p:spPr bwMode="auto">
            <a:xfrm rot="4641969">
              <a:off x="5493390" y="3913375"/>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95" name="Freeform 134">
              <a:extLst>
                <a:ext uri="{FF2B5EF4-FFF2-40B4-BE49-F238E27FC236}">
                  <a16:creationId xmlns:a16="http://schemas.microsoft.com/office/drawing/2014/main" id="{E593A049-8359-46DD-9E58-18EE1A90B508}"/>
                </a:ext>
              </a:extLst>
            </p:cNvPr>
            <p:cNvSpPr/>
            <p:nvPr/>
          </p:nvSpPr>
          <p:spPr bwMode="auto">
            <a:xfrm rot="20148555">
              <a:off x="5686871" y="3963464"/>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96" name="Freeform 134">
              <a:extLst>
                <a:ext uri="{FF2B5EF4-FFF2-40B4-BE49-F238E27FC236}">
                  <a16:creationId xmlns:a16="http://schemas.microsoft.com/office/drawing/2014/main" id="{EFDB5748-3B33-4A88-933A-1030622D8FF9}"/>
                </a:ext>
              </a:extLst>
            </p:cNvPr>
            <p:cNvSpPr/>
            <p:nvPr/>
          </p:nvSpPr>
          <p:spPr bwMode="auto">
            <a:xfrm rot="839940">
              <a:off x="4947167" y="4207429"/>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97" name="Freeform 134">
              <a:extLst>
                <a:ext uri="{FF2B5EF4-FFF2-40B4-BE49-F238E27FC236}">
                  <a16:creationId xmlns:a16="http://schemas.microsoft.com/office/drawing/2014/main" id="{4B0367B6-3039-41D6-8887-F0A0FDE4CBB5}"/>
                </a:ext>
              </a:extLst>
            </p:cNvPr>
            <p:cNvSpPr/>
            <p:nvPr/>
          </p:nvSpPr>
          <p:spPr bwMode="auto">
            <a:xfrm rot="3577878">
              <a:off x="5044160" y="4014581"/>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nvGrpSpPr>
            <p:cNvPr id="14" name="Group 13">
              <a:extLst>
                <a:ext uri="{FF2B5EF4-FFF2-40B4-BE49-F238E27FC236}">
                  <a16:creationId xmlns:a16="http://schemas.microsoft.com/office/drawing/2014/main" id="{90B83985-465E-41D9-B1C9-7AFF283A164E}"/>
                </a:ext>
              </a:extLst>
            </p:cNvPr>
            <p:cNvGrpSpPr/>
            <p:nvPr/>
          </p:nvGrpSpPr>
          <p:grpSpPr>
            <a:xfrm>
              <a:off x="4865916" y="3944622"/>
              <a:ext cx="1287987" cy="1285630"/>
              <a:chOff x="4865916" y="3944622"/>
              <a:chExt cx="1287987" cy="1285630"/>
            </a:xfrm>
          </p:grpSpPr>
          <p:grpSp>
            <p:nvGrpSpPr>
              <p:cNvPr id="198" name="Group 136">
                <a:extLst>
                  <a:ext uri="{FF2B5EF4-FFF2-40B4-BE49-F238E27FC236}">
                    <a16:creationId xmlns:a16="http://schemas.microsoft.com/office/drawing/2014/main" id="{F5B831FE-3960-467E-85A8-2D318CF0354A}"/>
                  </a:ext>
                </a:extLst>
              </p:cNvPr>
              <p:cNvGrpSpPr>
                <a:grpSpLocks/>
              </p:cNvGrpSpPr>
              <p:nvPr/>
            </p:nvGrpSpPr>
            <p:grpSpPr bwMode="auto">
              <a:xfrm>
                <a:off x="5060736" y="4035597"/>
                <a:ext cx="374851" cy="370786"/>
                <a:chOff x="3750867" y="2740819"/>
                <a:chExt cx="760015" cy="779860"/>
              </a:xfrm>
            </p:grpSpPr>
            <p:sp>
              <p:nvSpPr>
                <p:cNvPr id="199" name="Freeform 134">
                  <a:extLst>
                    <a:ext uri="{FF2B5EF4-FFF2-40B4-BE49-F238E27FC236}">
                      <a16:creationId xmlns:a16="http://schemas.microsoft.com/office/drawing/2014/main" id="{1F0DB58E-E558-4A93-B4D0-5A8B170CD884}"/>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00" name="Freeform 135">
                  <a:extLst>
                    <a:ext uri="{FF2B5EF4-FFF2-40B4-BE49-F238E27FC236}">
                      <a16:creationId xmlns:a16="http://schemas.microsoft.com/office/drawing/2014/main" id="{184D0B94-9B12-4311-A716-B3841E10AF86}"/>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04" name="Group 136">
                <a:extLst>
                  <a:ext uri="{FF2B5EF4-FFF2-40B4-BE49-F238E27FC236}">
                    <a16:creationId xmlns:a16="http://schemas.microsoft.com/office/drawing/2014/main" id="{19F81A75-DE49-4D3B-BFBD-C9A5B07A957C}"/>
                  </a:ext>
                </a:extLst>
              </p:cNvPr>
              <p:cNvGrpSpPr>
                <a:grpSpLocks/>
              </p:cNvGrpSpPr>
              <p:nvPr/>
            </p:nvGrpSpPr>
            <p:grpSpPr bwMode="auto">
              <a:xfrm rot="20140167">
                <a:off x="5394370" y="3944622"/>
                <a:ext cx="307277" cy="370786"/>
                <a:chOff x="3750867" y="2740819"/>
                <a:chExt cx="760015" cy="779860"/>
              </a:xfrm>
            </p:grpSpPr>
            <p:sp>
              <p:nvSpPr>
                <p:cNvPr id="205" name="Freeform 134">
                  <a:extLst>
                    <a:ext uri="{FF2B5EF4-FFF2-40B4-BE49-F238E27FC236}">
                      <a16:creationId xmlns:a16="http://schemas.microsoft.com/office/drawing/2014/main" id="{15E8508E-1058-492B-A81A-7BD317BB0AB2}"/>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06" name="Freeform 135">
                  <a:extLst>
                    <a:ext uri="{FF2B5EF4-FFF2-40B4-BE49-F238E27FC236}">
                      <a16:creationId xmlns:a16="http://schemas.microsoft.com/office/drawing/2014/main" id="{FB36B09C-EA40-4F10-B39C-66120A6DE2D5}"/>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07" name="Group 136">
                <a:extLst>
                  <a:ext uri="{FF2B5EF4-FFF2-40B4-BE49-F238E27FC236}">
                    <a16:creationId xmlns:a16="http://schemas.microsoft.com/office/drawing/2014/main" id="{0B7E5566-6313-4448-A510-CA8172E409D9}"/>
                  </a:ext>
                </a:extLst>
              </p:cNvPr>
              <p:cNvGrpSpPr>
                <a:grpSpLocks/>
              </p:cNvGrpSpPr>
              <p:nvPr/>
            </p:nvGrpSpPr>
            <p:grpSpPr bwMode="auto">
              <a:xfrm rot="12787755">
                <a:off x="5288353" y="4240200"/>
                <a:ext cx="307277" cy="370786"/>
                <a:chOff x="3750867" y="2740819"/>
                <a:chExt cx="760015" cy="779860"/>
              </a:xfrm>
            </p:grpSpPr>
            <p:sp>
              <p:nvSpPr>
                <p:cNvPr id="208" name="Freeform 134">
                  <a:extLst>
                    <a:ext uri="{FF2B5EF4-FFF2-40B4-BE49-F238E27FC236}">
                      <a16:creationId xmlns:a16="http://schemas.microsoft.com/office/drawing/2014/main" id="{5BCB7764-65E1-4BA5-AB34-CDFD647BE9C2}"/>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09" name="Freeform 135">
                  <a:extLst>
                    <a:ext uri="{FF2B5EF4-FFF2-40B4-BE49-F238E27FC236}">
                      <a16:creationId xmlns:a16="http://schemas.microsoft.com/office/drawing/2014/main" id="{771FE0BE-FAD2-45AE-86AE-BC919A43F7D1}"/>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10" name="Group 136">
                <a:extLst>
                  <a:ext uri="{FF2B5EF4-FFF2-40B4-BE49-F238E27FC236}">
                    <a16:creationId xmlns:a16="http://schemas.microsoft.com/office/drawing/2014/main" id="{0308F36C-53C6-4757-86BE-8A92B6280D2F}"/>
                  </a:ext>
                </a:extLst>
              </p:cNvPr>
              <p:cNvGrpSpPr>
                <a:grpSpLocks/>
              </p:cNvGrpSpPr>
              <p:nvPr/>
            </p:nvGrpSpPr>
            <p:grpSpPr bwMode="auto">
              <a:xfrm rot="12787755">
                <a:off x="5639978" y="4107072"/>
                <a:ext cx="414234" cy="370786"/>
                <a:chOff x="3750867" y="2740819"/>
                <a:chExt cx="760015" cy="779860"/>
              </a:xfrm>
            </p:grpSpPr>
            <p:sp>
              <p:nvSpPr>
                <p:cNvPr id="211" name="Freeform 134">
                  <a:extLst>
                    <a:ext uri="{FF2B5EF4-FFF2-40B4-BE49-F238E27FC236}">
                      <a16:creationId xmlns:a16="http://schemas.microsoft.com/office/drawing/2014/main" id="{F208841C-7880-448E-A3F4-38885197CE65}"/>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12" name="Freeform 135">
                  <a:extLst>
                    <a:ext uri="{FF2B5EF4-FFF2-40B4-BE49-F238E27FC236}">
                      <a16:creationId xmlns:a16="http://schemas.microsoft.com/office/drawing/2014/main" id="{AC1FFBD4-4D73-439D-ABFE-1042F6AB4BCC}"/>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13" name="Group 136">
                <a:extLst>
                  <a:ext uri="{FF2B5EF4-FFF2-40B4-BE49-F238E27FC236}">
                    <a16:creationId xmlns:a16="http://schemas.microsoft.com/office/drawing/2014/main" id="{6F80CBA2-288A-49F2-9F7B-989F331430B6}"/>
                  </a:ext>
                </a:extLst>
              </p:cNvPr>
              <p:cNvGrpSpPr>
                <a:grpSpLocks/>
              </p:cNvGrpSpPr>
              <p:nvPr/>
            </p:nvGrpSpPr>
            <p:grpSpPr bwMode="auto">
              <a:xfrm rot="11205263">
                <a:off x="4988047" y="4352300"/>
                <a:ext cx="302986" cy="265059"/>
                <a:chOff x="3750867" y="2740819"/>
                <a:chExt cx="760015" cy="779860"/>
              </a:xfrm>
            </p:grpSpPr>
            <p:sp>
              <p:nvSpPr>
                <p:cNvPr id="214" name="Freeform 134">
                  <a:extLst>
                    <a:ext uri="{FF2B5EF4-FFF2-40B4-BE49-F238E27FC236}">
                      <a16:creationId xmlns:a16="http://schemas.microsoft.com/office/drawing/2014/main" id="{36C8AC6A-A1D6-4377-8A76-FD58FE2FFE07}"/>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15" name="Freeform 135">
                  <a:extLst>
                    <a:ext uri="{FF2B5EF4-FFF2-40B4-BE49-F238E27FC236}">
                      <a16:creationId xmlns:a16="http://schemas.microsoft.com/office/drawing/2014/main" id="{1F023A70-3AB7-483B-B649-3A6A5AD39882}"/>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16" name="Group 136">
                <a:extLst>
                  <a:ext uri="{FF2B5EF4-FFF2-40B4-BE49-F238E27FC236}">
                    <a16:creationId xmlns:a16="http://schemas.microsoft.com/office/drawing/2014/main" id="{C097F010-5AB5-4DE5-A36B-B1E613FF68C7}"/>
                  </a:ext>
                </a:extLst>
              </p:cNvPr>
              <p:cNvGrpSpPr>
                <a:grpSpLocks/>
              </p:cNvGrpSpPr>
              <p:nvPr/>
            </p:nvGrpSpPr>
            <p:grpSpPr bwMode="auto">
              <a:xfrm rot="3062232">
                <a:off x="5511803" y="4290030"/>
                <a:ext cx="302986" cy="265059"/>
                <a:chOff x="3750867" y="2740819"/>
                <a:chExt cx="760015" cy="779860"/>
              </a:xfrm>
            </p:grpSpPr>
            <p:sp>
              <p:nvSpPr>
                <p:cNvPr id="217" name="Freeform 134">
                  <a:extLst>
                    <a:ext uri="{FF2B5EF4-FFF2-40B4-BE49-F238E27FC236}">
                      <a16:creationId xmlns:a16="http://schemas.microsoft.com/office/drawing/2014/main" id="{DD14AB74-ABBE-47C7-BA3F-EA2A65EBA2C2}"/>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18" name="Freeform 135">
                  <a:extLst>
                    <a:ext uri="{FF2B5EF4-FFF2-40B4-BE49-F238E27FC236}">
                      <a16:creationId xmlns:a16="http://schemas.microsoft.com/office/drawing/2014/main" id="{367D2DE8-386C-4A4C-A2D8-A134977E244E}"/>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19" name="Group 136">
                <a:extLst>
                  <a:ext uri="{FF2B5EF4-FFF2-40B4-BE49-F238E27FC236}">
                    <a16:creationId xmlns:a16="http://schemas.microsoft.com/office/drawing/2014/main" id="{8B8D8481-046B-498C-944F-6C22BB8F167D}"/>
                  </a:ext>
                </a:extLst>
              </p:cNvPr>
              <p:cNvGrpSpPr>
                <a:grpSpLocks/>
              </p:cNvGrpSpPr>
              <p:nvPr/>
            </p:nvGrpSpPr>
            <p:grpSpPr bwMode="auto">
              <a:xfrm rot="20761522">
                <a:off x="5730838" y="4385165"/>
                <a:ext cx="387350" cy="265059"/>
                <a:chOff x="3750867" y="2740819"/>
                <a:chExt cx="760015" cy="779860"/>
              </a:xfrm>
            </p:grpSpPr>
            <p:sp>
              <p:nvSpPr>
                <p:cNvPr id="220" name="Freeform 134">
                  <a:extLst>
                    <a:ext uri="{FF2B5EF4-FFF2-40B4-BE49-F238E27FC236}">
                      <a16:creationId xmlns:a16="http://schemas.microsoft.com/office/drawing/2014/main" id="{8ACCBF21-AA42-479D-A61A-A57291CBC7B9}"/>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21" name="Freeform 135">
                  <a:extLst>
                    <a:ext uri="{FF2B5EF4-FFF2-40B4-BE49-F238E27FC236}">
                      <a16:creationId xmlns:a16="http://schemas.microsoft.com/office/drawing/2014/main" id="{0A46E472-9580-4E07-BB6B-FDF68BA20410}"/>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22" name="Group 136">
                <a:extLst>
                  <a:ext uri="{FF2B5EF4-FFF2-40B4-BE49-F238E27FC236}">
                    <a16:creationId xmlns:a16="http://schemas.microsoft.com/office/drawing/2014/main" id="{EFA62EB0-593A-4D33-BC2C-54D2F9FE76B1}"/>
                  </a:ext>
                </a:extLst>
              </p:cNvPr>
              <p:cNvGrpSpPr>
                <a:grpSpLocks/>
              </p:cNvGrpSpPr>
              <p:nvPr/>
            </p:nvGrpSpPr>
            <p:grpSpPr bwMode="auto">
              <a:xfrm rot="12787755">
                <a:off x="5122773" y="4549767"/>
                <a:ext cx="414234" cy="370786"/>
                <a:chOff x="3750867" y="2740819"/>
                <a:chExt cx="760015" cy="779860"/>
              </a:xfrm>
            </p:grpSpPr>
            <p:sp>
              <p:nvSpPr>
                <p:cNvPr id="223" name="Freeform 134">
                  <a:extLst>
                    <a:ext uri="{FF2B5EF4-FFF2-40B4-BE49-F238E27FC236}">
                      <a16:creationId xmlns:a16="http://schemas.microsoft.com/office/drawing/2014/main" id="{372A071D-1370-4313-9ECE-86F99CAE0629}"/>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24" name="Freeform 135">
                  <a:extLst>
                    <a:ext uri="{FF2B5EF4-FFF2-40B4-BE49-F238E27FC236}">
                      <a16:creationId xmlns:a16="http://schemas.microsoft.com/office/drawing/2014/main" id="{DFC8F332-E0E1-46D7-800F-C29F87E7440E}"/>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25" name="Group 136">
                <a:extLst>
                  <a:ext uri="{FF2B5EF4-FFF2-40B4-BE49-F238E27FC236}">
                    <a16:creationId xmlns:a16="http://schemas.microsoft.com/office/drawing/2014/main" id="{C637C41B-27CB-431E-8AAD-10626B6F93AB}"/>
                  </a:ext>
                </a:extLst>
              </p:cNvPr>
              <p:cNvGrpSpPr>
                <a:grpSpLocks/>
              </p:cNvGrpSpPr>
              <p:nvPr/>
            </p:nvGrpSpPr>
            <p:grpSpPr bwMode="auto">
              <a:xfrm rot="4753473">
                <a:off x="5466946" y="4494949"/>
                <a:ext cx="340797" cy="328694"/>
                <a:chOff x="3750867" y="2740819"/>
                <a:chExt cx="760015" cy="779860"/>
              </a:xfrm>
            </p:grpSpPr>
            <p:sp>
              <p:nvSpPr>
                <p:cNvPr id="226" name="Freeform 134">
                  <a:extLst>
                    <a:ext uri="{FF2B5EF4-FFF2-40B4-BE49-F238E27FC236}">
                      <a16:creationId xmlns:a16="http://schemas.microsoft.com/office/drawing/2014/main" id="{A6FBBED1-68DB-4378-B849-BEE18B828AE8}"/>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27" name="Freeform 135">
                  <a:extLst>
                    <a:ext uri="{FF2B5EF4-FFF2-40B4-BE49-F238E27FC236}">
                      <a16:creationId xmlns:a16="http://schemas.microsoft.com/office/drawing/2014/main" id="{2410095E-2FE1-495E-9759-03352F08E675}"/>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28" name="Group 136">
                <a:extLst>
                  <a:ext uri="{FF2B5EF4-FFF2-40B4-BE49-F238E27FC236}">
                    <a16:creationId xmlns:a16="http://schemas.microsoft.com/office/drawing/2014/main" id="{571A32EB-A169-4665-8944-7088BBDFCEA0}"/>
                  </a:ext>
                </a:extLst>
              </p:cNvPr>
              <p:cNvGrpSpPr>
                <a:grpSpLocks/>
              </p:cNvGrpSpPr>
              <p:nvPr/>
            </p:nvGrpSpPr>
            <p:grpSpPr bwMode="auto">
              <a:xfrm rot="19860760">
                <a:off x="5740638" y="4623718"/>
                <a:ext cx="413265" cy="308866"/>
                <a:chOff x="3750867" y="2740819"/>
                <a:chExt cx="760015" cy="779860"/>
              </a:xfrm>
            </p:grpSpPr>
            <p:sp>
              <p:nvSpPr>
                <p:cNvPr id="229" name="Freeform 134">
                  <a:extLst>
                    <a:ext uri="{FF2B5EF4-FFF2-40B4-BE49-F238E27FC236}">
                      <a16:creationId xmlns:a16="http://schemas.microsoft.com/office/drawing/2014/main" id="{35128C2D-1800-4116-A4AA-75B430FF3E96}"/>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30" name="Freeform 135">
                  <a:extLst>
                    <a:ext uri="{FF2B5EF4-FFF2-40B4-BE49-F238E27FC236}">
                      <a16:creationId xmlns:a16="http://schemas.microsoft.com/office/drawing/2014/main" id="{DC254D82-8A34-4492-9975-C8513DB6E718}"/>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31" name="Group 136">
                <a:extLst>
                  <a:ext uri="{FF2B5EF4-FFF2-40B4-BE49-F238E27FC236}">
                    <a16:creationId xmlns:a16="http://schemas.microsoft.com/office/drawing/2014/main" id="{B2A3048F-3CE9-4F2D-877C-288588C20D1C}"/>
                  </a:ext>
                </a:extLst>
              </p:cNvPr>
              <p:cNvGrpSpPr>
                <a:grpSpLocks/>
              </p:cNvGrpSpPr>
              <p:nvPr/>
            </p:nvGrpSpPr>
            <p:grpSpPr bwMode="auto">
              <a:xfrm rot="19860760">
                <a:off x="4895172" y="4566964"/>
                <a:ext cx="246021" cy="222970"/>
                <a:chOff x="3750867" y="2740819"/>
                <a:chExt cx="760015" cy="779860"/>
              </a:xfrm>
            </p:grpSpPr>
            <p:sp>
              <p:nvSpPr>
                <p:cNvPr id="232" name="Freeform 134">
                  <a:extLst>
                    <a:ext uri="{FF2B5EF4-FFF2-40B4-BE49-F238E27FC236}">
                      <a16:creationId xmlns:a16="http://schemas.microsoft.com/office/drawing/2014/main" id="{48337BDF-6639-45A1-9A55-87C662328518}"/>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33" name="Freeform 135">
                  <a:extLst>
                    <a:ext uri="{FF2B5EF4-FFF2-40B4-BE49-F238E27FC236}">
                      <a16:creationId xmlns:a16="http://schemas.microsoft.com/office/drawing/2014/main" id="{EFC49ED6-98FF-4C48-AE65-89EA6F32CCE5}"/>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34" name="Group 136">
                <a:extLst>
                  <a:ext uri="{FF2B5EF4-FFF2-40B4-BE49-F238E27FC236}">
                    <a16:creationId xmlns:a16="http://schemas.microsoft.com/office/drawing/2014/main" id="{0C81EA94-B9FF-4C37-B49E-56D4BBC540CA}"/>
                  </a:ext>
                </a:extLst>
              </p:cNvPr>
              <p:cNvGrpSpPr>
                <a:grpSpLocks/>
              </p:cNvGrpSpPr>
              <p:nvPr/>
            </p:nvGrpSpPr>
            <p:grpSpPr bwMode="auto">
              <a:xfrm rot="18948738">
                <a:off x="4865916" y="4760315"/>
                <a:ext cx="318588" cy="222970"/>
                <a:chOff x="3750867" y="2740819"/>
                <a:chExt cx="760015" cy="779860"/>
              </a:xfrm>
            </p:grpSpPr>
            <p:sp>
              <p:nvSpPr>
                <p:cNvPr id="235" name="Freeform 134">
                  <a:extLst>
                    <a:ext uri="{FF2B5EF4-FFF2-40B4-BE49-F238E27FC236}">
                      <a16:creationId xmlns:a16="http://schemas.microsoft.com/office/drawing/2014/main" id="{B49EFDF2-AA80-48E4-8530-1B7D25D0E438}"/>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36" name="Freeform 135">
                  <a:extLst>
                    <a:ext uri="{FF2B5EF4-FFF2-40B4-BE49-F238E27FC236}">
                      <a16:creationId xmlns:a16="http://schemas.microsoft.com/office/drawing/2014/main" id="{3674D62D-42C8-4F5A-9D7B-800D95CFAF92}"/>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37" name="Group 136">
                <a:extLst>
                  <a:ext uri="{FF2B5EF4-FFF2-40B4-BE49-F238E27FC236}">
                    <a16:creationId xmlns:a16="http://schemas.microsoft.com/office/drawing/2014/main" id="{07FC5407-C40D-4D24-B430-1020C7CC1558}"/>
                  </a:ext>
                </a:extLst>
              </p:cNvPr>
              <p:cNvGrpSpPr>
                <a:grpSpLocks/>
              </p:cNvGrpSpPr>
              <p:nvPr/>
            </p:nvGrpSpPr>
            <p:grpSpPr bwMode="auto">
              <a:xfrm rot="16841856">
                <a:off x="5389715" y="4810670"/>
                <a:ext cx="340797" cy="328694"/>
                <a:chOff x="3750867" y="2740819"/>
                <a:chExt cx="760015" cy="779860"/>
              </a:xfrm>
            </p:grpSpPr>
            <p:sp>
              <p:nvSpPr>
                <p:cNvPr id="238" name="Freeform 134">
                  <a:extLst>
                    <a:ext uri="{FF2B5EF4-FFF2-40B4-BE49-F238E27FC236}">
                      <a16:creationId xmlns:a16="http://schemas.microsoft.com/office/drawing/2014/main" id="{10605835-51E5-4654-AB08-98DFB3067E52}"/>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39" name="Freeform 135">
                  <a:extLst>
                    <a:ext uri="{FF2B5EF4-FFF2-40B4-BE49-F238E27FC236}">
                      <a16:creationId xmlns:a16="http://schemas.microsoft.com/office/drawing/2014/main" id="{F1B12325-61A5-42E8-BA09-1C40980D8494}"/>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40" name="Group 136">
                <a:extLst>
                  <a:ext uri="{FF2B5EF4-FFF2-40B4-BE49-F238E27FC236}">
                    <a16:creationId xmlns:a16="http://schemas.microsoft.com/office/drawing/2014/main" id="{61D3974F-ED1D-4E3F-B9FD-8CDBB37E5CD6}"/>
                  </a:ext>
                </a:extLst>
              </p:cNvPr>
              <p:cNvGrpSpPr>
                <a:grpSpLocks/>
              </p:cNvGrpSpPr>
              <p:nvPr/>
            </p:nvGrpSpPr>
            <p:grpSpPr bwMode="auto">
              <a:xfrm rot="15017237">
                <a:off x="5160865" y="4929321"/>
                <a:ext cx="341419" cy="260443"/>
                <a:chOff x="3750867" y="2740819"/>
                <a:chExt cx="760015" cy="779860"/>
              </a:xfrm>
            </p:grpSpPr>
            <p:sp>
              <p:nvSpPr>
                <p:cNvPr id="241" name="Freeform 134">
                  <a:extLst>
                    <a:ext uri="{FF2B5EF4-FFF2-40B4-BE49-F238E27FC236}">
                      <a16:creationId xmlns:a16="http://schemas.microsoft.com/office/drawing/2014/main" id="{7929079E-3DD7-4C77-97D8-9D4D40CD3ECC}"/>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42" name="Freeform 135">
                  <a:extLst>
                    <a:ext uri="{FF2B5EF4-FFF2-40B4-BE49-F238E27FC236}">
                      <a16:creationId xmlns:a16="http://schemas.microsoft.com/office/drawing/2014/main" id="{7D1DDBD7-4EF5-4940-A06F-AAFB493B4B6B}"/>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43" name="Group 136">
                <a:extLst>
                  <a:ext uri="{FF2B5EF4-FFF2-40B4-BE49-F238E27FC236}">
                    <a16:creationId xmlns:a16="http://schemas.microsoft.com/office/drawing/2014/main" id="{69485557-41A1-4B14-A890-9A6B9233AF64}"/>
                  </a:ext>
                </a:extLst>
              </p:cNvPr>
              <p:cNvGrpSpPr>
                <a:grpSpLocks/>
              </p:cNvGrpSpPr>
              <p:nvPr/>
            </p:nvGrpSpPr>
            <p:grpSpPr bwMode="auto">
              <a:xfrm rot="17461778">
                <a:off x="5063639" y="4843018"/>
                <a:ext cx="197810" cy="189279"/>
                <a:chOff x="3750867" y="2740819"/>
                <a:chExt cx="760015" cy="779860"/>
              </a:xfrm>
            </p:grpSpPr>
            <p:sp>
              <p:nvSpPr>
                <p:cNvPr id="244" name="Freeform 134">
                  <a:extLst>
                    <a:ext uri="{FF2B5EF4-FFF2-40B4-BE49-F238E27FC236}">
                      <a16:creationId xmlns:a16="http://schemas.microsoft.com/office/drawing/2014/main" id="{CDEF43BD-213C-4972-A0EC-E7524C5D15D3}"/>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45" name="Freeform 135">
                  <a:extLst>
                    <a:ext uri="{FF2B5EF4-FFF2-40B4-BE49-F238E27FC236}">
                      <a16:creationId xmlns:a16="http://schemas.microsoft.com/office/drawing/2014/main" id="{069602C7-11D6-4557-A034-ACA522B59824}"/>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46" name="Group 136">
                <a:extLst>
                  <a:ext uri="{FF2B5EF4-FFF2-40B4-BE49-F238E27FC236}">
                    <a16:creationId xmlns:a16="http://schemas.microsoft.com/office/drawing/2014/main" id="{86A8D899-D497-4C31-9DB4-4BB22E2A40EF}"/>
                  </a:ext>
                </a:extLst>
              </p:cNvPr>
              <p:cNvGrpSpPr>
                <a:grpSpLocks/>
              </p:cNvGrpSpPr>
              <p:nvPr/>
            </p:nvGrpSpPr>
            <p:grpSpPr bwMode="auto">
              <a:xfrm rot="13506792">
                <a:off x="5629765" y="4828537"/>
                <a:ext cx="297966" cy="205941"/>
                <a:chOff x="3750867" y="2740819"/>
                <a:chExt cx="760015" cy="779860"/>
              </a:xfrm>
            </p:grpSpPr>
            <p:sp>
              <p:nvSpPr>
                <p:cNvPr id="247" name="Freeform 134">
                  <a:extLst>
                    <a:ext uri="{FF2B5EF4-FFF2-40B4-BE49-F238E27FC236}">
                      <a16:creationId xmlns:a16="http://schemas.microsoft.com/office/drawing/2014/main" id="{ED6BB0CA-A909-414E-976E-DAF248A2CBA8}"/>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48" name="Freeform 135">
                  <a:extLst>
                    <a:ext uri="{FF2B5EF4-FFF2-40B4-BE49-F238E27FC236}">
                      <a16:creationId xmlns:a16="http://schemas.microsoft.com/office/drawing/2014/main" id="{3901DC00-AA4A-483E-BEB4-410F67FA428A}"/>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49" name="Group 136">
                <a:extLst>
                  <a:ext uri="{FF2B5EF4-FFF2-40B4-BE49-F238E27FC236}">
                    <a16:creationId xmlns:a16="http://schemas.microsoft.com/office/drawing/2014/main" id="{289A53EF-FC9D-4296-8BAF-14A15D8851F8}"/>
                  </a:ext>
                </a:extLst>
              </p:cNvPr>
              <p:cNvGrpSpPr>
                <a:grpSpLocks/>
              </p:cNvGrpSpPr>
              <p:nvPr/>
            </p:nvGrpSpPr>
            <p:grpSpPr bwMode="auto">
              <a:xfrm rot="17461778">
                <a:off x="5633415" y="5000802"/>
                <a:ext cx="197810" cy="189279"/>
                <a:chOff x="3750867" y="2740819"/>
                <a:chExt cx="760015" cy="779860"/>
              </a:xfrm>
            </p:grpSpPr>
            <p:sp>
              <p:nvSpPr>
                <p:cNvPr id="250" name="Freeform 134">
                  <a:extLst>
                    <a:ext uri="{FF2B5EF4-FFF2-40B4-BE49-F238E27FC236}">
                      <a16:creationId xmlns:a16="http://schemas.microsoft.com/office/drawing/2014/main" id="{992088B5-EFFF-42E6-BC1D-B8AA63447F05}"/>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51" name="Freeform 135">
                  <a:extLst>
                    <a:ext uri="{FF2B5EF4-FFF2-40B4-BE49-F238E27FC236}">
                      <a16:creationId xmlns:a16="http://schemas.microsoft.com/office/drawing/2014/main" id="{6197A1AE-E370-44A8-9624-FD1FD082C389}"/>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255" name="Group 136">
                <a:extLst>
                  <a:ext uri="{FF2B5EF4-FFF2-40B4-BE49-F238E27FC236}">
                    <a16:creationId xmlns:a16="http://schemas.microsoft.com/office/drawing/2014/main" id="{B702B8CA-1772-46BF-B6F5-B479F8B831CC}"/>
                  </a:ext>
                </a:extLst>
              </p:cNvPr>
              <p:cNvGrpSpPr>
                <a:grpSpLocks/>
              </p:cNvGrpSpPr>
              <p:nvPr/>
            </p:nvGrpSpPr>
            <p:grpSpPr bwMode="auto">
              <a:xfrm rot="17461778">
                <a:off x="4948498" y="4223780"/>
                <a:ext cx="197810" cy="189279"/>
                <a:chOff x="3750867" y="2740819"/>
                <a:chExt cx="760015" cy="779860"/>
              </a:xfrm>
            </p:grpSpPr>
            <p:sp>
              <p:nvSpPr>
                <p:cNvPr id="256" name="Freeform 134">
                  <a:extLst>
                    <a:ext uri="{FF2B5EF4-FFF2-40B4-BE49-F238E27FC236}">
                      <a16:creationId xmlns:a16="http://schemas.microsoft.com/office/drawing/2014/main" id="{83CB6F6D-73F6-448B-AAEB-334E44C0613C}"/>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257" name="Freeform 135">
                  <a:extLst>
                    <a:ext uri="{FF2B5EF4-FFF2-40B4-BE49-F238E27FC236}">
                      <a16:creationId xmlns:a16="http://schemas.microsoft.com/office/drawing/2014/main" id="{1B86647F-8821-40D9-860C-0143247536ED}"/>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grpSp>
      <p:grpSp>
        <p:nvGrpSpPr>
          <p:cNvPr id="258" name="Group 257">
            <a:extLst>
              <a:ext uri="{FF2B5EF4-FFF2-40B4-BE49-F238E27FC236}">
                <a16:creationId xmlns:a16="http://schemas.microsoft.com/office/drawing/2014/main" id="{FF3EF418-B56B-4C31-BFBB-4803A98D9D28}"/>
              </a:ext>
            </a:extLst>
          </p:cNvPr>
          <p:cNvGrpSpPr/>
          <p:nvPr/>
        </p:nvGrpSpPr>
        <p:grpSpPr>
          <a:xfrm rot="7467959">
            <a:off x="2712066" y="2810714"/>
            <a:ext cx="339510" cy="393932"/>
            <a:chOff x="-94676" y="4355068"/>
            <a:chExt cx="1308142" cy="1517831"/>
          </a:xfrm>
        </p:grpSpPr>
        <p:sp>
          <p:nvSpPr>
            <p:cNvPr id="259" name="Rectangle 258">
              <a:extLst>
                <a:ext uri="{FF2B5EF4-FFF2-40B4-BE49-F238E27FC236}">
                  <a16:creationId xmlns:a16="http://schemas.microsoft.com/office/drawing/2014/main" id="{A6119848-5E21-4D4A-9267-81D218365D4F}"/>
                </a:ext>
              </a:extLst>
            </p:cNvPr>
            <p:cNvSpPr/>
            <p:nvPr/>
          </p:nvSpPr>
          <p:spPr bwMode="auto">
            <a:xfrm>
              <a:off x="557520" y="4939645"/>
              <a:ext cx="116681" cy="933254"/>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sp>
          <p:nvSpPr>
            <p:cNvPr id="260" name="Rectangle 259">
              <a:extLst>
                <a:ext uri="{FF2B5EF4-FFF2-40B4-BE49-F238E27FC236}">
                  <a16:creationId xmlns:a16="http://schemas.microsoft.com/office/drawing/2014/main" id="{9F4E9B88-95C5-4730-975B-7BD35AA0FF40}"/>
                </a:ext>
              </a:extLst>
            </p:cNvPr>
            <p:cNvSpPr/>
            <p:nvPr/>
          </p:nvSpPr>
          <p:spPr bwMode="auto">
            <a:xfrm>
              <a:off x="716730" y="4939645"/>
              <a:ext cx="116681" cy="933254"/>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nvGrpSpPr>
            <p:cNvPr id="261" name="Group 260">
              <a:extLst>
                <a:ext uri="{FF2B5EF4-FFF2-40B4-BE49-F238E27FC236}">
                  <a16:creationId xmlns:a16="http://schemas.microsoft.com/office/drawing/2014/main" id="{713DBBAA-A865-4941-9DC3-85D9EA2F7CEB}"/>
                </a:ext>
              </a:extLst>
            </p:cNvPr>
            <p:cNvGrpSpPr/>
            <p:nvPr/>
          </p:nvGrpSpPr>
          <p:grpSpPr>
            <a:xfrm rot="2587634">
              <a:off x="951973" y="4355068"/>
              <a:ext cx="118872" cy="722667"/>
              <a:chOff x="757634" y="4319798"/>
              <a:chExt cx="118872" cy="722667"/>
            </a:xfrm>
          </p:grpSpPr>
          <p:sp>
            <p:nvSpPr>
              <p:cNvPr id="271" name="Rectangle 270">
                <a:extLst>
                  <a:ext uri="{FF2B5EF4-FFF2-40B4-BE49-F238E27FC236}">
                    <a16:creationId xmlns:a16="http://schemas.microsoft.com/office/drawing/2014/main" id="{FB877542-4665-48A7-B9C5-73B628696695}"/>
                  </a:ext>
                </a:extLst>
              </p:cNvPr>
              <p:cNvSpPr/>
              <p:nvPr/>
            </p:nvSpPr>
            <p:spPr bwMode="auto">
              <a:xfrm>
                <a:off x="757634" y="4676705"/>
                <a:ext cx="118872" cy="36576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sp>
            <p:nvSpPr>
              <p:cNvPr id="272" name="Rectangle 271">
                <a:extLst>
                  <a:ext uri="{FF2B5EF4-FFF2-40B4-BE49-F238E27FC236}">
                    <a16:creationId xmlns:a16="http://schemas.microsoft.com/office/drawing/2014/main" id="{B059164C-FE5E-4395-8FA3-B6E0D2B442CB}"/>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grpSp>
          <p:nvGrpSpPr>
            <p:cNvPr id="262" name="Group 261">
              <a:extLst>
                <a:ext uri="{FF2B5EF4-FFF2-40B4-BE49-F238E27FC236}">
                  <a16:creationId xmlns:a16="http://schemas.microsoft.com/office/drawing/2014/main" id="{366FD4F7-7D30-44F6-ABF9-5CB23B663E2A}"/>
                </a:ext>
              </a:extLst>
            </p:cNvPr>
            <p:cNvGrpSpPr/>
            <p:nvPr/>
          </p:nvGrpSpPr>
          <p:grpSpPr>
            <a:xfrm rot="18760257">
              <a:off x="310512" y="4387206"/>
              <a:ext cx="118872" cy="722667"/>
              <a:chOff x="757634" y="4319798"/>
              <a:chExt cx="118872" cy="722667"/>
            </a:xfrm>
          </p:grpSpPr>
          <p:sp>
            <p:nvSpPr>
              <p:cNvPr id="269" name="Rectangle 268">
                <a:extLst>
                  <a:ext uri="{FF2B5EF4-FFF2-40B4-BE49-F238E27FC236}">
                    <a16:creationId xmlns:a16="http://schemas.microsoft.com/office/drawing/2014/main" id="{B4CEF01D-E1E0-4AC4-B711-261EB67CDD99}"/>
                  </a:ext>
                </a:extLst>
              </p:cNvPr>
              <p:cNvSpPr/>
              <p:nvPr/>
            </p:nvSpPr>
            <p:spPr bwMode="auto">
              <a:xfrm>
                <a:off x="757634" y="4676705"/>
                <a:ext cx="118872" cy="36576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sp>
            <p:nvSpPr>
              <p:cNvPr id="270" name="Rectangle 269">
                <a:extLst>
                  <a:ext uri="{FF2B5EF4-FFF2-40B4-BE49-F238E27FC236}">
                    <a16:creationId xmlns:a16="http://schemas.microsoft.com/office/drawing/2014/main" id="{A6427165-8A47-4E85-A587-DD90C52B1810}"/>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grpSp>
          <p:nvGrpSpPr>
            <p:cNvPr id="263" name="Group 262">
              <a:extLst>
                <a:ext uri="{FF2B5EF4-FFF2-40B4-BE49-F238E27FC236}">
                  <a16:creationId xmlns:a16="http://schemas.microsoft.com/office/drawing/2014/main" id="{B2A2F429-A327-4063-BB54-865A6EC22DEC}"/>
                </a:ext>
              </a:extLst>
            </p:cNvPr>
            <p:cNvGrpSpPr/>
            <p:nvPr/>
          </p:nvGrpSpPr>
          <p:grpSpPr>
            <a:xfrm rot="18760257">
              <a:off x="161501" y="4525360"/>
              <a:ext cx="118873" cy="631227"/>
              <a:chOff x="757633" y="4319798"/>
              <a:chExt cx="118873" cy="631227"/>
            </a:xfrm>
          </p:grpSpPr>
          <p:sp>
            <p:nvSpPr>
              <p:cNvPr id="267" name="Rectangle 266">
                <a:extLst>
                  <a:ext uri="{FF2B5EF4-FFF2-40B4-BE49-F238E27FC236}">
                    <a16:creationId xmlns:a16="http://schemas.microsoft.com/office/drawing/2014/main" id="{9CB2D35F-FEFC-4AD6-BB4E-DA8A59258754}"/>
                  </a:ext>
                </a:extLst>
              </p:cNvPr>
              <p:cNvSpPr/>
              <p:nvPr/>
            </p:nvSpPr>
            <p:spPr bwMode="auto">
              <a:xfrm>
                <a:off x="757633" y="4676705"/>
                <a:ext cx="118872" cy="27432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sp>
            <p:nvSpPr>
              <p:cNvPr id="268" name="Rectangle 267">
                <a:extLst>
                  <a:ext uri="{FF2B5EF4-FFF2-40B4-BE49-F238E27FC236}">
                    <a16:creationId xmlns:a16="http://schemas.microsoft.com/office/drawing/2014/main" id="{81DD9055-5CF5-476C-91E3-6F38C6806916}"/>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grpSp>
          <p:nvGrpSpPr>
            <p:cNvPr id="264" name="Group 263">
              <a:extLst>
                <a:ext uri="{FF2B5EF4-FFF2-40B4-BE49-F238E27FC236}">
                  <a16:creationId xmlns:a16="http://schemas.microsoft.com/office/drawing/2014/main" id="{64EB9FB6-2F85-4B97-A951-B86AF7F3775F}"/>
                </a:ext>
              </a:extLst>
            </p:cNvPr>
            <p:cNvGrpSpPr/>
            <p:nvPr/>
          </p:nvGrpSpPr>
          <p:grpSpPr>
            <a:xfrm rot="2587634">
              <a:off x="1094594" y="4484648"/>
              <a:ext cx="118872" cy="631228"/>
              <a:chOff x="757634" y="4319798"/>
              <a:chExt cx="118872" cy="631228"/>
            </a:xfrm>
          </p:grpSpPr>
          <p:sp>
            <p:nvSpPr>
              <p:cNvPr id="265" name="Rectangle 264">
                <a:extLst>
                  <a:ext uri="{FF2B5EF4-FFF2-40B4-BE49-F238E27FC236}">
                    <a16:creationId xmlns:a16="http://schemas.microsoft.com/office/drawing/2014/main" id="{E5AB6D31-8E30-4F7B-9258-0DD2880C8E88}"/>
                  </a:ext>
                </a:extLst>
              </p:cNvPr>
              <p:cNvSpPr/>
              <p:nvPr/>
            </p:nvSpPr>
            <p:spPr bwMode="auto">
              <a:xfrm>
                <a:off x="757634" y="4676706"/>
                <a:ext cx="118872" cy="27432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sp>
            <p:nvSpPr>
              <p:cNvPr id="266" name="Rectangle 265">
                <a:extLst>
                  <a:ext uri="{FF2B5EF4-FFF2-40B4-BE49-F238E27FC236}">
                    <a16:creationId xmlns:a16="http://schemas.microsoft.com/office/drawing/2014/main" id="{C979D5B2-F985-46F2-A098-F758EE8BE8A5}"/>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grpSp>
      <p:grpSp>
        <p:nvGrpSpPr>
          <p:cNvPr id="273" name="Group 272">
            <a:extLst>
              <a:ext uri="{FF2B5EF4-FFF2-40B4-BE49-F238E27FC236}">
                <a16:creationId xmlns:a16="http://schemas.microsoft.com/office/drawing/2014/main" id="{12E82AB6-8D5B-49CA-93AA-528043E993D2}"/>
              </a:ext>
            </a:extLst>
          </p:cNvPr>
          <p:cNvGrpSpPr/>
          <p:nvPr/>
        </p:nvGrpSpPr>
        <p:grpSpPr>
          <a:xfrm rot="7287535">
            <a:off x="3139244" y="2247288"/>
            <a:ext cx="339510" cy="393932"/>
            <a:chOff x="-94676" y="4355068"/>
            <a:chExt cx="1308142" cy="1517831"/>
          </a:xfrm>
        </p:grpSpPr>
        <p:sp>
          <p:nvSpPr>
            <p:cNvPr id="274" name="Rectangle 273">
              <a:extLst>
                <a:ext uri="{FF2B5EF4-FFF2-40B4-BE49-F238E27FC236}">
                  <a16:creationId xmlns:a16="http://schemas.microsoft.com/office/drawing/2014/main" id="{3CE49201-9B25-4B3D-B7CB-03AC5ABC5DEB}"/>
                </a:ext>
              </a:extLst>
            </p:cNvPr>
            <p:cNvSpPr/>
            <p:nvPr/>
          </p:nvSpPr>
          <p:spPr bwMode="auto">
            <a:xfrm>
              <a:off x="557520" y="4939645"/>
              <a:ext cx="116681" cy="933254"/>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sp>
          <p:nvSpPr>
            <p:cNvPr id="275" name="Rectangle 274">
              <a:extLst>
                <a:ext uri="{FF2B5EF4-FFF2-40B4-BE49-F238E27FC236}">
                  <a16:creationId xmlns:a16="http://schemas.microsoft.com/office/drawing/2014/main" id="{BF436F95-8B34-4E1F-B2AE-4F4E2A02D619}"/>
                </a:ext>
              </a:extLst>
            </p:cNvPr>
            <p:cNvSpPr/>
            <p:nvPr/>
          </p:nvSpPr>
          <p:spPr bwMode="auto">
            <a:xfrm>
              <a:off x="716730" y="4939645"/>
              <a:ext cx="116681" cy="933254"/>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nvGrpSpPr>
            <p:cNvPr id="276" name="Group 275">
              <a:extLst>
                <a:ext uri="{FF2B5EF4-FFF2-40B4-BE49-F238E27FC236}">
                  <a16:creationId xmlns:a16="http://schemas.microsoft.com/office/drawing/2014/main" id="{F86D15A0-7546-4E91-8EBC-8A5D03D559D3}"/>
                </a:ext>
              </a:extLst>
            </p:cNvPr>
            <p:cNvGrpSpPr/>
            <p:nvPr/>
          </p:nvGrpSpPr>
          <p:grpSpPr>
            <a:xfrm rot="2587634">
              <a:off x="951973" y="4355068"/>
              <a:ext cx="118872" cy="722667"/>
              <a:chOff x="757634" y="4319798"/>
              <a:chExt cx="118872" cy="722667"/>
            </a:xfrm>
          </p:grpSpPr>
          <p:sp>
            <p:nvSpPr>
              <p:cNvPr id="286" name="Rectangle 285">
                <a:extLst>
                  <a:ext uri="{FF2B5EF4-FFF2-40B4-BE49-F238E27FC236}">
                    <a16:creationId xmlns:a16="http://schemas.microsoft.com/office/drawing/2014/main" id="{EA4F44B8-9D96-4222-A6ED-03183F2C3E53}"/>
                  </a:ext>
                </a:extLst>
              </p:cNvPr>
              <p:cNvSpPr/>
              <p:nvPr/>
            </p:nvSpPr>
            <p:spPr bwMode="auto">
              <a:xfrm>
                <a:off x="757634" y="4676705"/>
                <a:ext cx="118872" cy="36576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sp>
            <p:nvSpPr>
              <p:cNvPr id="287" name="Rectangle 286">
                <a:extLst>
                  <a:ext uri="{FF2B5EF4-FFF2-40B4-BE49-F238E27FC236}">
                    <a16:creationId xmlns:a16="http://schemas.microsoft.com/office/drawing/2014/main" id="{F0727A6D-B002-4B19-BD09-4AB319FA6986}"/>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grpSp>
          <p:nvGrpSpPr>
            <p:cNvPr id="277" name="Group 276">
              <a:extLst>
                <a:ext uri="{FF2B5EF4-FFF2-40B4-BE49-F238E27FC236}">
                  <a16:creationId xmlns:a16="http://schemas.microsoft.com/office/drawing/2014/main" id="{12947A9C-46D0-4482-AB0E-B405555169F5}"/>
                </a:ext>
              </a:extLst>
            </p:cNvPr>
            <p:cNvGrpSpPr/>
            <p:nvPr/>
          </p:nvGrpSpPr>
          <p:grpSpPr>
            <a:xfrm rot="18760257">
              <a:off x="310512" y="4387206"/>
              <a:ext cx="118872" cy="722667"/>
              <a:chOff x="757634" y="4319798"/>
              <a:chExt cx="118872" cy="722667"/>
            </a:xfrm>
          </p:grpSpPr>
          <p:sp>
            <p:nvSpPr>
              <p:cNvPr id="284" name="Rectangle 283">
                <a:extLst>
                  <a:ext uri="{FF2B5EF4-FFF2-40B4-BE49-F238E27FC236}">
                    <a16:creationId xmlns:a16="http://schemas.microsoft.com/office/drawing/2014/main" id="{320072D8-4E76-425E-9C7E-79090A0516E1}"/>
                  </a:ext>
                </a:extLst>
              </p:cNvPr>
              <p:cNvSpPr/>
              <p:nvPr/>
            </p:nvSpPr>
            <p:spPr bwMode="auto">
              <a:xfrm>
                <a:off x="757634" y="4676705"/>
                <a:ext cx="118872" cy="36576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sp>
            <p:nvSpPr>
              <p:cNvPr id="285" name="Rectangle 284">
                <a:extLst>
                  <a:ext uri="{FF2B5EF4-FFF2-40B4-BE49-F238E27FC236}">
                    <a16:creationId xmlns:a16="http://schemas.microsoft.com/office/drawing/2014/main" id="{401B0970-2C78-40E8-A55F-A0EF11D3B97B}"/>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grpSp>
          <p:nvGrpSpPr>
            <p:cNvPr id="278" name="Group 277">
              <a:extLst>
                <a:ext uri="{FF2B5EF4-FFF2-40B4-BE49-F238E27FC236}">
                  <a16:creationId xmlns:a16="http://schemas.microsoft.com/office/drawing/2014/main" id="{463DE509-D71F-4576-96B2-B01E1C0D98C0}"/>
                </a:ext>
              </a:extLst>
            </p:cNvPr>
            <p:cNvGrpSpPr/>
            <p:nvPr/>
          </p:nvGrpSpPr>
          <p:grpSpPr>
            <a:xfrm rot="18760257">
              <a:off x="161501" y="4525360"/>
              <a:ext cx="118873" cy="631227"/>
              <a:chOff x="757633" y="4319798"/>
              <a:chExt cx="118873" cy="631227"/>
            </a:xfrm>
          </p:grpSpPr>
          <p:sp>
            <p:nvSpPr>
              <p:cNvPr id="282" name="Rectangle 281">
                <a:extLst>
                  <a:ext uri="{FF2B5EF4-FFF2-40B4-BE49-F238E27FC236}">
                    <a16:creationId xmlns:a16="http://schemas.microsoft.com/office/drawing/2014/main" id="{7F940E56-878C-465E-9F16-8FDC666A421E}"/>
                  </a:ext>
                </a:extLst>
              </p:cNvPr>
              <p:cNvSpPr/>
              <p:nvPr/>
            </p:nvSpPr>
            <p:spPr bwMode="auto">
              <a:xfrm>
                <a:off x="757633" y="4676705"/>
                <a:ext cx="118872" cy="27432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sp>
            <p:nvSpPr>
              <p:cNvPr id="283" name="Rectangle 282">
                <a:extLst>
                  <a:ext uri="{FF2B5EF4-FFF2-40B4-BE49-F238E27FC236}">
                    <a16:creationId xmlns:a16="http://schemas.microsoft.com/office/drawing/2014/main" id="{6572B5E9-6EE2-4192-AAD9-392A0C2FC447}"/>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grpSp>
          <p:nvGrpSpPr>
            <p:cNvPr id="279" name="Group 278">
              <a:extLst>
                <a:ext uri="{FF2B5EF4-FFF2-40B4-BE49-F238E27FC236}">
                  <a16:creationId xmlns:a16="http://schemas.microsoft.com/office/drawing/2014/main" id="{8AF51EB0-27C6-477F-A644-FBEDA7BA640F}"/>
                </a:ext>
              </a:extLst>
            </p:cNvPr>
            <p:cNvGrpSpPr/>
            <p:nvPr/>
          </p:nvGrpSpPr>
          <p:grpSpPr>
            <a:xfrm rot="2587634">
              <a:off x="1094594" y="4484648"/>
              <a:ext cx="118872" cy="631228"/>
              <a:chOff x="757634" y="4319798"/>
              <a:chExt cx="118872" cy="631228"/>
            </a:xfrm>
          </p:grpSpPr>
          <p:sp>
            <p:nvSpPr>
              <p:cNvPr id="280" name="Rectangle 279">
                <a:extLst>
                  <a:ext uri="{FF2B5EF4-FFF2-40B4-BE49-F238E27FC236}">
                    <a16:creationId xmlns:a16="http://schemas.microsoft.com/office/drawing/2014/main" id="{A14BACA0-8916-4200-9014-3FFD21E435AF}"/>
                  </a:ext>
                </a:extLst>
              </p:cNvPr>
              <p:cNvSpPr/>
              <p:nvPr/>
            </p:nvSpPr>
            <p:spPr bwMode="auto">
              <a:xfrm>
                <a:off x="757634" y="4676706"/>
                <a:ext cx="118872" cy="27432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sp>
            <p:nvSpPr>
              <p:cNvPr id="281" name="Rectangle 280">
                <a:extLst>
                  <a:ext uri="{FF2B5EF4-FFF2-40B4-BE49-F238E27FC236}">
                    <a16:creationId xmlns:a16="http://schemas.microsoft.com/office/drawing/2014/main" id="{629C9C2E-2016-4D0A-A32A-D41DD95EE2B6}"/>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grpSp>
      <p:grpSp>
        <p:nvGrpSpPr>
          <p:cNvPr id="288" name="Group 287">
            <a:extLst>
              <a:ext uri="{FF2B5EF4-FFF2-40B4-BE49-F238E27FC236}">
                <a16:creationId xmlns:a16="http://schemas.microsoft.com/office/drawing/2014/main" id="{49423174-5581-45F5-AD34-27FC31CE0CD8}"/>
              </a:ext>
            </a:extLst>
          </p:cNvPr>
          <p:cNvGrpSpPr/>
          <p:nvPr/>
        </p:nvGrpSpPr>
        <p:grpSpPr>
          <a:xfrm rot="11557481">
            <a:off x="2767228" y="2444420"/>
            <a:ext cx="339510" cy="393932"/>
            <a:chOff x="-94676" y="4355068"/>
            <a:chExt cx="1308142" cy="1517831"/>
          </a:xfrm>
        </p:grpSpPr>
        <p:sp>
          <p:nvSpPr>
            <p:cNvPr id="289" name="Rectangle 288">
              <a:extLst>
                <a:ext uri="{FF2B5EF4-FFF2-40B4-BE49-F238E27FC236}">
                  <a16:creationId xmlns:a16="http://schemas.microsoft.com/office/drawing/2014/main" id="{203D945A-FB39-4838-A331-FA2BAA217814}"/>
                </a:ext>
              </a:extLst>
            </p:cNvPr>
            <p:cNvSpPr/>
            <p:nvPr/>
          </p:nvSpPr>
          <p:spPr bwMode="auto">
            <a:xfrm>
              <a:off x="557520" y="4939645"/>
              <a:ext cx="116681" cy="933254"/>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sp>
          <p:nvSpPr>
            <p:cNvPr id="290" name="Rectangle 289">
              <a:extLst>
                <a:ext uri="{FF2B5EF4-FFF2-40B4-BE49-F238E27FC236}">
                  <a16:creationId xmlns:a16="http://schemas.microsoft.com/office/drawing/2014/main" id="{ED9E8BFA-0F96-4EE0-AA30-8A5A01E26FB0}"/>
                </a:ext>
              </a:extLst>
            </p:cNvPr>
            <p:cNvSpPr/>
            <p:nvPr/>
          </p:nvSpPr>
          <p:spPr bwMode="auto">
            <a:xfrm>
              <a:off x="716730" y="4939645"/>
              <a:ext cx="116681" cy="933254"/>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nvGrpSpPr>
            <p:cNvPr id="291" name="Group 290">
              <a:extLst>
                <a:ext uri="{FF2B5EF4-FFF2-40B4-BE49-F238E27FC236}">
                  <a16:creationId xmlns:a16="http://schemas.microsoft.com/office/drawing/2014/main" id="{254D6DF1-5EBE-45A9-BA46-B269B283CC26}"/>
                </a:ext>
              </a:extLst>
            </p:cNvPr>
            <p:cNvGrpSpPr/>
            <p:nvPr/>
          </p:nvGrpSpPr>
          <p:grpSpPr>
            <a:xfrm rot="2587634">
              <a:off x="951973" y="4355068"/>
              <a:ext cx="118872" cy="722667"/>
              <a:chOff x="757634" y="4319798"/>
              <a:chExt cx="118872" cy="722667"/>
            </a:xfrm>
          </p:grpSpPr>
          <p:sp>
            <p:nvSpPr>
              <p:cNvPr id="301" name="Rectangle 300">
                <a:extLst>
                  <a:ext uri="{FF2B5EF4-FFF2-40B4-BE49-F238E27FC236}">
                    <a16:creationId xmlns:a16="http://schemas.microsoft.com/office/drawing/2014/main" id="{BC100712-A27C-4C97-89F7-A156372EBE5B}"/>
                  </a:ext>
                </a:extLst>
              </p:cNvPr>
              <p:cNvSpPr/>
              <p:nvPr/>
            </p:nvSpPr>
            <p:spPr bwMode="auto">
              <a:xfrm>
                <a:off x="757634" y="4676705"/>
                <a:ext cx="118872" cy="36576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sp>
            <p:nvSpPr>
              <p:cNvPr id="302" name="Rectangle 301">
                <a:extLst>
                  <a:ext uri="{FF2B5EF4-FFF2-40B4-BE49-F238E27FC236}">
                    <a16:creationId xmlns:a16="http://schemas.microsoft.com/office/drawing/2014/main" id="{FC5C1071-DF42-4A90-8E22-97EB6A61E2A9}"/>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grpSp>
          <p:nvGrpSpPr>
            <p:cNvPr id="292" name="Group 291">
              <a:extLst>
                <a:ext uri="{FF2B5EF4-FFF2-40B4-BE49-F238E27FC236}">
                  <a16:creationId xmlns:a16="http://schemas.microsoft.com/office/drawing/2014/main" id="{E005B75A-AC7A-42D9-940C-395E7DF0D6B8}"/>
                </a:ext>
              </a:extLst>
            </p:cNvPr>
            <p:cNvGrpSpPr/>
            <p:nvPr/>
          </p:nvGrpSpPr>
          <p:grpSpPr>
            <a:xfrm rot="18760257">
              <a:off x="310512" y="4387206"/>
              <a:ext cx="118872" cy="722667"/>
              <a:chOff x="757634" y="4319798"/>
              <a:chExt cx="118872" cy="722667"/>
            </a:xfrm>
          </p:grpSpPr>
          <p:sp>
            <p:nvSpPr>
              <p:cNvPr id="299" name="Rectangle 298">
                <a:extLst>
                  <a:ext uri="{FF2B5EF4-FFF2-40B4-BE49-F238E27FC236}">
                    <a16:creationId xmlns:a16="http://schemas.microsoft.com/office/drawing/2014/main" id="{7352A6CC-6608-446B-9611-4F816E35F911}"/>
                  </a:ext>
                </a:extLst>
              </p:cNvPr>
              <p:cNvSpPr/>
              <p:nvPr/>
            </p:nvSpPr>
            <p:spPr bwMode="auto">
              <a:xfrm>
                <a:off x="757634" y="4676705"/>
                <a:ext cx="118872" cy="36576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sp>
            <p:nvSpPr>
              <p:cNvPr id="300" name="Rectangle 299">
                <a:extLst>
                  <a:ext uri="{FF2B5EF4-FFF2-40B4-BE49-F238E27FC236}">
                    <a16:creationId xmlns:a16="http://schemas.microsoft.com/office/drawing/2014/main" id="{A13940BD-12F7-4674-AC1E-7F09EE6B9D40}"/>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grpSp>
          <p:nvGrpSpPr>
            <p:cNvPr id="293" name="Group 292">
              <a:extLst>
                <a:ext uri="{FF2B5EF4-FFF2-40B4-BE49-F238E27FC236}">
                  <a16:creationId xmlns:a16="http://schemas.microsoft.com/office/drawing/2014/main" id="{04C1AC14-0C31-41B7-9D45-1D19EB254663}"/>
                </a:ext>
              </a:extLst>
            </p:cNvPr>
            <p:cNvGrpSpPr/>
            <p:nvPr/>
          </p:nvGrpSpPr>
          <p:grpSpPr>
            <a:xfrm rot="18760257">
              <a:off x="161501" y="4525360"/>
              <a:ext cx="118873" cy="631227"/>
              <a:chOff x="757633" y="4319798"/>
              <a:chExt cx="118873" cy="631227"/>
            </a:xfrm>
          </p:grpSpPr>
          <p:sp>
            <p:nvSpPr>
              <p:cNvPr id="297" name="Rectangle 296">
                <a:extLst>
                  <a:ext uri="{FF2B5EF4-FFF2-40B4-BE49-F238E27FC236}">
                    <a16:creationId xmlns:a16="http://schemas.microsoft.com/office/drawing/2014/main" id="{EDF5BCB1-08D3-4599-A8C6-0279EE9B9153}"/>
                  </a:ext>
                </a:extLst>
              </p:cNvPr>
              <p:cNvSpPr/>
              <p:nvPr/>
            </p:nvSpPr>
            <p:spPr bwMode="auto">
              <a:xfrm>
                <a:off x="757633" y="4676705"/>
                <a:ext cx="118872" cy="27432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sp>
            <p:nvSpPr>
              <p:cNvPr id="298" name="Rectangle 297">
                <a:extLst>
                  <a:ext uri="{FF2B5EF4-FFF2-40B4-BE49-F238E27FC236}">
                    <a16:creationId xmlns:a16="http://schemas.microsoft.com/office/drawing/2014/main" id="{5EBCA35B-FA97-4431-91D1-7456E09319CB}"/>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grpSp>
          <p:nvGrpSpPr>
            <p:cNvPr id="294" name="Group 293">
              <a:extLst>
                <a:ext uri="{FF2B5EF4-FFF2-40B4-BE49-F238E27FC236}">
                  <a16:creationId xmlns:a16="http://schemas.microsoft.com/office/drawing/2014/main" id="{C45385C9-C583-42FA-9407-0FB863808801}"/>
                </a:ext>
              </a:extLst>
            </p:cNvPr>
            <p:cNvGrpSpPr/>
            <p:nvPr/>
          </p:nvGrpSpPr>
          <p:grpSpPr>
            <a:xfrm rot="2587634">
              <a:off x="1094594" y="4484648"/>
              <a:ext cx="118872" cy="631228"/>
              <a:chOff x="757634" y="4319798"/>
              <a:chExt cx="118872" cy="631228"/>
            </a:xfrm>
          </p:grpSpPr>
          <p:sp>
            <p:nvSpPr>
              <p:cNvPr id="295" name="Rectangle 294">
                <a:extLst>
                  <a:ext uri="{FF2B5EF4-FFF2-40B4-BE49-F238E27FC236}">
                    <a16:creationId xmlns:a16="http://schemas.microsoft.com/office/drawing/2014/main" id="{F6EB09A7-F545-4BD4-A105-AD6A35741394}"/>
                  </a:ext>
                </a:extLst>
              </p:cNvPr>
              <p:cNvSpPr/>
              <p:nvPr/>
            </p:nvSpPr>
            <p:spPr bwMode="auto">
              <a:xfrm>
                <a:off x="757634" y="4676706"/>
                <a:ext cx="118872" cy="27432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sp>
            <p:nvSpPr>
              <p:cNvPr id="296" name="Rectangle 295">
                <a:extLst>
                  <a:ext uri="{FF2B5EF4-FFF2-40B4-BE49-F238E27FC236}">
                    <a16:creationId xmlns:a16="http://schemas.microsoft.com/office/drawing/2014/main" id="{0FFDC660-489F-4E65-81E5-8D9F14D3FAE3}"/>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grpSp>
      <p:grpSp>
        <p:nvGrpSpPr>
          <p:cNvPr id="303" name="Group 302">
            <a:extLst>
              <a:ext uri="{FF2B5EF4-FFF2-40B4-BE49-F238E27FC236}">
                <a16:creationId xmlns:a16="http://schemas.microsoft.com/office/drawing/2014/main" id="{215653A7-F11C-4796-B775-7893FD1833C8}"/>
              </a:ext>
            </a:extLst>
          </p:cNvPr>
          <p:cNvGrpSpPr/>
          <p:nvPr/>
        </p:nvGrpSpPr>
        <p:grpSpPr>
          <a:xfrm rot="11424360">
            <a:off x="3480123" y="2540632"/>
            <a:ext cx="339510" cy="393932"/>
            <a:chOff x="-94676" y="4355068"/>
            <a:chExt cx="1308142" cy="1517831"/>
          </a:xfrm>
        </p:grpSpPr>
        <p:sp>
          <p:nvSpPr>
            <p:cNvPr id="304" name="Rectangle 303">
              <a:extLst>
                <a:ext uri="{FF2B5EF4-FFF2-40B4-BE49-F238E27FC236}">
                  <a16:creationId xmlns:a16="http://schemas.microsoft.com/office/drawing/2014/main" id="{8A9C1A98-C798-4FEB-A36C-212FAEE65E83}"/>
                </a:ext>
              </a:extLst>
            </p:cNvPr>
            <p:cNvSpPr/>
            <p:nvPr/>
          </p:nvSpPr>
          <p:spPr bwMode="auto">
            <a:xfrm>
              <a:off x="557520" y="4939645"/>
              <a:ext cx="116681" cy="933254"/>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sp>
          <p:nvSpPr>
            <p:cNvPr id="305" name="Rectangle 304">
              <a:extLst>
                <a:ext uri="{FF2B5EF4-FFF2-40B4-BE49-F238E27FC236}">
                  <a16:creationId xmlns:a16="http://schemas.microsoft.com/office/drawing/2014/main" id="{3B54BB97-5BE4-4A85-B6A2-F684A21081AA}"/>
                </a:ext>
              </a:extLst>
            </p:cNvPr>
            <p:cNvSpPr/>
            <p:nvPr/>
          </p:nvSpPr>
          <p:spPr bwMode="auto">
            <a:xfrm>
              <a:off x="716730" y="4939645"/>
              <a:ext cx="116681" cy="933254"/>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nvGrpSpPr>
            <p:cNvPr id="306" name="Group 305">
              <a:extLst>
                <a:ext uri="{FF2B5EF4-FFF2-40B4-BE49-F238E27FC236}">
                  <a16:creationId xmlns:a16="http://schemas.microsoft.com/office/drawing/2014/main" id="{F33A6D77-6AC3-4BAC-BC4A-1CE0447EBE55}"/>
                </a:ext>
              </a:extLst>
            </p:cNvPr>
            <p:cNvGrpSpPr/>
            <p:nvPr/>
          </p:nvGrpSpPr>
          <p:grpSpPr>
            <a:xfrm rot="2587634">
              <a:off x="951973" y="4355068"/>
              <a:ext cx="118872" cy="722667"/>
              <a:chOff x="757634" y="4319798"/>
              <a:chExt cx="118872" cy="722667"/>
            </a:xfrm>
          </p:grpSpPr>
          <p:sp>
            <p:nvSpPr>
              <p:cNvPr id="316" name="Rectangle 315">
                <a:extLst>
                  <a:ext uri="{FF2B5EF4-FFF2-40B4-BE49-F238E27FC236}">
                    <a16:creationId xmlns:a16="http://schemas.microsoft.com/office/drawing/2014/main" id="{F982AA25-EF87-44D7-B0E8-3C62C61E8835}"/>
                  </a:ext>
                </a:extLst>
              </p:cNvPr>
              <p:cNvSpPr/>
              <p:nvPr/>
            </p:nvSpPr>
            <p:spPr bwMode="auto">
              <a:xfrm>
                <a:off x="757634" y="4676705"/>
                <a:ext cx="118872" cy="36576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sp>
            <p:nvSpPr>
              <p:cNvPr id="317" name="Rectangle 316">
                <a:extLst>
                  <a:ext uri="{FF2B5EF4-FFF2-40B4-BE49-F238E27FC236}">
                    <a16:creationId xmlns:a16="http://schemas.microsoft.com/office/drawing/2014/main" id="{2B699E47-C175-4437-AA64-083EFDB285DF}"/>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grpSp>
          <p:nvGrpSpPr>
            <p:cNvPr id="307" name="Group 306">
              <a:extLst>
                <a:ext uri="{FF2B5EF4-FFF2-40B4-BE49-F238E27FC236}">
                  <a16:creationId xmlns:a16="http://schemas.microsoft.com/office/drawing/2014/main" id="{5235753E-12A8-4887-8798-457B3BBF3468}"/>
                </a:ext>
              </a:extLst>
            </p:cNvPr>
            <p:cNvGrpSpPr/>
            <p:nvPr/>
          </p:nvGrpSpPr>
          <p:grpSpPr>
            <a:xfrm rot="18760257">
              <a:off x="310512" y="4387206"/>
              <a:ext cx="118872" cy="722667"/>
              <a:chOff x="757634" y="4319798"/>
              <a:chExt cx="118872" cy="722667"/>
            </a:xfrm>
          </p:grpSpPr>
          <p:sp>
            <p:nvSpPr>
              <p:cNvPr id="314" name="Rectangle 313">
                <a:extLst>
                  <a:ext uri="{FF2B5EF4-FFF2-40B4-BE49-F238E27FC236}">
                    <a16:creationId xmlns:a16="http://schemas.microsoft.com/office/drawing/2014/main" id="{2E239E7E-BBED-4DE9-BD72-34F6E2B9807B}"/>
                  </a:ext>
                </a:extLst>
              </p:cNvPr>
              <p:cNvSpPr/>
              <p:nvPr/>
            </p:nvSpPr>
            <p:spPr bwMode="auto">
              <a:xfrm>
                <a:off x="757634" y="4676705"/>
                <a:ext cx="118872" cy="36576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sp>
            <p:nvSpPr>
              <p:cNvPr id="315" name="Rectangle 314">
                <a:extLst>
                  <a:ext uri="{FF2B5EF4-FFF2-40B4-BE49-F238E27FC236}">
                    <a16:creationId xmlns:a16="http://schemas.microsoft.com/office/drawing/2014/main" id="{FC945389-A635-4983-B223-E25C82214B93}"/>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grpSp>
          <p:nvGrpSpPr>
            <p:cNvPr id="308" name="Group 307">
              <a:extLst>
                <a:ext uri="{FF2B5EF4-FFF2-40B4-BE49-F238E27FC236}">
                  <a16:creationId xmlns:a16="http://schemas.microsoft.com/office/drawing/2014/main" id="{5FF4EA3B-D247-42CD-BCE3-1775ECAAE25C}"/>
                </a:ext>
              </a:extLst>
            </p:cNvPr>
            <p:cNvGrpSpPr/>
            <p:nvPr/>
          </p:nvGrpSpPr>
          <p:grpSpPr>
            <a:xfrm rot="18760257">
              <a:off x="161501" y="4525360"/>
              <a:ext cx="118873" cy="631227"/>
              <a:chOff x="757633" y="4319798"/>
              <a:chExt cx="118873" cy="631227"/>
            </a:xfrm>
          </p:grpSpPr>
          <p:sp>
            <p:nvSpPr>
              <p:cNvPr id="312" name="Rectangle 311">
                <a:extLst>
                  <a:ext uri="{FF2B5EF4-FFF2-40B4-BE49-F238E27FC236}">
                    <a16:creationId xmlns:a16="http://schemas.microsoft.com/office/drawing/2014/main" id="{2F27E32F-9204-4367-A00B-FF049A5E5336}"/>
                  </a:ext>
                </a:extLst>
              </p:cNvPr>
              <p:cNvSpPr/>
              <p:nvPr/>
            </p:nvSpPr>
            <p:spPr bwMode="auto">
              <a:xfrm>
                <a:off x="757633" y="4676705"/>
                <a:ext cx="118872" cy="27432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sp>
            <p:nvSpPr>
              <p:cNvPr id="313" name="Rectangle 312">
                <a:extLst>
                  <a:ext uri="{FF2B5EF4-FFF2-40B4-BE49-F238E27FC236}">
                    <a16:creationId xmlns:a16="http://schemas.microsoft.com/office/drawing/2014/main" id="{501D7CDE-1DA0-446E-A0EB-C5874B870838}"/>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grpSp>
          <p:nvGrpSpPr>
            <p:cNvPr id="309" name="Group 308">
              <a:extLst>
                <a:ext uri="{FF2B5EF4-FFF2-40B4-BE49-F238E27FC236}">
                  <a16:creationId xmlns:a16="http://schemas.microsoft.com/office/drawing/2014/main" id="{2AF0A31D-6CAC-4BA8-9829-B78734623C49}"/>
                </a:ext>
              </a:extLst>
            </p:cNvPr>
            <p:cNvGrpSpPr/>
            <p:nvPr/>
          </p:nvGrpSpPr>
          <p:grpSpPr>
            <a:xfrm rot="2587634">
              <a:off x="1094594" y="4484648"/>
              <a:ext cx="118872" cy="631228"/>
              <a:chOff x="757634" y="4319798"/>
              <a:chExt cx="118872" cy="631228"/>
            </a:xfrm>
          </p:grpSpPr>
          <p:sp>
            <p:nvSpPr>
              <p:cNvPr id="310" name="Rectangle 309">
                <a:extLst>
                  <a:ext uri="{FF2B5EF4-FFF2-40B4-BE49-F238E27FC236}">
                    <a16:creationId xmlns:a16="http://schemas.microsoft.com/office/drawing/2014/main" id="{87F46EF4-2EC3-43E0-A889-FA5DB587759E}"/>
                  </a:ext>
                </a:extLst>
              </p:cNvPr>
              <p:cNvSpPr/>
              <p:nvPr/>
            </p:nvSpPr>
            <p:spPr bwMode="auto">
              <a:xfrm>
                <a:off x="757634" y="4676706"/>
                <a:ext cx="118872" cy="274320"/>
              </a:xfrm>
              <a:prstGeom prst="rect">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sp>
            <p:nvSpPr>
              <p:cNvPr id="311" name="Rectangle 310">
                <a:extLst>
                  <a:ext uri="{FF2B5EF4-FFF2-40B4-BE49-F238E27FC236}">
                    <a16:creationId xmlns:a16="http://schemas.microsoft.com/office/drawing/2014/main" id="{25178C9D-2BAC-4713-94F9-E08E4654A769}"/>
                  </a:ext>
                </a:extLst>
              </p:cNvPr>
              <p:cNvSpPr/>
              <p:nvPr/>
            </p:nvSpPr>
            <p:spPr bwMode="auto">
              <a:xfrm>
                <a:off x="757634" y="4319798"/>
                <a:ext cx="118872" cy="365760"/>
              </a:xfrm>
              <a:prstGeom prst="rect">
                <a:avLst/>
              </a:prstGeom>
              <a:solidFill>
                <a:schemeClr val="accent5"/>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grpSp>
      <p:cxnSp>
        <p:nvCxnSpPr>
          <p:cNvPr id="19" name="Straight Arrow Connector 18">
            <a:extLst>
              <a:ext uri="{FF2B5EF4-FFF2-40B4-BE49-F238E27FC236}">
                <a16:creationId xmlns:a16="http://schemas.microsoft.com/office/drawing/2014/main" id="{7A6362D3-1C39-49D5-92F9-A59898C049EE}"/>
              </a:ext>
            </a:extLst>
          </p:cNvPr>
          <p:cNvCxnSpPr>
            <a:cxnSpLocks/>
          </p:cNvCxnSpPr>
          <p:nvPr/>
        </p:nvCxnSpPr>
        <p:spPr bwMode="auto">
          <a:xfrm>
            <a:off x="3478609" y="3008631"/>
            <a:ext cx="0" cy="434340"/>
          </a:xfrm>
          <a:prstGeom prst="straightConnector1">
            <a:avLst/>
          </a:prstGeom>
          <a:noFill/>
          <a:ln w="28575" cap="flat" cmpd="sng" algn="ctr">
            <a:solidFill>
              <a:schemeClr val="bg1"/>
            </a:solidFill>
            <a:prstDash val="solid"/>
            <a:round/>
            <a:headEnd type="none" w="med" len="med"/>
            <a:tailEnd type="triangle"/>
          </a:ln>
          <a:effectLst/>
        </p:spPr>
      </p:cxnSp>
      <p:grpSp>
        <p:nvGrpSpPr>
          <p:cNvPr id="21" name="Group 20">
            <a:extLst>
              <a:ext uri="{FF2B5EF4-FFF2-40B4-BE49-F238E27FC236}">
                <a16:creationId xmlns:a16="http://schemas.microsoft.com/office/drawing/2014/main" id="{C7E1404F-22AC-4130-8410-2C5D35189BE2}"/>
              </a:ext>
            </a:extLst>
          </p:cNvPr>
          <p:cNvGrpSpPr/>
          <p:nvPr/>
        </p:nvGrpSpPr>
        <p:grpSpPr>
          <a:xfrm>
            <a:off x="4771799" y="3455045"/>
            <a:ext cx="2240953" cy="2188531"/>
            <a:chOff x="6164549" y="3589575"/>
            <a:chExt cx="2240953" cy="2188531"/>
          </a:xfrm>
        </p:grpSpPr>
        <p:grpSp>
          <p:nvGrpSpPr>
            <p:cNvPr id="318" name="Group 317">
              <a:extLst>
                <a:ext uri="{FF2B5EF4-FFF2-40B4-BE49-F238E27FC236}">
                  <a16:creationId xmlns:a16="http://schemas.microsoft.com/office/drawing/2014/main" id="{D46E6A1D-383F-475A-998A-72BC17AC9412}"/>
                </a:ext>
              </a:extLst>
            </p:cNvPr>
            <p:cNvGrpSpPr/>
            <p:nvPr/>
          </p:nvGrpSpPr>
          <p:grpSpPr>
            <a:xfrm>
              <a:off x="6164549" y="3589575"/>
              <a:ext cx="2240953" cy="2188531"/>
              <a:chOff x="4407163" y="3538736"/>
              <a:chExt cx="2240953" cy="2188531"/>
            </a:xfrm>
          </p:grpSpPr>
          <p:sp>
            <p:nvSpPr>
              <p:cNvPr id="319" name="Oval 318">
                <a:extLst>
                  <a:ext uri="{FF2B5EF4-FFF2-40B4-BE49-F238E27FC236}">
                    <a16:creationId xmlns:a16="http://schemas.microsoft.com/office/drawing/2014/main" id="{5EA883B3-DE0B-4EC6-9745-197E5E44BCD5}"/>
                  </a:ext>
                </a:extLst>
              </p:cNvPr>
              <p:cNvSpPr/>
              <p:nvPr/>
            </p:nvSpPr>
            <p:spPr bwMode="auto">
              <a:xfrm>
                <a:off x="4458403" y="3567387"/>
                <a:ext cx="2150993" cy="2150993"/>
              </a:xfrm>
              <a:prstGeom prst="ellipse">
                <a:avLst/>
              </a:prstGeom>
              <a:solidFill>
                <a:schemeClr val="accent3">
                  <a:lumMod val="20000"/>
                  <a:lumOff val="80000"/>
                </a:schemeClr>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nvGrpSpPr>
              <p:cNvPr id="320" name="Group 319">
                <a:extLst>
                  <a:ext uri="{FF2B5EF4-FFF2-40B4-BE49-F238E27FC236}">
                    <a16:creationId xmlns:a16="http://schemas.microsoft.com/office/drawing/2014/main" id="{C2F066A9-0327-4067-9B93-A917027338D3}"/>
                  </a:ext>
                </a:extLst>
              </p:cNvPr>
              <p:cNvGrpSpPr/>
              <p:nvPr/>
            </p:nvGrpSpPr>
            <p:grpSpPr>
              <a:xfrm rot="14279398">
                <a:off x="5371667" y="4912194"/>
                <a:ext cx="596174" cy="1033971"/>
                <a:chOff x="4480542" y="3866613"/>
                <a:chExt cx="596174" cy="1033971"/>
              </a:xfrm>
            </p:grpSpPr>
            <p:sp>
              <p:nvSpPr>
                <p:cNvPr id="433" name="Freeform 134">
                  <a:extLst>
                    <a:ext uri="{FF2B5EF4-FFF2-40B4-BE49-F238E27FC236}">
                      <a16:creationId xmlns:a16="http://schemas.microsoft.com/office/drawing/2014/main" id="{CDFF928F-18A4-4004-815F-280E02452165}"/>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34" name="Freeform 134">
                  <a:extLst>
                    <a:ext uri="{FF2B5EF4-FFF2-40B4-BE49-F238E27FC236}">
                      <a16:creationId xmlns:a16="http://schemas.microsoft.com/office/drawing/2014/main" id="{8B1A2316-8FC8-472F-9650-400DF27A28CA}"/>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35" name="Freeform 134">
                  <a:extLst>
                    <a:ext uri="{FF2B5EF4-FFF2-40B4-BE49-F238E27FC236}">
                      <a16:creationId xmlns:a16="http://schemas.microsoft.com/office/drawing/2014/main" id="{A3E582FB-44AB-4983-9E52-061C22C5EEC9}"/>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36" name="Freeform 134">
                  <a:extLst>
                    <a:ext uri="{FF2B5EF4-FFF2-40B4-BE49-F238E27FC236}">
                      <a16:creationId xmlns:a16="http://schemas.microsoft.com/office/drawing/2014/main" id="{18C9056F-7EF5-4DB6-8DF4-761269FC9A49}"/>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37" name="Freeform 134">
                  <a:extLst>
                    <a:ext uri="{FF2B5EF4-FFF2-40B4-BE49-F238E27FC236}">
                      <a16:creationId xmlns:a16="http://schemas.microsoft.com/office/drawing/2014/main" id="{49973FF4-644A-4524-A138-F69FB2273034}"/>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38" name="Freeform 134">
                  <a:extLst>
                    <a:ext uri="{FF2B5EF4-FFF2-40B4-BE49-F238E27FC236}">
                      <a16:creationId xmlns:a16="http://schemas.microsoft.com/office/drawing/2014/main" id="{80DA1A3A-35E0-43C1-80D7-1D2B374060BE}"/>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39" name="Freeform 134">
                  <a:extLst>
                    <a:ext uri="{FF2B5EF4-FFF2-40B4-BE49-F238E27FC236}">
                      <a16:creationId xmlns:a16="http://schemas.microsoft.com/office/drawing/2014/main" id="{F329440D-5F16-46DA-8A7C-D426EA465445}"/>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21" name="Group 320">
                <a:extLst>
                  <a:ext uri="{FF2B5EF4-FFF2-40B4-BE49-F238E27FC236}">
                    <a16:creationId xmlns:a16="http://schemas.microsoft.com/office/drawing/2014/main" id="{F457F89E-FB3F-4C98-B44F-A3DE6A196230}"/>
                  </a:ext>
                </a:extLst>
              </p:cNvPr>
              <p:cNvGrpSpPr/>
              <p:nvPr/>
            </p:nvGrpSpPr>
            <p:grpSpPr>
              <a:xfrm>
                <a:off x="4480542" y="3866613"/>
                <a:ext cx="596174" cy="1033971"/>
                <a:chOff x="4480542" y="3866613"/>
                <a:chExt cx="596174" cy="1033971"/>
              </a:xfrm>
            </p:grpSpPr>
            <p:sp>
              <p:nvSpPr>
                <p:cNvPr id="426" name="Freeform 134">
                  <a:extLst>
                    <a:ext uri="{FF2B5EF4-FFF2-40B4-BE49-F238E27FC236}">
                      <a16:creationId xmlns:a16="http://schemas.microsoft.com/office/drawing/2014/main" id="{78B478DD-EA9C-40D7-90E4-0E277C60B826}"/>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27" name="Freeform 134">
                  <a:extLst>
                    <a:ext uri="{FF2B5EF4-FFF2-40B4-BE49-F238E27FC236}">
                      <a16:creationId xmlns:a16="http://schemas.microsoft.com/office/drawing/2014/main" id="{00621939-1032-476F-95E9-C79991FA6034}"/>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28" name="Freeform 134">
                  <a:extLst>
                    <a:ext uri="{FF2B5EF4-FFF2-40B4-BE49-F238E27FC236}">
                      <a16:creationId xmlns:a16="http://schemas.microsoft.com/office/drawing/2014/main" id="{0096CC27-E3F6-4909-9729-FA6318CA8ABF}"/>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29" name="Freeform 134">
                  <a:extLst>
                    <a:ext uri="{FF2B5EF4-FFF2-40B4-BE49-F238E27FC236}">
                      <a16:creationId xmlns:a16="http://schemas.microsoft.com/office/drawing/2014/main" id="{DD962A5D-52C1-4B85-B981-5C6BCD6B9F9C}"/>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30" name="Freeform 134">
                  <a:extLst>
                    <a:ext uri="{FF2B5EF4-FFF2-40B4-BE49-F238E27FC236}">
                      <a16:creationId xmlns:a16="http://schemas.microsoft.com/office/drawing/2014/main" id="{D1951878-E6D9-402F-9154-1353F91020C7}"/>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31" name="Freeform 134">
                  <a:extLst>
                    <a:ext uri="{FF2B5EF4-FFF2-40B4-BE49-F238E27FC236}">
                      <a16:creationId xmlns:a16="http://schemas.microsoft.com/office/drawing/2014/main" id="{9977C477-1AA4-4093-B0A4-70E843B42289}"/>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32" name="Freeform 134">
                  <a:extLst>
                    <a:ext uri="{FF2B5EF4-FFF2-40B4-BE49-F238E27FC236}">
                      <a16:creationId xmlns:a16="http://schemas.microsoft.com/office/drawing/2014/main" id="{83F6C273-AB90-4165-875C-1C1C33669F86}"/>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sp>
            <p:nvSpPr>
              <p:cNvPr id="322" name="Freeform 134">
                <a:extLst>
                  <a:ext uri="{FF2B5EF4-FFF2-40B4-BE49-F238E27FC236}">
                    <a16:creationId xmlns:a16="http://schemas.microsoft.com/office/drawing/2014/main" id="{8FDD9DC1-304E-4B01-BA3B-13E3A90C9CB2}"/>
                  </a:ext>
                </a:extLst>
              </p:cNvPr>
              <p:cNvSpPr/>
              <p:nvPr/>
            </p:nvSpPr>
            <p:spPr bwMode="auto">
              <a:xfrm rot="5591136">
                <a:off x="4817455" y="4382499"/>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nvGrpSpPr>
              <p:cNvPr id="323" name="Group 322">
                <a:extLst>
                  <a:ext uri="{FF2B5EF4-FFF2-40B4-BE49-F238E27FC236}">
                    <a16:creationId xmlns:a16="http://schemas.microsoft.com/office/drawing/2014/main" id="{D05CEF50-20E2-4454-ADDE-442658062855}"/>
                  </a:ext>
                </a:extLst>
              </p:cNvPr>
              <p:cNvGrpSpPr/>
              <p:nvPr/>
            </p:nvGrpSpPr>
            <p:grpSpPr>
              <a:xfrm rot="18064065">
                <a:off x="4626062" y="4633723"/>
                <a:ext cx="596174" cy="1033971"/>
                <a:chOff x="4480542" y="3866613"/>
                <a:chExt cx="596174" cy="1033971"/>
              </a:xfrm>
            </p:grpSpPr>
            <p:sp>
              <p:nvSpPr>
                <p:cNvPr id="419" name="Freeform 134">
                  <a:extLst>
                    <a:ext uri="{FF2B5EF4-FFF2-40B4-BE49-F238E27FC236}">
                      <a16:creationId xmlns:a16="http://schemas.microsoft.com/office/drawing/2014/main" id="{B992C0EC-D2B4-4220-AF56-BD5DF14B541D}"/>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20" name="Freeform 134">
                  <a:extLst>
                    <a:ext uri="{FF2B5EF4-FFF2-40B4-BE49-F238E27FC236}">
                      <a16:creationId xmlns:a16="http://schemas.microsoft.com/office/drawing/2014/main" id="{35EB69B9-8FC8-41FA-8F89-C9286002D1DD}"/>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21" name="Freeform 134">
                  <a:extLst>
                    <a:ext uri="{FF2B5EF4-FFF2-40B4-BE49-F238E27FC236}">
                      <a16:creationId xmlns:a16="http://schemas.microsoft.com/office/drawing/2014/main" id="{9BEDDB8D-7D6B-45FC-B488-0B68CDCD3CFF}"/>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22" name="Freeform 134">
                  <a:extLst>
                    <a:ext uri="{FF2B5EF4-FFF2-40B4-BE49-F238E27FC236}">
                      <a16:creationId xmlns:a16="http://schemas.microsoft.com/office/drawing/2014/main" id="{17D6D7F7-E16F-4F2D-9D93-6072086991C7}"/>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23" name="Freeform 134">
                  <a:extLst>
                    <a:ext uri="{FF2B5EF4-FFF2-40B4-BE49-F238E27FC236}">
                      <a16:creationId xmlns:a16="http://schemas.microsoft.com/office/drawing/2014/main" id="{78B215F7-F48A-41E3-AA90-75EDEEA29C86}"/>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24" name="Freeform 134">
                  <a:extLst>
                    <a:ext uri="{FF2B5EF4-FFF2-40B4-BE49-F238E27FC236}">
                      <a16:creationId xmlns:a16="http://schemas.microsoft.com/office/drawing/2014/main" id="{686509B0-28E5-46B7-8EEE-9485CB274E04}"/>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25" name="Freeform 134">
                  <a:extLst>
                    <a:ext uri="{FF2B5EF4-FFF2-40B4-BE49-F238E27FC236}">
                      <a16:creationId xmlns:a16="http://schemas.microsoft.com/office/drawing/2014/main" id="{9A5167D4-390F-4FE4-B47D-8BC108C4277B}"/>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24" name="Group 323">
                <a:extLst>
                  <a:ext uri="{FF2B5EF4-FFF2-40B4-BE49-F238E27FC236}">
                    <a16:creationId xmlns:a16="http://schemas.microsoft.com/office/drawing/2014/main" id="{973A2133-A3B9-4A83-A5B6-3889F44BF750}"/>
                  </a:ext>
                </a:extLst>
              </p:cNvPr>
              <p:cNvGrpSpPr/>
              <p:nvPr/>
            </p:nvGrpSpPr>
            <p:grpSpPr>
              <a:xfrm rot="10800000">
                <a:off x="5978661" y="4385321"/>
                <a:ext cx="596174" cy="1033971"/>
                <a:chOff x="4480542" y="3866613"/>
                <a:chExt cx="596174" cy="1033971"/>
              </a:xfrm>
            </p:grpSpPr>
            <p:sp>
              <p:nvSpPr>
                <p:cNvPr id="412" name="Freeform 134">
                  <a:extLst>
                    <a:ext uri="{FF2B5EF4-FFF2-40B4-BE49-F238E27FC236}">
                      <a16:creationId xmlns:a16="http://schemas.microsoft.com/office/drawing/2014/main" id="{2320EF2F-5444-4B1D-A2A6-6BBD86581264}"/>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13" name="Freeform 134">
                  <a:extLst>
                    <a:ext uri="{FF2B5EF4-FFF2-40B4-BE49-F238E27FC236}">
                      <a16:creationId xmlns:a16="http://schemas.microsoft.com/office/drawing/2014/main" id="{8362D58D-5AA5-4008-8532-A92E608D0F1D}"/>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14" name="Freeform 134">
                  <a:extLst>
                    <a:ext uri="{FF2B5EF4-FFF2-40B4-BE49-F238E27FC236}">
                      <a16:creationId xmlns:a16="http://schemas.microsoft.com/office/drawing/2014/main" id="{75DB056E-C451-4BC9-A3DE-068D684532CA}"/>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15" name="Freeform 134">
                  <a:extLst>
                    <a:ext uri="{FF2B5EF4-FFF2-40B4-BE49-F238E27FC236}">
                      <a16:creationId xmlns:a16="http://schemas.microsoft.com/office/drawing/2014/main" id="{85E09C52-B2B7-40EB-A348-9EFBBB48CEAA}"/>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16" name="Freeform 134">
                  <a:extLst>
                    <a:ext uri="{FF2B5EF4-FFF2-40B4-BE49-F238E27FC236}">
                      <a16:creationId xmlns:a16="http://schemas.microsoft.com/office/drawing/2014/main" id="{ED2680AA-6ADB-474D-B8EC-788BD15CA8B0}"/>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17" name="Freeform 134">
                  <a:extLst>
                    <a:ext uri="{FF2B5EF4-FFF2-40B4-BE49-F238E27FC236}">
                      <a16:creationId xmlns:a16="http://schemas.microsoft.com/office/drawing/2014/main" id="{2D8CCEBE-5FDA-412E-AB5A-3C616BAE4B8A}"/>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18" name="Freeform 134">
                  <a:extLst>
                    <a:ext uri="{FF2B5EF4-FFF2-40B4-BE49-F238E27FC236}">
                      <a16:creationId xmlns:a16="http://schemas.microsoft.com/office/drawing/2014/main" id="{F4512FDC-7F78-4C5D-9339-9414E62D1B14}"/>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25" name="Group 324">
                <a:extLst>
                  <a:ext uri="{FF2B5EF4-FFF2-40B4-BE49-F238E27FC236}">
                    <a16:creationId xmlns:a16="http://schemas.microsoft.com/office/drawing/2014/main" id="{0137E719-B716-45F9-A486-8E616F6F6455}"/>
                  </a:ext>
                </a:extLst>
              </p:cNvPr>
              <p:cNvGrpSpPr/>
              <p:nvPr/>
            </p:nvGrpSpPr>
            <p:grpSpPr>
              <a:xfrm rot="7098826">
                <a:off x="5833044" y="3605840"/>
                <a:ext cx="596174" cy="1033971"/>
                <a:chOff x="4480542" y="3866613"/>
                <a:chExt cx="596174" cy="1033971"/>
              </a:xfrm>
            </p:grpSpPr>
            <p:sp>
              <p:nvSpPr>
                <p:cNvPr id="405" name="Freeform 134">
                  <a:extLst>
                    <a:ext uri="{FF2B5EF4-FFF2-40B4-BE49-F238E27FC236}">
                      <a16:creationId xmlns:a16="http://schemas.microsoft.com/office/drawing/2014/main" id="{6131FE80-7488-41D1-9262-2E96621D002C}"/>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06" name="Freeform 134">
                  <a:extLst>
                    <a:ext uri="{FF2B5EF4-FFF2-40B4-BE49-F238E27FC236}">
                      <a16:creationId xmlns:a16="http://schemas.microsoft.com/office/drawing/2014/main" id="{9129D187-5B3A-4E3A-B052-B82CAD5BE0AA}"/>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07" name="Freeform 134">
                  <a:extLst>
                    <a:ext uri="{FF2B5EF4-FFF2-40B4-BE49-F238E27FC236}">
                      <a16:creationId xmlns:a16="http://schemas.microsoft.com/office/drawing/2014/main" id="{F4E901DA-8F00-4500-9C9D-37A3143AADE5}"/>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08" name="Freeform 134">
                  <a:extLst>
                    <a:ext uri="{FF2B5EF4-FFF2-40B4-BE49-F238E27FC236}">
                      <a16:creationId xmlns:a16="http://schemas.microsoft.com/office/drawing/2014/main" id="{36DD1497-36F7-4D5F-9AF2-12704AA1D259}"/>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09" name="Freeform 134">
                  <a:extLst>
                    <a:ext uri="{FF2B5EF4-FFF2-40B4-BE49-F238E27FC236}">
                      <a16:creationId xmlns:a16="http://schemas.microsoft.com/office/drawing/2014/main" id="{E232FDE2-6B00-46C3-BB17-A9447CE55908}"/>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10" name="Freeform 134">
                  <a:extLst>
                    <a:ext uri="{FF2B5EF4-FFF2-40B4-BE49-F238E27FC236}">
                      <a16:creationId xmlns:a16="http://schemas.microsoft.com/office/drawing/2014/main" id="{FEB471D1-446B-4ECF-BA46-2056BBA3EEDB}"/>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11" name="Freeform 134">
                  <a:extLst>
                    <a:ext uri="{FF2B5EF4-FFF2-40B4-BE49-F238E27FC236}">
                      <a16:creationId xmlns:a16="http://schemas.microsoft.com/office/drawing/2014/main" id="{8A079FEB-9CDC-485A-863B-F0708E3649BC}"/>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26" name="Group 325">
                <a:extLst>
                  <a:ext uri="{FF2B5EF4-FFF2-40B4-BE49-F238E27FC236}">
                    <a16:creationId xmlns:a16="http://schemas.microsoft.com/office/drawing/2014/main" id="{3E65DB45-0CD7-4369-BBD5-FEDEF0CF7CAA}"/>
                  </a:ext>
                </a:extLst>
              </p:cNvPr>
              <p:cNvGrpSpPr/>
              <p:nvPr/>
            </p:nvGrpSpPr>
            <p:grpSpPr>
              <a:xfrm rot="3614711">
                <a:off x="5093809" y="3319837"/>
                <a:ext cx="596174" cy="1033971"/>
                <a:chOff x="4480542" y="3866613"/>
                <a:chExt cx="596174" cy="1033971"/>
              </a:xfrm>
            </p:grpSpPr>
            <p:sp>
              <p:nvSpPr>
                <p:cNvPr id="398" name="Freeform 134">
                  <a:extLst>
                    <a:ext uri="{FF2B5EF4-FFF2-40B4-BE49-F238E27FC236}">
                      <a16:creationId xmlns:a16="http://schemas.microsoft.com/office/drawing/2014/main" id="{C2A77FA6-1A37-4582-99FE-B377C375EC62}"/>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99" name="Freeform 134">
                  <a:extLst>
                    <a:ext uri="{FF2B5EF4-FFF2-40B4-BE49-F238E27FC236}">
                      <a16:creationId xmlns:a16="http://schemas.microsoft.com/office/drawing/2014/main" id="{BB2ED017-620B-4EC4-8790-4B69BD234109}"/>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00" name="Freeform 134">
                  <a:extLst>
                    <a:ext uri="{FF2B5EF4-FFF2-40B4-BE49-F238E27FC236}">
                      <a16:creationId xmlns:a16="http://schemas.microsoft.com/office/drawing/2014/main" id="{FAB105B8-2EE9-4C59-BD2C-F32D66C06CB7}"/>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01" name="Freeform 134">
                  <a:extLst>
                    <a:ext uri="{FF2B5EF4-FFF2-40B4-BE49-F238E27FC236}">
                      <a16:creationId xmlns:a16="http://schemas.microsoft.com/office/drawing/2014/main" id="{A806AF49-5B4D-49AD-93D5-099DD4885566}"/>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02" name="Freeform 134">
                  <a:extLst>
                    <a:ext uri="{FF2B5EF4-FFF2-40B4-BE49-F238E27FC236}">
                      <a16:creationId xmlns:a16="http://schemas.microsoft.com/office/drawing/2014/main" id="{9B041F20-D26B-4CC5-997C-82E85B88ECB3}"/>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03" name="Freeform 134">
                  <a:extLst>
                    <a:ext uri="{FF2B5EF4-FFF2-40B4-BE49-F238E27FC236}">
                      <a16:creationId xmlns:a16="http://schemas.microsoft.com/office/drawing/2014/main" id="{7EA8D93C-0AF1-4C44-8175-5038994C84AC}"/>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404" name="Freeform 134">
                  <a:extLst>
                    <a:ext uri="{FF2B5EF4-FFF2-40B4-BE49-F238E27FC236}">
                      <a16:creationId xmlns:a16="http://schemas.microsoft.com/office/drawing/2014/main" id="{49752253-DEA5-4242-B775-697D37524B39}"/>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sp>
            <p:nvSpPr>
              <p:cNvPr id="327" name="Freeform 134">
                <a:extLst>
                  <a:ext uri="{FF2B5EF4-FFF2-40B4-BE49-F238E27FC236}">
                    <a16:creationId xmlns:a16="http://schemas.microsoft.com/office/drawing/2014/main" id="{21C112AF-5833-4C3C-9B7F-2D9957F525D8}"/>
                  </a:ext>
                </a:extLst>
              </p:cNvPr>
              <p:cNvSpPr/>
              <p:nvPr/>
            </p:nvSpPr>
            <p:spPr bwMode="auto">
              <a:xfrm rot="5591136">
                <a:off x="5000283" y="499128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28" name="Freeform 134">
                <a:extLst>
                  <a:ext uri="{FF2B5EF4-FFF2-40B4-BE49-F238E27FC236}">
                    <a16:creationId xmlns:a16="http://schemas.microsoft.com/office/drawing/2014/main" id="{C15ADC7A-21B1-4D53-A396-D2F1959DC024}"/>
                  </a:ext>
                </a:extLst>
              </p:cNvPr>
              <p:cNvSpPr/>
              <p:nvPr/>
            </p:nvSpPr>
            <p:spPr bwMode="auto">
              <a:xfrm rot="5591136">
                <a:off x="5605416" y="5134111"/>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29" name="Freeform 134">
                <a:extLst>
                  <a:ext uri="{FF2B5EF4-FFF2-40B4-BE49-F238E27FC236}">
                    <a16:creationId xmlns:a16="http://schemas.microsoft.com/office/drawing/2014/main" id="{9F8FBDF3-DE42-471D-88E0-8707EC579C4B}"/>
                  </a:ext>
                </a:extLst>
              </p:cNvPr>
              <p:cNvSpPr/>
              <p:nvPr/>
            </p:nvSpPr>
            <p:spPr bwMode="auto">
              <a:xfrm rot="5591136">
                <a:off x="6042616" y="4657549"/>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30" name="Freeform 134">
                <a:extLst>
                  <a:ext uri="{FF2B5EF4-FFF2-40B4-BE49-F238E27FC236}">
                    <a16:creationId xmlns:a16="http://schemas.microsoft.com/office/drawing/2014/main" id="{3DD71B3C-A7FB-47B6-BBD8-EEE919C47DF0}"/>
                  </a:ext>
                </a:extLst>
              </p:cNvPr>
              <p:cNvSpPr/>
              <p:nvPr/>
            </p:nvSpPr>
            <p:spPr bwMode="auto">
              <a:xfrm rot="5591136">
                <a:off x="5854187" y="4067112"/>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31" name="Freeform 134">
                <a:extLst>
                  <a:ext uri="{FF2B5EF4-FFF2-40B4-BE49-F238E27FC236}">
                    <a16:creationId xmlns:a16="http://schemas.microsoft.com/office/drawing/2014/main" id="{31633563-DBD3-44CB-866F-B322E221B6B1}"/>
                  </a:ext>
                </a:extLst>
              </p:cNvPr>
              <p:cNvSpPr/>
              <p:nvPr/>
            </p:nvSpPr>
            <p:spPr bwMode="auto">
              <a:xfrm rot="5591136">
                <a:off x="5264017" y="3895286"/>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32" name="Freeform 134">
                <a:extLst>
                  <a:ext uri="{FF2B5EF4-FFF2-40B4-BE49-F238E27FC236}">
                    <a16:creationId xmlns:a16="http://schemas.microsoft.com/office/drawing/2014/main" id="{05F49E8E-6179-4966-8B1F-5000E18FD91A}"/>
                  </a:ext>
                </a:extLst>
              </p:cNvPr>
              <p:cNvSpPr/>
              <p:nvPr/>
            </p:nvSpPr>
            <p:spPr bwMode="auto">
              <a:xfrm rot="638977">
                <a:off x="4852641" y="4585861"/>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33" name="Freeform 134">
                <a:extLst>
                  <a:ext uri="{FF2B5EF4-FFF2-40B4-BE49-F238E27FC236}">
                    <a16:creationId xmlns:a16="http://schemas.microsoft.com/office/drawing/2014/main" id="{0B113D0A-43EA-4B5B-B325-AEAC915FA646}"/>
                  </a:ext>
                </a:extLst>
              </p:cNvPr>
              <p:cNvSpPr/>
              <p:nvPr/>
            </p:nvSpPr>
            <p:spPr bwMode="auto">
              <a:xfrm rot="4985555">
                <a:off x="5391420" y="5109412"/>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34" name="Freeform 134">
                <a:extLst>
                  <a:ext uri="{FF2B5EF4-FFF2-40B4-BE49-F238E27FC236}">
                    <a16:creationId xmlns:a16="http://schemas.microsoft.com/office/drawing/2014/main" id="{F2C8DE9D-5740-4CCF-82AB-DF41ECA5756F}"/>
                  </a:ext>
                </a:extLst>
              </p:cNvPr>
              <p:cNvSpPr/>
              <p:nvPr/>
            </p:nvSpPr>
            <p:spPr bwMode="auto">
              <a:xfrm rot="8442954">
                <a:off x="5226423" y="5125042"/>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35" name="Freeform 134">
                <a:extLst>
                  <a:ext uri="{FF2B5EF4-FFF2-40B4-BE49-F238E27FC236}">
                    <a16:creationId xmlns:a16="http://schemas.microsoft.com/office/drawing/2014/main" id="{3CD9ECBF-BA2C-492B-AA8E-5E73227E842C}"/>
                  </a:ext>
                </a:extLst>
              </p:cNvPr>
              <p:cNvSpPr/>
              <p:nvPr/>
            </p:nvSpPr>
            <p:spPr bwMode="auto">
              <a:xfrm rot="5182877">
                <a:off x="5835188" y="4977493"/>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36" name="Freeform 134">
                <a:extLst>
                  <a:ext uri="{FF2B5EF4-FFF2-40B4-BE49-F238E27FC236}">
                    <a16:creationId xmlns:a16="http://schemas.microsoft.com/office/drawing/2014/main" id="{0B6EDF33-BEBD-473E-A18A-06FA13BBAFE0}"/>
                  </a:ext>
                </a:extLst>
              </p:cNvPr>
              <p:cNvSpPr/>
              <p:nvPr/>
            </p:nvSpPr>
            <p:spPr bwMode="auto">
              <a:xfrm rot="771760">
                <a:off x="5970567" y="4844446"/>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37" name="Freeform 134">
                <a:extLst>
                  <a:ext uri="{FF2B5EF4-FFF2-40B4-BE49-F238E27FC236}">
                    <a16:creationId xmlns:a16="http://schemas.microsoft.com/office/drawing/2014/main" id="{A4BC1508-9A3E-4385-BE2B-25D05A53D796}"/>
                  </a:ext>
                </a:extLst>
              </p:cNvPr>
              <p:cNvSpPr/>
              <p:nvPr/>
            </p:nvSpPr>
            <p:spPr bwMode="auto">
              <a:xfrm rot="1858664">
                <a:off x="6042637" y="4457560"/>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38" name="Freeform 134">
                <a:extLst>
                  <a:ext uri="{FF2B5EF4-FFF2-40B4-BE49-F238E27FC236}">
                    <a16:creationId xmlns:a16="http://schemas.microsoft.com/office/drawing/2014/main" id="{53803D88-83A4-4026-B6D3-39597CE1854D}"/>
                  </a:ext>
                </a:extLst>
              </p:cNvPr>
              <p:cNvSpPr/>
              <p:nvPr/>
            </p:nvSpPr>
            <p:spPr bwMode="auto">
              <a:xfrm rot="18600211">
                <a:off x="6006663" y="4310669"/>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39" name="Freeform 134">
                <a:extLst>
                  <a:ext uri="{FF2B5EF4-FFF2-40B4-BE49-F238E27FC236}">
                    <a16:creationId xmlns:a16="http://schemas.microsoft.com/office/drawing/2014/main" id="{98546701-0419-4D1D-AE81-DBFEA6926289}"/>
                  </a:ext>
                </a:extLst>
              </p:cNvPr>
              <p:cNvSpPr/>
              <p:nvPr/>
            </p:nvSpPr>
            <p:spPr bwMode="auto">
              <a:xfrm rot="4641969">
                <a:off x="5493390" y="3913375"/>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40" name="Freeform 134">
                <a:extLst>
                  <a:ext uri="{FF2B5EF4-FFF2-40B4-BE49-F238E27FC236}">
                    <a16:creationId xmlns:a16="http://schemas.microsoft.com/office/drawing/2014/main" id="{CC5C3A85-3BED-4503-80DF-CF76221360D2}"/>
                  </a:ext>
                </a:extLst>
              </p:cNvPr>
              <p:cNvSpPr/>
              <p:nvPr/>
            </p:nvSpPr>
            <p:spPr bwMode="auto">
              <a:xfrm rot="20148555">
                <a:off x="5686871" y="3963464"/>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41" name="Freeform 134">
                <a:extLst>
                  <a:ext uri="{FF2B5EF4-FFF2-40B4-BE49-F238E27FC236}">
                    <a16:creationId xmlns:a16="http://schemas.microsoft.com/office/drawing/2014/main" id="{195810F9-6478-4E55-85D4-F510E96F23C3}"/>
                  </a:ext>
                </a:extLst>
              </p:cNvPr>
              <p:cNvSpPr/>
              <p:nvPr/>
            </p:nvSpPr>
            <p:spPr bwMode="auto">
              <a:xfrm rot="839940">
                <a:off x="4947167" y="4207429"/>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42" name="Freeform 134">
                <a:extLst>
                  <a:ext uri="{FF2B5EF4-FFF2-40B4-BE49-F238E27FC236}">
                    <a16:creationId xmlns:a16="http://schemas.microsoft.com/office/drawing/2014/main" id="{A695F34C-3E4A-4717-AD7E-CCF5FDAB58C6}"/>
                  </a:ext>
                </a:extLst>
              </p:cNvPr>
              <p:cNvSpPr/>
              <p:nvPr/>
            </p:nvSpPr>
            <p:spPr bwMode="auto">
              <a:xfrm rot="3577878">
                <a:off x="5044160" y="4014581"/>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nvGrpSpPr>
              <p:cNvPr id="343" name="Group 342">
                <a:extLst>
                  <a:ext uri="{FF2B5EF4-FFF2-40B4-BE49-F238E27FC236}">
                    <a16:creationId xmlns:a16="http://schemas.microsoft.com/office/drawing/2014/main" id="{4B6D4138-0E2B-4E54-BA28-092FFAA34A5E}"/>
                  </a:ext>
                </a:extLst>
              </p:cNvPr>
              <p:cNvGrpSpPr/>
              <p:nvPr/>
            </p:nvGrpSpPr>
            <p:grpSpPr>
              <a:xfrm>
                <a:off x="4865916" y="3944622"/>
                <a:ext cx="1287987" cy="1285630"/>
                <a:chOff x="4865916" y="3944622"/>
                <a:chExt cx="1287987" cy="1285630"/>
              </a:xfrm>
            </p:grpSpPr>
            <p:grpSp>
              <p:nvGrpSpPr>
                <p:cNvPr id="344" name="Group 136">
                  <a:extLst>
                    <a:ext uri="{FF2B5EF4-FFF2-40B4-BE49-F238E27FC236}">
                      <a16:creationId xmlns:a16="http://schemas.microsoft.com/office/drawing/2014/main" id="{24B25933-9BC1-49A2-87D7-57D37849000C}"/>
                    </a:ext>
                  </a:extLst>
                </p:cNvPr>
                <p:cNvGrpSpPr>
                  <a:grpSpLocks/>
                </p:cNvGrpSpPr>
                <p:nvPr/>
              </p:nvGrpSpPr>
              <p:grpSpPr bwMode="auto">
                <a:xfrm>
                  <a:off x="5060736" y="4035597"/>
                  <a:ext cx="374851" cy="370786"/>
                  <a:chOff x="3750867" y="2740819"/>
                  <a:chExt cx="760015" cy="779860"/>
                </a:xfrm>
              </p:grpSpPr>
              <p:sp>
                <p:nvSpPr>
                  <p:cNvPr id="396" name="Freeform 134">
                    <a:extLst>
                      <a:ext uri="{FF2B5EF4-FFF2-40B4-BE49-F238E27FC236}">
                        <a16:creationId xmlns:a16="http://schemas.microsoft.com/office/drawing/2014/main" id="{0ABA1F02-2275-4ACE-98A0-393FEFC95C3F}"/>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97" name="Freeform 135">
                    <a:extLst>
                      <a:ext uri="{FF2B5EF4-FFF2-40B4-BE49-F238E27FC236}">
                        <a16:creationId xmlns:a16="http://schemas.microsoft.com/office/drawing/2014/main" id="{FD75C1F9-59ED-42BC-B98F-8AB5900157E5}"/>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45" name="Group 136">
                  <a:extLst>
                    <a:ext uri="{FF2B5EF4-FFF2-40B4-BE49-F238E27FC236}">
                      <a16:creationId xmlns:a16="http://schemas.microsoft.com/office/drawing/2014/main" id="{A4484F29-2386-4E28-A23D-477F4B2FCE5E}"/>
                    </a:ext>
                  </a:extLst>
                </p:cNvPr>
                <p:cNvGrpSpPr>
                  <a:grpSpLocks/>
                </p:cNvGrpSpPr>
                <p:nvPr/>
              </p:nvGrpSpPr>
              <p:grpSpPr bwMode="auto">
                <a:xfrm rot="20140167">
                  <a:off x="5394370" y="3944622"/>
                  <a:ext cx="307277" cy="370786"/>
                  <a:chOff x="3750867" y="2740819"/>
                  <a:chExt cx="760015" cy="779860"/>
                </a:xfrm>
              </p:grpSpPr>
              <p:sp>
                <p:nvSpPr>
                  <p:cNvPr id="394" name="Freeform 134">
                    <a:extLst>
                      <a:ext uri="{FF2B5EF4-FFF2-40B4-BE49-F238E27FC236}">
                        <a16:creationId xmlns:a16="http://schemas.microsoft.com/office/drawing/2014/main" id="{C3F4321D-70C9-42C9-8EBB-3EF7DF9E4154}"/>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95" name="Freeform 135">
                    <a:extLst>
                      <a:ext uri="{FF2B5EF4-FFF2-40B4-BE49-F238E27FC236}">
                        <a16:creationId xmlns:a16="http://schemas.microsoft.com/office/drawing/2014/main" id="{0A4F3BF7-E060-4B96-BAEC-51EF12AB2A82}"/>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46" name="Group 136">
                  <a:extLst>
                    <a:ext uri="{FF2B5EF4-FFF2-40B4-BE49-F238E27FC236}">
                      <a16:creationId xmlns:a16="http://schemas.microsoft.com/office/drawing/2014/main" id="{6C924DBD-AB31-4ECE-BD12-A49E4004EAF5}"/>
                    </a:ext>
                  </a:extLst>
                </p:cNvPr>
                <p:cNvGrpSpPr>
                  <a:grpSpLocks/>
                </p:cNvGrpSpPr>
                <p:nvPr/>
              </p:nvGrpSpPr>
              <p:grpSpPr bwMode="auto">
                <a:xfrm rot="12787755">
                  <a:off x="5288353" y="4240200"/>
                  <a:ext cx="307277" cy="370786"/>
                  <a:chOff x="3750867" y="2740819"/>
                  <a:chExt cx="760015" cy="779860"/>
                </a:xfrm>
              </p:grpSpPr>
              <p:sp>
                <p:nvSpPr>
                  <p:cNvPr id="392" name="Freeform 134">
                    <a:extLst>
                      <a:ext uri="{FF2B5EF4-FFF2-40B4-BE49-F238E27FC236}">
                        <a16:creationId xmlns:a16="http://schemas.microsoft.com/office/drawing/2014/main" id="{6E405A32-38A6-492B-A2B6-D55BAEF0DB7C}"/>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93" name="Freeform 135">
                    <a:extLst>
                      <a:ext uri="{FF2B5EF4-FFF2-40B4-BE49-F238E27FC236}">
                        <a16:creationId xmlns:a16="http://schemas.microsoft.com/office/drawing/2014/main" id="{07B9B05F-EF73-4538-BF67-2EFFE7FDCEA2}"/>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47" name="Group 136">
                  <a:extLst>
                    <a:ext uri="{FF2B5EF4-FFF2-40B4-BE49-F238E27FC236}">
                      <a16:creationId xmlns:a16="http://schemas.microsoft.com/office/drawing/2014/main" id="{580EF09B-ED44-499A-8EE5-AB9715E74BC8}"/>
                    </a:ext>
                  </a:extLst>
                </p:cNvPr>
                <p:cNvGrpSpPr>
                  <a:grpSpLocks/>
                </p:cNvGrpSpPr>
                <p:nvPr/>
              </p:nvGrpSpPr>
              <p:grpSpPr bwMode="auto">
                <a:xfrm rot="12787755">
                  <a:off x="5639978" y="4107072"/>
                  <a:ext cx="414234" cy="370786"/>
                  <a:chOff x="3750867" y="2740819"/>
                  <a:chExt cx="760015" cy="779860"/>
                </a:xfrm>
              </p:grpSpPr>
              <p:sp>
                <p:nvSpPr>
                  <p:cNvPr id="390" name="Freeform 134">
                    <a:extLst>
                      <a:ext uri="{FF2B5EF4-FFF2-40B4-BE49-F238E27FC236}">
                        <a16:creationId xmlns:a16="http://schemas.microsoft.com/office/drawing/2014/main" id="{48C01671-58C2-4C92-B4FB-331CEFAC3D11}"/>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91" name="Freeform 135">
                    <a:extLst>
                      <a:ext uri="{FF2B5EF4-FFF2-40B4-BE49-F238E27FC236}">
                        <a16:creationId xmlns:a16="http://schemas.microsoft.com/office/drawing/2014/main" id="{5CC4B9A9-99FC-4895-93FB-AAD7CA0EA6A4}"/>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48" name="Group 136">
                  <a:extLst>
                    <a:ext uri="{FF2B5EF4-FFF2-40B4-BE49-F238E27FC236}">
                      <a16:creationId xmlns:a16="http://schemas.microsoft.com/office/drawing/2014/main" id="{ABAA4F47-F8D2-4C06-9802-B40E1B46918B}"/>
                    </a:ext>
                  </a:extLst>
                </p:cNvPr>
                <p:cNvGrpSpPr>
                  <a:grpSpLocks/>
                </p:cNvGrpSpPr>
                <p:nvPr/>
              </p:nvGrpSpPr>
              <p:grpSpPr bwMode="auto">
                <a:xfrm rot="11205263">
                  <a:off x="4988047" y="4352300"/>
                  <a:ext cx="302986" cy="265059"/>
                  <a:chOff x="3750867" y="2740819"/>
                  <a:chExt cx="760015" cy="779860"/>
                </a:xfrm>
              </p:grpSpPr>
              <p:sp>
                <p:nvSpPr>
                  <p:cNvPr id="388" name="Freeform 134">
                    <a:extLst>
                      <a:ext uri="{FF2B5EF4-FFF2-40B4-BE49-F238E27FC236}">
                        <a16:creationId xmlns:a16="http://schemas.microsoft.com/office/drawing/2014/main" id="{C500307F-64D8-4E15-9306-F91B7CA81113}"/>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89" name="Freeform 135">
                    <a:extLst>
                      <a:ext uri="{FF2B5EF4-FFF2-40B4-BE49-F238E27FC236}">
                        <a16:creationId xmlns:a16="http://schemas.microsoft.com/office/drawing/2014/main" id="{B1AACBE1-A518-415B-8E85-721259D78919}"/>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49" name="Group 136">
                  <a:extLst>
                    <a:ext uri="{FF2B5EF4-FFF2-40B4-BE49-F238E27FC236}">
                      <a16:creationId xmlns:a16="http://schemas.microsoft.com/office/drawing/2014/main" id="{257FD738-8242-4D6B-AD5D-D390C7D8D7D4}"/>
                    </a:ext>
                  </a:extLst>
                </p:cNvPr>
                <p:cNvGrpSpPr>
                  <a:grpSpLocks/>
                </p:cNvGrpSpPr>
                <p:nvPr/>
              </p:nvGrpSpPr>
              <p:grpSpPr bwMode="auto">
                <a:xfrm rot="3062232">
                  <a:off x="5511803" y="4290030"/>
                  <a:ext cx="302986" cy="265059"/>
                  <a:chOff x="3750867" y="2740819"/>
                  <a:chExt cx="760015" cy="779860"/>
                </a:xfrm>
              </p:grpSpPr>
              <p:sp>
                <p:nvSpPr>
                  <p:cNvPr id="386" name="Freeform 134">
                    <a:extLst>
                      <a:ext uri="{FF2B5EF4-FFF2-40B4-BE49-F238E27FC236}">
                        <a16:creationId xmlns:a16="http://schemas.microsoft.com/office/drawing/2014/main" id="{D2EED6AD-6A3F-44F4-8E36-0046C760B05A}"/>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87" name="Freeform 135">
                    <a:extLst>
                      <a:ext uri="{FF2B5EF4-FFF2-40B4-BE49-F238E27FC236}">
                        <a16:creationId xmlns:a16="http://schemas.microsoft.com/office/drawing/2014/main" id="{BDBBAE90-06E9-4683-8C73-D556616DA4AC}"/>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50" name="Group 136">
                  <a:extLst>
                    <a:ext uri="{FF2B5EF4-FFF2-40B4-BE49-F238E27FC236}">
                      <a16:creationId xmlns:a16="http://schemas.microsoft.com/office/drawing/2014/main" id="{E525B9B1-26C7-489D-BA2B-E730999FB835}"/>
                    </a:ext>
                  </a:extLst>
                </p:cNvPr>
                <p:cNvGrpSpPr>
                  <a:grpSpLocks/>
                </p:cNvGrpSpPr>
                <p:nvPr/>
              </p:nvGrpSpPr>
              <p:grpSpPr bwMode="auto">
                <a:xfrm rot="20761522">
                  <a:off x="5730838" y="4385165"/>
                  <a:ext cx="387350" cy="265059"/>
                  <a:chOff x="3750867" y="2740819"/>
                  <a:chExt cx="760015" cy="779860"/>
                </a:xfrm>
              </p:grpSpPr>
              <p:sp>
                <p:nvSpPr>
                  <p:cNvPr id="384" name="Freeform 134">
                    <a:extLst>
                      <a:ext uri="{FF2B5EF4-FFF2-40B4-BE49-F238E27FC236}">
                        <a16:creationId xmlns:a16="http://schemas.microsoft.com/office/drawing/2014/main" id="{B2D4E821-671C-4CBF-9F90-3E7F62AB3080}"/>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85" name="Freeform 135">
                    <a:extLst>
                      <a:ext uri="{FF2B5EF4-FFF2-40B4-BE49-F238E27FC236}">
                        <a16:creationId xmlns:a16="http://schemas.microsoft.com/office/drawing/2014/main" id="{09EFB665-7A24-43F3-B938-E99718236C38}"/>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51" name="Group 136">
                  <a:extLst>
                    <a:ext uri="{FF2B5EF4-FFF2-40B4-BE49-F238E27FC236}">
                      <a16:creationId xmlns:a16="http://schemas.microsoft.com/office/drawing/2014/main" id="{F195EBC1-4D52-4AF7-A5C2-23FD988AAFA0}"/>
                    </a:ext>
                  </a:extLst>
                </p:cNvPr>
                <p:cNvGrpSpPr>
                  <a:grpSpLocks/>
                </p:cNvGrpSpPr>
                <p:nvPr/>
              </p:nvGrpSpPr>
              <p:grpSpPr bwMode="auto">
                <a:xfrm rot="12787755">
                  <a:off x="5122773" y="4549767"/>
                  <a:ext cx="414234" cy="370786"/>
                  <a:chOff x="3750867" y="2740819"/>
                  <a:chExt cx="760015" cy="779860"/>
                </a:xfrm>
              </p:grpSpPr>
              <p:sp>
                <p:nvSpPr>
                  <p:cNvPr id="382" name="Freeform 134">
                    <a:extLst>
                      <a:ext uri="{FF2B5EF4-FFF2-40B4-BE49-F238E27FC236}">
                        <a16:creationId xmlns:a16="http://schemas.microsoft.com/office/drawing/2014/main" id="{A76DF1B3-C864-4BDE-B6F1-4DA2F4B5DEC2}"/>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83" name="Freeform 135">
                    <a:extLst>
                      <a:ext uri="{FF2B5EF4-FFF2-40B4-BE49-F238E27FC236}">
                        <a16:creationId xmlns:a16="http://schemas.microsoft.com/office/drawing/2014/main" id="{64A863C7-2FC0-42A6-87B8-8D0C62E33270}"/>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52" name="Group 136">
                  <a:extLst>
                    <a:ext uri="{FF2B5EF4-FFF2-40B4-BE49-F238E27FC236}">
                      <a16:creationId xmlns:a16="http://schemas.microsoft.com/office/drawing/2014/main" id="{13A2F33D-56E1-4819-8FF2-FE9E935E6B2C}"/>
                    </a:ext>
                  </a:extLst>
                </p:cNvPr>
                <p:cNvGrpSpPr>
                  <a:grpSpLocks/>
                </p:cNvGrpSpPr>
                <p:nvPr/>
              </p:nvGrpSpPr>
              <p:grpSpPr bwMode="auto">
                <a:xfrm rot="4753473">
                  <a:off x="5466946" y="4494949"/>
                  <a:ext cx="340797" cy="328694"/>
                  <a:chOff x="3750867" y="2740819"/>
                  <a:chExt cx="760015" cy="779860"/>
                </a:xfrm>
              </p:grpSpPr>
              <p:sp>
                <p:nvSpPr>
                  <p:cNvPr id="380" name="Freeform 134">
                    <a:extLst>
                      <a:ext uri="{FF2B5EF4-FFF2-40B4-BE49-F238E27FC236}">
                        <a16:creationId xmlns:a16="http://schemas.microsoft.com/office/drawing/2014/main" id="{AEA4D209-3601-4EAB-AFE4-CC54B3D7846C}"/>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81" name="Freeform 135">
                    <a:extLst>
                      <a:ext uri="{FF2B5EF4-FFF2-40B4-BE49-F238E27FC236}">
                        <a16:creationId xmlns:a16="http://schemas.microsoft.com/office/drawing/2014/main" id="{D828C1E0-EDDC-4309-AE54-783234CB3C9C}"/>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53" name="Group 136">
                  <a:extLst>
                    <a:ext uri="{FF2B5EF4-FFF2-40B4-BE49-F238E27FC236}">
                      <a16:creationId xmlns:a16="http://schemas.microsoft.com/office/drawing/2014/main" id="{97F47FF4-FE77-4286-9DE7-C5338E0E7104}"/>
                    </a:ext>
                  </a:extLst>
                </p:cNvPr>
                <p:cNvGrpSpPr>
                  <a:grpSpLocks/>
                </p:cNvGrpSpPr>
                <p:nvPr/>
              </p:nvGrpSpPr>
              <p:grpSpPr bwMode="auto">
                <a:xfrm rot="19860760">
                  <a:off x="5740638" y="4623718"/>
                  <a:ext cx="413265" cy="308866"/>
                  <a:chOff x="3750867" y="2740819"/>
                  <a:chExt cx="760015" cy="779860"/>
                </a:xfrm>
              </p:grpSpPr>
              <p:sp>
                <p:nvSpPr>
                  <p:cNvPr id="378" name="Freeform 134">
                    <a:extLst>
                      <a:ext uri="{FF2B5EF4-FFF2-40B4-BE49-F238E27FC236}">
                        <a16:creationId xmlns:a16="http://schemas.microsoft.com/office/drawing/2014/main" id="{8BD458F6-F9DB-4E61-AFB2-EB421FF4D1CE}"/>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79" name="Freeform 135">
                    <a:extLst>
                      <a:ext uri="{FF2B5EF4-FFF2-40B4-BE49-F238E27FC236}">
                        <a16:creationId xmlns:a16="http://schemas.microsoft.com/office/drawing/2014/main" id="{A88ED461-7FA4-458A-BFEC-64B46F94D776}"/>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54" name="Group 136">
                  <a:extLst>
                    <a:ext uri="{FF2B5EF4-FFF2-40B4-BE49-F238E27FC236}">
                      <a16:creationId xmlns:a16="http://schemas.microsoft.com/office/drawing/2014/main" id="{D7EDAF70-66B1-4A1B-8FE4-2D88C95D949F}"/>
                    </a:ext>
                  </a:extLst>
                </p:cNvPr>
                <p:cNvGrpSpPr>
                  <a:grpSpLocks/>
                </p:cNvGrpSpPr>
                <p:nvPr/>
              </p:nvGrpSpPr>
              <p:grpSpPr bwMode="auto">
                <a:xfrm rot="19860760">
                  <a:off x="4895172" y="4566964"/>
                  <a:ext cx="246021" cy="222970"/>
                  <a:chOff x="3750867" y="2740819"/>
                  <a:chExt cx="760015" cy="779860"/>
                </a:xfrm>
              </p:grpSpPr>
              <p:sp>
                <p:nvSpPr>
                  <p:cNvPr id="376" name="Freeform 134">
                    <a:extLst>
                      <a:ext uri="{FF2B5EF4-FFF2-40B4-BE49-F238E27FC236}">
                        <a16:creationId xmlns:a16="http://schemas.microsoft.com/office/drawing/2014/main" id="{FFE22C2C-208A-4B56-BF3B-1CD64CA0CC8E}"/>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77" name="Freeform 135">
                    <a:extLst>
                      <a:ext uri="{FF2B5EF4-FFF2-40B4-BE49-F238E27FC236}">
                        <a16:creationId xmlns:a16="http://schemas.microsoft.com/office/drawing/2014/main" id="{66F12034-9355-487C-8C01-7AB4AA13A5BC}"/>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55" name="Group 136">
                  <a:extLst>
                    <a:ext uri="{FF2B5EF4-FFF2-40B4-BE49-F238E27FC236}">
                      <a16:creationId xmlns:a16="http://schemas.microsoft.com/office/drawing/2014/main" id="{7E54DEF7-A4E9-4842-84D0-1BBF96EEC6A4}"/>
                    </a:ext>
                  </a:extLst>
                </p:cNvPr>
                <p:cNvGrpSpPr>
                  <a:grpSpLocks/>
                </p:cNvGrpSpPr>
                <p:nvPr/>
              </p:nvGrpSpPr>
              <p:grpSpPr bwMode="auto">
                <a:xfrm rot="18948738">
                  <a:off x="4865916" y="4760315"/>
                  <a:ext cx="318588" cy="222970"/>
                  <a:chOff x="3750867" y="2740819"/>
                  <a:chExt cx="760015" cy="779860"/>
                </a:xfrm>
              </p:grpSpPr>
              <p:sp>
                <p:nvSpPr>
                  <p:cNvPr id="374" name="Freeform 134">
                    <a:extLst>
                      <a:ext uri="{FF2B5EF4-FFF2-40B4-BE49-F238E27FC236}">
                        <a16:creationId xmlns:a16="http://schemas.microsoft.com/office/drawing/2014/main" id="{BCE9C29E-3A1E-4805-AE41-477C5BC3B5F8}"/>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75" name="Freeform 135">
                    <a:extLst>
                      <a:ext uri="{FF2B5EF4-FFF2-40B4-BE49-F238E27FC236}">
                        <a16:creationId xmlns:a16="http://schemas.microsoft.com/office/drawing/2014/main" id="{32502A64-6DF3-43A2-B23A-95AAC6C61C26}"/>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56" name="Group 136">
                  <a:extLst>
                    <a:ext uri="{FF2B5EF4-FFF2-40B4-BE49-F238E27FC236}">
                      <a16:creationId xmlns:a16="http://schemas.microsoft.com/office/drawing/2014/main" id="{7FBA8899-41A3-4E62-B8CB-C750165B3538}"/>
                    </a:ext>
                  </a:extLst>
                </p:cNvPr>
                <p:cNvGrpSpPr>
                  <a:grpSpLocks/>
                </p:cNvGrpSpPr>
                <p:nvPr/>
              </p:nvGrpSpPr>
              <p:grpSpPr bwMode="auto">
                <a:xfrm rot="16841856">
                  <a:off x="5389715" y="4810670"/>
                  <a:ext cx="340797" cy="328694"/>
                  <a:chOff x="3750867" y="2740819"/>
                  <a:chExt cx="760015" cy="779860"/>
                </a:xfrm>
              </p:grpSpPr>
              <p:sp>
                <p:nvSpPr>
                  <p:cNvPr id="372" name="Freeform 134">
                    <a:extLst>
                      <a:ext uri="{FF2B5EF4-FFF2-40B4-BE49-F238E27FC236}">
                        <a16:creationId xmlns:a16="http://schemas.microsoft.com/office/drawing/2014/main" id="{38B0F6E3-0497-4E75-94A0-6F32AE457808}"/>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73" name="Freeform 135">
                    <a:extLst>
                      <a:ext uri="{FF2B5EF4-FFF2-40B4-BE49-F238E27FC236}">
                        <a16:creationId xmlns:a16="http://schemas.microsoft.com/office/drawing/2014/main" id="{82F21FCB-99AF-4491-8783-9D87E8B3A4FD}"/>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57" name="Group 136">
                  <a:extLst>
                    <a:ext uri="{FF2B5EF4-FFF2-40B4-BE49-F238E27FC236}">
                      <a16:creationId xmlns:a16="http://schemas.microsoft.com/office/drawing/2014/main" id="{7DA96BC1-5FEF-417B-BA24-6230C2D49FDF}"/>
                    </a:ext>
                  </a:extLst>
                </p:cNvPr>
                <p:cNvGrpSpPr>
                  <a:grpSpLocks/>
                </p:cNvGrpSpPr>
                <p:nvPr/>
              </p:nvGrpSpPr>
              <p:grpSpPr bwMode="auto">
                <a:xfrm rot="15017237">
                  <a:off x="5160865" y="4929321"/>
                  <a:ext cx="341419" cy="260443"/>
                  <a:chOff x="3750867" y="2740819"/>
                  <a:chExt cx="760015" cy="779860"/>
                </a:xfrm>
              </p:grpSpPr>
              <p:sp>
                <p:nvSpPr>
                  <p:cNvPr id="370" name="Freeform 134">
                    <a:extLst>
                      <a:ext uri="{FF2B5EF4-FFF2-40B4-BE49-F238E27FC236}">
                        <a16:creationId xmlns:a16="http://schemas.microsoft.com/office/drawing/2014/main" id="{BA651D8D-6E94-451A-BC47-E88FAA96483E}"/>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71" name="Freeform 135">
                    <a:extLst>
                      <a:ext uri="{FF2B5EF4-FFF2-40B4-BE49-F238E27FC236}">
                        <a16:creationId xmlns:a16="http://schemas.microsoft.com/office/drawing/2014/main" id="{0444ED36-D51F-452E-B67D-5E3D92EF3CCC}"/>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58" name="Group 136">
                  <a:extLst>
                    <a:ext uri="{FF2B5EF4-FFF2-40B4-BE49-F238E27FC236}">
                      <a16:creationId xmlns:a16="http://schemas.microsoft.com/office/drawing/2014/main" id="{152C33B9-A0BB-4C1A-B0A0-671FA65F43FF}"/>
                    </a:ext>
                  </a:extLst>
                </p:cNvPr>
                <p:cNvGrpSpPr>
                  <a:grpSpLocks/>
                </p:cNvGrpSpPr>
                <p:nvPr/>
              </p:nvGrpSpPr>
              <p:grpSpPr bwMode="auto">
                <a:xfrm rot="17461778">
                  <a:off x="5063639" y="4843018"/>
                  <a:ext cx="197810" cy="189279"/>
                  <a:chOff x="3750867" y="2740819"/>
                  <a:chExt cx="760015" cy="779860"/>
                </a:xfrm>
              </p:grpSpPr>
              <p:sp>
                <p:nvSpPr>
                  <p:cNvPr id="368" name="Freeform 134">
                    <a:extLst>
                      <a:ext uri="{FF2B5EF4-FFF2-40B4-BE49-F238E27FC236}">
                        <a16:creationId xmlns:a16="http://schemas.microsoft.com/office/drawing/2014/main" id="{CFEDDB8A-FE5B-43E1-8519-3FF35E7646DD}"/>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69" name="Freeform 135">
                    <a:extLst>
                      <a:ext uri="{FF2B5EF4-FFF2-40B4-BE49-F238E27FC236}">
                        <a16:creationId xmlns:a16="http://schemas.microsoft.com/office/drawing/2014/main" id="{57A918CD-724A-4DD6-BAFB-59959DE970DD}"/>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59" name="Group 136">
                  <a:extLst>
                    <a:ext uri="{FF2B5EF4-FFF2-40B4-BE49-F238E27FC236}">
                      <a16:creationId xmlns:a16="http://schemas.microsoft.com/office/drawing/2014/main" id="{19B033AF-1D82-4E6B-80AF-5E51BDF393CA}"/>
                    </a:ext>
                  </a:extLst>
                </p:cNvPr>
                <p:cNvGrpSpPr>
                  <a:grpSpLocks/>
                </p:cNvGrpSpPr>
                <p:nvPr/>
              </p:nvGrpSpPr>
              <p:grpSpPr bwMode="auto">
                <a:xfrm rot="13506792">
                  <a:off x="5629765" y="4828537"/>
                  <a:ext cx="297966" cy="205941"/>
                  <a:chOff x="3750867" y="2740819"/>
                  <a:chExt cx="760015" cy="779860"/>
                </a:xfrm>
              </p:grpSpPr>
              <p:sp>
                <p:nvSpPr>
                  <p:cNvPr id="366" name="Freeform 134">
                    <a:extLst>
                      <a:ext uri="{FF2B5EF4-FFF2-40B4-BE49-F238E27FC236}">
                        <a16:creationId xmlns:a16="http://schemas.microsoft.com/office/drawing/2014/main" id="{DF8F6263-7BF9-44B2-85ED-CD39396247B3}"/>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67" name="Freeform 135">
                    <a:extLst>
                      <a:ext uri="{FF2B5EF4-FFF2-40B4-BE49-F238E27FC236}">
                        <a16:creationId xmlns:a16="http://schemas.microsoft.com/office/drawing/2014/main" id="{43725345-0DFC-4FA4-AB61-95984F9643BD}"/>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60" name="Group 136">
                  <a:extLst>
                    <a:ext uri="{FF2B5EF4-FFF2-40B4-BE49-F238E27FC236}">
                      <a16:creationId xmlns:a16="http://schemas.microsoft.com/office/drawing/2014/main" id="{8F5F843C-1E0E-44E5-8B32-DC878341DE89}"/>
                    </a:ext>
                  </a:extLst>
                </p:cNvPr>
                <p:cNvGrpSpPr>
                  <a:grpSpLocks/>
                </p:cNvGrpSpPr>
                <p:nvPr/>
              </p:nvGrpSpPr>
              <p:grpSpPr bwMode="auto">
                <a:xfrm rot="17461778">
                  <a:off x="5633415" y="5000802"/>
                  <a:ext cx="197810" cy="189279"/>
                  <a:chOff x="3750867" y="2740819"/>
                  <a:chExt cx="760015" cy="779860"/>
                </a:xfrm>
              </p:grpSpPr>
              <p:sp>
                <p:nvSpPr>
                  <p:cNvPr id="364" name="Freeform 134">
                    <a:extLst>
                      <a:ext uri="{FF2B5EF4-FFF2-40B4-BE49-F238E27FC236}">
                        <a16:creationId xmlns:a16="http://schemas.microsoft.com/office/drawing/2014/main" id="{F7274AB9-3886-4221-9735-E8993EB03179}"/>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65" name="Freeform 135">
                    <a:extLst>
                      <a:ext uri="{FF2B5EF4-FFF2-40B4-BE49-F238E27FC236}">
                        <a16:creationId xmlns:a16="http://schemas.microsoft.com/office/drawing/2014/main" id="{B038E66D-7944-4A1F-B6B4-411C55C2D01B}"/>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361" name="Group 136">
                  <a:extLst>
                    <a:ext uri="{FF2B5EF4-FFF2-40B4-BE49-F238E27FC236}">
                      <a16:creationId xmlns:a16="http://schemas.microsoft.com/office/drawing/2014/main" id="{856037AD-6856-4FA2-825E-C535DEBD6267}"/>
                    </a:ext>
                  </a:extLst>
                </p:cNvPr>
                <p:cNvGrpSpPr>
                  <a:grpSpLocks/>
                </p:cNvGrpSpPr>
                <p:nvPr/>
              </p:nvGrpSpPr>
              <p:grpSpPr bwMode="auto">
                <a:xfrm rot="17461778">
                  <a:off x="4948498" y="4223780"/>
                  <a:ext cx="197810" cy="189279"/>
                  <a:chOff x="3750867" y="2740819"/>
                  <a:chExt cx="760015" cy="779860"/>
                </a:xfrm>
              </p:grpSpPr>
              <p:sp>
                <p:nvSpPr>
                  <p:cNvPr id="362" name="Freeform 134">
                    <a:extLst>
                      <a:ext uri="{FF2B5EF4-FFF2-40B4-BE49-F238E27FC236}">
                        <a16:creationId xmlns:a16="http://schemas.microsoft.com/office/drawing/2014/main" id="{2A65C277-63CE-4C64-A074-B9C5236FB2A1}"/>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363" name="Freeform 135">
                    <a:extLst>
                      <a:ext uri="{FF2B5EF4-FFF2-40B4-BE49-F238E27FC236}">
                        <a16:creationId xmlns:a16="http://schemas.microsoft.com/office/drawing/2014/main" id="{2B826D99-45E1-4ACE-9289-AB3E6CA3679C}"/>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grpSp>
        <p:grpSp>
          <p:nvGrpSpPr>
            <p:cNvPr id="443" name="Group 100">
              <a:extLst>
                <a:ext uri="{FF2B5EF4-FFF2-40B4-BE49-F238E27FC236}">
                  <a16:creationId xmlns:a16="http://schemas.microsoft.com/office/drawing/2014/main" id="{8ACFEB5B-238F-43F4-B92C-F8FE1B5CC43B}"/>
                </a:ext>
              </a:extLst>
            </p:cNvPr>
            <p:cNvGrpSpPr>
              <a:grpSpLocks/>
            </p:cNvGrpSpPr>
            <p:nvPr/>
          </p:nvGrpSpPr>
          <p:grpSpPr bwMode="auto">
            <a:xfrm rot="5400000">
              <a:off x="7192205" y="4559181"/>
              <a:ext cx="423982" cy="436961"/>
              <a:chOff x="-121430" y="2865202"/>
              <a:chExt cx="608793" cy="625350"/>
            </a:xfrm>
          </p:grpSpPr>
          <p:sp>
            <p:nvSpPr>
              <p:cNvPr id="444" name="Freeform 101">
                <a:extLst>
                  <a:ext uri="{FF2B5EF4-FFF2-40B4-BE49-F238E27FC236}">
                    <a16:creationId xmlns:a16="http://schemas.microsoft.com/office/drawing/2014/main" id="{CBECB456-7867-4292-9EA5-FB0D37DE2F45}"/>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445" name="Freeform 102">
                <a:extLst>
                  <a:ext uri="{FF2B5EF4-FFF2-40B4-BE49-F238E27FC236}">
                    <a16:creationId xmlns:a16="http://schemas.microsoft.com/office/drawing/2014/main" id="{666C10C6-065C-4CC5-B512-2C725B0F82B9}"/>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446" name="Group 100">
              <a:extLst>
                <a:ext uri="{FF2B5EF4-FFF2-40B4-BE49-F238E27FC236}">
                  <a16:creationId xmlns:a16="http://schemas.microsoft.com/office/drawing/2014/main" id="{EE009CF2-3542-4E52-9504-3B20A154D142}"/>
                </a:ext>
              </a:extLst>
            </p:cNvPr>
            <p:cNvGrpSpPr>
              <a:grpSpLocks/>
            </p:cNvGrpSpPr>
            <p:nvPr/>
          </p:nvGrpSpPr>
          <p:grpSpPr bwMode="auto">
            <a:xfrm rot="5400000">
              <a:off x="7424980" y="5194425"/>
              <a:ext cx="423982" cy="436961"/>
              <a:chOff x="-121430" y="2865202"/>
              <a:chExt cx="608793" cy="625350"/>
            </a:xfrm>
          </p:grpSpPr>
          <p:sp>
            <p:nvSpPr>
              <p:cNvPr id="447" name="Freeform 101">
                <a:extLst>
                  <a:ext uri="{FF2B5EF4-FFF2-40B4-BE49-F238E27FC236}">
                    <a16:creationId xmlns:a16="http://schemas.microsoft.com/office/drawing/2014/main" id="{72B4FFA5-89AD-408C-8A0D-9E2BB36076B1}"/>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448" name="Freeform 102">
                <a:extLst>
                  <a:ext uri="{FF2B5EF4-FFF2-40B4-BE49-F238E27FC236}">
                    <a16:creationId xmlns:a16="http://schemas.microsoft.com/office/drawing/2014/main" id="{EE9C1B5D-90D0-48D8-8107-1691ED6FBB49}"/>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449" name="Group 100">
              <a:extLst>
                <a:ext uri="{FF2B5EF4-FFF2-40B4-BE49-F238E27FC236}">
                  <a16:creationId xmlns:a16="http://schemas.microsoft.com/office/drawing/2014/main" id="{35CF8497-0691-4B30-83D5-D4AC9B976667}"/>
                </a:ext>
              </a:extLst>
            </p:cNvPr>
            <p:cNvGrpSpPr>
              <a:grpSpLocks/>
            </p:cNvGrpSpPr>
            <p:nvPr/>
          </p:nvGrpSpPr>
          <p:grpSpPr bwMode="auto">
            <a:xfrm rot="5400000">
              <a:off x="6531288" y="4925270"/>
              <a:ext cx="423982" cy="436961"/>
              <a:chOff x="-121430" y="2865202"/>
              <a:chExt cx="608793" cy="625350"/>
            </a:xfrm>
          </p:grpSpPr>
          <p:sp>
            <p:nvSpPr>
              <p:cNvPr id="450" name="Freeform 101">
                <a:extLst>
                  <a:ext uri="{FF2B5EF4-FFF2-40B4-BE49-F238E27FC236}">
                    <a16:creationId xmlns:a16="http://schemas.microsoft.com/office/drawing/2014/main" id="{988551AD-B681-4968-9CF5-64803D7D1252}"/>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451" name="Freeform 102">
                <a:extLst>
                  <a:ext uri="{FF2B5EF4-FFF2-40B4-BE49-F238E27FC236}">
                    <a16:creationId xmlns:a16="http://schemas.microsoft.com/office/drawing/2014/main" id="{84BFCE9B-2F23-490A-9EF6-25235F12540F}"/>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452" name="Group 100">
              <a:extLst>
                <a:ext uri="{FF2B5EF4-FFF2-40B4-BE49-F238E27FC236}">
                  <a16:creationId xmlns:a16="http://schemas.microsoft.com/office/drawing/2014/main" id="{3D12D835-872A-4A3A-B58A-8B96DD4D2D28}"/>
                </a:ext>
              </a:extLst>
            </p:cNvPr>
            <p:cNvGrpSpPr>
              <a:grpSpLocks/>
            </p:cNvGrpSpPr>
            <p:nvPr/>
          </p:nvGrpSpPr>
          <p:grpSpPr bwMode="auto">
            <a:xfrm rot="5400000">
              <a:off x="6607347" y="4407418"/>
              <a:ext cx="423982" cy="436961"/>
              <a:chOff x="-121430" y="2865202"/>
              <a:chExt cx="608793" cy="625350"/>
            </a:xfrm>
          </p:grpSpPr>
          <p:sp>
            <p:nvSpPr>
              <p:cNvPr id="453" name="Freeform 101">
                <a:extLst>
                  <a:ext uri="{FF2B5EF4-FFF2-40B4-BE49-F238E27FC236}">
                    <a16:creationId xmlns:a16="http://schemas.microsoft.com/office/drawing/2014/main" id="{AF707393-0224-4382-A770-C4C0BA6998FF}"/>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454" name="Freeform 102">
                <a:extLst>
                  <a:ext uri="{FF2B5EF4-FFF2-40B4-BE49-F238E27FC236}">
                    <a16:creationId xmlns:a16="http://schemas.microsoft.com/office/drawing/2014/main" id="{BD2F5148-0C65-46D6-BD16-A3B435F82CDF}"/>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455" name="Group 100">
              <a:extLst>
                <a:ext uri="{FF2B5EF4-FFF2-40B4-BE49-F238E27FC236}">
                  <a16:creationId xmlns:a16="http://schemas.microsoft.com/office/drawing/2014/main" id="{1A0E1506-DA1D-4319-AD4B-C85BD96CC194}"/>
                </a:ext>
              </a:extLst>
            </p:cNvPr>
            <p:cNvGrpSpPr>
              <a:grpSpLocks/>
            </p:cNvGrpSpPr>
            <p:nvPr/>
          </p:nvGrpSpPr>
          <p:grpSpPr bwMode="auto">
            <a:xfrm rot="5400000">
              <a:off x="6347021" y="4600404"/>
              <a:ext cx="423982" cy="436961"/>
              <a:chOff x="-121430" y="2865202"/>
              <a:chExt cx="608793" cy="625350"/>
            </a:xfrm>
          </p:grpSpPr>
          <p:sp>
            <p:nvSpPr>
              <p:cNvPr id="456" name="Freeform 101">
                <a:extLst>
                  <a:ext uri="{FF2B5EF4-FFF2-40B4-BE49-F238E27FC236}">
                    <a16:creationId xmlns:a16="http://schemas.microsoft.com/office/drawing/2014/main" id="{186416F0-3EB1-40D8-B091-F3936E7F2519}"/>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457" name="Freeform 102">
                <a:extLst>
                  <a:ext uri="{FF2B5EF4-FFF2-40B4-BE49-F238E27FC236}">
                    <a16:creationId xmlns:a16="http://schemas.microsoft.com/office/drawing/2014/main" id="{8BE06396-2237-49E8-84CD-AC926C67DD11}"/>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467" name="Group 100">
              <a:extLst>
                <a:ext uri="{FF2B5EF4-FFF2-40B4-BE49-F238E27FC236}">
                  <a16:creationId xmlns:a16="http://schemas.microsoft.com/office/drawing/2014/main" id="{E512EC97-B2D3-45CE-A739-55978F281EEF}"/>
                </a:ext>
              </a:extLst>
            </p:cNvPr>
            <p:cNvGrpSpPr>
              <a:grpSpLocks/>
            </p:cNvGrpSpPr>
            <p:nvPr/>
          </p:nvGrpSpPr>
          <p:grpSpPr bwMode="auto">
            <a:xfrm rot="5400000">
              <a:off x="7270109" y="3821019"/>
              <a:ext cx="423982" cy="436961"/>
              <a:chOff x="-121430" y="2865202"/>
              <a:chExt cx="608793" cy="625350"/>
            </a:xfrm>
          </p:grpSpPr>
          <p:sp>
            <p:nvSpPr>
              <p:cNvPr id="468" name="Freeform 101">
                <a:extLst>
                  <a:ext uri="{FF2B5EF4-FFF2-40B4-BE49-F238E27FC236}">
                    <a16:creationId xmlns:a16="http://schemas.microsoft.com/office/drawing/2014/main" id="{DA726625-9CCF-4A03-AFBC-725AF00CB9C2}"/>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469" name="Freeform 102">
                <a:extLst>
                  <a:ext uri="{FF2B5EF4-FFF2-40B4-BE49-F238E27FC236}">
                    <a16:creationId xmlns:a16="http://schemas.microsoft.com/office/drawing/2014/main" id="{0BC99C67-F865-41C0-88A2-5F0D8ADD16AB}"/>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473" name="Group 100">
              <a:extLst>
                <a:ext uri="{FF2B5EF4-FFF2-40B4-BE49-F238E27FC236}">
                  <a16:creationId xmlns:a16="http://schemas.microsoft.com/office/drawing/2014/main" id="{5AF5C033-234A-49F8-9038-E872741F46C5}"/>
                </a:ext>
              </a:extLst>
            </p:cNvPr>
            <p:cNvGrpSpPr>
              <a:grpSpLocks/>
            </p:cNvGrpSpPr>
            <p:nvPr/>
          </p:nvGrpSpPr>
          <p:grpSpPr bwMode="auto">
            <a:xfrm rot="5400000">
              <a:off x="7396666" y="4268365"/>
              <a:ext cx="423982" cy="436961"/>
              <a:chOff x="-121430" y="2865202"/>
              <a:chExt cx="608793" cy="625350"/>
            </a:xfrm>
          </p:grpSpPr>
          <p:sp>
            <p:nvSpPr>
              <p:cNvPr id="474" name="Freeform 101">
                <a:extLst>
                  <a:ext uri="{FF2B5EF4-FFF2-40B4-BE49-F238E27FC236}">
                    <a16:creationId xmlns:a16="http://schemas.microsoft.com/office/drawing/2014/main" id="{9A6E8A5A-0148-4773-A20D-6A5CEEF8407B}"/>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475" name="Freeform 102">
                <a:extLst>
                  <a:ext uri="{FF2B5EF4-FFF2-40B4-BE49-F238E27FC236}">
                    <a16:creationId xmlns:a16="http://schemas.microsoft.com/office/drawing/2014/main" id="{017E9163-96A8-45AE-8271-2E4884A63EF6}"/>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476" name="Group 100">
              <a:extLst>
                <a:ext uri="{FF2B5EF4-FFF2-40B4-BE49-F238E27FC236}">
                  <a16:creationId xmlns:a16="http://schemas.microsoft.com/office/drawing/2014/main" id="{5D859BCF-FA47-4EE2-9F1F-385005B8EE89}"/>
                </a:ext>
              </a:extLst>
            </p:cNvPr>
            <p:cNvGrpSpPr>
              <a:grpSpLocks/>
            </p:cNvGrpSpPr>
            <p:nvPr/>
          </p:nvGrpSpPr>
          <p:grpSpPr bwMode="auto">
            <a:xfrm rot="5400000">
              <a:off x="7823705" y="4345842"/>
              <a:ext cx="423982" cy="436961"/>
              <a:chOff x="-121430" y="2865202"/>
              <a:chExt cx="608793" cy="625350"/>
            </a:xfrm>
          </p:grpSpPr>
          <p:sp>
            <p:nvSpPr>
              <p:cNvPr id="477" name="Freeform 101">
                <a:extLst>
                  <a:ext uri="{FF2B5EF4-FFF2-40B4-BE49-F238E27FC236}">
                    <a16:creationId xmlns:a16="http://schemas.microsoft.com/office/drawing/2014/main" id="{0941745F-316D-4E97-9E49-A451CF9CCF60}"/>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478" name="Freeform 102">
                <a:extLst>
                  <a:ext uri="{FF2B5EF4-FFF2-40B4-BE49-F238E27FC236}">
                    <a16:creationId xmlns:a16="http://schemas.microsoft.com/office/drawing/2014/main" id="{8B422336-79AC-4276-9303-ED0BDC57D640}"/>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479" name="Group 100">
              <a:extLst>
                <a:ext uri="{FF2B5EF4-FFF2-40B4-BE49-F238E27FC236}">
                  <a16:creationId xmlns:a16="http://schemas.microsoft.com/office/drawing/2014/main" id="{E3CC516D-A932-4E34-9971-C1A5A2966C2E}"/>
                </a:ext>
              </a:extLst>
            </p:cNvPr>
            <p:cNvGrpSpPr>
              <a:grpSpLocks/>
            </p:cNvGrpSpPr>
            <p:nvPr/>
          </p:nvGrpSpPr>
          <p:grpSpPr bwMode="auto">
            <a:xfrm rot="5400000">
              <a:off x="7772737" y="3960078"/>
              <a:ext cx="423982" cy="436961"/>
              <a:chOff x="-121430" y="2865202"/>
              <a:chExt cx="608793" cy="625350"/>
            </a:xfrm>
          </p:grpSpPr>
          <p:sp>
            <p:nvSpPr>
              <p:cNvPr id="480" name="Freeform 101">
                <a:extLst>
                  <a:ext uri="{FF2B5EF4-FFF2-40B4-BE49-F238E27FC236}">
                    <a16:creationId xmlns:a16="http://schemas.microsoft.com/office/drawing/2014/main" id="{C1CA657E-7D6A-4324-93A6-A4070E61804D}"/>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1"/>
                  </a:gs>
                  <a:gs pos="50000">
                    <a:schemeClr val="accent2"/>
                  </a:gs>
                  <a:gs pos="100000">
                    <a:schemeClr val="accent2">
                      <a:lumMod val="20000"/>
                      <a:lumOff val="80000"/>
                    </a:schemeClr>
                  </a:gs>
                </a:gsLst>
                <a:lin ang="10800000" scaled="1"/>
                <a:tileRect/>
              </a:gra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481" name="Freeform 102">
                <a:extLst>
                  <a:ext uri="{FF2B5EF4-FFF2-40B4-BE49-F238E27FC236}">
                    <a16:creationId xmlns:a16="http://schemas.microsoft.com/office/drawing/2014/main" id="{5B3C3B1F-F64B-4BBE-88F0-F615491C0ED4}"/>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485" name="Group 100">
              <a:extLst>
                <a:ext uri="{FF2B5EF4-FFF2-40B4-BE49-F238E27FC236}">
                  <a16:creationId xmlns:a16="http://schemas.microsoft.com/office/drawing/2014/main" id="{7B13F863-000C-45AA-AAE6-FC2152F9B2B3}"/>
                </a:ext>
              </a:extLst>
            </p:cNvPr>
            <p:cNvGrpSpPr>
              <a:grpSpLocks/>
            </p:cNvGrpSpPr>
            <p:nvPr/>
          </p:nvGrpSpPr>
          <p:grpSpPr bwMode="auto">
            <a:xfrm rot="5400000">
              <a:off x="7015645" y="5012889"/>
              <a:ext cx="423982" cy="436961"/>
              <a:chOff x="-121430" y="2865202"/>
              <a:chExt cx="608793" cy="625350"/>
            </a:xfrm>
          </p:grpSpPr>
          <p:sp>
            <p:nvSpPr>
              <p:cNvPr id="486" name="Freeform 101">
                <a:extLst>
                  <a:ext uri="{FF2B5EF4-FFF2-40B4-BE49-F238E27FC236}">
                    <a16:creationId xmlns:a16="http://schemas.microsoft.com/office/drawing/2014/main" id="{FD4B6461-E43C-46A6-A385-45581A145304}"/>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487" name="Freeform 102">
                <a:extLst>
                  <a:ext uri="{FF2B5EF4-FFF2-40B4-BE49-F238E27FC236}">
                    <a16:creationId xmlns:a16="http://schemas.microsoft.com/office/drawing/2014/main" id="{EDDFFBE9-490F-4091-A9F0-07E93FD3EB2D}"/>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500" name="Group 100">
              <a:extLst>
                <a:ext uri="{FF2B5EF4-FFF2-40B4-BE49-F238E27FC236}">
                  <a16:creationId xmlns:a16="http://schemas.microsoft.com/office/drawing/2014/main" id="{148993CE-0DB8-4E10-87F6-69A6AF2495A4}"/>
                </a:ext>
              </a:extLst>
            </p:cNvPr>
            <p:cNvGrpSpPr>
              <a:grpSpLocks/>
            </p:cNvGrpSpPr>
            <p:nvPr/>
          </p:nvGrpSpPr>
          <p:grpSpPr bwMode="auto">
            <a:xfrm rot="5400000">
              <a:off x="7405289" y="3698845"/>
              <a:ext cx="423982" cy="436961"/>
              <a:chOff x="-121430" y="2865202"/>
              <a:chExt cx="608793" cy="625350"/>
            </a:xfrm>
          </p:grpSpPr>
          <p:sp>
            <p:nvSpPr>
              <p:cNvPr id="501" name="Freeform 101">
                <a:extLst>
                  <a:ext uri="{FF2B5EF4-FFF2-40B4-BE49-F238E27FC236}">
                    <a16:creationId xmlns:a16="http://schemas.microsoft.com/office/drawing/2014/main" id="{C498978F-A6E6-421E-9A55-FCC3949A54B4}"/>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4">
                      <a:lumMod val="75000"/>
                    </a:schemeClr>
                  </a:gs>
                  <a:gs pos="50000">
                    <a:schemeClr val="accent4">
                      <a:lumMod val="100000"/>
                    </a:schemeClr>
                  </a:gs>
                  <a:gs pos="100000">
                    <a:schemeClr val="accent4">
                      <a:lumMod val="60000"/>
                      <a:lumOff val="40000"/>
                    </a:schemeClr>
                  </a:gs>
                </a:gsLst>
                <a:lin ang="10800000" scaled="1"/>
                <a:tileRect/>
              </a:gradFill>
              <a:ln w="12700">
                <a:solidFill>
                  <a:schemeClr val="accent4">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502" name="Freeform 102">
                <a:extLst>
                  <a:ext uri="{FF2B5EF4-FFF2-40B4-BE49-F238E27FC236}">
                    <a16:creationId xmlns:a16="http://schemas.microsoft.com/office/drawing/2014/main" id="{DE6609DA-5909-4E58-AE4A-6946FFE7661D}"/>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4"/>
              </a:solidFill>
              <a:ln w="12700">
                <a:solidFill>
                  <a:schemeClr val="accent4">
                    <a:lumMod val="5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509" name="Group 100">
              <a:extLst>
                <a:ext uri="{FF2B5EF4-FFF2-40B4-BE49-F238E27FC236}">
                  <a16:creationId xmlns:a16="http://schemas.microsoft.com/office/drawing/2014/main" id="{02260EDE-E85A-471A-9CFB-D27FDA347E21}"/>
                </a:ext>
              </a:extLst>
            </p:cNvPr>
            <p:cNvGrpSpPr>
              <a:grpSpLocks/>
            </p:cNvGrpSpPr>
            <p:nvPr/>
          </p:nvGrpSpPr>
          <p:grpSpPr bwMode="auto">
            <a:xfrm rot="5400000">
              <a:off x="7635480" y="4784071"/>
              <a:ext cx="423982" cy="436961"/>
              <a:chOff x="-121430" y="2865202"/>
              <a:chExt cx="608793" cy="625350"/>
            </a:xfrm>
          </p:grpSpPr>
          <p:sp>
            <p:nvSpPr>
              <p:cNvPr id="510" name="Freeform 101">
                <a:extLst>
                  <a:ext uri="{FF2B5EF4-FFF2-40B4-BE49-F238E27FC236}">
                    <a16:creationId xmlns:a16="http://schemas.microsoft.com/office/drawing/2014/main" id="{5AE59C2C-F84E-4E00-AE60-3D11EAFC7F8E}"/>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1"/>
                  </a:gs>
                  <a:gs pos="50000">
                    <a:schemeClr val="accent2"/>
                  </a:gs>
                  <a:gs pos="100000">
                    <a:schemeClr val="accent2">
                      <a:lumMod val="20000"/>
                      <a:lumOff val="80000"/>
                    </a:schemeClr>
                  </a:gs>
                </a:gsLst>
                <a:lin ang="10800000" scaled="1"/>
                <a:tileRect/>
              </a:gra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511" name="Freeform 102">
                <a:extLst>
                  <a:ext uri="{FF2B5EF4-FFF2-40B4-BE49-F238E27FC236}">
                    <a16:creationId xmlns:a16="http://schemas.microsoft.com/office/drawing/2014/main" id="{A580AD98-6055-4D2F-A623-DB7CCB2C44B1}"/>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512" name="Group 100">
              <a:extLst>
                <a:ext uri="{FF2B5EF4-FFF2-40B4-BE49-F238E27FC236}">
                  <a16:creationId xmlns:a16="http://schemas.microsoft.com/office/drawing/2014/main" id="{11AE615A-F782-46A4-8FE9-75C4E46B82BD}"/>
                </a:ext>
              </a:extLst>
            </p:cNvPr>
            <p:cNvGrpSpPr>
              <a:grpSpLocks/>
            </p:cNvGrpSpPr>
            <p:nvPr/>
          </p:nvGrpSpPr>
          <p:grpSpPr bwMode="auto">
            <a:xfrm rot="5400000">
              <a:off x="6868237" y="5284758"/>
              <a:ext cx="423982" cy="436961"/>
              <a:chOff x="-121430" y="2865202"/>
              <a:chExt cx="608793" cy="625350"/>
            </a:xfrm>
          </p:grpSpPr>
          <p:sp>
            <p:nvSpPr>
              <p:cNvPr id="513" name="Freeform 101">
                <a:extLst>
                  <a:ext uri="{FF2B5EF4-FFF2-40B4-BE49-F238E27FC236}">
                    <a16:creationId xmlns:a16="http://schemas.microsoft.com/office/drawing/2014/main" id="{B7D5477C-9A34-4A8C-A068-43D5E3DD3EEA}"/>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1"/>
                  </a:gs>
                  <a:gs pos="50000">
                    <a:schemeClr val="accent2"/>
                  </a:gs>
                  <a:gs pos="100000">
                    <a:schemeClr val="accent2">
                      <a:lumMod val="20000"/>
                      <a:lumOff val="80000"/>
                    </a:schemeClr>
                  </a:gs>
                </a:gsLst>
                <a:lin ang="10800000" scaled="1"/>
                <a:tileRect/>
              </a:gra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514" name="Freeform 102">
                <a:extLst>
                  <a:ext uri="{FF2B5EF4-FFF2-40B4-BE49-F238E27FC236}">
                    <a16:creationId xmlns:a16="http://schemas.microsoft.com/office/drawing/2014/main" id="{6699BE7E-A0CD-4CF1-BAED-75554CDDEC45}"/>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521" name="Group 100">
              <a:extLst>
                <a:ext uri="{FF2B5EF4-FFF2-40B4-BE49-F238E27FC236}">
                  <a16:creationId xmlns:a16="http://schemas.microsoft.com/office/drawing/2014/main" id="{EA66C2C3-76E7-4CD0-8B29-DE9586876AA8}"/>
                </a:ext>
              </a:extLst>
            </p:cNvPr>
            <p:cNvGrpSpPr>
              <a:grpSpLocks/>
            </p:cNvGrpSpPr>
            <p:nvPr/>
          </p:nvGrpSpPr>
          <p:grpSpPr bwMode="auto">
            <a:xfrm rot="5400000">
              <a:off x="6847376" y="3652864"/>
              <a:ext cx="423982" cy="436961"/>
              <a:chOff x="-121430" y="2865202"/>
              <a:chExt cx="608793" cy="625350"/>
            </a:xfrm>
          </p:grpSpPr>
          <p:sp>
            <p:nvSpPr>
              <p:cNvPr id="522" name="Freeform 101">
                <a:extLst>
                  <a:ext uri="{FF2B5EF4-FFF2-40B4-BE49-F238E27FC236}">
                    <a16:creationId xmlns:a16="http://schemas.microsoft.com/office/drawing/2014/main" id="{49E5CB09-A0C4-4D65-8D82-89DB05FE2184}"/>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1"/>
                  </a:gs>
                  <a:gs pos="50000">
                    <a:schemeClr val="accent2"/>
                  </a:gs>
                  <a:gs pos="100000">
                    <a:schemeClr val="accent2">
                      <a:lumMod val="20000"/>
                      <a:lumOff val="80000"/>
                    </a:schemeClr>
                  </a:gs>
                </a:gsLst>
                <a:lin ang="10800000" scaled="1"/>
                <a:tileRect/>
              </a:gra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523" name="Freeform 102">
                <a:extLst>
                  <a:ext uri="{FF2B5EF4-FFF2-40B4-BE49-F238E27FC236}">
                    <a16:creationId xmlns:a16="http://schemas.microsoft.com/office/drawing/2014/main" id="{E925AEF1-C207-448F-A445-13C33A919966}"/>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524" name="Group 100">
              <a:extLst>
                <a:ext uri="{FF2B5EF4-FFF2-40B4-BE49-F238E27FC236}">
                  <a16:creationId xmlns:a16="http://schemas.microsoft.com/office/drawing/2014/main" id="{343DB6EA-8EEF-40CB-91AA-18767816EAEE}"/>
                </a:ext>
              </a:extLst>
            </p:cNvPr>
            <p:cNvGrpSpPr>
              <a:grpSpLocks/>
            </p:cNvGrpSpPr>
            <p:nvPr/>
          </p:nvGrpSpPr>
          <p:grpSpPr bwMode="auto">
            <a:xfrm rot="13140767">
              <a:off x="7015846" y="4079224"/>
              <a:ext cx="423982" cy="386616"/>
              <a:chOff x="-121430" y="2865202"/>
              <a:chExt cx="608793" cy="625350"/>
            </a:xfrm>
          </p:grpSpPr>
          <p:sp>
            <p:nvSpPr>
              <p:cNvPr id="525" name="Freeform 101">
                <a:extLst>
                  <a:ext uri="{FF2B5EF4-FFF2-40B4-BE49-F238E27FC236}">
                    <a16:creationId xmlns:a16="http://schemas.microsoft.com/office/drawing/2014/main" id="{AD33898B-0554-428A-B824-813ADA3DF377}"/>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1"/>
                  </a:gs>
                  <a:gs pos="50000">
                    <a:schemeClr val="accent2"/>
                  </a:gs>
                  <a:gs pos="100000">
                    <a:schemeClr val="accent2">
                      <a:lumMod val="20000"/>
                      <a:lumOff val="80000"/>
                    </a:schemeClr>
                  </a:gs>
                </a:gsLst>
                <a:lin ang="10800000" scaled="1"/>
                <a:tileRect/>
              </a:gra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526" name="Freeform 102">
                <a:extLst>
                  <a:ext uri="{FF2B5EF4-FFF2-40B4-BE49-F238E27FC236}">
                    <a16:creationId xmlns:a16="http://schemas.microsoft.com/office/drawing/2014/main" id="{EBC0FA81-EF6E-4A03-BD70-D99691F7E7DA}"/>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503" name="Group 100">
              <a:extLst>
                <a:ext uri="{FF2B5EF4-FFF2-40B4-BE49-F238E27FC236}">
                  <a16:creationId xmlns:a16="http://schemas.microsoft.com/office/drawing/2014/main" id="{82ED156F-6C8E-4F98-B474-DE37BB463F46}"/>
                </a:ext>
              </a:extLst>
            </p:cNvPr>
            <p:cNvGrpSpPr>
              <a:grpSpLocks/>
            </p:cNvGrpSpPr>
            <p:nvPr/>
          </p:nvGrpSpPr>
          <p:grpSpPr bwMode="auto">
            <a:xfrm rot="5400000">
              <a:off x="6693901" y="4151714"/>
              <a:ext cx="423982" cy="436961"/>
              <a:chOff x="-121430" y="2865202"/>
              <a:chExt cx="608793" cy="625350"/>
            </a:xfrm>
          </p:grpSpPr>
          <p:sp>
            <p:nvSpPr>
              <p:cNvPr id="504" name="Freeform 101">
                <a:extLst>
                  <a:ext uri="{FF2B5EF4-FFF2-40B4-BE49-F238E27FC236}">
                    <a16:creationId xmlns:a16="http://schemas.microsoft.com/office/drawing/2014/main" id="{4879D305-CED3-4999-9BC8-C99F57D86CD2}"/>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4">
                      <a:lumMod val="75000"/>
                    </a:schemeClr>
                  </a:gs>
                  <a:gs pos="50000">
                    <a:schemeClr val="accent4">
                      <a:lumMod val="100000"/>
                    </a:schemeClr>
                  </a:gs>
                  <a:gs pos="100000">
                    <a:schemeClr val="accent4">
                      <a:lumMod val="60000"/>
                      <a:lumOff val="40000"/>
                    </a:schemeClr>
                  </a:gs>
                </a:gsLst>
                <a:lin ang="10800000" scaled="1"/>
                <a:tileRect/>
              </a:gradFill>
              <a:ln w="12700">
                <a:solidFill>
                  <a:schemeClr val="accent4">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505" name="Freeform 102">
                <a:extLst>
                  <a:ext uri="{FF2B5EF4-FFF2-40B4-BE49-F238E27FC236}">
                    <a16:creationId xmlns:a16="http://schemas.microsoft.com/office/drawing/2014/main" id="{2B0C056D-27B7-4768-BD5C-4C754B31B2ED}"/>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4"/>
              </a:solidFill>
              <a:ln w="12700">
                <a:solidFill>
                  <a:schemeClr val="accent4">
                    <a:lumMod val="5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grpSp>
        <p:nvGrpSpPr>
          <p:cNvPr id="897" name="Group 896">
            <a:extLst>
              <a:ext uri="{FF2B5EF4-FFF2-40B4-BE49-F238E27FC236}">
                <a16:creationId xmlns:a16="http://schemas.microsoft.com/office/drawing/2014/main" id="{B233DDD2-88A3-405D-B4C6-5F5E6DE1D971}"/>
              </a:ext>
            </a:extLst>
          </p:cNvPr>
          <p:cNvGrpSpPr/>
          <p:nvPr/>
        </p:nvGrpSpPr>
        <p:grpSpPr>
          <a:xfrm>
            <a:off x="7214830" y="3457907"/>
            <a:ext cx="2207103" cy="2188531"/>
            <a:chOff x="8605091" y="3679672"/>
            <a:chExt cx="2207103" cy="2188531"/>
          </a:xfrm>
        </p:grpSpPr>
        <p:sp>
          <p:nvSpPr>
            <p:cNvPr id="972" name="Oval 971">
              <a:extLst>
                <a:ext uri="{FF2B5EF4-FFF2-40B4-BE49-F238E27FC236}">
                  <a16:creationId xmlns:a16="http://schemas.microsoft.com/office/drawing/2014/main" id="{0E1428E2-F9CD-4AB8-9FE5-F59457B2A106}"/>
                </a:ext>
              </a:extLst>
            </p:cNvPr>
            <p:cNvSpPr/>
            <p:nvPr/>
          </p:nvSpPr>
          <p:spPr bwMode="auto">
            <a:xfrm>
              <a:off x="8622481" y="3708323"/>
              <a:ext cx="2150993" cy="2150993"/>
            </a:xfrm>
            <a:prstGeom prst="ellipse">
              <a:avLst/>
            </a:prstGeom>
            <a:solidFill>
              <a:schemeClr val="accent3">
                <a:lumMod val="20000"/>
                <a:lumOff val="80000"/>
              </a:schemeClr>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nvGrpSpPr>
            <p:cNvPr id="973" name="Group 972">
              <a:extLst>
                <a:ext uri="{FF2B5EF4-FFF2-40B4-BE49-F238E27FC236}">
                  <a16:creationId xmlns:a16="http://schemas.microsoft.com/office/drawing/2014/main" id="{A52AF5D0-0CA7-42AB-A3EA-9EC5CFE2200E}"/>
                </a:ext>
              </a:extLst>
            </p:cNvPr>
            <p:cNvGrpSpPr/>
            <p:nvPr/>
          </p:nvGrpSpPr>
          <p:grpSpPr>
            <a:xfrm rot="14279398">
              <a:off x="9535745" y="5053130"/>
              <a:ext cx="596174" cy="1033971"/>
              <a:chOff x="4480542" y="3866613"/>
              <a:chExt cx="596174" cy="1033971"/>
            </a:xfrm>
          </p:grpSpPr>
          <p:sp>
            <p:nvSpPr>
              <p:cNvPr id="1066" name="Freeform 134">
                <a:extLst>
                  <a:ext uri="{FF2B5EF4-FFF2-40B4-BE49-F238E27FC236}">
                    <a16:creationId xmlns:a16="http://schemas.microsoft.com/office/drawing/2014/main" id="{0C8DB471-C362-4192-A769-B062C67A7E7F}"/>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67" name="Freeform 134">
                <a:extLst>
                  <a:ext uri="{FF2B5EF4-FFF2-40B4-BE49-F238E27FC236}">
                    <a16:creationId xmlns:a16="http://schemas.microsoft.com/office/drawing/2014/main" id="{45074B74-68CF-4C6B-AF98-50837F0AAB0A}"/>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68" name="Freeform 134">
                <a:extLst>
                  <a:ext uri="{FF2B5EF4-FFF2-40B4-BE49-F238E27FC236}">
                    <a16:creationId xmlns:a16="http://schemas.microsoft.com/office/drawing/2014/main" id="{C7E78C4E-5697-4C1D-B9EB-42F7A826D574}"/>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69" name="Freeform 134">
                <a:extLst>
                  <a:ext uri="{FF2B5EF4-FFF2-40B4-BE49-F238E27FC236}">
                    <a16:creationId xmlns:a16="http://schemas.microsoft.com/office/drawing/2014/main" id="{61739DD7-C33A-4CB3-87A6-AD4F273643F7}"/>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70" name="Freeform 134">
                <a:extLst>
                  <a:ext uri="{FF2B5EF4-FFF2-40B4-BE49-F238E27FC236}">
                    <a16:creationId xmlns:a16="http://schemas.microsoft.com/office/drawing/2014/main" id="{06DA6150-F1A3-492A-AC95-ED1FAD3DDE42}"/>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71" name="Freeform 134">
                <a:extLst>
                  <a:ext uri="{FF2B5EF4-FFF2-40B4-BE49-F238E27FC236}">
                    <a16:creationId xmlns:a16="http://schemas.microsoft.com/office/drawing/2014/main" id="{5E96DEE2-0395-4C56-802F-2C1BCE4007F3}"/>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72" name="Freeform 134">
                <a:extLst>
                  <a:ext uri="{FF2B5EF4-FFF2-40B4-BE49-F238E27FC236}">
                    <a16:creationId xmlns:a16="http://schemas.microsoft.com/office/drawing/2014/main" id="{8CE95A45-2A15-49FD-919D-779BF0FC4657}"/>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74" name="Group 973">
              <a:extLst>
                <a:ext uri="{FF2B5EF4-FFF2-40B4-BE49-F238E27FC236}">
                  <a16:creationId xmlns:a16="http://schemas.microsoft.com/office/drawing/2014/main" id="{3A9DC8CB-C847-4345-B6C7-DA9290D0537B}"/>
                </a:ext>
              </a:extLst>
            </p:cNvPr>
            <p:cNvGrpSpPr/>
            <p:nvPr/>
          </p:nvGrpSpPr>
          <p:grpSpPr>
            <a:xfrm>
              <a:off x="8644620" y="4007549"/>
              <a:ext cx="596174" cy="1033971"/>
              <a:chOff x="4480542" y="3866613"/>
              <a:chExt cx="596174" cy="1033971"/>
            </a:xfrm>
          </p:grpSpPr>
          <p:sp>
            <p:nvSpPr>
              <p:cNvPr id="1059" name="Freeform 134">
                <a:extLst>
                  <a:ext uri="{FF2B5EF4-FFF2-40B4-BE49-F238E27FC236}">
                    <a16:creationId xmlns:a16="http://schemas.microsoft.com/office/drawing/2014/main" id="{7A037902-166F-43E7-B762-EF8F36BC6F08}"/>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60" name="Freeform 134">
                <a:extLst>
                  <a:ext uri="{FF2B5EF4-FFF2-40B4-BE49-F238E27FC236}">
                    <a16:creationId xmlns:a16="http://schemas.microsoft.com/office/drawing/2014/main" id="{BB0BE76A-31F9-4EE2-AAE0-87790978FD9F}"/>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61" name="Freeform 134">
                <a:extLst>
                  <a:ext uri="{FF2B5EF4-FFF2-40B4-BE49-F238E27FC236}">
                    <a16:creationId xmlns:a16="http://schemas.microsoft.com/office/drawing/2014/main" id="{02711722-2778-404B-A80B-80E40CFD80AC}"/>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62" name="Freeform 134">
                <a:extLst>
                  <a:ext uri="{FF2B5EF4-FFF2-40B4-BE49-F238E27FC236}">
                    <a16:creationId xmlns:a16="http://schemas.microsoft.com/office/drawing/2014/main" id="{2667A501-98BF-493B-91C4-9234673E28DD}"/>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63" name="Freeform 134">
                <a:extLst>
                  <a:ext uri="{FF2B5EF4-FFF2-40B4-BE49-F238E27FC236}">
                    <a16:creationId xmlns:a16="http://schemas.microsoft.com/office/drawing/2014/main" id="{04E5BCCE-F316-4DEE-872E-4A19A6271FC2}"/>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64" name="Freeform 134">
                <a:extLst>
                  <a:ext uri="{FF2B5EF4-FFF2-40B4-BE49-F238E27FC236}">
                    <a16:creationId xmlns:a16="http://schemas.microsoft.com/office/drawing/2014/main" id="{D278C0C4-A4C1-4082-B3A4-AD42D663E598}"/>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65" name="Freeform 134">
                <a:extLst>
                  <a:ext uri="{FF2B5EF4-FFF2-40B4-BE49-F238E27FC236}">
                    <a16:creationId xmlns:a16="http://schemas.microsoft.com/office/drawing/2014/main" id="{6079901F-B227-4F10-8359-F5A203BA8C1A}"/>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sp>
          <p:nvSpPr>
            <p:cNvPr id="975" name="Freeform 134">
              <a:extLst>
                <a:ext uri="{FF2B5EF4-FFF2-40B4-BE49-F238E27FC236}">
                  <a16:creationId xmlns:a16="http://schemas.microsoft.com/office/drawing/2014/main" id="{1EB030F7-B956-4F4A-8ECD-60E76C503C35}"/>
                </a:ext>
              </a:extLst>
            </p:cNvPr>
            <p:cNvSpPr/>
            <p:nvPr/>
          </p:nvSpPr>
          <p:spPr bwMode="auto">
            <a:xfrm rot="5591136">
              <a:off x="8981533" y="4523435"/>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nvGrpSpPr>
            <p:cNvPr id="976" name="Group 975">
              <a:extLst>
                <a:ext uri="{FF2B5EF4-FFF2-40B4-BE49-F238E27FC236}">
                  <a16:creationId xmlns:a16="http://schemas.microsoft.com/office/drawing/2014/main" id="{BBAA573F-3151-4471-A36E-E999C3860679}"/>
                </a:ext>
              </a:extLst>
            </p:cNvPr>
            <p:cNvGrpSpPr/>
            <p:nvPr/>
          </p:nvGrpSpPr>
          <p:grpSpPr>
            <a:xfrm rot="18064065">
              <a:off x="8758398" y="4718473"/>
              <a:ext cx="727358" cy="1033971"/>
              <a:chOff x="4480542" y="3866613"/>
              <a:chExt cx="727358" cy="1033971"/>
            </a:xfrm>
          </p:grpSpPr>
          <p:sp>
            <p:nvSpPr>
              <p:cNvPr id="1051" name="Freeform 134">
                <a:extLst>
                  <a:ext uri="{FF2B5EF4-FFF2-40B4-BE49-F238E27FC236}">
                    <a16:creationId xmlns:a16="http://schemas.microsoft.com/office/drawing/2014/main" id="{C994FC51-C3A0-4ACE-AFB6-364DA0107DB1}"/>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52" name="Freeform 134">
                <a:extLst>
                  <a:ext uri="{FF2B5EF4-FFF2-40B4-BE49-F238E27FC236}">
                    <a16:creationId xmlns:a16="http://schemas.microsoft.com/office/drawing/2014/main" id="{301BED68-B7C8-4562-A1BD-C7B39AFF9A86}"/>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53" name="Freeform 134">
                <a:extLst>
                  <a:ext uri="{FF2B5EF4-FFF2-40B4-BE49-F238E27FC236}">
                    <a16:creationId xmlns:a16="http://schemas.microsoft.com/office/drawing/2014/main" id="{75FE8F6D-E26D-4E0C-B6C4-D36ED0E2CE58}"/>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54" name="Freeform 134">
                <a:extLst>
                  <a:ext uri="{FF2B5EF4-FFF2-40B4-BE49-F238E27FC236}">
                    <a16:creationId xmlns:a16="http://schemas.microsoft.com/office/drawing/2014/main" id="{7F20A6CC-4C7E-4F7C-AB64-EA8692FE2040}"/>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55" name="Freeform 134">
                <a:extLst>
                  <a:ext uri="{FF2B5EF4-FFF2-40B4-BE49-F238E27FC236}">
                    <a16:creationId xmlns:a16="http://schemas.microsoft.com/office/drawing/2014/main" id="{60CFA582-0872-462B-9DB8-230EA994E9E0}"/>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56" name="Freeform 134">
                <a:extLst>
                  <a:ext uri="{FF2B5EF4-FFF2-40B4-BE49-F238E27FC236}">
                    <a16:creationId xmlns:a16="http://schemas.microsoft.com/office/drawing/2014/main" id="{3D7915AD-68D6-4E05-9032-DD03A4AB0951}"/>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57" name="Freeform 134">
                <a:extLst>
                  <a:ext uri="{FF2B5EF4-FFF2-40B4-BE49-F238E27FC236}">
                    <a16:creationId xmlns:a16="http://schemas.microsoft.com/office/drawing/2014/main" id="{3FCB264F-8864-46FA-A6D5-0DC31DFD1577}"/>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58" name="Freeform 134">
                <a:extLst>
                  <a:ext uri="{FF2B5EF4-FFF2-40B4-BE49-F238E27FC236}">
                    <a16:creationId xmlns:a16="http://schemas.microsoft.com/office/drawing/2014/main" id="{5D933D34-F574-47D8-9C3A-18A8A21FBBC6}"/>
                  </a:ext>
                </a:extLst>
              </p:cNvPr>
              <p:cNvSpPr/>
              <p:nvPr/>
            </p:nvSpPr>
            <p:spPr bwMode="auto">
              <a:xfrm rot="5591136">
                <a:off x="4995827" y="4154423"/>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77" name="Group 976">
              <a:extLst>
                <a:ext uri="{FF2B5EF4-FFF2-40B4-BE49-F238E27FC236}">
                  <a16:creationId xmlns:a16="http://schemas.microsoft.com/office/drawing/2014/main" id="{ABCA82F7-0E77-4A04-9B1A-465546F064AD}"/>
                </a:ext>
              </a:extLst>
            </p:cNvPr>
            <p:cNvGrpSpPr/>
            <p:nvPr/>
          </p:nvGrpSpPr>
          <p:grpSpPr>
            <a:xfrm rot="10800000">
              <a:off x="10142739" y="4526257"/>
              <a:ext cx="596174" cy="1033971"/>
              <a:chOff x="4480542" y="3866613"/>
              <a:chExt cx="596174" cy="1033971"/>
            </a:xfrm>
          </p:grpSpPr>
          <p:sp>
            <p:nvSpPr>
              <p:cNvPr id="1044" name="Freeform 134">
                <a:extLst>
                  <a:ext uri="{FF2B5EF4-FFF2-40B4-BE49-F238E27FC236}">
                    <a16:creationId xmlns:a16="http://schemas.microsoft.com/office/drawing/2014/main" id="{287EFEEC-6302-44B4-9F19-B7A91D23E6B1}"/>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45" name="Freeform 134">
                <a:extLst>
                  <a:ext uri="{FF2B5EF4-FFF2-40B4-BE49-F238E27FC236}">
                    <a16:creationId xmlns:a16="http://schemas.microsoft.com/office/drawing/2014/main" id="{17682FF7-C31E-4BD5-B621-DCFB3F5414F8}"/>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46" name="Freeform 134">
                <a:extLst>
                  <a:ext uri="{FF2B5EF4-FFF2-40B4-BE49-F238E27FC236}">
                    <a16:creationId xmlns:a16="http://schemas.microsoft.com/office/drawing/2014/main" id="{7E82296F-EF32-4095-ADBC-F7D1C0909EC0}"/>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47" name="Freeform 134">
                <a:extLst>
                  <a:ext uri="{FF2B5EF4-FFF2-40B4-BE49-F238E27FC236}">
                    <a16:creationId xmlns:a16="http://schemas.microsoft.com/office/drawing/2014/main" id="{D20D3FAF-EE18-45E0-82D4-C6A1AFA1653C}"/>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48" name="Freeform 134">
                <a:extLst>
                  <a:ext uri="{FF2B5EF4-FFF2-40B4-BE49-F238E27FC236}">
                    <a16:creationId xmlns:a16="http://schemas.microsoft.com/office/drawing/2014/main" id="{A2D4B2C1-B71F-46CF-B7C0-5334E8846AF6}"/>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49" name="Freeform 134">
                <a:extLst>
                  <a:ext uri="{FF2B5EF4-FFF2-40B4-BE49-F238E27FC236}">
                    <a16:creationId xmlns:a16="http://schemas.microsoft.com/office/drawing/2014/main" id="{9182D532-885D-48EF-85FD-77D5CE98B4E7}"/>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50" name="Freeform 134">
                <a:extLst>
                  <a:ext uri="{FF2B5EF4-FFF2-40B4-BE49-F238E27FC236}">
                    <a16:creationId xmlns:a16="http://schemas.microsoft.com/office/drawing/2014/main" id="{0C0909E0-019C-40BA-AC64-18FE0044461A}"/>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78" name="Group 977">
              <a:extLst>
                <a:ext uri="{FF2B5EF4-FFF2-40B4-BE49-F238E27FC236}">
                  <a16:creationId xmlns:a16="http://schemas.microsoft.com/office/drawing/2014/main" id="{AC9A5A04-DAA2-4838-985A-CAA1F4FE6BF8}"/>
                </a:ext>
              </a:extLst>
            </p:cNvPr>
            <p:cNvGrpSpPr/>
            <p:nvPr/>
          </p:nvGrpSpPr>
          <p:grpSpPr>
            <a:xfrm rot="7098826">
              <a:off x="9997122" y="3746776"/>
              <a:ext cx="596174" cy="1033971"/>
              <a:chOff x="4480542" y="3866613"/>
              <a:chExt cx="596174" cy="1033971"/>
            </a:xfrm>
          </p:grpSpPr>
          <p:sp>
            <p:nvSpPr>
              <p:cNvPr id="1037" name="Freeform 134">
                <a:extLst>
                  <a:ext uri="{FF2B5EF4-FFF2-40B4-BE49-F238E27FC236}">
                    <a16:creationId xmlns:a16="http://schemas.microsoft.com/office/drawing/2014/main" id="{EF0E36C0-440D-416B-97E6-C4FD1F74CAA6}"/>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38" name="Freeform 134">
                <a:extLst>
                  <a:ext uri="{FF2B5EF4-FFF2-40B4-BE49-F238E27FC236}">
                    <a16:creationId xmlns:a16="http://schemas.microsoft.com/office/drawing/2014/main" id="{30B9C944-11DA-4068-953D-70A1D7B556A8}"/>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39" name="Freeform 134">
                <a:extLst>
                  <a:ext uri="{FF2B5EF4-FFF2-40B4-BE49-F238E27FC236}">
                    <a16:creationId xmlns:a16="http://schemas.microsoft.com/office/drawing/2014/main" id="{64026351-B042-40DC-8ABC-CD2E6106BD47}"/>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40" name="Freeform 134">
                <a:extLst>
                  <a:ext uri="{FF2B5EF4-FFF2-40B4-BE49-F238E27FC236}">
                    <a16:creationId xmlns:a16="http://schemas.microsoft.com/office/drawing/2014/main" id="{B0FE912A-8089-4A77-9F7A-8DCE1D335ECE}"/>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41" name="Freeform 134">
                <a:extLst>
                  <a:ext uri="{FF2B5EF4-FFF2-40B4-BE49-F238E27FC236}">
                    <a16:creationId xmlns:a16="http://schemas.microsoft.com/office/drawing/2014/main" id="{D9D6A481-A925-4C4A-B631-0AC9B3CDDDD0}"/>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42" name="Freeform 134">
                <a:extLst>
                  <a:ext uri="{FF2B5EF4-FFF2-40B4-BE49-F238E27FC236}">
                    <a16:creationId xmlns:a16="http://schemas.microsoft.com/office/drawing/2014/main" id="{94567C52-B542-451B-A2B4-3691DD3B7FE3}"/>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43" name="Freeform 134">
                <a:extLst>
                  <a:ext uri="{FF2B5EF4-FFF2-40B4-BE49-F238E27FC236}">
                    <a16:creationId xmlns:a16="http://schemas.microsoft.com/office/drawing/2014/main" id="{6B9197A1-6F7C-4084-902C-1D1A2601B172}"/>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79" name="Group 978">
              <a:extLst>
                <a:ext uri="{FF2B5EF4-FFF2-40B4-BE49-F238E27FC236}">
                  <a16:creationId xmlns:a16="http://schemas.microsoft.com/office/drawing/2014/main" id="{057BAF49-B298-4449-84BE-C37C34122AEF}"/>
                </a:ext>
              </a:extLst>
            </p:cNvPr>
            <p:cNvGrpSpPr/>
            <p:nvPr/>
          </p:nvGrpSpPr>
          <p:grpSpPr>
            <a:xfrm rot="3614711">
              <a:off x="9257887" y="3460773"/>
              <a:ext cx="596174" cy="1033971"/>
              <a:chOff x="4480542" y="3866613"/>
              <a:chExt cx="596174" cy="1033971"/>
            </a:xfrm>
          </p:grpSpPr>
          <p:sp>
            <p:nvSpPr>
              <p:cNvPr id="1030" name="Freeform 134">
                <a:extLst>
                  <a:ext uri="{FF2B5EF4-FFF2-40B4-BE49-F238E27FC236}">
                    <a16:creationId xmlns:a16="http://schemas.microsoft.com/office/drawing/2014/main" id="{F3B20DDC-C9C8-4EE3-9A1C-7BDA33E1646F}"/>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31" name="Freeform 134">
                <a:extLst>
                  <a:ext uri="{FF2B5EF4-FFF2-40B4-BE49-F238E27FC236}">
                    <a16:creationId xmlns:a16="http://schemas.microsoft.com/office/drawing/2014/main" id="{7F5AF9AC-2127-4F94-81C9-127DA522F370}"/>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32" name="Freeform 134">
                <a:extLst>
                  <a:ext uri="{FF2B5EF4-FFF2-40B4-BE49-F238E27FC236}">
                    <a16:creationId xmlns:a16="http://schemas.microsoft.com/office/drawing/2014/main" id="{EA3D49BD-DD75-4EB3-8AD5-0C3B6DBB2753}"/>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33" name="Freeform 134">
                <a:extLst>
                  <a:ext uri="{FF2B5EF4-FFF2-40B4-BE49-F238E27FC236}">
                    <a16:creationId xmlns:a16="http://schemas.microsoft.com/office/drawing/2014/main" id="{D15DC927-004C-466B-B4AD-82B730C7C40C}"/>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34" name="Freeform 134">
                <a:extLst>
                  <a:ext uri="{FF2B5EF4-FFF2-40B4-BE49-F238E27FC236}">
                    <a16:creationId xmlns:a16="http://schemas.microsoft.com/office/drawing/2014/main" id="{9A176EF6-ABDD-46F2-BF04-1A32C9D5F3E0}"/>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35" name="Freeform 134">
                <a:extLst>
                  <a:ext uri="{FF2B5EF4-FFF2-40B4-BE49-F238E27FC236}">
                    <a16:creationId xmlns:a16="http://schemas.microsoft.com/office/drawing/2014/main" id="{4B0873F5-2766-4EDC-A8B4-2B090E1C6B91}"/>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36" name="Freeform 134">
                <a:extLst>
                  <a:ext uri="{FF2B5EF4-FFF2-40B4-BE49-F238E27FC236}">
                    <a16:creationId xmlns:a16="http://schemas.microsoft.com/office/drawing/2014/main" id="{899D94C4-B6F5-4AA7-A045-28314F8B0AFA}"/>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sp>
          <p:nvSpPr>
            <p:cNvPr id="980" name="Freeform 134">
              <a:extLst>
                <a:ext uri="{FF2B5EF4-FFF2-40B4-BE49-F238E27FC236}">
                  <a16:creationId xmlns:a16="http://schemas.microsoft.com/office/drawing/2014/main" id="{D155765A-17F7-4D38-B3F1-4BD1E5C3EAFF}"/>
                </a:ext>
              </a:extLst>
            </p:cNvPr>
            <p:cNvSpPr/>
            <p:nvPr/>
          </p:nvSpPr>
          <p:spPr bwMode="auto">
            <a:xfrm rot="5591136">
              <a:off x="9164361" y="5132220"/>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81" name="Freeform 134">
              <a:extLst>
                <a:ext uri="{FF2B5EF4-FFF2-40B4-BE49-F238E27FC236}">
                  <a16:creationId xmlns:a16="http://schemas.microsoft.com/office/drawing/2014/main" id="{FA814CE6-E4CE-4BBA-82C1-0528D372A997}"/>
                </a:ext>
              </a:extLst>
            </p:cNvPr>
            <p:cNvSpPr/>
            <p:nvPr/>
          </p:nvSpPr>
          <p:spPr bwMode="auto">
            <a:xfrm rot="5591136">
              <a:off x="9769494" y="5275047"/>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82" name="Freeform 134">
              <a:extLst>
                <a:ext uri="{FF2B5EF4-FFF2-40B4-BE49-F238E27FC236}">
                  <a16:creationId xmlns:a16="http://schemas.microsoft.com/office/drawing/2014/main" id="{06E9D250-932D-4FBA-9766-B7015CB63F78}"/>
                </a:ext>
              </a:extLst>
            </p:cNvPr>
            <p:cNvSpPr/>
            <p:nvPr/>
          </p:nvSpPr>
          <p:spPr bwMode="auto">
            <a:xfrm rot="5591136">
              <a:off x="10206694" y="4798485"/>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83" name="Freeform 134">
              <a:extLst>
                <a:ext uri="{FF2B5EF4-FFF2-40B4-BE49-F238E27FC236}">
                  <a16:creationId xmlns:a16="http://schemas.microsoft.com/office/drawing/2014/main" id="{BC01BBAA-D018-402A-A845-2E2BCD503EF9}"/>
                </a:ext>
              </a:extLst>
            </p:cNvPr>
            <p:cNvSpPr/>
            <p:nvPr/>
          </p:nvSpPr>
          <p:spPr bwMode="auto">
            <a:xfrm rot="5591136">
              <a:off x="10018265" y="4208048"/>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84" name="Freeform 134">
              <a:extLst>
                <a:ext uri="{FF2B5EF4-FFF2-40B4-BE49-F238E27FC236}">
                  <a16:creationId xmlns:a16="http://schemas.microsoft.com/office/drawing/2014/main" id="{5388EAF8-B632-4BA1-BEDA-74FF9ED0B39F}"/>
                </a:ext>
              </a:extLst>
            </p:cNvPr>
            <p:cNvSpPr/>
            <p:nvPr/>
          </p:nvSpPr>
          <p:spPr bwMode="auto">
            <a:xfrm rot="5591136">
              <a:off x="9428095" y="4036222"/>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85" name="Freeform 134">
              <a:extLst>
                <a:ext uri="{FF2B5EF4-FFF2-40B4-BE49-F238E27FC236}">
                  <a16:creationId xmlns:a16="http://schemas.microsoft.com/office/drawing/2014/main" id="{709A6A05-D7EE-4960-B7CC-498608A611E8}"/>
                </a:ext>
              </a:extLst>
            </p:cNvPr>
            <p:cNvSpPr/>
            <p:nvPr/>
          </p:nvSpPr>
          <p:spPr bwMode="auto">
            <a:xfrm rot="638977">
              <a:off x="9016719" y="4726797"/>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86" name="Freeform 134">
              <a:extLst>
                <a:ext uri="{FF2B5EF4-FFF2-40B4-BE49-F238E27FC236}">
                  <a16:creationId xmlns:a16="http://schemas.microsoft.com/office/drawing/2014/main" id="{F1485EB5-FD1F-49CE-B61A-45B20B6F1953}"/>
                </a:ext>
              </a:extLst>
            </p:cNvPr>
            <p:cNvSpPr/>
            <p:nvPr/>
          </p:nvSpPr>
          <p:spPr bwMode="auto">
            <a:xfrm rot="4985555">
              <a:off x="9555014" y="5260927"/>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87" name="Freeform 134">
              <a:extLst>
                <a:ext uri="{FF2B5EF4-FFF2-40B4-BE49-F238E27FC236}">
                  <a16:creationId xmlns:a16="http://schemas.microsoft.com/office/drawing/2014/main" id="{8F5FB07D-11D2-467A-BC20-E14109310042}"/>
                </a:ext>
              </a:extLst>
            </p:cNvPr>
            <p:cNvSpPr/>
            <p:nvPr/>
          </p:nvSpPr>
          <p:spPr bwMode="auto">
            <a:xfrm rot="8442954">
              <a:off x="9330827" y="5198753"/>
              <a:ext cx="223787" cy="26668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88" name="Freeform 134">
              <a:extLst>
                <a:ext uri="{FF2B5EF4-FFF2-40B4-BE49-F238E27FC236}">
                  <a16:creationId xmlns:a16="http://schemas.microsoft.com/office/drawing/2014/main" id="{75973E19-52C0-4345-BCE7-111C39F9C773}"/>
                </a:ext>
              </a:extLst>
            </p:cNvPr>
            <p:cNvSpPr/>
            <p:nvPr/>
          </p:nvSpPr>
          <p:spPr bwMode="auto">
            <a:xfrm rot="5182877">
              <a:off x="9999266" y="5118429"/>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89" name="Freeform 134">
              <a:extLst>
                <a:ext uri="{FF2B5EF4-FFF2-40B4-BE49-F238E27FC236}">
                  <a16:creationId xmlns:a16="http://schemas.microsoft.com/office/drawing/2014/main" id="{BFE573E8-5B4B-4E36-85DE-41603EFDF005}"/>
                </a:ext>
              </a:extLst>
            </p:cNvPr>
            <p:cNvSpPr/>
            <p:nvPr/>
          </p:nvSpPr>
          <p:spPr bwMode="auto">
            <a:xfrm rot="771760">
              <a:off x="10109026" y="4964346"/>
              <a:ext cx="191558" cy="23424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90" name="Freeform 134">
              <a:extLst>
                <a:ext uri="{FF2B5EF4-FFF2-40B4-BE49-F238E27FC236}">
                  <a16:creationId xmlns:a16="http://schemas.microsoft.com/office/drawing/2014/main" id="{742CAD9D-9D81-4FA0-BEE3-E6E88164FD96}"/>
                </a:ext>
              </a:extLst>
            </p:cNvPr>
            <p:cNvSpPr/>
            <p:nvPr/>
          </p:nvSpPr>
          <p:spPr bwMode="auto">
            <a:xfrm rot="1858664">
              <a:off x="10206715" y="4598496"/>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91" name="Freeform 134">
              <a:extLst>
                <a:ext uri="{FF2B5EF4-FFF2-40B4-BE49-F238E27FC236}">
                  <a16:creationId xmlns:a16="http://schemas.microsoft.com/office/drawing/2014/main" id="{BA695F5F-65E4-4770-A706-8A001C653866}"/>
                </a:ext>
              </a:extLst>
            </p:cNvPr>
            <p:cNvSpPr/>
            <p:nvPr/>
          </p:nvSpPr>
          <p:spPr bwMode="auto">
            <a:xfrm rot="18600211">
              <a:off x="10170741" y="4451605"/>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92" name="Freeform 134">
              <a:extLst>
                <a:ext uri="{FF2B5EF4-FFF2-40B4-BE49-F238E27FC236}">
                  <a16:creationId xmlns:a16="http://schemas.microsoft.com/office/drawing/2014/main" id="{C31D11B8-A2E9-4314-97FC-8014EC14EA74}"/>
                </a:ext>
              </a:extLst>
            </p:cNvPr>
            <p:cNvSpPr/>
            <p:nvPr/>
          </p:nvSpPr>
          <p:spPr bwMode="auto">
            <a:xfrm rot="4641969">
              <a:off x="9657468" y="4054311"/>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93" name="Freeform 134">
              <a:extLst>
                <a:ext uri="{FF2B5EF4-FFF2-40B4-BE49-F238E27FC236}">
                  <a16:creationId xmlns:a16="http://schemas.microsoft.com/office/drawing/2014/main" id="{8BF52F44-B4E1-4B56-8C5F-95207511078F}"/>
                </a:ext>
              </a:extLst>
            </p:cNvPr>
            <p:cNvSpPr/>
            <p:nvPr/>
          </p:nvSpPr>
          <p:spPr bwMode="auto">
            <a:xfrm rot="20148555">
              <a:off x="9850949" y="4104400"/>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94" name="Freeform 134">
              <a:extLst>
                <a:ext uri="{FF2B5EF4-FFF2-40B4-BE49-F238E27FC236}">
                  <a16:creationId xmlns:a16="http://schemas.microsoft.com/office/drawing/2014/main" id="{ACBDF226-932C-44F3-A5CA-60830B7DB34A}"/>
                </a:ext>
              </a:extLst>
            </p:cNvPr>
            <p:cNvSpPr/>
            <p:nvPr/>
          </p:nvSpPr>
          <p:spPr bwMode="auto">
            <a:xfrm rot="839940">
              <a:off x="9111245" y="4348365"/>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95" name="Freeform 134">
              <a:extLst>
                <a:ext uri="{FF2B5EF4-FFF2-40B4-BE49-F238E27FC236}">
                  <a16:creationId xmlns:a16="http://schemas.microsoft.com/office/drawing/2014/main" id="{467CFF2B-53D3-4BD6-B2DB-F6643BBEAD8A}"/>
                </a:ext>
              </a:extLst>
            </p:cNvPr>
            <p:cNvSpPr/>
            <p:nvPr/>
          </p:nvSpPr>
          <p:spPr bwMode="auto">
            <a:xfrm rot="3577878">
              <a:off x="9208238" y="4155517"/>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nvGrpSpPr>
            <p:cNvPr id="996" name="Group 995">
              <a:extLst>
                <a:ext uri="{FF2B5EF4-FFF2-40B4-BE49-F238E27FC236}">
                  <a16:creationId xmlns:a16="http://schemas.microsoft.com/office/drawing/2014/main" id="{7F423F11-D1E9-48B3-9A2A-D77764792613}"/>
                </a:ext>
              </a:extLst>
            </p:cNvPr>
            <p:cNvGrpSpPr/>
            <p:nvPr/>
          </p:nvGrpSpPr>
          <p:grpSpPr>
            <a:xfrm rot="2401740">
              <a:off x="10094121" y="4576964"/>
              <a:ext cx="253170" cy="331885"/>
              <a:chOff x="8669034" y="3796635"/>
              <a:chExt cx="260443" cy="341419"/>
            </a:xfrm>
          </p:grpSpPr>
          <p:sp>
            <p:nvSpPr>
              <p:cNvPr id="1028" name="Freeform 134">
                <a:extLst>
                  <a:ext uri="{FF2B5EF4-FFF2-40B4-BE49-F238E27FC236}">
                    <a16:creationId xmlns:a16="http://schemas.microsoft.com/office/drawing/2014/main" id="{FE9AC83E-FE52-4887-92F1-4B13165F38CE}"/>
                  </a:ext>
                </a:extLst>
              </p:cNvPr>
              <p:cNvSpPr/>
              <p:nvPr/>
            </p:nvSpPr>
            <p:spPr bwMode="auto">
              <a:xfrm rot="15017237">
                <a:off x="8628546" y="3837123"/>
                <a:ext cx="341419" cy="260443"/>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29" name="Freeform 135">
                <a:extLst>
                  <a:ext uri="{FF2B5EF4-FFF2-40B4-BE49-F238E27FC236}">
                    <a16:creationId xmlns:a16="http://schemas.microsoft.com/office/drawing/2014/main" id="{05CC9D81-5931-4A5E-9F7B-1FC6E9FD798A}"/>
                  </a:ext>
                </a:extLst>
              </p:cNvPr>
              <p:cNvSpPr/>
              <p:nvPr/>
            </p:nvSpPr>
            <p:spPr bwMode="auto">
              <a:xfrm rot="15017237">
                <a:off x="8710229" y="3889843"/>
                <a:ext cx="179179" cy="134586"/>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97" name="Group 996">
              <a:extLst>
                <a:ext uri="{FF2B5EF4-FFF2-40B4-BE49-F238E27FC236}">
                  <a16:creationId xmlns:a16="http://schemas.microsoft.com/office/drawing/2014/main" id="{710862A3-CC4E-4513-AC69-04812EF490B8}"/>
                </a:ext>
              </a:extLst>
            </p:cNvPr>
            <p:cNvGrpSpPr/>
            <p:nvPr/>
          </p:nvGrpSpPr>
          <p:grpSpPr>
            <a:xfrm rot="19631941">
              <a:off x="9181146" y="4872753"/>
              <a:ext cx="259908" cy="340718"/>
              <a:chOff x="8669034" y="3796635"/>
              <a:chExt cx="260443" cy="341419"/>
            </a:xfrm>
          </p:grpSpPr>
          <p:sp>
            <p:nvSpPr>
              <p:cNvPr id="1026" name="Freeform 134">
                <a:extLst>
                  <a:ext uri="{FF2B5EF4-FFF2-40B4-BE49-F238E27FC236}">
                    <a16:creationId xmlns:a16="http://schemas.microsoft.com/office/drawing/2014/main" id="{2BF68FE2-1F89-4FAB-97FE-18728392AD68}"/>
                  </a:ext>
                </a:extLst>
              </p:cNvPr>
              <p:cNvSpPr/>
              <p:nvPr/>
            </p:nvSpPr>
            <p:spPr bwMode="auto">
              <a:xfrm rot="15017237">
                <a:off x="8628546" y="3837123"/>
                <a:ext cx="341419" cy="260443"/>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27" name="Freeform 135">
                <a:extLst>
                  <a:ext uri="{FF2B5EF4-FFF2-40B4-BE49-F238E27FC236}">
                    <a16:creationId xmlns:a16="http://schemas.microsoft.com/office/drawing/2014/main" id="{7A13C536-9BA3-4492-88DE-44B6E63913D2}"/>
                  </a:ext>
                </a:extLst>
              </p:cNvPr>
              <p:cNvSpPr/>
              <p:nvPr/>
            </p:nvSpPr>
            <p:spPr bwMode="auto">
              <a:xfrm rot="15017237">
                <a:off x="8710229" y="3889843"/>
                <a:ext cx="179179" cy="134586"/>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98" name="Group 997">
              <a:extLst>
                <a:ext uri="{FF2B5EF4-FFF2-40B4-BE49-F238E27FC236}">
                  <a16:creationId xmlns:a16="http://schemas.microsoft.com/office/drawing/2014/main" id="{B014B6DF-D10E-4E93-8823-D70A4988989A}"/>
                </a:ext>
              </a:extLst>
            </p:cNvPr>
            <p:cNvGrpSpPr/>
            <p:nvPr/>
          </p:nvGrpSpPr>
          <p:grpSpPr>
            <a:xfrm rot="1490318">
              <a:off x="9057355" y="4542673"/>
              <a:ext cx="253170" cy="331885"/>
              <a:chOff x="8669034" y="3796635"/>
              <a:chExt cx="260443" cy="341419"/>
            </a:xfrm>
          </p:grpSpPr>
          <p:sp>
            <p:nvSpPr>
              <p:cNvPr id="1024" name="Freeform 134">
                <a:extLst>
                  <a:ext uri="{FF2B5EF4-FFF2-40B4-BE49-F238E27FC236}">
                    <a16:creationId xmlns:a16="http://schemas.microsoft.com/office/drawing/2014/main" id="{961F0978-9132-457C-9B86-FEE7CD4C4961}"/>
                  </a:ext>
                </a:extLst>
              </p:cNvPr>
              <p:cNvSpPr/>
              <p:nvPr/>
            </p:nvSpPr>
            <p:spPr bwMode="auto">
              <a:xfrm rot="15017237">
                <a:off x="8628546" y="3837123"/>
                <a:ext cx="341419" cy="260443"/>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025" name="Freeform 135">
                <a:extLst>
                  <a:ext uri="{FF2B5EF4-FFF2-40B4-BE49-F238E27FC236}">
                    <a16:creationId xmlns:a16="http://schemas.microsoft.com/office/drawing/2014/main" id="{065CADF3-C85F-4B1A-8BD2-0DDCFC5A02E8}"/>
                  </a:ext>
                </a:extLst>
              </p:cNvPr>
              <p:cNvSpPr/>
              <p:nvPr/>
            </p:nvSpPr>
            <p:spPr bwMode="auto">
              <a:xfrm rot="15017237">
                <a:off x="8710229" y="3889843"/>
                <a:ext cx="179179" cy="134586"/>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sp>
          <p:nvSpPr>
            <p:cNvPr id="999" name="Freeform 134">
              <a:extLst>
                <a:ext uri="{FF2B5EF4-FFF2-40B4-BE49-F238E27FC236}">
                  <a16:creationId xmlns:a16="http://schemas.microsoft.com/office/drawing/2014/main" id="{C16F9947-17BC-4130-A92F-714E6AE6C312}"/>
                </a:ext>
              </a:extLst>
            </p:cNvPr>
            <p:cNvSpPr/>
            <p:nvPr/>
          </p:nvSpPr>
          <p:spPr bwMode="auto">
            <a:xfrm rot="20311249">
              <a:off x="10033483" y="4842269"/>
              <a:ext cx="191558" cy="23424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nvGrpSpPr>
            <p:cNvPr id="1000" name="Group 59">
              <a:extLst>
                <a:ext uri="{FF2B5EF4-FFF2-40B4-BE49-F238E27FC236}">
                  <a16:creationId xmlns:a16="http://schemas.microsoft.com/office/drawing/2014/main" id="{07CE6B02-B312-4DD0-8A62-66AA3BB80795}"/>
                </a:ext>
              </a:extLst>
            </p:cNvPr>
            <p:cNvGrpSpPr>
              <a:grpSpLocks/>
            </p:cNvGrpSpPr>
            <p:nvPr/>
          </p:nvGrpSpPr>
          <p:grpSpPr bwMode="auto">
            <a:xfrm rot="309245">
              <a:off x="9835361" y="4972264"/>
              <a:ext cx="301563" cy="331542"/>
              <a:chOff x="5461693" y="4035622"/>
              <a:chExt cx="1040210" cy="1144986"/>
            </a:xfrm>
          </p:grpSpPr>
          <p:sp>
            <p:nvSpPr>
              <p:cNvPr id="1022" name="Freeform 60">
                <a:extLst>
                  <a:ext uri="{FF2B5EF4-FFF2-40B4-BE49-F238E27FC236}">
                    <a16:creationId xmlns:a16="http://schemas.microsoft.com/office/drawing/2014/main" id="{53F2ECFD-5E4C-471E-A689-23DA0C6DCE12}"/>
                  </a:ext>
                </a:extLst>
              </p:cNvPr>
              <p:cNvSpPr/>
              <p:nvPr/>
            </p:nvSpPr>
            <p:spPr bwMode="auto">
              <a:xfrm>
                <a:off x="5461693" y="4035622"/>
                <a:ext cx="1040210" cy="1144986"/>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gradFill>
                <a:gsLst>
                  <a:gs pos="0">
                    <a:schemeClr val="accent3">
                      <a:lumMod val="75000"/>
                    </a:schemeClr>
                  </a:gs>
                  <a:gs pos="50000">
                    <a:schemeClr val="accent3"/>
                  </a:gs>
                  <a:gs pos="100000">
                    <a:schemeClr val="accent3">
                      <a:lumMod val="40000"/>
                      <a:lumOff val="60000"/>
                    </a:schemeClr>
                  </a:gs>
                </a:gsLst>
                <a:lin ang="10800000" scaled="1"/>
              </a:gradFill>
              <a:ln w="12700" cap="flat" cmpd="sng" algn="ctr">
                <a:solidFill>
                  <a:schemeClr val="accent3">
                    <a:lumMod val="60000"/>
                    <a:lumOff val="40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816" rtl="0" eaLnBrk="0" fontAlgn="base" latinLnBrk="0" hangingPunct="0">
                  <a:lnSpc>
                    <a:spcPct val="90000"/>
                  </a:lnSpc>
                  <a:spcBef>
                    <a:spcPct val="0"/>
                  </a:spcBef>
                  <a:spcAft>
                    <a:spcPct val="0"/>
                  </a:spcAft>
                  <a:buClr>
                    <a:srgbClr val="8B3D9A"/>
                  </a:buClr>
                  <a:buSzPct val="45000"/>
                  <a:buFontTx/>
                  <a:buNone/>
                  <a:tabLst/>
                  <a:defRPr/>
                </a:pPr>
                <a:endParaRPr kumimoji="0" lang="en-US" sz="2645" b="0" i="0" u="none" strike="noStrike" kern="1200" cap="none" spc="0" normalizeH="0" baseline="0" noProof="0">
                  <a:ln>
                    <a:noFill/>
                  </a:ln>
                  <a:solidFill>
                    <a:srgbClr val="FFFFFF"/>
                  </a:solidFill>
                  <a:effectLst/>
                  <a:uLnTx/>
                  <a:uFillTx/>
                  <a:latin typeface="Calibri" panose="020F0502020204030204" pitchFamily="34" charset="0"/>
                  <a:ea typeface="+mn-ea"/>
                  <a:cs typeface="Arial" pitchFamily="34" charset="0"/>
                  <a:sym typeface="Helvetica"/>
                </a:endParaRPr>
              </a:p>
            </p:txBody>
          </p:sp>
          <p:sp>
            <p:nvSpPr>
              <p:cNvPr id="1023" name="Freeform 61">
                <a:extLst>
                  <a:ext uri="{FF2B5EF4-FFF2-40B4-BE49-F238E27FC236}">
                    <a16:creationId xmlns:a16="http://schemas.microsoft.com/office/drawing/2014/main" id="{7D53A153-9097-4980-A2D0-80C7AB88B3F5}"/>
                  </a:ext>
                </a:extLst>
              </p:cNvPr>
              <p:cNvSpPr/>
              <p:nvPr/>
            </p:nvSpPr>
            <p:spPr bwMode="auto">
              <a:xfrm rot="2112546">
                <a:off x="5633242" y="4241941"/>
                <a:ext cx="582151" cy="533763"/>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accent6">
                  <a:lumMod val="60000"/>
                  <a:lumOff val="40000"/>
                </a:schemeClr>
              </a:solidFill>
              <a:ln w="12700">
                <a:solidFill>
                  <a:schemeClr val="accent6"/>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816" rtl="0" eaLnBrk="0" fontAlgn="base" latinLnBrk="0" hangingPunct="0">
                  <a:lnSpc>
                    <a:spcPct val="90000"/>
                  </a:lnSpc>
                  <a:spcBef>
                    <a:spcPct val="0"/>
                  </a:spcBef>
                  <a:spcAft>
                    <a:spcPct val="0"/>
                  </a:spcAft>
                  <a:buClr>
                    <a:srgbClr val="8B3D9A"/>
                  </a:buClr>
                  <a:buSzPct val="45000"/>
                  <a:buFontTx/>
                  <a:buNone/>
                  <a:tabLst/>
                  <a:defRPr/>
                </a:pPr>
                <a:endParaRPr kumimoji="0" lang="en-US" sz="1544"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itchFamily="34" charset="0"/>
                  <a:sym typeface="Helvetica"/>
                </a:endParaRPr>
              </a:p>
            </p:txBody>
          </p:sp>
        </p:grpSp>
        <p:grpSp>
          <p:nvGrpSpPr>
            <p:cNvPr id="1001" name="Group 100">
              <a:extLst>
                <a:ext uri="{FF2B5EF4-FFF2-40B4-BE49-F238E27FC236}">
                  <a16:creationId xmlns:a16="http://schemas.microsoft.com/office/drawing/2014/main" id="{C3BFBB78-5820-41B5-9A35-2F6EEC4E949B}"/>
                </a:ext>
              </a:extLst>
            </p:cNvPr>
            <p:cNvGrpSpPr>
              <a:grpSpLocks/>
            </p:cNvGrpSpPr>
            <p:nvPr/>
          </p:nvGrpSpPr>
          <p:grpSpPr bwMode="auto">
            <a:xfrm rot="5400000">
              <a:off x="9649171" y="4966333"/>
              <a:ext cx="336379" cy="346676"/>
              <a:chOff x="-121430" y="2865202"/>
              <a:chExt cx="608793" cy="625350"/>
            </a:xfrm>
          </p:grpSpPr>
          <p:sp>
            <p:nvSpPr>
              <p:cNvPr id="1020" name="Freeform 101">
                <a:extLst>
                  <a:ext uri="{FF2B5EF4-FFF2-40B4-BE49-F238E27FC236}">
                    <a16:creationId xmlns:a16="http://schemas.microsoft.com/office/drawing/2014/main" id="{C1ED1137-ECDF-4270-9E07-D39F121480F2}"/>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1"/>
                  </a:gs>
                  <a:gs pos="50000">
                    <a:schemeClr val="accent2"/>
                  </a:gs>
                  <a:gs pos="100000">
                    <a:schemeClr val="accent2">
                      <a:lumMod val="20000"/>
                      <a:lumOff val="80000"/>
                    </a:schemeClr>
                  </a:gs>
                </a:gsLst>
                <a:lin ang="10800000" scaled="1"/>
                <a:tileRect/>
              </a:gra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021" name="Freeform 102">
                <a:extLst>
                  <a:ext uri="{FF2B5EF4-FFF2-40B4-BE49-F238E27FC236}">
                    <a16:creationId xmlns:a16="http://schemas.microsoft.com/office/drawing/2014/main" id="{59E3E442-A44F-482C-8236-E378F08F5611}"/>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1002" name="Group 100">
              <a:extLst>
                <a:ext uri="{FF2B5EF4-FFF2-40B4-BE49-F238E27FC236}">
                  <a16:creationId xmlns:a16="http://schemas.microsoft.com/office/drawing/2014/main" id="{A14E0551-3725-449F-B765-24402391A96A}"/>
                </a:ext>
              </a:extLst>
            </p:cNvPr>
            <p:cNvGrpSpPr>
              <a:grpSpLocks/>
            </p:cNvGrpSpPr>
            <p:nvPr/>
          </p:nvGrpSpPr>
          <p:grpSpPr bwMode="auto">
            <a:xfrm rot="5400000">
              <a:off x="10150562" y="5058264"/>
              <a:ext cx="326335" cy="336325"/>
              <a:chOff x="-121430" y="2865202"/>
              <a:chExt cx="608793" cy="625350"/>
            </a:xfrm>
          </p:grpSpPr>
          <p:sp>
            <p:nvSpPr>
              <p:cNvPr id="1018" name="Freeform 101">
                <a:extLst>
                  <a:ext uri="{FF2B5EF4-FFF2-40B4-BE49-F238E27FC236}">
                    <a16:creationId xmlns:a16="http://schemas.microsoft.com/office/drawing/2014/main" id="{69399AAD-81BD-4CA3-B405-29CE62AB3D5D}"/>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4">
                      <a:lumMod val="75000"/>
                    </a:schemeClr>
                  </a:gs>
                  <a:gs pos="50000">
                    <a:schemeClr val="accent4">
                      <a:lumMod val="100000"/>
                    </a:schemeClr>
                  </a:gs>
                  <a:gs pos="100000">
                    <a:schemeClr val="accent4">
                      <a:lumMod val="60000"/>
                      <a:lumOff val="40000"/>
                    </a:schemeClr>
                  </a:gs>
                </a:gsLst>
                <a:lin ang="10800000" scaled="1"/>
                <a:tileRect/>
              </a:gradFill>
              <a:ln w="12700">
                <a:solidFill>
                  <a:schemeClr val="accent4">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019" name="Freeform 102">
                <a:extLst>
                  <a:ext uri="{FF2B5EF4-FFF2-40B4-BE49-F238E27FC236}">
                    <a16:creationId xmlns:a16="http://schemas.microsoft.com/office/drawing/2014/main" id="{5040BA2C-3E10-407B-B8BA-1D8F5A363385}"/>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4"/>
              </a:solidFill>
              <a:ln w="12700">
                <a:solidFill>
                  <a:schemeClr val="accent4">
                    <a:lumMod val="5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1003" name="Group 100">
              <a:extLst>
                <a:ext uri="{FF2B5EF4-FFF2-40B4-BE49-F238E27FC236}">
                  <a16:creationId xmlns:a16="http://schemas.microsoft.com/office/drawing/2014/main" id="{3A840698-F951-4F08-8BB6-2D1F9DB0815C}"/>
                </a:ext>
              </a:extLst>
            </p:cNvPr>
            <p:cNvGrpSpPr>
              <a:grpSpLocks/>
            </p:cNvGrpSpPr>
            <p:nvPr/>
          </p:nvGrpSpPr>
          <p:grpSpPr bwMode="auto">
            <a:xfrm rot="5400000">
              <a:off x="9441349" y="5432049"/>
              <a:ext cx="333379" cy="327328"/>
              <a:chOff x="-121430" y="2865202"/>
              <a:chExt cx="608793" cy="625350"/>
            </a:xfrm>
          </p:grpSpPr>
          <p:sp>
            <p:nvSpPr>
              <p:cNvPr id="1016" name="Freeform 101">
                <a:extLst>
                  <a:ext uri="{FF2B5EF4-FFF2-40B4-BE49-F238E27FC236}">
                    <a16:creationId xmlns:a16="http://schemas.microsoft.com/office/drawing/2014/main" id="{703D7E24-974F-4891-AF82-8175AA4FF666}"/>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1"/>
                  </a:gs>
                  <a:gs pos="50000">
                    <a:schemeClr val="accent2"/>
                  </a:gs>
                  <a:gs pos="100000">
                    <a:schemeClr val="accent2">
                      <a:lumMod val="20000"/>
                      <a:lumOff val="80000"/>
                    </a:schemeClr>
                  </a:gs>
                </a:gsLst>
                <a:lin ang="10800000" scaled="1"/>
                <a:tileRect/>
              </a:gra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017" name="Freeform 102">
                <a:extLst>
                  <a:ext uri="{FF2B5EF4-FFF2-40B4-BE49-F238E27FC236}">
                    <a16:creationId xmlns:a16="http://schemas.microsoft.com/office/drawing/2014/main" id="{93EB9492-D90E-45CC-9B7F-A9B6FBE120C8}"/>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1004" name="Group 100">
              <a:extLst>
                <a:ext uri="{FF2B5EF4-FFF2-40B4-BE49-F238E27FC236}">
                  <a16:creationId xmlns:a16="http://schemas.microsoft.com/office/drawing/2014/main" id="{97063C2E-EE6A-4CC2-AA3B-FBAD9AA264CD}"/>
                </a:ext>
              </a:extLst>
            </p:cNvPr>
            <p:cNvGrpSpPr>
              <a:grpSpLocks/>
            </p:cNvGrpSpPr>
            <p:nvPr/>
          </p:nvGrpSpPr>
          <p:grpSpPr bwMode="auto">
            <a:xfrm rot="5400000">
              <a:off x="9256194" y="5098941"/>
              <a:ext cx="357761" cy="318674"/>
              <a:chOff x="-121430" y="2865202"/>
              <a:chExt cx="608793" cy="625350"/>
            </a:xfrm>
          </p:grpSpPr>
          <p:sp>
            <p:nvSpPr>
              <p:cNvPr id="1014" name="Freeform 101">
                <a:extLst>
                  <a:ext uri="{FF2B5EF4-FFF2-40B4-BE49-F238E27FC236}">
                    <a16:creationId xmlns:a16="http://schemas.microsoft.com/office/drawing/2014/main" id="{BA8BFF7D-3F11-4106-A26A-7953357047F3}"/>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015" name="Freeform 102">
                <a:extLst>
                  <a:ext uri="{FF2B5EF4-FFF2-40B4-BE49-F238E27FC236}">
                    <a16:creationId xmlns:a16="http://schemas.microsoft.com/office/drawing/2014/main" id="{DA74FBDE-9DED-499F-9C37-26085D42FFA8}"/>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1006" name="Group 100">
              <a:extLst>
                <a:ext uri="{FF2B5EF4-FFF2-40B4-BE49-F238E27FC236}">
                  <a16:creationId xmlns:a16="http://schemas.microsoft.com/office/drawing/2014/main" id="{E9F9384C-0653-474E-8815-BA6E0FFC0659}"/>
                </a:ext>
              </a:extLst>
            </p:cNvPr>
            <p:cNvGrpSpPr>
              <a:grpSpLocks/>
            </p:cNvGrpSpPr>
            <p:nvPr/>
          </p:nvGrpSpPr>
          <p:grpSpPr bwMode="auto">
            <a:xfrm rot="5400000">
              <a:off x="8764482" y="4694649"/>
              <a:ext cx="389918" cy="401854"/>
              <a:chOff x="-121430" y="2865202"/>
              <a:chExt cx="608793" cy="625350"/>
            </a:xfrm>
          </p:grpSpPr>
          <p:sp>
            <p:nvSpPr>
              <p:cNvPr id="1010" name="Freeform 101">
                <a:extLst>
                  <a:ext uri="{FF2B5EF4-FFF2-40B4-BE49-F238E27FC236}">
                    <a16:creationId xmlns:a16="http://schemas.microsoft.com/office/drawing/2014/main" id="{DEB76267-ABB7-4ACB-8237-D22A85885A13}"/>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011" name="Freeform 102">
                <a:extLst>
                  <a:ext uri="{FF2B5EF4-FFF2-40B4-BE49-F238E27FC236}">
                    <a16:creationId xmlns:a16="http://schemas.microsoft.com/office/drawing/2014/main" id="{DC55FA8B-ECDD-41A2-9BEE-9757CE042D65}"/>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1007" name="Group 100">
              <a:extLst>
                <a:ext uri="{FF2B5EF4-FFF2-40B4-BE49-F238E27FC236}">
                  <a16:creationId xmlns:a16="http://schemas.microsoft.com/office/drawing/2014/main" id="{7F8EF443-713E-4712-9C34-D245AB65556B}"/>
                </a:ext>
              </a:extLst>
            </p:cNvPr>
            <p:cNvGrpSpPr>
              <a:grpSpLocks/>
            </p:cNvGrpSpPr>
            <p:nvPr/>
          </p:nvGrpSpPr>
          <p:grpSpPr bwMode="auto">
            <a:xfrm rot="5400000">
              <a:off x="10097080" y="4059644"/>
              <a:ext cx="368459" cy="379738"/>
              <a:chOff x="-121430" y="2865202"/>
              <a:chExt cx="608793" cy="625350"/>
            </a:xfrm>
          </p:grpSpPr>
          <p:sp>
            <p:nvSpPr>
              <p:cNvPr id="1008" name="Freeform 101">
                <a:extLst>
                  <a:ext uri="{FF2B5EF4-FFF2-40B4-BE49-F238E27FC236}">
                    <a16:creationId xmlns:a16="http://schemas.microsoft.com/office/drawing/2014/main" id="{BE686EE6-49B0-4B79-A001-E20888A29552}"/>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1"/>
                  </a:gs>
                  <a:gs pos="50000">
                    <a:schemeClr val="accent2"/>
                  </a:gs>
                  <a:gs pos="100000">
                    <a:schemeClr val="accent2">
                      <a:lumMod val="20000"/>
                      <a:lumOff val="80000"/>
                    </a:schemeClr>
                  </a:gs>
                </a:gsLst>
                <a:lin ang="10800000" scaled="1"/>
                <a:tileRect/>
              </a:gra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009" name="Freeform 102">
                <a:extLst>
                  <a:ext uri="{FF2B5EF4-FFF2-40B4-BE49-F238E27FC236}">
                    <a16:creationId xmlns:a16="http://schemas.microsoft.com/office/drawing/2014/main" id="{301F1F24-99E5-4CDC-9468-742EA8D83852}"/>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grpSp>
        <p:nvGrpSpPr>
          <p:cNvPr id="898" name="Group 897">
            <a:extLst>
              <a:ext uri="{FF2B5EF4-FFF2-40B4-BE49-F238E27FC236}">
                <a16:creationId xmlns:a16="http://schemas.microsoft.com/office/drawing/2014/main" id="{88275038-F110-4482-9767-99B381217F9C}"/>
              </a:ext>
            </a:extLst>
          </p:cNvPr>
          <p:cNvGrpSpPr/>
          <p:nvPr/>
        </p:nvGrpSpPr>
        <p:grpSpPr>
          <a:xfrm>
            <a:off x="7469499" y="2679611"/>
            <a:ext cx="1287987" cy="1285630"/>
            <a:chOff x="8181197" y="2700024"/>
            <a:chExt cx="1287987" cy="1285630"/>
          </a:xfrm>
        </p:grpSpPr>
        <p:grpSp>
          <p:nvGrpSpPr>
            <p:cNvPr id="899" name="Group 898">
              <a:extLst>
                <a:ext uri="{FF2B5EF4-FFF2-40B4-BE49-F238E27FC236}">
                  <a16:creationId xmlns:a16="http://schemas.microsoft.com/office/drawing/2014/main" id="{86835350-3BBF-4562-A9A1-9047CEA05076}"/>
                </a:ext>
              </a:extLst>
            </p:cNvPr>
            <p:cNvGrpSpPr/>
            <p:nvPr/>
          </p:nvGrpSpPr>
          <p:grpSpPr>
            <a:xfrm>
              <a:off x="8181197" y="2700024"/>
              <a:ext cx="1287987" cy="1285630"/>
              <a:chOff x="4865916" y="3944622"/>
              <a:chExt cx="1287987" cy="1285630"/>
            </a:xfrm>
          </p:grpSpPr>
          <p:grpSp>
            <p:nvGrpSpPr>
              <p:cNvPr id="918" name="Group 136">
                <a:extLst>
                  <a:ext uri="{FF2B5EF4-FFF2-40B4-BE49-F238E27FC236}">
                    <a16:creationId xmlns:a16="http://schemas.microsoft.com/office/drawing/2014/main" id="{1E663D95-E88D-4C7F-9071-217F742590B3}"/>
                  </a:ext>
                </a:extLst>
              </p:cNvPr>
              <p:cNvGrpSpPr>
                <a:grpSpLocks/>
              </p:cNvGrpSpPr>
              <p:nvPr/>
            </p:nvGrpSpPr>
            <p:grpSpPr bwMode="auto">
              <a:xfrm>
                <a:off x="5060736" y="4035597"/>
                <a:ext cx="374851" cy="370786"/>
                <a:chOff x="3750867" y="2740819"/>
                <a:chExt cx="760015" cy="779860"/>
              </a:xfrm>
            </p:grpSpPr>
            <p:sp>
              <p:nvSpPr>
                <p:cNvPr id="970" name="Freeform 134">
                  <a:extLst>
                    <a:ext uri="{FF2B5EF4-FFF2-40B4-BE49-F238E27FC236}">
                      <a16:creationId xmlns:a16="http://schemas.microsoft.com/office/drawing/2014/main" id="{D3623816-242D-43A4-8111-CDB520739290}"/>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71" name="Freeform 135">
                  <a:extLst>
                    <a:ext uri="{FF2B5EF4-FFF2-40B4-BE49-F238E27FC236}">
                      <a16:creationId xmlns:a16="http://schemas.microsoft.com/office/drawing/2014/main" id="{DCCEF050-5B04-44D5-A88C-49F7B975D11D}"/>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19" name="Group 136">
                <a:extLst>
                  <a:ext uri="{FF2B5EF4-FFF2-40B4-BE49-F238E27FC236}">
                    <a16:creationId xmlns:a16="http://schemas.microsoft.com/office/drawing/2014/main" id="{F4E18DB0-4D2E-448C-AB3A-2DF0D21C9DF3}"/>
                  </a:ext>
                </a:extLst>
              </p:cNvPr>
              <p:cNvGrpSpPr>
                <a:grpSpLocks/>
              </p:cNvGrpSpPr>
              <p:nvPr/>
            </p:nvGrpSpPr>
            <p:grpSpPr bwMode="auto">
              <a:xfrm rot="20140167">
                <a:off x="5394370" y="3944622"/>
                <a:ext cx="307277" cy="370786"/>
                <a:chOff x="3750867" y="2740819"/>
                <a:chExt cx="760015" cy="779860"/>
              </a:xfrm>
            </p:grpSpPr>
            <p:sp>
              <p:nvSpPr>
                <p:cNvPr id="968" name="Freeform 134">
                  <a:extLst>
                    <a:ext uri="{FF2B5EF4-FFF2-40B4-BE49-F238E27FC236}">
                      <a16:creationId xmlns:a16="http://schemas.microsoft.com/office/drawing/2014/main" id="{EF350889-7FE0-407A-8F0C-DD62CF9070FC}"/>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69" name="Freeform 135">
                  <a:extLst>
                    <a:ext uri="{FF2B5EF4-FFF2-40B4-BE49-F238E27FC236}">
                      <a16:creationId xmlns:a16="http://schemas.microsoft.com/office/drawing/2014/main" id="{6D424082-F483-403C-95CD-FD4668E5B2BA}"/>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20" name="Group 136">
                <a:extLst>
                  <a:ext uri="{FF2B5EF4-FFF2-40B4-BE49-F238E27FC236}">
                    <a16:creationId xmlns:a16="http://schemas.microsoft.com/office/drawing/2014/main" id="{3C146143-72D9-46A7-A891-12D00CD98563}"/>
                  </a:ext>
                </a:extLst>
              </p:cNvPr>
              <p:cNvGrpSpPr>
                <a:grpSpLocks/>
              </p:cNvGrpSpPr>
              <p:nvPr/>
            </p:nvGrpSpPr>
            <p:grpSpPr bwMode="auto">
              <a:xfrm rot="12787755">
                <a:off x="5288353" y="4240200"/>
                <a:ext cx="307277" cy="370786"/>
                <a:chOff x="3750867" y="2740819"/>
                <a:chExt cx="760015" cy="779860"/>
              </a:xfrm>
            </p:grpSpPr>
            <p:sp>
              <p:nvSpPr>
                <p:cNvPr id="966" name="Freeform 134">
                  <a:extLst>
                    <a:ext uri="{FF2B5EF4-FFF2-40B4-BE49-F238E27FC236}">
                      <a16:creationId xmlns:a16="http://schemas.microsoft.com/office/drawing/2014/main" id="{FD9B4691-EB18-4F5D-AA09-76A273B7AD95}"/>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67" name="Freeform 135">
                  <a:extLst>
                    <a:ext uri="{FF2B5EF4-FFF2-40B4-BE49-F238E27FC236}">
                      <a16:creationId xmlns:a16="http://schemas.microsoft.com/office/drawing/2014/main" id="{CEE7912A-12F9-40D4-9273-146E05E8FE27}"/>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21" name="Group 136">
                <a:extLst>
                  <a:ext uri="{FF2B5EF4-FFF2-40B4-BE49-F238E27FC236}">
                    <a16:creationId xmlns:a16="http://schemas.microsoft.com/office/drawing/2014/main" id="{B55FA156-3A62-4432-BC48-384242229666}"/>
                  </a:ext>
                </a:extLst>
              </p:cNvPr>
              <p:cNvGrpSpPr>
                <a:grpSpLocks/>
              </p:cNvGrpSpPr>
              <p:nvPr/>
            </p:nvGrpSpPr>
            <p:grpSpPr bwMode="auto">
              <a:xfrm rot="12787755">
                <a:off x="5639978" y="4107072"/>
                <a:ext cx="414234" cy="370786"/>
                <a:chOff x="3750867" y="2740819"/>
                <a:chExt cx="760015" cy="779860"/>
              </a:xfrm>
            </p:grpSpPr>
            <p:sp>
              <p:nvSpPr>
                <p:cNvPr id="964" name="Freeform 134">
                  <a:extLst>
                    <a:ext uri="{FF2B5EF4-FFF2-40B4-BE49-F238E27FC236}">
                      <a16:creationId xmlns:a16="http://schemas.microsoft.com/office/drawing/2014/main" id="{8CFAF8E8-65F3-43BF-B3E7-74C03836D54D}"/>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65" name="Freeform 135">
                  <a:extLst>
                    <a:ext uri="{FF2B5EF4-FFF2-40B4-BE49-F238E27FC236}">
                      <a16:creationId xmlns:a16="http://schemas.microsoft.com/office/drawing/2014/main" id="{734EC2DF-1A97-44F5-ACD2-D7CD1C233BA6}"/>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22" name="Group 136">
                <a:extLst>
                  <a:ext uri="{FF2B5EF4-FFF2-40B4-BE49-F238E27FC236}">
                    <a16:creationId xmlns:a16="http://schemas.microsoft.com/office/drawing/2014/main" id="{20DF5CBC-318C-4FC2-8EFD-A9508C350FEA}"/>
                  </a:ext>
                </a:extLst>
              </p:cNvPr>
              <p:cNvGrpSpPr>
                <a:grpSpLocks/>
              </p:cNvGrpSpPr>
              <p:nvPr/>
            </p:nvGrpSpPr>
            <p:grpSpPr bwMode="auto">
              <a:xfrm rot="11205263">
                <a:off x="4988047" y="4352300"/>
                <a:ext cx="302986" cy="265059"/>
                <a:chOff x="3750867" y="2740819"/>
                <a:chExt cx="760015" cy="779860"/>
              </a:xfrm>
            </p:grpSpPr>
            <p:sp>
              <p:nvSpPr>
                <p:cNvPr id="962" name="Freeform 134">
                  <a:extLst>
                    <a:ext uri="{FF2B5EF4-FFF2-40B4-BE49-F238E27FC236}">
                      <a16:creationId xmlns:a16="http://schemas.microsoft.com/office/drawing/2014/main" id="{C93FE1EF-8926-4320-9A35-B62E8DEA18E6}"/>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63" name="Freeform 135">
                  <a:extLst>
                    <a:ext uri="{FF2B5EF4-FFF2-40B4-BE49-F238E27FC236}">
                      <a16:creationId xmlns:a16="http://schemas.microsoft.com/office/drawing/2014/main" id="{17C0F67F-E758-4C64-A0E1-90938161059B}"/>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23" name="Group 136">
                <a:extLst>
                  <a:ext uri="{FF2B5EF4-FFF2-40B4-BE49-F238E27FC236}">
                    <a16:creationId xmlns:a16="http://schemas.microsoft.com/office/drawing/2014/main" id="{499145EC-5367-4E4B-A7BF-01B56BF01F24}"/>
                  </a:ext>
                </a:extLst>
              </p:cNvPr>
              <p:cNvGrpSpPr>
                <a:grpSpLocks/>
              </p:cNvGrpSpPr>
              <p:nvPr/>
            </p:nvGrpSpPr>
            <p:grpSpPr bwMode="auto">
              <a:xfrm rot="3062232">
                <a:off x="5511803" y="4290030"/>
                <a:ext cx="302986" cy="265059"/>
                <a:chOff x="3750867" y="2740819"/>
                <a:chExt cx="760015" cy="779860"/>
              </a:xfrm>
            </p:grpSpPr>
            <p:sp>
              <p:nvSpPr>
                <p:cNvPr id="960" name="Freeform 134">
                  <a:extLst>
                    <a:ext uri="{FF2B5EF4-FFF2-40B4-BE49-F238E27FC236}">
                      <a16:creationId xmlns:a16="http://schemas.microsoft.com/office/drawing/2014/main" id="{77CBAE87-FC93-4BB2-AF0F-F924C55222E5}"/>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61" name="Freeform 135">
                  <a:extLst>
                    <a:ext uri="{FF2B5EF4-FFF2-40B4-BE49-F238E27FC236}">
                      <a16:creationId xmlns:a16="http://schemas.microsoft.com/office/drawing/2014/main" id="{6CF7D92B-3FCB-4D53-B806-33BE9D8BA1CB}"/>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24" name="Group 136">
                <a:extLst>
                  <a:ext uri="{FF2B5EF4-FFF2-40B4-BE49-F238E27FC236}">
                    <a16:creationId xmlns:a16="http://schemas.microsoft.com/office/drawing/2014/main" id="{A0EF5F8E-A74A-49AD-BD45-38B674A473EB}"/>
                  </a:ext>
                </a:extLst>
              </p:cNvPr>
              <p:cNvGrpSpPr>
                <a:grpSpLocks/>
              </p:cNvGrpSpPr>
              <p:nvPr/>
            </p:nvGrpSpPr>
            <p:grpSpPr bwMode="auto">
              <a:xfrm rot="20761522">
                <a:off x="5730838" y="4385165"/>
                <a:ext cx="387350" cy="265059"/>
                <a:chOff x="3750867" y="2740819"/>
                <a:chExt cx="760015" cy="779860"/>
              </a:xfrm>
            </p:grpSpPr>
            <p:sp>
              <p:nvSpPr>
                <p:cNvPr id="958" name="Freeform 134">
                  <a:extLst>
                    <a:ext uri="{FF2B5EF4-FFF2-40B4-BE49-F238E27FC236}">
                      <a16:creationId xmlns:a16="http://schemas.microsoft.com/office/drawing/2014/main" id="{E60524C8-8FA2-4D43-AD45-A0395B0520A9}"/>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59" name="Freeform 135">
                  <a:extLst>
                    <a:ext uri="{FF2B5EF4-FFF2-40B4-BE49-F238E27FC236}">
                      <a16:creationId xmlns:a16="http://schemas.microsoft.com/office/drawing/2014/main" id="{95393102-9B33-4E62-9305-16CAF1783CB4}"/>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25" name="Group 136">
                <a:extLst>
                  <a:ext uri="{FF2B5EF4-FFF2-40B4-BE49-F238E27FC236}">
                    <a16:creationId xmlns:a16="http://schemas.microsoft.com/office/drawing/2014/main" id="{1B9C018F-26F7-4729-8F18-E4D458270ABB}"/>
                  </a:ext>
                </a:extLst>
              </p:cNvPr>
              <p:cNvGrpSpPr>
                <a:grpSpLocks/>
              </p:cNvGrpSpPr>
              <p:nvPr/>
            </p:nvGrpSpPr>
            <p:grpSpPr bwMode="auto">
              <a:xfrm rot="12787755">
                <a:off x="5122773" y="4549767"/>
                <a:ext cx="414234" cy="370786"/>
                <a:chOff x="3750867" y="2740819"/>
                <a:chExt cx="760015" cy="779860"/>
              </a:xfrm>
            </p:grpSpPr>
            <p:sp>
              <p:nvSpPr>
                <p:cNvPr id="956" name="Freeform 134">
                  <a:extLst>
                    <a:ext uri="{FF2B5EF4-FFF2-40B4-BE49-F238E27FC236}">
                      <a16:creationId xmlns:a16="http://schemas.microsoft.com/office/drawing/2014/main" id="{35FFD1A1-3611-43E3-ABC6-2FBA073337A3}"/>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57" name="Freeform 135">
                  <a:extLst>
                    <a:ext uri="{FF2B5EF4-FFF2-40B4-BE49-F238E27FC236}">
                      <a16:creationId xmlns:a16="http://schemas.microsoft.com/office/drawing/2014/main" id="{D322831D-C633-418B-A408-612BC101DE7E}"/>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26" name="Group 136">
                <a:extLst>
                  <a:ext uri="{FF2B5EF4-FFF2-40B4-BE49-F238E27FC236}">
                    <a16:creationId xmlns:a16="http://schemas.microsoft.com/office/drawing/2014/main" id="{435B4FAA-E8A2-4D81-A525-26CD23897BED}"/>
                  </a:ext>
                </a:extLst>
              </p:cNvPr>
              <p:cNvGrpSpPr>
                <a:grpSpLocks/>
              </p:cNvGrpSpPr>
              <p:nvPr/>
            </p:nvGrpSpPr>
            <p:grpSpPr bwMode="auto">
              <a:xfrm rot="4753473">
                <a:off x="5466946" y="4494949"/>
                <a:ext cx="340797" cy="328694"/>
                <a:chOff x="3750867" y="2740819"/>
                <a:chExt cx="760015" cy="779860"/>
              </a:xfrm>
            </p:grpSpPr>
            <p:sp>
              <p:nvSpPr>
                <p:cNvPr id="954" name="Freeform 134">
                  <a:extLst>
                    <a:ext uri="{FF2B5EF4-FFF2-40B4-BE49-F238E27FC236}">
                      <a16:creationId xmlns:a16="http://schemas.microsoft.com/office/drawing/2014/main" id="{7B9FD873-998D-43A3-ACD4-D5668A0CFBBE}"/>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55" name="Freeform 135">
                  <a:extLst>
                    <a:ext uri="{FF2B5EF4-FFF2-40B4-BE49-F238E27FC236}">
                      <a16:creationId xmlns:a16="http://schemas.microsoft.com/office/drawing/2014/main" id="{544B0EA1-4104-474C-9818-5C215BA3D89C}"/>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27" name="Group 136">
                <a:extLst>
                  <a:ext uri="{FF2B5EF4-FFF2-40B4-BE49-F238E27FC236}">
                    <a16:creationId xmlns:a16="http://schemas.microsoft.com/office/drawing/2014/main" id="{93527B2B-B4C9-464B-9A19-86634321DAC1}"/>
                  </a:ext>
                </a:extLst>
              </p:cNvPr>
              <p:cNvGrpSpPr>
                <a:grpSpLocks/>
              </p:cNvGrpSpPr>
              <p:nvPr/>
            </p:nvGrpSpPr>
            <p:grpSpPr bwMode="auto">
              <a:xfrm rot="19860760">
                <a:off x="5740638" y="4623718"/>
                <a:ext cx="413265" cy="308866"/>
                <a:chOff x="3750867" y="2740819"/>
                <a:chExt cx="760015" cy="779860"/>
              </a:xfrm>
            </p:grpSpPr>
            <p:sp>
              <p:nvSpPr>
                <p:cNvPr id="952" name="Freeform 134">
                  <a:extLst>
                    <a:ext uri="{FF2B5EF4-FFF2-40B4-BE49-F238E27FC236}">
                      <a16:creationId xmlns:a16="http://schemas.microsoft.com/office/drawing/2014/main" id="{86653D42-90CC-4DC0-9383-ED97BFBF2A92}"/>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53" name="Freeform 135">
                  <a:extLst>
                    <a:ext uri="{FF2B5EF4-FFF2-40B4-BE49-F238E27FC236}">
                      <a16:creationId xmlns:a16="http://schemas.microsoft.com/office/drawing/2014/main" id="{B60CFE8F-2F22-47D0-9B3E-60401C33A073}"/>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28" name="Group 136">
                <a:extLst>
                  <a:ext uri="{FF2B5EF4-FFF2-40B4-BE49-F238E27FC236}">
                    <a16:creationId xmlns:a16="http://schemas.microsoft.com/office/drawing/2014/main" id="{C28D78AA-FD63-4E9B-A6C6-A000AC1B063B}"/>
                  </a:ext>
                </a:extLst>
              </p:cNvPr>
              <p:cNvGrpSpPr>
                <a:grpSpLocks/>
              </p:cNvGrpSpPr>
              <p:nvPr/>
            </p:nvGrpSpPr>
            <p:grpSpPr bwMode="auto">
              <a:xfrm rot="19860760">
                <a:off x="4895172" y="4566964"/>
                <a:ext cx="246021" cy="222970"/>
                <a:chOff x="3750867" y="2740819"/>
                <a:chExt cx="760015" cy="779860"/>
              </a:xfrm>
            </p:grpSpPr>
            <p:sp>
              <p:nvSpPr>
                <p:cNvPr id="950" name="Freeform 134">
                  <a:extLst>
                    <a:ext uri="{FF2B5EF4-FFF2-40B4-BE49-F238E27FC236}">
                      <a16:creationId xmlns:a16="http://schemas.microsoft.com/office/drawing/2014/main" id="{8C3F2D28-0FC5-4723-AC17-A776B269C445}"/>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51" name="Freeform 135">
                  <a:extLst>
                    <a:ext uri="{FF2B5EF4-FFF2-40B4-BE49-F238E27FC236}">
                      <a16:creationId xmlns:a16="http://schemas.microsoft.com/office/drawing/2014/main" id="{ED2D3772-E83F-4F40-9147-3B3C18F727D4}"/>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29" name="Group 136">
                <a:extLst>
                  <a:ext uri="{FF2B5EF4-FFF2-40B4-BE49-F238E27FC236}">
                    <a16:creationId xmlns:a16="http://schemas.microsoft.com/office/drawing/2014/main" id="{6C4EA98A-838A-4F3A-A656-101294B9F72A}"/>
                  </a:ext>
                </a:extLst>
              </p:cNvPr>
              <p:cNvGrpSpPr>
                <a:grpSpLocks/>
              </p:cNvGrpSpPr>
              <p:nvPr/>
            </p:nvGrpSpPr>
            <p:grpSpPr bwMode="auto">
              <a:xfrm rot="18948738">
                <a:off x="4865916" y="4760315"/>
                <a:ext cx="318588" cy="222970"/>
                <a:chOff x="3750867" y="2740819"/>
                <a:chExt cx="760015" cy="779860"/>
              </a:xfrm>
            </p:grpSpPr>
            <p:sp>
              <p:nvSpPr>
                <p:cNvPr id="948" name="Freeform 134">
                  <a:extLst>
                    <a:ext uri="{FF2B5EF4-FFF2-40B4-BE49-F238E27FC236}">
                      <a16:creationId xmlns:a16="http://schemas.microsoft.com/office/drawing/2014/main" id="{6A21C93B-9BBA-4253-ADA2-15536FA8A62C}"/>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49" name="Freeform 135">
                  <a:extLst>
                    <a:ext uri="{FF2B5EF4-FFF2-40B4-BE49-F238E27FC236}">
                      <a16:creationId xmlns:a16="http://schemas.microsoft.com/office/drawing/2014/main" id="{6AD9EB90-5C67-4E6F-AACE-493DF429E5BB}"/>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30" name="Group 136">
                <a:extLst>
                  <a:ext uri="{FF2B5EF4-FFF2-40B4-BE49-F238E27FC236}">
                    <a16:creationId xmlns:a16="http://schemas.microsoft.com/office/drawing/2014/main" id="{F5293E7E-C0BD-4400-9F18-4D3DC19ACF1D}"/>
                  </a:ext>
                </a:extLst>
              </p:cNvPr>
              <p:cNvGrpSpPr>
                <a:grpSpLocks/>
              </p:cNvGrpSpPr>
              <p:nvPr/>
            </p:nvGrpSpPr>
            <p:grpSpPr bwMode="auto">
              <a:xfrm rot="16841856">
                <a:off x="5389715" y="4810670"/>
                <a:ext cx="340797" cy="328694"/>
                <a:chOff x="3750867" y="2740819"/>
                <a:chExt cx="760015" cy="779860"/>
              </a:xfrm>
            </p:grpSpPr>
            <p:sp>
              <p:nvSpPr>
                <p:cNvPr id="946" name="Freeform 134">
                  <a:extLst>
                    <a:ext uri="{FF2B5EF4-FFF2-40B4-BE49-F238E27FC236}">
                      <a16:creationId xmlns:a16="http://schemas.microsoft.com/office/drawing/2014/main" id="{3F782E29-2F4E-4754-ADD9-7E2325BE3F22}"/>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47" name="Freeform 135">
                  <a:extLst>
                    <a:ext uri="{FF2B5EF4-FFF2-40B4-BE49-F238E27FC236}">
                      <a16:creationId xmlns:a16="http://schemas.microsoft.com/office/drawing/2014/main" id="{41F40975-01C6-4BF0-A53B-870FB8A9BD28}"/>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31" name="Group 136">
                <a:extLst>
                  <a:ext uri="{FF2B5EF4-FFF2-40B4-BE49-F238E27FC236}">
                    <a16:creationId xmlns:a16="http://schemas.microsoft.com/office/drawing/2014/main" id="{DCA182D3-B0FA-49F2-879B-B235465851C3}"/>
                  </a:ext>
                </a:extLst>
              </p:cNvPr>
              <p:cNvGrpSpPr>
                <a:grpSpLocks/>
              </p:cNvGrpSpPr>
              <p:nvPr/>
            </p:nvGrpSpPr>
            <p:grpSpPr bwMode="auto">
              <a:xfrm rot="15017237">
                <a:off x="5160865" y="4929321"/>
                <a:ext cx="341419" cy="260443"/>
                <a:chOff x="3750867" y="2740819"/>
                <a:chExt cx="760015" cy="779860"/>
              </a:xfrm>
            </p:grpSpPr>
            <p:sp>
              <p:nvSpPr>
                <p:cNvPr id="944" name="Freeform 134">
                  <a:extLst>
                    <a:ext uri="{FF2B5EF4-FFF2-40B4-BE49-F238E27FC236}">
                      <a16:creationId xmlns:a16="http://schemas.microsoft.com/office/drawing/2014/main" id="{993D6121-A04D-4C1B-8C58-28420498F73E}"/>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45" name="Freeform 135">
                  <a:extLst>
                    <a:ext uri="{FF2B5EF4-FFF2-40B4-BE49-F238E27FC236}">
                      <a16:creationId xmlns:a16="http://schemas.microsoft.com/office/drawing/2014/main" id="{AA3A85B0-6706-4352-BD4E-9F87073DA3ED}"/>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32" name="Group 136">
                <a:extLst>
                  <a:ext uri="{FF2B5EF4-FFF2-40B4-BE49-F238E27FC236}">
                    <a16:creationId xmlns:a16="http://schemas.microsoft.com/office/drawing/2014/main" id="{CFC92E4E-3909-45E0-A843-EA2CF5C78261}"/>
                  </a:ext>
                </a:extLst>
              </p:cNvPr>
              <p:cNvGrpSpPr>
                <a:grpSpLocks/>
              </p:cNvGrpSpPr>
              <p:nvPr/>
            </p:nvGrpSpPr>
            <p:grpSpPr bwMode="auto">
              <a:xfrm rot="17461778">
                <a:off x="5063639" y="4843018"/>
                <a:ext cx="197810" cy="189279"/>
                <a:chOff x="3750867" y="2740819"/>
                <a:chExt cx="760015" cy="779860"/>
              </a:xfrm>
            </p:grpSpPr>
            <p:sp>
              <p:nvSpPr>
                <p:cNvPr id="942" name="Freeform 134">
                  <a:extLst>
                    <a:ext uri="{FF2B5EF4-FFF2-40B4-BE49-F238E27FC236}">
                      <a16:creationId xmlns:a16="http://schemas.microsoft.com/office/drawing/2014/main" id="{266793B4-5425-41B4-AB87-306060D54426}"/>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43" name="Freeform 135">
                  <a:extLst>
                    <a:ext uri="{FF2B5EF4-FFF2-40B4-BE49-F238E27FC236}">
                      <a16:creationId xmlns:a16="http://schemas.microsoft.com/office/drawing/2014/main" id="{98893977-F7E1-4756-B9B5-35A0E9E9BB97}"/>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33" name="Group 136">
                <a:extLst>
                  <a:ext uri="{FF2B5EF4-FFF2-40B4-BE49-F238E27FC236}">
                    <a16:creationId xmlns:a16="http://schemas.microsoft.com/office/drawing/2014/main" id="{4B64E621-6474-4547-9A05-57C81336C8DA}"/>
                  </a:ext>
                </a:extLst>
              </p:cNvPr>
              <p:cNvGrpSpPr>
                <a:grpSpLocks/>
              </p:cNvGrpSpPr>
              <p:nvPr/>
            </p:nvGrpSpPr>
            <p:grpSpPr bwMode="auto">
              <a:xfrm rot="13506792">
                <a:off x="5629765" y="4828537"/>
                <a:ext cx="297966" cy="205941"/>
                <a:chOff x="3750867" y="2740819"/>
                <a:chExt cx="760015" cy="779860"/>
              </a:xfrm>
            </p:grpSpPr>
            <p:sp>
              <p:nvSpPr>
                <p:cNvPr id="940" name="Freeform 134">
                  <a:extLst>
                    <a:ext uri="{FF2B5EF4-FFF2-40B4-BE49-F238E27FC236}">
                      <a16:creationId xmlns:a16="http://schemas.microsoft.com/office/drawing/2014/main" id="{ECFF2A0B-2CD8-4396-9ECD-618BA724AC9D}"/>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41" name="Freeform 135">
                  <a:extLst>
                    <a:ext uri="{FF2B5EF4-FFF2-40B4-BE49-F238E27FC236}">
                      <a16:creationId xmlns:a16="http://schemas.microsoft.com/office/drawing/2014/main" id="{661BBC34-E8F7-4212-A726-F9712F7A2AC2}"/>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34" name="Group 136">
                <a:extLst>
                  <a:ext uri="{FF2B5EF4-FFF2-40B4-BE49-F238E27FC236}">
                    <a16:creationId xmlns:a16="http://schemas.microsoft.com/office/drawing/2014/main" id="{E3067FF0-296D-4ABD-B2E6-E0FCFF42837B}"/>
                  </a:ext>
                </a:extLst>
              </p:cNvPr>
              <p:cNvGrpSpPr>
                <a:grpSpLocks/>
              </p:cNvGrpSpPr>
              <p:nvPr/>
            </p:nvGrpSpPr>
            <p:grpSpPr bwMode="auto">
              <a:xfrm rot="17461778">
                <a:off x="5633415" y="5000802"/>
                <a:ext cx="197810" cy="189279"/>
                <a:chOff x="3750867" y="2740819"/>
                <a:chExt cx="760015" cy="779860"/>
              </a:xfrm>
            </p:grpSpPr>
            <p:sp>
              <p:nvSpPr>
                <p:cNvPr id="938" name="Freeform 134">
                  <a:extLst>
                    <a:ext uri="{FF2B5EF4-FFF2-40B4-BE49-F238E27FC236}">
                      <a16:creationId xmlns:a16="http://schemas.microsoft.com/office/drawing/2014/main" id="{AEF4A1B0-14BB-4AF4-8A2B-646739C13619}"/>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39" name="Freeform 135">
                  <a:extLst>
                    <a:ext uri="{FF2B5EF4-FFF2-40B4-BE49-F238E27FC236}">
                      <a16:creationId xmlns:a16="http://schemas.microsoft.com/office/drawing/2014/main" id="{9FBFA845-A7D0-4F3F-9B7E-D295030EA081}"/>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935" name="Group 136">
                <a:extLst>
                  <a:ext uri="{FF2B5EF4-FFF2-40B4-BE49-F238E27FC236}">
                    <a16:creationId xmlns:a16="http://schemas.microsoft.com/office/drawing/2014/main" id="{2321EF1D-AF59-4A97-8213-61D1E327C7FA}"/>
                  </a:ext>
                </a:extLst>
              </p:cNvPr>
              <p:cNvGrpSpPr>
                <a:grpSpLocks/>
              </p:cNvGrpSpPr>
              <p:nvPr/>
            </p:nvGrpSpPr>
            <p:grpSpPr bwMode="auto">
              <a:xfrm rot="17461778">
                <a:off x="4948498" y="4223780"/>
                <a:ext cx="197810" cy="189279"/>
                <a:chOff x="3750867" y="2740819"/>
                <a:chExt cx="760015" cy="779860"/>
              </a:xfrm>
            </p:grpSpPr>
            <p:sp>
              <p:nvSpPr>
                <p:cNvPr id="936" name="Freeform 134">
                  <a:extLst>
                    <a:ext uri="{FF2B5EF4-FFF2-40B4-BE49-F238E27FC236}">
                      <a16:creationId xmlns:a16="http://schemas.microsoft.com/office/drawing/2014/main" id="{7424DC93-891C-4641-A986-33B169E60DD2}"/>
                    </a:ext>
                  </a:extLst>
                </p:cNvPr>
                <p:cNvSpPr/>
                <p:nvPr/>
              </p:nvSpPr>
              <p:spPr bwMode="auto">
                <a:xfrm>
                  <a:off x="3750867" y="2740819"/>
                  <a:ext cx="760015" cy="77986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937" name="Freeform 135">
                  <a:extLst>
                    <a:ext uri="{FF2B5EF4-FFF2-40B4-BE49-F238E27FC236}">
                      <a16:creationId xmlns:a16="http://schemas.microsoft.com/office/drawing/2014/main" id="{11C0E1C4-E02E-4E32-95D7-9FD5D8A1FDF8}"/>
                    </a:ext>
                  </a:extLst>
                </p:cNvPr>
                <p:cNvSpPr/>
                <p:nvPr/>
              </p:nvSpPr>
              <p:spPr bwMode="auto">
                <a:xfrm>
                  <a:off x="3952414" y="2941150"/>
                  <a:ext cx="398862" cy="40299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grpSp>
          <p:nvGrpSpPr>
            <p:cNvPr id="900" name="Group 100">
              <a:extLst>
                <a:ext uri="{FF2B5EF4-FFF2-40B4-BE49-F238E27FC236}">
                  <a16:creationId xmlns:a16="http://schemas.microsoft.com/office/drawing/2014/main" id="{E062FBB4-C676-4B95-8F44-35D481BB6DF4}"/>
                </a:ext>
              </a:extLst>
            </p:cNvPr>
            <p:cNvGrpSpPr>
              <a:grpSpLocks/>
            </p:cNvGrpSpPr>
            <p:nvPr/>
          </p:nvGrpSpPr>
          <p:grpSpPr bwMode="auto">
            <a:xfrm rot="5400000">
              <a:off x="8809003" y="3610753"/>
              <a:ext cx="308725" cy="318176"/>
              <a:chOff x="-121430" y="2865202"/>
              <a:chExt cx="608793" cy="625350"/>
            </a:xfrm>
          </p:grpSpPr>
          <p:sp>
            <p:nvSpPr>
              <p:cNvPr id="916" name="Freeform 101">
                <a:extLst>
                  <a:ext uri="{FF2B5EF4-FFF2-40B4-BE49-F238E27FC236}">
                    <a16:creationId xmlns:a16="http://schemas.microsoft.com/office/drawing/2014/main" id="{69A76C44-062B-40CE-AF12-91F907410877}"/>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917" name="Freeform 102">
                <a:extLst>
                  <a:ext uri="{FF2B5EF4-FFF2-40B4-BE49-F238E27FC236}">
                    <a16:creationId xmlns:a16="http://schemas.microsoft.com/office/drawing/2014/main" id="{D599B54A-7D2A-4F11-9924-6CACCC13AF3B}"/>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901" name="Group 100">
              <a:extLst>
                <a:ext uri="{FF2B5EF4-FFF2-40B4-BE49-F238E27FC236}">
                  <a16:creationId xmlns:a16="http://schemas.microsoft.com/office/drawing/2014/main" id="{14994E72-9035-4B53-B006-CBEEEF74C33B}"/>
                </a:ext>
              </a:extLst>
            </p:cNvPr>
            <p:cNvGrpSpPr>
              <a:grpSpLocks/>
            </p:cNvGrpSpPr>
            <p:nvPr/>
          </p:nvGrpSpPr>
          <p:grpSpPr bwMode="auto">
            <a:xfrm rot="5400000">
              <a:off x="8270844" y="3421241"/>
              <a:ext cx="331401" cy="341546"/>
              <a:chOff x="-121430" y="2865202"/>
              <a:chExt cx="608793" cy="625350"/>
            </a:xfrm>
          </p:grpSpPr>
          <p:sp>
            <p:nvSpPr>
              <p:cNvPr id="914" name="Freeform 101">
                <a:extLst>
                  <a:ext uri="{FF2B5EF4-FFF2-40B4-BE49-F238E27FC236}">
                    <a16:creationId xmlns:a16="http://schemas.microsoft.com/office/drawing/2014/main" id="{3E111601-87DE-4BB3-8952-8DB27EAE6BF7}"/>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915" name="Freeform 102">
                <a:extLst>
                  <a:ext uri="{FF2B5EF4-FFF2-40B4-BE49-F238E27FC236}">
                    <a16:creationId xmlns:a16="http://schemas.microsoft.com/office/drawing/2014/main" id="{54F63B2D-6FBF-482A-9F63-C246A8919C06}"/>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902" name="Group 100">
              <a:extLst>
                <a:ext uri="{FF2B5EF4-FFF2-40B4-BE49-F238E27FC236}">
                  <a16:creationId xmlns:a16="http://schemas.microsoft.com/office/drawing/2014/main" id="{F87B1A09-9400-4DC4-A3C1-3BB057595C05}"/>
                </a:ext>
              </a:extLst>
            </p:cNvPr>
            <p:cNvGrpSpPr>
              <a:grpSpLocks/>
            </p:cNvGrpSpPr>
            <p:nvPr/>
          </p:nvGrpSpPr>
          <p:grpSpPr bwMode="auto">
            <a:xfrm rot="5400000">
              <a:off x="9131267" y="3223262"/>
              <a:ext cx="298999" cy="308152"/>
              <a:chOff x="-121430" y="2865202"/>
              <a:chExt cx="608793" cy="625350"/>
            </a:xfrm>
          </p:grpSpPr>
          <p:sp>
            <p:nvSpPr>
              <p:cNvPr id="912" name="Freeform 101">
                <a:extLst>
                  <a:ext uri="{FF2B5EF4-FFF2-40B4-BE49-F238E27FC236}">
                    <a16:creationId xmlns:a16="http://schemas.microsoft.com/office/drawing/2014/main" id="{AED17014-6FD6-4ED2-9323-45D91E11CB09}"/>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913" name="Freeform 102">
                <a:extLst>
                  <a:ext uri="{FF2B5EF4-FFF2-40B4-BE49-F238E27FC236}">
                    <a16:creationId xmlns:a16="http://schemas.microsoft.com/office/drawing/2014/main" id="{C8224CC3-BFB0-46DD-A51B-F575035A46F7}"/>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903" name="Group 100">
              <a:extLst>
                <a:ext uri="{FF2B5EF4-FFF2-40B4-BE49-F238E27FC236}">
                  <a16:creationId xmlns:a16="http://schemas.microsoft.com/office/drawing/2014/main" id="{0906FA95-F74B-4493-A64E-BC5237A25E43}"/>
                </a:ext>
              </a:extLst>
            </p:cNvPr>
            <p:cNvGrpSpPr>
              <a:grpSpLocks/>
            </p:cNvGrpSpPr>
            <p:nvPr/>
          </p:nvGrpSpPr>
          <p:grpSpPr bwMode="auto">
            <a:xfrm rot="5400000">
              <a:off x="8841600" y="2725442"/>
              <a:ext cx="375868" cy="387374"/>
              <a:chOff x="-121430" y="2865202"/>
              <a:chExt cx="608793" cy="625350"/>
            </a:xfrm>
          </p:grpSpPr>
          <p:sp>
            <p:nvSpPr>
              <p:cNvPr id="910" name="Freeform 101">
                <a:extLst>
                  <a:ext uri="{FF2B5EF4-FFF2-40B4-BE49-F238E27FC236}">
                    <a16:creationId xmlns:a16="http://schemas.microsoft.com/office/drawing/2014/main" id="{7CD4CBC5-6E03-4787-9F35-72A3D43894F8}"/>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4">
                      <a:lumMod val="75000"/>
                    </a:schemeClr>
                  </a:gs>
                  <a:gs pos="50000">
                    <a:schemeClr val="accent4">
                      <a:lumMod val="100000"/>
                    </a:schemeClr>
                  </a:gs>
                  <a:gs pos="100000">
                    <a:schemeClr val="accent4">
                      <a:lumMod val="60000"/>
                      <a:lumOff val="40000"/>
                    </a:schemeClr>
                  </a:gs>
                </a:gsLst>
                <a:lin ang="10800000" scaled="1"/>
                <a:tileRect/>
              </a:gradFill>
              <a:ln w="12700">
                <a:solidFill>
                  <a:schemeClr val="accent4">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911" name="Freeform 102">
                <a:extLst>
                  <a:ext uri="{FF2B5EF4-FFF2-40B4-BE49-F238E27FC236}">
                    <a16:creationId xmlns:a16="http://schemas.microsoft.com/office/drawing/2014/main" id="{EA6A62A6-5F34-47A0-B104-77F56D340A97}"/>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4"/>
              </a:solidFill>
              <a:ln w="12700">
                <a:solidFill>
                  <a:schemeClr val="accent4">
                    <a:lumMod val="5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904" name="Group 100">
              <a:extLst>
                <a:ext uri="{FF2B5EF4-FFF2-40B4-BE49-F238E27FC236}">
                  <a16:creationId xmlns:a16="http://schemas.microsoft.com/office/drawing/2014/main" id="{DF21570D-06BA-4FC1-9CD1-96E7092D8A46}"/>
                </a:ext>
              </a:extLst>
            </p:cNvPr>
            <p:cNvGrpSpPr>
              <a:grpSpLocks/>
            </p:cNvGrpSpPr>
            <p:nvPr/>
          </p:nvGrpSpPr>
          <p:grpSpPr bwMode="auto">
            <a:xfrm rot="5400000">
              <a:off x="8256727" y="2903392"/>
              <a:ext cx="351569" cy="362331"/>
              <a:chOff x="-121430" y="2865202"/>
              <a:chExt cx="608793" cy="625350"/>
            </a:xfrm>
          </p:grpSpPr>
          <p:sp>
            <p:nvSpPr>
              <p:cNvPr id="908" name="Freeform 101">
                <a:extLst>
                  <a:ext uri="{FF2B5EF4-FFF2-40B4-BE49-F238E27FC236}">
                    <a16:creationId xmlns:a16="http://schemas.microsoft.com/office/drawing/2014/main" id="{91C86D32-A335-4D77-8AA0-A16786E08900}"/>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1"/>
                  </a:gs>
                  <a:gs pos="50000">
                    <a:schemeClr val="accent2"/>
                  </a:gs>
                  <a:gs pos="100000">
                    <a:schemeClr val="accent2">
                      <a:lumMod val="20000"/>
                      <a:lumOff val="80000"/>
                    </a:schemeClr>
                  </a:gs>
                </a:gsLst>
                <a:lin ang="10800000" scaled="1"/>
                <a:tileRect/>
              </a:gra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909" name="Freeform 102">
                <a:extLst>
                  <a:ext uri="{FF2B5EF4-FFF2-40B4-BE49-F238E27FC236}">
                    <a16:creationId xmlns:a16="http://schemas.microsoft.com/office/drawing/2014/main" id="{225F2952-A781-4409-80B0-47EEE3E3A35F}"/>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905" name="Group 100">
              <a:extLst>
                <a:ext uri="{FF2B5EF4-FFF2-40B4-BE49-F238E27FC236}">
                  <a16:creationId xmlns:a16="http://schemas.microsoft.com/office/drawing/2014/main" id="{A83C135B-659E-4683-AC07-6F8E7BA2979B}"/>
                </a:ext>
              </a:extLst>
            </p:cNvPr>
            <p:cNvGrpSpPr>
              <a:grpSpLocks/>
            </p:cNvGrpSpPr>
            <p:nvPr/>
          </p:nvGrpSpPr>
          <p:grpSpPr bwMode="auto">
            <a:xfrm rot="13140767">
              <a:off x="8590968" y="3142925"/>
              <a:ext cx="442860" cy="403830"/>
              <a:chOff x="-121430" y="2865202"/>
              <a:chExt cx="608793" cy="625350"/>
            </a:xfrm>
          </p:grpSpPr>
          <p:sp>
            <p:nvSpPr>
              <p:cNvPr id="906" name="Freeform 101">
                <a:extLst>
                  <a:ext uri="{FF2B5EF4-FFF2-40B4-BE49-F238E27FC236}">
                    <a16:creationId xmlns:a16="http://schemas.microsoft.com/office/drawing/2014/main" id="{F64BFF7C-A54F-42C7-A40A-29B2B599F57E}"/>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1"/>
                  </a:gs>
                  <a:gs pos="50000">
                    <a:schemeClr val="accent2"/>
                  </a:gs>
                  <a:gs pos="100000">
                    <a:schemeClr val="accent2">
                      <a:lumMod val="20000"/>
                      <a:lumOff val="80000"/>
                    </a:schemeClr>
                  </a:gs>
                </a:gsLst>
                <a:lin ang="10800000" scaled="1"/>
                <a:tileRect/>
              </a:gra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907" name="Freeform 102">
                <a:extLst>
                  <a:ext uri="{FF2B5EF4-FFF2-40B4-BE49-F238E27FC236}">
                    <a16:creationId xmlns:a16="http://schemas.microsoft.com/office/drawing/2014/main" id="{3235ED2F-945E-4769-B14D-A0E8FDD8FAEE}"/>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grpSp>
        <p:nvGrpSpPr>
          <p:cNvPr id="29" name="Group 28">
            <a:extLst>
              <a:ext uri="{FF2B5EF4-FFF2-40B4-BE49-F238E27FC236}">
                <a16:creationId xmlns:a16="http://schemas.microsoft.com/office/drawing/2014/main" id="{FE59E2E1-F72D-452F-84B0-FE4239A7FCEE}"/>
              </a:ext>
            </a:extLst>
          </p:cNvPr>
          <p:cNvGrpSpPr/>
          <p:nvPr/>
        </p:nvGrpSpPr>
        <p:grpSpPr>
          <a:xfrm>
            <a:off x="9536667" y="3457907"/>
            <a:ext cx="2207103" cy="2188531"/>
            <a:chOff x="10925429" y="3486733"/>
            <a:chExt cx="2207103" cy="2188531"/>
          </a:xfrm>
        </p:grpSpPr>
        <p:sp>
          <p:nvSpPr>
            <p:cNvPr id="1149" name="Oval 1148">
              <a:extLst>
                <a:ext uri="{FF2B5EF4-FFF2-40B4-BE49-F238E27FC236}">
                  <a16:creationId xmlns:a16="http://schemas.microsoft.com/office/drawing/2014/main" id="{60CF210D-E03C-4590-A55C-1A961459470D}"/>
                </a:ext>
              </a:extLst>
            </p:cNvPr>
            <p:cNvSpPr/>
            <p:nvPr/>
          </p:nvSpPr>
          <p:spPr bwMode="auto">
            <a:xfrm>
              <a:off x="10942819" y="3515384"/>
              <a:ext cx="2150993" cy="2150993"/>
            </a:xfrm>
            <a:prstGeom prst="ellipse">
              <a:avLst/>
            </a:prstGeom>
            <a:solidFill>
              <a:schemeClr val="accent3">
                <a:lumMod val="20000"/>
                <a:lumOff val="80000"/>
              </a:schemeClr>
            </a:solidFill>
            <a:ln w="9525">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Helvetica"/>
              </a:endParaRPr>
            </a:p>
          </p:txBody>
        </p:sp>
        <p:grpSp>
          <p:nvGrpSpPr>
            <p:cNvPr id="1154" name="Group 1153">
              <a:extLst>
                <a:ext uri="{FF2B5EF4-FFF2-40B4-BE49-F238E27FC236}">
                  <a16:creationId xmlns:a16="http://schemas.microsoft.com/office/drawing/2014/main" id="{F85EC32F-7F5B-470D-ABF4-CDD004791B9D}"/>
                </a:ext>
              </a:extLst>
            </p:cNvPr>
            <p:cNvGrpSpPr/>
            <p:nvPr/>
          </p:nvGrpSpPr>
          <p:grpSpPr>
            <a:xfrm rot="10800000">
              <a:off x="12463077" y="4333318"/>
              <a:ext cx="596174" cy="1033971"/>
              <a:chOff x="4480542" y="3866613"/>
              <a:chExt cx="596174" cy="1033971"/>
            </a:xfrm>
          </p:grpSpPr>
          <p:sp>
            <p:nvSpPr>
              <p:cNvPr id="1221" name="Freeform 134">
                <a:extLst>
                  <a:ext uri="{FF2B5EF4-FFF2-40B4-BE49-F238E27FC236}">
                    <a16:creationId xmlns:a16="http://schemas.microsoft.com/office/drawing/2014/main" id="{EE9EEA63-4B4A-44EF-8404-95396E84FF18}"/>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22" name="Freeform 134">
                <a:extLst>
                  <a:ext uri="{FF2B5EF4-FFF2-40B4-BE49-F238E27FC236}">
                    <a16:creationId xmlns:a16="http://schemas.microsoft.com/office/drawing/2014/main" id="{9AE92766-A05C-4B76-ACDB-7D7EB16AE4C3}"/>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23" name="Freeform 134">
                <a:extLst>
                  <a:ext uri="{FF2B5EF4-FFF2-40B4-BE49-F238E27FC236}">
                    <a16:creationId xmlns:a16="http://schemas.microsoft.com/office/drawing/2014/main" id="{88ADF78A-6C29-473D-ACEA-D3AC5547D303}"/>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24" name="Freeform 134">
                <a:extLst>
                  <a:ext uri="{FF2B5EF4-FFF2-40B4-BE49-F238E27FC236}">
                    <a16:creationId xmlns:a16="http://schemas.microsoft.com/office/drawing/2014/main" id="{A4065283-2D98-4B28-925B-62D16AA1CD78}"/>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25" name="Freeform 134">
                <a:extLst>
                  <a:ext uri="{FF2B5EF4-FFF2-40B4-BE49-F238E27FC236}">
                    <a16:creationId xmlns:a16="http://schemas.microsoft.com/office/drawing/2014/main" id="{BD7F4E56-5A92-4A27-868C-3ABC89858A22}"/>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26" name="Freeform 134">
                <a:extLst>
                  <a:ext uri="{FF2B5EF4-FFF2-40B4-BE49-F238E27FC236}">
                    <a16:creationId xmlns:a16="http://schemas.microsoft.com/office/drawing/2014/main" id="{063012C4-AF2A-4C26-A605-B3EF3A12BBE2}"/>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27" name="Freeform 134">
                <a:extLst>
                  <a:ext uri="{FF2B5EF4-FFF2-40B4-BE49-F238E27FC236}">
                    <a16:creationId xmlns:a16="http://schemas.microsoft.com/office/drawing/2014/main" id="{840E7839-ABA8-46FF-A99B-660C588E3E31}"/>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1155" name="Group 1154">
              <a:extLst>
                <a:ext uri="{FF2B5EF4-FFF2-40B4-BE49-F238E27FC236}">
                  <a16:creationId xmlns:a16="http://schemas.microsoft.com/office/drawing/2014/main" id="{6346135A-7085-4292-B726-01AA30560AF9}"/>
                </a:ext>
              </a:extLst>
            </p:cNvPr>
            <p:cNvGrpSpPr/>
            <p:nvPr/>
          </p:nvGrpSpPr>
          <p:grpSpPr>
            <a:xfrm rot="7098826">
              <a:off x="12317460" y="3553837"/>
              <a:ext cx="596174" cy="1033971"/>
              <a:chOff x="4480542" y="3866613"/>
              <a:chExt cx="596174" cy="1033971"/>
            </a:xfrm>
          </p:grpSpPr>
          <p:sp>
            <p:nvSpPr>
              <p:cNvPr id="1214" name="Freeform 134">
                <a:extLst>
                  <a:ext uri="{FF2B5EF4-FFF2-40B4-BE49-F238E27FC236}">
                    <a16:creationId xmlns:a16="http://schemas.microsoft.com/office/drawing/2014/main" id="{AE7F4A91-16EF-4B59-B244-A1017B14F5D3}"/>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15" name="Freeform 134">
                <a:extLst>
                  <a:ext uri="{FF2B5EF4-FFF2-40B4-BE49-F238E27FC236}">
                    <a16:creationId xmlns:a16="http://schemas.microsoft.com/office/drawing/2014/main" id="{6EED18A2-C812-4444-9D62-6AA419A6A5AD}"/>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16" name="Freeform 134">
                <a:extLst>
                  <a:ext uri="{FF2B5EF4-FFF2-40B4-BE49-F238E27FC236}">
                    <a16:creationId xmlns:a16="http://schemas.microsoft.com/office/drawing/2014/main" id="{967D595D-DB35-429C-BB9E-7A64B82B0D51}"/>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17" name="Freeform 134">
                <a:extLst>
                  <a:ext uri="{FF2B5EF4-FFF2-40B4-BE49-F238E27FC236}">
                    <a16:creationId xmlns:a16="http://schemas.microsoft.com/office/drawing/2014/main" id="{F2BCC9DB-CE0E-4903-AD8D-B18FF24DAE17}"/>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18" name="Freeform 134">
                <a:extLst>
                  <a:ext uri="{FF2B5EF4-FFF2-40B4-BE49-F238E27FC236}">
                    <a16:creationId xmlns:a16="http://schemas.microsoft.com/office/drawing/2014/main" id="{8F816DA5-F6E0-40C0-8D4F-FDF430A8136E}"/>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19" name="Freeform 134">
                <a:extLst>
                  <a:ext uri="{FF2B5EF4-FFF2-40B4-BE49-F238E27FC236}">
                    <a16:creationId xmlns:a16="http://schemas.microsoft.com/office/drawing/2014/main" id="{BB7A9283-7206-4BDC-9CB1-C4FA51C12809}"/>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20" name="Freeform 134">
                <a:extLst>
                  <a:ext uri="{FF2B5EF4-FFF2-40B4-BE49-F238E27FC236}">
                    <a16:creationId xmlns:a16="http://schemas.microsoft.com/office/drawing/2014/main" id="{F696768F-BBF2-4E35-B8AA-772325B6D211}"/>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1150" name="Group 1149">
              <a:extLst>
                <a:ext uri="{FF2B5EF4-FFF2-40B4-BE49-F238E27FC236}">
                  <a16:creationId xmlns:a16="http://schemas.microsoft.com/office/drawing/2014/main" id="{372FC5B0-D74A-4750-B72A-2F4BF476A7FE}"/>
                </a:ext>
              </a:extLst>
            </p:cNvPr>
            <p:cNvGrpSpPr/>
            <p:nvPr/>
          </p:nvGrpSpPr>
          <p:grpSpPr>
            <a:xfrm rot="14279398">
              <a:off x="11856083" y="4860191"/>
              <a:ext cx="596174" cy="1033971"/>
              <a:chOff x="4480542" y="3866613"/>
              <a:chExt cx="596174" cy="1033971"/>
            </a:xfrm>
          </p:grpSpPr>
          <p:sp>
            <p:nvSpPr>
              <p:cNvPr id="1243" name="Freeform 134">
                <a:extLst>
                  <a:ext uri="{FF2B5EF4-FFF2-40B4-BE49-F238E27FC236}">
                    <a16:creationId xmlns:a16="http://schemas.microsoft.com/office/drawing/2014/main" id="{603EF3B2-651F-46C4-80E5-760C3795E2C5}"/>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44" name="Freeform 134">
                <a:extLst>
                  <a:ext uri="{FF2B5EF4-FFF2-40B4-BE49-F238E27FC236}">
                    <a16:creationId xmlns:a16="http://schemas.microsoft.com/office/drawing/2014/main" id="{5199FA7F-9DFB-4E57-9A79-16EDFDA89F9B}"/>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45" name="Freeform 134">
                <a:extLst>
                  <a:ext uri="{FF2B5EF4-FFF2-40B4-BE49-F238E27FC236}">
                    <a16:creationId xmlns:a16="http://schemas.microsoft.com/office/drawing/2014/main" id="{EEFF1C85-FF4A-43B0-ADC0-C031E69FFD13}"/>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46" name="Freeform 134">
                <a:extLst>
                  <a:ext uri="{FF2B5EF4-FFF2-40B4-BE49-F238E27FC236}">
                    <a16:creationId xmlns:a16="http://schemas.microsoft.com/office/drawing/2014/main" id="{3644FA94-8CD9-4CAF-B77D-6E7DA1BA7799}"/>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47" name="Freeform 134">
                <a:extLst>
                  <a:ext uri="{FF2B5EF4-FFF2-40B4-BE49-F238E27FC236}">
                    <a16:creationId xmlns:a16="http://schemas.microsoft.com/office/drawing/2014/main" id="{4FFF4F15-C76E-4985-92E9-E608E6219458}"/>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48" name="Freeform 134">
                <a:extLst>
                  <a:ext uri="{FF2B5EF4-FFF2-40B4-BE49-F238E27FC236}">
                    <a16:creationId xmlns:a16="http://schemas.microsoft.com/office/drawing/2014/main" id="{45569A91-8B94-4504-B52C-2F0C0062FB84}"/>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49" name="Freeform 134">
                <a:extLst>
                  <a:ext uri="{FF2B5EF4-FFF2-40B4-BE49-F238E27FC236}">
                    <a16:creationId xmlns:a16="http://schemas.microsoft.com/office/drawing/2014/main" id="{AD0DFC23-2840-4D44-8422-CBF887FEAEED}"/>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1151" name="Group 1150">
              <a:extLst>
                <a:ext uri="{FF2B5EF4-FFF2-40B4-BE49-F238E27FC236}">
                  <a16:creationId xmlns:a16="http://schemas.microsoft.com/office/drawing/2014/main" id="{14227718-F7F2-4C8F-92DE-E7845F5F8005}"/>
                </a:ext>
              </a:extLst>
            </p:cNvPr>
            <p:cNvGrpSpPr/>
            <p:nvPr/>
          </p:nvGrpSpPr>
          <p:grpSpPr>
            <a:xfrm>
              <a:off x="10964958" y="3814610"/>
              <a:ext cx="596174" cy="1033971"/>
              <a:chOff x="4480542" y="3866613"/>
              <a:chExt cx="596174" cy="1033971"/>
            </a:xfrm>
          </p:grpSpPr>
          <p:sp>
            <p:nvSpPr>
              <p:cNvPr id="1236" name="Freeform 134">
                <a:extLst>
                  <a:ext uri="{FF2B5EF4-FFF2-40B4-BE49-F238E27FC236}">
                    <a16:creationId xmlns:a16="http://schemas.microsoft.com/office/drawing/2014/main" id="{20FD5BBA-4EA5-47EB-9700-2816D9B68D30}"/>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37" name="Freeform 134">
                <a:extLst>
                  <a:ext uri="{FF2B5EF4-FFF2-40B4-BE49-F238E27FC236}">
                    <a16:creationId xmlns:a16="http://schemas.microsoft.com/office/drawing/2014/main" id="{1BF2A4ED-7B54-4A11-AD81-1F8AF7554607}"/>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38" name="Freeform 134">
                <a:extLst>
                  <a:ext uri="{FF2B5EF4-FFF2-40B4-BE49-F238E27FC236}">
                    <a16:creationId xmlns:a16="http://schemas.microsoft.com/office/drawing/2014/main" id="{2C9B1D22-FC6E-4598-83B9-6370040D925E}"/>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39" name="Freeform 134">
                <a:extLst>
                  <a:ext uri="{FF2B5EF4-FFF2-40B4-BE49-F238E27FC236}">
                    <a16:creationId xmlns:a16="http://schemas.microsoft.com/office/drawing/2014/main" id="{FE6014F2-003A-40F8-90E9-7CFBBA6E7102}"/>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40" name="Freeform 134">
                <a:extLst>
                  <a:ext uri="{FF2B5EF4-FFF2-40B4-BE49-F238E27FC236}">
                    <a16:creationId xmlns:a16="http://schemas.microsoft.com/office/drawing/2014/main" id="{DA41E6EB-2BD6-4776-A025-29F80DB7827F}"/>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41" name="Freeform 134">
                <a:extLst>
                  <a:ext uri="{FF2B5EF4-FFF2-40B4-BE49-F238E27FC236}">
                    <a16:creationId xmlns:a16="http://schemas.microsoft.com/office/drawing/2014/main" id="{44F9B8CE-C0FF-42C6-AC60-7E4157D9BB38}"/>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42" name="Freeform 134">
                <a:extLst>
                  <a:ext uri="{FF2B5EF4-FFF2-40B4-BE49-F238E27FC236}">
                    <a16:creationId xmlns:a16="http://schemas.microsoft.com/office/drawing/2014/main" id="{EDE8F5E1-A847-4CC9-BFE9-1373B254D680}"/>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sp>
          <p:nvSpPr>
            <p:cNvPr id="1152" name="Freeform 134">
              <a:extLst>
                <a:ext uri="{FF2B5EF4-FFF2-40B4-BE49-F238E27FC236}">
                  <a16:creationId xmlns:a16="http://schemas.microsoft.com/office/drawing/2014/main" id="{EEEAA503-741A-4D05-8113-8820962FB44C}"/>
                </a:ext>
              </a:extLst>
            </p:cNvPr>
            <p:cNvSpPr/>
            <p:nvPr/>
          </p:nvSpPr>
          <p:spPr bwMode="auto">
            <a:xfrm rot="5591136">
              <a:off x="11301871" y="4330496"/>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nvGrpSpPr>
            <p:cNvPr id="1153" name="Group 1152">
              <a:extLst>
                <a:ext uri="{FF2B5EF4-FFF2-40B4-BE49-F238E27FC236}">
                  <a16:creationId xmlns:a16="http://schemas.microsoft.com/office/drawing/2014/main" id="{5F6003BE-80F4-4143-9754-4A4E178DAD33}"/>
                </a:ext>
              </a:extLst>
            </p:cNvPr>
            <p:cNvGrpSpPr/>
            <p:nvPr/>
          </p:nvGrpSpPr>
          <p:grpSpPr>
            <a:xfrm rot="18064065">
              <a:off x="11078736" y="4525534"/>
              <a:ext cx="727358" cy="1033971"/>
              <a:chOff x="4480542" y="3866613"/>
              <a:chExt cx="727358" cy="1033971"/>
            </a:xfrm>
          </p:grpSpPr>
          <p:sp>
            <p:nvSpPr>
              <p:cNvPr id="1228" name="Freeform 134">
                <a:extLst>
                  <a:ext uri="{FF2B5EF4-FFF2-40B4-BE49-F238E27FC236}">
                    <a16:creationId xmlns:a16="http://schemas.microsoft.com/office/drawing/2014/main" id="{629323F3-50DC-42AF-8090-6E7AC87D0951}"/>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29" name="Freeform 134">
                <a:extLst>
                  <a:ext uri="{FF2B5EF4-FFF2-40B4-BE49-F238E27FC236}">
                    <a16:creationId xmlns:a16="http://schemas.microsoft.com/office/drawing/2014/main" id="{78F33149-2EA0-4039-AE9B-C669EEDFE2AC}"/>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30" name="Freeform 134">
                <a:extLst>
                  <a:ext uri="{FF2B5EF4-FFF2-40B4-BE49-F238E27FC236}">
                    <a16:creationId xmlns:a16="http://schemas.microsoft.com/office/drawing/2014/main" id="{F3BD5B5A-B7D5-44C4-8E7B-20DA03FEBFFB}"/>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31" name="Freeform 134">
                <a:extLst>
                  <a:ext uri="{FF2B5EF4-FFF2-40B4-BE49-F238E27FC236}">
                    <a16:creationId xmlns:a16="http://schemas.microsoft.com/office/drawing/2014/main" id="{5F19E2D7-9DD7-457C-BD65-650BF59682A5}"/>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32" name="Freeform 134">
                <a:extLst>
                  <a:ext uri="{FF2B5EF4-FFF2-40B4-BE49-F238E27FC236}">
                    <a16:creationId xmlns:a16="http://schemas.microsoft.com/office/drawing/2014/main" id="{FC65F4FD-F3CB-4F94-BCA7-674D4AEA1849}"/>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33" name="Freeform 134">
                <a:extLst>
                  <a:ext uri="{FF2B5EF4-FFF2-40B4-BE49-F238E27FC236}">
                    <a16:creationId xmlns:a16="http://schemas.microsoft.com/office/drawing/2014/main" id="{CF8B8B08-9886-4118-9D43-AFAAF17628C4}"/>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34" name="Freeform 134">
                <a:extLst>
                  <a:ext uri="{FF2B5EF4-FFF2-40B4-BE49-F238E27FC236}">
                    <a16:creationId xmlns:a16="http://schemas.microsoft.com/office/drawing/2014/main" id="{442D6DE5-884C-4174-8628-5B166DA943BC}"/>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35" name="Freeform 134">
                <a:extLst>
                  <a:ext uri="{FF2B5EF4-FFF2-40B4-BE49-F238E27FC236}">
                    <a16:creationId xmlns:a16="http://schemas.microsoft.com/office/drawing/2014/main" id="{E4E53CAF-F44A-4F86-9049-BA87341DAE6D}"/>
                  </a:ext>
                </a:extLst>
              </p:cNvPr>
              <p:cNvSpPr/>
              <p:nvPr/>
            </p:nvSpPr>
            <p:spPr bwMode="auto">
              <a:xfrm rot="5591136">
                <a:off x="4995827" y="4154423"/>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1156" name="Group 1155">
              <a:extLst>
                <a:ext uri="{FF2B5EF4-FFF2-40B4-BE49-F238E27FC236}">
                  <a16:creationId xmlns:a16="http://schemas.microsoft.com/office/drawing/2014/main" id="{06E20C0F-9FFF-4AD9-80BB-EFF33D3FBF99}"/>
                </a:ext>
              </a:extLst>
            </p:cNvPr>
            <p:cNvGrpSpPr/>
            <p:nvPr/>
          </p:nvGrpSpPr>
          <p:grpSpPr>
            <a:xfrm rot="3614711">
              <a:off x="11578225" y="3267834"/>
              <a:ext cx="596174" cy="1033971"/>
              <a:chOff x="4480542" y="3866613"/>
              <a:chExt cx="596174" cy="1033971"/>
            </a:xfrm>
          </p:grpSpPr>
          <p:sp>
            <p:nvSpPr>
              <p:cNvPr id="1207" name="Freeform 134">
                <a:extLst>
                  <a:ext uri="{FF2B5EF4-FFF2-40B4-BE49-F238E27FC236}">
                    <a16:creationId xmlns:a16="http://schemas.microsoft.com/office/drawing/2014/main" id="{A4609E0A-FC8E-450F-A5F7-A40F224E80FE}"/>
                  </a:ext>
                </a:extLst>
              </p:cNvPr>
              <p:cNvSpPr/>
              <p:nvPr/>
            </p:nvSpPr>
            <p:spPr bwMode="auto">
              <a:xfrm>
                <a:off x="4738849" y="3866613"/>
                <a:ext cx="262879" cy="2510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08" name="Freeform 134">
                <a:extLst>
                  <a:ext uri="{FF2B5EF4-FFF2-40B4-BE49-F238E27FC236}">
                    <a16:creationId xmlns:a16="http://schemas.microsoft.com/office/drawing/2014/main" id="{4C3ECAEE-8894-41EA-96CB-C27C25320855}"/>
                  </a:ext>
                </a:extLst>
              </p:cNvPr>
              <p:cNvSpPr/>
              <p:nvPr/>
            </p:nvSpPr>
            <p:spPr bwMode="auto">
              <a:xfrm rot="11079268">
                <a:off x="4598631" y="4070382"/>
                <a:ext cx="262879" cy="22701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09" name="Freeform 134">
                <a:extLst>
                  <a:ext uri="{FF2B5EF4-FFF2-40B4-BE49-F238E27FC236}">
                    <a16:creationId xmlns:a16="http://schemas.microsoft.com/office/drawing/2014/main" id="{97166AB5-4FBB-4774-B4F7-311ED5A2383A}"/>
                  </a:ext>
                </a:extLst>
              </p:cNvPr>
              <p:cNvSpPr/>
              <p:nvPr/>
            </p:nvSpPr>
            <p:spPr bwMode="auto">
              <a:xfrm rot="11079268">
                <a:off x="4481235" y="4291688"/>
                <a:ext cx="358744" cy="35678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10" name="Freeform 134">
                <a:extLst>
                  <a:ext uri="{FF2B5EF4-FFF2-40B4-BE49-F238E27FC236}">
                    <a16:creationId xmlns:a16="http://schemas.microsoft.com/office/drawing/2014/main" id="{D21E58C8-B2EF-47C4-A9DB-275B49576138}"/>
                  </a:ext>
                </a:extLst>
              </p:cNvPr>
              <p:cNvSpPr/>
              <p:nvPr/>
            </p:nvSpPr>
            <p:spPr bwMode="auto">
              <a:xfrm rot="8711501">
                <a:off x="4480542" y="4616733"/>
                <a:ext cx="221682"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11" name="Freeform 134">
                <a:extLst>
                  <a:ext uri="{FF2B5EF4-FFF2-40B4-BE49-F238E27FC236}">
                    <a16:creationId xmlns:a16="http://schemas.microsoft.com/office/drawing/2014/main" id="{E7EF9EBA-09A0-4CD7-9888-9DE753D92E0E}"/>
                  </a:ext>
                </a:extLst>
              </p:cNvPr>
              <p:cNvSpPr/>
              <p:nvPr/>
            </p:nvSpPr>
            <p:spPr bwMode="auto">
              <a:xfrm rot="5591136">
                <a:off x="4864643" y="4025434"/>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12" name="Freeform 134">
                <a:extLst>
                  <a:ext uri="{FF2B5EF4-FFF2-40B4-BE49-F238E27FC236}">
                    <a16:creationId xmlns:a16="http://schemas.microsoft.com/office/drawing/2014/main" id="{DA76FFF9-5158-48F4-8859-A88A066CB967}"/>
                  </a:ext>
                </a:extLst>
              </p:cNvPr>
              <p:cNvSpPr/>
              <p:nvPr/>
            </p:nvSpPr>
            <p:spPr bwMode="auto">
              <a:xfrm rot="7625404">
                <a:off x="4748822" y="4181563"/>
                <a:ext cx="230614" cy="28385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13" name="Freeform 134">
                <a:extLst>
                  <a:ext uri="{FF2B5EF4-FFF2-40B4-BE49-F238E27FC236}">
                    <a16:creationId xmlns:a16="http://schemas.microsoft.com/office/drawing/2014/main" id="{7641E6B2-426E-42A8-8F59-4C3C346252F4}"/>
                  </a:ext>
                </a:extLst>
              </p:cNvPr>
              <p:cNvSpPr/>
              <p:nvPr/>
            </p:nvSpPr>
            <p:spPr bwMode="auto">
              <a:xfrm rot="4174912">
                <a:off x="4664559" y="4528672"/>
                <a:ext cx="230614" cy="25781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sp>
          <p:nvSpPr>
            <p:cNvPr id="1157" name="Freeform 134">
              <a:extLst>
                <a:ext uri="{FF2B5EF4-FFF2-40B4-BE49-F238E27FC236}">
                  <a16:creationId xmlns:a16="http://schemas.microsoft.com/office/drawing/2014/main" id="{75028D7E-9A5A-4EE4-96B2-596D59BC419D}"/>
                </a:ext>
              </a:extLst>
            </p:cNvPr>
            <p:cNvSpPr/>
            <p:nvPr/>
          </p:nvSpPr>
          <p:spPr bwMode="auto">
            <a:xfrm rot="5591136">
              <a:off x="11484699" y="4939281"/>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58" name="Freeform 134">
              <a:extLst>
                <a:ext uri="{FF2B5EF4-FFF2-40B4-BE49-F238E27FC236}">
                  <a16:creationId xmlns:a16="http://schemas.microsoft.com/office/drawing/2014/main" id="{A973C5E6-D915-46F4-B8FF-D4D17C7C2D4E}"/>
                </a:ext>
              </a:extLst>
            </p:cNvPr>
            <p:cNvSpPr/>
            <p:nvPr/>
          </p:nvSpPr>
          <p:spPr bwMode="auto">
            <a:xfrm rot="5591136">
              <a:off x="12089832" y="5082108"/>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59" name="Freeform 134">
              <a:extLst>
                <a:ext uri="{FF2B5EF4-FFF2-40B4-BE49-F238E27FC236}">
                  <a16:creationId xmlns:a16="http://schemas.microsoft.com/office/drawing/2014/main" id="{17E0AE29-A8CC-4EA9-9BB7-18C3C4628A2D}"/>
                </a:ext>
              </a:extLst>
            </p:cNvPr>
            <p:cNvSpPr/>
            <p:nvPr/>
          </p:nvSpPr>
          <p:spPr bwMode="auto">
            <a:xfrm rot="5591136">
              <a:off x="12527032" y="4605546"/>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60" name="Freeform 134">
              <a:extLst>
                <a:ext uri="{FF2B5EF4-FFF2-40B4-BE49-F238E27FC236}">
                  <a16:creationId xmlns:a16="http://schemas.microsoft.com/office/drawing/2014/main" id="{FADAAA24-CF4F-4C38-B0D7-7D55CCA2C9DD}"/>
                </a:ext>
              </a:extLst>
            </p:cNvPr>
            <p:cNvSpPr/>
            <p:nvPr/>
          </p:nvSpPr>
          <p:spPr bwMode="auto">
            <a:xfrm rot="5591136">
              <a:off x="12338603" y="4015109"/>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61" name="Freeform 134">
              <a:extLst>
                <a:ext uri="{FF2B5EF4-FFF2-40B4-BE49-F238E27FC236}">
                  <a16:creationId xmlns:a16="http://schemas.microsoft.com/office/drawing/2014/main" id="{64302E70-0EBE-461C-BB6C-F2E9D01FAD7E}"/>
                </a:ext>
              </a:extLst>
            </p:cNvPr>
            <p:cNvSpPr/>
            <p:nvPr/>
          </p:nvSpPr>
          <p:spPr bwMode="auto">
            <a:xfrm rot="5591136">
              <a:off x="11748433" y="3843283"/>
              <a:ext cx="194865" cy="22928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 name="connsiteX0" fmla="*/ 51140 w 748529"/>
                <a:gd name="connsiteY0" fmla="*/ 157399 h 765731"/>
                <a:gd name="connsiteX1" fmla="*/ 153534 w 748529"/>
                <a:gd name="connsiteY1" fmla="*/ 69293 h 765731"/>
                <a:gd name="connsiteX2" fmla="*/ 301172 w 748529"/>
                <a:gd name="connsiteY2" fmla="*/ 237 h 765731"/>
                <a:gd name="connsiteX3" fmla="*/ 478422 w 748529"/>
                <a:gd name="connsiteY3" fmla="*/ 93087 h 765731"/>
                <a:gd name="connsiteX4" fmla="*/ 648834 w 748529"/>
                <a:gd name="connsiteY4" fmla="*/ 135968 h 765731"/>
                <a:gd name="connsiteX5" fmla="*/ 734559 w 748529"/>
                <a:gd name="connsiteY5" fmla="*/ 281224 h 765731"/>
                <a:gd name="connsiteX6" fmla="*/ 739322 w 748529"/>
                <a:gd name="connsiteY6" fmla="*/ 488393 h 765731"/>
                <a:gd name="connsiteX7" fmla="*/ 644072 w 748529"/>
                <a:gd name="connsiteY7" fmla="*/ 664605 h 765731"/>
                <a:gd name="connsiteX8" fmla="*/ 513103 w 748529"/>
                <a:gd name="connsiteY8" fmla="*/ 740805 h 765731"/>
                <a:gd name="connsiteX9" fmla="*/ 334509 w 748529"/>
                <a:gd name="connsiteY9" fmla="*/ 762237 h 765731"/>
                <a:gd name="connsiteX10" fmla="*/ 132103 w 748529"/>
                <a:gd name="connsiteY10" fmla="*/ 676512 h 765731"/>
                <a:gd name="connsiteX11" fmla="*/ 15422 w 748529"/>
                <a:gd name="connsiteY11" fmla="*/ 474105 h 765731"/>
                <a:gd name="connsiteX12" fmla="*/ 5897 w 748529"/>
                <a:gd name="connsiteY12" fmla="*/ 252649 h 765731"/>
                <a:gd name="connsiteX13" fmla="*/ 51140 w 748529"/>
                <a:gd name="connsiteY13" fmla="*/ 157399 h 76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8529" h="765731">
                  <a:moveTo>
                    <a:pt x="51140" y="157399"/>
                  </a:moveTo>
                  <a:cubicBezTo>
                    <a:pt x="75746" y="126840"/>
                    <a:pt x="111862" y="95487"/>
                    <a:pt x="153534" y="69293"/>
                  </a:cubicBezTo>
                  <a:cubicBezTo>
                    <a:pt x="195206" y="43099"/>
                    <a:pt x="247024" y="-3729"/>
                    <a:pt x="301172" y="237"/>
                  </a:cubicBezTo>
                  <a:cubicBezTo>
                    <a:pt x="355320" y="4203"/>
                    <a:pt x="420478" y="70465"/>
                    <a:pt x="478422" y="93087"/>
                  </a:cubicBezTo>
                  <a:cubicBezTo>
                    <a:pt x="536366" y="115709"/>
                    <a:pt x="606145" y="104612"/>
                    <a:pt x="648834" y="135968"/>
                  </a:cubicBezTo>
                  <a:cubicBezTo>
                    <a:pt x="691524" y="167324"/>
                    <a:pt x="719478" y="222487"/>
                    <a:pt x="734559" y="281224"/>
                  </a:cubicBezTo>
                  <a:cubicBezTo>
                    <a:pt x="749640" y="339962"/>
                    <a:pt x="754403" y="424496"/>
                    <a:pt x="739322" y="488393"/>
                  </a:cubicBezTo>
                  <a:cubicBezTo>
                    <a:pt x="724241" y="552290"/>
                    <a:pt x="681775" y="622536"/>
                    <a:pt x="644072" y="664605"/>
                  </a:cubicBezTo>
                  <a:cubicBezTo>
                    <a:pt x="606369" y="706674"/>
                    <a:pt x="564697" y="724533"/>
                    <a:pt x="513103" y="740805"/>
                  </a:cubicBezTo>
                  <a:cubicBezTo>
                    <a:pt x="461509" y="757077"/>
                    <a:pt x="398009" y="772953"/>
                    <a:pt x="334509" y="762237"/>
                  </a:cubicBezTo>
                  <a:cubicBezTo>
                    <a:pt x="271009" y="751522"/>
                    <a:pt x="185284" y="724534"/>
                    <a:pt x="132103" y="676512"/>
                  </a:cubicBezTo>
                  <a:cubicBezTo>
                    <a:pt x="78922" y="628490"/>
                    <a:pt x="36456" y="544749"/>
                    <a:pt x="15422" y="474105"/>
                  </a:cubicBezTo>
                  <a:cubicBezTo>
                    <a:pt x="-5612" y="403461"/>
                    <a:pt x="-1247" y="306624"/>
                    <a:pt x="5897" y="252649"/>
                  </a:cubicBezTo>
                  <a:cubicBezTo>
                    <a:pt x="13041" y="198674"/>
                    <a:pt x="26534" y="187958"/>
                    <a:pt x="51140" y="157399"/>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62" name="Freeform 134">
              <a:extLst>
                <a:ext uri="{FF2B5EF4-FFF2-40B4-BE49-F238E27FC236}">
                  <a16:creationId xmlns:a16="http://schemas.microsoft.com/office/drawing/2014/main" id="{6C794378-2B63-4963-BE42-408A3C48EDFB}"/>
                </a:ext>
              </a:extLst>
            </p:cNvPr>
            <p:cNvSpPr/>
            <p:nvPr/>
          </p:nvSpPr>
          <p:spPr bwMode="auto">
            <a:xfrm rot="638977">
              <a:off x="11337057" y="4533858"/>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63" name="Freeform 134">
              <a:extLst>
                <a:ext uri="{FF2B5EF4-FFF2-40B4-BE49-F238E27FC236}">
                  <a16:creationId xmlns:a16="http://schemas.microsoft.com/office/drawing/2014/main" id="{11F380D4-B338-459E-912A-2E7781F73A2C}"/>
                </a:ext>
              </a:extLst>
            </p:cNvPr>
            <p:cNvSpPr/>
            <p:nvPr/>
          </p:nvSpPr>
          <p:spPr bwMode="auto">
            <a:xfrm rot="4985555">
              <a:off x="11875352" y="5067988"/>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64" name="Freeform 134">
              <a:extLst>
                <a:ext uri="{FF2B5EF4-FFF2-40B4-BE49-F238E27FC236}">
                  <a16:creationId xmlns:a16="http://schemas.microsoft.com/office/drawing/2014/main" id="{6A18832B-E182-4933-8BA1-04C976E5051C}"/>
                </a:ext>
              </a:extLst>
            </p:cNvPr>
            <p:cNvSpPr/>
            <p:nvPr/>
          </p:nvSpPr>
          <p:spPr bwMode="auto">
            <a:xfrm rot="8442954">
              <a:off x="11651165" y="5005814"/>
              <a:ext cx="223787" cy="26668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65" name="Freeform 134">
              <a:extLst>
                <a:ext uri="{FF2B5EF4-FFF2-40B4-BE49-F238E27FC236}">
                  <a16:creationId xmlns:a16="http://schemas.microsoft.com/office/drawing/2014/main" id="{B49FAFCB-7423-4B06-A60F-2EB581A29512}"/>
                </a:ext>
              </a:extLst>
            </p:cNvPr>
            <p:cNvSpPr/>
            <p:nvPr/>
          </p:nvSpPr>
          <p:spPr bwMode="auto">
            <a:xfrm rot="5182877">
              <a:off x="12319604" y="4925490"/>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66" name="Freeform 134">
              <a:extLst>
                <a:ext uri="{FF2B5EF4-FFF2-40B4-BE49-F238E27FC236}">
                  <a16:creationId xmlns:a16="http://schemas.microsoft.com/office/drawing/2014/main" id="{1FD95F3F-A83D-4113-A641-048F998F7BF5}"/>
                </a:ext>
              </a:extLst>
            </p:cNvPr>
            <p:cNvSpPr/>
            <p:nvPr/>
          </p:nvSpPr>
          <p:spPr bwMode="auto">
            <a:xfrm rot="771760">
              <a:off x="12429364" y="4771407"/>
              <a:ext cx="191558" cy="23424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67" name="Freeform 134">
              <a:extLst>
                <a:ext uri="{FF2B5EF4-FFF2-40B4-BE49-F238E27FC236}">
                  <a16:creationId xmlns:a16="http://schemas.microsoft.com/office/drawing/2014/main" id="{7555D8F3-D72E-446B-BBD1-1A264857BD49}"/>
                </a:ext>
              </a:extLst>
            </p:cNvPr>
            <p:cNvSpPr/>
            <p:nvPr/>
          </p:nvSpPr>
          <p:spPr bwMode="auto">
            <a:xfrm rot="1858664">
              <a:off x="12527053" y="4405557"/>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68" name="Freeform 134">
              <a:extLst>
                <a:ext uri="{FF2B5EF4-FFF2-40B4-BE49-F238E27FC236}">
                  <a16:creationId xmlns:a16="http://schemas.microsoft.com/office/drawing/2014/main" id="{EF36D72F-7D06-4BDD-9AEF-8B6520DBFA30}"/>
                </a:ext>
              </a:extLst>
            </p:cNvPr>
            <p:cNvSpPr/>
            <p:nvPr/>
          </p:nvSpPr>
          <p:spPr bwMode="auto">
            <a:xfrm rot="18600211">
              <a:off x="12491079" y="4258666"/>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69" name="Freeform 134">
              <a:extLst>
                <a:ext uri="{FF2B5EF4-FFF2-40B4-BE49-F238E27FC236}">
                  <a16:creationId xmlns:a16="http://schemas.microsoft.com/office/drawing/2014/main" id="{9F9FD195-8170-40B2-ADB3-59540109F429}"/>
                </a:ext>
              </a:extLst>
            </p:cNvPr>
            <p:cNvSpPr/>
            <p:nvPr/>
          </p:nvSpPr>
          <p:spPr bwMode="auto">
            <a:xfrm rot="4641969">
              <a:off x="11977806" y="3861372"/>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70" name="Freeform 134">
              <a:extLst>
                <a:ext uri="{FF2B5EF4-FFF2-40B4-BE49-F238E27FC236}">
                  <a16:creationId xmlns:a16="http://schemas.microsoft.com/office/drawing/2014/main" id="{82417EA9-937C-4265-9580-BCFE7645075B}"/>
                </a:ext>
              </a:extLst>
            </p:cNvPr>
            <p:cNvSpPr/>
            <p:nvPr/>
          </p:nvSpPr>
          <p:spPr bwMode="auto">
            <a:xfrm rot="20148555">
              <a:off x="12171287" y="3911461"/>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71" name="Freeform 134">
              <a:extLst>
                <a:ext uri="{FF2B5EF4-FFF2-40B4-BE49-F238E27FC236}">
                  <a16:creationId xmlns:a16="http://schemas.microsoft.com/office/drawing/2014/main" id="{9FFE8D41-4EA6-45A0-8887-AA9FCE33A819}"/>
                </a:ext>
              </a:extLst>
            </p:cNvPr>
            <p:cNvSpPr/>
            <p:nvPr/>
          </p:nvSpPr>
          <p:spPr bwMode="auto">
            <a:xfrm rot="839940">
              <a:off x="11431583" y="4155426"/>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72" name="Freeform 134">
              <a:extLst>
                <a:ext uri="{FF2B5EF4-FFF2-40B4-BE49-F238E27FC236}">
                  <a16:creationId xmlns:a16="http://schemas.microsoft.com/office/drawing/2014/main" id="{2321950E-A9D4-45EE-967A-53C892D87635}"/>
                </a:ext>
              </a:extLst>
            </p:cNvPr>
            <p:cNvSpPr/>
            <p:nvPr/>
          </p:nvSpPr>
          <p:spPr bwMode="auto">
            <a:xfrm rot="3577878">
              <a:off x="11528576" y="3962578"/>
              <a:ext cx="163567" cy="21609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176" name="Freeform 134">
              <a:extLst>
                <a:ext uri="{FF2B5EF4-FFF2-40B4-BE49-F238E27FC236}">
                  <a16:creationId xmlns:a16="http://schemas.microsoft.com/office/drawing/2014/main" id="{895CA129-4F55-41BF-977F-90E164B40FF2}"/>
                </a:ext>
              </a:extLst>
            </p:cNvPr>
            <p:cNvSpPr/>
            <p:nvPr/>
          </p:nvSpPr>
          <p:spPr bwMode="auto">
            <a:xfrm rot="1230551">
              <a:off x="12382437" y="4557262"/>
              <a:ext cx="191558" cy="23424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50" name="Freeform 134">
              <a:extLst>
                <a:ext uri="{FF2B5EF4-FFF2-40B4-BE49-F238E27FC236}">
                  <a16:creationId xmlns:a16="http://schemas.microsoft.com/office/drawing/2014/main" id="{EAD54482-1964-4342-AC78-8C6329CC9D65}"/>
                </a:ext>
              </a:extLst>
            </p:cNvPr>
            <p:cNvSpPr/>
            <p:nvPr/>
          </p:nvSpPr>
          <p:spPr bwMode="auto">
            <a:xfrm rot="11240115">
              <a:off x="11647412" y="3978613"/>
              <a:ext cx="274428" cy="259363"/>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51" name="Freeform 134">
              <a:extLst>
                <a:ext uri="{FF2B5EF4-FFF2-40B4-BE49-F238E27FC236}">
                  <a16:creationId xmlns:a16="http://schemas.microsoft.com/office/drawing/2014/main" id="{91D0E3F1-B551-4DA0-9C4A-130D157C002F}"/>
                </a:ext>
              </a:extLst>
            </p:cNvPr>
            <p:cNvSpPr/>
            <p:nvPr/>
          </p:nvSpPr>
          <p:spPr bwMode="auto">
            <a:xfrm rot="11240115">
              <a:off x="11878797" y="4005308"/>
              <a:ext cx="217070" cy="19404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52" name="Freeform 134">
              <a:extLst>
                <a:ext uri="{FF2B5EF4-FFF2-40B4-BE49-F238E27FC236}">
                  <a16:creationId xmlns:a16="http://schemas.microsoft.com/office/drawing/2014/main" id="{50BE265F-5A1B-4263-82B7-B98350636D19}"/>
                </a:ext>
              </a:extLst>
            </p:cNvPr>
            <p:cNvSpPr/>
            <p:nvPr/>
          </p:nvSpPr>
          <p:spPr bwMode="auto">
            <a:xfrm rot="11240115">
              <a:off x="12076404" y="4026790"/>
              <a:ext cx="243365" cy="26331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53" name="Freeform 134">
              <a:extLst>
                <a:ext uri="{FF2B5EF4-FFF2-40B4-BE49-F238E27FC236}">
                  <a16:creationId xmlns:a16="http://schemas.microsoft.com/office/drawing/2014/main" id="{B7CE4661-9052-4942-A1D3-F2ED196DE3EF}"/>
                </a:ext>
              </a:extLst>
            </p:cNvPr>
            <p:cNvSpPr/>
            <p:nvPr/>
          </p:nvSpPr>
          <p:spPr bwMode="auto">
            <a:xfrm rot="17248873">
              <a:off x="12240541" y="4162521"/>
              <a:ext cx="243365" cy="26331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54" name="Freeform 134">
              <a:extLst>
                <a:ext uri="{FF2B5EF4-FFF2-40B4-BE49-F238E27FC236}">
                  <a16:creationId xmlns:a16="http://schemas.microsoft.com/office/drawing/2014/main" id="{620F5B0E-9CCC-40CC-B3B3-C73CD6AD8EEA}"/>
                </a:ext>
              </a:extLst>
            </p:cNvPr>
            <p:cNvSpPr/>
            <p:nvPr/>
          </p:nvSpPr>
          <p:spPr bwMode="auto">
            <a:xfrm rot="17248873">
              <a:off x="11819726" y="4139887"/>
              <a:ext cx="286652" cy="31014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55" name="Freeform 134">
              <a:extLst>
                <a:ext uri="{FF2B5EF4-FFF2-40B4-BE49-F238E27FC236}">
                  <a16:creationId xmlns:a16="http://schemas.microsoft.com/office/drawing/2014/main" id="{6F278157-375B-4090-A3CF-6E177271A2C8}"/>
                </a:ext>
              </a:extLst>
            </p:cNvPr>
            <p:cNvSpPr/>
            <p:nvPr/>
          </p:nvSpPr>
          <p:spPr bwMode="auto">
            <a:xfrm rot="12572144">
              <a:off x="11553845" y="4149201"/>
              <a:ext cx="286652" cy="231561"/>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56" name="Freeform 134">
              <a:extLst>
                <a:ext uri="{FF2B5EF4-FFF2-40B4-BE49-F238E27FC236}">
                  <a16:creationId xmlns:a16="http://schemas.microsoft.com/office/drawing/2014/main" id="{B4B664E4-C4FD-4646-93E2-FC5EDDAE4B95}"/>
                </a:ext>
              </a:extLst>
            </p:cNvPr>
            <p:cNvSpPr/>
            <p:nvPr/>
          </p:nvSpPr>
          <p:spPr bwMode="auto">
            <a:xfrm rot="17248873" flipV="1">
              <a:off x="12035909" y="4275191"/>
              <a:ext cx="249145" cy="179303"/>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57" name="Freeform 134">
              <a:extLst>
                <a:ext uri="{FF2B5EF4-FFF2-40B4-BE49-F238E27FC236}">
                  <a16:creationId xmlns:a16="http://schemas.microsoft.com/office/drawing/2014/main" id="{05B99CEE-98DA-41FA-AD75-11F51E9A0F8E}"/>
                </a:ext>
              </a:extLst>
            </p:cNvPr>
            <p:cNvSpPr/>
            <p:nvPr/>
          </p:nvSpPr>
          <p:spPr bwMode="auto">
            <a:xfrm rot="12572144" flipH="1">
              <a:off x="12218678" y="4355012"/>
              <a:ext cx="304215" cy="254745"/>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58" name="Freeform 134">
              <a:extLst>
                <a:ext uri="{FF2B5EF4-FFF2-40B4-BE49-F238E27FC236}">
                  <a16:creationId xmlns:a16="http://schemas.microsoft.com/office/drawing/2014/main" id="{99B94E6F-0F2C-49DE-BD8C-5368EE87B803}"/>
                </a:ext>
              </a:extLst>
            </p:cNvPr>
            <p:cNvSpPr/>
            <p:nvPr/>
          </p:nvSpPr>
          <p:spPr bwMode="auto">
            <a:xfrm rot="12803513">
              <a:off x="11447003" y="4333244"/>
              <a:ext cx="286652" cy="31014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59" name="Freeform 134">
              <a:extLst>
                <a:ext uri="{FF2B5EF4-FFF2-40B4-BE49-F238E27FC236}">
                  <a16:creationId xmlns:a16="http://schemas.microsoft.com/office/drawing/2014/main" id="{DD60005E-A631-4EA5-9BC9-BB038167F50D}"/>
                </a:ext>
              </a:extLst>
            </p:cNvPr>
            <p:cNvSpPr/>
            <p:nvPr/>
          </p:nvSpPr>
          <p:spPr bwMode="auto">
            <a:xfrm rot="4604832">
              <a:off x="11706100" y="4316611"/>
              <a:ext cx="286652" cy="31014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60" name="Freeform 134">
              <a:extLst>
                <a:ext uri="{FF2B5EF4-FFF2-40B4-BE49-F238E27FC236}">
                  <a16:creationId xmlns:a16="http://schemas.microsoft.com/office/drawing/2014/main" id="{9A036A76-4844-431A-8A35-ABE76BDB0A17}"/>
                </a:ext>
              </a:extLst>
            </p:cNvPr>
            <p:cNvSpPr/>
            <p:nvPr/>
          </p:nvSpPr>
          <p:spPr bwMode="auto">
            <a:xfrm rot="2675645">
              <a:off x="11954974" y="4387553"/>
              <a:ext cx="286652" cy="31014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61" name="Freeform 134">
              <a:extLst>
                <a:ext uri="{FF2B5EF4-FFF2-40B4-BE49-F238E27FC236}">
                  <a16:creationId xmlns:a16="http://schemas.microsoft.com/office/drawing/2014/main" id="{05835031-408C-4474-9F40-76DC6655C7EB}"/>
                </a:ext>
              </a:extLst>
            </p:cNvPr>
            <p:cNvSpPr/>
            <p:nvPr/>
          </p:nvSpPr>
          <p:spPr bwMode="auto">
            <a:xfrm rot="17248873">
              <a:off x="12117880" y="4514171"/>
              <a:ext cx="286652" cy="31014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62" name="Freeform 134">
              <a:extLst>
                <a:ext uri="{FF2B5EF4-FFF2-40B4-BE49-F238E27FC236}">
                  <a16:creationId xmlns:a16="http://schemas.microsoft.com/office/drawing/2014/main" id="{E8F9D994-4A92-4737-9F29-A8EA2100F8F3}"/>
                </a:ext>
              </a:extLst>
            </p:cNvPr>
            <p:cNvSpPr/>
            <p:nvPr/>
          </p:nvSpPr>
          <p:spPr bwMode="auto">
            <a:xfrm rot="17248873">
              <a:off x="12225270" y="4739792"/>
              <a:ext cx="235753" cy="260198"/>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63" name="Freeform 134">
              <a:extLst>
                <a:ext uri="{FF2B5EF4-FFF2-40B4-BE49-F238E27FC236}">
                  <a16:creationId xmlns:a16="http://schemas.microsoft.com/office/drawing/2014/main" id="{E78296F9-996F-4F3D-897D-EFAFF17F8406}"/>
                </a:ext>
              </a:extLst>
            </p:cNvPr>
            <p:cNvSpPr/>
            <p:nvPr/>
          </p:nvSpPr>
          <p:spPr bwMode="auto">
            <a:xfrm rot="17248873">
              <a:off x="11808986" y="4556961"/>
              <a:ext cx="235753" cy="260198"/>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64" name="Freeform 134">
              <a:extLst>
                <a:ext uri="{FF2B5EF4-FFF2-40B4-BE49-F238E27FC236}">
                  <a16:creationId xmlns:a16="http://schemas.microsoft.com/office/drawing/2014/main" id="{F6CD1182-416C-4B74-80AE-2B9549DD510E}"/>
                </a:ext>
              </a:extLst>
            </p:cNvPr>
            <p:cNvSpPr/>
            <p:nvPr/>
          </p:nvSpPr>
          <p:spPr bwMode="auto">
            <a:xfrm rot="4365796">
              <a:off x="11570540" y="4563251"/>
              <a:ext cx="205732" cy="260198"/>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65" name="Freeform 134">
              <a:extLst>
                <a:ext uri="{FF2B5EF4-FFF2-40B4-BE49-F238E27FC236}">
                  <a16:creationId xmlns:a16="http://schemas.microsoft.com/office/drawing/2014/main" id="{1DE6861C-0DCF-4292-B5B1-30F8EE29B79B}"/>
                </a:ext>
              </a:extLst>
            </p:cNvPr>
            <p:cNvSpPr/>
            <p:nvPr/>
          </p:nvSpPr>
          <p:spPr bwMode="auto">
            <a:xfrm rot="17248873">
              <a:off x="11536092" y="4760825"/>
              <a:ext cx="235753" cy="260198"/>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66" name="Freeform 134">
              <a:extLst>
                <a:ext uri="{FF2B5EF4-FFF2-40B4-BE49-F238E27FC236}">
                  <a16:creationId xmlns:a16="http://schemas.microsoft.com/office/drawing/2014/main" id="{1FD1D813-F1A8-44A3-A98A-9353DC4E2A51}"/>
                </a:ext>
              </a:extLst>
            </p:cNvPr>
            <p:cNvSpPr/>
            <p:nvPr/>
          </p:nvSpPr>
          <p:spPr bwMode="auto">
            <a:xfrm rot="6394083">
              <a:off x="11772700" y="4690771"/>
              <a:ext cx="170432" cy="268348"/>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67" name="Freeform 134">
              <a:extLst>
                <a:ext uri="{FF2B5EF4-FFF2-40B4-BE49-F238E27FC236}">
                  <a16:creationId xmlns:a16="http://schemas.microsoft.com/office/drawing/2014/main" id="{A8B3F01B-1D43-406B-B11B-A80249AC3D88}"/>
                </a:ext>
              </a:extLst>
            </p:cNvPr>
            <p:cNvSpPr/>
            <p:nvPr/>
          </p:nvSpPr>
          <p:spPr bwMode="auto">
            <a:xfrm rot="17248873">
              <a:off x="11955467" y="4673751"/>
              <a:ext cx="235753" cy="260198"/>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68" name="Freeform 134">
              <a:extLst>
                <a:ext uri="{FF2B5EF4-FFF2-40B4-BE49-F238E27FC236}">
                  <a16:creationId xmlns:a16="http://schemas.microsoft.com/office/drawing/2014/main" id="{A6BCF461-1881-4C86-A493-5A8817C87E22}"/>
                </a:ext>
              </a:extLst>
            </p:cNvPr>
            <p:cNvSpPr/>
            <p:nvPr/>
          </p:nvSpPr>
          <p:spPr bwMode="auto">
            <a:xfrm rot="17248873">
              <a:off x="11728177" y="4845829"/>
              <a:ext cx="235753" cy="260198"/>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69" name="Freeform 134">
              <a:extLst>
                <a:ext uri="{FF2B5EF4-FFF2-40B4-BE49-F238E27FC236}">
                  <a16:creationId xmlns:a16="http://schemas.microsoft.com/office/drawing/2014/main" id="{27E03973-E996-422D-9F17-EFDCD36AFFBD}"/>
                </a:ext>
              </a:extLst>
            </p:cNvPr>
            <p:cNvSpPr/>
            <p:nvPr/>
          </p:nvSpPr>
          <p:spPr bwMode="auto">
            <a:xfrm rot="12836641">
              <a:off x="11947081" y="4912678"/>
              <a:ext cx="235753" cy="212024"/>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70" name="Freeform 134">
              <a:extLst>
                <a:ext uri="{FF2B5EF4-FFF2-40B4-BE49-F238E27FC236}">
                  <a16:creationId xmlns:a16="http://schemas.microsoft.com/office/drawing/2014/main" id="{1CB10B26-158E-4F0E-BEC8-E0A9173960EB}"/>
                </a:ext>
              </a:extLst>
            </p:cNvPr>
            <p:cNvSpPr/>
            <p:nvPr/>
          </p:nvSpPr>
          <p:spPr bwMode="auto">
            <a:xfrm rot="17248873">
              <a:off x="12098306" y="4856290"/>
              <a:ext cx="235753" cy="260786"/>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nvGrpSpPr>
            <p:cNvPr id="1271" name="Group 1270">
              <a:extLst>
                <a:ext uri="{FF2B5EF4-FFF2-40B4-BE49-F238E27FC236}">
                  <a16:creationId xmlns:a16="http://schemas.microsoft.com/office/drawing/2014/main" id="{30227351-C43B-4679-A2BF-152D27602FFE}"/>
                </a:ext>
              </a:extLst>
            </p:cNvPr>
            <p:cNvGrpSpPr/>
            <p:nvPr/>
          </p:nvGrpSpPr>
          <p:grpSpPr>
            <a:xfrm rot="2835252">
              <a:off x="11993376" y="3840275"/>
              <a:ext cx="259908" cy="340718"/>
              <a:chOff x="8669034" y="3796635"/>
              <a:chExt cx="260443" cy="341419"/>
            </a:xfrm>
          </p:grpSpPr>
          <p:sp>
            <p:nvSpPr>
              <p:cNvPr id="1272" name="Freeform 134">
                <a:extLst>
                  <a:ext uri="{FF2B5EF4-FFF2-40B4-BE49-F238E27FC236}">
                    <a16:creationId xmlns:a16="http://schemas.microsoft.com/office/drawing/2014/main" id="{919EEBDE-0FA7-440E-9221-AC20479A6A3A}"/>
                  </a:ext>
                </a:extLst>
              </p:cNvPr>
              <p:cNvSpPr/>
              <p:nvPr/>
            </p:nvSpPr>
            <p:spPr bwMode="auto">
              <a:xfrm rot="15017237">
                <a:off x="8628546" y="3837123"/>
                <a:ext cx="341419" cy="260443"/>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73" name="Freeform 135">
                <a:extLst>
                  <a:ext uri="{FF2B5EF4-FFF2-40B4-BE49-F238E27FC236}">
                    <a16:creationId xmlns:a16="http://schemas.microsoft.com/office/drawing/2014/main" id="{2D214A7B-DE60-408F-969B-E7F7266948F1}"/>
                  </a:ext>
                </a:extLst>
              </p:cNvPr>
              <p:cNvSpPr/>
              <p:nvPr/>
            </p:nvSpPr>
            <p:spPr bwMode="auto">
              <a:xfrm rot="15017237">
                <a:off x="8710229" y="3889843"/>
                <a:ext cx="179179" cy="134586"/>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1274" name="Group 1273">
              <a:extLst>
                <a:ext uri="{FF2B5EF4-FFF2-40B4-BE49-F238E27FC236}">
                  <a16:creationId xmlns:a16="http://schemas.microsoft.com/office/drawing/2014/main" id="{4D104812-FA8B-47B0-88C6-830335302FA8}"/>
                </a:ext>
              </a:extLst>
            </p:cNvPr>
            <p:cNvGrpSpPr/>
            <p:nvPr/>
          </p:nvGrpSpPr>
          <p:grpSpPr>
            <a:xfrm rot="2401740">
              <a:off x="11119756" y="4314093"/>
              <a:ext cx="253170" cy="331885"/>
              <a:chOff x="8669034" y="3796635"/>
              <a:chExt cx="260443" cy="341419"/>
            </a:xfrm>
          </p:grpSpPr>
          <p:sp>
            <p:nvSpPr>
              <p:cNvPr id="1275" name="Freeform 134">
                <a:extLst>
                  <a:ext uri="{FF2B5EF4-FFF2-40B4-BE49-F238E27FC236}">
                    <a16:creationId xmlns:a16="http://schemas.microsoft.com/office/drawing/2014/main" id="{FEE19DC4-00CB-42D5-99AA-6ADB5915815A}"/>
                  </a:ext>
                </a:extLst>
              </p:cNvPr>
              <p:cNvSpPr/>
              <p:nvPr/>
            </p:nvSpPr>
            <p:spPr bwMode="auto">
              <a:xfrm rot="15017237">
                <a:off x="8628546" y="3837123"/>
                <a:ext cx="341419" cy="260443"/>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a:ln w="12700">
                <a:solidFill>
                  <a:schemeClr val="accent3">
                    <a:lumMod val="60000"/>
                    <a:lumOff val="40000"/>
                  </a:schemeClr>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sp>
            <p:nvSpPr>
              <p:cNvPr id="1276" name="Freeform 135">
                <a:extLst>
                  <a:ext uri="{FF2B5EF4-FFF2-40B4-BE49-F238E27FC236}">
                    <a16:creationId xmlns:a16="http://schemas.microsoft.com/office/drawing/2014/main" id="{AF29A5C4-AC8C-4385-824D-921B85C4EA91}"/>
                  </a:ext>
                </a:extLst>
              </p:cNvPr>
              <p:cNvSpPr/>
              <p:nvPr/>
            </p:nvSpPr>
            <p:spPr bwMode="auto">
              <a:xfrm rot="15017237">
                <a:off x="8710229" y="3889843"/>
                <a:ext cx="179179" cy="134586"/>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6">
                  <a:lumMod val="60000"/>
                  <a:lumOff val="40000"/>
                </a:schemeClr>
              </a:solidFill>
              <a:ln w="12700">
                <a:solidFill>
                  <a:schemeClr val="accent6"/>
                </a:solidFill>
                <a:miter lim="800000"/>
                <a:headEnd/>
                <a:tailEnd/>
              </a:ln>
            </p:spPr>
            <p:txBody>
              <a:bodyPr anchor="ctr"/>
              <a:lstStyle/>
              <a:p>
                <a:pPr marL="0" marR="0" lvl="0" indent="0" algn="ctr" defTabSz="914126" rtl="0" eaLnBrk="1" fontAlgn="base" latinLnBrk="0" hangingPunct="1">
                  <a:lnSpc>
                    <a:spcPct val="90000"/>
                  </a:lnSpc>
                  <a:spcBef>
                    <a:spcPct val="35000"/>
                  </a:spcBef>
                  <a:spcAft>
                    <a:spcPct val="25000"/>
                  </a:spcAft>
                  <a:buClr>
                    <a:srgbClr val="8B3D9A"/>
                  </a:buClr>
                  <a:buSzTx/>
                  <a:buFont typeface="Arial" charset="0"/>
                  <a:buChar char="•"/>
                  <a:tabLst/>
                  <a:defRPr/>
                </a:pPr>
                <a:endParaRPr kumimoji="0" lang="en-US" sz="1400" b="0" i="0" u="none" strike="noStrike" kern="1200" cap="none" spc="0" normalizeH="0" baseline="0" noProof="0">
                  <a:ln>
                    <a:noFill/>
                  </a:ln>
                  <a:solidFill>
                    <a:srgbClr val="CDCDCF"/>
                  </a:solidFill>
                  <a:effectLst/>
                  <a:uLnTx/>
                  <a:uFillTx/>
                  <a:latin typeface="Times New Roman" panose="02020603050405020304" pitchFamily="18" charset="0"/>
                  <a:ea typeface="MS PGothic" pitchFamily="34" charset="-128"/>
                  <a:cs typeface="Arial" panose="020B0604020202020204" pitchFamily="34" charset="0"/>
                  <a:sym typeface="Helvetica"/>
                </a:endParaRPr>
              </a:p>
            </p:txBody>
          </p:sp>
        </p:grpSp>
        <p:grpSp>
          <p:nvGrpSpPr>
            <p:cNvPr id="1277" name="Group 59">
              <a:extLst>
                <a:ext uri="{FF2B5EF4-FFF2-40B4-BE49-F238E27FC236}">
                  <a16:creationId xmlns:a16="http://schemas.microsoft.com/office/drawing/2014/main" id="{B8EB70D6-CEFF-4811-A3FC-5C955CAD0B08}"/>
                </a:ext>
              </a:extLst>
            </p:cNvPr>
            <p:cNvGrpSpPr>
              <a:grpSpLocks/>
            </p:cNvGrpSpPr>
            <p:nvPr/>
          </p:nvGrpSpPr>
          <p:grpSpPr bwMode="auto">
            <a:xfrm rot="309245">
              <a:off x="11698996" y="4922184"/>
              <a:ext cx="301563" cy="331542"/>
              <a:chOff x="5461693" y="4035622"/>
              <a:chExt cx="1040210" cy="1144986"/>
            </a:xfrm>
          </p:grpSpPr>
          <p:sp>
            <p:nvSpPr>
              <p:cNvPr id="1278" name="Freeform 60">
                <a:extLst>
                  <a:ext uri="{FF2B5EF4-FFF2-40B4-BE49-F238E27FC236}">
                    <a16:creationId xmlns:a16="http://schemas.microsoft.com/office/drawing/2014/main" id="{690BE244-8687-440B-A447-1DFFB090671D}"/>
                  </a:ext>
                </a:extLst>
              </p:cNvPr>
              <p:cNvSpPr/>
              <p:nvPr/>
            </p:nvSpPr>
            <p:spPr bwMode="auto">
              <a:xfrm>
                <a:off x="5461693" y="4035622"/>
                <a:ext cx="1040210" cy="1144986"/>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gradFill>
                <a:gsLst>
                  <a:gs pos="0">
                    <a:schemeClr val="accent3">
                      <a:lumMod val="75000"/>
                    </a:schemeClr>
                  </a:gs>
                  <a:gs pos="50000">
                    <a:schemeClr val="accent3"/>
                  </a:gs>
                  <a:gs pos="100000">
                    <a:schemeClr val="accent3">
                      <a:lumMod val="60000"/>
                      <a:lumOff val="40000"/>
                    </a:schemeClr>
                  </a:gs>
                </a:gsLst>
                <a:lin ang="10800000" scaled="1"/>
              </a:gradFill>
              <a:ln w="12700" cap="flat" cmpd="sng" algn="ctr">
                <a:solidFill>
                  <a:schemeClr val="accent3">
                    <a:lumMod val="60000"/>
                    <a:lumOff val="40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816" rtl="0" eaLnBrk="0" fontAlgn="base" latinLnBrk="0" hangingPunct="0">
                  <a:lnSpc>
                    <a:spcPct val="90000"/>
                  </a:lnSpc>
                  <a:spcBef>
                    <a:spcPct val="0"/>
                  </a:spcBef>
                  <a:spcAft>
                    <a:spcPct val="0"/>
                  </a:spcAft>
                  <a:buClr>
                    <a:srgbClr val="8B3D9A"/>
                  </a:buClr>
                  <a:buSzPct val="45000"/>
                  <a:buFontTx/>
                  <a:buNone/>
                  <a:tabLst/>
                  <a:defRPr/>
                </a:pPr>
                <a:endParaRPr kumimoji="0" lang="en-US" sz="2645" b="0" i="0" u="none" strike="noStrike" kern="1200" cap="none" spc="0" normalizeH="0" baseline="0" noProof="0">
                  <a:ln>
                    <a:noFill/>
                  </a:ln>
                  <a:solidFill>
                    <a:srgbClr val="FFFFFF"/>
                  </a:solidFill>
                  <a:effectLst/>
                  <a:uLnTx/>
                  <a:uFillTx/>
                  <a:latin typeface="Calibri" panose="020F0502020204030204" pitchFamily="34" charset="0"/>
                  <a:ea typeface="+mn-ea"/>
                  <a:cs typeface="Arial" pitchFamily="34" charset="0"/>
                  <a:sym typeface="Helvetica"/>
                </a:endParaRPr>
              </a:p>
            </p:txBody>
          </p:sp>
          <p:sp>
            <p:nvSpPr>
              <p:cNvPr id="1279" name="Freeform 61">
                <a:extLst>
                  <a:ext uri="{FF2B5EF4-FFF2-40B4-BE49-F238E27FC236}">
                    <a16:creationId xmlns:a16="http://schemas.microsoft.com/office/drawing/2014/main" id="{98C6F9B9-305D-4666-B6AD-19DBF2349E29}"/>
                  </a:ext>
                </a:extLst>
              </p:cNvPr>
              <p:cNvSpPr/>
              <p:nvPr/>
            </p:nvSpPr>
            <p:spPr bwMode="auto">
              <a:xfrm rot="2112546">
                <a:off x="5633242" y="4241941"/>
                <a:ext cx="582151" cy="533763"/>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accent6">
                  <a:lumMod val="60000"/>
                  <a:lumOff val="40000"/>
                </a:schemeClr>
              </a:solidFill>
              <a:ln w="12700">
                <a:solidFill>
                  <a:schemeClr val="accent6"/>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816" rtl="0" eaLnBrk="0" fontAlgn="base" latinLnBrk="0" hangingPunct="0">
                  <a:lnSpc>
                    <a:spcPct val="90000"/>
                  </a:lnSpc>
                  <a:spcBef>
                    <a:spcPct val="0"/>
                  </a:spcBef>
                  <a:spcAft>
                    <a:spcPct val="0"/>
                  </a:spcAft>
                  <a:buClr>
                    <a:srgbClr val="8B3D9A"/>
                  </a:buClr>
                  <a:buSzPct val="45000"/>
                  <a:buFontTx/>
                  <a:buNone/>
                  <a:tabLst/>
                  <a:defRPr/>
                </a:pPr>
                <a:endParaRPr kumimoji="0" lang="en-US" sz="1544"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itchFamily="34" charset="0"/>
                  <a:sym typeface="Helvetica"/>
                </a:endParaRPr>
              </a:p>
            </p:txBody>
          </p:sp>
        </p:grpSp>
        <p:grpSp>
          <p:nvGrpSpPr>
            <p:cNvPr id="1280" name="Group 59">
              <a:extLst>
                <a:ext uri="{FF2B5EF4-FFF2-40B4-BE49-F238E27FC236}">
                  <a16:creationId xmlns:a16="http://schemas.microsoft.com/office/drawing/2014/main" id="{79799048-6F70-4EBF-9B33-182932050184}"/>
                </a:ext>
              </a:extLst>
            </p:cNvPr>
            <p:cNvGrpSpPr>
              <a:grpSpLocks/>
            </p:cNvGrpSpPr>
            <p:nvPr/>
          </p:nvGrpSpPr>
          <p:grpSpPr bwMode="auto">
            <a:xfrm rot="309245">
              <a:off x="12439172" y="4510118"/>
              <a:ext cx="301563" cy="331542"/>
              <a:chOff x="5461693" y="4035622"/>
              <a:chExt cx="1040210" cy="1144986"/>
            </a:xfrm>
          </p:grpSpPr>
          <p:sp>
            <p:nvSpPr>
              <p:cNvPr id="1281" name="Freeform 60">
                <a:extLst>
                  <a:ext uri="{FF2B5EF4-FFF2-40B4-BE49-F238E27FC236}">
                    <a16:creationId xmlns:a16="http://schemas.microsoft.com/office/drawing/2014/main" id="{0E9C9EFC-43E4-404A-8033-C621EB99B05D}"/>
                  </a:ext>
                </a:extLst>
              </p:cNvPr>
              <p:cNvSpPr/>
              <p:nvPr/>
            </p:nvSpPr>
            <p:spPr bwMode="auto">
              <a:xfrm>
                <a:off x="5461693" y="4035622"/>
                <a:ext cx="1040210" cy="1144986"/>
              </a:xfrm>
              <a:custGeom>
                <a:avLst/>
                <a:gdLst>
                  <a:gd name="connsiteX0" fmla="*/ 115888 w 1040210"/>
                  <a:gd name="connsiteY0" fmla="*/ 384969 h 1144985"/>
                  <a:gd name="connsiteX1" fmla="*/ 123032 w 1040210"/>
                  <a:gd name="connsiteY1" fmla="*/ 330201 h 1144985"/>
                  <a:gd name="connsiteX2" fmla="*/ 103982 w 1040210"/>
                  <a:gd name="connsiteY2" fmla="*/ 265907 h 1144985"/>
                  <a:gd name="connsiteX3" fmla="*/ 89694 w 1040210"/>
                  <a:gd name="connsiteY3" fmla="*/ 218282 h 1144985"/>
                  <a:gd name="connsiteX4" fmla="*/ 125413 w 1040210"/>
                  <a:gd name="connsiteY4" fmla="*/ 213519 h 1144985"/>
                  <a:gd name="connsiteX5" fmla="*/ 180182 w 1040210"/>
                  <a:gd name="connsiteY5" fmla="*/ 246857 h 1144985"/>
                  <a:gd name="connsiteX6" fmla="*/ 227807 w 1040210"/>
                  <a:gd name="connsiteY6" fmla="*/ 270669 h 1144985"/>
                  <a:gd name="connsiteX7" fmla="*/ 244475 w 1040210"/>
                  <a:gd name="connsiteY7" fmla="*/ 273051 h 1144985"/>
                  <a:gd name="connsiteX8" fmla="*/ 318294 w 1040210"/>
                  <a:gd name="connsiteY8" fmla="*/ 232569 h 1144985"/>
                  <a:gd name="connsiteX9" fmla="*/ 449263 w 1040210"/>
                  <a:gd name="connsiteY9" fmla="*/ 184944 h 1144985"/>
                  <a:gd name="connsiteX10" fmla="*/ 539750 w 1040210"/>
                  <a:gd name="connsiteY10" fmla="*/ 184944 h 1144985"/>
                  <a:gd name="connsiteX11" fmla="*/ 601663 w 1040210"/>
                  <a:gd name="connsiteY11" fmla="*/ 118269 h 1144985"/>
                  <a:gd name="connsiteX12" fmla="*/ 646907 w 1040210"/>
                  <a:gd name="connsiteY12" fmla="*/ 34926 h 1144985"/>
                  <a:gd name="connsiteX13" fmla="*/ 718344 w 1040210"/>
                  <a:gd name="connsiteY13" fmla="*/ 3969 h 1144985"/>
                  <a:gd name="connsiteX14" fmla="*/ 758825 w 1040210"/>
                  <a:gd name="connsiteY14" fmla="*/ 11113 h 1144985"/>
                  <a:gd name="connsiteX15" fmla="*/ 763588 w 1040210"/>
                  <a:gd name="connsiteY15" fmla="*/ 70644 h 1144985"/>
                  <a:gd name="connsiteX16" fmla="*/ 799307 w 1040210"/>
                  <a:gd name="connsiteY16" fmla="*/ 130176 h 1144985"/>
                  <a:gd name="connsiteX17" fmla="*/ 837407 w 1040210"/>
                  <a:gd name="connsiteY17" fmla="*/ 158751 h 1144985"/>
                  <a:gd name="connsiteX18" fmla="*/ 920750 w 1040210"/>
                  <a:gd name="connsiteY18" fmla="*/ 158751 h 1144985"/>
                  <a:gd name="connsiteX19" fmla="*/ 965994 w 1040210"/>
                  <a:gd name="connsiteY19" fmla="*/ 175419 h 1144985"/>
                  <a:gd name="connsiteX20" fmla="*/ 968375 w 1040210"/>
                  <a:gd name="connsiteY20" fmla="*/ 215901 h 1144985"/>
                  <a:gd name="connsiteX21" fmla="*/ 946944 w 1040210"/>
                  <a:gd name="connsiteY21" fmla="*/ 275432 h 1144985"/>
                  <a:gd name="connsiteX22" fmla="*/ 946944 w 1040210"/>
                  <a:gd name="connsiteY22" fmla="*/ 334963 h 1144985"/>
                  <a:gd name="connsiteX23" fmla="*/ 982663 w 1040210"/>
                  <a:gd name="connsiteY23" fmla="*/ 401638 h 1144985"/>
                  <a:gd name="connsiteX24" fmla="*/ 1008857 w 1040210"/>
                  <a:gd name="connsiteY24" fmla="*/ 523082 h 1144985"/>
                  <a:gd name="connsiteX25" fmla="*/ 999332 w 1040210"/>
                  <a:gd name="connsiteY25" fmla="*/ 727869 h 1144985"/>
                  <a:gd name="connsiteX26" fmla="*/ 989807 w 1040210"/>
                  <a:gd name="connsiteY26" fmla="*/ 765969 h 1144985"/>
                  <a:gd name="connsiteX27" fmla="*/ 1006475 w 1040210"/>
                  <a:gd name="connsiteY27" fmla="*/ 811213 h 1144985"/>
                  <a:gd name="connsiteX28" fmla="*/ 1039813 w 1040210"/>
                  <a:gd name="connsiteY28" fmla="*/ 856457 h 1144985"/>
                  <a:gd name="connsiteX29" fmla="*/ 1004094 w 1040210"/>
                  <a:gd name="connsiteY29" fmla="*/ 899319 h 1144985"/>
                  <a:gd name="connsiteX30" fmla="*/ 937419 w 1040210"/>
                  <a:gd name="connsiteY30" fmla="*/ 908844 h 1144985"/>
                  <a:gd name="connsiteX31" fmla="*/ 885032 w 1040210"/>
                  <a:gd name="connsiteY31" fmla="*/ 915988 h 1144985"/>
                  <a:gd name="connsiteX32" fmla="*/ 851694 w 1040210"/>
                  <a:gd name="connsiteY32" fmla="*/ 949326 h 1144985"/>
                  <a:gd name="connsiteX33" fmla="*/ 763588 w 1040210"/>
                  <a:gd name="connsiteY33" fmla="*/ 999332 h 1144985"/>
                  <a:gd name="connsiteX34" fmla="*/ 699294 w 1040210"/>
                  <a:gd name="connsiteY34" fmla="*/ 1068388 h 1144985"/>
                  <a:gd name="connsiteX35" fmla="*/ 658813 w 1040210"/>
                  <a:gd name="connsiteY35" fmla="*/ 1082676 h 1144985"/>
                  <a:gd name="connsiteX36" fmla="*/ 604044 w 1040210"/>
                  <a:gd name="connsiteY36" fmla="*/ 1051719 h 1144985"/>
                  <a:gd name="connsiteX37" fmla="*/ 573088 w 1040210"/>
                  <a:gd name="connsiteY37" fmla="*/ 1058863 h 1144985"/>
                  <a:gd name="connsiteX38" fmla="*/ 494507 w 1040210"/>
                  <a:gd name="connsiteY38" fmla="*/ 1120776 h 1144985"/>
                  <a:gd name="connsiteX39" fmla="*/ 461169 w 1040210"/>
                  <a:gd name="connsiteY39" fmla="*/ 1137444 h 1144985"/>
                  <a:gd name="connsiteX40" fmla="*/ 413544 w 1040210"/>
                  <a:gd name="connsiteY40" fmla="*/ 1075532 h 1144985"/>
                  <a:gd name="connsiteX41" fmla="*/ 332582 w 1040210"/>
                  <a:gd name="connsiteY41" fmla="*/ 1006476 h 1144985"/>
                  <a:gd name="connsiteX42" fmla="*/ 268288 w 1040210"/>
                  <a:gd name="connsiteY42" fmla="*/ 1027907 h 1144985"/>
                  <a:gd name="connsiteX43" fmla="*/ 237332 w 1040210"/>
                  <a:gd name="connsiteY43" fmla="*/ 996951 h 1144985"/>
                  <a:gd name="connsiteX44" fmla="*/ 225425 w 1040210"/>
                  <a:gd name="connsiteY44" fmla="*/ 961232 h 1144985"/>
                  <a:gd name="connsiteX45" fmla="*/ 184944 w 1040210"/>
                  <a:gd name="connsiteY45" fmla="*/ 942182 h 1144985"/>
                  <a:gd name="connsiteX46" fmla="*/ 123032 w 1040210"/>
                  <a:gd name="connsiteY46" fmla="*/ 865982 h 1144985"/>
                  <a:gd name="connsiteX47" fmla="*/ 84932 w 1040210"/>
                  <a:gd name="connsiteY47" fmla="*/ 770732 h 1144985"/>
                  <a:gd name="connsiteX48" fmla="*/ 77788 w 1040210"/>
                  <a:gd name="connsiteY48" fmla="*/ 718344 h 1144985"/>
                  <a:gd name="connsiteX49" fmla="*/ 53975 w 1040210"/>
                  <a:gd name="connsiteY49" fmla="*/ 654051 h 1144985"/>
                  <a:gd name="connsiteX50" fmla="*/ 6350 w 1040210"/>
                  <a:gd name="connsiteY50" fmla="*/ 534988 h 1144985"/>
                  <a:gd name="connsiteX51" fmla="*/ 15875 w 1040210"/>
                  <a:gd name="connsiteY51" fmla="*/ 423069 h 1144985"/>
                  <a:gd name="connsiteX52" fmla="*/ 34925 w 1040210"/>
                  <a:gd name="connsiteY52" fmla="*/ 384969 h 1144985"/>
                  <a:gd name="connsiteX53" fmla="*/ 20638 w 1040210"/>
                  <a:gd name="connsiteY53" fmla="*/ 330201 h 1144985"/>
                  <a:gd name="connsiteX54" fmla="*/ 39688 w 1040210"/>
                  <a:gd name="connsiteY54" fmla="*/ 313532 h 1144985"/>
                  <a:gd name="connsiteX55" fmla="*/ 111125 w 1040210"/>
                  <a:gd name="connsiteY55" fmla="*/ 323057 h 1144985"/>
                  <a:gd name="connsiteX56" fmla="*/ 123032 w 1040210"/>
                  <a:gd name="connsiteY56" fmla="*/ 330201 h 114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40210" h="1144985">
                    <a:moveTo>
                      <a:pt x="115888" y="384969"/>
                    </a:moveTo>
                    <a:cubicBezTo>
                      <a:pt x="120452" y="367507"/>
                      <a:pt x="125016" y="350045"/>
                      <a:pt x="123032" y="330201"/>
                    </a:cubicBezTo>
                    <a:cubicBezTo>
                      <a:pt x="121048" y="310357"/>
                      <a:pt x="109538" y="284560"/>
                      <a:pt x="103982" y="265907"/>
                    </a:cubicBezTo>
                    <a:cubicBezTo>
                      <a:pt x="98426" y="247254"/>
                      <a:pt x="86122" y="227013"/>
                      <a:pt x="89694" y="218282"/>
                    </a:cubicBezTo>
                    <a:cubicBezTo>
                      <a:pt x="93266" y="209551"/>
                      <a:pt x="110332" y="208757"/>
                      <a:pt x="125413" y="213519"/>
                    </a:cubicBezTo>
                    <a:cubicBezTo>
                      <a:pt x="140494" y="218282"/>
                      <a:pt x="163116" y="237332"/>
                      <a:pt x="180182" y="246857"/>
                    </a:cubicBezTo>
                    <a:cubicBezTo>
                      <a:pt x="197248" y="256382"/>
                      <a:pt x="217092" y="266303"/>
                      <a:pt x="227807" y="270669"/>
                    </a:cubicBezTo>
                    <a:cubicBezTo>
                      <a:pt x="238522" y="275035"/>
                      <a:pt x="229394" y="279401"/>
                      <a:pt x="244475" y="273051"/>
                    </a:cubicBezTo>
                    <a:cubicBezTo>
                      <a:pt x="259556" y="266701"/>
                      <a:pt x="284163" y="247254"/>
                      <a:pt x="318294" y="232569"/>
                    </a:cubicBezTo>
                    <a:cubicBezTo>
                      <a:pt x="352425" y="217885"/>
                      <a:pt x="412354" y="192881"/>
                      <a:pt x="449263" y="184944"/>
                    </a:cubicBezTo>
                    <a:cubicBezTo>
                      <a:pt x="486172" y="177007"/>
                      <a:pt x="514350" y="196056"/>
                      <a:pt x="539750" y="184944"/>
                    </a:cubicBezTo>
                    <a:cubicBezTo>
                      <a:pt x="565150" y="173832"/>
                      <a:pt x="583804" y="143272"/>
                      <a:pt x="601663" y="118269"/>
                    </a:cubicBezTo>
                    <a:cubicBezTo>
                      <a:pt x="619523" y="93266"/>
                      <a:pt x="627460" y="53976"/>
                      <a:pt x="646907" y="34926"/>
                    </a:cubicBezTo>
                    <a:cubicBezTo>
                      <a:pt x="666354" y="15876"/>
                      <a:pt x="699691" y="7938"/>
                      <a:pt x="718344" y="3969"/>
                    </a:cubicBezTo>
                    <a:cubicBezTo>
                      <a:pt x="736997" y="0"/>
                      <a:pt x="751284" y="1"/>
                      <a:pt x="758825" y="11113"/>
                    </a:cubicBezTo>
                    <a:cubicBezTo>
                      <a:pt x="766366" y="22226"/>
                      <a:pt x="756841" y="50800"/>
                      <a:pt x="763588" y="70644"/>
                    </a:cubicBezTo>
                    <a:cubicBezTo>
                      <a:pt x="770335" y="90488"/>
                      <a:pt x="787004" y="115492"/>
                      <a:pt x="799307" y="130176"/>
                    </a:cubicBezTo>
                    <a:cubicBezTo>
                      <a:pt x="811610" y="144861"/>
                      <a:pt x="817167" y="153989"/>
                      <a:pt x="837407" y="158751"/>
                    </a:cubicBezTo>
                    <a:cubicBezTo>
                      <a:pt x="857648" y="163514"/>
                      <a:pt x="899319" y="155973"/>
                      <a:pt x="920750" y="158751"/>
                    </a:cubicBezTo>
                    <a:cubicBezTo>
                      <a:pt x="942181" y="161529"/>
                      <a:pt x="958057" y="165894"/>
                      <a:pt x="965994" y="175419"/>
                    </a:cubicBezTo>
                    <a:cubicBezTo>
                      <a:pt x="973931" y="184944"/>
                      <a:pt x="971550" y="199232"/>
                      <a:pt x="968375" y="215901"/>
                    </a:cubicBezTo>
                    <a:cubicBezTo>
                      <a:pt x="965200" y="232570"/>
                      <a:pt x="950516" y="255588"/>
                      <a:pt x="946944" y="275432"/>
                    </a:cubicBezTo>
                    <a:cubicBezTo>
                      <a:pt x="943372" y="295276"/>
                      <a:pt x="940991" y="313929"/>
                      <a:pt x="946944" y="334963"/>
                    </a:cubicBezTo>
                    <a:cubicBezTo>
                      <a:pt x="952897" y="355997"/>
                      <a:pt x="972344" y="370285"/>
                      <a:pt x="982663" y="401638"/>
                    </a:cubicBezTo>
                    <a:cubicBezTo>
                      <a:pt x="992982" y="432991"/>
                      <a:pt x="1006079" y="468710"/>
                      <a:pt x="1008857" y="523082"/>
                    </a:cubicBezTo>
                    <a:cubicBezTo>
                      <a:pt x="1011635" y="577454"/>
                      <a:pt x="1002507" y="687388"/>
                      <a:pt x="999332" y="727869"/>
                    </a:cubicBezTo>
                    <a:cubicBezTo>
                      <a:pt x="996157" y="768350"/>
                      <a:pt x="988617" y="752078"/>
                      <a:pt x="989807" y="765969"/>
                    </a:cubicBezTo>
                    <a:cubicBezTo>
                      <a:pt x="990997" y="779860"/>
                      <a:pt x="998141" y="796132"/>
                      <a:pt x="1006475" y="811213"/>
                    </a:cubicBezTo>
                    <a:cubicBezTo>
                      <a:pt x="1014809" y="826294"/>
                      <a:pt x="1040210" y="841773"/>
                      <a:pt x="1039813" y="856457"/>
                    </a:cubicBezTo>
                    <a:cubicBezTo>
                      <a:pt x="1039416" y="871141"/>
                      <a:pt x="1021160" y="890588"/>
                      <a:pt x="1004094" y="899319"/>
                    </a:cubicBezTo>
                    <a:cubicBezTo>
                      <a:pt x="987028" y="908050"/>
                      <a:pt x="937419" y="908844"/>
                      <a:pt x="937419" y="908844"/>
                    </a:cubicBezTo>
                    <a:cubicBezTo>
                      <a:pt x="917575" y="911622"/>
                      <a:pt x="899319" y="909241"/>
                      <a:pt x="885032" y="915988"/>
                    </a:cubicBezTo>
                    <a:cubicBezTo>
                      <a:pt x="870745" y="922735"/>
                      <a:pt x="871935" y="935435"/>
                      <a:pt x="851694" y="949326"/>
                    </a:cubicBezTo>
                    <a:cubicBezTo>
                      <a:pt x="831453" y="963217"/>
                      <a:pt x="788988" y="979488"/>
                      <a:pt x="763588" y="999332"/>
                    </a:cubicBezTo>
                    <a:cubicBezTo>
                      <a:pt x="738188" y="1019176"/>
                      <a:pt x="716756" y="1054497"/>
                      <a:pt x="699294" y="1068388"/>
                    </a:cubicBezTo>
                    <a:cubicBezTo>
                      <a:pt x="681832" y="1082279"/>
                      <a:pt x="674688" y="1085454"/>
                      <a:pt x="658813" y="1082676"/>
                    </a:cubicBezTo>
                    <a:cubicBezTo>
                      <a:pt x="642938" y="1079898"/>
                      <a:pt x="618331" y="1055688"/>
                      <a:pt x="604044" y="1051719"/>
                    </a:cubicBezTo>
                    <a:cubicBezTo>
                      <a:pt x="589757" y="1047750"/>
                      <a:pt x="591344" y="1047354"/>
                      <a:pt x="573088" y="1058863"/>
                    </a:cubicBezTo>
                    <a:cubicBezTo>
                      <a:pt x="554832" y="1070372"/>
                      <a:pt x="513160" y="1107679"/>
                      <a:pt x="494507" y="1120776"/>
                    </a:cubicBezTo>
                    <a:cubicBezTo>
                      <a:pt x="475854" y="1133873"/>
                      <a:pt x="474663" y="1144985"/>
                      <a:pt x="461169" y="1137444"/>
                    </a:cubicBezTo>
                    <a:cubicBezTo>
                      <a:pt x="447675" y="1129903"/>
                      <a:pt x="434975" y="1097360"/>
                      <a:pt x="413544" y="1075532"/>
                    </a:cubicBezTo>
                    <a:cubicBezTo>
                      <a:pt x="392113" y="1053704"/>
                      <a:pt x="356791" y="1014413"/>
                      <a:pt x="332582" y="1006476"/>
                    </a:cubicBezTo>
                    <a:cubicBezTo>
                      <a:pt x="308373" y="998539"/>
                      <a:pt x="284163" y="1029495"/>
                      <a:pt x="268288" y="1027907"/>
                    </a:cubicBezTo>
                    <a:cubicBezTo>
                      <a:pt x="252413" y="1026320"/>
                      <a:pt x="244476" y="1008063"/>
                      <a:pt x="237332" y="996951"/>
                    </a:cubicBezTo>
                    <a:cubicBezTo>
                      <a:pt x="230188" y="985839"/>
                      <a:pt x="234156" y="970360"/>
                      <a:pt x="225425" y="961232"/>
                    </a:cubicBezTo>
                    <a:cubicBezTo>
                      <a:pt x="216694" y="952104"/>
                      <a:pt x="202009" y="958057"/>
                      <a:pt x="184944" y="942182"/>
                    </a:cubicBezTo>
                    <a:cubicBezTo>
                      <a:pt x="167879" y="926307"/>
                      <a:pt x="139701" y="894557"/>
                      <a:pt x="123032" y="865982"/>
                    </a:cubicBezTo>
                    <a:cubicBezTo>
                      <a:pt x="106363" y="837407"/>
                      <a:pt x="92473" y="795338"/>
                      <a:pt x="84932" y="770732"/>
                    </a:cubicBezTo>
                    <a:cubicBezTo>
                      <a:pt x="77391" y="746126"/>
                      <a:pt x="82948" y="737791"/>
                      <a:pt x="77788" y="718344"/>
                    </a:cubicBezTo>
                    <a:cubicBezTo>
                      <a:pt x="72628" y="698897"/>
                      <a:pt x="65881" y="684610"/>
                      <a:pt x="53975" y="654051"/>
                    </a:cubicBezTo>
                    <a:cubicBezTo>
                      <a:pt x="42069" y="623492"/>
                      <a:pt x="12700" y="573485"/>
                      <a:pt x="6350" y="534988"/>
                    </a:cubicBezTo>
                    <a:cubicBezTo>
                      <a:pt x="0" y="496491"/>
                      <a:pt x="11113" y="448072"/>
                      <a:pt x="15875" y="423069"/>
                    </a:cubicBezTo>
                    <a:cubicBezTo>
                      <a:pt x="20637" y="398066"/>
                      <a:pt x="34131" y="400447"/>
                      <a:pt x="34925" y="384969"/>
                    </a:cubicBezTo>
                    <a:cubicBezTo>
                      <a:pt x="35719" y="369491"/>
                      <a:pt x="19844" y="342107"/>
                      <a:pt x="20638" y="330201"/>
                    </a:cubicBezTo>
                    <a:cubicBezTo>
                      <a:pt x="21432" y="318295"/>
                      <a:pt x="24607" y="314723"/>
                      <a:pt x="39688" y="313532"/>
                    </a:cubicBezTo>
                    <a:cubicBezTo>
                      <a:pt x="54769" y="312341"/>
                      <a:pt x="97234" y="320279"/>
                      <a:pt x="111125" y="323057"/>
                    </a:cubicBezTo>
                    <a:cubicBezTo>
                      <a:pt x="125016" y="325835"/>
                      <a:pt x="124024" y="328018"/>
                      <a:pt x="123032" y="330201"/>
                    </a:cubicBezTo>
                  </a:path>
                </a:pathLst>
              </a:custGeom>
              <a:gradFill>
                <a:gsLst>
                  <a:gs pos="0">
                    <a:schemeClr val="accent3">
                      <a:lumMod val="75000"/>
                      <a:alpha val="88000"/>
                    </a:schemeClr>
                  </a:gs>
                  <a:gs pos="50000">
                    <a:schemeClr val="accent3"/>
                  </a:gs>
                  <a:gs pos="100000">
                    <a:schemeClr val="accent3">
                      <a:lumMod val="60000"/>
                      <a:lumOff val="40000"/>
                    </a:schemeClr>
                  </a:gs>
                </a:gsLst>
                <a:lin ang="10800000" scaled="1"/>
              </a:gradFill>
              <a:ln w="12700" cap="flat" cmpd="sng" algn="ctr">
                <a:solidFill>
                  <a:schemeClr val="accent3">
                    <a:lumMod val="60000"/>
                    <a:lumOff val="40000"/>
                  </a:schemeClr>
                </a:solidFill>
                <a:prstDash val="solid"/>
                <a:round/>
                <a:headEnd type="none" w="med" len="med"/>
                <a:tailEnd type="none" w="med" len="med"/>
              </a:ln>
              <a:effectLst/>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816" rtl="0" eaLnBrk="0" fontAlgn="base" latinLnBrk="0" hangingPunct="0">
                  <a:lnSpc>
                    <a:spcPct val="90000"/>
                  </a:lnSpc>
                  <a:spcBef>
                    <a:spcPct val="0"/>
                  </a:spcBef>
                  <a:spcAft>
                    <a:spcPct val="0"/>
                  </a:spcAft>
                  <a:buClr>
                    <a:srgbClr val="8B3D9A"/>
                  </a:buClr>
                  <a:buSzPct val="45000"/>
                  <a:buFontTx/>
                  <a:buNone/>
                  <a:tabLst/>
                  <a:defRPr/>
                </a:pPr>
                <a:endParaRPr kumimoji="0" lang="en-US" sz="2645" b="0" i="0" u="none" strike="noStrike" kern="1200" cap="none" spc="0" normalizeH="0" baseline="0" noProof="0">
                  <a:ln>
                    <a:noFill/>
                  </a:ln>
                  <a:solidFill>
                    <a:srgbClr val="FFFFFF"/>
                  </a:solidFill>
                  <a:effectLst/>
                  <a:uLnTx/>
                  <a:uFillTx/>
                  <a:latin typeface="Calibri" panose="020F0502020204030204" pitchFamily="34" charset="0"/>
                  <a:ea typeface="+mn-ea"/>
                  <a:cs typeface="Arial" pitchFamily="34" charset="0"/>
                  <a:sym typeface="Helvetica"/>
                </a:endParaRPr>
              </a:p>
            </p:txBody>
          </p:sp>
          <p:sp>
            <p:nvSpPr>
              <p:cNvPr id="1282" name="Freeform 61">
                <a:extLst>
                  <a:ext uri="{FF2B5EF4-FFF2-40B4-BE49-F238E27FC236}">
                    <a16:creationId xmlns:a16="http://schemas.microsoft.com/office/drawing/2014/main" id="{907A32CE-758A-4E4A-8B7A-2044CA659D36}"/>
                  </a:ext>
                </a:extLst>
              </p:cNvPr>
              <p:cNvSpPr/>
              <p:nvPr/>
            </p:nvSpPr>
            <p:spPr bwMode="auto">
              <a:xfrm rot="2112546">
                <a:off x="5633242" y="4241941"/>
                <a:ext cx="582151" cy="533763"/>
              </a:xfrm>
              <a:custGeom>
                <a:avLst/>
                <a:gdLst>
                  <a:gd name="connsiteX0" fmla="*/ 174624 w 389334"/>
                  <a:gd name="connsiteY0" fmla="*/ 193675 h 463550"/>
                  <a:gd name="connsiteX1" fmla="*/ 203199 w 389334"/>
                  <a:gd name="connsiteY1" fmla="*/ 138906 h 463550"/>
                  <a:gd name="connsiteX2" fmla="*/ 177006 w 389334"/>
                  <a:gd name="connsiteY2" fmla="*/ 88900 h 463550"/>
                  <a:gd name="connsiteX3" fmla="*/ 224631 w 389334"/>
                  <a:gd name="connsiteY3" fmla="*/ 43656 h 463550"/>
                  <a:gd name="connsiteX4" fmla="*/ 286543 w 389334"/>
                  <a:gd name="connsiteY4" fmla="*/ 3175 h 463550"/>
                  <a:gd name="connsiteX5" fmla="*/ 346074 w 389334"/>
                  <a:gd name="connsiteY5" fmla="*/ 24606 h 463550"/>
                  <a:gd name="connsiteX6" fmla="*/ 353218 w 389334"/>
                  <a:gd name="connsiteY6" fmla="*/ 76993 h 463550"/>
                  <a:gd name="connsiteX7" fmla="*/ 346074 w 389334"/>
                  <a:gd name="connsiteY7" fmla="*/ 96043 h 463550"/>
                  <a:gd name="connsiteX8" fmla="*/ 365124 w 389334"/>
                  <a:gd name="connsiteY8" fmla="*/ 179387 h 463550"/>
                  <a:gd name="connsiteX9" fmla="*/ 388937 w 389334"/>
                  <a:gd name="connsiteY9" fmla="*/ 250825 h 463550"/>
                  <a:gd name="connsiteX10" fmla="*/ 362743 w 389334"/>
                  <a:gd name="connsiteY10" fmla="*/ 319881 h 463550"/>
                  <a:gd name="connsiteX11" fmla="*/ 312737 w 389334"/>
                  <a:gd name="connsiteY11" fmla="*/ 369887 h 463550"/>
                  <a:gd name="connsiteX12" fmla="*/ 279399 w 389334"/>
                  <a:gd name="connsiteY12" fmla="*/ 377031 h 463550"/>
                  <a:gd name="connsiteX13" fmla="*/ 248443 w 389334"/>
                  <a:gd name="connsiteY13" fmla="*/ 405606 h 463550"/>
                  <a:gd name="connsiteX14" fmla="*/ 229393 w 389334"/>
                  <a:gd name="connsiteY14" fmla="*/ 450850 h 463550"/>
                  <a:gd name="connsiteX15" fmla="*/ 177006 w 389334"/>
                  <a:gd name="connsiteY15" fmla="*/ 460375 h 463550"/>
                  <a:gd name="connsiteX16" fmla="*/ 72231 w 389334"/>
                  <a:gd name="connsiteY16" fmla="*/ 431800 h 463550"/>
                  <a:gd name="connsiteX17" fmla="*/ 5556 w 389334"/>
                  <a:gd name="connsiteY17" fmla="*/ 369887 h 463550"/>
                  <a:gd name="connsiteX18" fmla="*/ 38893 w 389334"/>
                  <a:gd name="connsiteY18" fmla="*/ 284162 h 463550"/>
                  <a:gd name="connsiteX19" fmla="*/ 174624 w 389334"/>
                  <a:gd name="connsiteY19" fmla="*/ 1936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9334" h="463550">
                    <a:moveTo>
                      <a:pt x="174624" y="193675"/>
                    </a:moveTo>
                    <a:cubicBezTo>
                      <a:pt x="202008" y="169466"/>
                      <a:pt x="202802" y="156368"/>
                      <a:pt x="203199" y="138906"/>
                    </a:cubicBezTo>
                    <a:cubicBezTo>
                      <a:pt x="203596" y="121444"/>
                      <a:pt x="173434" y="104775"/>
                      <a:pt x="177006" y="88900"/>
                    </a:cubicBezTo>
                    <a:cubicBezTo>
                      <a:pt x="180578" y="73025"/>
                      <a:pt x="206375" y="57943"/>
                      <a:pt x="224631" y="43656"/>
                    </a:cubicBezTo>
                    <a:cubicBezTo>
                      <a:pt x="242887" y="29369"/>
                      <a:pt x="266303" y="6350"/>
                      <a:pt x="286543" y="3175"/>
                    </a:cubicBezTo>
                    <a:cubicBezTo>
                      <a:pt x="306784" y="0"/>
                      <a:pt x="334962" y="12303"/>
                      <a:pt x="346074" y="24606"/>
                    </a:cubicBezTo>
                    <a:cubicBezTo>
                      <a:pt x="357186" y="36909"/>
                      <a:pt x="353218" y="65087"/>
                      <a:pt x="353218" y="76993"/>
                    </a:cubicBezTo>
                    <a:cubicBezTo>
                      <a:pt x="353218" y="88899"/>
                      <a:pt x="344090" y="78977"/>
                      <a:pt x="346074" y="96043"/>
                    </a:cubicBezTo>
                    <a:cubicBezTo>
                      <a:pt x="348058" y="113109"/>
                      <a:pt x="357980" y="153590"/>
                      <a:pt x="365124" y="179387"/>
                    </a:cubicBezTo>
                    <a:cubicBezTo>
                      <a:pt x="372268" y="205184"/>
                      <a:pt x="389334" y="227409"/>
                      <a:pt x="388937" y="250825"/>
                    </a:cubicBezTo>
                    <a:cubicBezTo>
                      <a:pt x="388540" y="274241"/>
                      <a:pt x="375443" y="300037"/>
                      <a:pt x="362743" y="319881"/>
                    </a:cubicBezTo>
                    <a:cubicBezTo>
                      <a:pt x="350043" y="339725"/>
                      <a:pt x="326628" y="360362"/>
                      <a:pt x="312737" y="369887"/>
                    </a:cubicBezTo>
                    <a:cubicBezTo>
                      <a:pt x="298846" y="379412"/>
                      <a:pt x="290115" y="371078"/>
                      <a:pt x="279399" y="377031"/>
                    </a:cubicBezTo>
                    <a:cubicBezTo>
                      <a:pt x="268683" y="382984"/>
                      <a:pt x="256777" y="393303"/>
                      <a:pt x="248443" y="405606"/>
                    </a:cubicBezTo>
                    <a:cubicBezTo>
                      <a:pt x="240109" y="417909"/>
                      <a:pt x="241299" y="441722"/>
                      <a:pt x="229393" y="450850"/>
                    </a:cubicBezTo>
                    <a:cubicBezTo>
                      <a:pt x="217487" y="459978"/>
                      <a:pt x="203200" y="463550"/>
                      <a:pt x="177006" y="460375"/>
                    </a:cubicBezTo>
                    <a:cubicBezTo>
                      <a:pt x="150812" y="457200"/>
                      <a:pt x="100806" y="446881"/>
                      <a:pt x="72231" y="431800"/>
                    </a:cubicBezTo>
                    <a:cubicBezTo>
                      <a:pt x="43656" y="416719"/>
                      <a:pt x="11112" y="394493"/>
                      <a:pt x="5556" y="369887"/>
                    </a:cubicBezTo>
                    <a:cubicBezTo>
                      <a:pt x="0" y="345281"/>
                      <a:pt x="14287" y="308768"/>
                      <a:pt x="38893" y="284162"/>
                    </a:cubicBezTo>
                    <a:cubicBezTo>
                      <a:pt x="63499" y="259556"/>
                      <a:pt x="147240" y="217884"/>
                      <a:pt x="174624" y="193675"/>
                    </a:cubicBezTo>
                    <a:close/>
                  </a:path>
                </a:pathLst>
              </a:custGeom>
              <a:solidFill>
                <a:schemeClr val="accent6">
                  <a:lumMod val="60000"/>
                  <a:lumOff val="40000"/>
                </a:schemeClr>
              </a:solidFill>
              <a:ln w="12700">
                <a:solidFill>
                  <a:schemeClr val="accent6"/>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816" rtl="0" eaLnBrk="0" fontAlgn="base" latinLnBrk="0" hangingPunct="0">
                  <a:lnSpc>
                    <a:spcPct val="90000"/>
                  </a:lnSpc>
                  <a:spcBef>
                    <a:spcPct val="0"/>
                  </a:spcBef>
                  <a:spcAft>
                    <a:spcPct val="0"/>
                  </a:spcAft>
                  <a:buClr>
                    <a:srgbClr val="8B3D9A"/>
                  </a:buClr>
                  <a:buSzPct val="45000"/>
                  <a:buFontTx/>
                  <a:buNone/>
                  <a:tabLst/>
                  <a:defRPr/>
                </a:pPr>
                <a:endParaRPr kumimoji="0" lang="en-US" sz="1544"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itchFamily="34" charset="0"/>
                  <a:sym typeface="Helvetica"/>
                </a:endParaRPr>
              </a:p>
            </p:txBody>
          </p:sp>
        </p:grpSp>
        <p:grpSp>
          <p:nvGrpSpPr>
            <p:cNvPr id="1283" name="Group 100">
              <a:extLst>
                <a:ext uri="{FF2B5EF4-FFF2-40B4-BE49-F238E27FC236}">
                  <a16:creationId xmlns:a16="http://schemas.microsoft.com/office/drawing/2014/main" id="{D5B3EC2D-AC25-48AE-9E24-50FE84C6E481}"/>
                </a:ext>
              </a:extLst>
            </p:cNvPr>
            <p:cNvGrpSpPr>
              <a:grpSpLocks/>
            </p:cNvGrpSpPr>
            <p:nvPr/>
          </p:nvGrpSpPr>
          <p:grpSpPr bwMode="auto">
            <a:xfrm rot="5400000">
              <a:off x="12459260" y="4895646"/>
              <a:ext cx="326335" cy="336325"/>
              <a:chOff x="-121430" y="2865202"/>
              <a:chExt cx="608793" cy="625350"/>
            </a:xfrm>
          </p:grpSpPr>
          <p:sp>
            <p:nvSpPr>
              <p:cNvPr id="1284" name="Freeform 101">
                <a:extLst>
                  <a:ext uri="{FF2B5EF4-FFF2-40B4-BE49-F238E27FC236}">
                    <a16:creationId xmlns:a16="http://schemas.microsoft.com/office/drawing/2014/main" id="{468CF50F-D449-49EB-8456-853501A65367}"/>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4">
                      <a:lumMod val="75000"/>
                    </a:schemeClr>
                  </a:gs>
                  <a:gs pos="50000">
                    <a:schemeClr val="accent4">
                      <a:lumMod val="100000"/>
                    </a:schemeClr>
                  </a:gs>
                  <a:gs pos="100000">
                    <a:schemeClr val="accent4">
                      <a:lumMod val="60000"/>
                      <a:lumOff val="40000"/>
                    </a:schemeClr>
                  </a:gs>
                </a:gsLst>
                <a:lin ang="10800000" scaled="1"/>
                <a:tileRect/>
              </a:gradFill>
              <a:ln w="12700">
                <a:solidFill>
                  <a:schemeClr val="accent4">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285" name="Freeform 102">
                <a:extLst>
                  <a:ext uri="{FF2B5EF4-FFF2-40B4-BE49-F238E27FC236}">
                    <a16:creationId xmlns:a16="http://schemas.microsoft.com/office/drawing/2014/main" id="{0F7D9ADF-90D8-47AA-8B24-C54882E580D4}"/>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4"/>
              </a:solidFill>
              <a:ln w="12700">
                <a:solidFill>
                  <a:schemeClr val="accent4">
                    <a:lumMod val="5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1289" name="Group 100">
              <a:extLst>
                <a:ext uri="{FF2B5EF4-FFF2-40B4-BE49-F238E27FC236}">
                  <a16:creationId xmlns:a16="http://schemas.microsoft.com/office/drawing/2014/main" id="{72F9C083-3E22-4A35-8751-3C944B184DC1}"/>
                </a:ext>
              </a:extLst>
            </p:cNvPr>
            <p:cNvGrpSpPr>
              <a:grpSpLocks/>
            </p:cNvGrpSpPr>
            <p:nvPr/>
          </p:nvGrpSpPr>
          <p:grpSpPr bwMode="auto">
            <a:xfrm rot="5400000">
              <a:off x="12331705" y="4248026"/>
              <a:ext cx="333379" cy="327328"/>
              <a:chOff x="-121430" y="2865202"/>
              <a:chExt cx="608793" cy="625350"/>
            </a:xfrm>
          </p:grpSpPr>
          <p:sp>
            <p:nvSpPr>
              <p:cNvPr id="1290" name="Freeform 101">
                <a:extLst>
                  <a:ext uri="{FF2B5EF4-FFF2-40B4-BE49-F238E27FC236}">
                    <a16:creationId xmlns:a16="http://schemas.microsoft.com/office/drawing/2014/main" id="{8D8BF3A9-D63A-4155-BC2E-28B96EB601DA}"/>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1"/>
                  </a:gs>
                  <a:gs pos="50000">
                    <a:schemeClr val="accent2"/>
                  </a:gs>
                  <a:gs pos="100000">
                    <a:schemeClr val="accent2">
                      <a:lumMod val="20000"/>
                      <a:lumOff val="80000"/>
                    </a:schemeClr>
                  </a:gs>
                </a:gsLst>
                <a:lin ang="10800000" scaled="1"/>
                <a:tileRect/>
              </a:gra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291" name="Freeform 102">
                <a:extLst>
                  <a:ext uri="{FF2B5EF4-FFF2-40B4-BE49-F238E27FC236}">
                    <a16:creationId xmlns:a16="http://schemas.microsoft.com/office/drawing/2014/main" id="{F98D7F06-0765-4216-BBF7-5CD5C5EC51E2}"/>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1298" name="Group 100">
              <a:extLst>
                <a:ext uri="{FF2B5EF4-FFF2-40B4-BE49-F238E27FC236}">
                  <a16:creationId xmlns:a16="http://schemas.microsoft.com/office/drawing/2014/main" id="{9217B891-D84C-4E90-8479-E106310241C9}"/>
                </a:ext>
              </a:extLst>
            </p:cNvPr>
            <p:cNvGrpSpPr>
              <a:grpSpLocks/>
            </p:cNvGrpSpPr>
            <p:nvPr/>
          </p:nvGrpSpPr>
          <p:grpSpPr bwMode="auto">
            <a:xfrm rot="5400000">
              <a:off x="12143926" y="3613108"/>
              <a:ext cx="357761" cy="318674"/>
              <a:chOff x="-121430" y="2865202"/>
              <a:chExt cx="608793" cy="625350"/>
            </a:xfrm>
          </p:grpSpPr>
          <p:sp>
            <p:nvSpPr>
              <p:cNvPr id="1299" name="Freeform 101">
                <a:extLst>
                  <a:ext uri="{FF2B5EF4-FFF2-40B4-BE49-F238E27FC236}">
                    <a16:creationId xmlns:a16="http://schemas.microsoft.com/office/drawing/2014/main" id="{23DF7269-B0F7-4C92-9770-3C94D2D92F49}"/>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300" name="Freeform 102">
                <a:extLst>
                  <a:ext uri="{FF2B5EF4-FFF2-40B4-BE49-F238E27FC236}">
                    <a16:creationId xmlns:a16="http://schemas.microsoft.com/office/drawing/2014/main" id="{3DFCD4EB-4FB1-4BE4-8FF8-E2CD4985CD68}"/>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1301" name="Group 100">
              <a:extLst>
                <a:ext uri="{FF2B5EF4-FFF2-40B4-BE49-F238E27FC236}">
                  <a16:creationId xmlns:a16="http://schemas.microsoft.com/office/drawing/2014/main" id="{B9444D94-7FFD-49DF-AEED-1C39BE54B149}"/>
                </a:ext>
              </a:extLst>
            </p:cNvPr>
            <p:cNvGrpSpPr>
              <a:grpSpLocks/>
            </p:cNvGrpSpPr>
            <p:nvPr/>
          </p:nvGrpSpPr>
          <p:grpSpPr bwMode="auto">
            <a:xfrm rot="5400000">
              <a:off x="11600973" y="3717974"/>
              <a:ext cx="326335" cy="336325"/>
              <a:chOff x="-121430" y="2865202"/>
              <a:chExt cx="608793" cy="625350"/>
            </a:xfrm>
          </p:grpSpPr>
          <p:sp>
            <p:nvSpPr>
              <p:cNvPr id="1302" name="Freeform 101">
                <a:extLst>
                  <a:ext uri="{FF2B5EF4-FFF2-40B4-BE49-F238E27FC236}">
                    <a16:creationId xmlns:a16="http://schemas.microsoft.com/office/drawing/2014/main" id="{74D7F974-E3BF-4A62-83E7-DC3CC5E834D9}"/>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4">
                      <a:lumMod val="75000"/>
                    </a:schemeClr>
                  </a:gs>
                  <a:gs pos="50000">
                    <a:schemeClr val="accent4">
                      <a:lumMod val="100000"/>
                    </a:schemeClr>
                  </a:gs>
                  <a:gs pos="100000">
                    <a:schemeClr val="accent4">
                      <a:lumMod val="60000"/>
                      <a:lumOff val="40000"/>
                    </a:schemeClr>
                  </a:gs>
                </a:gsLst>
                <a:lin ang="10800000" scaled="1"/>
                <a:tileRect/>
              </a:gradFill>
              <a:ln w="12700">
                <a:solidFill>
                  <a:schemeClr val="accent4">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303" name="Freeform 102">
                <a:extLst>
                  <a:ext uri="{FF2B5EF4-FFF2-40B4-BE49-F238E27FC236}">
                    <a16:creationId xmlns:a16="http://schemas.microsoft.com/office/drawing/2014/main" id="{5FBE2F36-D929-4DBA-9C43-D4193987045C}"/>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4"/>
              </a:solidFill>
              <a:ln w="12700">
                <a:solidFill>
                  <a:schemeClr val="accent4">
                    <a:lumMod val="5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1304" name="Group 100">
              <a:extLst>
                <a:ext uri="{FF2B5EF4-FFF2-40B4-BE49-F238E27FC236}">
                  <a16:creationId xmlns:a16="http://schemas.microsoft.com/office/drawing/2014/main" id="{FBE09513-6484-4CD0-87E2-C1464CDB7D3F}"/>
                </a:ext>
              </a:extLst>
            </p:cNvPr>
            <p:cNvGrpSpPr>
              <a:grpSpLocks/>
            </p:cNvGrpSpPr>
            <p:nvPr/>
          </p:nvGrpSpPr>
          <p:grpSpPr bwMode="auto">
            <a:xfrm rot="5400000">
              <a:off x="11801838" y="4175438"/>
              <a:ext cx="389918" cy="401854"/>
              <a:chOff x="-121430" y="2865202"/>
              <a:chExt cx="608793" cy="625350"/>
            </a:xfrm>
          </p:grpSpPr>
          <p:sp>
            <p:nvSpPr>
              <p:cNvPr id="1305" name="Freeform 101">
                <a:extLst>
                  <a:ext uri="{FF2B5EF4-FFF2-40B4-BE49-F238E27FC236}">
                    <a16:creationId xmlns:a16="http://schemas.microsoft.com/office/drawing/2014/main" id="{78FC5E8A-E522-4E42-BB21-5CA15516F832}"/>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306" name="Freeform 102">
                <a:extLst>
                  <a:ext uri="{FF2B5EF4-FFF2-40B4-BE49-F238E27FC236}">
                    <a16:creationId xmlns:a16="http://schemas.microsoft.com/office/drawing/2014/main" id="{264CA8F0-9420-44C9-86C7-388B01638EEC}"/>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1307" name="Group 100">
              <a:extLst>
                <a:ext uri="{FF2B5EF4-FFF2-40B4-BE49-F238E27FC236}">
                  <a16:creationId xmlns:a16="http://schemas.microsoft.com/office/drawing/2014/main" id="{FF9050DF-10BA-44CB-BB59-15C7A13F305F}"/>
                </a:ext>
              </a:extLst>
            </p:cNvPr>
            <p:cNvGrpSpPr>
              <a:grpSpLocks/>
            </p:cNvGrpSpPr>
            <p:nvPr/>
          </p:nvGrpSpPr>
          <p:grpSpPr bwMode="auto">
            <a:xfrm rot="2418832">
              <a:off x="11280568" y="3937070"/>
              <a:ext cx="357761" cy="318674"/>
              <a:chOff x="-121430" y="2865202"/>
              <a:chExt cx="608793" cy="625350"/>
            </a:xfrm>
          </p:grpSpPr>
          <p:sp>
            <p:nvSpPr>
              <p:cNvPr id="1308" name="Freeform 101">
                <a:extLst>
                  <a:ext uri="{FF2B5EF4-FFF2-40B4-BE49-F238E27FC236}">
                    <a16:creationId xmlns:a16="http://schemas.microsoft.com/office/drawing/2014/main" id="{024B28D7-5777-404A-8EE5-5DE86BA28006}"/>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5">
                      <a:lumMod val="50000"/>
                    </a:schemeClr>
                  </a:gs>
                  <a:gs pos="50000">
                    <a:schemeClr val="accent5">
                      <a:lumMod val="75000"/>
                    </a:schemeClr>
                  </a:gs>
                  <a:gs pos="100000">
                    <a:schemeClr val="accent5"/>
                  </a:gs>
                </a:gsLst>
                <a:lin ang="10800000" scaled="1"/>
                <a:tileRect/>
              </a:gra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309" name="Freeform 102">
                <a:extLst>
                  <a:ext uri="{FF2B5EF4-FFF2-40B4-BE49-F238E27FC236}">
                    <a16:creationId xmlns:a16="http://schemas.microsoft.com/office/drawing/2014/main" id="{0CB0616C-AF99-440B-819B-0DDC41D5F723}"/>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5">
                  <a:lumMod val="50000"/>
                </a:schemeClr>
              </a:solidFill>
              <a:ln w="12700">
                <a:solidFill>
                  <a:schemeClr val="accent5">
                    <a:lumMod val="60000"/>
                    <a:lumOff val="4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1310" name="Group 100">
              <a:extLst>
                <a:ext uri="{FF2B5EF4-FFF2-40B4-BE49-F238E27FC236}">
                  <a16:creationId xmlns:a16="http://schemas.microsoft.com/office/drawing/2014/main" id="{D4F7CFEE-3E10-4147-8E00-F8ACF48998A7}"/>
                </a:ext>
              </a:extLst>
            </p:cNvPr>
            <p:cNvGrpSpPr>
              <a:grpSpLocks/>
            </p:cNvGrpSpPr>
            <p:nvPr/>
          </p:nvGrpSpPr>
          <p:grpSpPr bwMode="auto">
            <a:xfrm rot="5400000">
              <a:off x="11041014" y="4582271"/>
              <a:ext cx="336379" cy="346676"/>
              <a:chOff x="-121430" y="2865202"/>
              <a:chExt cx="608793" cy="625350"/>
            </a:xfrm>
          </p:grpSpPr>
          <p:sp>
            <p:nvSpPr>
              <p:cNvPr id="1311" name="Freeform 101">
                <a:extLst>
                  <a:ext uri="{FF2B5EF4-FFF2-40B4-BE49-F238E27FC236}">
                    <a16:creationId xmlns:a16="http://schemas.microsoft.com/office/drawing/2014/main" id="{F893D436-A919-47BD-B142-7DE57EF06317}"/>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1"/>
                  </a:gs>
                  <a:gs pos="50000">
                    <a:schemeClr val="accent2"/>
                  </a:gs>
                  <a:gs pos="100000">
                    <a:schemeClr val="accent2">
                      <a:lumMod val="20000"/>
                      <a:lumOff val="80000"/>
                    </a:schemeClr>
                  </a:gs>
                </a:gsLst>
                <a:lin ang="10800000" scaled="1"/>
                <a:tileRect/>
              </a:gra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312" name="Freeform 102">
                <a:extLst>
                  <a:ext uri="{FF2B5EF4-FFF2-40B4-BE49-F238E27FC236}">
                    <a16:creationId xmlns:a16="http://schemas.microsoft.com/office/drawing/2014/main" id="{3BFDDB67-71B6-4411-BB92-DB18161F30A3}"/>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1313" name="Group 100">
              <a:extLst>
                <a:ext uri="{FF2B5EF4-FFF2-40B4-BE49-F238E27FC236}">
                  <a16:creationId xmlns:a16="http://schemas.microsoft.com/office/drawing/2014/main" id="{5C7913FD-F8BE-46D2-AB95-6416794E45E5}"/>
                </a:ext>
              </a:extLst>
            </p:cNvPr>
            <p:cNvGrpSpPr>
              <a:grpSpLocks/>
            </p:cNvGrpSpPr>
            <p:nvPr/>
          </p:nvGrpSpPr>
          <p:grpSpPr bwMode="auto">
            <a:xfrm rot="5400000">
              <a:off x="11611297" y="4615514"/>
              <a:ext cx="326335" cy="336325"/>
              <a:chOff x="-121430" y="2865202"/>
              <a:chExt cx="608793" cy="625350"/>
            </a:xfrm>
          </p:grpSpPr>
          <p:sp>
            <p:nvSpPr>
              <p:cNvPr id="1314" name="Freeform 101">
                <a:extLst>
                  <a:ext uri="{FF2B5EF4-FFF2-40B4-BE49-F238E27FC236}">
                    <a16:creationId xmlns:a16="http://schemas.microsoft.com/office/drawing/2014/main" id="{15EAB9B3-B451-4A56-B3E7-90D4B1479FF2}"/>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4">
                      <a:lumMod val="75000"/>
                    </a:schemeClr>
                  </a:gs>
                  <a:gs pos="50000">
                    <a:schemeClr val="accent4">
                      <a:lumMod val="100000"/>
                    </a:schemeClr>
                  </a:gs>
                  <a:gs pos="100000">
                    <a:schemeClr val="accent4">
                      <a:lumMod val="60000"/>
                      <a:lumOff val="40000"/>
                    </a:schemeClr>
                  </a:gs>
                </a:gsLst>
                <a:lin ang="10800000" scaled="1"/>
                <a:tileRect/>
              </a:gradFill>
              <a:ln w="12700">
                <a:solidFill>
                  <a:schemeClr val="accent4">
                    <a:lumMod val="75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315" name="Freeform 102">
                <a:extLst>
                  <a:ext uri="{FF2B5EF4-FFF2-40B4-BE49-F238E27FC236}">
                    <a16:creationId xmlns:a16="http://schemas.microsoft.com/office/drawing/2014/main" id="{3333B941-E750-4E34-A902-A93CE63C2917}"/>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4"/>
              </a:solidFill>
              <a:ln w="12700">
                <a:solidFill>
                  <a:schemeClr val="accent4">
                    <a:lumMod val="50000"/>
                  </a:schemeClr>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1316" name="Group 100">
              <a:extLst>
                <a:ext uri="{FF2B5EF4-FFF2-40B4-BE49-F238E27FC236}">
                  <a16:creationId xmlns:a16="http://schemas.microsoft.com/office/drawing/2014/main" id="{71A4D4AF-BEAF-4684-8D5E-210061A9DA3F}"/>
                </a:ext>
              </a:extLst>
            </p:cNvPr>
            <p:cNvGrpSpPr>
              <a:grpSpLocks/>
            </p:cNvGrpSpPr>
            <p:nvPr/>
          </p:nvGrpSpPr>
          <p:grpSpPr bwMode="auto">
            <a:xfrm rot="5400000">
              <a:off x="11379797" y="5136685"/>
              <a:ext cx="336029" cy="346316"/>
              <a:chOff x="-121430" y="2865202"/>
              <a:chExt cx="608793" cy="625350"/>
            </a:xfrm>
          </p:grpSpPr>
          <p:sp>
            <p:nvSpPr>
              <p:cNvPr id="1317" name="Freeform 101">
                <a:extLst>
                  <a:ext uri="{FF2B5EF4-FFF2-40B4-BE49-F238E27FC236}">
                    <a16:creationId xmlns:a16="http://schemas.microsoft.com/office/drawing/2014/main" id="{9C5B9907-779F-47B0-AD4C-8DD09D7825B3}"/>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1"/>
                  </a:gs>
                  <a:gs pos="50000">
                    <a:schemeClr val="accent2"/>
                  </a:gs>
                  <a:gs pos="100000">
                    <a:schemeClr val="accent2">
                      <a:lumMod val="20000"/>
                      <a:lumOff val="80000"/>
                    </a:schemeClr>
                  </a:gs>
                </a:gsLst>
                <a:lin ang="10800000" scaled="1"/>
                <a:tileRect/>
              </a:gra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318" name="Freeform 102">
                <a:extLst>
                  <a:ext uri="{FF2B5EF4-FFF2-40B4-BE49-F238E27FC236}">
                    <a16:creationId xmlns:a16="http://schemas.microsoft.com/office/drawing/2014/main" id="{B869E329-9310-488D-BD84-DEF614113BF9}"/>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nvGrpSpPr>
            <p:cNvPr id="1319" name="Group 100">
              <a:extLst>
                <a:ext uri="{FF2B5EF4-FFF2-40B4-BE49-F238E27FC236}">
                  <a16:creationId xmlns:a16="http://schemas.microsoft.com/office/drawing/2014/main" id="{71EE0621-D0A2-469B-B6CE-B941E78ACDAB}"/>
                </a:ext>
              </a:extLst>
            </p:cNvPr>
            <p:cNvGrpSpPr>
              <a:grpSpLocks/>
            </p:cNvGrpSpPr>
            <p:nvPr/>
          </p:nvGrpSpPr>
          <p:grpSpPr bwMode="auto">
            <a:xfrm rot="5400000">
              <a:off x="11993844" y="4796420"/>
              <a:ext cx="336029" cy="346316"/>
              <a:chOff x="-121430" y="2865202"/>
              <a:chExt cx="608793" cy="625350"/>
            </a:xfrm>
          </p:grpSpPr>
          <p:sp>
            <p:nvSpPr>
              <p:cNvPr id="1320" name="Freeform 101">
                <a:extLst>
                  <a:ext uri="{FF2B5EF4-FFF2-40B4-BE49-F238E27FC236}">
                    <a16:creationId xmlns:a16="http://schemas.microsoft.com/office/drawing/2014/main" id="{53725B7F-B0E9-4E39-A0C6-697EEF4B4667}"/>
                  </a:ext>
                </a:extLst>
              </p:cNvPr>
              <p:cNvSpPr/>
              <p:nvPr/>
            </p:nvSpPr>
            <p:spPr bwMode="auto">
              <a:xfrm>
                <a:off x="-121430" y="2865202"/>
                <a:ext cx="608793" cy="625350"/>
              </a:xfrm>
              <a:custGeom>
                <a:avLst/>
                <a:gdLst>
                  <a:gd name="connsiteX0" fmla="*/ 56752 w 760015"/>
                  <a:gd name="connsiteY0" fmla="*/ 164306 h 779860"/>
                  <a:gd name="connsiteX1" fmla="*/ 159146 w 760015"/>
                  <a:gd name="connsiteY1" fmla="*/ 76200 h 779860"/>
                  <a:gd name="connsiteX2" fmla="*/ 306784 w 760015"/>
                  <a:gd name="connsiteY2" fmla="*/ 7144 h 779860"/>
                  <a:gd name="connsiteX3" fmla="*/ 511571 w 760015"/>
                  <a:gd name="connsiteY3" fmla="*/ 33337 h 779860"/>
                  <a:gd name="connsiteX4" fmla="*/ 654446 w 760015"/>
                  <a:gd name="connsiteY4" fmla="*/ 142875 h 779860"/>
                  <a:gd name="connsiteX5" fmla="*/ 740171 w 760015"/>
                  <a:gd name="connsiteY5" fmla="*/ 288131 h 779860"/>
                  <a:gd name="connsiteX6" fmla="*/ 744934 w 760015"/>
                  <a:gd name="connsiteY6" fmla="*/ 495300 h 779860"/>
                  <a:gd name="connsiteX7" fmla="*/ 649684 w 760015"/>
                  <a:gd name="connsiteY7" fmla="*/ 671512 h 779860"/>
                  <a:gd name="connsiteX8" fmla="*/ 518715 w 760015"/>
                  <a:gd name="connsiteY8" fmla="*/ 747712 h 779860"/>
                  <a:gd name="connsiteX9" fmla="*/ 340121 w 760015"/>
                  <a:gd name="connsiteY9" fmla="*/ 769144 h 779860"/>
                  <a:gd name="connsiteX10" fmla="*/ 137715 w 760015"/>
                  <a:gd name="connsiteY10" fmla="*/ 683419 h 779860"/>
                  <a:gd name="connsiteX11" fmla="*/ 21034 w 760015"/>
                  <a:gd name="connsiteY11" fmla="*/ 481012 h 779860"/>
                  <a:gd name="connsiteX12" fmla="*/ 11509 w 760015"/>
                  <a:gd name="connsiteY12" fmla="*/ 259556 h 779860"/>
                  <a:gd name="connsiteX13" fmla="*/ 56752 w 760015"/>
                  <a:gd name="connsiteY13" fmla="*/ 164306 h 779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0015" h="779860">
                    <a:moveTo>
                      <a:pt x="56752" y="164306"/>
                    </a:moveTo>
                    <a:cubicBezTo>
                      <a:pt x="81358" y="133747"/>
                      <a:pt x="117474" y="102394"/>
                      <a:pt x="159146" y="76200"/>
                    </a:cubicBezTo>
                    <a:cubicBezTo>
                      <a:pt x="200818" y="50006"/>
                      <a:pt x="248047" y="14288"/>
                      <a:pt x="306784" y="7144"/>
                    </a:cubicBezTo>
                    <a:cubicBezTo>
                      <a:pt x="365521" y="0"/>
                      <a:pt x="453627" y="10715"/>
                      <a:pt x="511571" y="33337"/>
                    </a:cubicBezTo>
                    <a:cubicBezTo>
                      <a:pt x="569515" y="55959"/>
                      <a:pt x="616346" y="100409"/>
                      <a:pt x="654446" y="142875"/>
                    </a:cubicBezTo>
                    <a:cubicBezTo>
                      <a:pt x="692546" y="185341"/>
                      <a:pt x="725090" y="229394"/>
                      <a:pt x="740171" y="288131"/>
                    </a:cubicBezTo>
                    <a:cubicBezTo>
                      <a:pt x="755252" y="346869"/>
                      <a:pt x="760015" y="431403"/>
                      <a:pt x="744934" y="495300"/>
                    </a:cubicBezTo>
                    <a:cubicBezTo>
                      <a:pt x="729853" y="559197"/>
                      <a:pt x="687387" y="629443"/>
                      <a:pt x="649684" y="671512"/>
                    </a:cubicBezTo>
                    <a:cubicBezTo>
                      <a:pt x="611981" y="713581"/>
                      <a:pt x="570309" y="731440"/>
                      <a:pt x="518715" y="747712"/>
                    </a:cubicBezTo>
                    <a:cubicBezTo>
                      <a:pt x="467121" y="763984"/>
                      <a:pt x="403621" y="779860"/>
                      <a:pt x="340121" y="769144"/>
                    </a:cubicBezTo>
                    <a:cubicBezTo>
                      <a:pt x="276621" y="758429"/>
                      <a:pt x="190896" y="731441"/>
                      <a:pt x="137715" y="683419"/>
                    </a:cubicBezTo>
                    <a:cubicBezTo>
                      <a:pt x="84534" y="635397"/>
                      <a:pt x="42068" y="551656"/>
                      <a:pt x="21034" y="481012"/>
                    </a:cubicBezTo>
                    <a:cubicBezTo>
                      <a:pt x="0" y="410368"/>
                      <a:pt x="4365" y="313531"/>
                      <a:pt x="11509" y="259556"/>
                    </a:cubicBezTo>
                    <a:cubicBezTo>
                      <a:pt x="18653" y="205581"/>
                      <a:pt x="32146" y="194865"/>
                      <a:pt x="56752" y="164306"/>
                    </a:cubicBezTo>
                    <a:close/>
                  </a:path>
                </a:pathLst>
              </a:custGeom>
              <a:gradFill flip="none" rotWithShape="1">
                <a:gsLst>
                  <a:gs pos="0">
                    <a:schemeClr val="accent1"/>
                  </a:gs>
                  <a:gs pos="50000">
                    <a:schemeClr val="accent2"/>
                  </a:gs>
                  <a:gs pos="100000">
                    <a:schemeClr val="accent2">
                      <a:lumMod val="20000"/>
                      <a:lumOff val="80000"/>
                    </a:schemeClr>
                  </a:gs>
                </a:gsLst>
                <a:lin ang="10800000" scaled="1"/>
                <a:tileRect/>
              </a:gra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sp>
            <p:nvSpPr>
              <p:cNvPr id="1321" name="Freeform 102">
                <a:extLst>
                  <a:ext uri="{FF2B5EF4-FFF2-40B4-BE49-F238E27FC236}">
                    <a16:creationId xmlns:a16="http://schemas.microsoft.com/office/drawing/2014/main" id="{D008CD38-D59A-4284-B598-F1A4C029A93C}"/>
                  </a:ext>
                </a:extLst>
              </p:cNvPr>
              <p:cNvSpPr/>
              <p:nvPr/>
            </p:nvSpPr>
            <p:spPr bwMode="auto">
              <a:xfrm>
                <a:off x="-55249" y="2939644"/>
                <a:ext cx="465952" cy="476468"/>
              </a:xfrm>
              <a:custGeom>
                <a:avLst/>
                <a:gdLst>
                  <a:gd name="connsiteX0" fmla="*/ 7937 w 497682"/>
                  <a:gd name="connsiteY0" fmla="*/ 321071 h 502841"/>
                  <a:gd name="connsiteX1" fmla="*/ 22225 w 497682"/>
                  <a:gd name="connsiteY1" fmla="*/ 173434 h 502841"/>
                  <a:gd name="connsiteX2" fmla="*/ 141287 w 497682"/>
                  <a:gd name="connsiteY2" fmla="*/ 42465 h 502841"/>
                  <a:gd name="connsiteX3" fmla="*/ 250825 w 497682"/>
                  <a:gd name="connsiteY3" fmla="*/ 1984 h 502841"/>
                  <a:gd name="connsiteX4" fmla="*/ 372269 w 497682"/>
                  <a:gd name="connsiteY4" fmla="*/ 30559 h 502841"/>
                  <a:gd name="connsiteX5" fmla="*/ 453231 w 497682"/>
                  <a:gd name="connsiteY5" fmla="*/ 128190 h 502841"/>
                  <a:gd name="connsiteX6" fmla="*/ 496094 w 497682"/>
                  <a:gd name="connsiteY6" fmla="*/ 244871 h 502841"/>
                  <a:gd name="connsiteX7" fmla="*/ 443706 w 497682"/>
                  <a:gd name="connsiteY7" fmla="*/ 382984 h 502841"/>
                  <a:gd name="connsiteX8" fmla="*/ 336550 w 497682"/>
                  <a:gd name="connsiteY8" fmla="*/ 471090 h 502841"/>
                  <a:gd name="connsiteX9" fmla="*/ 210344 w 497682"/>
                  <a:gd name="connsiteY9" fmla="*/ 494903 h 502841"/>
                  <a:gd name="connsiteX10" fmla="*/ 53181 w 497682"/>
                  <a:gd name="connsiteY10" fmla="*/ 423465 h 502841"/>
                  <a:gd name="connsiteX11" fmla="*/ 7937 w 497682"/>
                  <a:gd name="connsiteY11" fmla="*/ 321071 h 50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7682" h="502841">
                    <a:moveTo>
                      <a:pt x="7937" y="321071"/>
                    </a:moveTo>
                    <a:cubicBezTo>
                      <a:pt x="2778" y="279399"/>
                      <a:pt x="0" y="219868"/>
                      <a:pt x="22225" y="173434"/>
                    </a:cubicBezTo>
                    <a:cubicBezTo>
                      <a:pt x="44450" y="127000"/>
                      <a:pt x="103187" y="71040"/>
                      <a:pt x="141287" y="42465"/>
                    </a:cubicBezTo>
                    <a:cubicBezTo>
                      <a:pt x="179387" y="13890"/>
                      <a:pt x="212328" y="3968"/>
                      <a:pt x="250825" y="1984"/>
                    </a:cubicBezTo>
                    <a:cubicBezTo>
                      <a:pt x="289322" y="0"/>
                      <a:pt x="338535" y="9525"/>
                      <a:pt x="372269" y="30559"/>
                    </a:cubicBezTo>
                    <a:cubicBezTo>
                      <a:pt x="406003" y="51593"/>
                      <a:pt x="432594" y="92471"/>
                      <a:pt x="453231" y="128190"/>
                    </a:cubicBezTo>
                    <a:cubicBezTo>
                      <a:pt x="473869" y="163909"/>
                      <a:pt x="497682" y="202405"/>
                      <a:pt x="496094" y="244871"/>
                    </a:cubicBezTo>
                    <a:cubicBezTo>
                      <a:pt x="494507" y="287337"/>
                      <a:pt x="470297" y="345281"/>
                      <a:pt x="443706" y="382984"/>
                    </a:cubicBezTo>
                    <a:cubicBezTo>
                      <a:pt x="417115" y="420687"/>
                      <a:pt x="375444" y="452437"/>
                      <a:pt x="336550" y="471090"/>
                    </a:cubicBezTo>
                    <a:cubicBezTo>
                      <a:pt x="297656" y="489743"/>
                      <a:pt x="257572" y="502841"/>
                      <a:pt x="210344" y="494903"/>
                    </a:cubicBezTo>
                    <a:cubicBezTo>
                      <a:pt x="163116" y="486965"/>
                      <a:pt x="87709" y="454024"/>
                      <a:pt x="53181" y="423465"/>
                    </a:cubicBezTo>
                    <a:cubicBezTo>
                      <a:pt x="18653" y="392906"/>
                      <a:pt x="13096" y="362743"/>
                      <a:pt x="7937" y="321071"/>
                    </a:cubicBezTo>
                    <a:close/>
                  </a:path>
                </a:pathLst>
              </a:custGeom>
              <a:solidFill>
                <a:schemeClr val="accent2"/>
              </a:solidFill>
              <a:ln w="12700">
                <a:solidFill>
                  <a:schemeClr val="accent1"/>
                </a:solidFill>
                <a:miter lim="800000"/>
                <a:headEnd/>
                <a:tailEnd/>
              </a:ln>
            </p:spPr>
            <p:txBody>
              <a:bodyPr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503665" rtl="0" eaLnBrk="0" fontAlgn="base" latinLnBrk="0" hangingPunct="0">
                  <a:lnSpc>
                    <a:spcPct val="90000"/>
                  </a:lnSpc>
                  <a:spcBef>
                    <a:spcPct val="0"/>
                  </a:spcBef>
                  <a:spcAft>
                    <a:spcPct val="0"/>
                  </a:spcAft>
                  <a:buClr>
                    <a:srgbClr val="8B3D9A"/>
                  </a:buClr>
                  <a:buSzPct val="45000"/>
                  <a:buFontTx/>
                  <a:buNone/>
                  <a:tabLst/>
                  <a:defRPr/>
                </a:pPr>
                <a:endParaRPr kumimoji="0" lang="en-US" sz="1323" b="0" i="0" u="none" strike="noStrike" kern="1200" cap="none" spc="0" normalizeH="0" baseline="0" noProof="0">
                  <a:ln>
                    <a:noFill/>
                  </a:ln>
                  <a:solidFill>
                    <a:srgbClr val="CDCDCF"/>
                  </a:solidFill>
                  <a:effectLst/>
                  <a:uLnTx/>
                  <a:uFillTx/>
                  <a:latin typeface="Calibri" panose="020F0502020204030204" pitchFamily="34" charset="0"/>
                  <a:ea typeface="MS PGothic" pitchFamily="34" charset="-128"/>
                  <a:cs typeface="Arial" panose="020B0604020202020204" pitchFamily="34" charset="0"/>
                  <a:sym typeface="Helvetica"/>
                </a:endParaRPr>
              </a:p>
            </p:txBody>
          </p:sp>
        </p:grpSp>
      </p:grpSp>
      <p:cxnSp>
        <p:nvCxnSpPr>
          <p:cNvPr id="31" name="Straight Arrow Connector 30">
            <a:extLst>
              <a:ext uri="{FF2B5EF4-FFF2-40B4-BE49-F238E27FC236}">
                <a16:creationId xmlns:a16="http://schemas.microsoft.com/office/drawing/2014/main" id="{4177183C-C23A-4AD4-8D68-7E645E0C598E}"/>
              </a:ext>
            </a:extLst>
          </p:cNvPr>
          <p:cNvCxnSpPr>
            <a:cxnSpLocks/>
          </p:cNvCxnSpPr>
          <p:nvPr/>
        </p:nvCxnSpPr>
        <p:spPr bwMode="auto">
          <a:xfrm>
            <a:off x="4556422" y="1875402"/>
            <a:ext cx="547063" cy="0"/>
          </a:xfrm>
          <a:prstGeom prst="straightConnector1">
            <a:avLst/>
          </a:prstGeom>
          <a:noFill/>
          <a:ln w="28575" cap="flat" cmpd="sng" algn="ctr">
            <a:solidFill>
              <a:schemeClr val="bg1"/>
            </a:solidFill>
            <a:prstDash val="solid"/>
            <a:round/>
            <a:headEnd type="none" w="med" len="med"/>
            <a:tailEnd type="triangle"/>
          </a:ln>
          <a:effectLst/>
        </p:spPr>
      </p:cxnSp>
      <p:cxnSp>
        <p:nvCxnSpPr>
          <p:cNvPr id="1322" name="Straight Arrow Connector 1321">
            <a:extLst>
              <a:ext uri="{FF2B5EF4-FFF2-40B4-BE49-F238E27FC236}">
                <a16:creationId xmlns:a16="http://schemas.microsoft.com/office/drawing/2014/main" id="{0BAAEE6A-08C6-4CE0-BC78-D2374452CEC0}"/>
              </a:ext>
            </a:extLst>
          </p:cNvPr>
          <p:cNvCxnSpPr>
            <a:cxnSpLocks/>
          </p:cNvCxnSpPr>
          <p:nvPr/>
        </p:nvCxnSpPr>
        <p:spPr bwMode="auto">
          <a:xfrm>
            <a:off x="6758443" y="1875402"/>
            <a:ext cx="547063" cy="0"/>
          </a:xfrm>
          <a:prstGeom prst="straightConnector1">
            <a:avLst/>
          </a:prstGeom>
          <a:noFill/>
          <a:ln w="28575" cap="flat" cmpd="sng" algn="ctr">
            <a:solidFill>
              <a:schemeClr val="bg1"/>
            </a:solidFill>
            <a:prstDash val="solid"/>
            <a:round/>
            <a:headEnd type="none" w="med" len="med"/>
            <a:tailEnd type="triangle"/>
          </a:ln>
          <a:effectLst/>
        </p:spPr>
      </p:cxnSp>
      <p:cxnSp>
        <p:nvCxnSpPr>
          <p:cNvPr id="1323" name="Straight Arrow Connector 1322">
            <a:extLst>
              <a:ext uri="{FF2B5EF4-FFF2-40B4-BE49-F238E27FC236}">
                <a16:creationId xmlns:a16="http://schemas.microsoft.com/office/drawing/2014/main" id="{D9AFB446-5B6E-4C0C-ABD0-3661CB730F46}"/>
              </a:ext>
            </a:extLst>
          </p:cNvPr>
          <p:cNvCxnSpPr>
            <a:cxnSpLocks/>
          </p:cNvCxnSpPr>
          <p:nvPr/>
        </p:nvCxnSpPr>
        <p:spPr bwMode="auto">
          <a:xfrm>
            <a:off x="9107726" y="1875402"/>
            <a:ext cx="547063" cy="0"/>
          </a:xfrm>
          <a:prstGeom prst="straightConnector1">
            <a:avLst/>
          </a:prstGeom>
          <a:noFill/>
          <a:ln w="28575" cap="flat" cmpd="sng" algn="ctr">
            <a:solidFill>
              <a:schemeClr val="bg1"/>
            </a:solidFill>
            <a:prstDash val="solid"/>
            <a:round/>
            <a:headEnd type="none" w="med" len="med"/>
            <a:tailEnd type="triangle"/>
          </a:ln>
          <a:effectLst/>
        </p:spPr>
      </p:cxnSp>
      <p:sp>
        <p:nvSpPr>
          <p:cNvPr id="760" name="TextBox 759">
            <a:extLst>
              <a:ext uri="{FF2B5EF4-FFF2-40B4-BE49-F238E27FC236}">
                <a16:creationId xmlns:a16="http://schemas.microsoft.com/office/drawing/2014/main" id="{AE52258D-876E-4118-BDFE-D2781B8380C3}"/>
              </a:ext>
            </a:extLst>
          </p:cNvPr>
          <p:cNvSpPr txBox="1"/>
          <p:nvPr/>
        </p:nvSpPr>
        <p:spPr>
          <a:xfrm>
            <a:off x="555415" y="2600986"/>
            <a:ext cx="1410857" cy="553998"/>
          </a:xfrm>
          <a:prstGeom prst="rect">
            <a:avLst/>
          </a:prstGeom>
          <a:noFill/>
        </p:spPr>
        <p:txBody>
          <a:bodyPr wrap="square" lIns="0" tIns="0" rIns="0" bIns="0" rtlCol="0">
            <a:spAutoFit/>
          </a:bodyPr>
          <a:lstStyle/>
          <a:p>
            <a:pPr marL="0" marR="0" lvl="0" indent="0" algn="ctr" defTabSz="108755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Helvetica"/>
              </a:rPr>
              <a:t>Stage IIIA</a:t>
            </a:r>
          </a:p>
          <a:p>
            <a:pPr marL="0" marR="0" lvl="0" indent="0" algn="ctr" defTabSz="1087553"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sym typeface="Helvetica"/>
              </a:rPr>
              <a:t>NSCLC</a:t>
            </a:r>
          </a:p>
        </p:txBody>
      </p:sp>
    </p:spTree>
    <p:extLst>
      <p:ext uri="{BB962C8B-B14F-4D97-AF65-F5344CB8AC3E}">
        <p14:creationId xmlns:p14="http://schemas.microsoft.com/office/powerpoint/2010/main" val="2638928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1893A7-54AB-488A-BE3D-C43A59A7779A}"/>
              </a:ext>
            </a:extLst>
          </p:cNvPr>
          <p:cNvSpPr>
            <a:spLocks noGrp="1"/>
          </p:cNvSpPr>
          <p:nvPr>
            <p:ph type="title"/>
          </p:nvPr>
        </p:nvSpPr>
        <p:spPr/>
        <p:txBody>
          <a:bodyPr/>
          <a:lstStyle/>
          <a:p>
            <a:r>
              <a:rPr lang="en-US" altLang="en-US"/>
              <a:t>CheckMate 816: Neoadjuvant Nivolumab + CT for Resectable Stage IB-IIIA NSCLC</a:t>
            </a:r>
            <a:endParaRPr lang="en-US"/>
          </a:p>
        </p:txBody>
      </p:sp>
      <p:sp>
        <p:nvSpPr>
          <p:cNvPr id="37" name="Content Placeholder 2">
            <a:extLst>
              <a:ext uri="{FF2B5EF4-FFF2-40B4-BE49-F238E27FC236}">
                <a16:creationId xmlns:a16="http://schemas.microsoft.com/office/drawing/2014/main" id="{D03D072A-A699-4ED8-AC88-5E9FCB6932CA}"/>
              </a:ext>
            </a:extLst>
          </p:cNvPr>
          <p:cNvSpPr>
            <a:spLocks noGrp="1"/>
          </p:cNvSpPr>
          <p:nvPr>
            <p:ph idx="1"/>
          </p:nvPr>
        </p:nvSpPr>
        <p:spPr/>
        <p:txBody>
          <a:bodyPr/>
          <a:lstStyle/>
          <a:p>
            <a:r>
              <a:rPr lang="en-US" sz="2000"/>
              <a:t>Randomized, open-label phase III trial</a:t>
            </a:r>
            <a:endParaRPr lang="en-US" sz="2000" b="1"/>
          </a:p>
        </p:txBody>
      </p:sp>
      <p:sp>
        <p:nvSpPr>
          <p:cNvPr id="41" name="Text Box 45">
            <a:extLst>
              <a:ext uri="{FF2B5EF4-FFF2-40B4-BE49-F238E27FC236}">
                <a16:creationId xmlns:a16="http://schemas.microsoft.com/office/drawing/2014/main" id="{5C3DF8CC-9EC3-4295-8887-2639C0273C76}"/>
              </a:ext>
            </a:extLst>
          </p:cNvPr>
          <p:cNvSpPr txBox="1">
            <a:spLocks noChangeArrowheads="1"/>
          </p:cNvSpPr>
          <p:nvPr/>
        </p:nvSpPr>
        <p:spPr bwMode="auto">
          <a:xfrm>
            <a:off x="709796" y="2538467"/>
            <a:ext cx="262135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Adults with newly diagnosed,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resectable</a:t>
            </a: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stage IB (≥4 cm)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to IIIA NSCLC</a:t>
            </a:r>
            <a:r>
              <a:rPr kumimoji="0" lang="en-US" sz="1600" b="0" i="0" u="none" strike="noStrike" kern="1200" cap="none" spc="0" normalizeH="0" baseline="30000" noProof="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no sensitizing </a:t>
            </a:r>
            <a:b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GB" alt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EGFR</a:t>
            </a: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mutations or </a:t>
            </a:r>
            <a:r>
              <a:rPr kumimoji="0" lang="en-GB" alt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ALK</a:t>
            </a: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alterations; ECOG PS ≤1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 = 358)</a:t>
            </a:r>
            <a:endParaRPr kumimoji="0" lang="en-US" alt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2" name="Rectangle 46">
            <a:extLst>
              <a:ext uri="{FF2B5EF4-FFF2-40B4-BE49-F238E27FC236}">
                <a16:creationId xmlns:a16="http://schemas.microsoft.com/office/drawing/2014/main" id="{93D0C7EC-6EE5-48F7-A956-711BD8A890C0}"/>
              </a:ext>
            </a:extLst>
          </p:cNvPr>
          <p:cNvSpPr>
            <a:spLocks noChangeArrowheads="1"/>
          </p:cNvSpPr>
          <p:nvPr/>
        </p:nvSpPr>
        <p:spPr bwMode="auto">
          <a:xfrm>
            <a:off x="10577580" y="3171628"/>
            <a:ext cx="1405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Follow-up</a:t>
            </a:r>
          </a:p>
        </p:txBody>
      </p:sp>
      <p:sp>
        <p:nvSpPr>
          <p:cNvPr id="44" name="Rectangle 49">
            <a:extLst>
              <a:ext uri="{FF2B5EF4-FFF2-40B4-BE49-F238E27FC236}">
                <a16:creationId xmlns:a16="http://schemas.microsoft.com/office/drawing/2014/main" id="{5C5B5A4A-D297-4312-9E34-08A4E36F677A}"/>
              </a:ext>
            </a:extLst>
          </p:cNvPr>
          <p:cNvSpPr>
            <a:spLocks noChangeArrowheads="1"/>
          </p:cNvSpPr>
          <p:nvPr/>
        </p:nvSpPr>
        <p:spPr bwMode="auto">
          <a:xfrm>
            <a:off x="3788342" y="2343017"/>
            <a:ext cx="2743200" cy="914400"/>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Nivolumab </a:t>
            </a:r>
            <a:r>
              <a:rPr kumimoji="0" lang="en-US" alt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360 mg Q3W</a:t>
            </a:r>
            <a:r>
              <a:rPr kumimoji="0" lang="en-US" altLang="en-US" sz="16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en-US" alt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a:t>
            </a:r>
            <a:r>
              <a:rPr kumimoji="0" lang="en-US" altLang="en-US" sz="16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CT </a:t>
            </a:r>
            <a:r>
              <a:rPr kumimoji="0" lang="en-US" alt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Q3W x 3 cycles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(n = 179)</a:t>
            </a:r>
          </a:p>
        </p:txBody>
      </p:sp>
      <p:sp>
        <p:nvSpPr>
          <p:cNvPr id="45" name="Rectangle 50">
            <a:extLst>
              <a:ext uri="{FF2B5EF4-FFF2-40B4-BE49-F238E27FC236}">
                <a16:creationId xmlns:a16="http://schemas.microsoft.com/office/drawing/2014/main" id="{07CA6AE2-8D35-4D15-94E7-04833882CAD1}"/>
              </a:ext>
            </a:extLst>
          </p:cNvPr>
          <p:cNvSpPr>
            <a:spLocks noChangeArrowheads="1"/>
          </p:cNvSpPr>
          <p:nvPr/>
        </p:nvSpPr>
        <p:spPr bwMode="auto">
          <a:xfrm>
            <a:off x="3788342" y="3396294"/>
            <a:ext cx="2743200" cy="914400"/>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CT</a:t>
            </a:r>
            <a:r>
              <a:rPr kumimoji="0" lang="en-US" altLang="en-US" sz="1600" b="1" i="0" u="none" strike="noStrike" kern="1200" cap="none" spc="0" normalizeH="0" baseline="30000" noProof="0">
                <a:ln>
                  <a:noFill/>
                </a:ln>
                <a:solidFill>
                  <a:srgbClr val="FFFFFF"/>
                </a:solidFill>
                <a:effectLst/>
                <a:uLnTx/>
                <a:uFillTx/>
                <a:latin typeface="Calibri" panose="020F0502020204030204" pitchFamily="34" charset="0"/>
                <a:ea typeface="+mn-ea"/>
                <a:cs typeface="Arial" panose="020B0604020202020204" pitchFamily="34" charset="0"/>
              </a:rPr>
              <a:t> </a:t>
            </a:r>
            <a:r>
              <a:rPr kumimoji="0" lang="en-US" alt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Q3W x 3 cycles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(n = 179)</a:t>
            </a:r>
          </a:p>
        </p:txBody>
      </p:sp>
      <p:sp>
        <p:nvSpPr>
          <p:cNvPr id="47" name="Line 52">
            <a:extLst>
              <a:ext uri="{FF2B5EF4-FFF2-40B4-BE49-F238E27FC236}">
                <a16:creationId xmlns:a16="http://schemas.microsoft.com/office/drawing/2014/main" id="{86927BB5-22F0-4650-9578-2C01B8CDF82D}"/>
              </a:ext>
            </a:extLst>
          </p:cNvPr>
          <p:cNvSpPr>
            <a:spLocks noChangeShapeType="1"/>
          </p:cNvSpPr>
          <p:nvPr/>
        </p:nvSpPr>
        <p:spPr bwMode="auto">
          <a:xfrm>
            <a:off x="6584279" y="3340905"/>
            <a:ext cx="365760"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49" name="Line 53">
            <a:extLst>
              <a:ext uri="{FF2B5EF4-FFF2-40B4-BE49-F238E27FC236}">
                <a16:creationId xmlns:a16="http://schemas.microsoft.com/office/drawing/2014/main" id="{930DD665-C413-4153-A4FF-91D54EFEDF91}"/>
              </a:ext>
            </a:extLst>
          </p:cNvPr>
          <p:cNvSpPr>
            <a:spLocks noChangeShapeType="1"/>
          </p:cNvSpPr>
          <p:nvPr/>
        </p:nvSpPr>
        <p:spPr bwMode="auto">
          <a:xfrm>
            <a:off x="3287074" y="3457192"/>
            <a:ext cx="457200" cy="350837"/>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2" name="Line 54">
            <a:extLst>
              <a:ext uri="{FF2B5EF4-FFF2-40B4-BE49-F238E27FC236}">
                <a16:creationId xmlns:a16="http://schemas.microsoft.com/office/drawing/2014/main" id="{A032A577-3277-4B2B-A234-6C630E06F229}"/>
              </a:ext>
            </a:extLst>
          </p:cNvPr>
          <p:cNvSpPr>
            <a:spLocks noChangeShapeType="1"/>
          </p:cNvSpPr>
          <p:nvPr/>
        </p:nvSpPr>
        <p:spPr bwMode="auto">
          <a:xfrm flipV="1">
            <a:off x="3287074" y="2750564"/>
            <a:ext cx="457200" cy="36576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6" name="Rectangle 55">
            <a:extLst>
              <a:ext uri="{FF2B5EF4-FFF2-40B4-BE49-F238E27FC236}">
                <a16:creationId xmlns:a16="http://schemas.microsoft.com/office/drawing/2014/main" id="{3EB7190A-A188-4EA2-A7BA-05B012E91049}"/>
              </a:ext>
            </a:extLst>
          </p:cNvPr>
          <p:cNvSpPr/>
          <p:nvPr/>
        </p:nvSpPr>
        <p:spPr bwMode="auto">
          <a:xfrm>
            <a:off x="7050194" y="2837985"/>
            <a:ext cx="1371600" cy="1097280"/>
          </a:xfrm>
          <a:prstGeom prst="rect">
            <a:avLst/>
          </a:prstGeom>
          <a:solidFill>
            <a:schemeClr val="bg2"/>
          </a:solidFill>
          <a:ln w="0">
            <a:noFill/>
            <a:miter lim="800000"/>
            <a:headEnd/>
            <a:tailEnd/>
          </a:ln>
        </p:spPr>
        <p:txBody>
          <a:bodyPr rtlCol="0" anchor="ctr"/>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Surgery (within 6 </a:t>
            </a: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wk</a:t>
            </a: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 after </a:t>
            </a:r>
            <a:r>
              <a:rPr kumimoji="0" 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tx</a:t>
            </a: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a:t>
            </a:r>
          </a:p>
        </p:txBody>
      </p:sp>
      <p:sp>
        <p:nvSpPr>
          <p:cNvPr id="57" name="Rectangle 56">
            <a:extLst>
              <a:ext uri="{FF2B5EF4-FFF2-40B4-BE49-F238E27FC236}">
                <a16:creationId xmlns:a16="http://schemas.microsoft.com/office/drawing/2014/main" id="{7AA07E0D-8CF1-4C3C-9960-6841A57C051D}"/>
              </a:ext>
            </a:extLst>
          </p:cNvPr>
          <p:cNvSpPr/>
          <p:nvPr/>
        </p:nvSpPr>
        <p:spPr bwMode="auto">
          <a:xfrm>
            <a:off x="8928468" y="2837985"/>
            <a:ext cx="1371600" cy="1097280"/>
          </a:xfrm>
          <a:prstGeom prst="rect">
            <a:avLst/>
          </a:prstGeom>
          <a:solidFill>
            <a:schemeClr val="bg2"/>
          </a:solidFill>
          <a:ln w="0">
            <a:noFill/>
            <a:miter lim="800000"/>
            <a:headEnd/>
            <a:tailEnd/>
          </a:ln>
        </p:spPr>
        <p:txBody>
          <a:bodyPr rtlCol="0" anchor="ctr"/>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Optional adjuvant </a:t>
            </a:r>
            <a:b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CT ± RT</a:t>
            </a:r>
          </a:p>
        </p:txBody>
      </p:sp>
      <p:sp>
        <p:nvSpPr>
          <p:cNvPr id="58" name="Line 52">
            <a:extLst>
              <a:ext uri="{FF2B5EF4-FFF2-40B4-BE49-F238E27FC236}">
                <a16:creationId xmlns:a16="http://schemas.microsoft.com/office/drawing/2014/main" id="{84FF7773-DB38-4753-9BF2-B82243B5653E}"/>
              </a:ext>
            </a:extLst>
          </p:cNvPr>
          <p:cNvSpPr>
            <a:spLocks noChangeShapeType="1"/>
          </p:cNvSpPr>
          <p:nvPr/>
        </p:nvSpPr>
        <p:spPr bwMode="auto">
          <a:xfrm>
            <a:off x="8483335" y="3340905"/>
            <a:ext cx="365760"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59" name="Line 52">
            <a:extLst>
              <a:ext uri="{FF2B5EF4-FFF2-40B4-BE49-F238E27FC236}">
                <a16:creationId xmlns:a16="http://schemas.microsoft.com/office/drawing/2014/main" id="{1433BA50-7EB9-481D-B304-42EF134921BC}"/>
              </a:ext>
            </a:extLst>
          </p:cNvPr>
          <p:cNvSpPr>
            <a:spLocks noChangeShapeType="1"/>
          </p:cNvSpPr>
          <p:nvPr/>
        </p:nvSpPr>
        <p:spPr bwMode="auto">
          <a:xfrm>
            <a:off x="10373184" y="3340905"/>
            <a:ext cx="365760"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0" name="TextBox 59">
            <a:extLst>
              <a:ext uri="{FF2B5EF4-FFF2-40B4-BE49-F238E27FC236}">
                <a16:creationId xmlns:a16="http://schemas.microsoft.com/office/drawing/2014/main" id="{B869691F-D817-469B-AA39-DEFECE82C92D}"/>
              </a:ext>
            </a:extLst>
          </p:cNvPr>
          <p:cNvSpPr txBox="1"/>
          <p:nvPr/>
        </p:nvSpPr>
        <p:spPr bwMode="auto">
          <a:xfrm>
            <a:off x="764737" y="1914714"/>
            <a:ext cx="53974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Stratified by sex, disease stage (IB/II vs IIIA), PD-L1 status*</a:t>
            </a:r>
            <a:r>
              <a:rPr kumimoji="0" lang="en-US" altLang="en-US" sz="1400" b="1" i="1" u="none" strike="noStrike" kern="1200" cap="none" spc="0" normalizeH="0" baseline="30000" noProof="0">
                <a:ln>
                  <a:noFill/>
                </a:ln>
                <a:solidFill>
                  <a:srgbClr val="000000"/>
                </a:solidFill>
                <a:effectLst/>
                <a:uLnTx/>
                <a:uFillTx/>
                <a:latin typeface="Calibri" panose="020F0502020204030204" pitchFamily="34" charset="0"/>
                <a:ea typeface="+mn-ea"/>
                <a:cs typeface="Arial" panose="020B0604020202020204" pitchFamily="34" charset="0"/>
              </a:rPr>
              <a:t> </a:t>
            </a:r>
            <a:r>
              <a:rPr kumimoji="0" lang="en-US" sz="1400" b="0" i="1"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 vs &lt;1%)</a:t>
            </a:r>
          </a:p>
        </p:txBody>
      </p:sp>
      <p:cxnSp>
        <p:nvCxnSpPr>
          <p:cNvPr id="61" name="Straight Arrow Connector 60">
            <a:extLst>
              <a:ext uri="{FF2B5EF4-FFF2-40B4-BE49-F238E27FC236}">
                <a16:creationId xmlns:a16="http://schemas.microsoft.com/office/drawing/2014/main" id="{9A515BEB-BBA1-4D9D-B477-8367780BFFA6}"/>
              </a:ext>
            </a:extLst>
          </p:cNvPr>
          <p:cNvCxnSpPr>
            <a:cxnSpLocks/>
          </p:cNvCxnSpPr>
          <p:nvPr/>
        </p:nvCxnSpPr>
        <p:spPr bwMode="auto">
          <a:xfrm>
            <a:off x="3463455" y="2199824"/>
            <a:ext cx="0" cy="582785"/>
          </a:xfrm>
          <a:prstGeom prst="straightConnector1">
            <a:avLst/>
          </a:prstGeom>
          <a:noFill/>
          <a:ln w="28575" cap="flat" cmpd="sng" algn="ctr">
            <a:solidFill>
              <a:schemeClr val="bg1"/>
            </a:solidFill>
            <a:prstDash val="sysDash"/>
            <a:round/>
            <a:headEnd type="none" w="med" len="med"/>
            <a:tailEnd type="triangle"/>
          </a:ln>
          <a:effectLst/>
        </p:spPr>
      </p:cxnSp>
      <p:sp>
        <p:nvSpPr>
          <p:cNvPr id="62" name="TextBox 61">
            <a:extLst>
              <a:ext uri="{FF2B5EF4-FFF2-40B4-BE49-F238E27FC236}">
                <a16:creationId xmlns:a16="http://schemas.microsoft.com/office/drawing/2014/main" id="{BCB32E94-C7A1-48E1-807B-68708121991F}"/>
              </a:ext>
            </a:extLst>
          </p:cNvPr>
          <p:cNvSpPr txBox="1"/>
          <p:nvPr/>
        </p:nvSpPr>
        <p:spPr bwMode="auto">
          <a:xfrm>
            <a:off x="2981467" y="4303270"/>
            <a:ext cx="4356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*By PD-L1 28-8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PharmDx</a:t>
            </a: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IHC assay. </a:t>
            </a:r>
            <a:r>
              <a:rPr kumimoji="0" lang="en-US" sz="1400" b="0" i="0" u="none" strike="noStrike" kern="1200" cap="none" spc="0" normalizeH="0" baseline="30000" noProof="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By TNM 7th edition. </a:t>
            </a:r>
          </a:p>
        </p:txBody>
      </p:sp>
      <p:sp>
        <p:nvSpPr>
          <p:cNvPr id="64" name="Content Placeholder 2">
            <a:extLst>
              <a:ext uri="{FF2B5EF4-FFF2-40B4-BE49-F238E27FC236}">
                <a16:creationId xmlns:a16="http://schemas.microsoft.com/office/drawing/2014/main" id="{82E20001-56B2-49BA-A8C2-135A3254F3CD}"/>
              </a:ext>
            </a:extLst>
          </p:cNvPr>
          <p:cNvSpPr txBox="1">
            <a:spLocks/>
          </p:cNvSpPr>
          <p:nvPr/>
        </p:nvSpPr>
        <p:spPr bwMode="auto">
          <a:xfrm>
            <a:off x="603838" y="4897629"/>
            <a:ext cx="11137548" cy="147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000" b="1" i="0" u="none" strike="noStrike" kern="0" cap="none" spc="0" normalizeH="0" baseline="0" noProof="0">
                <a:ln>
                  <a:noFill/>
                </a:ln>
                <a:solidFill>
                  <a:srgbClr val="000000"/>
                </a:solidFill>
                <a:effectLst/>
                <a:uLnTx/>
                <a:uFillTx/>
                <a:latin typeface="Calibri" panose="020F0502020204030204" pitchFamily="34" charset="0"/>
                <a:ea typeface="+mn-ea"/>
                <a:cs typeface="+mn-cs"/>
              </a:rPr>
              <a:t>Primary endpoints: </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pCR</a:t>
            </a:r>
            <a:r>
              <a:rPr kumimoji="0" lang="en-US" sz="2000" b="0" i="0" u="none" strike="noStrike" kern="0" cap="none" spc="0" normalizeH="0" baseline="0" noProof="0">
                <a:ln>
                  <a:noFill/>
                </a:ln>
                <a:solidFill>
                  <a:srgbClr val="000000"/>
                </a:solidFill>
                <a:effectLst/>
                <a:uLnTx/>
                <a:uFillTx/>
                <a:latin typeface="Calibri" panose="020F0502020204030204" pitchFamily="34" charset="0"/>
                <a:ea typeface="+mn-ea"/>
                <a:cs typeface="+mn-cs"/>
              </a:rPr>
              <a:t> and EFS by BICR</a:t>
            </a: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000" b="1" i="0" u="none" strike="noStrike" kern="0" cap="none" spc="0" normalizeH="0" baseline="0" noProof="0">
                <a:ln>
                  <a:noFill/>
                </a:ln>
                <a:solidFill>
                  <a:srgbClr val="000000"/>
                </a:solidFill>
                <a:effectLst/>
                <a:uLnTx/>
                <a:uFillTx/>
                <a:latin typeface="Calibri" panose="020F0502020204030204" pitchFamily="34" charset="0"/>
                <a:ea typeface="+mn-ea"/>
                <a:cs typeface="+mn-cs"/>
              </a:rPr>
              <a:t>Key secondary endpoints</a:t>
            </a:r>
            <a:r>
              <a:rPr kumimoji="0" lang="en-US" sz="2000" b="0" i="0" u="none" strike="noStrike" kern="0" cap="none" spc="0" normalizeH="0" baseline="0" noProof="0">
                <a:ln>
                  <a:noFill/>
                </a:ln>
                <a:solidFill>
                  <a:srgbClr val="000000"/>
                </a:solidFill>
                <a:effectLst/>
                <a:uLnTx/>
                <a:uFillTx/>
                <a:latin typeface="Calibri" panose="020F0502020204030204" pitchFamily="34" charset="0"/>
                <a:ea typeface="+mn-ea"/>
                <a:cs typeface="+mn-cs"/>
              </a:rPr>
              <a:t>: OS, MPR by BIPR, time to death or distant metastasis</a:t>
            </a:r>
          </a:p>
        </p:txBody>
      </p:sp>
      <p:sp>
        <p:nvSpPr>
          <p:cNvPr id="24" name="TextBox 23">
            <a:extLst>
              <a:ext uri="{FF2B5EF4-FFF2-40B4-BE49-F238E27FC236}">
                <a16:creationId xmlns:a16="http://schemas.microsoft.com/office/drawing/2014/main" id="{0A2F6A31-DC9F-4DFE-9BD1-B9272A2E79E0}"/>
              </a:ext>
            </a:extLst>
          </p:cNvPr>
          <p:cNvSpPr txBox="1"/>
          <p:nvPr/>
        </p:nvSpPr>
        <p:spPr bwMode="auto">
          <a:xfrm>
            <a:off x="6258635" y="1838011"/>
            <a:ext cx="10644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Radiologic </a:t>
            </a:r>
            <a:b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restaging</a:t>
            </a:r>
          </a:p>
        </p:txBody>
      </p:sp>
      <p:cxnSp>
        <p:nvCxnSpPr>
          <p:cNvPr id="25" name="Straight Arrow Connector 24">
            <a:extLst>
              <a:ext uri="{FF2B5EF4-FFF2-40B4-BE49-F238E27FC236}">
                <a16:creationId xmlns:a16="http://schemas.microsoft.com/office/drawing/2014/main" id="{7F4AAD0D-C0DC-4FDD-8177-F5504261A2C1}"/>
              </a:ext>
            </a:extLst>
          </p:cNvPr>
          <p:cNvCxnSpPr>
            <a:cxnSpLocks/>
          </p:cNvCxnSpPr>
          <p:nvPr/>
        </p:nvCxnSpPr>
        <p:spPr bwMode="auto">
          <a:xfrm>
            <a:off x="6783603" y="2380785"/>
            <a:ext cx="0" cy="457200"/>
          </a:xfrm>
          <a:prstGeom prst="straightConnector1">
            <a:avLst/>
          </a:prstGeom>
          <a:noFill/>
          <a:ln w="28575" cap="flat" cmpd="sng" algn="ctr">
            <a:solidFill>
              <a:schemeClr val="bg1"/>
            </a:solidFill>
            <a:prstDash val="solid"/>
            <a:round/>
            <a:headEnd type="none" w="med" len="med"/>
            <a:tailEnd type="triangle"/>
          </a:ln>
          <a:effectLst/>
        </p:spPr>
      </p:cxnSp>
      <p:sp>
        <p:nvSpPr>
          <p:cNvPr id="29" name="Text Box 15">
            <a:extLst>
              <a:ext uri="{FF2B5EF4-FFF2-40B4-BE49-F238E27FC236}">
                <a16:creationId xmlns:a16="http://schemas.microsoft.com/office/drawing/2014/main" id="{9E470B15-80C7-F42C-8825-71275D3B9451}"/>
              </a:ext>
            </a:extLst>
          </p:cNvPr>
          <p:cNvSpPr txBox="1">
            <a:spLocks noChangeArrowheads="1"/>
          </p:cNvSpPr>
          <p:nvPr/>
        </p:nvSpPr>
        <p:spPr bwMode="auto">
          <a:xfrm>
            <a:off x="416323" y="6389859"/>
            <a:ext cx="8819511"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NCT02998528. Forde. NEJM. 2022;386:1973.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Provencio-Pulla</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ASCO 2022.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Abstr</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LBA8511.</a:t>
            </a:r>
          </a:p>
        </p:txBody>
      </p:sp>
    </p:spTree>
    <p:extLst>
      <p:ext uri="{BB962C8B-B14F-4D97-AF65-F5344CB8AC3E}">
        <p14:creationId xmlns:p14="http://schemas.microsoft.com/office/powerpoint/2010/main" val="2003568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76" name="Group 9475">
            <a:extLst>
              <a:ext uri="{FF2B5EF4-FFF2-40B4-BE49-F238E27FC236}">
                <a16:creationId xmlns:a16="http://schemas.microsoft.com/office/drawing/2014/main" id="{D838F19B-DB1D-D6F6-39FA-912187FAA8FB}"/>
              </a:ext>
            </a:extLst>
          </p:cNvPr>
          <p:cNvGrpSpPr/>
          <p:nvPr/>
        </p:nvGrpSpPr>
        <p:grpSpPr>
          <a:xfrm>
            <a:off x="5588321" y="2164479"/>
            <a:ext cx="5210172" cy="1621732"/>
            <a:chOff x="5588321" y="2244466"/>
            <a:chExt cx="5210172" cy="1621732"/>
          </a:xfrm>
        </p:grpSpPr>
        <p:sp>
          <p:nvSpPr>
            <p:cNvPr id="9355" name="Freeform 895">
              <a:extLst>
                <a:ext uri="{FF2B5EF4-FFF2-40B4-BE49-F238E27FC236}">
                  <a16:creationId xmlns:a16="http://schemas.microsoft.com/office/drawing/2014/main" id="{C9187250-A549-A1D3-8B37-9BDDDFD9778D}"/>
                </a:ext>
              </a:extLst>
            </p:cNvPr>
            <p:cNvSpPr/>
            <p:nvPr/>
          </p:nvSpPr>
          <p:spPr>
            <a:xfrm>
              <a:off x="5588321" y="2244466"/>
              <a:ext cx="1311398" cy="1081041"/>
            </a:xfrm>
            <a:custGeom>
              <a:avLst/>
              <a:gdLst>
                <a:gd name="connsiteX0" fmla="*/ 0 w 7851192"/>
                <a:gd name="connsiteY0" fmla="*/ 0 h 1880177"/>
                <a:gd name="connsiteX1" fmla="*/ 0 w 7851192"/>
                <a:gd name="connsiteY1" fmla="*/ 19298 h 1880177"/>
                <a:gd name="connsiteX2" fmla="*/ 29086 w 7851192"/>
                <a:gd name="connsiteY2" fmla="*/ 19298 h 1880177"/>
                <a:gd name="connsiteX3" fmla="*/ 29086 w 7851192"/>
                <a:gd name="connsiteY3" fmla="*/ 41136 h 1880177"/>
                <a:gd name="connsiteX4" fmla="*/ 103516 w 7851192"/>
                <a:gd name="connsiteY4" fmla="*/ 41136 h 1880177"/>
                <a:gd name="connsiteX5" fmla="*/ 103516 w 7851192"/>
                <a:gd name="connsiteY5" fmla="*/ 75415 h 1880177"/>
                <a:gd name="connsiteX6" fmla="*/ 116852 w 7851192"/>
                <a:gd name="connsiteY6" fmla="*/ 75415 h 1880177"/>
                <a:gd name="connsiteX7" fmla="*/ 116852 w 7851192"/>
                <a:gd name="connsiteY7" fmla="*/ 91793 h 1880177"/>
                <a:gd name="connsiteX8" fmla="*/ 131967 w 7851192"/>
                <a:gd name="connsiteY8" fmla="*/ 91793 h 1880177"/>
                <a:gd name="connsiteX9" fmla="*/ 131967 w 7851192"/>
                <a:gd name="connsiteY9" fmla="*/ 112615 h 1880177"/>
                <a:gd name="connsiteX10" fmla="*/ 226464 w 7851192"/>
                <a:gd name="connsiteY10" fmla="*/ 112615 h 1880177"/>
                <a:gd name="connsiteX11" fmla="*/ 226464 w 7851192"/>
                <a:gd name="connsiteY11" fmla="*/ 187523 h 1880177"/>
                <a:gd name="connsiteX12" fmla="*/ 258853 w 7851192"/>
                <a:gd name="connsiteY12" fmla="*/ 187523 h 1880177"/>
                <a:gd name="connsiteX13" fmla="*/ 258853 w 7851192"/>
                <a:gd name="connsiteY13" fmla="*/ 228531 h 1880177"/>
                <a:gd name="connsiteX14" fmla="*/ 297211 w 7851192"/>
                <a:gd name="connsiteY14" fmla="*/ 228531 h 1880177"/>
                <a:gd name="connsiteX15" fmla="*/ 297211 w 7851192"/>
                <a:gd name="connsiteY15" fmla="*/ 291885 h 1880177"/>
                <a:gd name="connsiteX16" fmla="*/ 335315 w 7851192"/>
                <a:gd name="connsiteY16" fmla="*/ 291885 h 1880177"/>
                <a:gd name="connsiteX17" fmla="*/ 335315 w 7851192"/>
                <a:gd name="connsiteY17" fmla="*/ 311945 h 1880177"/>
                <a:gd name="connsiteX18" fmla="*/ 358177 w 7851192"/>
                <a:gd name="connsiteY18" fmla="*/ 311945 h 1880177"/>
                <a:gd name="connsiteX19" fmla="*/ 358177 w 7851192"/>
                <a:gd name="connsiteY19" fmla="*/ 336322 h 1880177"/>
                <a:gd name="connsiteX20" fmla="*/ 442641 w 7851192"/>
                <a:gd name="connsiteY20" fmla="*/ 336322 h 1880177"/>
                <a:gd name="connsiteX21" fmla="*/ 442641 w 7851192"/>
                <a:gd name="connsiteY21" fmla="*/ 357778 h 1880177"/>
                <a:gd name="connsiteX22" fmla="*/ 511228 w 7851192"/>
                <a:gd name="connsiteY22" fmla="*/ 357778 h 1880177"/>
                <a:gd name="connsiteX23" fmla="*/ 511228 w 7851192"/>
                <a:gd name="connsiteY23" fmla="*/ 376950 h 1880177"/>
                <a:gd name="connsiteX24" fmla="*/ 608520 w 7851192"/>
                <a:gd name="connsiteY24" fmla="*/ 376950 h 1880177"/>
                <a:gd name="connsiteX25" fmla="*/ 608520 w 7851192"/>
                <a:gd name="connsiteY25" fmla="*/ 395994 h 1880177"/>
                <a:gd name="connsiteX26" fmla="*/ 624016 w 7851192"/>
                <a:gd name="connsiteY26" fmla="*/ 395994 h 1880177"/>
                <a:gd name="connsiteX27" fmla="*/ 624016 w 7851192"/>
                <a:gd name="connsiteY27" fmla="*/ 398279 h 1880177"/>
                <a:gd name="connsiteX28" fmla="*/ 633796 w 7851192"/>
                <a:gd name="connsiteY28" fmla="*/ 398279 h 1880177"/>
                <a:gd name="connsiteX29" fmla="*/ 633796 w 7851192"/>
                <a:gd name="connsiteY29" fmla="*/ 401834 h 1880177"/>
                <a:gd name="connsiteX30" fmla="*/ 640273 w 7851192"/>
                <a:gd name="connsiteY30" fmla="*/ 401834 h 1880177"/>
                <a:gd name="connsiteX31" fmla="*/ 640273 w 7851192"/>
                <a:gd name="connsiteY31" fmla="*/ 426084 h 1880177"/>
                <a:gd name="connsiteX32" fmla="*/ 670884 w 7851192"/>
                <a:gd name="connsiteY32" fmla="*/ 426084 h 1880177"/>
                <a:gd name="connsiteX33" fmla="*/ 670884 w 7851192"/>
                <a:gd name="connsiteY33" fmla="*/ 436114 h 1880177"/>
                <a:gd name="connsiteX34" fmla="*/ 678377 w 7851192"/>
                <a:gd name="connsiteY34" fmla="*/ 436114 h 1880177"/>
                <a:gd name="connsiteX35" fmla="*/ 678377 w 7851192"/>
                <a:gd name="connsiteY35" fmla="*/ 440812 h 1880177"/>
                <a:gd name="connsiteX36" fmla="*/ 685998 w 7851192"/>
                <a:gd name="connsiteY36" fmla="*/ 440812 h 1880177"/>
                <a:gd name="connsiteX37" fmla="*/ 685998 w 7851192"/>
                <a:gd name="connsiteY37" fmla="*/ 471409 h 1880177"/>
                <a:gd name="connsiteX38" fmla="*/ 702256 w 7851192"/>
                <a:gd name="connsiteY38" fmla="*/ 471409 h 1880177"/>
                <a:gd name="connsiteX39" fmla="*/ 702256 w 7851192"/>
                <a:gd name="connsiteY39" fmla="*/ 520671 h 1880177"/>
                <a:gd name="connsiteX40" fmla="*/ 719276 w 7851192"/>
                <a:gd name="connsiteY40" fmla="*/ 520671 h 1880177"/>
                <a:gd name="connsiteX41" fmla="*/ 719276 w 7851192"/>
                <a:gd name="connsiteY41" fmla="*/ 528923 h 1880177"/>
                <a:gd name="connsiteX42" fmla="*/ 726261 w 7851192"/>
                <a:gd name="connsiteY42" fmla="*/ 528923 h 1880177"/>
                <a:gd name="connsiteX43" fmla="*/ 726261 w 7851192"/>
                <a:gd name="connsiteY43" fmla="*/ 545555 h 1880177"/>
                <a:gd name="connsiteX44" fmla="*/ 741376 w 7851192"/>
                <a:gd name="connsiteY44" fmla="*/ 545555 h 1880177"/>
                <a:gd name="connsiteX45" fmla="*/ 741376 w 7851192"/>
                <a:gd name="connsiteY45" fmla="*/ 559648 h 1880177"/>
                <a:gd name="connsiteX46" fmla="*/ 772367 w 7851192"/>
                <a:gd name="connsiteY46" fmla="*/ 559648 h 1880177"/>
                <a:gd name="connsiteX47" fmla="*/ 772367 w 7851192"/>
                <a:gd name="connsiteY47" fmla="*/ 567392 h 1880177"/>
                <a:gd name="connsiteX48" fmla="*/ 780369 w 7851192"/>
                <a:gd name="connsiteY48" fmla="*/ 567392 h 1880177"/>
                <a:gd name="connsiteX49" fmla="*/ 780369 w 7851192"/>
                <a:gd name="connsiteY49" fmla="*/ 576153 h 1880177"/>
                <a:gd name="connsiteX50" fmla="*/ 983463 w 7851192"/>
                <a:gd name="connsiteY50" fmla="*/ 576153 h 1880177"/>
                <a:gd name="connsiteX51" fmla="*/ 983463 w 7851192"/>
                <a:gd name="connsiteY51" fmla="*/ 594943 h 1880177"/>
                <a:gd name="connsiteX52" fmla="*/ 1042905 w 7851192"/>
                <a:gd name="connsiteY52" fmla="*/ 594943 h 1880177"/>
                <a:gd name="connsiteX53" fmla="*/ 1042905 w 7851192"/>
                <a:gd name="connsiteY53" fmla="*/ 636079 h 1880177"/>
                <a:gd name="connsiteX54" fmla="*/ 1080882 w 7851192"/>
                <a:gd name="connsiteY54" fmla="*/ 636079 h 1880177"/>
                <a:gd name="connsiteX55" fmla="*/ 1080882 w 7851192"/>
                <a:gd name="connsiteY55" fmla="*/ 678357 h 1880177"/>
                <a:gd name="connsiteX56" fmla="*/ 1091424 w 7851192"/>
                <a:gd name="connsiteY56" fmla="*/ 678357 h 1880177"/>
                <a:gd name="connsiteX57" fmla="*/ 1091424 w 7851192"/>
                <a:gd name="connsiteY57" fmla="*/ 718223 h 1880177"/>
                <a:gd name="connsiteX58" fmla="*/ 1114160 w 7851192"/>
                <a:gd name="connsiteY58" fmla="*/ 718223 h 1880177"/>
                <a:gd name="connsiteX59" fmla="*/ 1114160 w 7851192"/>
                <a:gd name="connsiteY59" fmla="*/ 736887 h 1880177"/>
                <a:gd name="connsiteX60" fmla="*/ 1129782 w 7851192"/>
                <a:gd name="connsiteY60" fmla="*/ 736887 h 1880177"/>
                <a:gd name="connsiteX61" fmla="*/ 1129782 w 7851192"/>
                <a:gd name="connsiteY61" fmla="*/ 762787 h 1880177"/>
                <a:gd name="connsiteX62" fmla="*/ 1154169 w 7851192"/>
                <a:gd name="connsiteY62" fmla="*/ 762787 h 1880177"/>
                <a:gd name="connsiteX63" fmla="*/ 1154169 w 7851192"/>
                <a:gd name="connsiteY63" fmla="*/ 819285 h 1880177"/>
                <a:gd name="connsiteX64" fmla="*/ 1176523 w 7851192"/>
                <a:gd name="connsiteY64" fmla="*/ 819285 h 1880177"/>
                <a:gd name="connsiteX65" fmla="*/ 1176523 w 7851192"/>
                <a:gd name="connsiteY65" fmla="*/ 823094 h 1880177"/>
                <a:gd name="connsiteX66" fmla="*/ 1184017 w 7851192"/>
                <a:gd name="connsiteY66" fmla="*/ 823094 h 1880177"/>
                <a:gd name="connsiteX67" fmla="*/ 1184017 w 7851192"/>
                <a:gd name="connsiteY67" fmla="*/ 863975 h 1880177"/>
                <a:gd name="connsiteX68" fmla="*/ 1290835 w 7851192"/>
                <a:gd name="connsiteY68" fmla="*/ 863975 h 1880177"/>
                <a:gd name="connsiteX69" fmla="*/ 1290835 w 7851192"/>
                <a:gd name="connsiteY69" fmla="*/ 882893 h 1880177"/>
                <a:gd name="connsiteX70" fmla="*/ 1317762 w 7851192"/>
                <a:gd name="connsiteY70" fmla="*/ 882893 h 1880177"/>
                <a:gd name="connsiteX71" fmla="*/ 1317762 w 7851192"/>
                <a:gd name="connsiteY71" fmla="*/ 927837 h 1880177"/>
                <a:gd name="connsiteX72" fmla="*/ 1341259 w 7851192"/>
                <a:gd name="connsiteY72" fmla="*/ 927837 h 1880177"/>
                <a:gd name="connsiteX73" fmla="*/ 1341259 w 7851192"/>
                <a:gd name="connsiteY73" fmla="*/ 946627 h 1880177"/>
                <a:gd name="connsiteX74" fmla="*/ 1370091 w 7851192"/>
                <a:gd name="connsiteY74" fmla="*/ 946627 h 1880177"/>
                <a:gd name="connsiteX75" fmla="*/ 1370091 w 7851192"/>
                <a:gd name="connsiteY75" fmla="*/ 968592 h 1880177"/>
                <a:gd name="connsiteX76" fmla="*/ 1412259 w 7851192"/>
                <a:gd name="connsiteY76" fmla="*/ 968592 h 1880177"/>
                <a:gd name="connsiteX77" fmla="*/ 1412259 w 7851192"/>
                <a:gd name="connsiteY77" fmla="*/ 1000459 h 1880177"/>
                <a:gd name="connsiteX78" fmla="*/ 1440964 w 7851192"/>
                <a:gd name="connsiteY78" fmla="*/ 1000459 h 1880177"/>
                <a:gd name="connsiteX79" fmla="*/ 1440964 w 7851192"/>
                <a:gd name="connsiteY79" fmla="*/ 1007950 h 1880177"/>
                <a:gd name="connsiteX80" fmla="*/ 1459508 w 7851192"/>
                <a:gd name="connsiteY80" fmla="*/ 1007950 h 1880177"/>
                <a:gd name="connsiteX81" fmla="*/ 1459508 w 7851192"/>
                <a:gd name="connsiteY81" fmla="*/ 1012775 h 1880177"/>
                <a:gd name="connsiteX82" fmla="*/ 1474750 w 7851192"/>
                <a:gd name="connsiteY82" fmla="*/ 1012775 h 1880177"/>
                <a:gd name="connsiteX83" fmla="*/ 1474750 w 7851192"/>
                <a:gd name="connsiteY83" fmla="*/ 1030549 h 1880177"/>
                <a:gd name="connsiteX84" fmla="*/ 1497866 w 7851192"/>
                <a:gd name="connsiteY84" fmla="*/ 1030549 h 1880177"/>
                <a:gd name="connsiteX85" fmla="*/ 1497866 w 7851192"/>
                <a:gd name="connsiteY85" fmla="*/ 1053783 h 1880177"/>
                <a:gd name="connsiteX86" fmla="*/ 1523523 w 7851192"/>
                <a:gd name="connsiteY86" fmla="*/ 1053783 h 1880177"/>
                <a:gd name="connsiteX87" fmla="*/ 1523523 w 7851192"/>
                <a:gd name="connsiteY87" fmla="*/ 1094411 h 1880177"/>
                <a:gd name="connsiteX88" fmla="*/ 1575853 w 7851192"/>
                <a:gd name="connsiteY88" fmla="*/ 1094411 h 1880177"/>
                <a:gd name="connsiteX89" fmla="*/ 1575853 w 7851192"/>
                <a:gd name="connsiteY89" fmla="*/ 1114598 h 1880177"/>
                <a:gd name="connsiteX90" fmla="*/ 1622593 w 7851192"/>
                <a:gd name="connsiteY90" fmla="*/ 1114598 h 1880177"/>
                <a:gd name="connsiteX91" fmla="*/ 1622593 w 7851192"/>
                <a:gd name="connsiteY91" fmla="*/ 1137324 h 1880177"/>
                <a:gd name="connsiteX92" fmla="*/ 1832800 w 7851192"/>
                <a:gd name="connsiteY92" fmla="*/ 1137324 h 1880177"/>
                <a:gd name="connsiteX93" fmla="*/ 1832800 w 7851192"/>
                <a:gd name="connsiteY93" fmla="*/ 1157384 h 1880177"/>
                <a:gd name="connsiteX94" fmla="*/ 1912056 w 7851192"/>
                <a:gd name="connsiteY94" fmla="*/ 1157384 h 1880177"/>
                <a:gd name="connsiteX95" fmla="*/ 1912056 w 7851192"/>
                <a:gd name="connsiteY95" fmla="*/ 1176048 h 1880177"/>
                <a:gd name="connsiteX96" fmla="*/ 1973150 w 7851192"/>
                <a:gd name="connsiteY96" fmla="*/ 1176048 h 1880177"/>
                <a:gd name="connsiteX97" fmla="*/ 1973150 w 7851192"/>
                <a:gd name="connsiteY97" fmla="*/ 1230768 h 1880177"/>
                <a:gd name="connsiteX98" fmla="*/ 1987375 w 7851192"/>
                <a:gd name="connsiteY98" fmla="*/ 1230768 h 1880177"/>
                <a:gd name="connsiteX99" fmla="*/ 1987375 w 7851192"/>
                <a:gd name="connsiteY99" fmla="*/ 1291202 h 1880177"/>
                <a:gd name="connsiteX100" fmla="*/ 2004268 w 7851192"/>
                <a:gd name="connsiteY100" fmla="*/ 1291202 h 1880177"/>
                <a:gd name="connsiteX101" fmla="*/ 2004268 w 7851192"/>
                <a:gd name="connsiteY101" fmla="*/ 1308088 h 1880177"/>
                <a:gd name="connsiteX102" fmla="*/ 2027511 w 7851192"/>
                <a:gd name="connsiteY102" fmla="*/ 1308088 h 1880177"/>
                <a:gd name="connsiteX103" fmla="*/ 2027511 w 7851192"/>
                <a:gd name="connsiteY103" fmla="*/ 1318118 h 1880177"/>
                <a:gd name="connsiteX104" fmla="*/ 2116039 w 7851192"/>
                <a:gd name="connsiteY104" fmla="*/ 1318118 h 1880177"/>
                <a:gd name="connsiteX105" fmla="*/ 2116039 w 7851192"/>
                <a:gd name="connsiteY105" fmla="*/ 1329164 h 1880177"/>
                <a:gd name="connsiteX106" fmla="*/ 2252198 w 7851192"/>
                <a:gd name="connsiteY106" fmla="*/ 1329164 h 1880177"/>
                <a:gd name="connsiteX107" fmla="*/ 2252198 w 7851192"/>
                <a:gd name="connsiteY107" fmla="*/ 1354048 h 1880177"/>
                <a:gd name="connsiteX108" fmla="*/ 2385307 w 7851192"/>
                <a:gd name="connsiteY108" fmla="*/ 1354048 h 1880177"/>
                <a:gd name="connsiteX109" fmla="*/ 2385307 w 7851192"/>
                <a:gd name="connsiteY109" fmla="*/ 1372711 h 1880177"/>
                <a:gd name="connsiteX110" fmla="*/ 2424936 w 7851192"/>
                <a:gd name="connsiteY110" fmla="*/ 1372711 h 1880177"/>
                <a:gd name="connsiteX111" fmla="*/ 2424936 w 7851192"/>
                <a:gd name="connsiteY111" fmla="*/ 1417148 h 1880177"/>
                <a:gd name="connsiteX112" fmla="*/ 2462786 w 7851192"/>
                <a:gd name="connsiteY112" fmla="*/ 1417148 h 1880177"/>
                <a:gd name="connsiteX113" fmla="*/ 2462786 w 7851192"/>
                <a:gd name="connsiteY113" fmla="*/ 1438478 h 1880177"/>
                <a:gd name="connsiteX114" fmla="*/ 2611645 w 7851192"/>
                <a:gd name="connsiteY114" fmla="*/ 1438478 h 1880177"/>
                <a:gd name="connsiteX115" fmla="*/ 2611645 w 7851192"/>
                <a:gd name="connsiteY115" fmla="*/ 1483549 h 1880177"/>
                <a:gd name="connsiteX116" fmla="*/ 2667404 w 7851192"/>
                <a:gd name="connsiteY116" fmla="*/ 1483549 h 1880177"/>
                <a:gd name="connsiteX117" fmla="*/ 2667404 w 7851192"/>
                <a:gd name="connsiteY117" fmla="*/ 1502466 h 1880177"/>
                <a:gd name="connsiteX118" fmla="*/ 2854494 w 7851192"/>
                <a:gd name="connsiteY118" fmla="*/ 1502466 h 1880177"/>
                <a:gd name="connsiteX119" fmla="*/ 2854494 w 7851192"/>
                <a:gd name="connsiteY119" fmla="*/ 1526462 h 1880177"/>
                <a:gd name="connsiteX120" fmla="*/ 3024692 w 7851192"/>
                <a:gd name="connsiteY120" fmla="*/ 1526462 h 1880177"/>
                <a:gd name="connsiteX121" fmla="*/ 3024692 w 7851192"/>
                <a:gd name="connsiteY121" fmla="*/ 1546014 h 1880177"/>
                <a:gd name="connsiteX122" fmla="*/ 3032821 w 7851192"/>
                <a:gd name="connsiteY122" fmla="*/ 1546014 h 1880177"/>
                <a:gd name="connsiteX123" fmla="*/ 3032821 w 7851192"/>
                <a:gd name="connsiteY123" fmla="*/ 1550712 h 1880177"/>
                <a:gd name="connsiteX124" fmla="*/ 3039806 w 7851192"/>
                <a:gd name="connsiteY124" fmla="*/ 1550712 h 1880177"/>
                <a:gd name="connsiteX125" fmla="*/ 3039806 w 7851192"/>
                <a:gd name="connsiteY125" fmla="*/ 1582579 h 1880177"/>
                <a:gd name="connsiteX126" fmla="*/ 3063431 w 7851192"/>
                <a:gd name="connsiteY126" fmla="*/ 1582579 h 1880177"/>
                <a:gd name="connsiteX127" fmla="*/ 3063431 w 7851192"/>
                <a:gd name="connsiteY127" fmla="*/ 1593752 h 1880177"/>
                <a:gd name="connsiteX128" fmla="*/ 3245187 w 7851192"/>
                <a:gd name="connsiteY128" fmla="*/ 1593752 h 1880177"/>
                <a:gd name="connsiteX129" fmla="*/ 3245187 w 7851192"/>
                <a:gd name="connsiteY129" fmla="*/ 1619144 h 1880177"/>
                <a:gd name="connsiteX130" fmla="*/ 3326475 w 7851192"/>
                <a:gd name="connsiteY130" fmla="*/ 1619144 h 1880177"/>
                <a:gd name="connsiteX131" fmla="*/ 3326475 w 7851192"/>
                <a:gd name="connsiteY131" fmla="*/ 1638697 h 1880177"/>
                <a:gd name="connsiteX132" fmla="*/ 3409034 w 7851192"/>
                <a:gd name="connsiteY132" fmla="*/ 1638697 h 1880177"/>
                <a:gd name="connsiteX133" fmla="*/ 3409034 w 7851192"/>
                <a:gd name="connsiteY133" fmla="*/ 1662184 h 1880177"/>
                <a:gd name="connsiteX134" fmla="*/ 3616192 w 7851192"/>
                <a:gd name="connsiteY134" fmla="*/ 1662184 h 1880177"/>
                <a:gd name="connsiteX135" fmla="*/ 3616192 w 7851192"/>
                <a:gd name="connsiteY135" fmla="*/ 1666628 h 1880177"/>
                <a:gd name="connsiteX136" fmla="*/ 3627242 w 7851192"/>
                <a:gd name="connsiteY136" fmla="*/ 1666628 h 1880177"/>
                <a:gd name="connsiteX137" fmla="*/ 3627242 w 7851192"/>
                <a:gd name="connsiteY137" fmla="*/ 1674246 h 1880177"/>
                <a:gd name="connsiteX138" fmla="*/ 3633466 w 7851192"/>
                <a:gd name="connsiteY138" fmla="*/ 1674246 h 1880177"/>
                <a:gd name="connsiteX139" fmla="*/ 3633466 w 7851192"/>
                <a:gd name="connsiteY139" fmla="*/ 1682625 h 1880177"/>
                <a:gd name="connsiteX140" fmla="*/ 3830844 w 7851192"/>
                <a:gd name="connsiteY140" fmla="*/ 1682625 h 1880177"/>
                <a:gd name="connsiteX141" fmla="*/ 3830844 w 7851192"/>
                <a:gd name="connsiteY141" fmla="*/ 1706367 h 1880177"/>
                <a:gd name="connsiteX142" fmla="*/ 3913149 w 7851192"/>
                <a:gd name="connsiteY142" fmla="*/ 1706367 h 1880177"/>
                <a:gd name="connsiteX143" fmla="*/ 3913149 w 7851192"/>
                <a:gd name="connsiteY143" fmla="*/ 1730109 h 1880177"/>
                <a:gd name="connsiteX144" fmla="*/ 4679674 w 7851192"/>
                <a:gd name="connsiteY144" fmla="*/ 1730109 h 1880177"/>
                <a:gd name="connsiteX145" fmla="*/ 4679674 w 7851192"/>
                <a:gd name="connsiteY145" fmla="*/ 1758675 h 1880177"/>
                <a:gd name="connsiteX146" fmla="*/ 5051187 w 7851192"/>
                <a:gd name="connsiteY146" fmla="*/ 1758675 h 1880177"/>
                <a:gd name="connsiteX147" fmla="*/ 5051187 w 7851192"/>
                <a:gd name="connsiteY147" fmla="*/ 1788765 h 1880177"/>
                <a:gd name="connsiteX148" fmla="*/ 6222249 w 7851192"/>
                <a:gd name="connsiteY148" fmla="*/ 1788765 h 1880177"/>
                <a:gd name="connsiteX149" fmla="*/ 6222249 w 7851192"/>
                <a:gd name="connsiteY149" fmla="*/ 1880178 h 1880177"/>
                <a:gd name="connsiteX150" fmla="*/ 7851192 w 7851192"/>
                <a:gd name="connsiteY150" fmla="*/ 1880178 h 1880177"/>
                <a:gd name="connsiteX0" fmla="*/ 0 w 6222249"/>
                <a:gd name="connsiteY0" fmla="*/ 0 h 1880178"/>
                <a:gd name="connsiteX1" fmla="*/ 0 w 6222249"/>
                <a:gd name="connsiteY1" fmla="*/ 19298 h 1880178"/>
                <a:gd name="connsiteX2" fmla="*/ 29086 w 6222249"/>
                <a:gd name="connsiteY2" fmla="*/ 19298 h 1880178"/>
                <a:gd name="connsiteX3" fmla="*/ 29086 w 6222249"/>
                <a:gd name="connsiteY3" fmla="*/ 41136 h 1880178"/>
                <a:gd name="connsiteX4" fmla="*/ 103516 w 6222249"/>
                <a:gd name="connsiteY4" fmla="*/ 41136 h 1880178"/>
                <a:gd name="connsiteX5" fmla="*/ 103516 w 6222249"/>
                <a:gd name="connsiteY5" fmla="*/ 75415 h 1880178"/>
                <a:gd name="connsiteX6" fmla="*/ 116852 w 6222249"/>
                <a:gd name="connsiteY6" fmla="*/ 75415 h 1880178"/>
                <a:gd name="connsiteX7" fmla="*/ 116852 w 6222249"/>
                <a:gd name="connsiteY7" fmla="*/ 91793 h 1880178"/>
                <a:gd name="connsiteX8" fmla="*/ 131967 w 6222249"/>
                <a:gd name="connsiteY8" fmla="*/ 91793 h 1880178"/>
                <a:gd name="connsiteX9" fmla="*/ 131967 w 6222249"/>
                <a:gd name="connsiteY9" fmla="*/ 112615 h 1880178"/>
                <a:gd name="connsiteX10" fmla="*/ 226464 w 6222249"/>
                <a:gd name="connsiteY10" fmla="*/ 112615 h 1880178"/>
                <a:gd name="connsiteX11" fmla="*/ 226464 w 6222249"/>
                <a:gd name="connsiteY11" fmla="*/ 187523 h 1880178"/>
                <a:gd name="connsiteX12" fmla="*/ 258853 w 6222249"/>
                <a:gd name="connsiteY12" fmla="*/ 187523 h 1880178"/>
                <a:gd name="connsiteX13" fmla="*/ 258853 w 6222249"/>
                <a:gd name="connsiteY13" fmla="*/ 228531 h 1880178"/>
                <a:gd name="connsiteX14" fmla="*/ 297211 w 6222249"/>
                <a:gd name="connsiteY14" fmla="*/ 228531 h 1880178"/>
                <a:gd name="connsiteX15" fmla="*/ 297211 w 6222249"/>
                <a:gd name="connsiteY15" fmla="*/ 291885 h 1880178"/>
                <a:gd name="connsiteX16" fmla="*/ 335315 w 6222249"/>
                <a:gd name="connsiteY16" fmla="*/ 291885 h 1880178"/>
                <a:gd name="connsiteX17" fmla="*/ 335315 w 6222249"/>
                <a:gd name="connsiteY17" fmla="*/ 311945 h 1880178"/>
                <a:gd name="connsiteX18" fmla="*/ 358177 w 6222249"/>
                <a:gd name="connsiteY18" fmla="*/ 311945 h 1880178"/>
                <a:gd name="connsiteX19" fmla="*/ 358177 w 6222249"/>
                <a:gd name="connsiteY19" fmla="*/ 336322 h 1880178"/>
                <a:gd name="connsiteX20" fmla="*/ 442641 w 6222249"/>
                <a:gd name="connsiteY20" fmla="*/ 336322 h 1880178"/>
                <a:gd name="connsiteX21" fmla="*/ 442641 w 6222249"/>
                <a:gd name="connsiteY21" fmla="*/ 357778 h 1880178"/>
                <a:gd name="connsiteX22" fmla="*/ 511228 w 6222249"/>
                <a:gd name="connsiteY22" fmla="*/ 357778 h 1880178"/>
                <a:gd name="connsiteX23" fmla="*/ 511228 w 6222249"/>
                <a:gd name="connsiteY23" fmla="*/ 376950 h 1880178"/>
                <a:gd name="connsiteX24" fmla="*/ 608520 w 6222249"/>
                <a:gd name="connsiteY24" fmla="*/ 376950 h 1880178"/>
                <a:gd name="connsiteX25" fmla="*/ 608520 w 6222249"/>
                <a:gd name="connsiteY25" fmla="*/ 395994 h 1880178"/>
                <a:gd name="connsiteX26" fmla="*/ 624016 w 6222249"/>
                <a:gd name="connsiteY26" fmla="*/ 395994 h 1880178"/>
                <a:gd name="connsiteX27" fmla="*/ 624016 w 6222249"/>
                <a:gd name="connsiteY27" fmla="*/ 398279 h 1880178"/>
                <a:gd name="connsiteX28" fmla="*/ 633796 w 6222249"/>
                <a:gd name="connsiteY28" fmla="*/ 398279 h 1880178"/>
                <a:gd name="connsiteX29" fmla="*/ 633796 w 6222249"/>
                <a:gd name="connsiteY29" fmla="*/ 401834 h 1880178"/>
                <a:gd name="connsiteX30" fmla="*/ 640273 w 6222249"/>
                <a:gd name="connsiteY30" fmla="*/ 401834 h 1880178"/>
                <a:gd name="connsiteX31" fmla="*/ 640273 w 6222249"/>
                <a:gd name="connsiteY31" fmla="*/ 426084 h 1880178"/>
                <a:gd name="connsiteX32" fmla="*/ 670884 w 6222249"/>
                <a:gd name="connsiteY32" fmla="*/ 426084 h 1880178"/>
                <a:gd name="connsiteX33" fmla="*/ 670884 w 6222249"/>
                <a:gd name="connsiteY33" fmla="*/ 436114 h 1880178"/>
                <a:gd name="connsiteX34" fmla="*/ 678377 w 6222249"/>
                <a:gd name="connsiteY34" fmla="*/ 436114 h 1880178"/>
                <a:gd name="connsiteX35" fmla="*/ 678377 w 6222249"/>
                <a:gd name="connsiteY35" fmla="*/ 440812 h 1880178"/>
                <a:gd name="connsiteX36" fmla="*/ 685998 w 6222249"/>
                <a:gd name="connsiteY36" fmla="*/ 440812 h 1880178"/>
                <a:gd name="connsiteX37" fmla="*/ 685998 w 6222249"/>
                <a:gd name="connsiteY37" fmla="*/ 471409 h 1880178"/>
                <a:gd name="connsiteX38" fmla="*/ 702256 w 6222249"/>
                <a:gd name="connsiteY38" fmla="*/ 471409 h 1880178"/>
                <a:gd name="connsiteX39" fmla="*/ 702256 w 6222249"/>
                <a:gd name="connsiteY39" fmla="*/ 520671 h 1880178"/>
                <a:gd name="connsiteX40" fmla="*/ 719276 w 6222249"/>
                <a:gd name="connsiteY40" fmla="*/ 520671 h 1880178"/>
                <a:gd name="connsiteX41" fmla="*/ 719276 w 6222249"/>
                <a:gd name="connsiteY41" fmla="*/ 528923 h 1880178"/>
                <a:gd name="connsiteX42" fmla="*/ 726261 w 6222249"/>
                <a:gd name="connsiteY42" fmla="*/ 528923 h 1880178"/>
                <a:gd name="connsiteX43" fmla="*/ 726261 w 6222249"/>
                <a:gd name="connsiteY43" fmla="*/ 545555 h 1880178"/>
                <a:gd name="connsiteX44" fmla="*/ 741376 w 6222249"/>
                <a:gd name="connsiteY44" fmla="*/ 545555 h 1880178"/>
                <a:gd name="connsiteX45" fmla="*/ 741376 w 6222249"/>
                <a:gd name="connsiteY45" fmla="*/ 559648 h 1880178"/>
                <a:gd name="connsiteX46" fmla="*/ 772367 w 6222249"/>
                <a:gd name="connsiteY46" fmla="*/ 559648 h 1880178"/>
                <a:gd name="connsiteX47" fmla="*/ 772367 w 6222249"/>
                <a:gd name="connsiteY47" fmla="*/ 567392 h 1880178"/>
                <a:gd name="connsiteX48" fmla="*/ 780369 w 6222249"/>
                <a:gd name="connsiteY48" fmla="*/ 567392 h 1880178"/>
                <a:gd name="connsiteX49" fmla="*/ 780369 w 6222249"/>
                <a:gd name="connsiteY49" fmla="*/ 576153 h 1880178"/>
                <a:gd name="connsiteX50" fmla="*/ 983463 w 6222249"/>
                <a:gd name="connsiteY50" fmla="*/ 576153 h 1880178"/>
                <a:gd name="connsiteX51" fmla="*/ 983463 w 6222249"/>
                <a:gd name="connsiteY51" fmla="*/ 594943 h 1880178"/>
                <a:gd name="connsiteX52" fmla="*/ 1042905 w 6222249"/>
                <a:gd name="connsiteY52" fmla="*/ 594943 h 1880178"/>
                <a:gd name="connsiteX53" fmla="*/ 1042905 w 6222249"/>
                <a:gd name="connsiteY53" fmla="*/ 636079 h 1880178"/>
                <a:gd name="connsiteX54" fmla="*/ 1080882 w 6222249"/>
                <a:gd name="connsiteY54" fmla="*/ 636079 h 1880178"/>
                <a:gd name="connsiteX55" fmla="*/ 1080882 w 6222249"/>
                <a:gd name="connsiteY55" fmla="*/ 678357 h 1880178"/>
                <a:gd name="connsiteX56" fmla="*/ 1091424 w 6222249"/>
                <a:gd name="connsiteY56" fmla="*/ 678357 h 1880178"/>
                <a:gd name="connsiteX57" fmla="*/ 1091424 w 6222249"/>
                <a:gd name="connsiteY57" fmla="*/ 718223 h 1880178"/>
                <a:gd name="connsiteX58" fmla="*/ 1114160 w 6222249"/>
                <a:gd name="connsiteY58" fmla="*/ 718223 h 1880178"/>
                <a:gd name="connsiteX59" fmla="*/ 1114160 w 6222249"/>
                <a:gd name="connsiteY59" fmla="*/ 736887 h 1880178"/>
                <a:gd name="connsiteX60" fmla="*/ 1129782 w 6222249"/>
                <a:gd name="connsiteY60" fmla="*/ 736887 h 1880178"/>
                <a:gd name="connsiteX61" fmla="*/ 1129782 w 6222249"/>
                <a:gd name="connsiteY61" fmla="*/ 762787 h 1880178"/>
                <a:gd name="connsiteX62" fmla="*/ 1154169 w 6222249"/>
                <a:gd name="connsiteY62" fmla="*/ 762787 h 1880178"/>
                <a:gd name="connsiteX63" fmla="*/ 1154169 w 6222249"/>
                <a:gd name="connsiteY63" fmla="*/ 819285 h 1880178"/>
                <a:gd name="connsiteX64" fmla="*/ 1176523 w 6222249"/>
                <a:gd name="connsiteY64" fmla="*/ 819285 h 1880178"/>
                <a:gd name="connsiteX65" fmla="*/ 1176523 w 6222249"/>
                <a:gd name="connsiteY65" fmla="*/ 823094 h 1880178"/>
                <a:gd name="connsiteX66" fmla="*/ 1184017 w 6222249"/>
                <a:gd name="connsiteY66" fmla="*/ 823094 h 1880178"/>
                <a:gd name="connsiteX67" fmla="*/ 1184017 w 6222249"/>
                <a:gd name="connsiteY67" fmla="*/ 863975 h 1880178"/>
                <a:gd name="connsiteX68" fmla="*/ 1290835 w 6222249"/>
                <a:gd name="connsiteY68" fmla="*/ 863975 h 1880178"/>
                <a:gd name="connsiteX69" fmla="*/ 1290835 w 6222249"/>
                <a:gd name="connsiteY69" fmla="*/ 882893 h 1880178"/>
                <a:gd name="connsiteX70" fmla="*/ 1317762 w 6222249"/>
                <a:gd name="connsiteY70" fmla="*/ 882893 h 1880178"/>
                <a:gd name="connsiteX71" fmla="*/ 1317762 w 6222249"/>
                <a:gd name="connsiteY71" fmla="*/ 927837 h 1880178"/>
                <a:gd name="connsiteX72" fmla="*/ 1341259 w 6222249"/>
                <a:gd name="connsiteY72" fmla="*/ 927837 h 1880178"/>
                <a:gd name="connsiteX73" fmla="*/ 1341259 w 6222249"/>
                <a:gd name="connsiteY73" fmla="*/ 946627 h 1880178"/>
                <a:gd name="connsiteX74" fmla="*/ 1370091 w 6222249"/>
                <a:gd name="connsiteY74" fmla="*/ 946627 h 1880178"/>
                <a:gd name="connsiteX75" fmla="*/ 1370091 w 6222249"/>
                <a:gd name="connsiteY75" fmla="*/ 968592 h 1880178"/>
                <a:gd name="connsiteX76" fmla="*/ 1412259 w 6222249"/>
                <a:gd name="connsiteY76" fmla="*/ 968592 h 1880178"/>
                <a:gd name="connsiteX77" fmla="*/ 1412259 w 6222249"/>
                <a:gd name="connsiteY77" fmla="*/ 1000459 h 1880178"/>
                <a:gd name="connsiteX78" fmla="*/ 1440964 w 6222249"/>
                <a:gd name="connsiteY78" fmla="*/ 1000459 h 1880178"/>
                <a:gd name="connsiteX79" fmla="*/ 1440964 w 6222249"/>
                <a:gd name="connsiteY79" fmla="*/ 1007950 h 1880178"/>
                <a:gd name="connsiteX80" fmla="*/ 1459508 w 6222249"/>
                <a:gd name="connsiteY80" fmla="*/ 1007950 h 1880178"/>
                <a:gd name="connsiteX81" fmla="*/ 1459508 w 6222249"/>
                <a:gd name="connsiteY81" fmla="*/ 1012775 h 1880178"/>
                <a:gd name="connsiteX82" fmla="*/ 1474750 w 6222249"/>
                <a:gd name="connsiteY82" fmla="*/ 1012775 h 1880178"/>
                <a:gd name="connsiteX83" fmla="*/ 1474750 w 6222249"/>
                <a:gd name="connsiteY83" fmla="*/ 1030549 h 1880178"/>
                <a:gd name="connsiteX84" fmla="*/ 1497866 w 6222249"/>
                <a:gd name="connsiteY84" fmla="*/ 1030549 h 1880178"/>
                <a:gd name="connsiteX85" fmla="*/ 1497866 w 6222249"/>
                <a:gd name="connsiteY85" fmla="*/ 1053783 h 1880178"/>
                <a:gd name="connsiteX86" fmla="*/ 1523523 w 6222249"/>
                <a:gd name="connsiteY86" fmla="*/ 1053783 h 1880178"/>
                <a:gd name="connsiteX87" fmla="*/ 1523523 w 6222249"/>
                <a:gd name="connsiteY87" fmla="*/ 1094411 h 1880178"/>
                <a:gd name="connsiteX88" fmla="*/ 1575853 w 6222249"/>
                <a:gd name="connsiteY88" fmla="*/ 1094411 h 1880178"/>
                <a:gd name="connsiteX89" fmla="*/ 1575853 w 6222249"/>
                <a:gd name="connsiteY89" fmla="*/ 1114598 h 1880178"/>
                <a:gd name="connsiteX90" fmla="*/ 1622593 w 6222249"/>
                <a:gd name="connsiteY90" fmla="*/ 1114598 h 1880178"/>
                <a:gd name="connsiteX91" fmla="*/ 1622593 w 6222249"/>
                <a:gd name="connsiteY91" fmla="*/ 1137324 h 1880178"/>
                <a:gd name="connsiteX92" fmla="*/ 1832800 w 6222249"/>
                <a:gd name="connsiteY92" fmla="*/ 1137324 h 1880178"/>
                <a:gd name="connsiteX93" fmla="*/ 1832800 w 6222249"/>
                <a:gd name="connsiteY93" fmla="*/ 1157384 h 1880178"/>
                <a:gd name="connsiteX94" fmla="*/ 1912056 w 6222249"/>
                <a:gd name="connsiteY94" fmla="*/ 1157384 h 1880178"/>
                <a:gd name="connsiteX95" fmla="*/ 1912056 w 6222249"/>
                <a:gd name="connsiteY95" fmla="*/ 1176048 h 1880178"/>
                <a:gd name="connsiteX96" fmla="*/ 1973150 w 6222249"/>
                <a:gd name="connsiteY96" fmla="*/ 1176048 h 1880178"/>
                <a:gd name="connsiteX97" fmla="*/ 1973150 w 6222249"/>
                <a:gd name="connsiteY97" fmla="*/ 1230768 h 1880178"/>
                <a:gd name="connsiteX98" fmla="*/ 1987375 w 6222249"/>
                <a:gd name="connsiteY98" fmla="*/ 1230768 h 1880178"/>
                <a:gd name="connsiteX99" fmla="*/ 1987375 w 6222249"/>
                <a:gd name="connsiteY99" fmla="*/ 1291202 h 1880178"/>
                <a:gd name="connsiteX100" fmla="*/ 2004268 w 6222249"/>
                <a:gd name="connsiteY100" fmla="*/ 1291202 h 1880178"/>
                <a:gd name="connsiteX101" fmla="*/ 2004268 w 6222249"/>
                <a:gd name="connsiteY101" fmla="*/ 1308088 h 1880178"/>
                <a:gd name="connsiteX102" fmla="*/ 2027511 w 6222249"/>
                <a:gd name="connsiteY102" fmla="*/ 1308088 h 1880178"/>
                <a:gd name="connsiteX103" fmla="*/ 2027511 w 6222249"/>
                <a:gd name="connsiteY103" fmla="*/ 1318118 h 1880178"/>
                <a:gd name="connsiteX104" fmla="*/ 2116039 w 6222249"/>
                <a:gd name="connsiteY104" fmla="*/ 1318118 h 1880178"/>
                <a:gd name="connsiteX105" fmla="*/ 2116039 w 6222249"/>
                <a:gd name="connsiteY105" fmla="*/ 1329164 h 1880178"/>
                <a:gd name="connsiteX106" fmla="*/ 2252198 w 6222249"/>
                <a:gd name="connsiteY106" fmla="*/ 1329164 h 1880178"/>
                <a:gd name="connsiteX107" fmla="*/ 2252198 w 6222249"/>
                <a:gd name="connsiteY107" fmla="*/ 1354048 h 1880178"/>
                <a:gd name="connsiteX108" fmla="*/ 2385307 w 6222249"/>
                <a:gd name="connsiteY108" fmla="*/ 1354048 h 1880178"/>
                <a:gd name="connsiteX109" fmla="*/ 2385307 w 6222249"/>
                <a:gd name="connsiteY109" fmla="*/ 1372711 h 1880178"/>
                <a:gd name="connsiteX110" fmla="*/ 2424936 w 6222249"/>
                <a:gd name="connsiteY110" fmla="*/ 1372711 h 1880178"/>
                <a:gd name="connsiteX111" fmla="*/ 2424936 w 6222249"/>
                <a:gd name="connsiteY111" fmla="*/ 1417148 h 1880178"/>
                <a:gd name="connsiteX112" fmla="*/ 2462786 w 6222249"/>
                <a:gd name="connsiteY112" fmla="*/ 1417148 h 1880178"/>
                <a:gd name="connsiteX113" fmla="*/ 2462786 w 6222249"/>
                <a:gd name="connsiteY113" fmla="*/ 1438478 h 1880178"/>
                <a:gd name="connsiteX114" fmla="*/ 2611645 w 6222249"/>
                <a:gd name="connsiteY114" fmla="*/ 1438478 h 1880178"/>
                <a:gd name="connsiteX115" fmla="*/ 2611645 w 6222249"/>
                <a:gd name="connsiteY115" fmla="*/ 1483549 h 1880178"/>
                <a:gd name="connsiteX116" fmla="*/ 2667404 w 6222249"/>
                <a:gd name="connsiteY116" fmla="*/ 1483549 h 1880178"/>
                <a:gd name="connsiteX117" fmla="*/ 2667404 w 6222249"/>
                <a:gd name="connsiteY117" fmla="*/ 1502466 h 1880178"/>
                <a:gd name="connsiteX118" fmla="*/ 2854494 w 6222249"/>
                <a:gd name="connsiteY118" fmla="*/ 1502466 h 1880178"/>
                <a:gd name="connsiteX119" fmla="*/ 2854494 w 6222249"/>
                <a:gd name="connsiteY119" fmla="*/ 1526462 h 1880178"/>
                <a:gd name="connsiteX120" fmla="*/ 3024692 w 6222249"/>
                <a:gd name="connsiteY120" fmla="*/ 1526462 h 1880178"/>
                <a:gd name="connsiteX121" fmla="*/ 3024692 w 6222249"/>
                <a:gd name="connsiteY121" fmla="*/ 1546014 h 1880178"/>
                <a:gd name="connsiteX122" fmla="*/ 3032821 w 6222249"/>
                <a:gd name="connsiteY122" fmla="*/ 1546014 h 1880178"/>
                <a:gd name="connsiteX123" fmla="*/ 3032821 w 6222249"/>
                <a:gd name="connsiteY123" fmla="*/ 1550712 h 1880178"/>
                <a:gd name="connsiteX124" fmla="*/ 3039806 w 6222249"/>
                <a:gd name="connsiteY124" fmla="*/ 1550712 h 1880178"/>
                <a:gd name="connsiteX125" fmla="*/ 3039806 w 6222249"/>
                <a:gd name="connsiteY125" fmla="*/ 1582579 h 1880178"/>
                <a:gd name="connsiteX126" fmla="*/ 3063431 w 6222249"/>
                <a:gd name="connsiteY126" fmla="*/ 1582579 h 1880178"/>
                <a:gd name="connsiteX127" fmla="*/ 3063431 w 6222249"/>
                <a:gd name="connsiteY127" fmla="*/ 1593752 h 1880178"/>
                <a:gd name="connsiteX128" fmla="*/ 3245187 w 6222249"/>
                <a:gd name="connsiteY128" fmla="*/ 1593752 h 1880178"/>
                <a:gd name="connsiteX129" fmla="*/ 3245187 w 6222249"/>
                <a:gd name="connsiteY129" fmla="*/ 1619144 h 1880178"/>
                <a:gd name="connsiteX130" fmla="*/ 3326475 w 6222249"/>
                <a:gd name="connsiteY130" fmla="*/ 1619144 h 1880178"/>
                <a:gd name="connsiteX131" fmla="*/ 3326475 w 6222249"/>
                <a:gd name="connsiteY131" fmla="*/ 1638697 h 1880178"/>
                <a:gd name="connsiteX132" fmla="*/ 3409034 w 6222249"/>
                <a:gd name="connsiteY132" fmla="*/ 1638697 h 1880178"/>
                <a:gd name="connsiteX133" fmla="*/ 3409034 w 6222249"/>
                <a:gd name="connsiteY133" fmla="*/ 1662184 h 1880178"/>
                <a:gd name="connsiteX134" fmla="*/ 3616192 w 6222249"/>
                <a:gd name="connsiteY134" fmla="*/ 1662184 h 1880178"/>
                <a:gd name="connsiteX135" fmla="*/ 3616192 w 6222249"/>
                <a:gd name="connsiteY135" fmla="*/ 1666628 h 1880178"/>
                <a:gd name="connsiteX136" fmla="*/ 3627242 w 6222249"/>
                <a:gd name="connsiteY136" fmla="*/ 1666628 h 1880178"/>
                <a:gd name="connsiteX137" fmla="*/ 3627242 w 6222249"/>
                <a:gd name="connsiteY137" fmla="*/ 1674246 h 1880178"/>
                <a:gd name="connsiteX138" fmla="*/ 3633466 w 6222249"/>
                <a:gd name="connsiteY138" fmla="*/ 1674246 h 1880178"/>
                <a:gd name="connsiteX139" fmla="*/ 3633466 w 6222249"/>
                <a:gd name="connsiteY139" fmla="*/ 1682625 h 1880178"/>
                <a:gd name="connsiteX140" fmla="*/ 3830844 w 6222249"/>
                <a:gd name="connsiteY140" fmla="*/ 1682625 h 1880178"/>
                <a:gd name="connsiteX141" fmla="*/ 3830844 w 6222249"/>
                <a:gd name="connsiteY141" fmla="*/ 1706367 h 1880178"/>
                <a:gd name="connsiteX142" fmla="*/ 3913149 w 6222249"/>
                <a:gd name="connsiteY142" fmla="*/ 1706367 h 1880178"/>
                <a:gd name="connsiteX143" fmla="*/ 3913149 w 6222249"/>
                <a:gd name="connsiteY143" fmla="*/ 1730109 h 1880178"/>
                <a:gd name="connsiteX144" fmla="*/ 4679674 w 6222249"/>
                <a:gd name="connsiteY144" fmla="*/ 1730109 h 1880178"/>
                <a:gd name="connsiteX145" fmla="*/ 4679674 w 6222249"/>
                <a:gd name="connsiteY145" fmla="*/ 1758675 h 1880178"/>
                <a:gd name="connsiteX146" fmla="*/ 5051187 w 6222249"/>
                <a:gd name="connsiteY146" fmla="*/ 1758675 h 1880178"/>
                <a:gd name="connsiteX147" fmla="*/ 5051187 w 6222249"/>
                <a:gd name="connsiteY147" fmla="*/ 1788765 h 1880178"/>
                <a:gd name="connsiteX148" fmla="*/ 6222249 w 6222249"/>
                <a:gd name="connsiteY148" fmla="*/ 1788765 h 1880178"/>
                <a:gd name="connsiteX149" fmla="*/ 6222249 w 6222249"/>
                <a:gd name="connsiteY149" fmla="*/ 1880178 h 1880178"/>
                <a:gd name="connsiteX0" fmla="*/ 0 w 6222249"/>
                <a:gd name="connsiteY0" fmla="*/ 0 h 1788766"/>
                <a:gd name="connsiteX1" fmla="*/ 0 w 6222249"/>
                <a:gd name="connsiteY1" fmla="*/ 19298 h 1788766"/>
                <a:gd name="connsiteX2" fmla="*/ 29086 w 6222249"/>
                <a:gd name="connsiteY2" fmla="*/ 19298 h 1788766"/>
                <a:gd name="connsiteX3" fmla="*/ 29086 w 6222249"/>
                <a:gd name="connsiteY3" fmla="*/ 41136 h 1788766"/>
                <a:gd name="connsiteX4" fmla="*/ 103516 w 6222249"/>
                <a:gd name="connsiteY4" fmla="*/ 41136 h 1788766"/>
                <a:gd name="connsiteX5" fmla="*/ 103516 w 6222249"/>
                <a:gd name="connsiteY5" fmla="*/ 75415 h 1788766"/>
                <a:gd name="connsiteX6" fmla="*/ 116852 w 6222249"/>
                <a:gd name="connsiteY6" fmla="*/ 75415 h 1788766"/>
                <a:gd name="connsiteX7" fmla="*/ 116852 w 6222249"/>
                <a:gd name="connsiteY7" fmla="*/ 91793 h 1788766"/>
                <a:gd name="connsiteX8" fmla="*/ 131967 w 6222249"/>
                <a:gd name="connsiteY8" fmla="*/ 91793 h 1788766"/>
                <a:gd name="connsiteX9" fmla="*/ 131967 w 6222249"/>
                <a:gd name="connsiteY9" fmla="*/ 112615 h 1788766"/>
                <a:gd name="connsiteX10" fmla="*/ 226464 w 6222249"/>
                <a:gd name="connsiteY10" fmla="*/ 112615 h 1788766"/>
                <a:gd name="connsiteX11" fmla="*/ 226464 w 6222249"/>
                <a:gd name="connsiteY11" fmla="*/ 187523 h 1788766"/>
                <a:gd name="connsiteX12" fmla="*/ 258853 w 6222249"/>
                <a:gd name="connsiteY12" fmla="*/ 187523 h 1788766"/>
                <a:gd name="connsiteX13" fmla="*/ 258853 w 6222249"/>
                <a:gd name="connsiteY13" fmla="*/ 228531 h 1788766"/>
                <a:gd name="connsiteX14" fmla="*/ 297211 w 6222249"/>
                <a:gd name="connsiteY14" fmla="*/ 228531 h 1788766"/>
                <a:gd name="connsiteX15" fmla="*/ 297211 w 6222249"/>
                <a:gd name="connsiteY15" fmla="*/ 291885 h 1788766"/>
                <a:gd name="connsiteX16" fmla="*/ 335315 w 6222249"/>
                <a:gd name="connsiteY16" fmla="*/ 291885 h 1788766"/>
                <a:gd name="connsiteX17" fmla="*/ 335315 w 6222249"/>
                <a:gd name="connsiteY17" fmla="*/ 311945 h 1788766"/>
                <a:gd name="connsiteX18" fmla="*/ 358177 w 6222249"/>
                <a:gd name="connsiteY18" fmla="*/ 311945 h 1788766"/>
                <a:gd name="connsiteX19" fmla="*/ 358177 w 6222249"/>
                <a:gd name="connsiteY19" fmla="*/ 336322 h 1788766"/>
                <a:gd name="connsiteX20" fmla="*/ 442641 w 6222249"/>
                <a:gd name="connsiteY20" fmla="*/ 336322 h 1788766"/>
                <a:gd name="connsiteX21" fmla="*/ 442641 w 6222249"/>
                <a:gd name="connsiteY21" fmla="*/ 357778 h 1788766"/>
                <a:gd name="connsiteX22" fmla="*/ 511228 w 6222249"/>
                <a:gd name="connsiteY22" fmla="*/ 357778 h 1788766"/>
                <a:gd name="connsiteX23" fmla="*/ 511228 w 6222249"/>
                <a:gd name="connsiteY23" fmla="*/ 376950 h 1788766"/>
                <a:gd name="connsiteX24" fmla="*/ 608520 w 6222249"/>
                <a:gd name="connsiteY24" fmla="*/ 376950 h 1788766"/>
                <a:gd name="connsiteX25" fmla="*/ 608520 w 6222249"/>
                <a:gd name="connsiteY25" fmla="*/ 395994 h 1788766"/>
                <a:gd name="connsiteX26" fmla="*/ 624016 w 6222249"/>
                <a:gd name="connsiteY26" fmla="*/ 395994 h 1788766"/>
                <a:gd name="connsiteX27" fmla="*/ 624016 w 6222249"/>
                <a:gd name="connsiteY27" fmla="*/ 398279 h 1788766"/>
                <a:gd name="connsiteX28" fmla="*/ 633796 w 6222249"/>
                <a:gd name="connsiteY28" fmla="*/ 398279 h 1788766"/>
                <a:gd name="connsiteX29" fmla="*/ 633796 w 6222249"/>
                <a:gd name="connsiteY29" fmla="*/ 401834 h 1788766"/>
                <a:gd name="connsiteX30" fmla="*/ 640273 w 6222249"/>
                <a:gd name="connsiteY30" fmla="*/ 401834 h 1788766"/>
                <a:gd name="connsiteX31" fmla="*/ 640273 w 6222249"/>
                <a:gd name="connsiteY31" fmla="*/ 426084 h 1788766"/>
                <a:gd name="connsiteX32" fmla="*/ 670884 w 6222249"/>
                <a:gd name="connsiteY32" fmla="*/ 426084 h 1788766"/>
                <a:gd name="connsiteX33" fmla="*/ 670884 w 6222249"/>
                <a:gd name="connsiteY33" fmla="*/ 436114 h 1788766"/>
                <a:gd name="connsiteX34" fmla="*/ 678377 w 6222249"/>
                <a:gd name="connsiteY34" fmla="*/ 436114 h 1788766"/>
                <a:gd name="connsiteX35" fmla="*/ 678377 w 6222249"/>
                <a:gd name="connsiteY35" fmla="*/ 440812 h 1788766"/>
                <a:gd name="connsiteX36" fmla="*/ 685998 w 6222249"/>
                <a:gd name="connsiteY36" fmla="*/ 440812 h 1788766"/>
                <a:gd name="connsiteX37" fmla="*/ 685998 w 6222249"/>
                <a:gd name="connsiteY37" fmla="*/ 471409 h 1788766"/>
                <a:gd name="connsiteX38" fmla="*/ 702256 w 6222249"/>
                <a:gd name="connsiteY38" fmla="*/ 471409 h 1788766"/>
                <a:gd name="connsiteX39" fmla="*/ 702256 w 6222249"/>
                <a:gd name="connsiteY39" fmla="*/ 520671 h 1788766"/>
                <a:gd name="connsiteX40" fmla="*/ 719276 w 6222249"/>
                <a:gd name="connsiteY40" fmla="*/ 520671 h 1788766"/>
                <a:gd name="connsiteX41" fmla="*/ 719276 w 6222249"/>
                <a:gd name="connsiteY41" fmla="*/ 528923 h 1788766"/>
                <a:gd name="connsiteX42" fmla="*/ 726261 w 6222249"/>
                <a:gd name="connsiteY42" fmla="*/ 528923 h 1788766"/>
                <a:gd name="connsiteX43" fmla="*/ 726261 w 6222249"/>
                <a:gd name="connsiteY43" fmla="*/ 545555 h 1788766"/>
                <a:gd name="connsiteX44" fmla="*/ 741376 w 6222249"/>
                <a:gd name="connsiteY44" fmla="*/ 545555 h 1788766"/>
                <a:gd name="connsiteX45" fmla="*/ 741376 w 6222249"/>
                <a:gd name="connsiteY45" fmla="*/ 559648 h 1788766"/>
                <a:gd name="connsiteX46" fmla="*/ 772367 w 6222249"/>
                <a:gd name="connsiteY46" fmla="*/ 559648 h 1788766"/>
                <a:gd name="connsiteX47" fmla="*/ 772367 w 6222249"/>
                <a:gd name="connsiteY47" fmla="*/ 567392 h 1788766"/>
                <a:gd name="connsiteX48" fmla="*/ 780369 w 6222249"/>
                <a:gd name="connsiteY48" fmla="*/ 567392 h 1788766"/>
                <a:gd name="connsiteX49" fmla="*/ 780369 w 6222249"/>
                <a:gd name="connsiteY49" fmla="*/ 576153 h 1788766"/>
                <a:gd name="connsiteX50" fmla="*/ 983463 w 6222249"/>
                <a:gd name="connsiteY50" fmla="*/ 576153 h 1788766"/>
                <a:gd name="connsiteX51" fmla="*/ 983463 w 6222249"/>
                <a:gd name="connsiteY51" fmla="*/ 594943 h 1788766"/>
                <a:gd name="connsiteX52" fmla="*/ 1042905 w 6222249"/>
                <a:gd name="connsiteY52" fmla="*/ 594943 h 1788766"/>
                <a:gd name="connsiteX53" fmla="*/ 1042905 w 6222249"/>
                <a:gd name="connsiteY53" fmla="*/ 636079 h 1788766"/>
                <a:gd name="connsiteX54" fmla="*/ 1080882 w 6222249"/>
                <a:gd name="connsiteY54" fmla="*/ 636079 h 1788766"/>
                <a:gd name="connsiteX55" fmla="*/ 1080882 w 6222249"/>
                <a:gd name="connsiteY55" fmla="*/ 678357 h 1788766"/>
                <a:gd name="connsiteX56" fmla="*/ 1091424 w 6222249"/>
                <a:gd name="connsiteY56" fmla="*/ 678357 h 1788766"/>
                <a:gd name="connsiteX57" fmla="*/ 1091424 w 6222249"/>
                <a:gd name="connsiteY57" fmla="*/ 718223 h 1788766"/>
                <a:gd name="connsiteX58" fmla="*/ 1114160 w 6222249"/>
                <a:gd name="connsiteY58" fmla="*/ 718223 h 1788766"/>
                <a:gd name="connsiteX59" fmla="*/ 1114160 w 6222249"/>
                <a:gd name="connsiteY59" fmla="*/ 736887 h 1788766"/>
                <a:gd name="connsiteX60" fmla="*/ 1129782 w 6222249"/>
                <a:gd name="connsiteY60" fmla="*/ 736887 h 1788766"/>
                <a:gd name="connsiteX61" fmla="*/ 1129782 w 6222249"/>
                <a:gd name="connsiteY61" fmla="*/ 762787 h 1788766"/>
                <a:gd name="connsiteX62" fmla="*/ 1154169 w 6222249"/>
                <a:gd name="connsiteY62" fmla="*/ 762787 h 1788766"/>
                <a:gd name="connsiteX63" fmla="*/ 1154169 w 6222249"/>
                <a:gd name="connsiteY63" fmla="*/ 819285 h 1788766"/>
                <a:gd name="connsiteX64" fmla="*/ 1176523 w 6222249"/>
                <a:gd name="connsiteY64" fmla="*/ 819285 h 1788766"/>
                <a:gd name="connsiteX65" fmla="*/ 1176523 w 6222249"/>
                <a:gd name="connsiteY65" fmla="*/ 823094 h 1788766"/>
                <a:gd name="connsiteX66" fmla="*/ 1184017 w 6222249"/>
                <a:gd name="connsiteY66" fmla="*/ 823094 h 1788766"/>
                <a:gd name="connsiteX67" fmla="*/ 1184017 w 6222249"/>
                <a:gd name="connsiteY67" fmla="*/ 863975 h 1788766"/>
                <a:gd name="connsiteX68" fmla="*/ 1290835 w 6222249"/>
                <a:gd name="connsiteY68" fmla="*/ 863975 h 1788766"/>
                <a:gd name="connsiteX69" fmla="*/ 1290835 w 6222249"/>
                <a:gd name="connsiteY69" fmla="*/ 882893 h 1788766"/>
                <a:gd name="connsiteX70" fmla="*/ 1317762 w 6222249"/>
                <a:gd name="connsiteY70" fmla="*/ 882893 h 1788766"/>
                <a:gd name="connsiteX71" fmla="*/ 1317762 w 6222249"/>
                <a:gd name="connsiteY71" fmla="*/ 927837 h 1788766"/>
                <a:gd name="connsiteX72" fmla="*/ 1341259 w 6222249"/>
                <a:gd name="connsiteY72" fmla="*/ 927837 h 1788766"/>
                <a:gd name="connsiteX73" fmla="*/ 1341259 w 6222249"/>
                <a:gd name="connsiteY73" fmla="*/ 946627 h 1788766"/>
                <a:gd name="connsiteX74" fmla="*/ 1370091 w 6222249"/>
                <a:gd name="connsiteY74" fmla="*/ 946627 h 1788766"/>
                <a:gd name="connsiteX75" fmla="*/ 1370091 w 6222249"/>
                <a:gd name="connsiteY75" fmla="*/ 968592 h 1788766"/>
                <a:gd name="connsiteX76" fmla="*/ 1412259 w 6222249"/>
                <a:gd name="connsiteY76" fmla="*/ 968592 h 1788766"/>
                <a:gd name="connsiteX77" fmla="*/ 1412259 w 6222249"/>
                <a:gd name="connsiteY77" fmla="*/ 1000459 h 1788766"/>
                <a:gd name="connsiteX78" fmla="*/ 1440964 w 6222249"/>
                <a:gd name="connsiteY78" fmla="*/ 1000459 h 1788766"/>
                <a:gd name="connsiteX79" fmla="*/ 1440964 w 6222249"/>
                <a:gd name="connsiteY79" fmla="*/ 1007950 h 1788766"/>
                <a:gd name="connsiteX80" fmla="*/ 1459508 w 6222249"/>
                <a:gd name="connsiteY80" fmla="*/ 1007950 h 1788766"/>
                <a:gd name="connsiteX81" fmla="*/ 1459508 w 6222249"/>
                <a:gd name="connsiteY81" fmla="*/ 1012775 h 1788766"/>
                <a:gd name="connsiteX82" fmla="*/ 1474750 w 6222249"/>
                <a:gd name="connsiteY82" fmla="*/ 1012775 h 1788766"/>
                <a:gd name="connsiteX83" fmla="*/ 1474750 w 6222249"/>
                <a:gd name="connsiteY83" fmla="*/ 1030549 h 1788766"/>
                <a:gd name="connsiteX84" fmla="*/ 1497866 w 6222249"/>
                <a:gd name="connsiteY84" fmla="*/ 1030549 h 1788766"/>
                <a:gd name="connsiteX85" fmla="*/ 1497866 w 6222249"/>
                <a:gd name="connsiteY85" fmla="*/ 1053783 h 1788766"/>
                <a:gd name="connsiteX86" fmla="*/ 1523523 w 6222249"/>
                <a:gd name="connsiteY86" fmla="*/ 1053783 h 1788766"/>
                <a:gd name="connsiteX87" fmla="*/ 1523523 w 6222249"/>
                <a:gd name="connsiteY87" fmla="*/ 1094411 h 1788766"/>
                <a:gd name="connsiteX88" fmla="*/ 1575853 w 6222249"/>
                <a:gd name="connsiteY88" fmla="*/ 1094411 h 1788766"/>
                <a:gd name="connsiteX89" fmla="*/ 1575853 w 6222249"/>
                <a:gd name="connsiteY89" fmla="*/ 1114598 h 1788766"/>
                <a:gd name="connsiteX90" fmla="*/ 1622593 w 6222249"/>
                <a:gd name="connsiteY90" fmla="*/ 1114598 h 1788766"/>
                <a:gd name="connsiteX91" fmla="*/ 1622593 w 6222249"/>
                <a:gd name="connsiteY91" fmla="*/ 1137324 h 1788766"/>
                <a:gd name="connsiteX92" fmla="*/ 1832800 w 6222249"/>
                <a:gd name="connsiteY92" fmla="*/ 1137324 h 1788766"/>
                <a:gd name="connsiteX93" fmla="*/ 1832800 w 6222249"/>
                <a:gd name="connsiteY93" fmla="*/ 1157384 h 1788766"/>
                <a:gd name="connsiteX94" fmla="*/ 1912056 w 6222249"/>
                <a:gd name="connsiteY94" fmla="*/ 1157384 h 1788766"/>
                <a:gd name="connsiteX95" fmla="*/ 1912056 w 6222249"/>
                <a:gd name="connsiteY95" fmla="*/ 1176048 h 1788766"/>
                <a:gd name="connsiteX96" fmla="*/ 1973150 w 6222249"/>
                <a:gd name="connsiteY96" fmla="*/ 1176048 h 1788766"/>
                <a:gd name="connsiteX97" fmla="*/ 1973150 w 6222249"/>
                <a:gd name="connsiteY97" fmla="*/ 1230768 h 1788766"/>
                <a:gd name="connsiteX98" fmla="*/ 1987375 w 6222249"/>
                <a:gd name="connsiteY98" fmla="*/ 1230768 h 1788766"/>
                <a:gd name="connsiteX99" fmla="*/ 1987375 w 6222249"/>
                <a:gd name="connsiteY99" fmla="*/ 1291202 h 1788766"/>
                <a:gd name="connsiteX100" fmla="*/ 2004268 w 6222249"/>
                <a:gd name="connsiteY100" fmla="*/ 1291202 h 1788766"/>
                <a:gd name="connsiteX101" fmla="*/ 2004268 w 6222249"/>
                <a:gd name="connsiteY101" fmla="*/ 1308088 h 1788766"/>
                <a:gd name="connsiteX102" fmla="*/ 2027511 w 6222249"/>
                <a:gd name="connsiteY102" fmla="*/ 1308088 h 1788766"/>
                <a:gd name="connsiteX103" fmla="*/ 2027511 w 6222249"/>
                <a:gd name="connsiteY103" fmla="*/ 1318118 h 1788766"/>
                <a:gd name="connsiteX104" fmla="*/ 2116039 w 6222249"/>
                <a:gd name="connsiteY104" fmla="*/ 1318118 h 1788766"/>
                <a:gd name="connsiteX105" fmla="*/ 2116039 w 6222249"/>
                <a:gd name="connsiteY105" fmla="*/ 1329164 h 1788766"/>
                <a:gd name="connsiteX106" fmla="*/ 2252198 w 6222249"/>
                <a:gd name="connsiteY106" fmla="*/ 1329164 h 1788766"/>
                <a:gd name="connsiteX107" fmla="*/ 2252198 w 6222249"/>
                <a:gd name="connsiteY107" fmla="*/ 1354048 h 1788766"/>
                <a:gd name="connsiteX108" fmla="*/ 2385307 w 6222249"/>
                <a:gd name="connsiteY108" fmla="*/ 1354048 h 1788766"/>
                <a:gd name="connsiteX109" fmla="*/ 2385307 w 6222249"/>
                <a:gd name="connsiteY109" fmla="*/ 1372711 h 1788766"/>
                <a:gd name="connsiteX110" fmla="*/ 2424936 w 6222249"/>
                <a:gd name="connsiteY110" fmla="*/ 1372711 h 1788766"/>
                <a:gd name="connsiteX111" fmla="*/ 2424936 w 6222249"/>
                <a:gd name="connsiteY111" fmla="*/ 1417148 h 1788766"/>
                <a:gd name="connsiteX112" fmla="*/ 2462786 w 6222249"/>
                <a:gd name="connsiteY112" fmla="*/ 1417148 h 1788766"/>
                <a:gd name="connsiteX113" fmla="*/ 2462786 w 6222249"/>
                <a:gd name="connsiteY113" fmla="*/ 1438478 h 1788766"/>
                <a:gd name="connsiteX114" fmla="*/ 2611645 w 6222249"/>
                <a:gd name="connsiteY114" fmla="*/ 1438478 h 1788766"/>
                <a:gd name="connsiteX115" fmla="*/ 2611645 w 6222249"/>
                <a:gd name="connsiteY115" fmla="*/ 1483549 h 1788766"/>
                <a:gd name="connsiteX116" fmla="*/ 2667404 w 6222249"/>
                <a:gd name="connsiteY116" fmla="*/ 1483549 h 1788766"/>
                <a:gd name="connsiteX117" fmla="*/ 2667404 w 6222249"/>
                <a:gd name="connsiteY117" fmla="*/ 1502466 h 1788766"/>
                <a:gd name="connsiteX118" fmla="*/ 2854494 w 6222249"/>
                <a:gd name="connsiteY118" fmla="*/ 1502466 h 1788766"/>
                <a:gd name="connsiteX119" fmla="*/ 2854494 w 6222249"/>
                <a:gd name="connsiteY119" fmla="*/ 1526462 h 1788766"/>
                <a:gd name="connsiteX120" fmla="*/ 3024692 w 6222249"/>
                <a:gd name="connsiteY120" fmla="*/ 1526462 h 1788766"/>
                <a:gd name="connsiteX121" fmla="*/ 3024692 w 6222249"/>
                <a:gd name="connsiteY121" fmla="*/ 1546014 h 1788766"/>
                <a:gd name="connsiteX122" fmla="*/ 3032821 w 6222249"/>
                <a:gd name="connsiteY122" fmla="*/ 1546014 h 1788766"/>
                <a:gd name="connsiteX123" fmla="*/ 3032821 w 6222249"/>
                <a:gd name="connsiteY123" fmla="*/ 1550712 h 1788766"/>
                <a:gd name="connsiteX124" fmla="*/ 3039806 w 6222249"/>
                <a:gd name="connsiteY124" fmla="*/ 1550712 h 1788766"/>
                <a:gd name="connsiteX125" fmla="*/ 3039806 w 6222249"/>
                <a:gd name="connsiteY125" fmla="*/ 1582579 h 1788766"/>
                <a:gd name="connsiteX126" fmla="*/ 3063431 w 6222249"/>
                <a:gd name="connsiteY126" fmla="*/ 1582579 h 1788766"/>
                <a:gd name="connsiteX127" fmla="*/ 3063431 w 6222249"/>
                <a:gd name="connsiteY127" fmla="*/ 1593752 h 1788766"/>
                <a:gd name="connsiteX128" fmla="*/ 3245187 w 6222249"/>
                <a:gd name="connsiteY128" fmla="*/ 1593752 h 1788766"/>
                <a:gd name="connsiteX129" fmla="*/ 3245187 w 6222249"/>
                <a:gd name="connsiteY129" fmla="*/ 1619144 h 1788766"/>
                <a:gd name="connsiteX130" fmla="*/ 3326475 w 6222249"/>
                <a:gd name="connsiteY130" fmla="*/ 1619144 h 1788766"/>
                <a:gd name="connsiteX131" fmla="*/ 3326475 w 6222249"/>
                <a:gd name="connsiteY131" fmla="*/ 1638697 h 1788766"/>
                <a:gd name="connsiteX132" fmla="*/ 3409034 w 6222249"/>
                <a:gd name="connsiteY132" fmla="*/ 1638697 h 1788766"/>
                <a:gd name="connsiteX133" fmla="*/ 3409034 w 6222249"/>
                <a:gd name="connsiteY133" fmla="*/ 1662184 h 1788766"/>
                <a:gd name="connsiteX134" fmla="*/ 3616192 w 6222249"/>
                <a:gd name="connsiteY134" fmla="*/ 1662184 h 1788766"/>
                <a:gd name="connsiteX135" fmla="*/ 3616192 w 6222249"/>
                <a:gd name="connsiteY135" fmla="*/ 1666628 h 1788766"/>
                <a:gd name="connsiteX136" fmla="*/ 3627242 w 6222249"/>
                <a:gd name="connsiteY136" fmla="*/ 1666628 h 1788766"/>
                <a:gd name="connsiteX137" fmla="*/ 3627242 w 6222249"/>
                <a:gd name="connsiteY137" fmla="*/ 1674246 h 1788766"/>
                <a:gd name="connsiteX138" fmla="*/ 3633466 w 6222249"/>
                <a:gd name="connsiteY138" fmla="*/ 1674246 h 1788766"/>
                <a:gd name="connsiteX139" fmla="*/ 3633466 w 6222249"/>
                <a:gd name="connsiteY139" fmla="*/ 1682625 h 1788766"/>
                <a:gd name="connsiteX140" fmla="*/ 3830844 w 6222249"/>
                <a:gd name="connsiteY140" fmla="*/ 1682625 h 1788766"/>
                <a:gd name="connsiteX141" fmla="*/ 3830844 w 6222249"/>
                <a:gd name="connsiteY141" fmla="*/ 1706367 h 1788766"/>
                <a:gd name="connsiteX142" fmla="*/ 3913149 w 6222249"/>
                <a:gd name="connsiteY142" fmla="*/ 1706367 h 1788766"/>
                <a:gd name="connsiteX143" fmla="*/ 3913149 w 6222249"/>
                <a:gd name="connsiteY143" fmla="*/ 1730109 h 1788766"/>
                <a:gd name="connsiteX144" fmla="*/ 4679674 w 6222249"/>
                <a:gd name="connsiteY144" fmla="*/ 1730109 h 1788766"/>
                <a:gd name="connsiteX145" fmla="*/ 4679674 w 6222249"/>
                <a:gd name="connsiteY145" fmla="*/ 1758675 h 1788766"/>
                <a:gd name="connsiteX146" fmla="*/ 5051187 w 6222249"/>
                <a:gd name="connsiteY146" fmla="*/ 1758675 h 1788766"/>
                <a:gd name="connsiteX147" fmla="*/ 5051187 w 6222249"/>
                <a:gd name="connsiteY147" fmla="*/ 1788765 h 1788766"/>
                <a:gd name="connsiteX148" fmla="*/ 6222249 w 6222249"/>
                <a:gd name="connsiteY148" fmla="*/ 1788765 h 1788766"/>
                <a:gd name="connsiteX0" fmla="*/ 0 w 5051186"/>
                <a:gd name="connsiteY0" fmla="*/ 0 h 1788765"/>
                <a:gd name="connsiteX1" fmla="*/ 0 w 5051186"/>
                <a:gd name="connsiteY1" fmla="*/ 19298 h 1788765"/>
                <a:gd name="connsiteX2" fmla="*/ 29086 w 5051186"/>
                <a:gd name="connsiteY2" fmla="*/ 19298 h 1788765"/>
                <a:gd name="connsiteX3" fmla="*/ 29086 w 5051186"/>
                <a:gd name="connsiteY3" fmla="*/ 41136 h 1788765"/>
                <a:gd name="connsiteX4" fmla="*/ 103516 w 5051186"/>
                <a:gd name="connsiteY4" fmla="*/ 41136 h 1788765"/>
                <a:gd name="connsiteX5" fmla="*/ 103516 w 5051186"/>
                <a:gd name="connsiteY5" fmla="*/ 75415 h 1788765"/>
                <a:gd name="connsiteX6" fmla="*/ 116852 w 5051186"/>
                <a:gd name="connsiteY6" fmla="*/ 75415 h 1788765"/>
                <a:gd name="connsiteX7" fmla="*/ 116852 w 5051186"/>
                <a:gd name="connsiteY7" fmla="*/ 91793 h 1788765"/>
                <a:gd name="connsiteX8" fmla="*/ 131967 w 5051186"/>
                <a:gd name="connsiteY8" fmla="*/ 91793 h 1788765"/>
                <a:gd name="connsiteX9" fmla="*/ 131967 w 5051186"/>
                <a:gd name="connsiteY9" fmla="*/ 112615 h 1788765"/>
                <a:gd name="connsiteX10" fmla="*/ 226464 w 5051186"/>
                <a:gd name="connsiteY10" fmla="*/ 112615 h 1788765"/>
                <a:gd name="connsiteX11" fmla="*/ 226464 w 5051186"/>
                <a:gd name="connsiteY11" fmla="*/ 187523 h 1788765"/>
                <a:gd name="connsiteX12" fmla="*/ 258853 w 5051186"/>
                <a:gd name="connsiteY12" fmla="*/ 187523 h 1788765"/>
                <a:gd name="connsiteX13" fmla="*/ 258853 w 5051186"/>
                <a:gd name="connsiteY13" fmla="*/ 228531 h 1788765"/>
                <a:gd name="connsiteX14" fmla="*/ 297211 w 5051186"/>
                <a:gd name="connsiteY14" fmla="*/ 228531 h 1788765"/>
                <a:gd name="connsiteX15" fmla="*/ 297211 w 5051186"/>
                <a:gd name="connsiteY15" fmla="*/ 291885 h 1788765"/>
                <a:gd name="connsiteX16" fmla="*/ 335315 w 5051186"/>
                <a:gd name="connsiteY16" fmla="*/ 291885 h 1788765"/>
                <a:gd name="connsiteX17" fmla="*/ 335315 w 5051186"/>
                <a:gd name="connsiteY17" fmla="*/ 311945 h 1788765"/>
                <a:gd name="connsiteX18" fmla="*/ 358177 w 5051186"/>
                <a:gd name="connsiteY18" fmla="*/ 311945 h 1788765"/>
                <a:gd name="connsiteX19" fmla="*/ 358177 w 5051186"/>
                <a:gd name="connsiteY19" fmla="*/ 336322 h 1788765"/>
                <a:gd name="connsiteX20" fmla="*/ 442641 w 5051186"/>
                <a:gd name="connsiteY20" fmla="*/ 336322 h 1788765"/>
                <a:gd name="connsiteX21" fmla="*/ 442641 w 5051186"/>
                <a:gd name="connsiteY21" fmla="*/ 357778 h 1788765"/>
                <a:gd name="connsiteX22" fmla="*/ 511228 w 5051186"/>
                <a:gd name="connsiteY22" fmla="*/ 357778 h 1788765"/>
                <a:gd name="connsiteX23" fmla="*/ 511228 w 5051186"/>
                <a:gd name="connsiteY23" fmla="*/ 376950 h 1788765"/>
                <a:gd name="connsiteX24" fmla="*/ 608520 w 5051186"/>
                <a:gd name="connsiteY24" fmla="*/ 376950 h 1788765"/>
                <a:gd name="connsiteX25" fmla="*/ 608520 w 5051186"/>
                <a:gd name="connsiteY25" fmla="*/ 395994 h 1788765"/>
                <a:gd name="connsiteX26" fmla="*/ 624016 w 5051186"/>
                <a:gd name="connsiteY26" fmla="*/ 395994 h 1788765"/>
                <a:gd name="connsiteX27" fmla="*/ 624016 w 5051186"/>
                <a:gd name="connsiteY27" fmla="*/ 398279 h 1788765"/>
                <a:gd name="connsiteX28" fmla="*/ 633796 w 5051186"/>
                <a:gd name="connsiteY28" fmla="*/ 398279 h 1788765"/>
                <a:gd name="connsiteX29" fmla="*/ 633796 w 5051186"/>
                <a:gd name="connsiteY29" fmla="*/ 401834 h 1788765"/>
                <a:gd name="connsiteX30" fmla="*/ 640273 w 5051186"/>
                <a:gd name="connsiteY30" fmla="*/ 401834 h 1788765"/>
                <a:gd name="connsiteX31" fmla="*/ 640273 w 5051186"/>
                <a:gd name="connsiteY31" fmla="*/ 426084 h 1788765"/>
                <a:gd name="connsiteX32" fmla="*/ 670884 w 5051186"/>
                <a:gd name="connsiteY32" fmla="*/ 426084 h 1788765"/>
                <a:gd name="connsiteX33" fmla="*/ 670884 w 5051186"/>
                <a:gd name="connsiteY33" fmla="*/ 436114 h 1788765"/>
                <a:gd name="connsiteX34" fmla="*/ 678377 w 5051186"/>
                <a:gd name="connsiteY34" fmla="*/ 436114 h 1788765"/>
                <a:gd name="connsiteX35" fmla="*/ 678377 w 5051186"/>
                <a:gd name="connsiteY35" fmla="*/ 440812 h 1788765"/>
                <a:gd name="connsiteX36" fmla="*/ 685998 w 5051186"/>
                <a:gd name="connsiteY36" fmla="*/ 440812 h 1788765"/>
                <a:gd name="connsiteX37" fmla="*/ 685998 w 5051186"/>
                <a:gd name="connsiteY37" fmla="*/ 471409 h 1788765"/>
                <a:gd name="connsiteX38" fmla="*/ 702256 w 5051186"/>
                <a:gd name="connsiteY38" fmla="*/ 471409 h 1788765"/>
                <a:gd name="connsiteX39" fmla="*/ 702256 w 5051186"/>
                <a:gd name="connsiteY39" fmla="*/ 520671 h 1788765"/>
                <a:gd name="connsiteX40" fmla="*/ 719276 w 5051186"/>
                <a:gd name="connsiteY40" fmla="*/ 520671 h 1788765"/>
                <a:gd name="connsiteX41" fmla="*/ 719276 w 5051186"/>
                <a:gd name="connsiteY41" fmla="*/ 528923 h 1788765"/>
                <a:gd name="connsiteX42" fmla="*/ 726261 w 5051186"/>
                <a:gd name="connsiteY42" fmla="*/ 528923 h 1788765"/>
                <a:gd name="connsiteX43" fmla="*/ 726261 w 5051186"/>
                <a:gd name="connsiteY43" fmla="*/ 545555 h 1788765"/>
                <a:gd name="connsiteX44" fmla="*/ 741376 w 5051186"/>
                <a:gd name="connsiteY44" fmla="*/ 545555 h 1788765"/>
                <a:gd name="connsiteX45" fmla="*/ 741376 w 5051186"/>
                <a:gd name="connsiteY45" fmla="*/ 559648 h 1788765"/>
                <a:gd name="connsiteX46" fmla="*/ 772367 w 5051186"/>
                <a:gd name="connsiteY46" fmla="*/ 559648 h 1788765"/>
                <a:gd name="connsiteX47" fmla="*/ 772367 w 5051186"/>
                <a:gd name="connsiteY47" fmla="*/ 567392 h 1788765"/>
                <a:gd name="connsiteX48" fmla="*/ 780369 w 5051186"/>
                <a:gd name="connsiteY48" fmla="*/ 567392 h 1788765"/>
                <a:gd name="connsiteX49" fmla="*/ 780369 w 5051186"/>
                <a:gd name="connsiteY49" fmla="*/ 576153 h 1788765"/>
                <a:gd name="connsiteX50" fmla="*/ 983463 w 5051186"/>
                <a:gd name="connsiteY50" fmla="*/ 576153 h 1788765"/>
                <a:gd name="connsiteX51" fmla="*/ 983463 w 5051186"/>
                <a:gd name="connsiteY51" fmla="*/ 594943 h 1788765"/>
                <a:gd name="connsiteX52" fmla="*/ 1042905 w 5051186"/>
                <a:gd name="connsiteY52" fmla="*/ 594943 h 1788765"/>
                <a:gd name="connsiteX53" fmla="*/ 1042905 w 5051186"/>
                <a:gd name="connsiteY53" fmla="*/ 636079 h 1788765"/>
                <a:gd name="connsiteX54" fmla="*/ 1080882 w 5051186"/>
                <a:gd name="connsiteY54" fmla="*/ 636079 h 1788765"/>
                <a:gd name="connsiteX55" fmla="*/ 1080882 w 5051186"/>
                <a:gd name="connsiteY55" fmla="*/ 678357 h 1788765"/>
                <a:gd name="connsiteX56" fmla="*/ 1091424 w 5051186"/>
                <a:gd name="connsiteY56" fmla="*/ 678357 h 1788765"/>
                <a:gd name="connsiteX57" fmla="*/ 1091424 w 5051186"/>
                <a:gd name="connsiteY57" fmla="*/ 718223 h 1788765"/>
                <a:gd name="connsiteX58" fmla="*/ 1114160 w 5051186"/>
                <a:gd name="connsiteY58" fmla="*/ 718223 h 1788765"/>
                <a:gd name="connsiteX59" fmla="*/ 1114160 w 5051186"/>
                <a:gd name="connsiteY59" fmla="*/ 736887 h 1788765"/>
                <a:gd name="connsiteX60" fmla="*/ 1129782 w 5051186"/>
                <a:gd name="connsiteY60" fmla="*/ 736887 h 1788765"/>
                <a:gd name="connsiteX61" fmla="*/ 1129782 w 5051186"/>
                <a:gd name="connsiteY61" fmla="*/ 762787 h 1788765"/>
                <a:gd name="connsiteX62" fmla="*/ 1154169 w 5051186"/>
                <a:gd name="connsiteY62" fmla="*/ 762787 h 1788765"/>
                <a:gd name="connsiteX63" fmla="*/ 1154169 w 5051186"/>
                <a:gd name="connsiteY63" fmla="*/ 819285 h 1788765"/>
                <a:gd name="connsiteX64" fmla="*/ 1176523 w 5051186"/>
                <a:gd name="connsiteY64" fmla="*/ 819285 h 1788765"/>
                <a:gd name="connsiteX65" fmla="*/ 1176523 w 5051186"/>
                <a:gd name="connsiteY65" fmla="*/ 823094 h 1788765"/>
                <a:gd name="connsiteX66" fmla="*/ 1184017 w 5051186"/>
                <a:gd name="connsiteY66" fmla="*/ 823094 h 1788765"/>
                <a:gd name="connsiteX67" fmla="*/ 1184017 w 5051186"/>
                <a:gd name="connsiteY67" fmla="*/ 863975 h 1788765"/>
                <a:gd name="connsiteX68" fmla="*/ 1290835 w 5051186"/>
                <a:gd name="connsiteY68" fmla="*/ 863975 h 1788765"/>
                <a:gd name="connsiteX69" fmla="*/ 1290835 w 5051186"/>
                <a:gd name="connsiteY69" fmla="*/ 882893 h 1788765"/>
                <a:gd name="connsiteX70" fmla="*/ 1317762 w 5051186"/>
                <a:gd name="connsiteY70" fmla="*/ 882893 h 1788765"/>
                <a:gd name="connsiteX71" fmla="*/ 1317762 w 5051186"/>
                <a:gd name="connsiteY71" fmla="*/ 927837 h 1788765"/>
                <a:gd name="connsiteX72" fmla="*/ 1341259 w 5051186"/>
                <a:gd name="connsiteY72" fmla="*/ 927837 h 1788765"/>
                <a:gd name="connsiteX73" fmla="*/ 1341259 w 5051186"/>
                <a:gd name="connsiteY73" fmla="*/ 946627 h 1788765"/>
                <a:gd name="connsiteX74" fmla="*/ 1370091 w 5051186"/>
                <a:gd name="connsiteY74" fmla="*/ 946627 h 1788765"/>
                <a:gd name="connsiteX75" fmla="*/ 1370091 w 5051186"/>
                <a:gd name="connsiteY75" fmla="*/ 968592 h 1788765"/>
                <a:gd name="connsiteX76" fmla="*/ 1412259 w 5051186"/>
                <a:gd name="connsiteY76" fmla="*/ 968592 h 1788765"/>
                <a:gd name="connsiteX77" fmla="*/ 1412259 w 5051186"/>
                <a:gd name="connsiteY77" fmla="*/ 1000459 h 1788765"/>
                <a:gd name="connsiteX78" fmla="*/ 1440964 w 5051186"/>
                <a:gd name="connsiteY78" fmla="*/ 1000459 h 1788765"/>
                <a:gd name="connsiteX79" fmla="*/ 1440964 w 5051186"/>
                <a:gd name="connsiteY79" fmla="*/ 1007950 h 1788765"/>
                <a:gd name="connsiteX80" fmla="*/ 1459508 w 5051186"/>
                <a:gd name="connsiteY80" fmla="*/ 1007950 h 1788765"/>
                <a:gd name="connsiteX81" fmla="*/ 1459508 w 5051186"/>
                <a:gd name="connsiteY81" fmla="*/ 1012775 h 1788765"/>
                <a:gd name="connsiteX82" fmla="*/ 1474750 w 5051186"/>
                <a:gd name="connsiteY82" fmla="*/ 1012775 h 1788765"/>
                <a:gd name="connsiteX83" fmla="*/ 1474750 w 5051186"/>
                <a:gd name="connsiteY83" fmla="*/ 1030549 h 1788765"/>
                <a:gd name="connsiteX84" fmla="*/ 1497866 w 5051186"/>
                <a:gd name="connsiteY84" fmla="*/ 1030549 h 1788765"/>
                <a:gd name="connsiteX85" fmla="*/ 1497866 w 5051186"/>
                <a:gd name="connsiteY85" fmla="*/ 1053783 h 1788765"/>
                <a:gd name="connsiteX86" fmla="*/ 1523523 w 5051186"/>
                <a:gd name="connsiteY86" fmla="*/ 1053783 h 1788765"/>
                <a:gd name="connsiteX87" fmla="*/ 1523523 w 5051186"/>
                <a:gd name="connsiteY87" fmla="*/ 1094411 h 1788765"/>
                <a:gd name="connsiteX88" fmla="*/ 1575853 w 5051186"/>
                <a:gd name="connsiteY88" fmla="*/ 1094411 h 1788765"/>
                <a:gd name="connsiteX89" fmla="*/ 1575853 w 5051186"/>
                <a:gd name="connsiteY89" fmla="*/ 1114598 h 1788765"/>
                <a:gd name="connsiteX90" fmla="*/ 1622593 w 5051186"/>
                <a:gd name="connsiteY90" fmla="*/ 1114598 h 1788765"/>
                <a:gd name="connsiteX91" fmla="*/ 1622593 w 5051186"/>
                <a:gd name="connsiteY91" fmla="*/ 1137324 h 1788765"/>
                <a:gd name="connsiteX92" fmla="*/ 1832800 w 5051186"/>
                <a:gd name="connsiteY92" fmla="*/ 1137324 h 1788765"/>
                <a:gd name="connsiteX93" fmla="*/ 1832800 w 5051186"/>
                <a:gd name="connsiteY93" fmla="*/ 1157384 h 1788765"/>
                <a:gd name="connsiteX94" fmla="*/ 1912056 w 5051186"/>
                <a:gd name="connsiteY94" fmla="*/ 1157384 h 1788765"/>
                <a:gd name="connsiteX95" fmla="*/ 1912056 w 5051186"/>
                <a:gd name="connsiteY95" fmla="*/ 1176048 h 1788765"/>
                <a:gd name="connsiteX96" fmla="*/ 1973150 w 5051186"/>
                <a:gd name="connsiteY96" fmla="*/ 1176048 h 1788765"/>
                <a:gd name="connsiteX97" fmla="*/ 1973150 w 5051186"/>
                <a:gd name="connsiteY97" fmla="*/ 1230768 h 1788765"/>
                <a:gd name="connsiteX98" fmla="*/ 1987375 w 5051186"/>
                <a:gd name="connsiteY98" fmla="*/ 1230768 h 1788765"/>
                <a:gd name="connsiteX99" fmla="*/ 1987375 w 5051186"/>
                <a:gd name="connsiteY99" fmla="*/ 1291202 h 1788765"/>
                <a:gd name="connsiteX100" fmla="*/ 2004268 w 5051186"/>
                <a:gd name="connsiteY100" fmla="*/ 1291202 h 1788765"/>
                <a:gd name="connsiteX101" fmla="*/ 2004268 w 5051186"/>
                <a:gd name="connsiteY101" fmla="*/ 1308088 h 1788765"/>
                <a:gd name="connsiteX102" fmla="*/ 2027511 w 5051186"/>
                <a:gd name="connsiteY102" fmla="*/ 1308088 h 1788765"/>
                <a:gd name="connsiteX103" fmla="*/ 2027511 w 5051186"/>
                <a:gd name="connsiteY103" fmla="*/ 1318118 h 1788765"/>
                <a:gd name="connsiteX104" fmla="*/ 2116039 w 5051186"/>
                <a:gd name="connsiteY104" fmla="*/ 1318118 h 1788765"/>
                <a:gd name="connsiteX105" fmla="*/ 2116039 w 5051186"/>
                <a:gd name="connsiteY105" fmla="*/ 1329164 h 1788765"/>
                <a:gd name="connsiteX106" fmla="*/ 2252198 w 5051186"/>
                <a:gd name="connsiteY106" fmla="*/ 1329164 h 1788765"/>
                <a:gd name="connsiteX107" fmla="*/ 2252198 w 5051186"/>
                <a:gd name="connsiteY107" fmla="*/ 1354048 h 1788765"/>
                <a:gd name="connsiteX108" fmla="*/ 2385307 w 5051186"/>
                <a:gd name="connsiteY108" fmla="*/ 1354048 h 1788765"/>
                <a:gd name="connsiteX109" fmla="*/ 2385307 w 5051186"/>
                <a:gd name="connsiteY109" fmla="*/ 1372711 h 1788765"/>
                <a:gd name="connsiteX110" fmla="*/ 2424936 w 5051186"/>
                <a:gd name="connsiteY110" fmla="*/ 1372711 h 1788765"/>
                <a:gd name="connsiteX111" fmla="*/ 2424936 w 5051186"/>
                <a:gd name="connsiteY111" fmla="*/ 1417148 h 1788765"/>
                <a:gd name="connsiteX112" fmla="*/ 2462786 w 5051186"/>
                <a:gd name="connsiteY112" fmla="*/ 1417148 h 1788765"/>
                <a:gd name="connsiteX113" fmla="*/ 2462786 w 5051186"/>
                <a:gd name="connsiteY113" fmla="*/ 1438478 h 1788765"/>
                <a:gd name="connsiteX114" fmla="*/ 2611645 w 5051186"/>
                <a:gd name="connsiteY114" fmla="*/ 1438478 h 1788765"/>
                <a:gd name="connsiteX115" fmla="*/ 2611645 w 5051186"/>
                <a:gd name="connsiteY115" fmla="*/ 1483549 h 1788765"/>
                <a:gd name="connsiteX116" fmla="*/ 2667404 w 5051186"/>
                <a:gd name="connsiteY116" fmla="*/ 1483549 h 1788765"/>
                <a:gd name="connsiteX117" fmla="*/ 2667404 w 5051186"/>
                <a:gd name="connsiteY117" fmla="*/ 1502466 h 1788765"/>
                <a:gd name="connsiteX118" fmla="*/ 2854494 w 5051186"/>
                <a:gd name="connsiteY118" fmla="*/ 1502466 h 1788765"/>
                <a:gd name="connsiteX119" fmla="*/ 2854494 w 5051186"/>
                <a:gd name="connsiteY119" fmla="*/ 1526462 h 1788765"/>
                <a:gd name="connsiteX120" fmla="*/ 3024692 w 5051186"/>
                <a:gd name="connsiteY120" fmla="*/ 1526462 h 1788765"/>
                <a:gd name="connsiteX121" fmla="*/ 3024692 w 5051186"/>
                <a:gd name="connsiteY121" fmla="*/ 1546014 h 1788765"/>
                <a:gd name="connsiteX122" fmla="*/ 3032821 w 5051186"/>
                <a:gd name="connsiteY122" fmla="*/ 1546014 h 1788765"/>
                <a:gd name="connsiteX123" fmla="*/ 3032821 w 5051186"/>
                <a:gd name="connsiteY123" fmla="*/ 1550712 h 1788765"/>
                <a:gd name="connsiteX124" fmla="*/ 3039806 w 5051186"/>
                <a:gd name="connsiteY124" fmla="*/ 1550712 h 1788765"/>
                <a:gd name="connsiteX125" fmla="*/ 3039806 w 5051186"/>
                <a:gd name="connsiteY125" fmla="*/ 1582579 h 1788765"/>
                <a:gd name="connsiteX126" fmla="*/ 3063431 w 5051186"/>
                <a:gd name="connsiteY126" fmla="*/ 1582579 h 1788765"/>
                <a:gd name="connsiteX127" fmla="*/ 3063431 w 5051186"/>
                <a:gd name="connsiteY127" fmla="*/ 1593752 h 1788765"/>
                <a:gd name="connsiteX128" fmla="*/ 3245187 w 5051186"/>
                <a:gd name="connsiteY128" fmla="*/ 1593752 h 1788765"/>
                <a:gd name="connsiteX129" fmla="*/ 3245187 w 5051186"/>
                <a:gd name="connsiteY129" fmla="*/ 1619144 h 1788765"/>
                <a:gd name="connsiteX130" fmla="*/ 3326475 w 5051186"/>
                <a:gd name="connsiteY130" fmla="*/ 1619144 h 1788765"/>
                <a:gd name="connsiteX131" fmla="*/ 3326475 w 5051186"/>
                <a:gd name="connsiteY131" fmla="*/ 1638697 h 1788765"/>
                <a:gd name="connsiteX132" fmla="*/ 3409034 w 5051186"/>
                <a:gd name="connsiteY132" fmla="*/ 1638697 h 1788765"/>
                <a:gd name="connsiteX133" fmla="*/ 3409034 w 5051186"/>
                <a:gd name="connsiteY133" fmla="*/ 1662184 h 1788765"/>
                <a:gd name="connsiteX134" fmla="*/ 3616192 w 5051186"/>
                <a:gd name="connsiteY134" fmla="*/ 1662184 h 1788765"/>
                <a:gd name="connsiteX135" fmla="*/ 3616192 w 5051186"/>
                <a:gd name="connsiteY135" fmla="*/ 1666628 h 1788765"/>
                <a:gd name="connsiteX136" fmla="*/ 3627242 w 5051186"/>
                <a:gd name="connsiteY136" fmla="*/ 1666628 h 1788765"/>
                <a:gd name="connsiteX137" fmla="*/ 3627242 w 5051186"/>
                <a:gd name="connsiteY137" fmla="*/ 1674246 h 1788765"/>
                <a:gd name="connsiteX138" fmla="*/ 3633466 w 5051186"/>
                <a:gd name="connsiteY138" fmla="*/ 1674246 h 1788765"/>
                <a:gd name="connsiteX139" fmla="*/ 3633466 w 5051186"/>
                <a:gd name="connsiteY139" fmla="*/ 1682625 h 1788765"/>
                <a:gd name="connsiteX140" fmla="*/ 3830844 w 5051186"/>
                <a:gd name="connsiteY140" fmla="*/ 1682625 h 1788765"/>
                <a:gd name="connsiteX141" fmla="*/ 3830844 w 5051186"/>
                <a:gd name="connsiteY141" fmla="*/ 1706367 h 1788765"/>
                <a:gd name="connsiteX142" fmla="*/ 3913149 w 5051186"/>
                <a:gd name="connsiteY142" fmla="*/ 1706367 h 1788765"/>
                <a:gd name="connsiteX143" fmla="*/ 3913149 w 5051186"/>
                <a:gd name="connsiteY143" fmla="*/ 1730109 h 1788765"/>
                <a:gd name="connsiteX144" fmla="*/ 4679674 w 5051186"/>
                <a:gd name="connsiteY144" fmla="*/ 1730109 h 1788765"/>
                <a:gd name="connsiteX145" fmla="*/ 4679674 w 5051186"/>
                <a:gd name="connsiteY145" fmla="*/ 1758675 h 1788765"/>
                <a:gd name="connsiteX146" fmla="*/ 5051187 w 5051186"/>
                <a:gd name="connsiteY146" fmla="*/ 1758675 h 1788765"/>
                <a:gd name="connsiteX147" fmla="*/ 5051187 w 5051186"/>
                <a:gd name="connsiteY147" fmla="*/ 1788765 h 1788765"/>
                <a:gd name="connsiteX0" fmla="*/ 0 w 5051188"/>
                <a:gd name="connsiteY0" fmla="*/ 0 h 1758675"/>
                <a:gd name="connsiteX1" fmla="*/ 0 w 5051188"/>
                <a:gd name="connsiteY1" fmla="*/ 19298 h 1758675"/>
                <a:gd name="connsiteX2" fmla="*/ 29086 w 5051188"/>
                <a:gd name="connsiteY2" fmla="*/ 19298 h 1758675"/>
                <a:gd name="connsiteX3" fmla="*/ 29086 w 5051188"/>
                <a:gd name="connsiteY3" fmla="*/ 41136 h 1758675"/>
                <a:gd name="connsiteX4" fmla="*/ 103516 w 5051188"/>
                <a:gd name="connsiteY4" fmla="*/ 41136 h 1758675"/>
                <a:gd name="connsiteX5" fmla="*/ 103516 w 5051188"/>
                <a:gd name="connsiteY5" fmla="*/ 75415 h 1758675"/>
                <a:gd name="connsiteX6" fmla="*/ 116852 w 5051188"/>
                <a:gd name="connsiteY6" fmla="*/ 75415 h 1758675"/>
                <a:gd name="connsiteX7" fmla="*/ 116852 w 5051188"/>
                <a:gd name="connsiteY7" fmla="*/ 91793 h 1758675"/>
                <a:gd name="connsiteX8" fmla="*/ 131967 w 5051188"/>
                <a:gd name="connsiteY8" fmla="*/ 91793 h 1758675"/>
                <a:gd name="connsiteX9" fmla="*/ 131967 w 5051188"/>
                <a:gd name="connsiteY9" fmla="*/ 112615 h 1758675"/>
                <a:gd name="connsiteX10" fmla="*/ 226464 w 5051188"/>
                <a:gd name="connsiteY10" fmla="*/ 112615 h 1758675"/>
                <a:gd name="connsiteX11" fmla="*/ 226464 w 5051188"/>
                <a:gd name="connsiteY11" fmla="*/ 187523 h 1758675"/>
                <a:gd name="connsiteX12" fmla="*/ 258853 w 5051188"/>
                <a:gd name="connsiteY12" fmla="*/ 187523 h 1758675"/>
                <a:gd name="connsiteX13" fmla="*/ 258853 w 5051188"/>
                <a:gd name="connsiteY13" fmla="*/ 228531 h 1758675"/>
                <a:gd name="connsiteX14" fmla="*/ 297211 w 5051188"/>
                <a:gd name="connsiteY14" fmla="*/ 228531 h 1758675"/>
                <a:gd name="connsiteX15" fmla="*/ 297211 w 5051188"/>
                <a:gd name="connsiteY15" fmla="*/ 291885 h 1758675"/>
                <a:gd name="connsiteX16" fmla="*/ 335315 w 5051188"/>
                <a:gd name="connsiteY16" fmla="*/ 291885 h 1758675"/>
                <a:gd name="connsiteX17" fmla="*/ 335315 w 5051188"/>
                <a:gd name="connsiteY17" fmla="*/ 311945 h 1758675"/>
                <a:gd name="connsiteX18" fmla="*/ 358177 w 5051188"/>
                <a:gd name="connsiteY18" fmla="*/ 311945 h 1758675"/>
                <a:gd name="connsiteX19" fmla="*/ 358177 w 5051188"/>
                <a:gd name="connsiteY19" fmla="*/ 336322 h 1758675"/>
                <a:gd name="connsiteX20" fmla="*/ 442641 w 5051188"/>
                <a:gd name="connsiteY20" fmla="*/ 336322 h 1758675"/>
                <a:gd name="connsiteX21" fmla="*/ 442641 w 5051188"/>
                <a:gd name="connsiteY21" fmla="*/ 357778 h 1758675"/>
                <a:gd name="connsiteX22" fmla="*/ 511228 w 5051188"/>
                <a:gd name="connsiteY22" fmla="*/ 357778 h 1758675"/>
                <a:gd name="connsiteX23" fmla="*/ 511228 w 5051188"/>
                <a:gd name="connsiteY23" fmla="*/ 376950 h 1758675"/>
                <a:gd name="connsiteX24" fmla="*/ 608520 w 5051188"/>
                <a:gd name="connsiteY24" fmla="*/ 376950 h 1758675"/>
                <a:gd name="connsiteX25" fmla="*/ 608520 w 5051188"/>
                <a:gd name="connsiteY25" fmla="*/ 395994 h 1758675"/>
                <a:gd name="connsiteX26" fmla="*/ 624016 w 5051188"/>
                <a:gd name="connsiteY26" fmla="*/ 395994 h 1758675"/>
                <a:gd name="connsiteX27" fmla="*/ 624016 w 5051188"/>
                <a:gd name="connsiteY27" fmla="*/ 398279 h 1758675"/>
                <a:gd name="connsiteX28" fmla="*/ 633796 w 5051188"/>
                <a:gd name="connsiteY28" fmla="*/ 398279 h 1758675"/>
                <a:gd name="connsiteX29" fmla="*/ 633796 w 5051188"/>
                <a:gd name="connsiteY29" fmla="*/ 401834 h 1758675"/>
                <a:gd name="connsiteX30" fmla="*/ 640273 w 5051188"/>
                <a:gd name="connsiteY30" fmla="*/ 401834 h 1758675"/>
                <a:gd name="connsiteX31" fmla="*/ 640273 w 5051188"/>
                <a:gd name="connsiteY31" fmla="*/ 426084 h 1758675"/>
                <a:gd name="connsiteX32" fmla="*/ 670884 w 5051188"/>
                <a:gd name="connsiteY32" fmla="*/ 426084 h 1758675"/>
                <a:gd name="connsiteX33" fmla="*/ 670884 w 5051188"/>
                <a:gd name="connsiteY33" fmla="*/ 436114 h 1758675"/>
                <a:gd name="connsiteX34" fmla="*/ 678377 w 5051188"/>
                <a:gd name="connsiteY34" fmla="*/ 436114 h 1758675"/>
                <a:gd name="connsiteX35" fmla="*/ 678377 w 5051188"/>
                <a:gd name="connsiteY35" fmla="*/ 440812 h 1758675"/>
                <a:gd name="connsiteX36" fmla="*/ 685998 w 5051188"/>
                <a:gd name="connsiteY36" fmla="*/ 440812 h 1758675"/>
                <a:gd name="connsiteX37" fmla="*/ 685998 w 5051188"/>
                <a:gd name="connsiteY37" fmla="*/ 471409 h 1758675"/>
                <a:gd name="connsiteX38" fmla="*/ 702256 w 5051188"/>
                <a:gd name="connsiteY38" fmla="*/ 471409 h 1758675"/>
                <a:gd name="connsiteX39" fmla="*/ 702256 w 5051188"/>
                <a:gd name="connsiteY39" fmla="*/ 520671 h 1758675"/>
                <a:gd name="connsiteX40" fmla="*/ 719276 w 5051188"/>
                <a:gd name="connsiteY40" fmla="*/ 520671 h 1758675"/>
                <a:gd name="connsiteX41" fmla="*/ 719276 w 5051188"/>
                <a:gd name="connsiteY41" fmla="*/ 528923 h 1758675"/>
                <a:gd name="connsiteX42" fmla="*/ 726261 w 5051188"/>
                <a:gd name="connsiteY42" fmla="*/ 528923 h 1758675"/>
                <a:gd name="connsiteX43" fmla="*/ 726261 w 5051188"/>
                <a:gd name="connsiteY43" fmla="*/ 545555 h 1758675"/>
                <a:gd name="connsiteX44" fmla="*/ 741376 w 5051188"/>
                <a:gd name="connsiteY44" fmla="*/ 545555 h 1758675"/>
                <a:gd name="connsiteX45" fmla="*/ 741376 w 5051188"/>
                <a:gd name="connsiteY45" fmla="*/ 559648 h 1758675"/>
                <a:gd name="connsiteX46" fmla="*/ 772367 w 5051188"/>
                <a:gd name="connsiteY46" fmla="*/ 559648 h 1758675"/>
                <a:gd name="connsiteX47" fmla="*/ 772367 w 5051188"/>
                <a:gd name="connsiteY47" fmla="*/ 567392 h 1758675"/>
                <a:gd name="connsiteX48" fmla="*/ 780369 w 5051188"/>
                <a:gd name="connsiteY48" fmla="*/ 567392 h 1758675"/>
                <a:gd name="connsiteX49" fmla="*/ 780369 w 5051188"/>
                <a:gd name="connsiteY49" fmla="*/ 576153 h 1758675"/>
                <a:gd name="connsiteX50" fmla="*/ 983463 w 5051188"/>
                <a:gd name="connsiteY50" fmla="*/ 576153 h 1758675"/>
                <a:gd name="connsiteX51" fmla="*/ 983463 w 5051188"/>
                <a:gd name="connsiteY51" fmla="*/ 594943 h 1758675"/>
                <a:gd name="connsiteX52" fmla="*/ 1042905 w 5051188"/>
                <a:gd name="connsiteY52" fmla="*/ 594943 h 1758675"/>
                <a:gd name="connsiteX53" fmla="*/ 1042905 w 5051188"/>
                <a:gd name="connsiteY53" fmla="*/ 636079 h 1758675"/>
                <a:gd name="connsiteX54" fmla="*/ 1080882 w 5051188"/>
                <a:gd name="connsiteY54" fmla="*/ 636079 h 1758675"/>
                <a:gd name="connsiteX55" fmla="*/ 1080882 w 5051188"/>
                <a:gd name="connsiteY55" fmla="*/ 678357 h 1758675"/>
                <a:gd name="connsiteX56" fmla="*/ 1091424 w 5051188"/>
                <a:gd name="connsiteY56" fmla="*/ 678357 h 1758675"/>
                <a:gd name="connsiteX57" fmla="*/ 1091424 w 5051188"/>
                <a:gd name="connsiteY57" fmla="*/ 718223 h 1758675"/>
                <a:gd name="connsiteX58" fmla="*/ 1114160 w 5051188"/>
                <a:gd name="connsiteY58" fmla="*/ 718223 h 1758675"/>
                <a:gd name="connsiteX59" fmla="*/ 1114160 w 5051188"/>
                <a:gd name="connsiteY59" fmla="*/ 736887 h 1758675"/>
                <a:gd name="connsiteX60" fmla="*/ 1129782 w 5051188"/>
                <a:gd name="connsiteY60" fmla="*/ 736887 h 1758675"/>
                <a:gd name="connsiteX61" fmla="*/ 1129782 w 5051188"/>
                <a:gd name="connsiteY61" fmla="*/ 762787 h 1758675"/>
                <a:gd name="connsiteX62" fmla="*/ 1154169 w 5051188"/>
                <a:gd name="connsiteY62" fmla="*/ 762787 h 1758675"/>
                <a:gd name="connsiteX63" fmla="*/ 1154169 w 5051188"/>
                <a:gd name="connsiteY63" fmla="*/ 819285 h 1758675"/>
                <a:gd name="connsiteX64" fmla="*/ 1176523 w 5051188"/>
                <a:gd name="connsiteY64" fmla="*/ 819285 h 1758675"/>
                <a:gd name="connsiteX65" fmla="*/ 1176523 w 5051188"/>
                <a:gd name="connsiteY65" fmla="*/ 823094 h 1758675"/>
                <a:gd name="connsiteX66" fmla="*/ 1184017 w 5051188"/>
                <a:gd name="connsiteY66" fmla="*/ 823094 h 1758675"/>
                <a:gd name="connsiteX67" fmla="*/ 1184017 w 5051188"/>
                <a:gd name="connsiteY67" fmla="*/ 863975 h 1758675"/>
                <a:gd name="connsiteX68" fmla="*/ 1290835 w 5051188"/>
                <a:gd name="connsiteY68" fmla="*/ 863975 h 1758675"/>
                <a:gd name="connsiteX69" fmla="*/ 1290835 w 5051188"/>
                <a:gd name="connsiteY69" fmla="*/ 882893 h 1758675"/>
                <a:gd name="connsiteX70" fmla="*/ 1317762 w 5051188"/>
                <a:gd name="connsiteY70" fmla="*/ 882893 h 1758675"/>
                <a:gd name="connsiteX71" fmla="*/ 1317762 w 5051188"/>
                <a:gd name="connsiteY71" fmla="*/ 927837 h 1758675"/>
                <a:gd name="connsiteX72" fmla="*/ 1341259 w 5051188"/>
                <a:gd name="connsiteY72" fmla="*/ 927837 h 1758675"/>
                <a:gd name="connsiteX73" fmla="*/ 1341259 w 5051188"/>
                <a:gd name="connsiteY73" fmla="*/ 946627 h 1758675"/>
                <a:gd name="connsiteX74" fmla="*/ 1370091 w 5051188"/>
                <a:gd name="connsiteY74" fmla="*/ 946627 h 1758675"/>
                <a:gd name="connsiteX75" fmla="*/ 1370091 w 5051188"/>
                <a:gd name="connsiteY75" fmla="*/ 968592 h 1758675"/>
                <a:gd name="connsiteX76" fmla="*/ 1412259 w 5051188"/>
                <a:gd name="connsiteY76" fmla="*/ 968592 h 1758675"/>
                <a:gd name="connsiteX77" fmla="*/ 1412259 w 5051188"/>
                <a:gd name="connsiteY77" fmla="*/ 1000459 h 1758675"/>
                <a:gd name="connsiteX78" fmla="*/ 1440964 w 5051188"/>
                <a:gd name="connsiteY78" fmla="*/ 1000459 h 1758675"/>
                <a:gd name="connsiteX79" fmla="*/ 1440964 w 5051188"/>
                <a:gd name="connsiteY79" fmla="*/ 1007950 h 1758675"/>
                <a:gd name="connsiteX80" fmla="*/ 1459508 w 5051188"/>
                <a:gd name="connsiteY80" fmla="*/ 1007950 h 1758675"/>
                <a:gd name="connsiteX81" fmla="*/ 1459508 w 5051188"/>
                <a:gd name="connsiteY81" fmla="*/ 1012775 h 1758675"/>
                <a:gd name="connsiteX82" fmla="*/ 1474750 w 5051188"/>
                <a:gd name="connsiteY82" fmla="*/ 1012775 h 1758675"/>
                <a:gd name="connsiteX83" fmla="*/ 1474750 w 5051188"/>
                <a:gd name="connsiteY83" fmla="*/ 1030549 h 1758675"/>
                <a:gd name="connsiteX84" fmla="*/ 1497866 w 5051188"/>
                <a:gd name="connsiteY84" fmla="*/ 1030549 h 1758675"/>
                <a:gd name="connsiteX85" fmla="*/ 1497866 w 5051188"/>
                <a:gd name="connsiteY85" fmla="*/ 1053783 h 1758675"/>
                <a:gd name="connsiteX86" fmla="*/ 1523523 w 5051188"/>
                <a:gd name="connsiteY86" fmla="*/ 1053783 h 1758675"/>
                <a:gd name="connsiteX87" fmla="*/ 1523523 w 5051188"/>
                <a:gd name="connsiteY87" fmla="*/ 1094411 h 1758675"/>
                <a:gd name="connsiteX88" fmla="*/ 1575853 w 5051188"/>
                <a:gd name="connsiteY88" fmla="*/ 1094411 h 1758675"/>
                <a:gd name="connsiteX89" fmla="*/ 1575853 w 5051188"/>
                <a:gd name="connsiteY89" fmla="*/ 1114598 h 1758675"/>
                <a:gd name="connsiteX90" fmla="*/ 1622593 w 5051188"/>
                <a:gd name="connsiteY90" fmla="*/ 1114598 h 1758675"/>
                <a:gd name="connsiteX91" fmla="*/ 1622593 w 5051188"/>
                <a:gd name="connsiteY91" fmla="*/ 1137324 h 1758675"/>
                <a:gd name="connsiteX92" fmla="*/ 1832800 w 5051188"/>
                <a:gd name="connsiteY92" fmla="*/ 1137324 h 1758675"/>
                <a:gd name="connsiteX93" fmla="*/ 1832800 w 5051188"/>
                <a:gd name="connsiteY93" fmla="*/ 1157384 h 1758675"/>
                <a:gd name="connsiteX94" fmla="*/ 1912056 w 5051188"/>
                <a:gd name="connsiteY94" fmla="*/ 1157384 h 1758675"/>
                <a:gd name="connsiteX95" fmla="*/ 1912056 w 5051188"/>
                <a:gd name="connsiteY95" fmla="*/ 1176048 h 1758675"/>
                <a:gd name="connsiteX96" fmla="*/ 1973150 w 5051188"/>
                <a:gd name="connsiteY96" fmla="*/ 1176048 h 1758675"/>
                <a:gd name="connsiteX97" fmla="*/ 1973150 w 5051188"/>
                <a:gd name="connsiteY97" fmla="*/ 1230768 h 1758675"/>
                <a:gd name="connsiteX98" fmla="*/ 1987375 w 5051188"/>
                <a:gd name="connsiteY98" fmla="*/ 1230768 h 1758675"/>
                <a:gd name="connsiteX99" fmla="*/ 1987375 w 5051188"/>
                <a:gd name="connsiteY99" fmla="*/ 1291202 h 1758675"/>
                <a:gd name="connsiteX100" fmla="*/ 2004268 w 5051188"/>
                <a:gd name="connsiteY100" fmla="*/ 1291202 h 1758675"/>
                <a:gd name="connsiteX101" fmla="*/ 2004268 w 5051188"/>
                <a:gd name="connsiteY101" fmla="*/ 1308088 h 1758675"/>
                <a:gd name="connsiteX102" fmla="*/ 2027511 w 5051188"/>
                <a:gd name="connsiteY102" fmla="*/ 1308088 h 1758675"/>
                <a:gd name="connsiteX103" fmla="*/ 2027511 w 5051188"/>
                <a:gd name="connsiteY103" fmla="*/ 1318118 h 1758675"/>
                <a:gd name="connsiteX104" fmla="*/ 2116039 w 5051188"/>
                <a:gd name="connsiteY104" fmla="*/ 1318118 h 1758675"/>
                <a:gd name="connsiteX105" fmla="*/ 2116039 w 5051188"/>
                <a:gd name="connsiteY105" fmla="*/ 1329164 h 1758675"/>
                <a:gd name="connsiteX106" fmla="*/ 2252198 w 5051188"/>
                <a:gd name="connsiteY106" fmla="*/ 1329164 h 1758675"/>
                <a:gd name="connsiteX107" fmla="*/ 2252198 w 5051188"/>
                <a:gd name="connsiteY107" fmla="*/ 1354048 h 1758675"/>
                <a:gd name="connsiteX108" fmla="*/ 2385307 w 5051188"/>
                <a:gd name="connsiteY108" fmla="*/ 1354048 h 1758675"/>
                <a:gd name="connsiteX109" fmla="*/ 2385307 w 5051188"/>
                <a:gd name="connsiteY109" fmla="*/ 1372711 h 1758675"/>
                <a:gd name="connsiteX110" fmla="*/ 2424936 w 5051188"/>
                <a:gd name="connsiteY110" fmla="*/ 1372711 h 1758675"/>
                <a:gd name="connsiteX111" fmla="*/ 2424936 w 5051188"/>
                <a:gd name="connsiteY111" fmla="*/ 1417148 h 1758675"/>
                <a:gd name="connsiteX112" fmla="*/ 2462786 w 5051188"/>
                <a:gd name="connsiteY112" fmla="*/ 1417148 h 1758675"/>
                <a:gd name="connsiteX113" fmla="*/ 2462786 w 5051188"/>
                <a:gd name="connsiteY113" fmla="*/ 1438478 h 1758675"/>
                <a:gd name="connsiteX114" fmla="*/ 2611645 w 5051188"/>
                <a:gd name="connsiteY114" fmla="*/ 1438478 h 1758675"/>
                <a:gd name="connsiteX115" fmla="*/ 2611645 w 5051188"/>
                <a:gd name="connsiteY115" fmla="*/ 1483549 h 1758675"/>
                <a:gd name="connsiteX116" fmla="*/ 2667404 w 5051188"/>
                <a:gd name="connsiteY116" fmla="*/ 1483549 h 1758675"/>
                <a:gd name="connsiteX117" fmla="*/ 2667404 w 5051188"/>
                <a:gd name="connsiteY117" fmla="*/ 1502466 h 1758675"/>
                <a:gd name="connsiteX118" fmla="*/ 2854494 w 5051188"/>
                <a:gd name="connsiteY118" fmla="*/ 1502466 h 1758675"/>
                <a:gd name="connsiteX119" fmla="*/ 2854494 w 5051188"/>
                <a:gd name="connsiteY119" fmla="*/ 1526462 h 1758675"/>
                <a:gd name="connsiteX120" fmla="*/ 3024692 w 5051188"/>
                <a:gd name="connsiteY120" fmla="*/ 1526462 h 1758675"/>
                <a:gd name="connsiteX121" fmla="*/ 3024692 w 5051188"/>
                <a:gd name="connsiteY121" fmla="*/ 1546014 h 1758675"/>
                <a:gd name="connsiteX122" fmla="*/ 3032821 w 5051188"/>
                <a:gd name="connsiteY122" fmla="*/ 1546014 h 1758675"/>
                <a:gd name="connsiteX123" fmla="*/ 3032821 w 5051188"/>
                <a:gd name="connsiteY123" fmla="*/ 1550712 h 1758675"/>
                <a:gd name="connsiteX124" fmla="*/ 3039806 w 5051188"/>
                <a:gd name="connsiteY124" fmla="*/ 1550712 h 1758675"/>
                <a:gd name="connsiteX125" fmla="*/ 3039806 w 5051188"/>
                <a:gd name="connsiteY125" fmla="*/ 1582579 h 1758675"/>
                <a:gd name="connsiteX126" fmla="*/ 3063431 w 5051188"/>
                <a:gd name="connsiteY126" fmla="*/ 1582579 h 1758675"/>
                <a:gd name="connsiteX127" fmla="*/ 3063431 w 5051188"/>
                <a:gd name="connsiteY127" fmla="*/ 1593752 h 1758675"/>
                <a:gd name="connsiteX128" fmla="*/ 3245187 w 5051188"/>
                <a:gd name="connsiteY128" fmla="*/ 1593752 h 1758675"/>
                <a:gd name="connsiteX129" fmla="*/ 3245187 w 5051188"/>
                <a:gd name="connsiteY129" fmla="*/ 1619144 h 1758675"/>
                <a:gd name="connsiteX130" fmla="*/ 3326475 w 5051188"/>
                <a:gd name="connsiteY130" fmla="*/ 1619144 h 1758675"/>
                <a:gd name="connsiteX131" fmla="*/ 3326475 w 5051188"/>
                <a:gd name="connsiteY131" fmla="*/ 1638697 h 1758675"/>
                <a:gd name="connsiteX132" fmla="*/ 3409034 w 5051188"/>
                <a:gd name="connsiteY132" fmla="*/ 1638697 h 1758675"/>
                <a:gd name="connsiteX133" fmla="*/ 3409034 w 5051188"/>
                <a:gd name="connsiteY133" fmla="*/ 1662184 h 1758675"/>
                <a:gd name="connsiteX134" fmla="*/ 3616192 w 5051188"/>
                <a:gd name="connsiteY134" fmla="*/ 1662184 h 1758675"/>
                <a:gd name="connsiteX135" fmla="*/ 3616192 w 5051188"/>
                <a:gd name="connsiteY135" fmla="*/ 1666628 h 1758675"/>
                <a:gd name="connsiteX136" fmla="*/ 3627242 w 5051188"/>
                <a:gd name="connsiteY136" fmla="*/ 1666628 h 1758675"/>
                <a:gd name="connsiteX137" fmla="*/ 3627242 w 5051188"/>
                <a:gd name="connsiteY137" fmla="*/ 1674246 h 1758675"/>
                <a:gd name="connsiteX138" fmla="*/ 3633466 w 5051188"/>
                <a:gd name="connsiteY138" fmla="*/ 1674246 h 1758675"/>
                <a:gd name="connsiteX139" fmla="*/ 3633466 w 5051188"/>
                <a:gd name="connsiteY139" fmla="*/ 1682625 h 1758675"/>
                <a:gd name="connsiteX140" fmla="*/ 3830844 w 5051188"/>
                <a:gd name="connsiteY140" fmla="*/ 1682625 h 1758675"/>
                <a:gd name="connsiteX141" fmla="*/ 3830844 w 5051188"/>
                <a:gd name="connsiteY141" fmla="*/ 1706367 h 1758675"/>
                <a:gd name="connsiteX142" fmla="*/ 3913149 w 5051188"/>
                <a:gd name="connsiteY142" fmla="*/ 1706367 h 1758675"/>
                <a:gd name="connsiteX143" fmla="*/ 3913149 w 5051188"/>
                <a:gd name="connsiteY143" fmla="*/ 1730109 h 1758675"/>
                <a:gd name="connsiteX144" fmla="*/ 4679674 w 5051188"/>
                <a:gd name="connsiteY144" fmla="*/ 1730109 h 1758675"/>
                <a:gd name="connsiteX145" fmla="*/ 4679674 w 5051188"/>
                <a:gd name="connsiteY145" fmla="*/ 1758675 h 1758675"/>
                <a:gd name="connsiteX146" fmla="*/ 5051187 w 5051188"/>
                <a:gd name="connsiteY146" fmla="*/ 1758675 h 1758675"/>
                <a:gd name="connsiteX0" fmla="*/ 0 w 4679674"/>
                <a:gd name="connsiteY0" fmla="*/ 0 h 1758675"/>
                <a:gd name="connsiteX1" fmla="*/ 0 w 4679674"/>
                <a:gd name="connsiteY1" fmla="*/ 19298 h 1758675"/>
                <a:gd name="connsiteX2" fmla="*/ 29086 w 4679674"/>
                <a:gd name="connsiteY2" fmla="*/ 19298 h 1758675"/>
                <a:gd name="connsiteX3" fmla="*/ 29086 w 4679674"/>
                <a:gd name="connsiteY3" fmla="*/ 41136 h 1758675"/>
                <a:gd name="connsiteX4" fmla="*/ 103516 w 4679674"/>
                <a:gd name="connsiteY4" fmla="*/ 41136 h 1758675"/>
                <a:gd name="connsiteX5" fmla="*/ 103516 w 4679674"/>
                <a:gd name="connsiteY5" fmla="*/ 75415 h 1758675"/>
                <a:gd name="connsiteX6" fmla="*/ 116852 w 4679674"/>
                <a:gd name="connsiteY6" fmla="*/ 75415 h 1758675"/>
                <a:gd name="connsiteX7" fmla="*/ 116852 w 4679674"/>
                <a:gd name="connsiteY7" fmla="*/ 91793 h 1758675"/>
                <a:gd name="connsiteX8" fmla="*/ 131967 w 4679674"/>
                <a:gd name="connsiteY8" fmla="*/ 91793 h 1758675"/>
                <a:gd name="connsiteX9" fmla="*/ 131967 w 4679674"/>
                <a:gd name="connsiteY9" fmla="*/ 112615 h 1758675"/>
                <a:gd name="connsiteX10" fmla="*/ 226464 w 4679674"/>
                <a:gd name="connsiteY10" fmla="*/ 112615 h 1758675"/>
                <a:gd name="connsiteX11" fmla="*/ 226464 w 4679674"/>
                <a:gd name="connsiteY11" fmla="*/ 187523 h 1758675"/>
                <a:gd name="connsiteX12" fmla="*/ 258853 w 4679674"/>
                <a:gd name="connsiteY12" fmla="*/ 187523 h 1758675"/>
                <a:gd name="connsiteX13" fmla="*/ 258853 w 4679674"/>
                <a:gd name="connsiteY13" fmla="*/ 228531 h 1758675"/>
                <a:gd name="connsiteX14" fmla="*/ 297211 w 4679674"/>
                <a:gd name="connsiteY14" fmla="*/ 228531 h 1758675"/>
                <a:gd name="connsiteX15" fmla="*/ 297211 w 4679674"/>
                <a:gd name="connsiteY15" fmla="*/ 291885 h 1758675"/>
                <a:gd name="connsiteX16" fmla="*/ 335315 w 4679674"/>
                <a:gd name="connsiteY16" fmla="*/ 291885 h 1758675"/>
                <a:gd name="connsiteX17" fmla="*/ 335315 w 4679674"/>
                <a:gd name="connsiteY17" fmla="*/ 311945 h 1758675"/>
                <a:gd name="connsiteX18" fmla="*/ 358177 w 4679674"/>
                <a:gd name="connsiteY18" fmla="*/ 311945 h 1758675"/>
                <a:gd name="connsiteX19" fmla="*/ 358177 w 4679674"/>
                <a:gd name="connsiteY19" fmla="*/ 336322 h 1758675"/>
                <a:gd name="connsiteX20" fmla="*/ 442641 w 4679674"/>
                <a:gd name="connsiteY20" fmla="*/ 336322 h 1758675"/>
                <a:gd name="connsiteX21" fmla="*/ 442641 w 4679674"/>
                <a:gd name="connsiteY21" fmla="*/ 357778 h 1758675"/>
                <a:gd name="connsiteX22" fmla="*/ 511228 w 4679674"/>
                <a:gd name="connsiteY22" fmla="*/ 357778 h 1758675"/>
                <a:gd name="connsiteX23" fmla="*/ 511228 w 4679674"/>
                <a:gd name="connsiteY23" fmla="*/ 376950 h 1758675"/>
                <a:gd name="connsiteX24" fmla="*/ 608520 w 4679674"/>
                <a:gd name="connsiteY24" fmla="*/ 376950 h 1758675"/>
                <a:gd name="connsiteX25" fmla="*/ 608520 w 4679674"/>
                <a:gd name="connsiteY25" fmla="*/ 395994 h 1758675"/>
                <a:gd name="connsiteX26" fmla="*/ 624016 w 4679674"/>
                <a:gd name="connsiteY26" fmla="*/ 395994 h 1758675"/>
                <a:gd name="connsiteX27" fmla="*/ 624016 w 4679674"/>
                <a:gd name="connsiteY27" fmla="*/ 398279 h 1758675"/>
                <a:gd name="connsiteX28" fmla="*/ 633796 w 4679674"/>
                <a:gd name="connsiteY28" fmla="*/ 398279 h 1758675"/>
                <a:gd name="connsiteX29" fmla="*/ 633796 w 4679674"/>
                <a:gd name="connsiteY29" fmla="*/ 401834 h 1758675"/>
                <a:gd name="connsiteX30" fmla="*/ 640273 w 4679674"/>
                <a:gd name="connsiteY30" fmla="*/ 401834 h 1758675"/>
                <a:gd name="connsiteX31" fmla="*/ 640273 w 4679674"/>
                <a:gd name="connsiteY31" fmla="*/ 426084 h 1758675"/>
                <a:gd name="connsiteX32" fmla="*/ 670884 w 4679674"/>
                <a:gd name="connsiteY32" fmla="*/ 426084 h 1758675"/>
                <a:gd name="connsiteX33" fmla="*/ 670884 w 4679674"/>
                <a:gd name="connsiteY33" fmla="*/ 436114 h 1758675"/>
                <a:gd name="connsiteX34" fmla="*/ 678377 w 4679674"/>
                <a:gd name="connsiteY34" fmla="*/ 436114 h 1758675"/>
                <a:gd name="connsiteX35" fmla="*/ 678377 w 4679674"/>
                <a:gd name="connsiteY35" fmla="*/ 440812 h 1758675"/>
                <a:gd name="connsiteX36" fmla="*/ 685998 w 4679674"/>
                <a:gd name="connsiteY36" fmla="*/ 440812 h 1758675"/>
                <a:gd name="connsiteX37" fmla="*/ 685998 w 4679674"/>
                <a:gd name="connsiteY37" fmla="*/ 471409 h 1758675"/>
                <a:gd name="connsiteX38" fmla="*/ 702256 w 4679674"/>
                <a:gd name="connsiteY38" fmla="*/ 471409 h 1758675"/>
                <a:gd name="connsiteX39" fmla="*/ 702256 w 4679674"/>
                <a:gd name="connsiteY39" fmla="*/ 520671 h 1758675"/>
                <a:gd name="connsiteX40" fmla="*/ 719276 w 4679674"/>
                <a:gd name="connsiteY40" fmla="*/ 520671 h 1758675"/>
                <a:gd name="connsiteX41" fmla="*/ 719276 w 4679674"/>
                <a:gd name="connsiteY41" fmla="*/ 528923 h 1758675"/>
                <a:gd name="connsiteX42" fmla="*/ 726261 w 4679674"/>
                <a:gd name="connsiteY42" fmla="*/ 528923 h 1758675"/>
                <a:gd name="connsiteX43" fmla="*/ 726261 w 4679674"/>
                <a:gd name="connsiteY43" fmla="*/ 545555 h 1758675"/>
                <a:gd name="connsiteX44" fmla="*/ 741376 w 4679674"/>
                <a:gd name="connsiteY44" fmla="*/ 545555 h 1758675"/>
                <a:gd name="connsiteX45" fmla="*/ 741376 w 4679674"/>
                <a:gd name="connsiteY45" fmla="*/ 559648 h 1758675"/>
                <a:gd name="connsiteX46" fmla="*/ 772367 w 4679674"/>
                <a:gd name="connsiteY46" fmla="*/ 559648 h 1758675"/>
                <a:gd name="connsiteX47" fmla="*/ 772367 w 4679674"/>
                <a:gd name="connsiteY47" fmla="*/ 567392 h 1758675"/>
                <a:gd name="connsiteX48" fmla="*/ 780369 w 4679674"/>
                <a:gd name="connsiteY48" fmla="*/ 567392 h 1758675"/>
                <a:gd name="connsiteX49" fmla="*/ 780369 w 4679674"/>
                <a:gd name="connsiteY49" fmla="*/ 576153 h 1758675"/>
                <a:gd name="connsiteX50" fmla="*/ 983463 w 4679674"/>
                <a:gd name="connsiteY50" fmla="*/ 576153 h 1758675"/>
                <a:gd name="connsiteX51" fmla="*/ 983463 w 4679674"/>
                <a:gd name="connsiteY51" fmla="*/ 594943 h 1758675"/>
                <a:gd name="connsiteX52" fmla="*/ 1042905 w 4679674"/>
                <a:gd name="connsiteY52" fmla="*/ 594943 h 1758675"/>
                <a:gd name="connsiteX53" fmla="*/ 1042905 w 4679674"/>
                <a:gd name="connsiteY53" fmla="*/ 636079 h 1758675"/>
                <a:gd name="connsiteX54" fmla="*/ 1080882 w 4679674"/>
                <a:gd name="connsiteY54" fmla="*/ 636079 h 1758675"/>
                <a:gd name="connsiteX55" fmla="*/ 1080882 w 4679674"/>
                <a:gd name="connsiteY55" fmla="*/ 678357 h 1758675"/>
                <a:gd name="connsiteX56" fmla="*/ 1091424 w 4679674"/>
                <a:gd name="connsiteY56" fmla="*/ 678357 h 1758675"/>
                <a:gd name="connsiteX57" fmla="*/ 1091424 w 4679674"/>
                <a:gd name="connsiteY57" fmla="*/ 718223 h 1758675"/>
                <a:gd name="connsiteX58" fmla="*/ 1114160 w 4679674"/>
                <a:gd name="connsiteY58" fmla="*/ 718223 h 1758675"/>
                <a:gd name="connsiteX59" fmla="*/ 1114160 w 4679674"/>
                <a:gd name="connsiteY59" fmla="*/ 736887 h 1758675"/>
                <a:gd name="connsiteX60" fmla="*/ 1129782 w 4679674"/>
                <a:gd name="connsiteY60" fmla="*/ 736887 h 1758675"/>
                <a:gd name="connsiteX61" fmla="*/ 1129782 w 4679674"/>
                <a:gd name="connsiteY61" fmla="*/ 762787 h 1758675"/>
                <a:gd name="connsiteX62" fmla="*/ 1154169 w 4679674"/>
                <a:gd name="connsiteY62" fmla="*/ 762787 h 1758675"/>
                <a:gd name="connsiteX63" fmla="*/ 1154169 w 4679674"/>
                <a:gd name="connsiteY63" fmla="*/ 819285 h 1758675"/>
                <a:gd name="connsiteX64" fmla="*/ 1176523 w 4679674"/>
                <a:gd name="connsiteY64" fmla="*/ 819285 h 1758675"/>
                <a:gd name="connsiteX65" fmla="*/ 1176523 w 4679674"/>
                <a:gd name="connsiteY65" fmla="*/ 823094 h 1758675"/>
                <a:gd name="connsiteX66" fmla="*/ 1184017 w 4679674"/>
                <a:gd name="connsiteY66" fmla="*/ 823094 h 1758675"/>
                <a:gd name="connsiteX67" fmla="*/ 1184017 w 4679674"/>
                <a:gd name="connsiteY67" fmla="*/ 863975 h 1758675"/>
                <a:gd name="connsiteX68" fmla="*/ 1290835 w 4679674"/>
                <a:gd name="connsiteY68" fmla="*/ 863975 h 1758675"/>
                <a:gd name="connsiteX69" fmla="*/ 1290835 w 4679674"/>
                <a:gd name="connsiteY69" fmla="*/ 882893 h 1758675"/>
                <a:gd name="connsiteX70" fmla="*/ 1317762 w 4679674"/>
                <a:gd name="connsiteY70" fmla="*/ 882893 h 1758675"/>
                <a:gd name="connsiteX71" fmla="*/ 1317762 w 4679674"/>
                <a:gd name="connsiteY71" fmla="*/ 927837 h 1758675"/>
                <a:gd name="connsiteX72" fmla="*/ 1341259 w 4679674"/>
                <a:gd name="connsiteY72" fmla="*/ 927837 h 1758675"/>
                <a:gd name="connsiteX73" fmla="*/ 1341259 w 4679674"/>
                <a:gd name="connsiteY73" fmla="*/ 946627 h 1758675"/>
                <a:gd name="connsiteX74" fmla="*/ 1370091 w 4679674"/>
                <a:gd name="connsiteY74" fmla="*/ 946627 h 1758675"/>
                <a:gd name="connsiteX75" fmla="*/ 1370091 w 4679674"/>
                <a:gd name="connsiteY75" fmla="*/ 968592 h 1758675"/>
                <a:gd name="connsiteX76" fmla="*/ 1412259 w 4679674"/>
                <a:gd name="connsiteY76" fmla="*/ 968592 h 1758675"/>
                <a:gd name="connsiteX77" fmla="*/ 1412259 w 4679674"/>
                <a:gd name="connsiteY77" fmla="*/ 1000459 h 1758675"/>
                <a:gd name="connsiteX78" fmla="*/ 1440964 w 4679674"/>
                <a:gd name="connsiteY78" fmla="*/ 1000459 h 1758675"/>
                <a:gd name="connsiteX79" fmla="*/ 1440964 w 4679674"/>
                <a:gd name="connsiteY79" fmla="*/ 1007950 h 1758675"/>
                <a:gd name="connsiteX80" fmla="*/ 1459508 w 4679674"/>
                <a:gd name="connsiteY80" fmla="*/ 1007950 h 1758675"/>
                <a:gd name="connsiteX81" fmla="*/ 1459508 w 4679674"/>
                <a:gd name="connsiteY81" fmla="*/ 1012775 h 1758675"/>
                <a:gd name="connsiteX82" fmla="*/ 1474750 w 4679674"/>
                <a:gd name="connsiteY82" fmla="*/ 1012775 h 1758675"/>
                <a:gd name="connsiteX83" fmla="*/ 1474750 w 4679674"/>
                <a:gd name="connsiteY83" fmla="*/ 1030549 h 1758675"/>
                <a:gd name="connsiteX84" fmla="*/ 1497866 w 4679674"/>
                <a:gd name="connsiteY84" fmla="*/ 1030549 h 1758675"/>
                <a:gd name="connsiteX85" fmla="*/ 1497866 w 4679674"/>
                <a:gd name="connsiteY85" fmla="*/ 1053783 h 1758675"/>
                <a:gd name="connsiteX86" fmla="*/ 1523523 w 4679674"/>
                <a:gd name="connsiteY86" fmla="*/ 1053783 h 1758675"/>
                <a:gd name="connsiteX87" fmla="*/ 1523523 w 4679674"/>
                <a:gd name="connsiteY87" fmla="*/ 1094411 h 1758675"/>
                <a:gd name="connsiteX88" fmla="*/ 1575853 w 4679674"/>
                <a:gd name="connsiteY88" fmla="*/ 1094411 h 1758675"/>
                <a:gd name="connsiteX89" fmla="*/ 1575853 w 4679674"/>
                <a:gd name="connsiteY89" fmla="*/ 1114598 h 1758675"/>
                <a:gd name="connsiteX90" fmla="*/ 1622593 w 4679674"/>
                <a:gd name="connsiteY90" fmla="*/ 1114598 h 1758675"/>
                <a:gd name="connsiteX91" fmla="*/ 1622593 w 4679674"/>
                <a:gd name="connsiteY91" fmla="*/ 1137324 h 1758675"/>
                <a:gd name="connsiteX92" fmla="*/ 1832800 w 4679674"/>
                <a:gd name="connsiteY92" fmla="*/ 1137324 h 1758675"/>
                <a:gd name="connsiteX93" fmla="*/ 1832800 w 4679674"/>
                <a:gd name="connsiteY93" fmla="*/ 1157384 h 1758675"/>
                <a:gd name="connsiteX94" fmla="*/ 1912056 w 4679674"/>
                <a:gd name="connsiteY94" fmla="*/ 1157384 h 1758675"/>
                <a:gd name="connsiteX95" fmla="*/ 1912056 w 4679674"/>
                <a:gd name="connsiteY95" fmla="*/ 1176048 h 1758675"/>
                <a:gd name="connsiteX96" fmla="*/ 1973150 w 4679674"/>
                <a:gd name="connsiteY96" fmla="*/ 1176048 h 1758675"/>
                <a:gd name="connsiteX97" fmla="*/ 1973150 w 4679674"/>
                <a:gd name="connsiteY97" fmla="*/ 1230768 h 1758675"/>
                <a:gd name="connsiteX98" fmla="*/ 1987375 w 4679674"/>
                <a:gd name="connsiteY98" fmla="*/ 1230768 h 1758675"/>
                <a:gd name="connsiteX99" fmla="*/ 1987375 w 4679674"/>
                <a:gd name="connsiteY99" fmla="*/ 1291202 h 1758675"/>
                <a:gd name="connsiteX100" fmla="*/ 2004268 w 4679674"/>
                <a:gd name="connsiteY100" fmla="*/ 1291202 h 1758675"/>
                <a:gd name="connsiteX101" fmla="*/ 2004268 w 4679674"/>
                <a:gd name="connsiteY101" fmla="*/ 1308088 h 1758675"/>
                <a:gd name="connsiteX102" fmla="*/ 2027511 w 4679674"/>
                <a:gd name="connsiteY102" fmla="*/ 1308088 h 1758675"/>
                <a:gd name="connsiteX103" fmla="*/ 2027511 w 4679674"/>
                <a:gd name="connsiteY103" fmla="*/ 1318118 h 1758675"/>
                <a:gd name="connsiteX104" fmla="*/ 2116039 w 4679674"/>
                <a:gd name="connsiteY104" fmla="*/ 1318118 h 1758675"/>
                <a:gd name="connsiteX105" fmla="*/ 2116039 w 4679674"/>
                <a:gd name="connsiteY105" fmla="*/ 1329164 h 1758675"/>
                <a:gd name="connsiteX106" fmla="*/ 2252198 w 4679674"/>
                <a:gd name="connsiteY106" fmla="*/ 1329164 h 1758675"/>
                <a:gd name="connsiteX107" fmla="*/ 2252198 w 4679674"/>
                <a:gd name="connsiteY107" fmla="*/ 1354048 h 1758675"/>
                <a:gd name="connsiteX108" fmla="*/ 2385307 w 4679674"/>
                <a:gd name="connsiteY108" fmla="*/ 1354048 h 1758675"/>
                <a:gd name="connsiteX109" fmla="*/ 2385307 w 4679674"/>
                <a:gd name="connsiteY109" fmla="*/ 1372711 h 1758675"/>
                <a:gd name="connsiteX110" fmla="*/ 2424936 w 4679674"/>
                <a:gd name="connsiteY110" fmla="*/ 1372711 h 1758675"/>
                <a:gd name="connsiteX111" fmla="*/ 2424936 w 4679674"/>
                <a:gd name="connsiteY111" fmla="*/ 1417148 h 1758675"/>
                <a:gd name="connsiteX112" fmla="*/ 2462786 w 4679674"/>
                <a:gd name="connsiteY112" fmla="*/ 1417148 h 1758675"/>
                <a:gd name="connsiteX113" fmla="*/ 2462786 w 4679674"/>
                <a:gd name="connsiteY113" fmla="*/ 1438478 h 1758675"/>
                <a:gd name="connsiteX114" fmla="*/ 2611645 w 4679674"/>
                <a:gd name="connsiteY114" fmla="*/ 1438478 h 1758675"/>
                <a:gd name="connsiteX115" fmla="*/ 2611645 w 4679674"/>
                <a:gd name="connsiteY115" fmla="*/ 1483549 h 1758675"/>
                <a:gd name="connsiteX116" fmla="*/ 2667404 w 4679674"/>
                <a:gd name="connsiteY116" fmla="*/ 1483549 h 1758675"/>
                <a:gd name="connsiteX117" fmla="*/ 2667404 w 4679674"/>
                <a:gd name="connsiteY117" fmla="*/ 1502466 h 1758675"/>
                <a:gd name="connsiteX118" fmla="*/ 2854494 w 4679674"/>
                <a:gd name="connsiteY118" fmla="*/ 1502466 h 1758675"/>
                <a:gd name="connsiteX119" fmla="*/ 2854494 w 4679674"/>
                <a:gd name="connsiteY119" fmla="*/ 1526462 h 1758675"/>
                <a:gd name="connsiteX120" fmla="*/ 3024692 w 4679674"/>
                <a:gd name="connsiteY120" fmla="*/ 1526462 h 1758675"/>
                <a:gd name="connsiteX121" fmla="*/ 3024692 w 4679674"/>
                <a:gd name="connsiteY121" fmla="*/ 1546014 h 1758675"/>
                <a:gd name="connsiteX122" fmla="*/ 3032821 w 4679674"/>
                <a:gd name="connsiteY122" fmla="*/ 1546014 h 1758675"/>
                <a:gd name="connsiteX123" fmla="*/ 3032821 w 4679674"/>
                <a:gd name="connsiteY123" fmla="*/ 1550712 h 1758675"/>
                <a:gd name="connsiteX124" fmla="*/ 3039806 w 4679674"/>
                <a:gd name="connsiteY124" fmla="*/ 1550712 h 1758675"/>
                <a:gd name="connsiteX125" fmla="*/ 3039806 w 4679674"/>
                <a:gd name="connsiteY125" fmla="*/ 1582579 h 1758675"/>
                <a:gd name="connsiteX126" fmla="*/ 3063431 w 4679674"/>
                <a:gd name="connsiteY126" fmla="*/ 1582579 h 1758675"/>
                <a:gd name="connsiteX127" fmla="*/ 3063431 w 4679674"/>
                <a:gd name="connsiteY127" fmla="*/ 1593752 h 1758675"/>
                <a:gd name="connsiteX128" fmla="*/ 3245187 w 4679674"/>
                <a:gd name="connsiteY128" fmla="*/ 1593752 h 1758675"/>
                <a:gd name="connsiteX129" fmla="*/ 3245187 w 4679674"/>
                <a:gd name="connsiteY129" fmla="*/ 1619144 h 1758675"/>
                <a:gd name="connsiteX130" fmla="*/ 3326475 w 4679674"/>
                <a:gd name="connsiteY130" fmla="*/ 1619144 h 1758675"/>
                <a:gd name="connsiteX131" fmla="*/ 3326475 w 4679674"/>
                <a:gd name="connsiteY131" fmla="*/ 1638697 h 1758675"/>
                <a:gd name="connsiteX132" fmla="*/ 3409034 w 4679674"/>
                <a:gd name="connsiteY132" fmla="*/ 1638697 h 1758675"/>
                <a:gd name="connsiteX133" fmla="*/ 3409034 w 4679674"/>
                <a:gd name="connsiteY133" fmla="*/ 1662184 h 1758675"/>
                <a:gd name="connsiteX134" fmla="*/ 3616192 w 4679674"/>
                <a:gd name="connsiteY134" fmla="*/ 1662184 h 1758675"/>
                <a:gd name="connsiteX135" fmla="*/ 3616192 w 4679674"/>
                <a:gd name="connsiteY135" fmla="*/ 1666628 h 1758675"/>
                <a:gd name="connsiteX136" fmla="*/ 3627242 w 4679674"/>
                <a:gd name="connsiteY136" fmla="*/ 1666628 h 1758675"/>
                <a:gd name="connsiteX137" fmla="*/ 3627242 w 4679674"/>
                <a:gd name="connsiteY137" fmla="*/ 1674246 h 1758675"/>
                <a:gd name="connsiteX138" fmla="*/ 3633466 w 4679674"/>
                <a:gd name="connsiteY138" fmla="*/ 1674246 h 1758675"/>
                <a:gd name="connsiteX139" fmla="*/ 3633466 w 4679674"/>
                <a:gd name="connsiteY139" fmla="*/ 1682625 h 1758675"/>
                <a:gd name="connsiteX140" fmla="*/ 3830844 w 4679674"/>
                <a:gd name="connsiteY140" fmla="*/ 1682625 h 1758675"/>
                <a:gd name="connsiteX141" fmla="*/ 3830844 w 4679674"/>
                <a:gd name="connsiteY141" fmla="*/ 1706367 h 1758675"/>
                <a:gd name="connsiteX142" fmla="*/ 3913149 w 4679674"/>
                <a:gd name="connsiteY142" fmla="*/ 1706367 h 1758675"/>
                <a:gd name="connsiteX143" fmla="*/ 3913149 w 4679674"/>
                <a:gd name="connsiteY143" fmla="*/ 1730109 h 1758675"/>
                <a:gd name="connsiteX144" fmla="*/ 4679674 w 4679674"/>
                <a:gd name="connsiteY144" fmla="*/ 1730109 h 1758675"/>
                <a:gd name="connsiteX145" fmla="*/ 4679674 w 4679674"/>
                <a:gd name="connsiteY145" fmla="*/ 1758675 h 1758675"/>
                <a:gd name="connsiteX0" fmla="*/ 0 w 4679674"/>
                <a:gd name="connsiteY0" fmla="*/ 0 h 1730109"/>
                <a:gd name="connsiteX1" fmla="*/ 0 w 4679674"/>
                <a:gd name="connsiteY1" fmla="*/ 19298 h 1730109"/>
                <a:gd name="connsiteX2" fmla="*/ 29086 w 4679674"/>
                <a:gd name="connsiteY2" fmla="*/ 19298 h 1730109"/>
                <a:gd name="connsiteX3" fmla="*/ 29086 w 4679674"/>
                <a:gd name="connsiteY3" fmla="*/ 41136 h 1730109"/>
                <a:gd name="connsiteX4" fmla="*/ 103516 w 4679674"/>
                <a:gd name="connsiteY4" fmla="*/ 41136 h 1730109"/>
                <a:gd name="connsiteX5" fmla="*/ 103516 w 4679674"/>
                <a:gd name="connsiteY5" fmla="*/ 75415 h 1730109"/>
                <a:gd name="connsiteX6" fmla="*/ 116852 w 4679674"/>
                <a:gd name="connsiteY6" fmla="*/ 75415 h 1730109"/>
                <a:gd name="connsiteX7" fmla="*/ 116852 w 4679674"/>
                <a:gd name="connsiteY7" fmla="*/ 91793 h 1730109"/>
                <a:gd name="connsiteX8" fmla="*/ 131967 w 4679674"/>
                <a:gd name="connsiteY8" fmla="*/ 91793 h 1730109"/>
                <a:gd name="connsiteX9" fmla="*/ 131967 w 4679674"/>
                <a:gd name="connsiteY9" fmla="*/ 112615 h 1730109"/>
                <a:gd name="connsiteX10" fmla="*/ 226464 w 4679674"/>
                <a:gd name="connsiteY10" fmla="*/ 112615 h 1730109"/>
                <a:gd name="connsiteX11" fmla="*/ 226464 w 4679674"/>
                <a:gd name="connsiteY11" fmla="*/ 187523 h 1730109"/>
                <a:gd name="connsiteX12" fmla="*/ 258853 w 4679674"/>
                <a:gd name="connsiteY12" fmla="*/ 187523 h 1730109"/>
                <a:gd name="connsiteX13" fmla="*/ 258853 w 4679674"/>
                <a:gd name="connsiteY13" fmla="*/ 228531 h 1730109"/>
                <a:gd name="connsiteX14" fmla="*/ 297211 w 4679674"/>
                <a:gd name="connsiteY14" fmla="*/ 228531 h 1730109"/>
                <a:gd name="connsiteX15" fmla="*/ 297211 w 4679674"/>
                <a:gd name="connsiteY15" fmla="*/ 291885 h 1730109"/>
                <a:gd name="connsiteX16" fmla="*/ 335315 w 4679674"/>
                <a:gd name="connsiteY16" fmla="*/ 291885 h 1730109"/>
                <a:gd name="connsiteX17" fmla="*/ 335315 w 4679674"/>
                <a:gd name="connsiteY17" fmla="*/ 311945 h 1730109"/>
                <a:gd name="connsiteX18" fmla="*/ 358177 w 4679674"/>
                <a:gd name="connsiteY18" fmla="*/ 311945 h 1730109"/>
                <a:gd name="connsiteX19" fmla="*/ 358177 w 4679674"/>
                <a:gd name="connsiteY19" fmla="*/ 336322 h 1730109"/>
                <a:gd name="connsiteX20" fmla="*/ 442641 w 4679674"/>
                <a:gd name="connsiteY20" fmla="*/ 336322 h 1730109"/>
                <a:gd name="connsiteX21" fmla="*/ 442641 w 4679674"/>
                <a:gd name="connsiteY21" fmla="*/ 357778 h 1730109"/>
                <a:gd name="connsiteX22" fmla="*/ 511228 w 4679674"/>
                <a:gd name="connsiteY22" fmla="*/ 357778 h 1730109"/>
                <a:gd name="connsiteX23" fmla="*/ 511228 w 4679674"/>
                <a:gd name="connsiteY23" fmla="*/ 376950 h 1730109"/>
                <a:gd name="connsiteX24" fmla="*/ 608520 w 4679674"/>
                <a:gd name="connsiteY24" fmla="*/ 376950 h 1730109"/>
                <a:gd name="connsiteX25" fmla="*/ 608520 w 4679674"/>
                <a:gd name="connsiteY25" fmla="*/ 395994 h 1730109"/>
                <a:gd name="connsiteX26" fmla="*/ 624016 w 4679674"/>
                <a:gd name="connsiteY26" fmla="*/ 395994 h 1730109"/>
                <a:gd name="connsiteX27" fmla="*/ 624016 w 4679674"/>
                <a:gd name="connsiteY27" fmla="*/ 398279 h 1730109"/>
                <a:gd name="connsiteX28" fmla="*/ 633796 w 4679674"/>
                <a:gd name="connsiteY28" fmla="*/ 398279 h 1730109"/>
                <a:gd name="connsiteX29" fmla="*/ 633796 w 4679674"/>
                <a:gd name="connsiteY29" fmla="*/ 401834 h 1730109"/>
                <a:gd name="connsiteX30" fmla="*/ 640273 w 4679674"/>
                <a:gd name="connsiteY30" fmla="*/ 401834 h 1730109"/>
                <a:gd name="connsiteX31" fmla="*/ 640273 w 4679674"/>
                <a:gd name="connsiteY31" fmla="*/ 426084 h 1730109"/>
                <a:gd name="connsiteX32" fmla="*/ 670884 w 4679674"/>
                <a:gd name="connsiteY32" fmla="*/ 426084 h 1730109"/>
                <a:gd name="connsiteX33" fmla="*/ 670884 w 4679674"/>
                <a:gd name="connsiteY33" fmla="*/ 436114 h 1730109"/>
                <a:gd name="connsiteX34" fmla="*/ 678377 w 4679674"/>
                <a:gd name="connsiteY34" fmla="*/ 436114 h 1730109"/>
                <a:gd name="connsiteX35" fmla="*/ 678377 w 4679674"/>
                <a:gd name="connsiteY35" fmla="*/ 440812 h 1730109"/>
                <a:gd name="connsiteX36" fmla="*/ 685998 w 4679674"/>
                <a:gd name="connsiteY36" fmla="*/ 440812 h 1730109"/>
                <a:gd name="connsiteX37" fmla="*/ 685998 w 4679674"/>
                <a:gd name="connsiteY37" fmla="*/ 471409 h 1730109"/>
                <a:gd name="connsiteX38" fmla="*/ 702256 w 4679674"/>
                <a:gd name="connsiteY38" fmla="*/ 471409 h 1730109"/>
                <a:gd name="connsiteX39" fmla="*/ 702256 w 4679674"/>
                <a:gd name="connsiteY39" fmla="*/ 520671 h 1730109"/>
                <a:gd name="connsiteX40" fmla="*/ 719276 w 4679674"/>
                <a:gd name="connsiteY40" fmla="*/ 520671 h 1730109"/>
                <a:gd name="connsiteX41" fmla="*/ 719276 w 4679674"/>
                <a:gd name="connsiteY41" fmla="*/ 528923 h 1730109"/>
                <a:gd name="connsiteX42" fmla="*/ 726261 w 4679674"/>
                <a:gd name="connsiteY42" fmla="*/ 528923 h 1730109"/>
                <a:gd name="connsiteX43" fmla="*/ 726261 w 4679674"/>
                <a:gd name="connsiteY43" fmla="*/ 545555 h 1730109"/>
                <a:gd name="connsiteX44" fmla="*/ 741376 w 4679674"/>
                <a:gd name="connsiteY44" fmla="*/ 545555 h 1730109"/>
                <a:gd name="connsiteX45" fmla="*/ 741376 w 4679674"/>
                <a:gd name="connsiteY45" fmla="*/ 559648 h 1730109"/>
                <a:gd name="connsiteX46" fmla="*/ 772367 w 4679674"/>
                <a:gd name="connsiteY46" fmla="*/ 559648 h 1730109"/>
                <a:gd name="connsiteX47" fmla="*/ 772367 w 4679674"/>
                <a:gd name="connsiteY47" fmla="*/ 567392 h 1730109"/>
                <a:gd name="connsiteX48" fmla="*/ 780369 w 4679674"/>
                <a:gd name="connsiteY48" fmla="*/ 567392 h 1730109"/>
                <a:gd name="connsiteX49" fmla="*/ 780369 w 4679674"/>
                <a:gd name="connsiteY49" fmla="*/ 576153 h 1730109"/>
                <a:gd name="connsiteX50" fmla="*/ 983463 w 4679674"/>
                <a:gd name="connsiteY50" fmla="*/ 576153 h 1730109"/>
                <a:gd name="connsiteX51" fmla="*/ 983463 w 4679674"/>
                <a:gd name="connsiteY51" fmla="*/ 594943 h 1730109"/>
                <a:gd name="connsiteX52" fmla="*/ 1042905 w 4679674"/>
                <a:gd name="connsiteY52" fmla="*/ 594943 h 1730109"/>
                <a:gd name="connsiteX53" fmla="*/ 1042905 w 4679674"/>
                <a:gd name="connsiteY53" fmla="*/ 636079 h 1730109"/>
                <a:gd name="connsiteX54" fmla="*/ 1080882 w 4679674"/>
                <a:gd name="connsiteY54" fmla="*/ 636079 h 1730109"/>
                <a:gd name="connsiteX55" fmla="*/ 1080882 w 4679674"/>
                <a:gd name="connsiteY55" fmla="*/ 678357 h 1730109"/>
                <a:gd name="connsiteX56" fmla="*/ 1091424 w 4679674"/>
                <a:gd name="connsiteY56" fmla="*/ 678357 h 1730109"/>
                <a:gd name="connsiteX57" fmla="*/ 1091424 w 4679674"/>
                <a:gd name="connsiteY57" fmla="*/ 718223 h 1730109"/>
                <a:gd name="connsiteX58" fmla="*/ 1114160 w 4679674"/>
                <a:gd name="connsiteY58" fmla="*/ 718223 h 1730109"/>
                <a:gd name="connsiteX59" fmla="*/ 1114160 w 4679674"/>
                <a:gd name="connsiteY59" fmla="*/ 736887 h 1730109"/>
                <a:gd name="connsiteX60" fmla="*/ 1129782 w 4679674"/>
                <a:gd name="connsiteY60" fmla="*/ 736887 h 1730109"/>
                <a:gd name="connsiteX61" fmla="*/ 1129782 w 4679674"/>
                <a:gd name="connsiteY61" fmla="*/ 762787 h 1730109"/>
                <a:gd name="connsiteX62" fmla="*/ 1154169 w 4679674"/>
                <a:gd name="connsiteY62" fmla="*/ 762787 h 1730109"/>
                <a:gd name="connsiteX63" fmla="*/ 1154169 w 4679674"/>
                <a:gd name="connsiteY63" fmla="*/ 819285 h 1730109"/>
                <a:gd name="connsiteX64" fmla="*/ 1176523 w 4679674"/>
                <a:gd name="connsiteY64" fmla="*/ 819285 h 1730109"/>
                <a:gd name="connsiteX65" fmla="*/ 1176523 w 4679674"/>
                <a:gd name="connsiteY65" fmla="*/ 823094 h 1730109"/>
                <a:gd name="connsiteX66" fmla="*/ 1184017 w 4679674"/>
                <a:gd name="connsiteY66" fmla="*/ 823094 h 1730109"/>
                <a:gd name="connsiteX67" fmla="*/ 1184017 w 4679674"/>
                <a:gd name="connsiteY67" fmla="*/ 863975 h 1730109"/>
                <a:gd name="connsiteX68" fmla="*/ 1290835 w 4679674"/>
                <a:gd name="connsiteY68" fmla="*/ 863975 h 1730109"/>
                <a:gd name="connsiteX69" fmla="*/ 1290835 w 4679674"/>
                <a:gd name="connsiteY69" fmla="*/ 882893 h 1730109"/>
                <a:gd name="connsiteX70" fmla="*/ 1317762 w 4679674"/>
                <a:gd name="connsiteY70" fmla="*/ 882893 h 1730109"/>
                <a:gd name="connsiteX71" fmla="*/ 1317762 w 4679674"/>
                <a:gd name="connsiteY71" fmla="*/ 927837 h 1730109"/>
                <a:gd name="connsiteX72" fmla="*/ 1341259 w 4679674"/>
                <a:gd name="connsiteY72" fmla="*/ 927837 h 1730109"/>
                <a:gd name="connsiteX73" fmla="*/ 1341259 w 4679674"/>
                <a:gd name="connsiteY73" fmla="*/ 946627 h 1730109"/>
                <a:gd name="connsiteX74" fmla="*/ 1370091 w 4679674"/>
                <a:gd name="connsiteY74" fmla="*/ 946627 h 1730109"/>
                <a:gd name="connsiteX75" fmla="*/ 1370091 w 4679674"/>
                <a:gd name="connsiteY75" fmla="*/ 968592 h 1730109"/>
                <a:gd name="connsiteX76" fmla="*/ 1412259 w 4679674"/>
                <a:gd name="connsiteY76" fmla="*/ 968592 h 1730109"/>
                <a:gd name="connsiteX77" fmla="*/ 1412259 w 4679674"/>
                <a:gd name="connsiteY77" fmla="*/ 1000459 h 1730109"/>
                <a:gd name="connsiteX78" fmla="*/ 1440964 w 4679674"/>
                <a:gd name="connsiteY78" fmla="*/ 1000459 h 1730109"/>
                <a:gd name="connsiteX79" fmla="*/ 1440964 w 4679674"/>
                <a:gd name="connsiteY79" fmla="*/ 1007950 h 1730109"/>
                <a:gd name="connsiteX80" fmla="*/ 1459508 w 4679674"/>
                <a:gd name="connsiteY80" fmla="*/ 1007950 h 1730109"/>
                <a:gd name="connsiteX81" fmla="*/ 1459508 w 4679674"/>
                <a:gd name="connsiteY81" fmla="*/ 1012775 h 1730109"/>
                <a:gd name="connsiteX82" fmla="*/ 1474750 w 4679674"/>
                <a:gd name="connsiteY82" fmla="*/ 1012775 h 1730109"/>
                <a:gd name="connsiteX83" fmla="*/ 1474750 w 4679674"/>
                <a:gd name="connsiteY83" fmla="*/ 1030549 h 1730109"/>
                <a:gd name="connsiteX84" fmla="*/ 1497866 w 4679674"/>
                <a:gd name="connsiteY84" fmla="*/ 1030549 h 1730109"/>
                <a:gd name="connsiteX85" fmla="*/ 1497866 w 4679674"/>
                <a:gd name="connsiteY85" fmla="*/ 1053783 h 1730109"/>
                <a:gd name="connsiteX86" fmla="*/ 1523523 w 4679674"/>
                <a:gd name="connsiteY86" fmla="*/ 1053783 h 1730109"/>
                <a:gd name="connsiteX87" fmla="*/ 1523523 w 4679674"/>
                <a:gd name="connsiteY87" fmla="*/ 1094411 h 1730109"/>
                <a:gd name="connsiteX88" fmla="*/ 1575853 w 4679674"/>
                <a:gd name="connsiteY88" fmla="*/ 1094411 h 1730109"/>
                <a:gd name="connsiteX89" fmla="*/ 1575853 w 4679674"/>
                <a:gd name="connsiteY89" fmla="*/ 1114598 h 1730109"/>
                <a:gd name="connsiteX90" fmla="*/ 1622593 w 4679674"/>
                <a:gd name="connsiteY90" fmla="*/ 1114598 h 1730109"/>
                <a:gd name="connsiteX91" fmla="*/ 1622593 w 4679674"/>
                <a:gd name="connsiteY91" fmla="*/ 1137324 h 1730109"/>
                <a:gd name="connsiteX92" fmla="*/ 1832800 w 4679674"/>
                <a:gd name="connsiteY92" fmla="*/ 1137324 h 1730109"/>
                <a:gd name="connsiteX93" fmla="*/ 1832800 w 4679674"/>
                <a:gd name="connsiteY93" fmla="*/ 1157384 h 1730109"/>
                <a:gd name="connsiteX94" fmla="*/ 1912056 w 4679674"/>
                <a:gd name="connsiteY94" fmla="*/ 1157384 h 1730109"/>
                <a:gd name="connsiteX95" fmla="*/ 1912056 w 4679674"/>
                <a:gd name="connsiteY95" fmla="*/ 1176048 h 1730109"/>
                <a:gd name="connsiteX96" fmla="*/ 1973150 w 4679674"/>
                <a:gd name="connsiteY96" fmla="*/ 1176048 h 1730109"/>
                <a:gd name="connsiteX97" fmla="*/ 1973150 w 4679674"/>
                <a:gd name="connsiteY97" fmla="*/ 1230768 h 1730109"/>
                <a:gd name="connsiteX98" fmla="*/ 1987375 w 4679674"/>
                <a:gd name="connsiteY98" fmla="*/ 1230768 h 1730109"/>
                <a:gd name="connsiteX99" fmla="*/ 1987375 w 4679674"/>
                <a:gd name="connsiteY99" fmla="*/ 1291202 h 1730109"/>
                <a:gd name="connsiteX100" fmla="*/ 2004268 w 4679674"/>
                <a:gd name="connsiteY100" fmla="*/ 1291202 h 1730109"/>
                <a:gd name="connsiteX101" fmla="*/ 2004268 w 4679674"/>
                <a:gd name="connsiteY101" fmla="*/ 1308088 h 1730109"/>
                <a:gd name="connsiteX102" fmla="*/ 2027511 w 4679674"/>
                <a:gd name="connsiteY102" fmla="*/ 1308088 h 1730109"/>
                <a:gd name="connsiteX103" fmla="*/ 2027511 w 4679674"/>
                <a:gd name="connsiteY103" fmla="*/ 1318118 h 1730109"/>
                <a:gd name="connsiteX104" fmla="*/ 2116039 w 4679674"/>
                <a:gd name="connsiteY104" fmla="*/ 1318118 h 1730109"/>
                <a:gd name="connsiteX105" fmla="*/ 2116039 w 4679674"/>
                <a:gd name="connsiteY105" fmla="*/ 1329164 h 1730109"/>
                <a:gd name="connsiteX106" fmla="*/ 2252198 w 4679674"/>
                <a:gd name="connsiteY106" fmla="*/ 1329164 h 1730109"/>
                <a:gd name="connsiteX107" fmla="*/ 2252198 w 4679674"/>
                <a:gd name="connsiteY107" fmla="*/ 1354048 h 1730109"/>
                <a:gd name="connsiteX108" fmla="*/ 2385307 w 4679674"/>
                <a:gd name="connsiteY108" fmla="*/ 1354048 h 1730109"/>
                <a:gd name="connsiteX109" fmla="*/ 2385307 w 4679674"/>
                <a:gd name="connsiteY109" fmla="*/ 1372711 h 1730109"/>
                <a:gd name="connsiteX110" fmla="*/ 2424936 w 4679674"/>
                <a:gd name="connsiteY110" fmla="*/ 1372711 h 1730109"/>
                <a:gd name="connsiteX111" fmla="*/ 2424936 w 4679674"/>
                <a:gd name="connsiteY111" fmla="*/ 1417148 h 1730109"/>
                <a:gd name="connsiteX112" fmla="*/ 2462786 w 4679674"/>
                <a:gd name="connsiteY112" fmla="*/ 1417148 h 1730109"/>
                <a:gd name="connsiteX113" fmla="*/ 2462786 w 4679674"/>
                <a:gd name="connsiteY113" fmla="*/ 1438478 h 1730109"/>
                <a:gd name="connsiteX114" fmla="*/ 2611645 w 4679674"/>
                <a:gd name="connsiteY114" fmla="*/ 1438478 h 1730109"/>
                <a:gd name="connsiteX115" fmla="*/ 2611645 w 4679674"/>
                <a:gd name="connsiteY115" fmla="*/ 1483549 h 1730109"/>
                <a:gd name="connsiteX116" fmla="*/ 2667404 w 4679674"/>
                <a:gd name="connsiteY116" fmla="*/ 1483549 h 1730109"/>
                <a:gd name="connsiteX117" fmla="*/ 2667404 w 4679674"/>
                <a:gd name="connsiteY117" fmla="*/ 1502466 h 1730109"/>
                <a:gd name="connsiteX118" fmla="*/ 2854494 w 4679674"/>
                <a:gd name="connsiteY118" fmla="*/ 1502466 h 1730109"/>
                <a:gd name="connsiteX119" fmla="*/ 2854494 w 4679674"/>
                <a:gd name="connsiteY119" fmla="*/ 1526462 h 1730109"/>
                <a:gd name="connsiteX120" fmla="*/ 3024692 w 4679674"/>
                <a:gd name="connsiteY120" fmla="*/ 1526462 h 1730109"/>
                <a:gd name="connsiteX121" fmla="*/ 3024692 w 4679674"/>
                <a:gd name="connsiteY121" fmla="*/ 1546014 h 1730109"/>
                <a:gd name="connsiteX122" fmla="*/ 3032821 w 4679674"/>
                <a:gd name="connsiteY122" fmla="*/ 1546014 h 1730109"/>
                <a:gd name="connsiteX123" fmla="*/ 3032821 w 4679674"/>
                <a:gd name="connsiteY123" fmla="*/ 1550712 h 1730109"/>
                <a:gd name="connsiteX124" fmla="*/ 3039806 w 4679674"/>
                <a:gd name="connsiteY124" fmla="*/ 1550712 h 1730109"/>
                <a:gd name="connsiteX125" fmla="*/ 3039806 w 4679674"/>
                <a:gd name="connsiteY125" fmla="*/ 1582579 h 1730109"/>
                <a:gd name="connsiteX126" fmla="*/ 3063431 w 4679674"/>
                <a:gd name="connsiteY126" fmla="*/ 1582579 h 1730109"/>
                <a:gd name="connsiteX127" fmla="*/ 3063431 w 4679674"/>
                <a:gd name="connsiteY127" fmla="*/ 1593752 h 1730109"/>
                <a:gd name="connsiteX128" fmla="*/ 3245187 w 4679674"/>
                <a:gd name="connsiteY128" fmla="*/ 1593752 h 1730109"/>
                <a:gd name="connsiteX129" fmla="*/ 3245187 w 4679674"/>
                <a:gd name="connsiteY129" fmla="*/ 1619144 h 1730109"/>
                <a:gd name="connsiteX130" fmla="*/ 3326475 w 4679674"/>
                <a:gd name="connsiteY130" fmla="*/ 1619144 h 1730109"/>
                <a:gd name="connsiteX131" fmla="*/ 3326475 w 4679674"/>
                <a:gd name="connsiteY131" fmla="*/ 1638697 h 1730109"/>
                <a:gd name="connsiteX132" fmla="*/ 3409034 w 4679674"/>
                <a:gd name="connsiteY132" fmla="*/ 1638697 h 1730109"/>
                <a:gd name="connsiteX133" fmla="*/ 3409034 w 4679674"/>
                <a:gd name="connsiteY133" fmla="*/ 1662184 h 1730109"/>
                <a:gd name="connsiteX134" fmla="*/ 3616192 w 4679674"/>
                <a:gd name="connsiteY134" fmla="*/ 1662184 h 1730109"/>
                <a:gd name="connsiteX135" fmla="*/ 3616192 w 4679674"/>
                <a:gd name="connsiteY135" fmla="*/ 1666628 h 1730109"/>
                <a:gd name="connsiteX136" fmla="*/ 3627242 w 4679674"/>
                <a:gd name="connsiteY136" fmla="*/ 1666628 h 1730109"/>
                <a:gd name="connsiteX137" fmla="*/ 3627242 w 4679674"/>
                <a:gd name="connsiteY137" fmla="*/ 1674246 h 1730109"/>
                <a:gd name="connsiteX138" fmla="*/ 3633466 w 4679674"/>
                <a:gd name="connsiteY138" fmla="*/ 1674246 h 1730109"/>
                <a:gd name="connsiteX139" fmla="*/ 3633466 w 4679674"/>
                <a:gd name="connsiteY139" fmla="*/ 1682625 h 1730109"/>
                <a:gd name="connsiteX140" fmla="*/ 3830844 w 4679674"/>
                <a:gd name="connsiteY140" fmla="*/ 1682625 h 1730109"/>
                <a:gd name="connsiteX141" fmla="*/ 3830844 w 4679674"/>
                <a:gd name="connsiteY141" fmla="*/ 1706367 h 1730109"/>
                <a:gd name="connsiteX142" fmla="*/ 3913149 w 4679674"/>
                <a:gd name="connsiteY142" fmla="*/ 1706367 h 1730109"/>
                <a:gd name="connsiteX143" fmla="*/ 3913149 w 4679674"/>
                <a:gd name="connsiteY143" fmla="*/ 1730109 h 1730109"/>
                <a:gd name="connsiteX144" fmla="*/ 4679674 w 4679674"/>
                <a:gd name="connsiteY144" fmla="*/ 1730109 h 1730109"/>
                <a:gd name="connsiteX0" fmla="*/ 0 w 3913148"/>
                <a:gd name="connsiteY0" fmla="*/ 0 h 1730109"/>
                <a:gd name="connsiteX1" fmla="*/ 0 w 3913148"/>
                <a:gd name="connsiteY1" fmla="*/ 19298 h 1730109"/>
                <a:gd name="connsiteX2" fmla="*/ 29086 w 3913148"/>
                <a:gd name="connsiteY2" fmla="*/ 19298 h 1730109"/>
                <a:gd name="connsiteX3" fmla="*/ 29086 w 3913148"/>
                <a:gd name="connsiteY3" fmla="*/ 41136 h 1730109"/>
                <a:gd name="connsiteX4" fmla="*/ 103516 w 3913148"/>
                <a:gd name="connsiteY4" fmla="*/ 41136 h 1730109"/>
                <a:gd name="connsiteX5" fmla="*/ 103516 w 3913148"/>
                <a:gd name="connsiteY5" fmla="*/ 75415 h 1730109"/>
                <a:gd name="connsiteX6" fmla="*/ 116852 w 3913148"/>
                <a:gd name="connsiteY6" fmla="*/ 75415 h 1730109"/>
                <a:gd name="connsiteX7" fmla="*/ 116852 w 3913148"/>
                <a:gd name="connsiteY7" fmla="*/ 91793 h 1730109"/>
                <a:gd name="connsiteX8" fmla="*/ 131967 w 3913148"/>
                <a:gd name="connsiteY8" fmla="*/ 91793 h 1730109"/>
                <a:gd name="connsiteX9" fmla="*/ 131967 w 3913148"/>
                <a:gd name="connsiteY9" fmla="*/ 112615 h 1730109"/>
                <a:gd name="connsiteX10" fmla="*/ 226464 w 3913148"/>
                <a:gd name="connsiteY10" fmla="*/ 112615 h 1730109"/>
                <a:gd name="connsiteX11" fmla="*/ 226464 w 3913148"/>
                <a:gd name="connsiteY11" fmla="*/ 187523 h 1730109"/>
                <a:gd name="connsiteX12" fmla="*/ 258853 w 3913148"/>
                <a:gd name="connsiteY12" fmla="*/ 187523 h 1730109"/>
                <a:gd name="connsiteX13" fmla="*/ 258853 w 3913148"/>
                <a:gd name="connsiteY13" fmla="*/ 228531 h 1730109"/>
                <a:gd name="connsiteX14" fmla="*/ 297211 w 3913148"/>
                <a:gd name="connsiteY14" fmla="*/ 228531 h 1730109"/>
                <a:gd name="connsiteX15" fmla="*/ 297211 w 3913148"/>
                <a:gd name="connsiteY15" fmla="*/ 291885 h 1730109"/>
                <a:gd name="connsiteX16" fmla="*/ 335315 w 3913148"/>
                <a:gd name="connsiteY16" fmla="*/ 291885 h 1730109"/>
                <a:gd name="connsiteX17" fmla="*/ 335315 w 3913148"/>
                <a:gd name="connsiteY17" fmla="*/ 311945 h 1730109"/>
                <a:gd name="connsiteX18" fmla="*/ 358177 w 3913148"/>
                <a:gd name="connsiteY18" fmla="*/ 311945 h 1730109"/>
                <a:gd name="connsiteX19" fmla="*/ 358177 w 3913148"/>
                <a:gd name="connsiteY19" fmla="*/ 336322 h 1730109"/>
                <a:gd name="connsiteX20" fmla="*/ 442641 w 3913148"/>
                <a:gd name="connsiteY20" fmla="*/ 336322 h 1730109"/>
                <a:gd name="connsiteX21" fmla="*/ 442641 w 3913148"/>
                <a:gd name="connsiteY21" fmla="*/ 357778 h 1730109"/>
                <a:gd name="connsiteX22" fmla="*/ 511228 w 3913148"/>
                <a:gd name="connsiteY22" fmla="*/ 357778 h 1730109"/>
                <a:gd name="connsiteX23" fmla="*/ 511228 w 3913148"/>
                <a:gd name="connsiteY23" fmla="*/ 376950 h 1730109"/>
                <a:gd name="connsiteX24" fmla="*/ 608520 w 3913148"/>
                <a:gd name="connsiteY24" fmla="*/ 376950 h 1730109"/>
                <a:gd name="connsiteX25" fmla="*/ 608520 w 3913148"/>
                <a:gd name="connsiteY25" fmla="*/ 395994 h 1730109"/>
                <a:gd name="connsiteX26" fmla="*/ 624016 w 3913148"/>
                <a:gd name="connsiteY26" fmla="*/ 395994 h 1730109"/>
                <a:gd name="connsiteX27" fmla="*/ 624016 w 3913148"/>
                <a:gd name="connsiteY27" fmla="*/ 398279 h 1730109"/>
                <a:gd name="connsiteX28" fmla="*/ 633796 w 3913148"/>
                <a:gd name="connsiteY28" fmla="*/ 398279 h 1730109"/>
                <a:gd name="connsiteX29" fmla="*/ 633796 w 3913148"/>
                <a:gd name="connsiteY29" fmla="*/ 401834 h 1730109"/>
                <a:gd name="connsiteX30" fmla="*/ 640273 w 3913148"/>
                <a:gd name="connsiteY30" fmla="*/ 401834 h 1730109"/>
                <a:gd name="connsiteX31" fmla="*/ 640273 w 3913148"/>
                <a:gd name="connsiteY31" fmla="*/ 426084 h 1730109"/>
                <a:gd name="connsiteX32" fmla="*/ 670884 w 3913148"/>
                <a:gd name="connsiteY32" fmla="*/ 426084 h 1730109"/>
                <a:gd name="connsiteX33" fmla="*/ 670884 w 3913148"/>
                <a:gd name="connsiteY33" fmla="*/ 436114 h 1730109"/>
                <a:gd name="connsiteX34" fmla="*/ 678377 w 3913148"/>
                <a:gd name="connsiteY34" fmla="*/ 436114 h 1730109"/>
                <a:gd name="connsiteX35" fmla="*/ 678377 w 3913148"/>
                <a:gd name="connsiteY35" fmla="*/ 440812 h 1730109"/>
                <a:gd name="connsiteX36" fmla="*/ 685998 w 3913148"/>
                <a:gd name="connsiteY36" fmla="*/ 440812 h 1730109"/>
                <a:gd name="connsiteX37" fmla="*/ 685998 w 3913148"/>
                <a:gd name="connsiteY37" fmla="*/ 471409 h 1730109"/>
                <a:gd name="connsiteX38" fmla="*/ 702256 w 3913148"/>
                <a:gd name="connsiteY38" fmla="*/ 471409 h 1730109"/>
                <a:gd name="connsiteX39" fmla="*/ 702256 w 3913148"/>
                <a:gd name="connsiteY39" fmla="*/ 520671 h 1730109"/>
                <a:gd name="connsiteX40" fmla="*/ 719276 w 3913148"/>
                <a:gd name="connsiteY40" fmla="*/ 520671 h 1730109"/>
                <a:gd name="connsiteX41" fmla="*/ 719276 w 3913148"/>
                <a:gd name="connsiteY41" fmla="*/ 528923 h 1730109"/>
                <a:gd name="connsiteX42" fmla="*/ 726261 w 3913148"/>
                <a:gd name="connsiteY42" fmla="*/ 528923 h 1730109"/>
                <a:gd name="connsiteX43" fmla="*/ 726261 w 3913148"/>
                <a:gd name="connsiteY43" fmla="*/ 545555 h 1730109"/>
                <a:gd name="connsiteX44" fmla="*/ 741376 w 3913148"/>
                <a:gd name="connsiteY44" fmla="*/ 545555 h 1730109"/>
                <a:gd name="connsiteX45" fmla="*/ 741376 w 3913148"/>
                <a:gd name="connsiteY45" fmla="*/ 559648 h 1730109"/>
                <a:gd name="connsiteX46" fmla="*/ 772367 w 3913148"/>
                <a:gd name="connsiteY46" fmla="*/ 559648 h 1730109"/>
                <a:gd name="connsiteX47" fmla="*/ 772367 w 3913148"/>
                <a:gd name="connsiteY47" fmla="*/ 567392 h 1730109"/>
                <a:gd name="connsiteX48" fmla="*/ 780369 w 3913148"/>
                <a:gd name="connsiteY48" fmla="*/ 567392 h 1730109"/>
                <a:gd name="connsiteX49" fmla="*/ 780369 w 3913148"/>
                <a:gd name="connsiteY49" fmla="*/ 576153 h 1730109"/>
                <a:gd name="connsiteX50" fmla="*/ 983463 w 3913148"/>
                <a:gd name="connsiteY50" fmla="*/ 576153 h 1730109"/>
                <a:gd name="connsiteX51" fmla="*/ 983463 w 3913148"/>
                <a:gd name="connsiteY51" fmla="*/ 594943 h 1730109"/>
                <a:gd name="connsiteX52" fmla="*/ 1042905 w 3913148"/>
                <a:gd name="connsiteY52" fmla="*/ 594943 h 1730109"/>
                <a:gd name="connsiteX53" fmla="*/ 1042905 w 3913148"/>
                <a:gd name="connsiteY53" fmla="*/ 636079 h 1730109"/>
                <a:gd name="connsiteX54" fmla="*/ 1080882 w 3913148"/>
                <a:gd name="connsiteY54" fmla="*/ 636079 h 1730109"/>
                <a:gd name="connsiteX55" fmla="*/ 1080882 w 3913148"/>
                <a:gd name="connsiteY55" fmla="*/ 678357 h 1730109"/>
                <a:gd name="connsiteX56" fmla="*/ 1091424 w 3913148"/>
                <a:gd name="connsiteY56" fmla="*/ 678357 h 1730109"/>
                <a:gd name="connsiteX57" fmla="*/ 1091424 w 3913148"/>
                <a:gd name="connsiteY57" fmla="*/ 718223 h 1730109"/>
                <a:gd name="connsiteX58" fmla="*/ 1114160 w 3913148"/>
                <a:gd name="connsiteY58" fmla="*/ 718223 h 1730109"/>
                <a:gd name="connsiteX59" fmla="*/ 1114160 w 3913148"/>
                <a:gd name="connsiteY59" fmla="*/ 736887 h 1730109"/>
                <a:gd name="connsiteX60" fmla="*/ 1129782 w 3913148"/>
                <a:gd name="connsiteY60" fmla="*/ 736887 h 1730109"/>
                <a:gd name="connsiteX61" fmla="*/ 1129782 w 3913148"/>
                <a:gd name="connsiteY61" fmla="*/ 762787 h 1730109"/>
                <a:gd name="connsiteX62" fmla="*/ 1154169 w 3913148"/>
                <a:gd name="connsiteY62" fmla="*/ 762787 h 1730109"/>
                <a:gd name="connsiteX63" fmla="*/ 1154169 w 3913148"/>
                <a:gd name="connsiteY63" fmla="*/ 819285 h 1730109"/>
                <a:gd name="connsiteX64" fmla="*/ 1176523 w 3913148"/>
                <a:gd name="connsiteY64" fmla="*/ 819285 h 1730109"/>
                <a:gd name="connsiteX65" fmla="*/ 1176523 w 3913148"/>
                <a:gd name="connsiteY65" fmla="*/ 823094 h 1730109"/>
                <a:gd name="connsiteX66" fmla="*/ 1184017 w 3913148"/>
                <a:gd name="connsiteY66" fmla="*/ 823094 h 1730109"/>
                <a:gd name="connsiteX67" fmla="*/ 1184017 w 3913148"/>
                <a:gd name="connsiteY67" fmla="*/ 863975 h 1730109"/>
                <a:gd name="connsiteX68" fmla="*/ 1290835 w 3913148"/>
                <a:gd name="connsiteY68" fmla="*/ 863975 h 1730109"/>
                <a:gd name="connsiteX69" fmla="*/ 1290835 w 3913148"/>
                <a:gd name="connsiteY69" fmla="*/ 882893 h 1730109"/>
                <a:gd name="connsiteX70" fmla="*/ 1317762 w 3913148"/>
                <a:gd name="connsiteY70" fmla="*/ 882893 h 1730109"/>
                <a:gd name="connsiteX71" fmla="*/ 1317762 w 3913148"/>
                <a:gd name="connsiteY71" fmla="*/ 927837 h 1730109"/>
                <a:gd name="connsiteX72" fmla="*/ 1341259 w 3913148"/>
                <a:gd name="connsiteY72" fmla="*/ 927837 h 1730109"/>
                <a:gd name="connsiteX73" fmla="*/ 1341259 w 3913148"/>
                <a:gd name="connsiteY73" fmla="*/ 946627 h 1730109"/>
                <a:gd name="connsiteX74" fmla="*/ 1370091 w 3913148"/>
                <a:gd name="connsiteY74" fmla="*/ 946627 h 1730109"/>
                <a:gd name="connsiteX75" fmla="*/ 1370091 w 3913148"/>
                <a:gd name="connsiteY75" fmla="*/ 968592 h 1730109"/>
                <a:gd name="connsiteX76" fmla="*/ 1412259 w 3913148"/>
                <a:gd name="connsiteY76" fmla="*/ 968592 h 1730109"/>
                <a:gd name="connsiteX77" fmla="*/ 1412259 w 3913148"/>
                <a:gd name="connsiteY77" fmla="*/ 1000459 h 1730109"/>
                <a:gd name="connsiteX78" fmla="*/ 1440964 w 3913148"/>
                <a:gd name="connsiteY78" fmla="*/ 1000459 h 1730109"/>
                <a:gd name="connsiteX79" fmla="*/ 1440964 w 3913148"/>
                <a:gd name="connsiteY79" fmla="*/ 1007950 h 1730109"/>
                <a:gd name="connsiteX80" fmla="*/ 1459508 w 3913148"/>
                <a:gd name="connsiteY80" fmla="*/ 1007950 h 1730109"/>
                <a:gd name="connsiteX81" fmla="*/ 1459508 w 3913148"/>
                <a:gd name="connsiteY81" fmla="*/ 1012775 h 1730109"/>
                <a:gd name="connsiteX82" fmla="*/ 1474750 w 3913148"/>
                <a:gd name="connsiteY82" fmla="*/ 1012775 h 1730109"/>
                <a:gd name="connsiteX83" fmla="*/ 1474750 w 3913148"/>
                <a:gd name="connsiteY83" fmla="*/ 1030549 h 1730109"/>
                <a:gd name="connsiteX84" fmla="*/ 1497866 w 3913148"/>
                <a:gd name="connsiteY84" fmla="*/ 1030549 h 1730109"/>
                <a:gd name="connsiteX85" fmla="*/ 1497866 w 3913148"/>
                <a:gd name="connsiteY85" fmla="*/ 1053783 h 1730109"/>
                <a:gd name="connsiteX86" fmla="*/ 1523523 w 3913148"/>
                <a:gd name="connsiteY86" fmla="*/ 1053783 h 1730109"/>
                <a:gd name="connsiteX87" fmla="*/ 1523523 w 3913148"/>
                <a:gd name="connsiteY87" fmla="*/ 1094411 h 1730109"/>
                <a:gd name="connsiteX88" fmla="*/ 1575853 w 3913148"/>
                <a:gd name="connsiteY88" fmla="*/ 1094411 h 1730109"/>
                <a:gd name="connsiteX89" fmla="*/ 1575853 w 3913148"/>
                <a:gd name="connsiteY89" fmla="*/ 1114598 h 1730109"/>
                <a:gd name="connsiteX90" fmla="*/ 1622593 w 3913148"/>
                <a:gd name="connsiteY90" fmla="*/ 1114598 h 1730109"/>
                <a:gd name="connsiteX91" fmla="*/ 1622593 w 3913148"/>
                <a:gd name="connsiteY91" fmla="*/ 1137324 h 1730109"/>
                <a:gd name="connsiteX92" fmla="*/ 1832800 w 3913148"/>
                <a:gd name="connsiteY92" fmla="*/ 1137324 h 1730109"/>
                <a:gd name="connsiteX93" fmla="*/ 1832800 w 3913148"/>
                <a:gd name="connsiteY93" fmla="*/ 1157384 h 1730109"/>
                <a:gd name="connsiteX94" fmla="*/ 1912056 w 3913148"/>
                <a:gd name="connsiteY94" fmla="*/ 1157384 h 1730109"/>
                <a:gd name="connsiteX95" fmla="*/ 1912056 w 3913148"/>
                <a:gd name="connsiteY95" fmla="*/ 1176048 h 1730109"/>
                <a:gd name="connsiteX96" fmla="*/ 1973150 w 3913148"/>
                <a:gd name="connsiteY96" fmla="*/ 1176048 h 1730109"/>
                <a:gd name="connsiteX97" fmla="*/ 1973150 w 3913148"/>
                <a:gd name="connsiteY97" fmla="*/ 1230768 h 1730109"/>
                <a:gd name="connsiteX98" fmla="*/ 1987375 w 3913148"/>
                <a:gd name="connsiteY98" fmla="*/ 1230768 h 1730109"/>
                <a:gd name="connsiteX99" fmla="*/ 1987375 w 3913148"/>
                <a:gd name="connsiteY99" fmla="*/ 1291202 h 1730109"/>
                <a:gd name="connsiteX100" fmla="*/ 2004268 w 3913148"/>
                <a:gd name="connsiteY100" fmla="*/ 1291202 h 1730109"/>
                <a:gd name="connsiteX101" fmla="*/ 2004268 w 3913148"/>
                <a:gd name="connsiteY101" fmla="*/ 1308088 h 1730109"/>
                <a:gd name="connsiteX102" fmla="*/ 2027511 w 3913148"/>
                <a:gd name="connsiteY102" fmla="*/ 1308088 h 1730109"/>
                <a:gd name="connsiteX103" fmla="*/ 2027511 w 3913148"/>
                <a:gd name="connsiteY103" fmla="*/ 1318118 h 1730109"/>
                <a:gd name="connsiteX104" fmla="*/ 2116039 w 3913148"/>
                <a:gd name="connsiteY104" fmla="*/ 1318118 h 1730109"/>
                <a:gd name="connsiteX105" fmla="*/ 2116039 w 3913148"/>
                <a:gd name="connsiteY105" fmla="*/ 1329164 h 1730109"/>
                <a:gd name="connsiteX106" fmla="*/ 2252198 w 3913148"/>
                <a:gd name="connsiteY106" fmla="*/ 1329164 h 1730109"/>
                <a:gd name="connsiteX107" fmla="*/ 2252198 w 3913148"/>
                <a:gd name="connsiteY107" fmla="*/ 1354048 h 1730109"/>
                <a:gd name="connsiteX108" fmla="*/ 2385307 w 3913148"/>
                <a:gd name="connsiteY108" fmla="*/ 1354048 h 1730109"/>
                <a:gd name="connsiteX109" fmla="*/ 2385307 w 3913148"/>
                <a:gd name="connsiteY109" fmla="*/ 1372711 h 1730109"/>
                <a:gd name="connsiteX110" fmla="*/ 2424936 w 3913148"/>
                <a:gd name="connsiteY110" fmla="*/ 1372711 h 1730109"/>
                <a:gd name="connsiteX111" fmla="*/ 2424936 w 3913148"/>
                <a:gd name="connsiteY111" fmla="*/ 1417148 h 1730109"/>
                <a:gd name="connsiteX112" fmla="*/ 2462786 w 3913148"/>
                <a:gd name="connsiteY112" fmla="*/ 1417148 h 1730109"/>
                <a:gd name="connsiteX113" fmla="*/ 2462786 w 3913148"/>
                <a:gd name="connsiteY113" fmla="*/ 1438478 h 1730109"/>
                <a:gd name="connsiteX114" fmla="*/ 2611645 w 3913148"/>
                <a:gd name="connsiteY114" fmla="*/ 1438478 h 1730109"/>
                <a:gd name="connsiteX115" fmla="*/ 2611645 w 3913148"/>
                <a:gd name="connsiteY115" fmla="*/ 1483549 h 1730109"/>
                <a:gd name="connsiteX116" fmla="*/ 2667404 w 3913148"/>
                <a:gd name="connsiteY116" fmla="*/ 1483549 h 1730109"/>
                <a:gd name="connsiteX117" fmla="*/ 2667404 w 3913148"/>
                <a:gd name="connsiteY117" fmla="*/ 1502466 h 1730109"/>
                <a:gd name="connsiteX118" fmla="*/ 2854494 w 3913148"/>
                <a:gd name="connsiteY118" fmla="*/ 1502466 h 1730109"/>
                <a:gd name="connsiteX119" fmla="*/ 2854494 w 3913148"/>
                <a:gd name="connsiteY119" fmla="*/ 1526462 h 1730109"/>
                <a:gd name="connsiteX120" fmla="*/ 3024692 w 3913148"/>
                <a:gd name="connsiteY120" fmla="*/ 1526462 h 1730109"/>
                <a:gd name="connsiteX121" fmla="*/ 3024692 w 3913148"/>
                <a:gd name="connsiteY121" fmla="*/ 1546014 h 1730109"/>
                <a:gd name="connsiteX122" fmla="*/ 3032821 w 3913148"/>
                <a:gd name="connsiteY122" fmla="*/ 1546014 h 1730109"/>
                <a:gd name="connsiteX123" fmla="*/ 3032821 w 3913148"/>
                <a:gd name="connsiteY123" fmla="*/ 1550712 h 1730109"/>
                <a:gd name="connsiteX124" fmla="*/ 3039806 w 3913148"/>
                <a:gd name="connsiteY124" fmla="*/ 1550712 h 1730109"/>
                <a:gd name="connsiteX125" fmla="*/ 3039806 w 3913148"/>
                <a:gd name="connsiteY125" fmla="*/ 1582579 h 1730109"/>
                <a:gd name="connsiteX126" fmla="*/ 3063431 w 3913148"/>
                <a:gd name="connsiteY126" fmla="*/ 1582579 h 1730109"/>
                <a:gd name="connsiteX127" fmla="*/ 3063431 w 3913148"/>
                <a:gd name="connsiteY127" fmla="*/ 1593752 h 1730109"/>
                <a:gd name="connsiteX128" fmla="*/ 3245187 w 3913148"/>
                <a:gd name="connsiteY128" fmla="*/ 1593752 h 1730109"/>
                <a:gd name="connsiteX129" fmla="*/ 3245187 w 3913148"/>
                <a:gd name="connsiteY129" fmla="*/ 1619144 h 1730109"/>
                <a:gd name="connsiteX130" fmla="*/ 3326475 w 3913148"/>
                <a:gd name="connsiteY130" fmla="*/ 1619144 h 1730109"/>
                <a:gd name="connsiteX131" fmla="*/ 3326475 w 3913148"/>
                <a:gd name="connsiteY131" fmla="*/ 1638697 h 1730109"/>
                <a:gd name="connsiteX132" fmla="*/ 3409034 w 3913148"/>
                <a:gd name="connsiteY132" fmla="*/ 1638697 h 1730109"/>
                <a:gd name="connsiteX133" fmla="*/ 3409034 w 3913148"/>
                <a:gd name="connsiteY133" fmla="*/ 1662184 h 1730109"/>
                <a:gd name="connsiteX134" fmla="*/ 3616192 w 3913148"/>
                <a:gd name="connsiteY134" fmla="*/ 1662184 h 1730109"/>
                <a:gd name="connsiteX135" fmla="*/ 3616192 w 3913148"/>
                <a:gd name="connsiteY135" fmla="*/ 1666628 h 1730109"/>
                <a:gd name="connsiteX136" fmla="*/ 3627242 w 3913148"/>
                <a:gd name="connsiteY136" fmla="*/ 1666628 h 1730109"/>
                <a:gd name="connsiteX137" fmla="*/ 3627242 w 3913148"/>
                <a:gd name="connsiteY137" fmla="*/ 1674246 h 1730109"/>
                <a:gd name="connsiteX138" fmla="*/ 3633466 w 3913148"/>
                <a:gd name="connsiteY138" fmla="*/ 1674246 h 1730109"/>
                <a:gd name="connsiteX139" fmla="*/ 3633466 w 3913148"/>
                <a:gd name="connsiteY139" fmla="*/ 1682625 h 1730109"/>
                <a:gd name="connsiteX140" fmla="*/ 3830844 w 3913148"/>
                <a:gd name="connsiteY140" fmla="*/ 1682625 h 1730109"/>
                <a:gd name="connsiteX141" fmla="*/ 3830844 w 3913148"/>
                <a:gd name="connsiteY141" fmla="*/ 1706367 h 1730109"/>
                <a:gd name="connsiteX142" fmla="*/ 3913149 w 3913148"/>
                <a:gd name="connsiteY142" fmla="*/ 1706367 h 1730109"/>
                <a:gd name="connsiteX143" fmla="*/ 3913149 w 3913148"/>
                <a:gd name="connsiteY143" fmla="*/ 1730109 h 1730109"/>
                <a:gd name="connsiteX0" fmla="*/ 0 w 3913150"/>
                <a:gd name="connsiteY0" fmla="*/ 0 h 1706366"/>
                <a:gd name="connsiteX1" fmla="*/ 0 w 3913150"/>
                <a:gd name="connsiteY1" fmla="*/ 19298 h 1706366"/>
                <a:gd name="connsiteX2" fmla="*/ 29086 w 3913150"/>
                <a:gd name="connsiteY2" fmla="*/ 19298 h 1706366"/>
                <a:gd name="connsiteX3" fmla="*/ 29086 w 3913150"/>
                <a:gd name="connsiteY3" fmla="*/ 41136 h 1706366"/>
                <a:gd name="connsiteX4" fmla="*/ 103516 w 3913150"/>
                <a:gd name="connsiteY4" fmla="*/ 41136 h 1706366"/>
                <a:gd name="connsiteX5" fmla="*/ 103516 w 3913150"/>
                <a:gd name="connsiteY5" fmla="*/ 75415 h 1706366"/>
                <a:gd name="connsiteX6" fmla="*/ 116852 w 3913150"/>
                <a:gd name="connsiteY6" fmla="*/ 75415 h 1706366"/>
                <a:gd name="connsiteX7" fmla="*/ 116852 w 3913150"/>
                <a:gd name="connsiteY7" fmla="*/ 91793 h 1706366"/>
                <a:gd name="connsiteX8" fmla="*/ 131967 w 3913150"/>
                <a:gd name="connsiteY8" fmla="*/ 91793 h 1706366"/>
                <a:gd name="connsiteX9" fmla="*/ 131967 w 3913150"/>
                <a:gd name="connsiteY9" fmla="*/ 112615 h 1706366"/>
                <a:gd name="connsiteX10" fmla="*/ 226464 w 3913150"/>
                <a:gd name="connsiteY10" fmla="*/ 112615 h 1706366"/>
                <a:gd name="connsiteX11" fmla="*/ 226464 w 3913150"/>
                <a:gd name="connsiteY11" fmla="*/ 187523 h 1706366"/>
                <a:gd name="connsiteX12" fmla="*/ 258853 w 3913150"/>
                <a:gd name="connsiteY12" fmla="*/ 187523 h 1706366"/>
                <a:gd name="connsiteX13" fmla="*/ 258853 w 3913150"/>
                <a:gd name="connsiteY13" fmla="*/ 228531 h 1706366"/>
                <a:gd name="connsiteX14" fmla="*/ 297211 w 3913150"/>
                <a:gd name="connsiteY14" fmla="*/ 228531 h 1706366"/>
                <a:gd name="connsiteX15" fmla="*/ 297211 w 3913150"/>
                <a:gd name="connsiteY15" fmla="*/ 291885 h 1706366"/>
                <a:gd name="connsiteX16" fmla="*/ 335315 w 3913150"/>
                <a:gd name="connsiteY16" fmla="*/ 291885 h 1706366"/>
                <a:gd name="connsiteX17" fmla="*/ 335315 w 3913150"/>
                <a:gd name="connsiteY17" fmla="*/ 311945 h 1706366"/>
                <a:gd name="connsiteX18" fmla="*/ 358177 w 3913150"/>
                <a:gd name="connsiteY18" fmla="*/ 311945 h 1706366"/>
                <a:gd name="connsiteX19" fmla="*/ 358177 w 3913150"/>
                <a:gd name="connsiteY19" fmla="*/ 336322 h 1706366"/>
                <a:gd name="connsiteX20" fmla="*/ 442641 w 3913150"/>
                <a:gd name="connsiteY20" fmla="*/ 336322 h 1706366"/>
                <a:gd name="connsiteX21" fmla="*/ 442641 w 3913150"/>
                <a:gd name="connsiteY21" fmla="*/ 357778 h 1706366"/>
                <a:gd name="connsiteX22" fmla="*/ 511228 w 3913150"/>
                <a:gd name="connsiteY22" fmla="*/ 357778 h 1706366"/>
                <a:gd name="connsiteX23" fmla="*/ 511228 w 3913150"/>
                <a:gd name="connsiteY23" fmla="*/ 376950 h 1706366"/>
                <a:gd name="connsiteX24" fmla="*/ 608520 w 3913150"/>
                <a:gd name="connsiteY24" fmla="*/ 376950 h 1706366"/>
                <a:gd name="connsiteX25" fmla="*/ 608520 w 3913150"/>
                <a:gd name="connsiteY25" fmla="*/ 395994 h 1706366"/>
                <a:gd name="connsiteX26" fmla="*/ 624016 w 3913150"/>
                <a:gd name="connsiteY26" fmla="*/ 395994 h 1706366"/>
                <a:gd name="connsiteX27" fmla="*/ 624016 w 3913150"/>
                <a:gd name="connsiteY27" fmla="*/ 398279 h 1706366"/>
                <a:gd name="connsiteX28" fmla="*/ 633796 w 3913150"/>
                <a:gd name="connsiteY28" fmla="*/ 398279 h 1706366"/>
                <a:gd name="connsiteX29" fmla="*/ 633796 w 3913150"/>
                <a:gd name="connsiteY29" fmla="*/ 401834 h 1706366"/>
                <a:gd name="connsiteX30" fmla="*/ 640273 w 3913150"/>
                <a:gd name="connsiteY30" fmla="*/ 401834 h 1706366"/>
                <a:gd name="connsiteX31" fmla="*/ 640273 w 3913150"/>
                <a:gd name="connsiteY31" fmla="*/ 426084 h 1706366"/>
                <a:gd name="connsiteX32" fmla="*/ 670884 w 3913150"/>
                <a:gd name="connsiteY32" fmla="*/ 426084 h 1706366"/>
                <a:gd name="connsiteX33" fmla="*/ 670884 w 3913150"/>
                <a:gd name="connsiteY33" fmla="*/ 436114 h 1706366"/>
                <a:gd name="connsiteX34" fmla="*/ 678377 w 3913150"/>
                <a:gd name="connsiteY34" fmla="*/ 436114 h 1706366"/>
                <a:gd name="connsiteX35" fmla="*/ 678377 w 3913150"/>
                <a:gd name="connsiteY35" fmla="*/ 440812 h 1706366"/>
                <a:gd name="connsiteX36" fmla="*/ 685998 w 3913150"/>
                <a:gd name="connsiteY36" fmla="*/ 440812 h 1706366"/>
                <a:gd name="connsiteX37" fmla="*/ 685998 w 3913150"/>
                <a:gd name="connsiteY37" fmla="*/ 471409 h 1706366"/>
                <a:gd name="connsiteX38" fmla="*/ 702256 w 3913150"/>
                <a:gd name="connsiteY38" fmla="*/ 471409 h 1706366"/>
                <a:gd name="connsiteX39" fmla="*/ 702256 w 3913150"/>
                <a:gd name="connsiteY39" fmla="*/ 520671 h 1706366"/>
                <a:gd name="connsiteX40" fmla="*/ 719276 w 3913150"/>
                <a:gd name="connsiteY40" fmla="*/ 520671 h 1706366"/>
                <a:gd name="connsiteX41" fmla="*/ 719276 w 3913150"/>
                <a:gd name="connsiteY41" fmla="*/ 528923 h 1706366"/>
                <a:gd name="connsiteX42" fmla="*/ 726261 w 3913150"/>
                <a:gd name="connsiteY42" fmla="*/ 528923 h 1706366"/>
                <a:gd name="connsiteX43" fmla="*/ 726261 w 3913150"/>
                <a:gd name="connsiteY43" fmla="*/ 545555 h 1706366"/>
                <a:gd name="connsiteX44" fmla="*/ 741376 w 3913150"/>
                <a:gd name="connsiteY44" fmla="*/ 545555 h 1706366"/>
                <a:gd name="connsiteX45" fmla="*/ 741376 w 3913150"/>
                <a:gd name="connsiteY45" fmla="*/ 559648 h 1706366"/>
                <a:gd name="connsiteX46" fmla="*/ 772367 w 3913150"/>
                <a:gd name="connsiteY46" fmla="*/ 559648 h 1706366"/>
                <a:gd name="connsiteX47" fmla="*/ 772367 w 3913150"/>
                <a:gd name="connsiteY47" fmla="*/ 567392 h 1706366"/>
                <a:gd name="connsiteX48" fmla="*/ 780369 w 3913150"/>
                <a:gd name="connsiteY48" fmla="*/ 567392 h 1706366"/>
                <a:gd name="connsiteX49" fmla="*/ 780369 w 3913150"/>
                <a:gd name="connsiteY49" fmla="*/ 576153 h 1706366"/>
                <a:gd name="connsiteX50" fmla="*/ 983463 w 3913150"/>
                <a:gd name="connsiteY50" fmla="*/ 576153 h 1706366"/>
                <a:gd name="connsiteX51" fmla="*/ 983463 w 3913150"/>
                <a:gd name="connsiteY51" fmla="*/ 594943 h 1706366"/>
                <a:gd name="connsiteX52" fmla="*/ 1042905 w 3913150"/>
                <a:gd name="connsiteY52" fmla="*/ 594943 h 1706366"/>
                <a:gd name="connsiteX53" fmla="*/ 1042905 w 3913150"/>
                <a:gd name="connsiteY53" fmla="*/ 636079 h 1706366"/>
                <a:gd name="connsiteX54" fmla="*/ 1080882 w 3913150"/>
                <a:gd name="connsiteY54" fmla="*/ 636079 h 1706366"/>
                <a:gd name="connsiteX55" fmla="*/ 1080882 w 3913150"/>
                <a:gd name="connsiteY55" fmla="*/ 678357 h 1706366"/>
                <a:gd name="connsiteX56" fmla="*/ 1091424 w 3913150"/>
                <a:gd name="connsiteY56" fmla="*/ 678357 h 1706366"/>
                <a:gd name="connsiteX57" fmla="*/ 1091424 w 3913150"/>
                <a:gd name="connsiteY57" fmla="*/ 718223 h 1706366"/>
                <a:gd name="connsiteX58" fmla="*/ 1114160 w 3913150"/>
                <a:gd name="connsiteY58" fmla="*/ 718223 h 1706366"/>
                <a:gd name="connsiteX59" fmla="*/ 1114160 w 3913150"/>
                <a:gd name="connsiteY59" fmla="*/ 736887 h 1706366"/>
                <a:gd name="connsiteX60" fmla="*/ 1129782 w 3913150"/>
                <a:gd name="connsiteY60" fmla="*/ 736887 h 1706366"/>
                <a:gd name="connsiteX61" fmla="*/ 1129782 w 3913150"/>
                <a:gd name="connsiteY61" fmla="*/ 762787 h 1706366"/>
                <a:gd name="connsiteX62" fmla="*/ 1154169 w 3913150"/>
                <a:gd name="connsiteY62" fmla="*/ 762787 h 1706366"/>
                <a:gd name="connsiteX63" fmla="*/ 1154169 w 3913150"/>
                <a:gd name="connsiteY63" fmla="*/ 819285 h 1706366"/>
                <a:gd name="connsiteX64" fmla="*/ 1176523 w 3913150"/>
                <a:gd name="connsiteY64" fmla="*/ 819285 h 1706366"/>
                <a:gd name="connsiteX65" fmla="*/ 1176523 w 3913150"/>
                <a:gd name="connsiteY65" fmla="*/ 823094 h 1706366"/>
                <a:gd name="connsiteX66" fmla="*/ 1184017 w 3913150"/>
                <a:gd name="connsiteY66" fmla="*/ 823094 h 1706366"/>
                <a:gd name="connsiteX67" fmla="*/ 1184017 w 3913150"/>
                <a:gd name="connsiteY67" fmla="*/ 863975 h 1706366"/>
                <a:gd name="connsiteX68" fmla="*/ 1290835 w 3913150"/>
                <a:gd name="connsiteY68" fmla="*/ 863975 h 1706366"/>
                <a:gd name="connsiteX69" fmla="*/ 1290835 w 3913150"/>
                <a:gd name="connsiteY69" fmla="*/ 882893 h 1706366"/>
                <a:gd name="connsiteX70" fmla="*/ 1317762 w 3913150"/>
                <a:gd name="connsiteY70" fmla="*/ 882893 h 1706366"/>
                <a:gd name="connsiteX71" fmla="*/ 1317762 w 3913150"/>
                <a:gd name="connsiteY71" fmla="*/ 927837 h 1706366"/>
                <a:gd name="connsiteX72" fmla="*/ 1341259 w 3913150"/>
                <a:gd name="connsiteY72" fmla="*/ 927837 h 1706366"/>
                <a:gd name="connsiteX73" fmla="*/ 1341259 w 3913150"/>
                <a:gd name="connsiteY73" fmla="*/ 946627 h 1706366"/>
                <a:gd name="connsiteX74" fmla="*/ 1370091 w 3913150"/>
                <a:gd name="connsiteY74" fmla="*/ 946627 h 1706366"/>
                <a:gd name="connsiteX75" fmla="*/ 1370091 w 3913150"/>
                <a:gd name="connsiteY75" fmla="*/ 968592 h 1706366"/>
                <a:gd name="connsiteX76" fmla="*/ 1412259 w 3913150"/>
                <a:gd name="connsiteY76" fmla="*/ 968592 h 1706366"/>
                <a:gd name="connsiteX77" fmla="*/ 1412259 w 3913150"/>
                <a:gd name="connsiteY77" fmla="*/ 1000459 h 1706366"/>
                <a:gd name="connsiteX78" fmla="*/ 1440964 w 3913150"/>
                <a:gd name="connsiteY78" fmla="*/ 1000459 h 1706366"/>
                <a:gd name="connsiteX79" fmla="*/ 1440964 w 3913150"/>
                <a:gd name="connsiteY79" fmla="*/ 1007950 h 1706366"/>
                <a:gd name="connsiteX80" fmla="*/ 1459508 w 3913150"/>
                <a:gd name="connsiteY80" fmla="*/ 1007950 h 1706366"/>
                <a:gd name="connsiteX81" fmla="*/ 1459508 w 3913150"/>
                <a:gd name="connsiteY81" fmla="*/ 1012775 h 1706366"/>
                <a:gd name="connsiteX82" fmla="*/ 1474750 w 3913150"/>
                <a:gd name="connsiteY82" fmla="*/ 1012775 h 1706366"/>
                <a:gd name="connsiteX83" fmla="*/ 1474750 w 3913150"/>
                <a:gd name="connsiteY83" fmla="*/ 1030549 h 1706366"/>
                <a:gd name="connsiteX84" fmla="*/ 1497866 w 3913150"/>
                <a:gd name="connsiteY84" fmla="*/ 1030549 h 1706366"/>
                <a:gd name="connsiteX85" fmla="*/ 1497866 w 3913150"/>
                <a:gd name="connsiteY85" fmla="*/ 1053783 h 1706366"/>
                <a:gd name="connsiteX86" fmla="*/ 1523523 w 3913150"/>
                <a:gd name="connsiteY86" fmla="*/ 1053783 h 1706366"/>
                <a:gd name="connsiteX87" fmla="*/ 1523523 w 3913150"/>
                <a:gd name="connsiteY87" fmla="*/ 1094411 h 1706366"/>
                <a:gd name="connsiteX88" fmla="*/ 1575853 w 3913150"/>
                <a:gd name="connsiteY88" fmla="*/ 1094411 h 1706366"/>
                <a:gd name="connsiteX89" fmla="*/ 1575853 w 3913150"/>
                <a:gd name="connsiteY89" fmla="*/ 1114598 h 1706366"/>
                <a:gd name="connsiteX90" fmla="*/ 1622593 w 3913150"/>
                <a:gd name="connsiteY90" fmla="*/ 1114598 h 1706366"/>
                <a:gd name="connsiteX91" fmla="*/ 1622593 w 3913150"/>
                <a:gd name="connsiteY91" fmla="*/ 1137324 h 1706366"/>
                <a:gd name="connsiteX92" fmla="*/ 1832800 w 3913150"/>
                <a:gd name="connsiteY92" fmla="*/ 1137324 h 1706366"/>
                <a:gd name="connsiteX93" fmla="*/ 1832800 w 3913150"/>
                <a:gd name="connsiteY93" fmla="*/ 1157384 h 1706366"/>
                <a:gd name="connsiteX94" fmla="*/ 1912056 w 3913150"/>
                <a:gd name="connsiteY94" fmla="*/ 1157384 h 1706366"/>
                <a:gd name="connsiteX95" fmla="*/ 1912056 w 3913150"/>
                <a:gd name="connsiteY95" fmla="*/ 1176048 h 1706366"/>
                <a:gd name="connsiteX96" fmla="*/ 1973150 w 3913150"/>
                <a:gd name="connsiteY96" fmla="*/ 1176048 h 1706366"/>
                <a:gd name="connsiteX97" fmla="*/ 1973150 w 3913150"/>
                <a:gd name="connsiteY97" fmla="*/ 1230768 h 1706366"/>
                <a:gd name="connsiteX98" fmla="*/ 1987375 w 3913150"/>
                <a:gd name="connsiteY98" fmla="*/ 1230768 h 1706366"/>
                <a:gd name="connsiteX99" fmla="*/ 1987375 w 3913150"/>
                <a:gd name="connsiteY99" fmla="*/ 1291202 h 1706366"/>
                <a:gd name="connsiteX100" fmla="*/ 2004268 w 3913150"/>
                <a:gd name="connsiteY100" fmla="*/ 1291202 h 1706366"/>
                <a:gd name="connsiteX101" fmla="*/ 2004268 w 3913150"/>
                <a:gd name="connsiteY101" fmla="*/ 1308088 h 1706366"/>
                <a:gd name="connsiteX102" fmla="*/ 2027511 w 3913150"/>
                <a:gd name="connsiteY102" fmla="*/ 1308088 h 1706366"/>
                <a:gd name="connsiteX103" fmla="*/ 2027511 w 3913150"/>
                <a:gd name="connsiteY103" fmla="*/ 1318118 h 1706366"/>
                <a:gd name="connsiteX104" fmla="*/ 2116039 w 3913150"/>
                <a:gd name="connsiteY104" fmla="*/ 1318118 h 1706366"/>
                <a:gd name="connsiteX105" fmla="*/ 2116039 w 3913150"/>
                <a:gd name="connsiteY105" fmla="*/ 1329164 h 1706366"/>
                <a:gd name="connsiteX106" fmla="*/ 2252198 w 3913150"/>
                <a:gd name="connsiteY106" fmla="*/ 1329164 h 1706366"/>
                <a:gd name="connsiteX107" fmla="*/ 2252198 w 3913150"/>
                <a:gd name="connsiteY107" fmla="*/ 1354048 h 1706366"/>
                <a:gd name="connsiteX108" fmla="*/ 2385307 w 3913150"/>
                <a:gd name="connsiteY108" fmla="*/ 1354048 h 1706366"/>
                <a:gd name="connsiteX109" fmla="*/ 2385307 w 3913150"/>
                <a:gd name="connsiteY109" fmla="*/ 1372711 h 1706366"/>
                <a:gd name="connsiteX110" fmla="*/ 2424936 w 3913150"/>
                <a:gd name="connsiteY110" fmla="*/ 1372711 h 1706366"/>
                <a:gd name="connsiteX111" fmla="*/ 2424936 w 3913150"/>
                <a:gd name="connsiteY111" fmla="*/ 1417148 h 1706366"/>
                <a:gd name="connsiteX112" fmla="*/ 2462786 w 3913150"/>
                <a:gd name="connsiteY112" fmla="*/ 1417148 h 1706366"/>
                <a:gd name="connsiteX113" fmla="*/ 2462786 w 3913150"/>
                <a:gd name="connsiteY113" fmla="*/ 1438478 h 1706366"/>
                <a:gd name="connsiteX114" fmla="*/ 2611645 w 3913150"/>
                <a:gd name="connsiteY114" fmla="*/ 1438478 h 1706366"/>
                <a:gd name="connsiteX115" fmla="*/ 2611645 w 3913150"/>
                <a:gd name="connsiteY115" fmla="*/ 1483549 h 1706366"/>
                <a:gd name="connsiteX116" fmla="*/ 2667404 w 3913150"/>
                <a:gd name="connsiteY116" fmla="*/ 1483549 h 1706366"/>
                <a:gd name="connsiteX117" fmla="*/ 2667404 w 3913150"/>
                <a:gd name="connsiteY117" fmla="*/ 1502466 h 1706366"/>
                <a:gd name="connsiteX118" fmla="*/ 2854494 w 3913150"/>
                <a:gd name="connsiteY118" fmla="*/ 1502466 h 1706366"/>
                <a:gd name="connsiteX119" fmla="*/ 2854494 w 3913150"/>
                <a:gd name="connsiteY119" fmla="*/ 1526462 h 1706366"/>
                <a:gd name="connsiteX120" fmla="*/ 3024692 w 3913150"/>
                <a:gd name="connsiteY120" fmla="*/ 1526462 h 1706366"/>
                <a:gd name="connsiteX121" fmla="*/ 3024692 w 3913150"/>
                <a:gd name="connsiteY121" fmla="*/ 1546014 h 1706366"/>
                <a:gd name="connsiteX122" fmla="*/ 3032821 w 3913150"/>
                <a:gd name="connsiteY122" fmla="*/ 1546014 h 1706366"/>
                <a:gd name="connsiteX123" fmla="*/ 3032821 w 3913150"/>
                <a:gd name="connsiteY123" fmla="*/ 1550712 h 1706366"/>
                <a:gd name="connsiteX124" fmla="*/ 3039806 w 3913150"/>
                <a:gd name="connsiteY124" fmla="*/ 1550712 h 1706366"/>
                <a:gd name="connsiteX125" fmla="*/ 3039806 w 3913150"/>
                <a:gd name="connsiteY125" fmla="*/ 1582579 h 1706366"/>
                <a:gd name="connsiteX126" fmla="*/ 3063431 w 3913150"/>
                <a:gd name="connsiteY126" fmla="*/ 1582579 h 1706366"/>
                <a:gd name="connsiteX127" fmla="*/ 3063431 w 3913150"/>
                <a:gd name="connsiteY127" fmla="*/ 1593752 h 1706366"/>
                <a:gd name="connsiteX128" fmla="*/ 3245187 w 3913150"/>
                <a:gd name="connsiteY128" fmla="*/ 1593752 h 1706366"/>
                <a:gd name="connsiteX129" fmla="*/ 3245187 w 3913150"/>
                <a:gd name="connsiteY129" fmla="*/ 1619144 h 1706366"/>
                <a:gd name="connsiteX130" fmla="*/ 3326475 w 3913150"/>
                <a:gd name="connsiteY130" fmla="*/ 1619144 h 1706366"/>
                <a:gd name="connsiteX131" fmla="*/ 3326475 w 3913150"/>
                <a:gd name="connsiteY131" fmla="*/ 1638697 h 1706366"/>
                <a:gd name="connsiteX132" fmla="*/ 3409034 w 3913150"/>
                <a:gd name="connsiteY132" fmla="*/ 1638697 h 1706366"/>
                <a:gd name="connsiteX133" fmla="*/ 3409034 w 3913150"/>
                <a:gd name="connsiteY133" fmla="*/ 1662184 h 1706366"/>
                <a:gd name="connsiteX134" fmla="*/ 3616192 w 3913150"/>
                <a:gd name="connsiteY134" fmla="*/ 1662184 h 1706366"/>
                <a:gd name="connsiteX135" fmla="*/ 3616192 w 3913150"/>
                <a:gd name="connsiteY135" fmla="*/ 1666628 h 1706366"/>
                <a:gd name="connsiteX136" fmla="*/ 3627242 w 3913150"/>
                <a:gd name="connsiteY136" fmla="*/ 1666628 h 1706366"/>
                <a:gd name="connsiteX137" fmla="*/ 3627242 w 3913150"/>
                <a:gd name="connsiteY137" fmla="*/ 1674246 h 1706366"/>
                <a:gd name="connsiteX138" fmla="*/ 3633466 w 3913150"/>
                <a:gd name="connsiteY138" fmla="*/ 1674246 h 1706366"/>
                <a:gd name="connsiteX139" fmla="*/ 3633466 w 3913150"/>
                <a:gd name="connsiteY139" fmla="*/ 1682625 h 1706366"/>
                <a:gd name="connsiteX140" fmla="*/ 3830844 w 3913150"/>
                <a:gd name="connsiteY140" fmla="*/ 1682625 h 1706366"/>
                <a:gd name="connsiteX141" fmla="*/ 3830844 w 3913150"/>
                <a:gd name="connsiteY141" fmla="*/ 1706367 h 1706366"/>
                <a:gd name="connsiteX142" fmla="*/ 3913149 w 3913150"/>
                <a:gd name="connsiteY142" fmla="*/ 1706367 h 1706366"/>
                <a:gd name="connsiteX0" fmla="*/ 0 w 3830844"/>
                <a:gd name="connsiteY0" fmla="*/ 0 h 1706367"/>
                <a:gd name="connsiteX1" fmla="*/ 0 w 3830844"/>
                <a:gd name="connsiteY1" fmla="*/ 19298 h 1706367"/>
                <a:gd name="connsiteX2" fmla="*/ 29086 w 3830844"/>
                <a:gd name="connsiteY2" fmla="*/ 19298 h 1706367"/>
                <a:gd name="connsiteX3" fmla="*/ 29086 w 3830844"/>
                <a:gd name="connsiteY3" fmla="*/ 41136 h 1706367"/>
                <a:gd name="connsiteX4" fmla="*/ 103516 w 3830844"/>
                <a:gd name="connsiteY4" fmla="*/ 41136 h 1706367"/>
                <a:gd name="connsiteX5" fmla="*/ 103516 w 3830844"/>
                <a:gd name="connsiteY5" fmla="*/ 75415 h 1706367"/>
                <a:gd name="connsiteX6" fmla="*/ 116852 w 3830844"/>
                <a:gd name="connsiteY6" fmla="*/ 75415 h 1706367"/>
                <a:gd name="connsiteX7" fmla="*/ 116852 w 3830844"/>
                <a:gd name="connsiteY7" fmla="*/ 91793 h 1706367"/>
                <a:gd name="connsiteX8" fmla="*/ 131967 w 3830844"/>
                <a:gd name="connsiteY8" fmla="*/ 91793 h 1706367"/>
                <a:gd name="connsiteX9" fmla="*/ 131967 w 3830844"/>
                <a:gd name="connsiteY9" fmla="*/ 112615 h 1706367"/>
                <a:gd name="connsiteX10" fmla="*/ 226464 w 3830844"/>
                <a:gd name="connsiteY10" fmla="*/ 112615 h 1706367"/>
                <a:gd name="connsiteX11" fmla="*/ 226464 w 3830844"/>
                <a:gd name="connsiteY11" fmla="*/ 187523 h 1706367"/>
                <a:gd name="connsiteX12" fmla="*/ 258853 w 3830844"/>
                <a:gd name="connsiteY12" fmla="*/ 187523 h 1706367"/>
                <a:gd name="connsiteX13" fmla="*/ 258853 w 3830844"/>
                <a:gd name="connsiteY13" fmla="*/ 228531 h 1706367"/>
                <a:gd name="connsiteX14" fmla="*/ 297211 w 3830844"/>
                <a:gd name="connsiteY14" fmla="*/ 228531 h 1706367"/>
                <a:gd name="connsiteX15" fmla="*/ 297211 w 3830844"/>
                <a:gd name="connsiteY15" fmla="*/ 291885 h 1706367"/>
                <a:gd name="connsiteX16" fmla="*/ 335315 w 3830844"/>
                <a:gd name="connsiteY16" fmla="*/ 291885 h 1706367"/>
                <a:gd name="connsiteX17" fmla="*/ 335315 w 3830844"/>
                <a:gd name="connsiteY17" fmla="*/ 311945 h 1706367"/>
                <a:gd name="connsiteX18" fmla="*/ 358177 w 3830844"/>
                <a:gd name="connsiteY18" fmla="*/ 311945 h 1706367"/>
                <a:gd name="connsiteX19" fmla="*/ 358177 w 3830844"/>
                <a:gd name="connsiteY19" fmla="*/ 336322 h 1706367"/>
                <a:gd name="connsiteX20" fmla="*/ 442641 w 3830844"/>
                <a:gd name="connsiteY20" fmla="*/ 336322 h 1706367"/>
                <a:gd name="connsiteX21" fmla="*/ 442641 w 3830844"/>
                <a:gd name="connsiteY21" fmla="*/ 357778 h 1706367"/>
                <a:gd name="connsiteX22" fmla="*/ 511228 w 3830844"/>
                <a:gd name="connsiteY22" fmla="*/ 357778 h 1706367"/>
                <a:gd name="connsiteX23" fmla="*/ 511228 w 3830844"/>
                <a:gd name="connsiteY23" fmla="*/ 376950 h 1706367"/>
                <a:gd name="connsiteX24" fmla="*/ 608520 w 3830844"/>
                <a:gd name="connsiteY24" fmla="*/ 376950 h 1706367"/>
                <a:gd name="connsiteX25" fmla="*/ 608520 w 3830844"/>
                <a:gd name="connsiteY25" fmla="*/ 395994 h 1706367"/>
                <a:gd name="connsiteX26" fmla="*/ 624016 w 3830844"/>
                <a:gd name="connsiteY26" fmla="*/ 395994 h 1706367"/>
                <a:gd name="connsiteX27" fmla="*/ 624016 w 3830844"/>
                <a:gd name="connsiteY27" fmla="*/ 398279 h 1706367"/>
                <a:gd name="connsiteX28" fmla="*/ 633796 w 3830844"/>
                <a:gd name="connsiteY28" fmla="*/ 398279 h 1706367"/>
                <a:gd name="connsiteX29" fmla="*/ 633796 w 3830844"/>
                <a:gd name="connsiteY29" fmla="*/ 401834 h 1706367"/>
                <a:gd name="connsiteX30" fmla="*/ 640273 w 3830844"/>
                <a:gd name="connsiteY30" fmla="*/ 401834 h 1706367"/>
                <a:gd name="connsiteX31" fmla="*/ 640273 w 3830844"/>
                <a:gd name="connsiteY31" fmla="*/ 426084 h 1706367"/>
                <a:gd name="connsiteX32" fmla="*/ 670884 w 3830844"/>
                <a:gd name="connsiteY32" fmla="*/ 426084 h 1706367"/>
                <a:gd name="connsiteX33" fmla="*/ 670884 w 3830844"/>
                <a:gd name="connsiteY33" fmla="*/ 436114 h 1706367"/>
                <a:gd name="connsiteX34" fmla="*/ 678377 w 3830844"/>
                <a:gd name="connsiteY34" fmla="*/ 436114 h 1706367"/>
                <a:gd name="connsiteX35" fmla="*/ 678377 w 3830844"/>
                <a:gd name="connsiteY35" fmla="*/ 440812 h 1706367"/>
                <a:gd name="connsiteX36" fmla="*/ 685998 w 3830844"/>
                <a:gd name="connsiteY36" fmla="*/ 440812 h 1706367"/>
                <a:gd name="connsiteX37" fmla="*/ 685998 w 3830844"/>
                <a:gd name="connsiteY37" fmla="*/ 471409 h 1706367"/>
                <a:gd name="connsiteX38" fmla="*/ 702256 w 3830844"/>
                <a:gd name="connsiteY38" fmla="*/ 471409 h 1706367"/>
                <a:gd name="connsiteX39" fmla="*/ 702256 w 3830844"/>
                <a:gd name="connsiteY39" fmla="*/ 520671 h 1706367"/>
                <a:gd name="connsiteX40" fmla="*/ 719276 w 3830844"/>
                <a:gd name="connsiteY40" fmla="*/ 520671 h 1706367"/>
                <a:gd name="connsiteX41" fmla="*/ 719276 w 3830844"/>
                <a:gd name="connsiteY41" fmla="*/ 528923 h 1706367"/>
                <a:gd name="connsiteX42" fmla="*/ 726261 w 3830844"/>
                <a:gd name="connsiteY42" fmla="*/ 528923 h 1706367"/>
                <a:gd name="connsiteX43" fmla="*/ 726261 w 3830844"/>
                <a:gd name="connsiteY43" fmla="*/ 545555 h 1706367"/>
                <a:gd name="connsiteX44" fmla="*/ 741376 w 3830844"/>
                <a:gd name="connsiteY44" fmla="*/ 545555 h 1706367"/>
                <a:gd name="connsiteX45" fmla="*/ 741376 w 3830844"/>
                <a:gd name="connsiteY45" fmla="*/ 559648 h 1706367"/>
                <a:gd name="connsiteX46" fmla="*/ 772367 w 3830844"/>
                <a:gd name="connsiteY46" fmla="*/ 559648 h 1706367"/>
                <a:gd name="connsiteX47" fmla="*/ 772367 w 3830844"/>
                <a:gd name="connsiteY47" fmla="*/ 567392 h 1706367"/>
                <a:gd name="connsiteX48" fmla="*/ 780369 w 3830844"/>
                <a:gd name="connsiteY48" fmla="*/ 567392 h 1706367"/>
                <a:gd name="connsiteX49" fmla="*/ 780369 w 3830844"/>
                <a:gd name="connsiteY49" fmla="*/ 576153 h 1706367"/>
                <a:gd name="connsiteX50" fmla="*/ 983463 w 3830844"/>
                <a:gd name="connsiteY50" fmla="*/ 576153 h 1706367"/>
                <a:gd name="connsiteX51" fmla="*/ 983463 w 3830844"/>
                <a:gd name="connsiteY51" fmla="*/ 594943 h 1706367"/>
                <a:gd name="connsiteX52" fmla="*/ 1042905 w 3830844"/>
                <a:gd name="connsiteY52" fmla="*/ 594943 h 1706367"/>
                <a:gd name="connsiteX53" fmla="*/ 1042905 w 3830844"/>
                <a:gd name="connsiteY53" fmla="*/ 636079 h 1706367"/>
                <a:gd name="connsiteX54" fmla="*/ 1080882 w 3830844"/>
                <a:gd name="connsiteY54" fmla="*/ 636079 h 1706367"/>
                <a:gd name="connsiteX55" fmla="*/ 1080882 w 3830844"/>
                <a:gd name="connsiteY55" fmla="*/ 678357 h 1706367"/>
                <a:gd name="connsiteX56" fmla="*/ 1091424 w 3830844"/>
                <a:gd name="connsiteY56" fmla="*/ 678357 h 1706367"/>
                <a:gd name="connsiteX57" fmla="*/ 1091424 w 3830844"/>
                <a:gd name="connsiteY57" fmla="*/ 718223 h 1706367"/>
                <a:gd name="connsiteX58" fmla="*/ 1114160 w 3830844"/>
                <a:gd name="connsiteY58" fmla="*/ 718223 h 1706367"/>
                <a:gd name="connsiteX59" fmla="*/ 1114160 w 3830844"/>
                <a:gd name="connsiteY59" fmla="*/ 736887 h 1706367"/>
                <a:gd name="connsiteX60" fmla="*/ 1129782 w 3830844"/>
                <a:gd name="connsiteY60" fmla="*/ 736887 h 1706367"/>
                <a:gd name="connsiteX61" fmla="*/ 1129782 w 3830844"/>
                <a:gd name="connsiteY61" fmla="*/ 762787 h 1706367"/>
                <a:gd name="connsiteX62" fmla="*/ 1154169 w 3830844"/>
                <a:gd name="connsiteY62" fmla="*/ 762787 h 1706367"/>
                <a:gd name="connsiteX63" fmla="*/ 1154169 w 3830844"/>
                <a:gd name="connsiteY63" fmla="*/ 819285 h 1706367"/>
                <a:gd name="connsiteX64" fmla="*/ 1176523 w 3830844"/>
                <a:gd name="connsiteY64" fmla="*/ 819285 h 1706367"/>
                <a:gd name="connsiteX65" fmla="*/ 1176523 w 3830844"/>
                <a:gd name="connsiteY65" fmla="*/ 823094 h 1706367"/>
                <a:gd name="connsiteX66" fmla="*/ 1184017 w 3830844"/>
                <a:gd name="connsiteY66" fmla="*/ 823094 h 1706367"/>
                <a:gd name="connsiteX67" fmla="*/ 1184017 w 3830844"/>
                <a:gd name="connsiteY67" fmla="*/ 863975 h 1706367"/>
                <a:gd name="connsiteX68" fmla="*/ 1290835 w 3830844"/>
                <a:gd name="connsiteY68" fmla="*/ 863975 h 1706367"/>
                <a:gd name="connsiteX69" fmla="*/ 1290835 w 3830844"/>
                <a:gd name="connsiteY69" fmla="*/ 882893 h 1706367"/>
                <a:gd name="connsiteX70" fmla="*/ 1317762 w 3830844"/>
                <a:gd name="connsiteY70" fmla="*/ 882893 h 1706367"/>
                <a:gd name="connsiteX71" fmla="*/ 1317762 w 3830844"/>
                <a:gd name="connsiteY71" fmla="*/ 927837 h 1706367"/>
                <a:gd name="connsiteX72" fmla="*/ 1341259 w 3830844"/>
                <a:gd name="connsiteY72" fmla="*/ 927837 h 1706367"/>
                <a:gd name="connsiteX73" fmla="*/ 1341259 w 3830844"/>
                <a:gd name="connsiteY73" fmla="*/ 946627 h 1706367"/>
                <a:gd name="connsiteX74" fmla="*/ 1370091 w 3830844"/>
                <a:gd name="connsiteY74" fmla="*/ 946627 h 1706367"/>
                <a:gd name="connsiteX75" fmla="*/ 1370091 w 3830844"/>
                <a:gd name="connsiteY75" fmla="*/ 968592 h 1706367"/>
                <a:gd name="connsiteX76" fmla="*/ 1412259 w 3830844"/>
                <a:gd name="connsiteY76" fmla="*/ 968592 h 1706367"/>
                <a:gd name="connsiteX77" fmla="*/ 1412259 w 3830844"/>
                <a:gd name="connsiteY77" fmla="*/ 1000459 h 1706367"/>
                <a:gd name="connsiteX78" fmla="*/ 1440964 w 3830844"/>
                <a:gd name="connsiteY78" fmla="*/ 1000459 h 1706367"/>
                <a:gd name="connsiteX79" fmla="*/ 1440964 w 3830844"/>
                <a:gd name="connsiteY79" fmla="*/ 1007950 h 1706367"/>
                <a:gd name="connsiteX80" fmla="*/ 1459508 w 3830844"/>
                <a:gd name="connsiteY80" fmla="*/ 1007950 h 1706367"/>
                <a:gd name="connsiteX81" fmla="*/ 1459508 w 3830844"/>
                <a:gd name="connsiteY81" fmla="*/ 1012775 h 1706367"/>
                <a:gd name="connsiteX82" fmla="*/ 1474750 w 3830844"/>
                <a:gd name="connsiteY82" fmla="*/ 1012775 h 1706367"/>
                <a:gd name="connsiteX83" fmla="*/ 1474750 w 3830844"/>
                <a:gd name="connsiteY83" fmla="*/ 1030549 h 1706367"/>
                <a:gd name="connsiteX84" fmla="*/ 1497866 w 3830844"/>
                <a:gd name="connsiteY84" fmla="*/ 1030549 h 1706367"/>
                <a:gd name="connsiteX85" fmla="*/ 1497866 w 3830844"/>
                <a:gd name="connsiteY85" fmla="*/ 1053783 h 1706367"/>
                <a:gd name="connsiteX86" fmla="*/ 1523523 w 3830844"/>
                <a:gd name="connsiteY86" fmla="*/ 1053783 h 1706367"/>
                <a:gd name="connsiteX87" fmla="*/ 1523523 w 3830844"/>
                <a:gd name="connsiteY87" fmla="*/ 1094411 h 1706367"/>
                <a:gd name="connsiteX88" fmla="*/ 1575853 w 3830844"/>
                <a:gd name="connsiteY88" fmla="*/ 1094411 h 1706367"/>
                <a:gd name="connsiteX89" fmla="*/ 1575853 w 3830844"/>
                <a:gd name="connsiteY89" fmla="*/ 1114598 h 1706367"/>
                <a:gd name="connsiteX90" fmla="*/ 1622593 w 3830844"/>
                <a:gd name="connsiteY90" fmla="*/ 1114598 h 1706367"/>
                <a:gd name="connsiteX91" fmla="*/ 1622593 w 3830844"/>
                <a:gd name="connsiteY91" fmla="*/ 1137324 h 1706367"/>
                <a:gd name="connsiteX92" fmla="*/ 1832800 w 3830844"/>
                <a:gd name="connsiteY92" fmla="*/ 1137324 h 1706367"/>
                <a:gd name="connsiteX93" fmla="*/ 1832800 w 3830844"/>
                <a:gd name="connsiteY93" fmla="*/ 1157384 h 1706367"/>
                <a:gd name="connsiteX94" fmla="*/ 1912056 w 3830844"/>
                <a:gd name="connsiteY94" fmla="*/ 1157384 h 1706367"/>
                <a:gd name="connsiteX95" fmla="*/ 1912056 w 3830844"/>
                <a:gd name="connsiteY95" fmla="*/ 1176048 h 1706367"/>
                <a:gd name="connsiteX96" fmla="*/ 1973150 w 3830844"/>
                <a:gd name="connsiteY96" fmla="*/ 1176048 h 1706367"/>
                <a:gd name="connsiteX97" fmla="*/ 1973150 w 3830844"/>
                <a:gd name="connsiteY97" fmla="*/ 1230768 h 1706367"/>
                <a:gd name="connsiteX98" fmla="*/ 1987375 w 3830844"/>
                <a:gd name="connsiteY98" fmla="*/ 1230768 h 1706367"/>
                <a:gd name="connsiteX99" fmla="*/ 1987375 w 3830844"/>
                <a:gd name="connsiteY99" fmla="*/ 1291202 h 1706367"/>
                <a:gd name="connsiteX100" fmla="*/ 2004268 w 3830844"/>
                <a:gd name="connsiteY100" fmla="*/ 1291202 h 1706367"/>
                <a:gd name="connsiteX101" fmla="*/ 2004268 w 3830844"/>
                <a:gd name="connsiteY101" fmla="*/ 1308088 h 1706367"/>
                <a:gd name="connsiteX102" fmla="*/ 2027511 w 3830844"/>
                <a:gd name="connsiteY102" fmla="*/ 1308088 h 1706367"/>
                <a:gd name="connsiteX103" fmla="*/ 2027511 w 3830844"/>
                <a:gd name="connsiteY103" fmla="*/ 1318118 h 1706367"/>
                <a:gd name="connsiteX104" fmla="*/ 2116039 w 3830844"/>
                <a:gd name="connsiteY104" fmla="*/ 1318118 h 1706367"/>
                <a:gd name="connsiteX105" fmla="*/ 2116039 w 3830844"/>
                <a:gd name="connsiteY105" fmla="*/ 1329164 h 1706367"/>
                <a:gd name="connsiteX106" fmla="*/ 2252198 w 3830844"/>
                <a:gd name="connsiteY106" fmla="*/ 1329164 h 1706367"/>
                <a:gd name="connsiteX107" fmla="*/ 2252198 w 3830844"/>
                <a:gd name="connsiteY107" fmla="*/ 1354048 h 1706367"/>
                <a:gd name="connsiteX108" fmla="*/ 2385307 w 3830844"/>
                <a:gd name="connsiteY108" fmla="*/ 1354048 h 1706367"/>
                <a:gd name="connsiteX109" fmla="*/ 2385307 w 3830844"/>
                <a:gd name="connsiteY109" fmla="*/ 1372711 h 1706367"/>
                <a:gd name="connsiteX110" fmla="*/ 2424936 w 3830844"/>
                <a:gd name="connsiteY110" fmla="*/ 1372711 h 1706367"/>
                <a:gd name="connsiteX111" fmla="*/ 2424936 w 3830844"/>
                <a:gd name="connsiteY111" fmla="*/ 1417148 h 1706367"/>
                <a:gd name="connsiteX112" fmla="*/ 2462786 w 3830844"/>
                <a:gd name="connsiteY112" fmla="*/ 1417148 h 1706367"/>
                <a:gd name="connsiteX113" fmla="*/ 2462786 w 3830844"/>
                <a:gd name="connsiteY113" fmla="*/ 1438478 h 1706367"/>
                <a:gd name="connsiteX114" fmla="*/ 2611645 w 3830844"/>
                <a:gd name="connsiteY114" fmla="*/ 1438478 h 1706367"/>
                <a:gd name="connsiteX115" fmla="*/ 2611645 w 3830844"/>
                <a:gd name="connsiteY115" fmla="*/ 1483549 h 1706367"/>
                <a:gd name="connsiteX116" fmla="*/ 2667404 w 3830844"/>
                <a:gd name="connsiteY116" fmla="*/ 1483549 h 1706367"/>
                <a:gd name="connsiteX117" fmla="*/ 2667404 w 3830844"/>
                <a:gd name="connsiteY117" fmla="*/ 1502466 h 1706367"/>
                <a:gd name="connsiteX118" fmla="*/ 2854494 w 3830844"/>
                <a:gd name="connsiteY118" fmla="*/ 1502466 h 1706367"/>
                <a:gd name="connsiteX119" fmla="*/ 2854494 w 3830844"/>
                <a:gd name="connsiteY119" fmla="*/ 1526462 h 1706367"/>
                <a:gd name="connsiteX120" fmla="*/ 3024692 w 3830844"/>
                <a:gd name="connsiteY120" fmla="*/ 1526462 h 1706367"/>
                <a:gd name="connsiteX121" fmla="*/ 3024692 w 3830844"/>
                <a:gd name="connsiteY121" fmla="*/ 1546014 h 1706367"/>
                <a:gd name="connsiteX122" fmla="*/ 3032821 w 3830844"/>
                <a:gd name="connsiteY122" fmla="*/ 1546014 h 1706367"/>
                <a:gd name="connsiteX123" fmla="*/ 3032821 w 3830844"/>
                <a:gd name="connsiteY123" fmla="*/ 1550712 h 1706367"/>
                <a:gd name="connsiteX124" fmla="*/ 3039806 w 3830844"/>
                <a:gd name="connsiteY124" fmla="*/ 1550712 h 1706367"/>
                <a:gd name="connsiteX125" fmla="*/ 3039806 w 3830844"/>
                <a:gd name="connsiteY125" fmla="*/ 1582579 h 1706367"/>
                <a:gd name="connsiteX126" fmla="*/ 3063431 w 3830844"/>
                <a:gd name="connsiteY126" fmla="*/ 1582579 h 1706367"/>
                <a:gd name="connsiteX127" fmla="*/ 3063431 w 3830844"/>
                <a:gd name="connsiteY127" fmla="*/ 1593752 h 1706367"/>
                <a:gd name="connsiteX128" fmla="*/ 3245187 w 3830844"/>
                <a:gd name="connsiteY128" fmla="*/ 1593752 h 1706367"/>
                <a:gd name="connsiteX129" fmla="*/ 3245187 w 3830844"/>
                <a:gd name="connsiteY129" fmla="*/ 1619144 h 1706367"/>
                <a:gd name="connsiteX130" fmla="*/ 3326475 w 3830844"/>
                <a:gd name="connsiteY130" fmla="*/ 1619144 h 1706367"/>
                <a:gd name="connsiteX131" fmla="*/ 3326475 w 3830844"/>
                <a:gd name="connsiteY131" fmla="*/ 1638697 h 1706367"/>
                <a:gd name="connsiteX132" fmla="*/ 3409034 w 3830844"/>
                <a:gd name="connsiteY132" fmla="*/ 1638697 h 1706367"/>
                <a:gd name="connsiteX133" fmla="*/ 3409034 w 3830844"/>
                <a:gd name="connsiteY133" fmla="*/ 1662184 h 1706367"/>
                <a:gd name="connsiteX134" fmla="*/ 3616192 w 3830844"/>
                <a:gd name="connsiteY134" fmla="*/ 1662184 h 1706367"/>
                <a:gd name="connsiteX135" fmla="*/ 3616192 w 3830844"/>
                <a:gd name="connsiteY135" fmla="*/ 1666628 h 1706367"/>
                <a:gd name="connsiteX136" fmla="*/ 3627242 w 3830844"/>
                <a:gd name="connsiteY136" fmla="*/ 1666628 h 1706367"/>
                <a:gd name="connsiteX137" fmla="*/ 3627242 w 3830844"/>
                <a:gd name="connsiteY137" fmla="*/ 1674246 h 1706367"/>
                <a:gd name="connsiteX138" fmla="*/ 3633466 w 3830844"/>
                <a:gd name="connsiteY138" fmla="*/ 1674246 h 1706367"/>
                <a:gd name="connsiteX139" fmla="*/ 3633466 w 3830844"/>
                <a:gd name="connsiteY139" fmla="*/ 1682625 h 1706367"/>
                <a:gd name="connsiteX140" fmla="*/ 3830844 w 3830844"/>
                <a:gd name="connsiteY140" fmla="*/ 1682625 h 1706367"/>
                <a:gd name="connsiteX141" fmla="*/ 3830844 w 3830844"/>
                <a:gd name="connsiteY141" fmla="*/ 1706367 h 1706367"/>
                <a:gd name="connsiteX0" fmla="*/ 0 w 3830844"/>
                <a:gd name="connsiteY0" fmla="*/ 0 h 1682624"/>
                <a:gd name="connsiteX1" fmla="*/ 0 w 3830844"/>
                <a:gd name="connsiteY1" fmla="*/ 19298 h 1682624"/>
                <a:gd name="connsiteX2" fmla="*/ 29086 w 3830844"/>
                <a:gd name="connsiteY2" fmla="*/ 19298 h 1682624"/>
                <a:gd name="connsiteX3" fmla="*/ 29086 w 3830844"/>
                <a:gd name="connsiteY3" fmla="*/ 41136 h 1682624"/>
                <a:gd name="connsiteX4" fmla="*/ 103516 w 3830844"/>
                <a:gd name="connsiteY4" fmla="*/ 41136 h 1682624"/>
                <a:gd name="connsiteX5" fmla="*/ 103516 w 3830844"/>
                <a:gd name="connsiteY5" fmla="*/ 75415 h 1682624"/>
                <a:gd name="connsiteX6" fmla="*/ 116852 w 3830844"/>
                <a:gd name="connsiteY6" fmla="*/ 75415 h 1682624"/>
                <a:gd name="connsiteX7" fmla="*/ 116852 w 3830844"/>
                <a:gd name="connsiteY7" fmla="*/ 91793 h 1682624"/>
                <a:gd name="connsiteX8" fmla="*/ 131967 w 3830844"/>
                <a:gd name="connsiteY8" fmla="*/ 91793 h 1682624"/>
                <a:gd name="connsiteX9" fmla="*/ 131967 w 3830844"/>
                <a:gd name="connsiteY9" fmla="*/ 112615 h 1682624"/>
                <a:gd name="connsiteX10" fmla="*/ 226464 w 3830844"/>
                <a:gd name="connsiteY10" fmla="*/ 112615 h 1682624"/>
                <a:gd name="connsiteX11" fmla="*/ 226464 w 3830844"/>
                <a:gd name="connsiteY11" fmla="*/ 187523 h 1682624"/>
                <a:gd name="connsiteX12" fmla="*/ 258853 w 3830844"/>
                <a:gd name="connsiteY12" fmla="*/ 187523 h 1682624"/>
                <a:gd name="connsiteX13" fmla="*/ 258853 w 3830844"/>
                <a:gd name="connsiteY13" fmla="*/ 228531 h 1682624"/>
                <a:gd name="connsiteX14" fmla="*/ 297211 w 3830844"/>
                <a:gd name="connsiteY14" fmla="*/ 228531 h 1682624"/>
                <a:gd name="connsiteX15" fmla="*/ 297211 w 3830844"/>
                <a:gd name="connsiteY15" fmla="*/ 291885 h 1682624"/>
                <a:gd name="connsiteX16" fmla="*/ 335315 w 3830844"/>
                <a:gd name="connsiteY16" fmla="*/ 291885 h 1682624"/>
                <a:gd name="connsiteX17" fmla="*/ 335315 w 3830844"/>
                <a:gd name="connsiteY17" fmla="*/ 311945 h 1682624"/>
                <a:gd name="connsiteX18" fmla="*/ 358177 w 3830844"/>
                <a:gd name="connsiteY18" fmla="*/ 311945 h 1682624"/>
                <a:gd name="connsiteX19" fmla="*/ 358177 w 3830844"/>
                <a:gd name="connsiteY19" fmla="*/ 336322 h 1682624"/>
                <a:gd name="connsiteX20" fmla="*/ 442641 w 3830844"/>
                <a:gd name="connsiteY20" fmla="*/ 336322 h 1682624"/>
                <a:gd name="connsiteX21" fmla="*/ 442641 w 3830844"/>
                <a:gd name="connsiteY21" fmla="*/ 357778 h 1682624"/>
                <a:gd name="connsiteX22" fmla="*/ 511228 w 3830844"/>
                <a:gd name="connsiteY22" fmla="*/ 357778 h 1682624"/>
                <a:gd name="connsiteX23" fmla="*/ 511228 w 3830844"/>
                <a:gd name="connsiteY23" fmla="*/ 376950 h 1682624"/>
                <a:gd name="connsiteX24" fmla="*/ 608520 w 3830844"/>
                <a:gd name="connsiteY24" fmla="*/ 376950 h 1682624"/>
                <a:gd name="connsiteX25" fmla="*/ 608520 w 3830844"/>
                <a:gd name="connsiteY25" fmla="*/ 395994 h 1682624"/>
                <a:gd name="connsiteX26" fmla="*/ 624016 w 3830844"/>
                <a:gd name="connsiteY26" fmla="*/ 395994 h 1682624"/>
                <a:gd name="connsiteX27" fmla="*/ 624016 w 3830844"/>
                <a:gd name="connsiteY27" fmla="*/ 398279 h 1682624"/>
                <a:gd name="connsiteX28" fmla="*/ 633796 w 3830844"/>
                <a:gd name="connsiteY28" fmla="*/ 398279 h 1682624"/>
                <a:gd name="connsiteX29" fmla="*/ 633796 w 3830844"/>
                <a:gd name="connsiteY29" fmla="*/ 401834 h 1682624"/>
                <a:gd name="connsiteX30" fmla="*/ 640273 w 3830844"/>
                <a:gd name="connsiteY30" fmla="*/ 401834 h 1682624"/>
                <a:gd name="connsiteX31" fmla="*/ 640273 w 3830844"/>
                <a:gd name="connsiteY31" fmla="*/ 426084 h 1682624"/>
                <a:gd name="connsiteX32" fmla="*/ 670884 w 3830844"/>
                <a:gd name="connsiteY32" fmla="*/ 426084 h 1682624"/>
                <a:gd name="connsiteX33" fmla="*/ 670884 w 3830844"/>
                <a:gd name="connsiteY33" fmla="*/ 436114 h 1682624"/>
                <a:gd name="connsiteX34" fmla="*/ 678377 w 3830844"/>
                <a:gd name="connsiteY34" fmla="*/ 436114 h 1682624"/>
                <a:gd name="connsiteX35" fmla="*/ 678377 w 3830844"/>
                <a:gd name="connsiteY35" fmla="*/ 440812 h 1682624"/>
                <a:gd name="connsiteX36" fmla="*/ 685998 w 3830844"/>
                <a:gd name="connsiteY36" fmla="*/ 440812 h 1682624"/>
                <a:gd name="connsiteX37" fmla="*/ 685998 w 3830844"/>
                <a:gd name="connsiteY37" fmla="*/ 471409 h 1682624"/>
                <a:gd name="connsiteX38" fmla="*/ 702256 w 3830844"/>
                <a:gd name="connsiteY38" fmla="*/ 471409 h 1682624"/>
                <a:gd name="connsiteX39" fmla="*/ 702256 w 3830844"/>
                <a:gd name="connsiteY39" fmla="*/ 520671 h 1682624"/>
                <a:gd name="connsiteX40" fmla="*/ 719276 w 3830844"/>
                <a:gd name="connsiteY40" fmla="*/ 520671 h 1682624"/>
                <a:gd name="connsiteX41" fmla="*/ 719276 w 3830844"/>
                <a:gd name="connsiteY41" fmla="*/ 528923 h 1682624"/>
                <a:gd name="connsiteX42" fmla="*/ 726261 w 3830844"/>
                <a:gd name="connsiteY42" fmla="*/ 528923 h 1682624"/>
                <a:gd name="connsiteX43" fmla="*/ 726261 w 3830844"/>
                <a:gd name="connsiteY43" fmla="*/ 545555 h 1682624"/>
                <a:gd name="connsiteX44" fmla="*/ 741376 w 3830844"/>
                <a:gd name="connsiteY44" fmla="*/ 545555 h 1682624"/>
                <a:gd name="connsiteX45" fmla="*/ 741376 w 3830844"/>
                <a:gd name="connsiteY45" fmla="*/ 559648 h 1682624"/>
                <a:gd name="connsiteX46" fmla="*/ 772367 w 3830844"/>
                <a:gd name="connsiteY46" fmla="*/ 559648 h 1682624"/>
                <a:gd name="connsiteX47" fmla="*/ 772367 w 3830844"/>
                <a:gd name="connsiteY47" fmla="*/ 567392 h 1682624"/>
                <a:gd name="connsiteX48" fmla="*/ 780369 w 3830844"/>
                <a:gd name="connsiteY48" fmla="*/ 567392 h 1682624"/>
                <a:gd name="connsiteX49" fmla="*/ 780369 w 3830844"/>
                <a:gd name="connsiteY49" fmla="*/ 576153 h 1682624"/>
                <a:gd name="connsiteX50" fmla="*/ 983463 w 3830844"/>
                <a:gd name="connsiteY50" fmla="*/ 576153 h 1682624"/>
                <a:gd name="connsiteX51" fmla="*/ 983463 w 3830844"/>
                <a:gd name="connsiteY51" fmla="*/ 594943 h 1682624"/>
                <a:gd name="connsiteX52" fmla="*/ 1042905 w 3830844"/>
                <a:gd name="connsiteY52" fmla="*/ 594943 h 1682624"/>
                <a:gd name="connsiteX53" fmla="*/ 1042905 w 3830844"/>
                <a:gd name="connsiteY53" fmla="*/ 636079 h 1682624"/>
                <a:gd name="connsiteX54" fmla="*/ 1080882 w 3830844"/>
                <a:gd name="connsiteY54" fmla="*/ 636079 h 1682624"/>
                <a:gd name="connsiteX55" fmla="*/ 1080882 w 3830844"/>
                <a:gd name="connsiteY55" fmla="*/ 678357 h 1682624"/>
                <a:gd name="connsiteX56" fmla="*/ 1091424 w 3830844"/>
                <a:gd name="connsiteY56" fmla="*/ 678357 h 1682624"/>
                <a:gd name="connsiteX57" fmla="*/ 1091424 w 3830844"/>
                <a:gd name="connsiteY57" fmla="*/ 718223 h 1682624"/>
                <a:gd name="connsiteX58" fmla="*/ 1114160 w 3830844"/>
                <a:gd name="connsiteY58" fmla="*/ 718223 h 1682624"/>
                <a:gd name="connsiteX59" fmla="*/ 1114160 w 3830844"/>
                <a:gd name="connsiteY59" fmla="*/ 736887 h 1682624"/>
                <a:gd name="connsiteX60" fmla="*/ 1129782 w 3830844"/>
                <a:gd name="connsiteY60" fmla="*/ 736887 h 1682624"/>
                <a:gd name="connsiteX61" fmla="*/ 1129782 w 3830844"/>
                <a:gd name="connsiteY61" fmla="*/ 762787 h 1682624"/>
                <a:gd name="connsiteX62" fmla="*/ 1154169 w 3830844"/>
                <a:gd name="connsiteY62" fmla="*/ 762787 h 1682624"/>
                <a:gd name="connsiteX63" fmla="*/ 1154169 w 3830844"/>
                <a:gd name="connsiteY63" fmla="*/ 819285 h 1682624"/>
                <a:gd name="connsiteX64" fmla="*/ 1176523 w 3830844"/>
                <a:gd name="connsiteY64" fmla="*/ 819285 h 1682624"/>
                <a:gd name="connsiteX65" fmla="*/ 1176523 w 3830844"/>
                <a:gd name="connsiteY65" fmla="*/ 823094 h 1682624"/>
                <a:gd name="connsiteX66" fmla="*/ 1184017 w 3830844"/>
                <a:gd name="connsiteY66" fmla="*/ 823094 h 1682624"/>
                <a:gd name="connsiteX67" fmla="*/ 1184017 w 3830844"/>
                <a:gd name="connsiteY67" fmla="*/ 863975 h 1682624"/>
                <a:gd name="connsiteX68" fmla="*/ 1290835 w 3830844"/>
                <a:gd name="connsiteY68" fmla="*/ 863975 h 1682624"/>
                <a:gd name="connsiteX69" fmla="*/ 1290835 w 3830844"/>
                <a:gd name="connsiteY69" fmla="*/ 882893 h 1682624"/>
                <a:gd name="connsiteX70" fmla="*/ 1317762 w 3830844"/>
                <a:gd name="connsiteY70" fmla="*/ 882893 h 1682624"/>
                <a:gd name="connsiteX71" fmla="*/ 1317762 w 3830844"/>
                <a:gd name="connsiteY71" fmla="*/ 927837 h 1682624"/>
                <a:gd name="connsiteX72" fmla="*/ 1341259 w 3830844"/>
                <a:gd name="connsiteY72" fmla="*/ 927837 h 1682624"/>
                <a:gd name="connsiteX73" fmla="*/ 1341259 w 3830844"/>
                <a:gd name="connsiteY73" fmla="*/ 946627 h 1682624"/>
                <a:gd name="connsiteX74" fmla="*/ 1370091 w 3830844"/>
                <a:gd name="connsiteY74" fmla="*/ 946627 h 1682624"/>
                <a:gd name="connsiteX75" fmla="*/ 1370091 w 3830844"/>
                <a:gd name="connsiteY75" fmla="*/ 968592 h 1682624"/>
                <a:gd name="connsiteX76" fmla="*/ 1412259 w 3830844"/>
                <a:gd name="connsiteY76" fmla="*/ 968592 h 1682624"/>
                <a:gd name="connsiteX77" fmla="*/ 1412259 w 3830844"/>
                <a:gd name="connsiteY77" fmla="*/ 1000459 h 1682624"/>
                <a:gd name="connsiteX78" fmla="*/ 1440964 w 3830844"/>
                <a:gd name="connsiteY78" fmla="*/ 1000459 h 1682624"/>
                <a:gd name="connsiteX79" fmla="*/ 1440964 w 3830844"/>
                <a:gd name="connsiteY79" fmla="*/ 1007950 h 1682624"/>
                <a:gd name="connsiteX80" fmla="*/ 1459508 w 3830844"/>
                <a:gd name="connsiteY80" fmla="*/ 1007950 h 1682624"/>
                <a:gd name="connsiteX81" fmla="*/ 1459508 w 3830844"/>
                <a:gd name="connsiteY81" fmla="*/ 1012775 h 1682624"/>
                <a:gd name="connsiteX82" fmla="*/ 1474750 w 3830844"/>
                <a:gd name="connsiteY82" fmla="*/ 1012775 h 1682624"/>
                <a:gd name="connsiteX83" fmla="*/ 1474750 w 3830844"/>
                <a:gd name="connsiteY83" fmla="*/ 1030549 h 1682624"/>
                <a:gd name="connsiteX84" fmla="*/ 1497866 w 3830844"/>
                <a:gd name="connsiteY84" fmla="*/ 1030549 h 1682624"/>
                <a:gd name="connsiteX85" fmla="*/ 1497866 w 3830844"/>
                <a:gd name="connsiteY85" fmla="*/ 1053783 h 1682624"/>
                <a:gd name="connsiteX86" fmla="*/ 1523523 w 3830844"/>
                <a:gd name="connsiteY86" fmla="*/ 1053783 h 1682624"/>
                <a:gd name="connsiteX87" fmla="*/ 1523523 w 3830844"/>
                <a:gd name="connsiteY87" fmla="*/ 1094411 h 1682624"/>
                <a:gd name="connsiteX88" fmla="*/ 1575853 w 3830844"/>
                <a:gd name="connsiteY88" fmla="*/ 1094411 h 1682624"/>
                <a:gd name="connsiteX89" fmla="*/ 1575853 w 3830844"/>
                <a:gd name="connsiteY89" fmla="*/ 1114598 h 1682624"/>
                <a:gd name="connsiteX90" fmla="*/ 1622593 w 3830844"/>
                <a:gd name="connsiteY90" fmla="*/ 1114598 h 1682624"/>
                <a:gd name="connsiteX91" fmla="*/ 1622593 w 3830844"/>
                <a:gd name="connsiteY91" fmla="*/ 1137324 h 1682624"/>
                <a:gd name="connsiteX92" fmla="*/ 1832800 w 3830844"/>
                <a:gd name="connsiteY92" fmla="*/ 1137324 h 1682624"/>
                <a:gd name="connsiteX93" fmla="*/ 1832800 w 3830844"/>
                <a:gd name="connsiteY93" fmla="*/ 1157384 h 1682624"/>
                <a:gd name="connsiteX94" fmla="*/ 1912056 w 3830844"/>
                <a:gd name="connsiteY94" fmla="*/ 1157384 h 1682624"/>
                <a:gd name="connsiteX95" fmla="*/ 1912056 w 3830844"/>
                <a:gd name="connsiteY95" fmla="*/ 1176048 h 1682624"/>
                <a:gd name="connsiteX96" fmla="*/ 1973150 w 3830844"/>
                <a:gd name="connsiteY96" fmla="*/ 1176048 h 1682624"/>
                <a:gd name="connsiteX97" fmla="*/ 1973150 w 3830844"/>
                <a:gd name="connsiteY97" fmla="*/ 1230768 h 1682624"/>
                <a:gd name="connsiteX98" fmla="*/ 1987375 w 3830844"/>
                <a:gd name="connsiteY98" fmla="*/ 1230768 h 1682624"/>
                <a:gd name="connsiteX99" fmla="*/ 1987375 w 3830844"/>
                <a:gd name="connsiteY99" fmla="*/ 1291202 h 1682624"/>
                <a:gd name="connsiteX100" fmla="*/ 2004268 w 3830844"/>
                <a:gd name="connsiteY100" fmla="*/ 1291202 h 1682624"/>
                <a:gd name="connsiteX101" fmla="*/ 2004268 w 3830844"/>
                <a:gd name="connsiteY101" fmla="*/ 1308088 h 1682624"/>
                <a:gd name="connsiteX102" fmla="*/ 2027511 w 3830844"/>
                <a:gd name="connsiteY102" fmla="*/ 1308088 h 1682624"/>
                <a:gd name="connsiteX103" fmla="*/ 2027511 w 3830844"/>
                <a:gd name="connsiteY103" fmla="*/ 1318118 h 1682624"/>
                <a:gd name="connsiteX104" fmla="*/ 2116039 w 3830844"/>
                <a:gd name="connsiteY104" fmla="*/ 1318118 h 1682624"/>
                <a:gd name="connsiteX105" fmla="*/ 2116039 w 3830844"/>
                <a:gd name="connsiteY105" fmla="*/ 1329164 h 1682624"/>
                <a:gd name="connsiteX106" fmla="*/ 2252198 w 3830844"/>
                <a:gd name="connsiteY106" fmla="*/ 1329164 h 1682624"/>
                <a:gd name="connsiteX107" fmla="*/ 2252198 w 3830844"/>
                <a:gd name="connsiteY107" fmla="*/ 1354048 h 1682624"/>
                <a:gd name="connsiteX108" fmla="*/ 2385307 w 3830844"/>
                <a:gd name="connsiteY108" fmla="*/ 1354048 h 1682624"/>
                <a:gd name="connsiteX109" fmla="*/ 2385307 w 3830844"/>
                <a:gd name="connsiteY109" fmla="*/ 1372711 h 1682624"/>
                <a:gd name="connsiteX110" fmla="*/ 2424936 w 3830844"/>
                <a:gd name="connsiteY110" fmla="*/ 1372711 h 1682624"/>
                <a:gd name="connsiteX111" fmla="*/ 2424936 w 3830844"/>
                <a:gd name="connsiteY111" fmla="*/ 1417148 h 1682624"/>
                <a:gd name="connsiteX112" fmla="*/ 2462786 w 3830844"/>
                <a:gd name="connsiteY112" fmla="*/ 1417148 h 1682624"/>
                <a:gd name="connsiteX113" fmla="*/ 2462786 w 3830844"/>
                <a:gd name="connsiteY113" fmla="*/ 1438478 h 1682624"/>
                <a:gd name="connsiteX114" fmla="*/ 2611645 w 3830844"/>
                <a:gd name="connsiteY114" fmla="*/ 1438478 h 1682624"/>
                <a:gd name="connsiteX115" fmla="*/ 2611645 w 3830844"/>
                <a:gd name="connsiteY115" fmla="*/ 1483549 h 1682624"/>
                <a:gd name="connsiteX116" fmla="*/ 2667404 w 3830844"/>
                <a:gd name="connsiteY116" fmla="*/ 1483549 h 1682624"/>
                <a:gd name="connsiteX117" fmla="*/ 2667404 w 3830844"/>
                <a:gd name="connsiteY117" fmla="*/ 1502466 h 1682624"/>
                <a:gd name="connsiteX118" fmla="*/ 2854494 w 3830844"/>
                <a:gd name="connsiteY118" fmla="*/ 1502466 h 1682624"/>
                <a:gd name="connsiteX119" fmla="*/ 2854494 w 3830844"/>
                <a:gd name="connsiteY119" fmla="*/ 1526462 h 1682624"/>
                <a:gd name="connsiteX120" fmla="*/ 3024692 w 3830844"/>
                <a:gd name="connsiteY120" fmla="*/ 1526462 h 1682624"/>
                <a:gd name="connsiteX121" fmla="*/ 3024692 w 3830844"/>
                <a:gd name="connsiteY121" fmla="*/ 1546014 h 1682624"/>
                <a:gd name="connsiteX122" fmla="*/ 3032821 w 3830844"/>
                <a:gd name="connsiteY122" fmla="*/ 1546014 h 1682624"/>
                <a:gd name="connsiteX123" fmla="*/ 3032821 w 3830844"/>
                <a:gd name="connsiteY123" fmla="*/ 1550712 h 1682624"/>
                <a:gd name="connsiteX124" fmla="*/ 3039806 w 3830844"/>
                <a:gd name="connsiteY124" fmla="*/ 1550712 h 1682624"/>
                <a:gd name="connsiteX125" fmla="*/ 3039806 w 3830844"/>
                <a:gd name="connsiteY125" fmla="*/ 1582579 h 1682624"/>
                <a:gd name="connsiteX126" fmla="*/ 3063431 w 3830844"/>
                <a:gd name="connsiteY126" fmla="*/ 1582579 h 1682624"/>
                <a:gd name="connsiteX127" fmla="*/ 3063431 w 3830844"/>
                <a:gd name="connsiteY127" fmla="*/ 1593752 h 1682624"/>
                <a:gd name="connsiteX128" fmla="*/ 3245187 w 3830844"/>
                <a:gd name="connsiteY128" fmla="*/ 1593752 h 1682624"/>
                <a:gd name="connsiteX129" fmla="*/ 3245187 w 3830844"/>
                <a:gd name="connsiteY129" fmla="*/ 1619144 h 1682624"/>
                <a:gd name="connsiteX130" fmla="*/ 3326475 w 3830844"/>
                <a:gd name="connsiteY130" fmla="*/ 1619144 h 1682624"/>
                <a:gd name="connsiteX131" fmla="*/ 3326475 w 3830844"/>
                <a:gd name="connsiteY131" fmla="*/ 1638697 h 1682624"/>
                <a:gd name="connsiteX132" fmla="*/ 3409034 w 3830844"/>
                <a:gd name="connsiteY132" fmla="*/ 1638697 h 1682624"/>
                <a:gd name="connsiteX133" fmla="*/ 3409034 w 3830844"/>
                <a:gd name="connsiteY133" fmla="*/ 1662184 h 1682624"/>
                <a:gd name="connsiteX134" fmla="*/ 3616192 w 3830844"/>
                <a:gd name="connsiteY134" fmla="*/ 1662184 h 1682624"/>
                <a:gd name="connsiteX135" fmla="*/ 3616192 w 3830844"/>
                <a:gd name="connsiteY135" fmla="*/ 1666628 h 1682624"/>
                <a:gd name="connsiteX136" fmla="*/ 3627242 w 3830844"/>
                <a:gd name="connsiteY136" fmla="*/ 1666628 h 1682624"/>
                <a:gd name="connsiteX137" fmla="*/ 3627242 w 3830844"/>
                <a:gd name="connsiteY137" fmla="*/ 1674246 h 1682624"/>
                <a:gd name="connsiteX138" fmla="*/ 3633466 w 3830844"/>
                <a:gd name="connsiteY138" fmla="*/ 1674246 h 1682624"/>
                <a:gd name="connsiteX139" fmla="*/ 3633466 w 3830844"/>
                <a:gd name="connsiteY139" fmla="*/ 1682625 h 1682624"/>
                <a:gd name="connsiteX140" fmla="*/ 3830844 w 3830844"/>
                <a:gd name="connsiteY140" fmla="*/ 1682625 h 1682624"/>
                <a:gd name="connsiteX0" fmla="*/ 0 w 3633466"/>
                <a:gd name="connsiteY0" fmla="*/ 0 h 1682625"/>
                <a:gd name="connsiteX1" fmla="*/ 0 w 3633466"/>
                <a:gd name="connsiteY1" fmla="*/ 19298 h 1682625"/>
                <a:gd name="connsiteX2" fmla="*/ 29086 w 3633466"/>
                <a:gd name="connsiteY2" fmla="*/ 19298 h 1682625"/>
                <a:gd name="connsiteX3" fmla="*/ 29086 w 3633466"/>
                <a:gd name="connsiteY3" fmla="*/ 41136 h 1682625"/>
                <a:gd name="connsiteX4" fmla="*/ 103516 w 3633466"/>
                <a:gd name="connsiteY4" fmla="*/ 41136 h 1682625"/>
                <a:gd name="connsiteX5" fmla="*/ 103516 w 3633466"/>
                <a:gd name="connsiteY5" fmla="*/ 75415 h 1682625"/>
                <a:gd name="connsiteX6" fmla="*/ 116852 w 3633466"/>
                <a:gd name="connsiteY6" fmla="*/ 75415 h 1682625"/>
                <a:gd name="connsiteX7" fmla="*/ 116852 w 3633466"/>
                <a:gd name="connsiteY7" fmla="*/ 91793 h 1682625"/>
                <a:gd name="connsiteX8" fmla="*/ 131967 w 3633466"/>
                <a:gd name="connsiteY8" fmla="*/ 91793 h 1682625"/>
                <a:gd name="connsiteX9" fmla="*/ 131967 w 3633466"/>
                <a:gd name="connsiteY9" fmla="*/ 112615 h 1682625"/>
                <a:gd name="connsiteX10" fmla="*/ 226464 w 3633466"/>
                <a:gd name="connsiteY10" fmla="*/ 112615 h 1682625"/>
                <a:gd name="connsiteX11" fmla="*/ 226464 w 3633466"/>
                <a:gd name="connsiteY11" fmla="*/ 187523 h 1682625"/>
                <a:gd name="connsiteX12" fmla="*/ 258853 w 3633466"/>
                <a:gd name="connsiteY12" fmla="*/ 187523 h 1682625"/>
                <a:gd name="connsiteX13" fmla="*/ 258853 w 3633466"/>
                <a:gd name="connsiteY13" fmla="*/ 228531 h 1682625"/>
                <a:gd name="connsiteX14" fmla="*/ 297211 w 3633466"/>
                <a:gd name="connsiteY14" fmla="*/ 228531 h 1682625"/>
                <a:gd name="connsiteX15" fmla="*/ 297211 w 3633466"/>
                <a:gd name="connsiteY15" fmla="*/ 291885 h 1682625"/>
                <a:gd name="connsiteX16" fmla="*/ 335315 w 3633466"/>
                <a:gd name="connsiteY16" fmla="*/ 291885 h 1682625"/>
                <a:gd name="connsiteX17" fmla="*/ 335315 w 3633466"/>
                <a:gd name="connsiteY17" fmla="*/ 311945 h 1682625"/>
                <a:gd name="connsiteX18" fmla="*/ 358177 w 3633466"/>
                <a:gd name="connsiteY18" fmla="*/ 311945 h 1682625"/>
                <a:gd name="connsiteX19" fmla="*/ 358177 w 3633466"/>
                <a:gd name="connsiteY19" fmla="*/ 336322 h 1682625"/>
                <a:gd name="connsiteX20" fmla="*/ 442641 w 3633466"/>
                <a:gd name="connsiteY20" fmla="*/ 336322 h 1682625"/>
                <a:gd name="connsiteX21" fmla="*/ 442641 w 3633466"/>
                <a:gd name="connsiteY21" fmla="*/ 357778 h 1682625"/>
                <a:gd name="connsiteX22" fmla="*/ 511228 w 3633466"/>
                <a:gd name="connsiteY22" fmla="*/ 357778 h 1682625"/>
                <a:gd name="connsiteX23" fmla="*/ 511228 w 3633466"/>
                <a:gd name="connsiteY23" fmla="*/ 376950 h 1682625"/>
                <a:gd name="connsiteX24" fmla="*/ 608520 w 3633466"/>
                <a:gd name="connsiteY24" fmla="*/ 376950 h 1682625"/>
                <a:gd name="connsiteX25" fmla="*/ 608520 w 3633466"/>
                <a:gd name="connsiteY25" fmla="*/ 395994 h 1682625"/>
                <a:gd name="connsiteX26" fmla="*/ 624016 w 3633466"/>
                <a:gd name="connsiteY26" fmla="*/ 395994 h 1682625"/>
                <a:gd name="connsiteX27" fmla="*/ 624016 w 3633466"/>
                <a:gd name="connsiteY27" fmla="*/ 398279 h 1682625"/>
                <a:gd name="connsiteX28" fmla="*/ 633796 w 3633466"/>
                <a:gd name="connsiteY28" fmla="*/ 398279 h 1682625"/>
                <a:gd name="connsiteX29" fmla="*/ 633796 w 3633466"/>
                <a:gd name="connsiteY29" fmla="*/ 401834 h 1682625"/>
                <a:gd name="connsiteX30" fmla="*/ 640273 w 3633466"/>
                <a:gd name="connsiteY30" fmla="*/ 401834 h 1682625"/>
                <a:gd name="connsiteX31" fmla="*/ 640273 w 3633466"/>
                <a:gd name="connsiteY31" fmla="*/ 426084 h 1682625"/>
                <a:gd name="connsiteX32" fmla="*/ 670884 w 3633466"/>
                <a:gd name="connsiteY32" fmla="*/ 426084 h 1682625"/>
                <a:gd name="connsiteX33" fmla="*/ 670884 w 3633466"/>
                <a:gd name="connsiteY33" fmla="*/ 436114 h 1682625"/>
                <a:gd name="connsiteX34" fmla="*/ 678377 w 3633466"/>
                <a:gd name="connsiteY34" fmla="*/ 436114 h 1682625"/>
                <a:gd name="connsiteX35" fmla="*/ 678377 w 3633466"/>
                <a:gd name="connsiteY35" fmla="*/ 440812 h 1682625"/>
                <a:gd name="connsiteX36" fmla="*/ 685998 w 3633466"/>
                <a:gd name="connsiteY36" fmla="*/ 440812 h 1682625"/>
                <a:gd name="connsiteX37" fmla="*/ 685998 w 3633466"/>
                <a:gd name="connsiteY37" fmla="*/ 471409 h 1682625"/>
                <a:gd name="connsiteX38" fmla="*/ 702256 w 3633466"/>
                <a:gd name="connsiteY38" fmla="*/ 471409 h 1682625"/>
                <a:gd name="connsiteX39" fmla="*/ 702256 w 3633466"/>
                <a:gd name="connsiteY39" fmla="*/ 520671 h 1682625"/>
                <a:gd name="connsiteX40" fmla="*/ 719276 w 3633466"/>
                <a:gd name="connsiteY40" fmla="*/ 520671 h 1682625"/>
                <a:gd name="connsiteX41" fmla="*/ 719276 w 3633466"/>
                <a:gd name="connsiteY41" fmla="*/ 528923 h 1682625"/>
                <a:gd name="connsiteX42" fmla="*/ 726261 w 3633466"/>
                <a:gd name="connsiteY42" fmla="*/ 528923 h 1682625"/>
                <a:gd name="connsiteX43" fmla="*/ 726261 w 3633466"/>
                <a:gd name="connsiteY43" fmla="*/ 545555 h 1682625"/>
                <a:gd name="connsiteX44" fmla="*/ 741376 w 3633466"/>
                <a:gd name="connsiteY44" fmla="*/ 545555 h 1682625"/>
                <a:gd name="connsiteX45" fmla="*/ 741376 w 3633466"/>
                <a:gd name="connsiteY45" fmla="*/ 559648 h 1682625"/>
                <a:gd name="connsiteX46" fmla="*/ 772367 w 3633466"/>
                <a:gd name="connsiteY46" fmla="*/ 559648 h 1682625"/>
                <a:gd name="connsiteX47" fmla="*/ 772367 w 3633466"/>
                <a:gd name="connsiteY47" fmla="*/ 567392 h 1682625"/>
                <a:gd name="connsiteX48" fmla="*/ 780369 w 3633466"/>
                <a:gd name="connsiteY48" fmla="*/ 567392 h 1682625"/>
                <a:gd name="connsiteX49" fmla="*/ 780369 w 3633466"/>
                <a:gd name="connsiteY49" fmla="*/ 576153 h 1682625"/>
                <a:gd name="connsiteX50" fmla="*/ 983463 w 3633466"/>
                <a:gd name="connsiteY50" fmla="*/ 576153 h 1682625"/>
                <a:gd name="connsiteX51" fmla="*/ 983463 w 3633466"/>
                <a:gd name="connsiteY51" fmla="*/ 594943 h 1682625"/>
                <a:gd name="connsiteX52" fmla="*/ 1042905 w 3633466"/>
                <a:gd name="connsiteY52" fmla="*/ 594943 h 1682625"/>
                <a:gd name="connsiteX53" fmla="*/ 1042905 w 3633466"/>
                <a:gd name="connsiteY53" fmla="*/ 636079 h 1682625"/>
                <a:gd name="connsiteX54" fmla="*/ 1080882 w 3633466"/>
                <a:gd name="connsiteY54" fmla="*/ 636079 h 1682625"/>
                <a:gd name="connsiteX55" fmla="*/ 1080882 w 3633466"/>
                <a:gd name="connsiteY55" fmla="*/ 678357 h 1682625"/>
                <a:gd name="connsiteX56" fmla="*/ 1091424 w 3633466"/>
                <a:gd name="connsiteY56" fmla="*/ 678357 h 1682625"/>
                <a:gd name="connsiteX57" fmla="*/ 1091424 w 3633466"/>
                <a:gd name="connsiteY57" fmla="*/ 718223 h 1682625"/>
                <a:gd name="connsiteX58" fmla="*/ 1114160 w 3633466"/>
                <a:gd name="connsiteY58" fmla="*/ 718223 h 1682625"/>
                <a:gd name="connsiteX59" fmla="*/ 1114160 w 3633466"/>
                <a:gd name="connsiteY59" fmla="*/ 736887 h 1682625"/>
                <a:gd name="connsiteX60" fmla="*/ 1129782 w 3633466"/>
                <a:gd name="connsiteY60" fmla="*/ 736887 h 1682625"/>
                <a:gd name="connsiteX61" fmla="*/ 1129782 w 3633466"/>
                <a:gd name="connsiteY61" fmla="*/ 762787 h 1682625"/>
                <a:gd name="connsiteX62" fmla="*/ 1154169 w 3633466"/>
                <a:gd name="connsiteY62" fmla="*/ 762787 h 1682625"/>
                <a:gd name="connsiteX63" fmla="*/ 1154169 w 3633466"/>
                <a:gd name="connsiteY63" fmla="*/ 819285 h 1682625"/>
                <a:gd name="connsiteX64" fmla="*/ 1176523 w 3633466"/>
                <a:gd name="connsiteY64" fmla="*/ 819285 h 1682625"/>
                <a:gd name="connsiteX65" fmla="*/ 1176523 w 3633466"/>
                <a:gd name="connsiteY65" fmla="*/ 823094 h 1682625"/>
                <a:gd name="connsiteX66" fmla="*/ 1184017 w 3633466"/>
                <a:gd name="connsiteY66" fmla="*/ 823094 h 1682625"/>
                <a:gd name="connsiteX67" fmla="*/ 1184017 w 3633466"/>
                <a:gd name="connsiteY67" fmla="*/ 863975 h 1682625"/>
                <a:gd name="connsiteX68" fmla="*/ 1290835 w 3633466"/>
                <a:gd name="connsiteY68" fmla="*/ 863975 h 1682625"/>
                <a:gd name="connsiteX69" fmla="*/ 1290835 w 3633466"/>
                <a:gd name="connsiteY69" fmla="*/ 882893 h 1682625"/>
                <a:gd name="connsiteX70" fmla="*/ 1317762 w 3633466"/>
                <a:gd name="connsiteY70" fmla="*/ 882893 h 1682625"/>
                <a:gd name="connsiteX71" fmla="*/ 1317762 w 3633466"/>
                <a:gd name="connsiteY71" fmla="*/ 927837 h 1682625"/>
                <a:gd name="connsiteX72" fmla="*/ 1341259 w 3633466"/>
                <a:gd name="connsiteY72" fmla="*/ 927837 h 1682625"/>
                <a:gd name="connsiteX73" fmla="*/ 1341259 w 3633466"/>
                <a:gd name="connsiteY73" fmla="*/ 946627 h 1682625"/>
                <a:gd name="connsiteX74" fmla="*/ 1370091 w 3633466"/>
                <a:gd name="connsiteY74" fmla="*/ 946627 h 1682625"/>
                <a:gd name="connsiteX75" fmla="*/ 1370091 w 3633466"/>
                <a:gd name="connsiteY75" fmla="*/ 968592 h 1682625"/>
                <a:gd name="connsiteX76" fmla="*/ 1412259 w 3633466"/>
                <a:gd name="connsiteY76" fmla="*/ 968592 h 1682625"/>
                <a:gd name="connsiteX77" fmla="*/ 1412259 w 3633466"/>
                <a:gd name="connsiteY77" fmla="*/ 1000459 h 1682625"/>
                <a:gd name="connsiteX78" fmla="*/ 1440964 w 3633466"/>
                <a:gd name="connsiteY78" fmla="*/ 1000459 h 1682625"/>
                <a:gd name="connsiteX79" fmla="*/ 1440964 w 3633466"/>
                <a:gd name="connsiteY79" fmla="*/ 1007950 h 1682625"/>
                <a:gd name="connsiteX80" fmla="*/ 1459508 w 3633466"/>
                <a:gd name="connsiteY80" fmla="*/ 1007950 h 1682625"/>
                <a:gd name="connsiteX81" fmla="*/ 1459508 w 3633466"/>
                <a:gd name="connsiteY81" fmla="*/ 1012775 h 1682625"/>
                <a:gd name="connsiteX82" fmla="*/ 1474750 w 3633466"/>
                <a:gd name="connsiteY82" fmla="*/ 1012775 h 1682625"/>
                <a:gd name="connsiteX83" fmla="*/ 1474750 w 3633466"/>
                <a:gd name="connsiteY83" fmla="*/ 1030549 h 1682625"/>
                <a:gd name="connsiteX84" fmla="*/ 1497866 w 3633466"/>
                <a:gd name="connsiteY84" fmla="*/ 1030549 h 1682625"/>
                <a:gd name="connsiteX85" fmla="*/ 1497866 w 3633466"/>
                <a:gd name="connsiteY85" fmla="*/ 1053783 h 1682625"/>
                <a:gd name="connsiteX86" fmla="*/ 1523523 w 3633466"/>
                <a:gd name="connsiteY86" fmla="*/ 1053783 h 1682625"/>
                <a:gd name="connsiteX87" fmla="*/ 1523523 w 3633466"/>
                <a:gd name="connsiteY87" fmla="*/ 1094411 h 1682625"/>
                <a:gd name="connsiteX88" fmla="*/ 1575853 w 3633466"/>
                <a:gd name="connsiteY88" fmla="*/ 1094411 h 1682625"/>
                <a:gd name="connsiteX89" fmla="*/ 1575853 w 3633466"/>
                <a:gd name="connsiteY89" fmla="*/ 1114598 h 1682625"/>
                <a:gd name="connsiteX90" fmla="*/ 1622593 w 3633466"/>
                <a:gd name="connsiteY90" fmla="*/ 1114598 h 1682625"/>
                <a:gd name="connsiteX91" fmla="*/ 1622593 w 3633466"/>
                <a:gd name="connsiteY91" fmla="*/ 1137324 h 1682625"/>
                <a:gd name="connsiteX92" fmla="*/ 1832800 w 3633466"/>
                <a:gd name="connsiteY92" fmla="*/ 1137324 h 1682625"/>
                <a:gd name="connsiteX93" fmla="*/ 1832800 w 3633466"/>
                <a:gd name="connsiteY93" fmla="*/ 1157384 h 1682625"/>
                <a:gd name="connsiteX94" fmla="*/ 1912056 w 3633466"/>
                <a:gd name="connsiteY94" fmla="*/ 1157384 h 1682625"/>
                <a:gd name="connsiteX95" fmla="*/ 1912056 w 3633466"/>
                <a:gd name="connsiteY95" fmla="*/ 1176048 h 1682625"/>
                <a:gd name="connsiteX96" fmla="*/ 1973150 w 3633466"/>
                <a:gd name="connsiteY96" fmla="*/ 1176048 h 1682625"/>
                <a:gd name="connsiteX97" fmla="*/ 1973150 w 3633466"/>
                <a:gd name="connsiteY97" fmla="*/ 1230768 h 1682625"/>
                <a:gd name="connsiteX98" fmla="*/ 1987375 w 3633466"/>
                <a:gd name="connsiteY98" fmla="*/ 1230768 h 1682625"/>
                <a:gd name="connsiteX99" fmla="*/ 1987375 w 3633466"/>
                <a:gd name="connsiteY99" fmla="*/ 1291202 h 1682625"/>
                <a:gd name="connsiteX100" fmla="*/ 2004268 w 3633466"/>
                <a:gd name="connsiteY100" fmla="*/ 1291202 h 1682625"/>
                <a:gd name="connsiteX101" fmla="*/ 2004268 w 3633466"/>
                <a:gd name="connsiteY101" fmla="*/ 1308088 h 1682625"/>
                <a:gd name="connsiteX102" fmla="*/ 2027511 w 3633466"/>
                <a:gd name="connsiteY102" fmla="*/ 1308088 h 1682625"/>
                <a:gd name="connsiteX103" fmla="*/ 2027511 w 3633466"/>
                <a:gd name="connsiteY103" fmla="*/ 1318118 h 1682625"/>
                <a:gd name="connsiteX104" fmla="*/ 2116039 w 3633466"/>
                <a:gd name="connsiteY104" fmla="*/ 1318118 h 1682625"/>
                <a:gd name="connsiteX105" fmla="*/ 2116039 w 3633466"/>
                <a:gd name="connsiteY105" fmla="*/ 1329164 h 1682625"/>
                <a:gd name="connsiteX106" fmla="*/ 2252198 w 3633466"/>
                <a:gd name="connsiteY106" fmla="*/ 1329164 h 1682625"/>
                <a:gd name="connsiteX107" fmla="*/ 2252198 w 3633466"/>
                <a:gd name="connsiteY107" fmla="*/ 1354048 h 1682625"/>
                <a:gd name="connsiteX108" fmla="*/ 2385307 w 3633466"/>
                <a:gd name="connsiteY108" fmla="*/ 1354048 h 1682625"/>
                <a:gd name="connsiteX109" fmla="*/ 2385307 w 3633466"/>
                <a:gd name="connsiteY109" fmla="*/ 1372711 h 1682625"/>
                <a:gd name="connsiteX110" fmla="*/ 2424936 w 3633466"/>
                <a:gd name="connsiteY110" fmla="*/ 1372711 h 1682625"/>
                <a:gd name="connsiteX111" fmla="*/ 2424936 w 3633466"/>
                <a:gd name="connsiteY111" fmla="*/ 1417148 h 1682625"/>
                <a:gd name="connsiteX112" fmla="*/ 2462786 w 3633466"/>
                <a:gd name="connsiteY112" fmla="*/ 1417148 h 1682625"/>
                <a:gd name="connsiteX113" fmla="*/ 2462786 w 3633466"/>
                <a:gd name="connsiteY113" fmla="*/ 1438478 h 1682625"/>
                <a:gd name="connsiteX114" fmla="*/ 2611645 w 3633466"/>
                <a:gd name="connsiteY114" fmla="*/ 1438478 h 1682625"/>
                <a:gd name="connsiteX115" fmla="*/ 2611645 w 3633466"/>
                <a:gd name="connsiteY115" fmla="*/ 1483549 h 1682625"/>
                <a:gd name="connsiteX116" fmla="*/ 2667404 w 3633466"/>
                <a:gd name="connsiteY116" fmla="*/ 1483549 h 1682625"/>
                <a:gd name="connsiteX117" fmla="*/ 2667404 w 3633466"/>
                <a:gd name="connsiteY117" fmla="*/ 1502466 h 1682625"/>
                <a:gd name="connsiteX118" fmla="*/ 2854494 w 3633466"/>
                <a:gd name="connsiteY118" fmla="*/ 1502466 h 1682625"/>
                <a:gd name="connsiteX119" fmla="*/ 2854494 w 3633466"/>
                <a:gd name="connsiteY119" fmla="*/ 1526462 h 1682625"/>
                <a:gd name="connsiteX120" fmla="*/ 3024692 w 3633466"/>
                <a:gd name="connsiteY120" fmla="*/ 1526462 h 1682625"/>
                <a:gd name="connsiteX121" fmla="*/ 3024692 w 3633466"/>
                <a:gd name="connsiteY121" fmla="*/ 1546014 h 1682625"/>
                <a:gd name="connsiteX122" fmla="*/ 3032821 w 3633466"/>
                <a:gd name="connsiteY122" fmla="*/ 1546014 h 1682625"/>
                <a:gd name="connsiteX123" fmla="*/ 3032821 w 3633466"/>
                <a:gd name="connsiteY123" fmla="*/ 1550712 h 1682625"/>
                <a:gd name="connsiteX124" fmla="*/ 3039806 w 3633466"/>
                <a:gd name="connsiteY124" fmla="*/ 1550712 h 1682625"/>
                <a:gd name="connsiteX125" fmla="*/ 3039806 w 3633466"/>
                <a:gd name="connsiteY125" fmla="*/ 1582579 h 1682625"/>
                <a:gd name="connsiteX126" fmla="*/ 3063431 w 3633466"/>
                <a:gd name="connsiteY126" fmla="*/ 1582579 h 1682625"/>
                <a:gd name="connsiteX127" fmla="*/ 3063431 w 3633466"/>
                <a:gd name="connsiteY127" fmla="*/ 1593752 h 1682625"/>
                <a:gd name="connsiteX128" fmla="*/ 3245187 w 3633466"/>
                <a:gd name="connsiteY128" fmla="*/ 1593752 h 1682625"/>
                <a:gd name="connsiteX129" fmla="*/ 3245187 w 3633466"/>
                <a:gd name="connsiteY129" fmla="*/ 1619144 h 1682625"/>
                <a:gd name="connsiteX130" fmla="*/ 3326475 w 3633466"/>
                <a:gd name="connsiteY130" fmla="*/ 1619144 h 1682625"/>
                <a:gd name="connsiteX131" fmla="*/ 3326475 w 3633466"/>
                <a:gd name="connsiteY131" fmla="*/ 1638697 h 1682625"/>
                <a:gd name="connsiteX132" fmla="*/ 3409034 w 3633466"/>
                <a:gd name="connsiteY132" fmla="*/ 1638697 h 1682625"/>
                <a:gd name="connsiteX133" fmla="*/ 3409034 w 3633466"/>
                <a:gd name="connsiteY133" fmla="*/ 1662184 h 1682625"/>
                <a:gd name="connsiteX134" fmla="*/ 3616192 w 3633466"/>
                <a:gd name="connsiteY134" fmla="*/ 1662184 h 1682625"/>
                <a:gd name="connsiteX135" fmla="*/ 3616192 w 3633466"/>
                <a:gd name="connsiteY135" fmla="*/ 1666628 h 1682625"/>
                <a:gd name="connsiteX136" fmla="*/ 3627242 w 3633466"/>
                <a:gd name="connsiteY136" fmla="*/ 1666628 h 1682625"/>
                <a:gd name="connsiteX137" fmla="*/ 3627242 w 3633466"/>
                <a:gd name="connsiteY137" fmla="*/ 1674246 h 1682625"/>
                <a:gd name="connsiteX138" fmla="*/ 3633466 w 3633466"/>
                <a:gd name="connsiteY138" fmla="*/ 1674246 h 1682625"/>
                <a:gd name="connsiteX139" fmla="*/ 3633466 w 3633466"/>
                <a:gd name="connsiteY139" fmla="*/ 1682625 h 1682625"/>
                <a:gd name="connsiteX0" fmla="*/ 0 w 3633466"/>
                <a:gd name="connsiteY0" fmla="*/ 0 h 1674246"/>
                <a:gd name="connsiteX1" fmla="*/ 0 w 3633466"/>
                <a:gd name="connsiteY1" fmla="*/ 19298 h 1674246"/>
                <a:gd name="connsiteX2" fmla="*/ 29086 w 3633466"/>
                <a:gd name="connsiteY2" fmla="*/ 19298 h 1674246"/>
                <a:gd name="connsiteX3" fmla="*/ 29086 w 3633466"/>
                <a:gd name="connsiteY3" fmla="*/ 41136 h 1674246"/>
                <a:gd name="connsiteX4" fmla="*/ 103516 w 3633466"/>
                <a:gd name="connsiteY4" fmla="*/ 41136 h 1674246"/>
                <a:gd name="connsiteX5" fmla="*/ 103516 w 3633466"/>
                <a:gd name="connsiteY5" fmla="*/ 75415 h 1674246"/>
                <a:gd name="connsiteX6" fmla="*/ 116852 w 3633466"/>
                <a:gd name="connsiteY6" fmla="*/ 75415 h 1674246"/>
                <a:gd name="connsiteX7" fmla="*/ 116852 w 3633466"/>
                <a:gd name="connsiteY7" fmla="*/ 91793 h 1674246"/>
                <a:gd name="connsiteX8" fmla="*/ 131967 w 3633466"/>
                <a:gd name="connsiteY8" fmla="*/ 91793 h 1674246"/>
                <a:gd name="connsiteX9" fmla="*/ 131967 w 3633466"/>
                <a:gd name="connsiteY9" fmla="*/ 112615 h 1674246"/>
                <a:gd name="connsiteX10" fmla="*/ 226464 w 3633466"/>
                <a:gd name="connsiteY10" fmla="*/ 112615 h 1674246"/>
                <a:gd name="connsiteX11" fmla="*/ 226464 w 3633466"/>
                <a:gd name="connsiteY11" fmla="*/ 187523 h 1674246"/>
                <a:gd name="connsiteX12" fmla="*/ 258853 w 3633466"/>
                <a:gd name="connsiteY12" fmla="*/ 187523 h 1674246"/>
                <a:gd name="connsiteX13" fmla="*/ 258853 w 3633466"/>
                <a:gd name="connsiteY13" fmla="*/ 228531 h 1674246"/>
                <a:gd name="connsiteX14" fmla="*/ 297211 w 3633466"/>
                <a:gd name="connsiteY14" fmla="*/ 228531 h 1674246"/>
                <a:gd name="connsiteX15" fmla="*/ 297211 w 3633466"/>
                <a:gd name="connsiteY15" fmla="*/ 291885 h 1674246"/>
                <a:gd name="connsiteX16" fmla="*/ 335315 w 3633466"/>
                <a:gd name="connsiteY16" fmla="*/ 291885 h 1674246"/>
                <a:gd name="connsiteX17" fmla="*/ 335315 w 3633466"/>
                <a:gd name="connsiteY17" fmla="*/ 311945 h 1674246"/>
                <a:gd name="connsiteX18" fmla="*/ 358177 w 3633466"/>
                <a:gd name="connsiteY18" fmla="*/ 311945 h 1674246"/>
                <a:gd name="connsiteX19" fmla="*/ 358177 w 3633466"/>
                <a:gd name="connsiteY19" fmla="*/ 336322 h 1674246"/>
                <a:gd name="connsiteX20" fmla="*/ 442641 w 3633466"/>
                <a:gd name="connsiteY20" fmla="*/ 336322 h 1674246"/>
                <a:gd name="connsiteX21" fmla="*/ 442641 w 3633466"/>
                <a:gd name="connsiteY21" fmla="*/ 357778 h 1674246"/>
                <a:gd name="connsiteX22" fmla="*/ 511228 w 3633466"/>
                <a:gd name="connsiteY22" fmla="*/ 357778 h 1674246"/>
                <a:gd name="connsiteX23" fmla="*/ 511228 w 3633466"/>
                <a:gd name="connsiteY23" fmla="*/ 376950 h 1674246"/>
                <a:gd name="connsiteX24" fmla="*/ 608520 w 3633466"/>
                <a:gd name="connsiteY24" fmla="*/ 376950 h 1674246"/>
                <a:gd name="connsiteX25" fmla="*/ 608520 w 3633466"/>
                <a:gd name="connsiteY25" fmla="*/ 395994 h 1674246"/>
                <a:gd name="connsiteX26" fmla="*/ 624016 w 3633466"/>
                <a:gd name="connsiteY26" fmla="*/ 395994 h 1674246"/>
                <a:gd name="connsiteX27" fmla="*/ 624016 w 3633466"/>
                <a:gd name="connsiteY27" fmla="*/ 398279 h 1674246"/>
                <a:gd name="connsiteX28" fmla="*/ 633796 w 3633466"/>
                <a:gd name="connsiteY28" fmla="*/ 398279 h 1674246"/>
                <a:gd name="connsiteX29" fmla="*/ 633796 w 3633466"/>
                <a:gd name="connsiteY29" fmla="*/ 401834 h 1674246"/>
                <a:gd name="connsiteX30" fmla="*/ 640273 w 3633466"/>
                <a:gd name="connsiteY30" fmla="*/ 401834 h 1674246"/>
                <a:gd name="connsiteX31" fmla="*/ 640273 w 3633466"/>
                <a:gd name="connsiteY31" fmla="*/ 426084 h 1674246"/>
                <a:gd name="connsiteX32" fmla="*/ 670884 w 3633466"/>
                <a:gd name="connsiteY32" fmla="*/ 426084 h 1674246"/>
                <a:gd name="connsiteX33" fmla="*/ 670884 w 3633466"/>
                <a:gd name="connsiteY33" fmla="*/ 436114 h 1674246"/>
                <a:gd name="connsiteX34" fmla="*/ 678377 w 3633466"/>
                <a:gd name="connsiteY34" fmla="*/ 436114 h 1674246"/>
                <a:gd name="connsiteX35" fmla="*/ 678377 w 3633466"/>
                <a:gd name="connsiteY35" fmla="*/ 440812 h 1674246"/>
                <a:gd name="connsiteX36" fmla="*/ 685998 w 3633466"/>
                <a:gd name="connsiteY36" fmla="*/ 440812 h 1674246"/>
                <a:gd name="connsiteX37" fmla="*/ 685998 w 3633466"/>
                <a:gd name="connsiteY37" fmla="*/ 471409 h 1674246"/>
                <a:gd name="connsiteX38" fmla="*/ 702256 w 3633466"/>
                <a:gd name="connsiteY38" fmla="*/ 471409 h 1674246"/>
                <a:gd name="connsiteX39" fmla="*/ 702256 w 3633466"/>
                <a:gd name="connsiteY39" fmla="*/ 520671 h 1674246"/>
                <a:gd name="connsiteX40" fmla="*/ 719276 w 3633466"/>
                <a:gd name="connsiteY40" fmla="*/ 520671 h 1674246"/>
                <a:gd name="connsiteX41" fmla="*/ 719276 w 3633466"/>
                <a:gd name="connsiteY41" fmla="*/ 528923 h 1674246"/>
                <a:gd name="connsiteX42" fmla="*/ 726261 w 3633466"/>
                <a:gd name="connsiteY42" fmla="*/ 528923 h 1674246"/>
                <a:gd name="connsiteX43" fmla="*/ 726261 w 3633466"/>
                <a:gd name="connsiteY43" fmla="*/ 545555 h 1674246"/>
                <a:gd name="connsiteX44" fmla="*/ 741376 w 3633466"/>
                <a:gd name="connsiteY44" fmla="*/ 545555 h 1674246"/>
                <a:gd name="connsiteX45" fmla="*/ 741376 w 3633466"/>
                <a:gd name="connsiteY45" fmla="*/ 559648 h 1674246"/>
                <a:gd name="connsiteX46" fmla="*/ 772367 w 3633466"/>
                <a:gd name="connsiteY46" fmla="*/ 559648 h 1674246"/>
                <a:gd name="connsiteX47" fmla="*/ 772367 w 3633466"/>
                <a:gd name="connsiteY47" fmla="*/ 567392 h 1674246"/>
                <a:gd name="connsiteX48" fmla="*/ 780369 w 3633466"/>
                <a:gd name="connsiteY48" fmla="*/ 567392 h 1674246"/>
                <a:gd name="connsiteX49" fmla="*/ 780369 w 3633466"/>
                <a:gd name="connsiteY49" fmla="*/ 576153 h 1674246"/>
                <a:gd name="connsiteX50" fmla="*/ 983463 w 3633466"/>
                <a:gd name="connsiteY50" fmla="*/ 576153 h 1674246"/>
                <a:gd name="connsiteX51" fmla="*/ 983463 w 3633466"/>
                <a:gd name="connsiteY51" fmla="*/ 594943 h 1674246"/>
                <a:gd name="connsiteX52" fmla="*/ 1042905 w 3633466"/>
                <a:gd name="connsiteY52" fmla="*/ 594943 h 1674246"/>
                <a:gd name="connsiteX53" fmla="*/ 1042905 w 3633466"/>
                <a:gd name="connsiteY53" fmla="*/ 636079 h 1674246"/>
                <a:gd name="connsiteX54" fmla="*/ 1080882 w 3633466"/>
                <a:gd name="connsiteY54" fmla="*/ 636079 h 1674246"/>
                <a:gd name="connsiteX55" fmla="*/ 1080882 w 3633466"/>
                <a:gd name="connsiteY55" fmla="*/ 678357 h 1674246"/>
                <a:gd name="connsiteX56" fmla="*/ 1091424 w 3633466"/>
                <a:gd name="connsiteY56" fmla="*/ 678357 h 1674246"/>
                <a:gd name="connsiteX57" fmla="*/ 1091424 w 3633466"/>
                <a:gd name="connsiteY57" fmla="*/ 718223 h 1674246"/>
                <a:gd name="connsiteX58" fmla="*/ 1114160 w 3633466"/>
                <a:gd name="connsiteY58" fmla="*/ 718223 h 1674246"/>
                <a:gd name="connsiteX59" fmla="*/ 1114160 w 3633466"/>
                <a:gd name="connsiteY59" fmla="*/ 736887 h 1674246"/>
                <a:gd name="connsiteX60" fmla="*/ 1129782 w 3633466"/>
                <a:gd name="connsiteY60" fmla="*/ 736887 h 1674246"/>
                <a:gd name="connsiteX61" fmla="*/ 1129782 w 3633466"/>
                <a:gd name="connsiteY61" fmla="*/ 762787 h 1674246"/>
                <a:gd name="connsiteX62" fmla="*/ 1154169 w 3633466"/>
                <a:gd name="connsiteY62" fmla="*/ 762787 h 1674246"/>
                <a:gd name="connsiteX63" fmla="*/ 1154169 w 3633466"/>
                <a:gd name="connsiteY63" fmla="*/ 819285 h 1674246"/>
                <a:gd name="connsiteX64" fmla="*/ 1176523 w 3633466"/>
                <a:gd name="connsiteY64" fmla="*/ 819285 h 1674246"/>
                <a:gd name="connsiteX65" fmla="*/ 1176523 w 3633466"/>
                <a:gd name="connsiteY65" fmla="*/ 823094 h 1674246"/>
                <a:gd name="connsiteX66" fmla="*/ 1184017 w 3633466"/>
                <a:gd name="connsiteY66" fmla="*/ 823094 h 1674246"/>
                <a:gd name="connsiteX67" fmla="*/ 1184017 w 3633466"/>
                <a:gd name="connsiteY67" fmla="*/ 863975 h 1674246"/>
                <a:gd name="connsiteX68" fmla="*/ 1290835 w 3633466"/>
                <a:gd name="connsiteY68" fmla="*/ 863975 h 1674246"/>
                <a:gd name="connsiteX69" fmla="*/ 1290835 w 3633466"/>
                <a:gd name="connsiteY69" fmla="*/ 882893 h 1674246"/>
                <a:gd name="connsiteX70" fmla="*/ 1317762 w 3633466"/>
                <a:gd name="connsiteY70" fmla="*/ 882893 h 1674246"/>
                <a:gd name="connsiteX71" fmla="*/ 1317762 w 3633466"/>
                <a:gd name="connsiteY71" fmla="*/ 927837 h 1674246"/>
                <a:gd name="connsiteX72" fmla="*/ 1341259 w 3633466"/>
                <a:gd name="connsiteY72" fmla="*/ 927837 h 1674246"/>
                <a:gd name="connsiteX73" fmla="*/ 1341259 w 3633466"/>
                <a:gd name="connsiteY73" fmla="*/ 946627 h 1674246"/>
                <a:gd name="connsiteX74" fmla="*/ 1370091 w 3633466"/>
                <a:gd name="connsiteY74" fmla="*/ 946627 h 1674246"/>
                <a:gd name="connsiteX75" fmla="*/ 1370091 w 3633466"/>
                <a:gd name="connsiteY75" fmla="*/ 968592 h 1674246"/>
                <a:gd name="connsiteX76" fmla="*/ 1412259 w 3633466"/>
                <a:gd name="connsiteY76" fmla="*/ 968592 h 1674246"/>
                <a:gd name="connsiteX77" fmla="*/ 1412259 w 3633466"/>
                <a:gd name="connsiteY77" fmla="*/ 1000459 h 1674246"/>
                <a:gd name="connsiteX78" fmla="*/ 1440964 w 3633466"/>
                <a:gd name="connsiteY78" fmla="*/ 1000459 h 1674246"/>
                <a:gd name="connsiteX79" fmla="*/ 1440964 w 3633466"/>
                <a:gd name="connsiteY79" fmla="*/ 1007950 h 1674246"/>
                <a:gd name="connsiteX80" fmla="*/ 1459508 w 3633466"/>
                <a:gd name="connsiteY80" fmla="*/ 1007950 h 1674246"/>
                <a:gd name="connsiteX81" fmla="*/ 1459508 w 3633466"/>
                <a:gd name="connsiteY81" fmla="*/ 1012775 h 1674246"/>
                <a:gd name="connsiteX82" fmla="*/ 1474750 w 3633466"/>
                <a:gd name="connsiteY82" fmla="*/ 1012775 h 1674246"/>
                <a:gd name="connsiteX83" fmla="*/ 1474750 w 3633466"/>
                <a:gd name="connsiteY83" fmla="*/ 1030549 h 1674246"/>
                <a:gd name="connsiteX84" fmla="*/ 1497866 w 3633466"/>
                <a:gd name="connsiteY84" fmla="*/ 1030549 h 1674246"/>
                <a:gd name="connsiteX85" fmla="*/ 1497866 w 3633466"/>
                <a:gd name="connsiteY85" fmla="*/ 1053783 h 1674246"/>
                <a:gd name="connsiteX86" fmla="*/ 1523523 w 3633466"/>
                <a:gd name="connsiteY86" fmla="*/ 1053783 h 1674246"/>
                <a:gd name="connsiteX87" fmla="*/ 1523523 w 3633466"/>
                <a:gd name="connsiteY87" fmla="*/ 1094411 h 1674246"/>
                <a:gd name="connsiteX88" fmla="*/ 1575853 w 3633466"/>
                <a:gd name="connsiteY88" fmla="*/ 1094411 h 1674246"/>
                <a:gd name="connsiteX89" fmla="*/ 1575853 w 3633466"/>
                <a:gd name="connsiteY89" fmla="*/ 1114598 h 1674246"/>
                <a:gd name="connsiteX90" fmla="*/ 1622593 w 3633466"/>
                <a:gd name="connsiteY90" fmla="*/ 1114598 h 1674246"/>
                <a:gd name="connsiteX91" fmla="*/ 1622593 w 3633466"/>
                <a:gd name="connsiteY91" fmla="*/ 1137324 h 1674246"/>
                <a:gd name="connsiteX92" fmla="*/ 1832800 w 3633466"/>
                <a:gd name="connsiteY92" fmla="*/ 1137324 h 1674246"/>
                <a:gd name="connsiteX93" fmla="*/ 1832800 w 3633466"/>
                <a:gd name="connsiteY93" fmla="*/ 1157384 h 1674246"/>
                <a:gd name="connsiteX94" fmla="*/ 1912056 w 3633466"/>
                <a:gd name="connsiteY94" fmla="*/ 1157384 h 1674246"/>
                <a:gd name="connsiteX95" fmla="*/ 1912056 w 3633466"/>
                <a:gd name="connsiteY95" fmla="*/ 1176048 h 1674246"/>
                <a:gd name="connsiteX96" fmla="*/ 1973150 w 3633466"/>
                <a:gd name="connsiteY96" fmla="*/ 1176048 h 1674246"/>
                <a:gd name="connsiteX97" fmla="*/ 1973150 w 3633466"/>
                <a:gd name="connsiteY97" fmla="*/ 1230768 h 1674246"/>
                <a:gd name="connsiteX98" fmla="*/ 1987375 w 3633466"/>
                <a:gd name="connsiteY98" fmla="*/ 1230768 h 1674246"/>
                <a:gd name="connsiteX99" fmla="*/ 1987375 w 3633466"/>
                <a:gd name="connsiteY99" fmla="*/ 1291202 h 1674246"/>
                <a:gd name="connsiteX100" fmla="*/ 2004268 w 3633466"/>
                <a:gd name="connsiteY100" fmla="*/ 1291202 h 1674246"/>
                <a:gd name="connsiteX101" fmla="*/ 2004268 w 3633466"/>
                <a:gd name="connsiteY101" fmla="*/ 1308088 h 1674246"/>
                <a:gd name="connsiteX102" fmla="*/ 2027511 w 3633466"/>
                <a:gd name="connsiteY102" fmla="*/ 1308088 h 1674246"/>
                <a:gd name="connsiteX103" fmla="*/ 2027511 w 3633466"/>
                <a:gd name="connsiteY103" fmla="*/ 1318118 h 1674246"/>
                <a:gd name="connsiteX104" fmla="*/ 2116039 w 3633466"/>
                <a:gd name="connsiteY104" fmla="*/ 1318118 h 1674246"/>
                <a:gd name="connsiteX105" fmla="*/ 2116039 w 3633466"/>
                <a:gd name="connsiteY105" fmla="*/ 1329164 h 1674246"/>
                <a:gd name="connsiteX106" fmla="*/ 2252198 w 3633466"/>
                <a:gd name="connsiteY106" fmla="*/ 1329164 h 1674246"/>
                <a:gd name="connsiteX107" fmla="*/ 2252198 w 3633466"/>
                <a:gd name="connsiteY107" fmla="*/ 1354048 h 1674246"/>
                <a:gd name="connsiteX108" fmla="*/ 2385307 w 3633466"/>
                <a:gd name="connsiteY108" fmla="*/ 1354048 h 1674246"/>
                <a:gd name="connsiteX109" fmla="*/ 2385307 w 3633466"/>
                <a:gd name="connsiteY109" fmla="*/ 1372711 h 1674246"/>
                <a:gd name="connsiteX110" fmla="*/ 2424936 w 3633466"/>
                <a:gd name="connsiteY110" fmla="*/ 1372711 h 1674246"/>
                <a:gd name="connsiteX111" fmla="*/ 2424936 w 3633466"/>
                <a:gd name="connsiteY111" fmla="*/ 1417148 h 1674246"/>
                <a:gd name="connsiteX112" fmla="*/ 2462786 w 3633466"/>
                <a:gd name="connsiteY112" fmla="*/ 1417148 h 1674246"/>
                <a:gd name="connsiteX113" fmla="*/ 2462786 w 3633466"/>
                <a:gd name="connsiteY113" fmla="*/ 1438478 h 1674246"/>
                <a:gd name="connsiteX114" fmla="*/ 2611645 w 3633466"/>
                <a:gd name="connsiteY114" fmla="*/ 1438478 h 1674246"/>
                <a:gd name="connsiteX115" fmla="*/ 2611645 w 3633466"/>
                <a:gd name="connsiteY115" fmla="*/ 1483549 h 1674246"/>
                <a:gd name="connsiteX116" fmla="*/ 2667404 w 3633466"/>
                <a:gd name="connsiteY116" fmla="*/ 1483549 h 1674246"/>
                <a:gd name="connsiteX117" fmla="*/ 2667404 w 3633466"/>
                <a:gd name="connsiteY117" fmla="*/ 1502466 h 1674246"/>
                <a:gd name="connsiteX118" fmla="*/ 2854494 w 3633466"/>
                <a:gd name="connsiteY118" fmla="*/ 1502466 h 1674246"/>
                <a:gd name="connsiteX119" fmla="*/ 2854494 w 3633466"/>
                <a:gd name="connsiteY119" fmla="*/ 1526462 h 1674246"/>
                <a:gd name="connsiteX120" fmla="*/ 3024692 w 3633466"/>
                <a:gd name="connsiteY120" fmla="*/ 1526462 h 1674246"/>
                <a:gd name="connsiteX121" fmla="*/ 3024692 w 3633466"/>
                <a:gd name="connsiteY121" fmla="*/ 1546014 h 1674246"/>
                <a:gd name="connsiteX122" fmla="*/ 3032821 w 3633466"/>
                <a:gd name="connsiteY122" fmla="*/ 1546014 h 1674246"/>
                <a:gd name="connsiteX123" fmla="*/ 3032821 w 3633466"/>
                <a:gd name="connsiteY123" fmla="*/ 1550712 h 1674246"/>
                <a:gd name="connsiteX124" fmla="*/ 3039806 w 3633466"/>
                <a:gd name="connsiteY124" fmla="*/ 1550712 h 1674246"/>
                <a:gd name="connsiteX125" fmla="*/ 3039806 w 3633466"/>
                <a:gd name="connsiteY125" fmla="*/ 1582579 h 1674246"/>
                <a:gd name="connsiteX126" fmla="*/ 3063431 w 3633466"/>
                <a:gd name="connsiteY126" fmla="*/ 1582579 h 1674246"/>
                <a:gd name="connsiteX127" fmla="*/ 3063431 w 3633466"/>
                <a:gd name="connsiteY127" fmla="*/ 1593752 h 1674246"/>
                <a:gd name="connsiteX128" fmla="*/ 3245187 w 3633466"/>
                <a:gd name="connsiteY128" fmla="*/ 1593752 h 1674246"/>
                <a:gd name="connsiteX129" fmla="*/ 3245187 w 3633466"/>
                <a:gd name="connsiteY129" fmla="*/ 1619144 h 1674246"/>
                <a:gd name="connsiteX130" fmla="*/ 3326475 w 3633466"/>
                <a:gd name="connsiteY130" fmla="*/ 1619144 h 1674246"/>
                <a:gd name="connsiteX131" fmla="*/ 3326475 w 3633466"/>
                <a:gd name="connsiteY131" fmla="*/ 1638697 h 1674246"/>
                <a:gd name="connsiteX132" fmla="*/ 3409034 w 3633466"/>
                <a:gd name="connsiteY132" fmla="*/ 1638697 h 1674246"/>
                <a:gd name="connsiteX133" fmla="*/ 3409034 w 3633466"/>
                <a:gd name="connsiteY133" fmla="*/ 1662184 h 1674246"/>
                <a:gd name="connsiteX134" fmla="*/ 3616192 w 3633466"/>
                <a:gd name="connsiteY134" fmla="*/ 1662184 h 1674246"/>
                <a:gd name="connsiteX135" fmla="*/ 3616192 w 3633466"/>
                <a:gd name="connsiteY135" fmla="*/ 1666628 h 1674246"/>
                <a:gd name="connsiteX136" fmla="*/ 3627242 w 3633466"/>
                <a:gd name="connsiteY136" fmla="*/ 1666628 h 1674246"/>
                <a:gd name="connsiteX137" fmla="*/ 3627242 w 3633466"/>
                <a:gd name="connsiteY137" fmla="*/ 1674246 h 1674246"/>
                <a:gd name="connsiteX138" fmla="*/ 3633466 w 3633466"/>
                <a:gd name="connsiteY138" fmla="*/ 1674246 h 1674246"/>
                <a:gd name="connsiteX0" fmla="*/ 0 w 3627242"/>
                <a:gd name="connsiteY0" fmla="*/ 0 h 1674246"/>
                <a:gd name="connsiteX1" fmla="*/ 0 w 3627242"/>
                <a:gd name="connsiteY1" fmla="*/ 19298 h 1674246"/>
                <a:gd name="connsiteX2" fmla="*/ 29086 w 3627242"/>
                <a:gd name="connsiteY2" fmla="*/ 19298 h 1674246"/>
                <a:gd name="connsiteX3" fmla="*/ 29086 w 3627242"/>
                <a:gd name="connsiteY3" fmla="*/ 41136 h 1674246"/>
                <a:gd name="connsiteX4" fmla="*/ 103516 w 3627242"/>
                <a:gd name="connsiteY4" fmla="*/ 41136 h 1674246"/>
                <a:gd name="connsiteX5" fmla="*/ 103516 w 3627242"/>
                <a:gd name="connsiteY5" fmla="*/ 75415 h 1674246"/>
                <a:gd name="connsiteX6" fmla="*/ 116852 w 3627242"/>
                <a:gd name="connsiteY6" fmla="*/ 75415 h 1674246"/>
                <a:gd name="connsiteX7" fmla="*/ 116852 w 3627242"/>
                <a:gd name="connsiteY7" fmla="*/ 91793 h 1674246"/>
                <a:gd name="connsiteX8" fmla="*/ 131967 w 3627242"/>
                <a:gd name="connsiteY8" fmla="*/ 91793 h 1674246"/>
                <a:gd name="connsiteX9" fmla="*/ 131967 w 3627242"/>
                <a:gd name="connsiteY9" fmla="*/ 112615 h 1674246"/>
                <a:gd name="connsiteX10" fmla="*/ 226464 w 3627242"/>
                <a:gd name="connsiteY10" fmla="*/ 112615 h 1674246"/>
                <a:gd name="connsiteX11" fmla="*/ 226464 w 3627242"/>
                <a:gd name="connsiteY11" fmla="*/ 187523 h 1674246"/>
                <a:gd name="connsiteX12" fmla="*/ 258853 w 3627242"/>
                <a:gd name="connsiteY12" fmla="*/ 187523 h 1674246"/>
                <a:gd name="connsiteX13" fmla="*/ 258853 w 3627242"/>
                <a:gd name="connsiteY13" fmla="*/ 228531 h 1674246"/>
                <a:gd name="connsiteX14" fmla="*/ 297211 w 3627242"/>
                <a:gd name="connsiteY14" fmla="*/ 228531 h 1674246"/>
                <a:gd name="connsiteX15" fmla="*/ 297211 w 3627242"/>
                <a:gd name="connsiteY15" fmla="*/ 291885 h 1674246"/>
                <a:gd name="connsiteX16" fmla="*/ 335315 w 3627242"/>
                <a:gd name="connsiteY16" fmla="*/ 291885 h 1674246"/>
                <a:gd name="connsiteX17" fmla="*/ 335315 w 3627242"/>
                <a:gd name="connsiteY17" fmla="*/ 311945 h 1674246"/>
                <a:gd name="connsiteX18" fmla="*/ 358177 w 3627242"/>
                <a:gd name="connsiteY18" fmla="*/ 311945 h 1674246"/>
                <a:gd name="connsiteX19" fmla="*/ 358177 w 3627242"/>
                <a:gd name="connsiteY19" fmla="*/ 336322 h 1674246"/>
                <a:gd name="connsiteX20" fmla="*/ 442641 w 3627242"/>
                <a:gd name="connsiteY20" fmla="*/ 336322 h 1674246"/>
                <a:gd name="connsiteX21" fmla="*/ 442641 w 3627242"/>
                <a:gd name="connsiteY21" fmla="*/ 357778 h 1674246"/>
                <a:gd name="connsiteX22" fmla="*/ 511228 w 3627242"/>
                <a:gd name="connsiteY22" fmla="*/ 357778 h 1674246"/>
                <a:gd name="connsiteX23" fmla="*/ 511228 w 3627242"/>
                <a:gd name="connsiteY23" fmla="*/ 376950 h 1674246"/>
                <a:gd name="connsiteX24" fmla="*/ 608520 w 3627242"/>
                <a:gd name="connsiteY24" fmla="*/ 376950 h 1674246"/>
                <a:gd name="connsiteX25" fmla="*/ 608520 w 3627242"/>
                <a:gd name="connsiteY25" fmla="*/ 395994 h 1674246"/>
                <a:gd name="connsiteX26" fmla="*/ 624016 w 3627242"/>
                <a:gd name="connsiteY26" fmla="*/ 395994 h 1674246"/>
                <a:gd name="connsiteX27" fmla="*/ 624016 w 3627242"/>
                <a:gd name="connsiteY27" fmla="*/ 398279 h 1674246"/>
                <a:gd name="connsiteX28" fmla="*/ 633796 w 3627242"/>
                <a:gd name="connsiteY28" fmla="*/ 398279 h 1674246"/>
                <a:gd name="connsiteX29" fmla="*/ 633796 w 3627242"/>
                <a:gd name="connsiteY29" fmla="*/ 401834 h 1674246"/>
                <a:gd name="connsiteX30" fmla="*/ 640273 w 3627242"/>
                <a:gd name="connsiteY30" fmla="*/ 401834 h 1674246"/>
                <a:gd name="connsiteX31" fmla="*/ 640273 w 3627242"/>
                <a:gd name="connsiteY31" fmla="*/ 426084 h 1674246"/>
                <a:gd name="connsiteX32" fmla="*/ 670884 w 3627242"/>
                <a:gd name="connsiteY32" fmla="*/ 426084 h 1674246"/>
                <a:gd name="connsiteX33" fmla="*/ 670884 w 3627242"/>
                <a:gd name="connsiteY33" fmla="*/ 436114 h 1674246"/>
                <a:gd name="connsiteX34" fmla="*/ 678377 w 3627242"/>
                <a:gd name="connsiteY34" fmla="*/ 436114 h 1674246"/>
                <a:gd name="connsiteX35" fmla="*/ 678377 w 3627242"/>
                <a:gd name="connsiteY35" fmla="*/ 440812 h 1674246"/>
                <a:gd name="connsiteX36" fmla="*/ 685998 w 3627242"/>
                <a:gd name="connsiteY36" fmla="*/ 440812 h 1674246"/>
                <a:gd name="connsiteX37" fmla="*/ 685998 w 3627242"/>
                <a:gd name="connsiteY37" fmla="*/ 471409 h 1674246"/>
                <a:gd name="connsiteX38" fmla="*/ 702256 w 3627242"/>
                <a:gd name="connsiteY38" fmla="*/ 471409 h 1674246"/>
                <a:gd name="connsiteX39" fmla="*/ 702256 w 3627242"/>
                <a:gd name="connsiteY39" fmla="*/ 520671 h 1674246"/>
                <a:gd name="connsiteX40" fmla="*/ 719276 w 3627242"/>
                <a:gd name="connsiteY40" fmla="*/ 520671 h 1674246"/>
                <a:gd name="connsiteX41" fmla="*/ 719276 w 3627242"/>
                <a:gd name="connsiteY41" fmla="*/ 528923 h 1674246"/>
                <a:gd name="connsiteX42" fmla="*/ 726261 w 3627242"/>
                <a:gd name="connsiteY42" fmla="*/ 528923 h 1674246"/>
                <a:gd name="connsiteX43" fmla="*/ 726261 w 3627242"/>
                <a:gd name="connsiteY43" fmla="*/ 545555 h 1674246"/>
                <a:gd name="connsiteX44" fmla="*/ 741376 w 3627242"/>
                <a:gd name="connsiteY44" fmla="*/ 545555 h 1674246"/>
                <a:gd name="connsiteX45" fmla="*/ 741376 w 3627242"/>
                <a:gd name="connsiteY45" fmla="*/ 559648 h 1674246"/>
                <a:gd name="connsiteX46" fmla="*/ 772367 w 3627242"/>
                <a:gd name="connsiteY46" fmla="*/ 559648 h 1674246"/>
                <a:gd name="connsiteX47" fmla="*/ 772367 w 3627242"/>
                <a:gd name="connsiteY47" fmla="*/ 567392 h 1674246"/>
                <a:gd name="connsiteX48" fmla="*/ 780369 w 3627242"/>
                <a:gd name="connsiteY48" fmla="*/ 567392 h 1674246"/>
                <a:gd name="connsiteX49" fmla="*/ 780369 w 3627242"/>
                <a:gd name="connsiteY49" fmla="*/ 576153 h 1674246"/>
                <a:gd name="connsiteX50" fmla="*/ 983463 w 3627242"/>
                <a:gd name="connsiteY50" fmla="*/ 576153 h 1674246"/>
                <a:gd name="connsiteX51" fmla="*/ 983463 w 3627242"/>
                <a:gd name="connsiteY51" fmla="*/ 594943 h 1674246"/>
                <a:gd name="connsiteX52" fmla="*/ 1042905 w 3627242"/>
                <a:gd name="connsiteY52" fmla="*/ 594943 h 1674246"/>
                <a:gd name="connsiteX53" fmla="*/ 1042905 w 3627242"/>
                <a:gd name="connsiteY53" fmla="*/ 636079 h 1674246"/>
                <a:gd name="connsiteX54" fmla="*/ 1080882 w 3627242"/>
                <a:gd name="connsiteY54" fmla="*/ 636079 h 1674246"/>
                <a:gd name="connsiteX55" fmla="*/ 1080882 w 3627242"/>
                <a:gd name="connsiteY55" fmla="*/ 678357 h 1674246"/>
                <a:gd name="connsiteX56" fmla="*/ 1091424 w 3627242"/>
                <a:gd name="connsiteY56" fmla="*/ 678357 h 1674246"/>
                <a:gd name="connsiteX57" fmla="*/ 1091424 w 3627242"/>
                <a:gd name="connsiteY57" fmla="*/ 718223 h 1674246"/>
                <a:gd name="connsiteX58" fmla="*/ 1114160 w 3627242"/>
                <a:gd name="connsiteY58" fmla="*/ 718223 h 1674246"/>
                <a:gd name="connsiteX59" fmla="*/ 1114160 w 3627242"/>
                <a:gd name="connsiteY59" fmla="*/ 736887 h 1674246"/>
                <a:gd name="connsiteX60" fmla="*/ 1129782 w 3627242"/>
                <a:gd name="connsiteY60" fmla="*/ 736887 h 1674246"/>
                <a:gd name="connsiteX61" fmla="*/ 1129782 w 3627242"/>
                <a:gd name="connsiteY61" fmla="*/ 762787 h 1674246"/>
                <a:gd name="connsiteX62" fmla="*/ 1154169 w 3627242"/>
                <a:gd name="connsiteY62" fmla="*/ 762787 h 1674246"/>
                <a:gd name="connsiteX63" fmla="*/ 1154169 w 3627242"/>
                <a:gd name="connsiteY63" fmla="*/ 819285 h 1674246"/>
                <a:gd name="connsiteX64" fmla="*/ 1176523 w 3627242"/>
                <a:gd name="connsiteY64" fmla="*/ 819285 h 1674246"/>
                <a:gd name="connsiteX65" fmla="*/ 1176523 w 3627242"/>
                <a:gd name="connsiteY65" fmla="*/ 823094 h 1674246"/>
                <a:gd name="connsiteX66" fmla="*/ 1184017 w 3627242"/>
                <a:gd name="connsiteY66" fmla="*/ 823094 h 1674246"/>
                <a:gd name="connsiteX67" fmla="*/ 1184017 w 3627242"/>
                <a:gd name="connsiteY67" fmla="*/ 863975 h 1674246"/>
                <a:gd name="connsiteX68" fmla="*/ 1290835 w 3627242"/>
                <a:gd name="connsiteY68" fmla="*/ 863975 h 1674246"/>
                <a:gd name="connsiteX69" fmla="*/ 1290835 w 3627242"/>
                <a:gd name="connsiteY69" fmla="*/ 882893 h 1674246"/>
                <a:gd name="connsiteX70" fmla="*/ 1317762 w 3627242"/>
                <a:gd name="connsiteY70" fmla="*/ 882893 h 1674246"/>
                <a:gd name="connsiteX71" fmla="*/ 1317762 w 3627242"/>
                <a:gd name="connsiteY71" fmla="*/ 927837 h 1674246"/>
                <a:gd name="connsiteX72" fmla="*/ 1341259 w 3627242"/>
                <a:gd name="connsiteY72" fmla="*/ 927837 h 1674246"/>
                <a:gd name="connsiteX73" fmla="*/ 1341259 w 3627242"/>
                <a:gd name="connsiteY73" fmla="*/ 946627 h 1674246"/>
                <a:gd name="connsiteX74" fmla="*/ 1370091 w 3627242"/>
                <a:gd name="connsiteY74" fmla="*/ 946627 h 1674246"/>
                <a:gd name="connsiteX75" fmla="*/ 1370091 w 3627242"/>
                <a:gd name="connsiteY75" fmla="*/ 968592 h 1674246"/>
                <a:gd name="connsiteX76" fmla="*/ 1412259 w 3627242"/>
                <a:gd name="connsiteY76" fmla="*/ 968592 h 1674246"/>
                <a:gd name="connsiteX77" fmla="*/ 1412259 w 3627242"/>
                <a:gd name="connsiteY77" fmla="*/ 1000459 h 1674246"/>
                <a:gd name="connsiteX78" fmla="*/ 1440964 w 3627242"/>
                <a:gd name="connsiteY78" fmla="*/ 1000459 h 1674246"/>
                <a:gd name="connsiteX79" fmla="*/ 1440964 w 3627242"/>
                <a:gd name="connsiteY79" fmla="*/ 1007950 h 1674246"/>
                <a:gd name="connsiteX80" fmla="*/ 1459508 w 3627242"/>
                <a:gd name="connsiteY80" fmla="*/ 1007950 h 1674246"/>
                <a:gd name="connsiteX81" fmla="*/ 1459508 w 3627242"/>
                <a:gd name="connsiteY81" fmla="*/ 1012775 h 1674246"/>
                <a:gd name="connsiteX82" fmla="*/ 1474750 w 3627242"/>
                <a:gd name="connsiteY82" fmla="*/ 1012775 h 1674246"/>
                <a:gd name="connsiteX83" fmla="*/ 1474750 w 3627242"/>
                <a:gd name="connsiteY83" fmla="*/ 1030549 h 1674246"/>
                <a:gd name="connsiteX84" fmla="*/ 1497866 w 3627242"/>
                <a:gd name="connsiteY84" fmla="*/ 1030549 h 1674246"/>
                <a:gd name="connsiteX85" fmla="*/ 1497866 w 3627242"/>
                <a:gd name="connsiteY85" fmla="*/ 1053783 h 1674246"/>
                <a:gd name="connsiteX86" fmla="*/ 1523523 w 3627242"/>
                <a:gd name="connsiteY86" fmla="*/ 1053783 h 1674246"/>
                <a:gd name="connsiteX87" fmla="*/ 1523523 w 3627242"/>
                <a:gd name="connsiteY87" fmla="*/ 1094411 h 1674246"/>
                <a:gd name="connsiteX88" fmla="*/ 1575853 w 3627242"/>
                <a:gd name="connsiteY88" fmla="*/ 1094411 h 1674246"/>
                <a:gd name="connsiteX89" fmla="*/ 1575853 w 3627242"/>
                <a:gd name="connsiteY89" fmla="*/ 1114598 h 1674246"/>
                <a:gd name="connsiteX90" fmla="*/ 1622593 w 3627242"/>
                <a:gd name="connsiteY90" fmla="*/ 1114598 h 1674246"/>
                <a:gd name="connsiteX91" fmla="*/ 1622593 w 3627242"/>
                <a:gd name="connsiteY91" fmla="*/ 1137324 h 1674246"/>
                <a:gd name="connsiteX92" fmla="*/ 1832800 w 3627242"/>
                <a:gd name="connsiteY92" fmla="*/ 1137324 h 1674246"/>
                <a:gd name="connsiteX93" fmla="*/ 1832800 w 3627242"/>
                <a:gd name="connsiteY93" fmla="*/ 1157384 h 1674246"/>
                <a:gd name="connsiteX94" fmla="*/ 1912056 w 3627242"/>
                <a:gd name="connsiteY94" fmla="*/ 1157384 h 1674246"/>
                <a:gd name="connsiteX95" fmla="*/ 1912056 w 3627242"/>
                <a:gd name="connsiteY95" fmla="*/ 1176048 h 1674246"/>
                <a:gd name="connsiteX96" fmla="*/ 1973150 w 3627242"/>
                <a:gd name="connsiteY96" fmla="*/ 1176048 h 1674246"/>
                <a:gd name="connsiteX97" fmla="*/ 1973150 w 3627242"/>
                <a:gd name="connsiteY97" fmla="*/ 1230768 h 1674246"/>
                <a:gd name="connsiteX98" fmla="*/ 1987375 w 3627242"/>
                <a:gd name="connsiteY98" fmla="*/ 1230768 h 1674246"/>
                <a:gd name="connsiteX99" fmla="*/ 1987375 w 3627242"/>
                <a:gd name="connsiteY99" fmla="*/ 1291202 h 1674246"/>
                <a:gd name="connsiteX100" fmla="*/ 2004268 w 3627242"/>
                <a:gd name="connsiteY100" fmla="*/ 1291202 h 1674246"/>
                <a:gd name="connsiteX101" fmla="*/ 2004268 w 3627242"/>
                <a:gd name="connsiteY101" fmla="*/ 1308088 h 1674246"/>
                <a:gd name="connsiteX102" fmla="*/ 2027511 w 3627242"/>
                <a:gd name="connsiteY102" fmla="*/ 1308088 h 1674246"/>
                <a:gd name="connsiteX103" fmla="*/ 2027511 w 3627242"/>
                <a:gd name="connsiteY103" fmla="*/ 1318118 h 1674246"/>
                <a:gd name="connsiteX104" fmla="*/ 2116039 w 3627242"/>
                <a:gd name="connsiteY104" fmla="*/ 1318118 h 1674246"/>
                <a:gd name="connsiteX105" fmla="*/ 2116039 w 3627242"/>
                <a:gd name="connsiteY105" fmla="*/ 1329164 h 1674246"/>
                <a:gd name="connsiteX106" fmla="*/ 2252198 w 3627242"/>
                <a:gd name="connsiteY106" fmla="*/ 1329164 h 1674246"/>
                <a:gd name="connsiteX107" fmla="*/ 2252198 w 3627242"/>
                <a:gd name="connsiteY107" fmla="*/ 1354048 h 1674246"/>
                <a:gd name="connsiteX108" fmla="*/ 2385307 w 3627242"/>
                <a:gd name="connsiteY108" fmla="*/ 1354048 h 1674246"/>
                <a:gd name="connsiteX109" fmla="*/ 2385307 w 3627242"/>
                <a:gd name="connsiteY109" fmla="*/ 1372711 h 1674246"/>
                <a:gd name="connsiteX110" fmla="*/ 2424936 w 3627242"/>
                <a:gd name="connsiteY110" fmla="*/ 1372711 h 1674246"/>
                <a:gd name="connsiteX111" fmla="*/ 2424936 w 3627242"/>
                <a:gd name="connsiteY111" fmla="*/ 1417148 h 1674246"/>
                <a:gd name="connsiteX112" fmla="*/ 2462786 w 3627242"/>
                <a:gd name="connsiteY112" fmla="*/ 1417148 h 1674246"/>
                <a:gd name="connsiteX113" fmla="*/ 2462786 w 3627242"/>
                <a:gd name="connsiteY113" fmla="*/ 1438478 h 1674246"/>
                <a:gd name="connsiteX114" fmla="*/ 2611645 w 3627242"/>
                <a:gd name="connsiteY114" fmla="*/ 1438478 h 1674246"/>
                <a:gd name="connsiteX115" fmla="*/ 2611645 w 3627242"/>
                <a:gd name="connsiteY115" fmla="*/ 1483549 h 1674246"/>
                <a:gd name="connsiteX116" fmla="*/ 2667404 w 3627242"/>
                <a:gd name="connsiteY116" fmla="*/ 1483549 h 1674246"/>
                <a:gd name="connsiteX117" fmla="*/ 2667404 w 3627242"/>
                <a:gd name="connsiteY117" fmla="*/ 1502466 h 1674246"/>
                <a:gd name="connsiteX118" fmla="*/ 2854494 w 3627242"/>
                <a:gd name="connsiteY118" fmla="*/ 1502466 h 1674246"/>
                <a:gd name="connsiteX119" fmla="*/ 2854494 w 3627242"/>
                <a:gd name="connsiteY119" fmla="*/ 1526462 h 1674246"/>
                <a:gd name="connsiteX120" fmla="*/ 3024692 w 3627242"/>
                <a:gd name="connsiteY120" fmla="*/ 1526462 h 1674246"/>
                <a:gd name="connsiteX121" fmla="*/ 3024692 w 3627242"/>
                <a:gd name="connsiteY121" fmla="*/ 1546014 h 1674246"/>
                <a:gd name="connsiteX122" fmla="*/ 3032821 w 3627242"/>
                <a:gd name="connsiteY122" fmla="*/ 1546014 h 1674246"/>
                <a:gd name="connsiteX123" fmla="*/ 3032821 w 3627242"/>
                <a:gd name="connsiteY123" fmla="*/ 1550712 h 1674246"/>
                <a:gd name="connsiteX124" fmla="*/ 3039806 w 3627242"/>
                <a:gd name="connsiteY124" fmla="*/ 1550712 h 1674246"/>
                <a:gd name="connsiteX125" fmla="*/ 3039806 w 3627242"/>
                <a:gd name="connsiteY125" fmla="*/ 1582579 h 1674246"/>
                <a:gd name="connsiteX126" fmla="*/ 3063431 w 3627242"/>
                <a:gd name="connsiteY126" fmla="*/ 1582579 h 1674246"/>
                <a:gd name="connsiteX127" fmla="*/ 3063431 w 3627242"/>
                <a:gd name="connsiteY127" fmla="*/ 1593752 h 1674246"/>
                <a:gd name="connsiteX128" fmla="*/ 3245187 w 3627242"/>
                <a:gd name="connsiteY128" fmla="*/ 1593752 h 1674246"/>
                <a:gd name="connsiteX129" fmla="*/ 3245187 w 3627242"/>
                <a:gd name="connsiteY129" fmla="*/ 1619144 h 1674246"/>
                <a:gd name="connsiteX130" fmla="*/ 3326475 w 3627242"/>
                <a:gd name="connsiteY130" fmla="*/ 1619144 h 1674246"/>
                <a:gd name="connsiteX131" fmla="*/ 3326475 w 3627242"/>
                <a:gd name="connsiteY131" fmla="*/ 1638697 h 1674246"/>
                <a:gd name="connsiteX132" fmla="*/ 3409034 w 3627242"/>
                <a:gd name="connsiteY132" fmla="*/ 1638697 h 1674246"/>
                <a:gd name="connsiteX133" fmla="*/ 3409034 w 3627242"/>
                <a:gd name="connsiteY133" fmla="*/ 1662184 h 1674246"/>
                <a:gd name="connsiteX134" fmla="*/ 3616192 w 3627242"/>
                <a:gd name="connsiteY134" fmla="*/ 1662184 h 1674246"/>
                <a:gd name="connsiteX135" fmla="*/ 3616192 w 3627242"/>
                <a:gd name="connsiteY135" fmla="*/ 1666628 h 1674246"/>
                <a:gd name="connsiteX136" fmla="*/ 3627242 w 3627242"/>
                <a:gd name="connsiteY136" fmla="*/ 1666628 h 1674246"/>
                <a:gd name="connsiteX137" fmla="*/ 3627242 w 3627242"/>
                <a:gd name="connsiteY137" fmla="*/ 1674246 h 1674246"/>
                <a:gd name="connsiteX0" fmla="*/ 0 w 3627242"/>
                <a:gd name="connsiteY0" fmla="*/ 0 h 1666629"/>
                <a:gd name="connsiteX1" fmla="*/ 0 w 3627242"/>
                <a:gd name="connsiteY1" fmla="*/ 19298 h 1666629"/>
                <a:gd name="connsiteX2" fmla="*/ 29086 w 3627242"/>
                <a:gd name="connsiteY2" fmla="*/ 19298 h 1666629"/>
                <a:gd name="connsiteX3" fmla="*/ 29086 w 3627242"/>
                <a:gd name="connsiteY3" fmla="*/ 41136 h 1666629"/>
                <a:gd name="connsiteX4" fmla="*/ 103516 w 3627242"/>
                <a:gd name="connsiteY4" fmla="*/ 41136 h 1666629"/>
                <a:gd name="connsiteX5" fmla="*/ 103516 w 3627242"/>
                <a:gd name="connsiteY5" fmla="*/ 75415 h 1666629"/>
                <a:gd name="connsiteX6" fmla="*/ 116852 w 3627242"/>
                <a:gd name="connsiteY6" fmla="*/ 75415 h 1666629"/>
                <a:gd name="connsiteX7" fmla="*/ 116852 w 3627242"/>
                <a:gd name="connsiteY7" fmla="*/ 91793 h 1666629"/>
                <a:gd name="connsiteX8" fmla="*/ 131967 w 3627242"/>
                <a:gd name="connsiteY8" fmla="*/ 91793 h 1666629"/>
                <a:gd name="connsiteX9" fmla="*/ 131967 w 3627242"/>
                <a:gd name="connsiteY9" fmla="*/ 112615 h 1666629"/>
                <a:gd name="connsiteX10" fmla="*/ 226464 w 3627242"/>
                <a:gd name="connsiteY10" fmla="*/ 112615 h 1666629"/>
                <a:gd name="connsiteX11" fmla="*/ 226464 w 3627242"/>
                <a:gd name="connsiteY11" fmla="*/ 187523 h 1666629"/>
                <a:gd name="connsiteX12" fmla="*/ 258853 w 3627242"/>
                <a:gd name="connsiteY12" fmla="*/ 187523 h 1666629"/>
                <a:gd name="connsiteX13" fmla="*/ 258853 w 3627242"/>
                <a:gd name="connsiteY13" fmla="*/ 228531 h 1666629"/>
                <a:gd name="connsiteX14" fmla="*/ 297211 w 3627242"/>
                <a:gd name="connsiteY14" fmla="*/ 228531 h 1666629"/>
                <a:gd name="connsiteX15" fmla="*/ 297211 w 3627242"/>
                <a:gd name="connsiteY15" fmla="*/ 291885 h 1666629"/>
                <a:gd name="connsiteX16" fmla="*/ 335315 w 3627242"/>
                <a:gd name="connsiteY16" fmla="*/ 291885 h 1666629"/>
                <a:gd name="connsiteX17" fmla="*/ 335315 w 3627242"/>
                <a:gd name="connsiteY17" fmla="*/ 311945 h 1666629"/>
                <a:gd name="connsiteX18" fmla="*/ 358177 w 3627242"/>
                <a:gd name="connsiteY18" fmla="*/ 311945 h 1666629"/>
                <a:gd name="connsiteX19" fmla="*/ 358177 w 3627242"/>
                <a:gd name="connsiteY19" fmla="*/ 336322 h 1666629"/>
                <a:gd name="connsiteX20" fmla="*/ 442641 w 3627242"/>
                <a:gd name="connsiteY20" fmla="*/ 336322 h 1666629"/>
                <a:gd name="connsiteX21" fmla="*/ 442641 w 3627242"/>
                <a:gd name="connsiteY21" fmla="*/ 357778 h 1666629"/>
                <a:gd name="connsiteX22" fmla="*/ 511228 w 3627242"/>
                <a:gd name="connsiteY22" fmla="*/ 357778 h 1666629"/>
                <a:gd name="connsiteX23" fmla="*/ 511228 w 3627242"/>
                <a:gd name="connsiteY23" fmla="*/ 376950 h 1666629"/>
                <a:gd name="connsiteX24" fmla="*/ 608520 w 3627242"/>
                <a:gd name="connsiteY24" fmla="*/ 376950 h 1666629"/>
                <a:gd name="connsiteX25" fmla="*/ 608520 w 3627242"/>
                <a:gd name="connsiteY25" fmla="*/ 395994 h 1666629"/>
                <a:gd name="connsiteX26" fmla="*/ 624016 w 3627242"/>
                <a:gd name="connsiteY26" fmla="*/ 395994 h 1666629"/>
                <a:gd name="connsiteX27" fmla="*/ 624016 w 3627242"/>
                <a:gd name="connsiteY27" fmla="*/ 398279 h 1666629"/>
                <a:gd name="connsiteX28" fmla="*/ 633796 w 3627242"/>
                <a:gd name="connsiteY28" fmla="*/ 398279 h 1666629"/>
                <a:gd name="connsiteX29" fmla="*/ 633796 w 3627242"/>
                <a:gd name="connsiteY29" fmla="*/ 401834 h 1666629"/>
                <a:gd name="connsiteX30" fmla="*/ 640273 w 3627242"/>
                <a:gd name="connsiteY30" fmla="*/ 401834 h 1666629"/>
                <a:gd name="connsiteX31" fmla="*/ 640273 w 3627242"/>
                <a:gd name="connsiteY31" fmla="*/ 426084 h 1666629"/>
                <a:gd name="connsiteX32" fmla="*/ 670884 w 3627242"/>
                <a:gd name="connsiteY32" fmla="*/ 426084 h 1666629"/>
                <a:gd name="connsiteX33" fmla="*/ 670884 w 3627242"/>
                <a:gd name="connsiteY33" fmla="*/ 436114 h 1666629"/>
                <a:gd name="connsiteX34" fmla="*/ 678377 w 3627242"/>
                <a:gd name="connsiteY34" fmla="*/ 436114 h 1666629"/>
                <a:gd name="connsiteX35" fmla="*/ 678377 w 3627242"/>
                <a:gd name="connsiteY35" fmla="*/ 440812 h 1666629"/>
                <a:gd name="connsiteX36" fmla="*/ 685998 w 3627242"/>
                <a:gd name="connsiteY36" fmla="*/ 440812 h 1666629"/>
                <a:gd name="connsiteX37" fmla="*/ 685998 w 3627242"/>
                <a:gd name="connsiteY37" fmla="*/ 471409 h 1666629"/>
                <a:gd name="connsiteX38" fmla="*/ 702256 w 3627242"/>
                <a:gd name="connsiteY38" fmla="*/ 471409 h 1666629"/>
                <a:gd name="connsiteX39" fmla="*/ 702256 w 3627242"/>
                <a:gd name="connsiteY39" fmla="*/ 520671 h 1666629"/>
                <a:gd name="connsiteX40" fmla="*/ 719276 w 3627242"/>
                <a:gd name="connsiteY40" fmla="*/ 520671 h 1666629"/>
                <a:gd name="connsiteX41" fmla="*/ 719276 w 3627242"/>
                <a:gd name="connsiteY41" fmla="*/ 528923 h 1666629"/>
                <a:gd name="connsiteX42" fmla="*/ 726261 w 3627242"/>
                <a:gd name="connsiteY42" fmla="*/ 528923 h 1666629"/>
                <a:gd name="connsiteX43" fmla="*/ 726261 w 3627242"/>
                <a:gd name="connsiteY43" fmla="*/ 545555 h 1666629"/>
                <a:gd name="connsiteX44" fmla="*/ 741376 w 3627242"/>
                <a:gd name="connsiteY44" fmla="*/ 545555 h 1666629"/>
                <a:gd name="connsiteX45" fmla="*/ 741376 w 3627242"/>
                <a:gd name="connsiteY45" fmla="*/ 559648 h 1666629"/>
                <a:gd name="connsiteX46" fmla="*/ 772367 w 3627242"/>
                <a:gd name="connsiteY46" fmla="*/ 559648 h 1666629"/>
                <a:gd name="connsiteX47" fmla="*/ 772367 w 3627242"/>
                <a:gd name="connsiteY47" fmla="*/ 567392 h 1666629"/>
                <a:gd name="connsiteX48" fmla="*/ 780369 w 3627242"/>
                <a:gd name="connsiteY48" fmla="*/ 567392 h 1666629"/>
                <a:gd name="connsiteX49" fmla="*/ 780369 w 3627242"/>
                <a:gd name="connsiteY49" fmla="*/ 576153 h 1666629"/>
                <a:gd name="connsiteX50" fmla="*/ 983463 w 3627242"/>
                <a:gd name="connsiteY50" fmla="*/ 576153 h 1666629"/>
                <a:gd name="connsiteX51" fmla="*/ 983463 w 3627242"/>
                <a:gd name="connsiteY51" fmla="*/ 594943 h 1666629"/>
                <a:gd name="connsiteX52" fmla="*/ 1042905 w 3627242"/>
                <a:gd name="connsiteY52" fmla="*/ 594943 h 1666629"/>
                <a:gd name="connsiteX53" fmla="*/ 1042905 w 3627242"/>
                <a:gd name="connsiteY53" fmla="*/ 636079 h 1666629"/>
                <a:gd name="connsiteX54" fmla="*/ 1080882 w 3627242"/>
                <a:gd name="connsiteY54" fmla="*/ 636079 h 1666629"/>
                <a:gd name="connsiteX55" fmla="*/ 1080882 w 3627242"/>
                <a:gd name="connsiteY55" fmla="*/ 678357 h 1666629"/>
                <a:gd name="connsiteX56" fmla="*/ 1091424 w 3627242"/>
                <a:gd name="connsiteY56" fmla="*/ 678357 h 1666629"/>
                <a:gd name="connsiteX57" fmla="*/ 1091424 w 3627242"/>
                <a:gd name="connsiteY57" fmla="*/ 718223 h 1666629"/>
                <a:gd name="connsiteX58" fmla="*/ 1114160 w 3627242"/>
                <a:gd name="connsiteY58" fmla="*/ 718223 h 1666629"/>
                <a:gd name="connsiteX59" fmla="*/ 1114160 w 3627242"/>
                <a:gd name="connsiteY59" fmla="*/ 736887 h 1666629"/>
                <a:gd name="connsiteX60" fmla="*/ 1129782 w 3627242"/>
                <a:gd name="connsiteY60" fmla="*/ 736887 h 1666629"/>
                <a:gd name="connsiteX61" fmla="*/ 1129782 w 3627242"/>
                <a:gd name="connsiteY61" fmla="*/ 762787 h 1666629"/>
                <a:gd name="connsiteX62" fmla="*/ 1154169 w 3627242"/>
                <a:gd name="connsiteY62" fmla="*/ 762787 h 1666629"/>
                <a:gd name="connsiteX63" fmla="*/ 1154169 w 3627242"/>
                <a:gd name="connsiteY63" fmla="*/ 819285 h 1666629"/>
                <a:gd name="connsiteX64" fmla="*/ 1176523 w 3627242"/>
                <a:gd name="connsiteY64" fmla="*/ 819285 h 1666629"/>
                <a:gd name="connsiteX65" fmla="*/ 1176523 w 3627242"/>
                <a:gd name="connsiteY65" fmla="*/ 823094 h 1666629"/>
                <a:gd name="connsiteX66" fmla="*/ 1184017 w 3627242"/>
                <a:gd name="connsiteY66" fmla="*/ 823094 h 1666629"/>
                <a:gd name="connsiteX67" fmla="*/ 1184017 w 3627242"/>
                <a:gd name="connsiteY67" fmla="*/ 863975 h 1666629"/>
                <a:gd name="connsiteX68" fmla="*/ 1290835 w 3627242"/>
                <a:gd name="connsiteY68" fmla="*/ 863975 h 1666629"/>
                <a:gd name="connsiteX69" fmla="*/ 1290835 w 3627242"/>
                <a:gd name="connsiteY69" fmla="*/ 882893 h 1666629"/>
                <a:gd name="connsiteX70" fmla="*/ 1317762 w 3627242"/>
                <a:gd name="connsiteY70" fmla="*/ 882893 h 1666629"/>
                <a:gd name="connsiteX71" fmla="*/ 1317762 w 3627242"/>
                <a:gd name="connsiteY71" fmla="*/ 927837 h 1666629"/>
                <a:gd name="connsiteX72" fmla="*/ 1341259 w 3627242"/>
                <a:gd name="connsiteY72" fmla="*/ 927837 h 1666629"/>
                <a:gd name="connsiteX73" fmla="*/ 1341259 w 3627242"/>
                <a:gd name="connsiteY73" fmla="*/ 946627 h 1666629"/>
                <a:gd name="connsiteX74" fmla="*/ 1370091 w 3627242"/>
                <a:gd name="connsiteY74" fmla="*/ 946627 h 1666629"/>
                <a:gd name="connsiteX75" fmla="*/ 1370091 w 3627242"/>
                <a:gd name="connsiteY75" fmla="*/ 968592 h 1666629"/>
                <a:gd name="connsiteX76" fmla="*/ 1412259 w 3627242"/>
                <a:gd name="connsiteY76" fmla="*/ 968592 h 1666629"/>
                <a:gd name="connsiteX77" fmla="*/ 1412259 w 3627242"/>
                <a:gd name="connsiteY77" fmla="*/ 1000459 h 1666629"/>
                <a:gd name="connsiteX78" fmla="*/ 1440964 w 3627242"/>
                <a:gd name="connsiteY78" fmla="*/ 1000459 h 1666629"/>
                <a:gd name="connsiteX79" fmla="*/ 1440964 w 3627242"/>
                <a:gd name="connsiteY79" fmla="*/ 1007950 h 1666629"/>
                <a:gd name="connsiteX80" fmla="*/ 1459508 w 3627242"/>
                <a:gd name="connsiteY80" fmla="*/ 1007950 h 1666629"/>
                <a:gd name="connsiteX81" fmla="*/ 1459508 w 3627242"/>
                <a:gd name="connsiteY81" fmla="*/ 1012775 h 1666629"/>
                <a:gd name="connsiteX82" fmla="*/ 1474750 w 3627242"/>
                <a:gd name="connsiteY82" fmla="*/ 1012775 h 1666629"/>
                <a:gd name="connsiteX83" fmla="*/ 1474750 w 3627242"/>
                <a:gd name="connsiteY83" fmla="*/ 1030549 h 1666629"/>
                <a:gd name="connsiteX84" fmla="*/ 1497866 w 3627242"/>
                <a:gd name="connsiteY84" fmla="*/ 1030549 h 1666629"/>
                <a:gd name="connsiteX85" fmla="*/ 1497866 w 3627242"/>
                <a:gd name="connsiteY85" fmla="*/ 1053783 h 1666629"/>
                <a:gd name="connsiteX86" fmla="*/ 1523523 w 3627242"/>
                <a:gd name="connsiteY86" fmla="*/ 1053783 h 1666629"/>
                <a:gd name="connsiteX87" fmla="*/ 1523523 w 3627242"/>
                <a:gd name="connsiteY87" fmla="*/ 1094411 h 1666629"/>
                <a:gd name="connsiteX88" fmla="*/ 1575853 w 3627242"/>
                <a:gd name="connsiteY88" fmla="*/ 1094411 h 1666629"/>
                <a:gd name="connsiteX89" fmla="*/ 1575853 w 3627242"/>
                <a:gd name="connsiteY89" fmla="*/ 1114598 h 1666629"/>
                <a:gd name="connsiteX90" fmla="*/ 1622593 w 3627242"/>
                <a:gd name="connsiteY90" fmla="*/ 1114598 h 1666629"/>
                <a:gd name="connsiteX91" fmla="*/ 1622593 w 3627242"/>
                <a:gd name="connsiteY91" fmla="*/ 1137324 h 1666629"/>
                <a:gd name="connsiteX92" fmla="*/ 1832800 w 3627242"/>
                <a:gd name="connsiteY92" fmla="*/ 1137324 h 1666629"/>
                <a:gd name="connsiteX93" fmla="*/ 1832800 w 3627242"/>
                <a:gd name="connsiteY93" fmla="*/ 1157384 h 1666629"/>
                <a:gd name="connsiteX94" fmla="*/ 1912056 w 3627242"/>
                <a:gd name="connsiteY94" fmla="*/ 1157384 h 1666629"/>
                <a:gd name="connsiteX95" fmla="*/ 1912056 w 3627242"/>
                <a:gd name="connsiteY95" fmla="*/ 1176048 h 1666629"/>
                <a:gd name="connsiteX96" fmla="*/ 1973150 w 3627242"/>
                <a:gd name="connsiteY96" fmla="*/ 1176048 h 1666629"/>
                <a:gd name="connsiteX97" fmla="*/ 1973150 w 3627242"/>
                <a:gd name="connsiteY97" fmla="*/ 1230768 h 1666629"/>
                <a:gd name="connsiteX98" fmla="*/ 1987375 w 3627242"/>
                <a:gd name="connsiteY98" fmla="*/ 1230768 h 1666629"/>
                <a:gd name="connsiteX99" fmla="*/ 1987375 w 3627242"/>
                <a:gd name="connsiteY99" fmla="*/ 1291202 h 1666629"/>
                <a:gd name="connsiteX100" fmla="*/ 2004268 w 3627242"/>
                <a:gd name="connsiteY100" fmla="*/ 1291202 h 1666629"/>
                <a:gd name="connsiteX101" fmla="*/ 2004268 w 3627242"/>
                <a:gd name="connsiteY101" fmla="*/ 1308088 h 1666629"/>
                <a:gd name="connsiteX102" fmla="*/ 2027511 w 3627242"/>
                <a:gd name="connsiteY102" fmla="*/ 1308088 h 1666629"/>
                <a:gd name="connsiteX103" fmla="*/ 2027511 w 3627242"/>
                <a:gd name="connsiteY103" fmla="*/ 1318118 h 1666629"/>
                <a:gd name="connsiteX104" fmla="*/ 2116039 w 3627242"/>
                <a:gd name="connsiteY104" fmla="*/ 1318118 h 1666629"/>
                <a:gd name="connsiteX105" fmla="*/ 2116039 w 3627242"/>
                <a:gd name="connsiteY105" fmla="*/ 1329164 h 1666629"/>
                <a:gd name="connsiteX106" fmla="*/ 2252198 w 3627242"/>
                <a:gd name="connsiteY106" fmla="*/ 1329164 h 1666629"/>
                <a:gd name="connsiteX107" fmla="*/ 2252198 w 3627242"/>
                <a:gd name="connsiteY107" fmla="*/ 1354048 h 1666629"/>
                <a:gd name="connsiteX108" fmla="*/ 2385307 w 3627242"/>
                <a:gd name="connsiteY108" fmla="*/ 1354048 h 1666629"/>
                <a:gd name="connsiteX109" fmla="*/ 2385307 w 3627242"/>
                <a:gd name="connsiteY109" fmla="*/ 1372711 h 1666629"/>
                <a:gd name="connsiteX110" fmla="*/ 2424936 w 3627242"/>
                <a:gd name="connsiteY110" fmla="*/ 1372711 h 1666629"/>
                <a:gd name="connsiteX111" fmla="*/ 2424936 w 3627242"/>
                <a:gd name="connsiteY111" fmla="*/ 1417148 h 1666629"/>
                <a:gd name="connsiteX112" fmla="*/ 2462786 w 3627242"/>
                <a:gd name="connsiteY112" fmla="*/ 1417148 h 1666629"/>
                <a:gd name="connsiteX113" fmla="*/ 2462786 w 3627242"/>
                <a:gd name="connsiteY113" fmla="*/ 1438478 h 1666629"/>
                <a:gd name="connsiteX114" fmla="*/ 2611645 w 3627242"/>
                <a:gd name="connsiteY114" fmla="*/ 1438478 h 1666629"/>
                <a:gd name="connsiteX115" fmla="*/ 2611645 w 3627242"/>
                <a:gd name="connsiteY115" fmla="*/ 1483549 h 1666629"/>
                <a:gd name="connsiteX116" fmla="*/ 2667404 w 3627242"/>
                <a:gd name="connsiteY116" fmla="*/ 1483549 h 1666629"/>
                <a:gd name="connsiteX117" fmla="*/ 2667404 w 3627242"/>
                <a:gd name="connsiteY117" fmla="*/ 1502466 h 1666629"/>
                <a:gd name="connsiteX118" fmla="*/ 2854494 w 3627242"/>
                <a:gd name="connsiteY118" fmla="*/ 1502466 h 1666629"/>
                <a:gd name="connsiteX119" fmla="*/ 2854494 w 3627242"/>
                <a:gd name="connsiteY119" fmla="*/ 1526462 h 1666629"/>
                <a:gd name="connsiteX120" fmla="*/ 3024692 w 3627242"/>
                <a:gd name="connsiteY120" fmla="*/ 1526462 h 1666629"/>
                <a:gd name="connsiteX121" fmla="*/ 3024692 w 3627242"/>
                <a:gd name="connsiteY121" fmla="*/ 1546014 h 1666629"/>
                <a:gd name="connsiteX122" fmla="*/ 3032821 w 3627242"/>
                <a:gd name="connsiteY122" fmla="*/ 1546014 h 1666629"/>
                <a:gd name="connsiteX123" fmla="*/ 3032821 w 3627242"/>
                <a:gd name="connsiteY123" fmla="*/ 1550712 h 1666629"/>
                <a:gd name="connsiteX124" fmla="*/ 3039806 w 3627242"/>
                <a:gd name="connsiteY124" fmla="*/ 1550712 h 1666629"/>
                <a:gd name="connsiteX125" fmla="*/ 3039806 w 3627242"/>
                <a:gd name="connsiteY125" fmla="*/ 1582579 h 1666629"/>
                <a:gd name="connsiteX126" fmla="*/ 3063431 w 3627242"/>
                <a:gd name="connsiteY126" fmla="*/ 1582579 h 1666629"/>
                <a:gd name="connsiteX127" fmla="*/ 3063431 w 3627242"/>
                <a:gd name="connsiteY127" fmla="*/ 1593752 h 1666629"/>
                <a:gd name="connsiteX128" fmla="*/ 3245187 w 3627242"/>
                <a:gd name="connsiteY128" fmla="*/ 1593752 h 1666629"/>
                <a:gd name="connsiteX129" fmla="*/ 3245187 w 3627242"/>
                <a:gd name="connsiteY129" fmla="*/ 1619144 h 1666629"/>
                <a:gd name="connsiteX130" fmla="*/ 3326475 w 3627242"/>
                <a:gd name="connsiteY130" fmla="*/ 1619144 h 1666629"/>
                <a:gd name="connsiteX131" fmla="*/ 3326475 w 3627242"/>
                <a:gd name="connsiteY131" fmla="*/ 1638697 h 1666629"/>
                <a:gd name="connsiteX132" fmla="*/ 3409034 w 3627242"/>
                <a:gd name="connsiteY132" fmla="*/ 1638697 h 1666629"/>
                <a:gd name="connsiteX133" fmla="*/ 3409034 w 3627242"/>
                <a:gd name="connsiteY133" fmla="*/ 1662184 h 1666629"/>
                <a:gd name="connsiteX134" fmla="*/ 3616192 w 3627242"/>
                <a:gd name="connsiteY134" fmla="*/ 1662184 h 1666629"/>
                <a:gd name="connsiteX135" fmla="*/ 3616192 w 3627242"/>
                <a:gd name="connsiteY135" fmla="*/ 1666628 h 1666629"/>
                <a:gd name="connsiteX136" fmla="*/ 3627242 w 3627242"/>
                <a:gd name="connsiteY136" fmla="*/ 1666628 h 1666629"/>
                <a:gd name="connsiteX0" fmla="*/ 0 w 3616192"/>
                <a:gd name="connsiteY0" fmla="*/ 0 h 1666628"/>
                <a:gd name="connsiteX1" fmla="*/ 0 w 3616192"/>
                <a:gd name="connsiteY1" fmla="*/ 19298 h 1666628"/>
                <a:gd name="connsiteX2" fmla="*/ 29086 w 3616192"/>
                <a:gd name="connsiteY2" fmla="*/ 19298 h 1666628"/>
                <a:gd name="connsiteX3" fmla="*/ 29086 w 3616192"/>
                <a:gd name="connsiteY3" fmla="*/ 41136 h 1666628"/>
                <a:gd name="connsiteX4" fmla="*/ 103516 w 3616192"/>
                <a:gd name="connsiteY4" fmla="*/ 41136 h 1666628"/>
                <a:gd name="connsiteX5" fmla="*/ 103516 w 3616192"/>
                <a:gd name="connsiteY5" fmla="*/ 75415 h 1666628"/>
                <a:gd name="connsiteX6" fmla="*/ 116852 w 3616192"/>
                <a:gd name="connsiteY6" fmla="*/ 75415 h 1666628"/>
                <a:gd name="connsiteX7" fmla="*/ 116852 w 3616192"/>
                <a:gd name="connsiteY7" fmla="*/ 91793 h 1666628"/>
                <a:gd name="connsiteX8" fmla="*/ 131967 w 3616192"/>
                <a:gd name="connsiteY8" fmla="*/ 91793 h 1666628"/>
                <a:gd name="connsiteX9" fmla="*/ 131967 w 3616192"/>
                <a:gd name="connsiteY9" fmla="*/ 112615 h 1666628"/>
                <a:gd name="connsiteX10" fmla="*/ 226464 w 3616192"/>
                <a:gd name="connsiteY10" fmla="*/ 112615 h 1666628"/>
                <a:gd name="connsiteX11" fmla="*/ 226464 w 3616192"/>
                <a:gd name="connsiteY11" fmla="*/ 187523 h 1666628"/>
                <a:gd name="connsiteX12" fmla="*/ 258853 w 3616192"/>
                <a:gd name="connsiteY12" fmla="*/ 187523 h 1666628"/>
                <a:gd name="connsiteX13" fmla="*/ 258853 w 3616192"/>
                <a:gd name="connsiteY13" fmla="*/ 228531 h 1666628"/>
                <a:gd name="connsiteX14" fmla="*/ 297211 w 3616192"/>
                <a:gd name="connsiteY14" fmla="*/ 228531 h 1666628"/>
                <a:gd name="connsiteX15" fmla="*/ 297211 w 3616192"/>
                <a:gd name="connsiteY15" fmla="*/ 291885 h 1666628"/>
                <a:gd name="connsiteX16" fmla="*/ 335315 w 3616192"/>
                <a:gd name="connsiteY16" fmla="*/ 291885 h 1666628"/>
                <a:gd name="connsiteX17" fmla="*/ 335315 w 3616192"/>
                <a:gd name="connsiteY17" fmla="*/ 311945 h 1666628"/>
                <a:gd name="connsiteX18" fmla="*/ 358177 w 3616192"/>
                <a:gd name="connsiteY18" fmla="*/ 311945 h 1666628"/>
                <a:gd name="connsiteX19" fmla="*/ 358177 w 3616192"/>
                <a:gd name="connsiteY19" fmla="*/ 336322 h 1666628"/>
                <a:gd name="connsiteX20" fmla="*/ 442641 w 3616192"/>
                <a:gd name="connsiteY20" fmla="*/ 336322 h 1666628"/>
                <a:gd name="connsiteX21" fmla="*/ 442641 w 3616192"/>
                <a:gd name="connsiteY21" fmla="*/ 357778 h 1666628"/>
                <a:gd name="connsiteX22" fmla="*/ 511228 w 3616192"/>
                <a:gd name="connsiteY22" fmla="*/ 357778 h 1666628"/>
                <a:gd name="connsiteX23" fmla="*/ 511228 w 3616192"/>
                <a:gd name="connsiteY23" fmla="*/ 376950 h 1666628"/>
                <a:gd name="connsiteX24" fmla="*/ 608520 w 3616192"/>
                <a:gd name="connsiteY24" fmla="*/ 376950 h 1666628"/>
                <a:gd name="connsiteX25" fmla="*/ 608520 w 3616192"/>
                <a:gd name="connsiteY25" fmla="*/ 395994 h 1666628"/>
                <a:gd name="connsiteX26" fmla="*/ 624016 w 3616192"/>
                <a:gd name="connsiteY26" fmla="*/ 395994 h 1666628"/>
                <a:gd name="connsiteX27" fmla="*/ 624016 w 3616192"/>
                <a:gd name="connsiteY27" fmla="*/ 398279 h 1666628"/>
                <a:gd name="connsiteX28" fmla="*/ 633796 w 3616192"/>
                <a:gd name="connsiteY28" fmla="*/ 398279 h 1666628"/>
                <a:gd name="connsiteX29" fmla="*/ 633796 w 3616192"/>
                <a:gd name="connsiteY29" fmla="*/ 401834 h 1666628"/>
                <a:gd name="connsiteX30" fmla="*/ 640273 w 3616192"/>
                <a:gd name="connsiteY30" fmla="*/ 401834 h 1666628"/>
                <a:gd name="connsiteX31" fmla="*/ 640273 w 3616192"/>
                <a:gd name="connsiteY31" fmla="*/ 426084 h 1666628"/>
                <a:gd name="connsiteX32" fmla="*/ 670884 w 3616192"/>
                <a:gd name="connsiteY32" fmla="*/ 426084 h 1666628"/>
                <a:gd name="connsiteX33" fmla="*/ 670884 w 3616192"/>
                <a:gd name="connsiteY33" fmla="*/ 436114 h 1666628"/>
                <a:gd name="connsiteX34" fmla="*/ 678377 w 3616192"/>
                <a:gd name="connsiteY34" fmla="*/ 436114 h 1666628"/>
                <a:gd name="connsiteX35" fmla="*/ 678377 w 3616192"/>
                <a:gd name="connsiteY35" fmla="*/ 440812 h 1666628"/>
                <a:gd name="connsiteX36" fmla="*/ 685998 w 3616192"/>
                <a:gd name="connsiteY36" fmla="*/ 440812 h 1666628"/>
                <a:gd name="connsiteX37" fmla="*/ 685998 w 3616192"/>
                <a:gd name="connsiteY37" fmla="*/ 471409 h 1666628"/>
                <a:gd name="connsiteX38" fmla="*/ 702256 w 3616192"/>
                <a:gd name="connsiteY38" fmla="*/ 471409 h 1666628"/>
                <a:gd name="connsiteX39" fmla="*/ 702256 w 3616192"/>
                <a:gd name="connsiteY39" fmla="*/ 520671 h 1666628"/>
                <a:gd name="connsiteX40" fmla="*/ 719276 w 3616192"/>
                <a:gd name="connsiteY40" fmla="*/ 520671 h 1666628"/>
                <a:gd name="connsiteX41" fmla="*/ 719276 w 3616192"/>
                <a:gd name="connsiteY41" fmla="*/ 528923 h 1666628"/>
                <a:gd name="connsiteX42" fmla="*/ 726261 w 3616192"/>
                <a:gd name="connsiteY42" fmla="*/ 528923 h 1666628"/>
                <a:gd name="connsiteX43" fmla="*/ 726261 w 3616192"/>
                <a:gd name="connsiteY43" fmla="*/ 545555 h 1666628"/>
                <a:gd name="connsiteX44" fmla="*/ 741376 w 3616192"/>
                <a:gd name="connsiteY44" fmla="*/ 545555 h 1666628"/>
                <a:gd name="connsiteX45" fmla="*/ 741376 w 3616192"/>
                <a:gd name="connsiteY45" fmla="*/ 559648 h 1666628"/>
                <a:gd name="connsiteX46" fmla="*/ 772367 w 3616192"/>
                <a:gd name="connsiteY46" fmla="*/ 559648 h 1666628"/>
                <a:gd name="connsiteX47" fmla="*/ 772367 w 3616192"/>
                <a:gd name="connsiteY47" fmla="*/ 567392 h 1666628"/>
                <a:gd name="connsiteX48" fmla="*/ 780369 w 3616192"/>
                <a:gd name="connsiteY48" fmla="*/ 567392 h 1666628"/>
                <a:gd name="connsiteX49" fmla="*/ 780369 w 3616192"/>
                <a:gd name="connsiteY49" fmla="*/ 576153 h 1666628"/>
                <a:gd name="connsiteX50" fmla="*/ 983463 w 3616192"/>
                <a:gd name="connsiteY50" fmla="*/ 576153 h 1666628"/>
                <a:gd name="connsiteX51" fmla="*/ 983463 w 3616192"/>
                <a:gd name="connsiteY51" fmla="*/ 594943 h 1666628"/>
                <a:gd name="connsiteX52" fmla="*/ 1042905 w 3616192"/>
                <a:gd name="connsiteY52" fmla="*/ 594943 h 1666628"/>
                <a:gd name="connsiteX53" fmla="*/ 1042905 w 3616192"/>
                <a:gd name="connsiteY53" fmla="*/ 636079 h 1666628"/>
                <a:gd name="connsiteX54" fmla="*/ 1080882 w 3616192"/>
                <a:gd name="connsiteY54" fmla="*/ 636079 h 1666628"/>
                <a:gd name="connsiteX55" fmla="*/ 1080882 w 3616192"/>
                <a:gd name="connsiteY55" fmla="*/ 678357 h 1666628"/>
                <a:gd name="connsiteX56" fmla="*/ 1091424 w 3616192"/>
                <a:gd name="connsiteY56" fmla="*/ 678357 h 1666628"/>
                <a:gd name="connsiteX57" fmla="*/ 1091424 w 3616192"/>
                <a:gd name="connsiteY57" fmla="*/ 718223 h 1666628"/>
                <a:gd name="connsiteX58" fmla="*/ 1114160 w 3616192"/>
                <a:gd name="connsiteY58" fmla="*/ 718223 h 1666628"/>
                <a:gd name="connsiteX59" fmla="*/ 1114160 w 3616192"/>
                <a:gd name="connsiteY59" fmla="*/ 736887 h 1666628"/>
                <a:gd name="connsiteX60" fmla="*/ 1129782 w 3616192"/>
                <a:gd name="connsiteY60" fmla="*/ 736887 h 1666628"/>
                <a:gd name="connsiteX61" fmla="*/ 1129782 w 3616192"/>
                <a:gd name="connsiteY61" fmla="*/ 762787 h 1666628"/>
                <a:gd name="connsiteX62" fmla="*/ 1154169 w 3616192"/>
                <a:gd name="connsiteY62" fmla="*/ 762787 h 1666628"/>
                <a:gd name="connsiteX63" fmla="*/ 1154169 w 3616192"/>
                <a:gd name="connsiteY63" fmla="*/ 819285 h 1666628"/>
                <a:gd name="connsiteX64" fmla="*/ 1176523 w 3616192"/>
                <a:gd name="connsiteY64" fmla="*/ 819285 h 1666628"/>
                <a:gd name="connsiteX65" fmla="*/ 1176523 w 3616192"/>
                <a:gd name="connsiteY65" fmla="*/ 823094 h 1666628"/>
                <a:gd name="connsiteX66" fmla="*/ 1184017 w 3616192"/>
                <a:gd name="connsiteY66" fmla="*/ 823094 h 1666628"/>
                <a:gd name="connsiteX67" fmla="*/ 1184017 w 3616192"/>
                <a:gd name="connsiteY67" fmla="*/ 863975 h 1666628"/>
                <a:gd name="connsiteX68" fmla="*/ 1290835 w 3616192"/>
                <a:gd name="connsiteY68" fmla="*/ 863975 h 1666628"/>
                <a:gd name="connsiteX69" fmla="*/ 1290835 w 3616192"/>
                <a:gd name="connsiteY69" fmla="*/ 882893 h 1666628"/>
                <a:gd name="connsiteX70" fmla="*/ 1317762 w 3616192"/>
                <a:gd name="connsiteY70" fmla="*/ 882893 h 1666628"/>
                <a:gd name="connsiteX71" fmla="*/ 1317762 w 3616192"/>
                <a:gd name="connsiteY71" fmla="*/ 927837 h 1666628"/>
                <a:gd name="connsiteX72" fmla="*/ 1341259 w 3616192"/>
                <a:gd name="connsiteY72" fmla="*/ 927837 h 1666628"/>
                <a:gd name="connsiteX73" fmla="*/ 1341259 w 3616192"/>
                <a:gd name="connsiteY73" fmla="*/ 946627 h 1666628"/>
                <a:gd name="connsiteX74" fmla="*/ 1370091 w 3616192"/>
                <a:gd name="connsiteY74" fmla="*/ 946627 h 1666628"/>
                <a:gd name="connsiteX75" fmla="*/ 1370091 w 3616192"/>
                <a:gd name="connsiteY75" fmla="*/ 968592 h 1666628"/>
                <a:gd name="connsiteX76" fmla="*/ 1412259 w 3616192"/>
                <a:gd name="connsiteY76" fmla="*/ 968592 h 1666628"/>
                <a:gd name="connsiteX77" fmla="*/ 1412259 w 3616192"/>
                <a:gd name="connsiteY77" fmla="*/ 1000459 h 1666628"/>
                <a:gd name="connsiteX78" fmla="*/ 1440964 w 3616192"/>
                <a:gd name="connsiteY78" fmla="*/ 1000459 h 1666628"/>
                <a:gd name="connsiteX79" fmla="*/ 1440964 w 3616192"/>
                <a:gd name="connsiteY79" fmla="*/ 1007950 h 1666628"/>
                <a:gd name="connsiteX80" fmla="*/ 1459508 w 3616192"/>
                <a:gd name="connsiteY80" fmla="*/ 1007950 h 1666628"/>
                <a:gd name="connsiteX81" fmla="*/ 1459508 w 3616192"/>
                <a:gd name="connsiteY81" fmla="*/ 1012775 h 1666628"/>
                <a:gd name="connsiteX82" fmla="*/ 1474750 w 3616192"/>
                <a:gd name="connsiteY82" fmla="*/ 1012775 h 1666628"/>
                <a:gd name="connsiteX83" fmla="*/ 1474750 w 3616192"/>
                <a:gd name="connsiteY83" fmla="*/ 1030549 h 1666628"/>
                <a:gd name="connsiteX84" fmla="*/ 1497866 w 3616192"/>
                <a:gd name="connsiteY84" fmla="*/ 1030549 h 1666628"/>
                <a:gd name="connsiteX85" fmla="*/ 1497866 w 3616192"/>
                <a:gd name="connsiteY85" fmla="*/ 1053783 h 1666628"/>
                <a:gd name="connsiteX86" fmla="*/ 1523523 w 3616192"/>
                <a:gd name="connsiteY86" fmla="*/ 1053783 h 1666628"/>
                <a:gd name="connsiteX87" fmla="*/ 1523523 w 3616192"/>
                <a:gd name="connsiteY87" fmla="*/ 1094411 h 1666628"/>
                <a:gd name="connsiteX88" fmla="*/ 1575853 w 3616192"/>
                <a:gd name="connsiteY88" fmla="*/ 1094411 h 1666628"/>
                <a:gd name="connsiteX89" fmla="*/ 1575853 w 3616192"/>
                <a:gd name="connsiteY89" fmla="*/ 1114598 h 1666628"/>
                <a:gd name="connsiteX90" fmla="*/ 1622593 w 3616192"/>
                <a:gd name="connsiteY90" fmla="*/ 1114598 h 1666628"/>
                <a:gd name="connsiteX91" fmla="*/ 1622593 w 3616192"/>
                <a:gd name="connsiteY91" fmla="*/ 1137324 h 1666628"/>
                <a:gd name="connsiteX92" fmla="*/ 1832800 w 3616192"/>
                <a:gd name="connsiteY92" fmla="*/ 1137324 h 1666628"/>
                <a:gd name="connsiteX93" fmla="*/ 1832800 w 3616192"/>
                <a:gd name="connsiteY93" fmla="*/ 1157384 h 1666628"/>
                <a:gd name="connsiteX94" fmla="*/ 1912056 w 3616192"/>
                <a:gd name="connsiteY94" fmla="*/ 1157384 h 1666628"/>
                <a:gd name="connsiteX95" fmla="*/ 1912056 w 3616192"/>
                <a:gd name="connsiteY95" fmla="*/ 1176048 h 1666628"/>
                <a:gd name="connsiteX96" fmla="*/ 1973150 w 3616192"/>
                <a:gd name="connsiteY96" fmla="*/ 1176048 h 1666628"/>
                <a:gd name="connsiteX97" fmla="*/ 1973150 w 3616192"/>
                <a:gd name="connsiteY97" fmla="*/ 1230768 h 1666628"/>
                <a:gd name="connsiteX98" fmla="*/ 1987375 w 3616192"/>
                <a:gd name="connsiteY98" fmla="*/ 1230768 h 1666628"/>
                <a:gd name="connsiteX99" fmla="*/ 1987375 w 3616192"/>
                <a:gd name="connsiteY99" fmla="*/ 1291202 h 1666628"/>
                <a:gd name="connsiteX100" fmla="*/ 2004268 w 3616192"/>
                <a:gd name="connsiteY100" fmla="*/ 1291202 h 1666628"/>
                <a:gd name="connsiteX101" fmla="*/ 2004268 w 3616192"/>
                <a:gd name="connsiteY101" fmla="*/ 1308088 h 1666628"/>
                <a:gd name="connsiteX102" fmla="*/ 2027511 w 3616192"/>
                <a:gd name="connsiteY102" fmla="*/ 1308088 h 1666628"/>
                <a:gd name="connsiteX103" fmla="*/ 2027511 w 3616192"/>
                <a:gd name="connsiteY103" fmla="*/ 1318118 h 1666628"/>
                <a:gd name="connsiteX104" fmla="*/ 2116039 w 3616192"/>
                <a:gd name="connsiteY104" fmla="*/ 1318118 h 1666628"/>
                <a:gd name="connsiteX105" fmla="*/ 2116039 w 3616192"/>
                <a:gd name="connsiteY105" fmla="*/ 1329164 h 1666628"/>
                <a:gd name="connsiteX106" fmla="*/ 2252198 w 3616192"/>
                <a:gd name="connsiteY106" fmla="*/ 1329164 h 1666628"/>
                <a:gd name="connsiteX107" fmla="*/ 2252198 w 3616192"/>
                <a:gd name="connsiteY107" fmla="*/ 1354048 h 1666628"/>
                <a:gd name="connsiteX108" fmla="*/ 2385307 w 3616192"/>
                <a:gd name="connsiteY108" fmla="*/ 1354048 h 1666628"/>
                <a:gd name="connsiteX109" fmla="*/ 2385307 w 3616192"/>
                <a:gd name="connsiteY109" fmla="*/ 1372711 h 1666628"/>
                <a:gd name="connsiteX110" fmla="*/ 2424936 w 3616192"/>
                <a:gd name="connsiteY110" fmla="*/ 1372711 h 1666628"/>
                <a:gd name="connsiteX111" fmla="*/ 2424936 w 3616192"/>
                <a:gd name="connsiteY111" fmla="*/ 1417148 h 1666628"/>
                <a:gd name="connsiteX112" fmla="*/ 2462786 w 3616192"/>
                <a:gd name="connsiteY112" fmla="*/ 1417148 h 1666628"/>
                <a:gd name="connsiteX113" fmla="*/ 2462786 w 3616192"/>
                <a:gd name="connsiteY113" fmla="*/ 1438478 h 1666628"/>
                <a:gd name="connsiteX114" fmla="*/ 2611645 w 3616192"/>
                <a:gd name="connsiteY114" fmla="*/ 1438478 h 1666628"/>
                <a:gd name="connsiteX115" fmla="*/ 2611645 w 3616192"/>
                <a:gd name="connsiteY115" fmla="*/ 1483549 h 1666628"/>
                <a:gd name="connsiteX116" fmla="*/ 2667404 w 3616192"/>
                <a:gd name="connsiteY116" fmla="*/ 1483549 h 1666628"/>
                <a:gd name="connsiteX117" fmla="*/ 2667404 w 3616192"/>
                <a:gd name="connsiteY117" fmla="*/ 1502466 h 1666628"/>
                <a:gd name="connsiteX118" fmla="*/ 2854494 w 3616192"/>
                <a:gd name="connsiteY118" fmla="*/ 1502466 h 1666628"/>
                <a:gd name="connsiteX119" fmla="*/ 2854494 w 3616192"/>
                <a:gd name="connsiteY119" fmla="*/ 1526462 h 1666628"/>
                <a:gd name="connsiteX120" fmla="*/ 3024692 w 3616192"/>
                <a:gd name="connsiteY120" fmla="*/ 1526462 h 1666628"/>
                <a:gd name="connsiteX121" fmla="*/ 3024692 w 3616192"/>
                <a:gd name="connsiteY121" fmla="*/ 1546014 h 1666628"/>
                <a:gd name="connsiteX122" fmla="*/ 3032821 w 3616192"/>
                <a:gd name="connsiteY122" fmla="*/ 1546014 h 1666628"/>
                <a:gd name="connsiteX123" fmla="*/ 3032821 w 3616192"/>
                <a:gd name="connsiteY123" fmla="*/ 1550712 h 1666628"/>
                <a:gd name="connsiteX124" fmla="*/ 3039806 w 3616192"/>
                <a:gd name="connsiteY124" fmla="*/ 1550712 h 1666628"/>
                <a:gd name="connsiteX125" fmla="*/ 3039806 w 3616192"/>
                <a:gd name="connsiteY125" fmla="*/ 1582579 h 1666628"/>
                <a:gd name="connsiteX126" fmla="*/ 3063431 w 3616192"/>
                <a:gd name="connsiteY126" fmla="*/ 1582579 h 1666628"/>
                <a:gd name="connsiteX127" fmla="*/ 3063431 w 3616192"/>
                <a:gd name="connsiteY127" fmla="*/ 1593752 h 1666628"/>
                <a:gd name="connsiteX128" fmla="*/ 3245187 w 3616192"/>
                <a:gd name="connsiteY128" fmla="*/ 1593752 h 1666628"/>
                <a:gd name="connsiteX129" fmla="*/ 3245187 w 3616192"/>
                <a:gd name="connsiteY129" fmla="*/ 1619144 h 1666628"/>
                <a:gd name="connsiteX130" fmla="*/ 3326475 w 3616192"/>
                <a:gd name="connsiteY130" fmla="*/ 1619144 h 1666628"/>
                <a:gd name="connsiteX131" fmla="*/ 3326475 w 3616192"/>
                <a:gd name="connsiteY131" fmla="*/ 1638697 h 1666628"/>
                <a:gd name="connsiteX132" fmla="*/ 3409034 w 3616192"/>
                <a:gd name="connsiteY132" fmla="*/ 1638697 h 1666628"/>
                <a:gd name="connsiteX133" fmla="*/ 3409034 w 3616192"/>
                <a:gd name="connsiteY133" fmla="*/ 1662184 h 1666628"/>
                <a:gd name="connsiteX134" fmla="*/ 3616192 w 3616192"/>
                <a:gd name="connsiteY134" fmla="*/ 1662184 h 1666628"/>
                <a:gd name="connsiteX135" fmla="*/ 3616192 w 3616192"/>
                <a:gd name="connsiteY135" fmla="*/ 1666628 h 1666628"/>
                <a:gd name="connsiteX0" fmla="*/ 0 w 3616192"/>
                <a:gd name="connsiteY0" fmla="*/ 0 h 1662184"/>
                <a:gd name="connsiteX1" fmla="*/ 0 w 3616192"/>
                <a:gd name="connsiteY1" fmla="*/ 19298 h 1662184"/>
                <a:gd name="connsiteX2" fmla="*/ 29086 w 3616192"/>
                <a:gd name="connsiteY2" fmla="*/ 19298 h 1662184"/>
                <a:gd name="connsiteX3" fmla="*/ 29086 w 3616192"/>
                <a:gd name="connsiteY3" fmla="*/ 41136 h 1662184"/>
                <a:gd name="connsiteX4" fmla="*/ 103516 w 3616192"/>
                <a:gd name="connsiteY4" fmla="*/ 41136 h 1662184"/>
                <a:gd name="connsiteX5" fmla="*/ 103516 w 3616192"/>
                <a:gd name="connsiteY5" fmla="*/ 75415 h 1662184"/>
                <a:gd name="connsiteX6" fmla="*/ 116852 w 3616192"/>
                <a:gd name="connsiteY6" fmla="*/ 75415 h 1662184"/>
                <a:gd name="connsiteX7" fmla="*/ 116852 w 3616192"/>
                <a:gd name="connsiteY7" fmla="*/ 91793 h 1662184"/>
                <a:gd name="connsiteX8" fmla="*/ 131967 w 3616192"/>
                <a:gd name="connsiteY8" fmla="*/ 91793 h 1662184"/>
                <a:gd name="connsiteX9" fmla="*/ 131967 w 3616192"/>
                <a:gd name="connsiteY9" fmla="*/ 112615 h 1662184"/>
                <a:gd name="connsiteX10" fmla="*/ 226464 w 3616192"/>
                <a:gd name="connsiteY10" fmla="*/ 112615 h 1662184"/>
                <a:gd name="connsiteX11" fmla="*/ 226464 w 3616192"/>
                <a:gd name="connsiteY11" fmla="*/ 187523 h 1662184"/>
                <a:gd name="connsiteX12" fmla="*/ 258853 w 3616192"/>
                <a:gd name="connsiteY12" fmla="*/ 187523 h 1662184"/>
                <a:gd name="connsiteX13" fmla="*/ 258853 w 3616192"/>
                <a:gd name="connsiteY13" fmla="*/ 228531 h 1662184"/>
                <a:gd name="connsiteX14" fmla="*/ 297211 w 3616192"/>
                <a:gd name="connsiteY14" fmla="*/ 228531 h 1662184"/>
                <a:gd name="connsiteX15" fmla="*/ 297211 w 3616192"/>
                <a:gd name="connsiteY15" fmla="*/ 291885 h 1662184"/>
                <a:gd name="connsiteX16" fmla="*/ 335315 w 3616192"/>
                <a:gd name="connsiteY16" fmla="*/ 291885 h 1662184"/>
                <a:gd name="connsiteX17" fmla="*/ 335315 w 3616192"/>
                <a:gd name="connsiteY17" fmla="*/ 311945 h 1662184"/>
                <a:gd name="connsiteX18" fmla="*/ 358177 w 3616192"/>
                <a:gd name="connsiteY18" fmla="*/ 311945 h 1662184"/>
                <a:gd name="connsiteX19" fmla="*/ 358177 w 3616192"/>
                <a:gd name="connsiteY19" fmla="*/ 336322 h 1662184"/>
                <a:gd name="connsiteX20" fmla="*/ 442641 w 3616192"/>
                <a:gd name="connsiteY20" fmla="*/ 336322 h 1662184"/>
                <a:gd name="connsiteX21" fmla="*/ 442641 w 3616192"/>
                <a:gd name="connsiteY21" fmla="*/ 357778 h 1662184"/>
                <a:gd name="connsiteX22" fmla="*/ 511228 w 3616192"/>
                <a:gd name="connsiteY22" fmla="*/ 357778 h 1662184"/>
                <a:gd name="connsiteX23" fmla="*/ 511228 w 3616192"/>
                <a:gd name="connsiteY23" fmla="*/ 376950 h 1662184"/>
                <a:gd name="connsiteX24" fmla="*/ 608520 w 3616192"/>
                <a:gd name="connsiteY24" fmla="*/ 376950 h 1662184"/>
                <a:gd name="connsiteX25" fmla="*/ 608520 w 3616192"/>
                <a:gd name="connsiteY25" fmla="*/ 395994 h 1662184"/>
                <a:gd name="connsiteX26" fmla="*/ 624016 w 3616192"/>
                <a:gd name="connsiteY26" fmla="*/ 395994 h 1662184"/>
                <a:gd name="connsiteX27" fmla="*/ 624016 w 3616192"/>
                <a:gd name="connsiteY27" fmla="*/ 398279 h 1662184"/>
                <a:gd name="connsiteX28" fmla="*/ 633796 w 3616192"/>
                <a:gd name="connsiteY28" fmla="*/ 398279 h 1662184"/>
                <a:gd name="connsiteX29" fmla="*/ 633796 w 3616192"/>
                <a:gd name="connsiteY29" fmla="*/ 401834 h 1662184"/>
                <a:gd name="connsiteX30" fmla="*/ 640273 w 3616192"/>
                <a:gd name="connsiteY30" fmla="*/ 401834 h 1662184"/>
                <a:gd name="connsiteX31" fmla="*/ 640273 w 3616192"/>
                <a:gd name="connsiteY31" fmla="*/ 426084 h 1662184"/>
                <a:gd name="connsiteX32" fmla="*/ 670884 w 3616192"/>
                <a:gd name="connsiteY32" fmla="*/ 426084 h 1662184"/>
                <a:gd name="connsiteX33" fmla="*/ 670884 w 3616192"/>
                <a:gd name="connsiteY33" fmla="*/ 436114 h 1662184"/>
                <a:gd name="connsiteX34" fmla="*/ 678377 w 3616192"/>
                <a:gd name="connsiteY34" fmla="*/ 436114 h 1662184"/>
                <a:gd name="connsiteX35" fmla="*/ 678377 w 3616192"/>
                <a:gd name="connsiteY35" fmla="*/ 440812 h 1662184"/>
                <a:gd name="connsiteX36" fmla="*/ 685998 w 3616192"/>
                <a:gd name="connsiteY36" fmla="*/ 440812 h 1662184"/>
                <a:gd name="connsiteX37" fmla="*/ 685998 w 3616192"/>
                <a:gd name="connsiteY37" fmla="*/ 471409 h 1662184"/>
                <a:gd name="connsiteX38" fmla="*/ 702256 w 3616192"/>
                <a:gd name="connsiteY38" fmla="*/ 471409 h 1662184"/>
                <a:gd name="connsiteX39" fmla="*/ 702256 w 3616192"/>
                <a:gd name="connsiteY39" fmla="*/ 520671 h 1662184"/>
                <a:gd name="connsiteX40" fmla="*/ 719276 w 3616192"/>
                <a:gd name="connsiteY40" fmla="*/ 520671 h 1662184"/>
                <a:gd name="connsiteX41" fmla="*/ 719276 w 3616192"/>
                <a:gd name="connsiteY41" fmla="*/ 528923 h 1662184"/>
                <a:gd name="connsiteX42" fmla="*/ 726261 w 3616192"/>
                <a:gd name="connsiteY42" fmla="*/ 528923 h 1662184"/>
                <a:gd name="connsiteX43" fmla="*/ 726261 w 3616192"/>
                <a:gd name="connsiteY43" fmla="*/ 545555 h 1662184"/>
                <a:gd name="connsiteX44" fmla="*/ 741376 w 3616192"/>
                <a:gd name="connsiteY44" fmla="*/ 545555 h 1662184"/>
                <a:gd name="connsiteX45" fmla="*/ 741376 w 3616192"/>
                <a:gd name="connsiteY45" fmla="*/ 559648 h 1662184"/>
                <a:gd name="connsiteX46" fmla="*/ 772367 w 3616192"/>
                <a:gd name="connsiteY46" fmla="*/ 559648 h 1662184"/>
                <a:gd name="connsiteX47" fmla="*/ 772367 w 3616192"/>
                <a:gd name="connsiteY47" fmla="*/ 567392 h 1662184"/>
                <a:gd name="connsiteX48" fmla="*/ 780369 w 3616192"/>
                <a:gd name="connsiteY48" fmla="*/ 567392 h 1662184"/>
                <a:gd name="connsiteX49" fmla="*/ 780369 w 3616192"/>
                <a:gd name="connsiteY49" fmla="*/ 576153 h 1662184"/>
                <a:gd name="connsiteX50" fmla="*/ 983463 w 3616192"/>
                <a:gd name="connsiteY50" fmla="*/ 576153 h 1662184"/>
                <a:gd name="connsiteX51" fmla="*/ 983463 w 3616192"/>
                <a:gd name="connsiteY51" fmla="*/ 594943 h 1662184"/>
                <a:gd name="connsiteX52" fmla="*/ 1042905 w 3616192"/>
                <a:gd name="connsiteY52" fmla="*/ 594943 h 1662184"/>
                <a:gd name="connsiteX53" fmla="*/ 1042905 w 3616192"/>
                <a:gd name="connsiteY53" fmla="*/ 636079 h 1662184"/>
                <a:gd name="connsiteX54" fmla="*/ 1080882 w 3616192"/>
                <a:gd name="connsiteY54" fmla="*/ 636079 h 1662184"/>
                <a:gd name="connsiteX55" fmla="*/ 1080882 w 3616192"/>
                <a:gd name="connsiteY55" fmla="*/ 678357 h 1662184"/>
                <a:gd name="connsiteX56" fmla="*/ 1091424 w 3616192"/>
                <a:gd name="connsiteY56" fmla="*/ 678357 h 1662184"/>
                <a:gd name="connsiteX57" fmla="*/ 1091424 w 3616192"/>
                <a:gd name="connsiteY57" fmla="*/ 718223 h 1662184"/>
                <a:gd name="connsiteX58" fmla="*/ 1114160 w 3616192"/>
                <a:gd name="connsiteY58" fmla="*/ 718223 h 1662184"/>
                <a:gd name="connsiteX59" fmla="*/ 1114160 w 3616192"/>
                <a:gd name="connsiteY59" fmla="*/ 736887 h 1662184"/>
                <a:gd name="connsiteX60" fmla="*/ 1129782 w 3616192"/>
                <a:gd name="connsiteY60" fmla="*/ 736887 h 1662184"/>
                <a:gd name="connsiteX61" fmla="*/ 1129782 w 3616192"/>
                <a:gd name="connsiteY61" fmla="*/ 762787 h 1662184"/>
                <a:gd name="connsiteX62" fmla="*/ 1154169 w 3616192"/>
                <a:gd name="connsiteY62" fmla="*/ 762787 h 1662184"/>
                <a:gd name="connsiteX63" fmla="*/ 1154169 w 3616192"/>
                <a:gd name="connsiteY63" fmla="*/ 819285 h 1662184"/>
                <a:gd name="connsiteX64" fmla="*/ 1176523 w 3616192"/>
                <a:gd name="connsiteY64" fmla="*/ 819285 h 1662184"/>
                <a:gd name="connsiteX65" fmla="*/ 1176523 w 3616192"/>
                <a:gd name="connsiteY65" fmla="*/ 823094 h 1662184"/>
                <a:gd name="connsiteX66" fmla="*/ 1184017 w 3616192"/>
                <a:gd name="connsiteY66" fmla="*/ 823094 h 1662184"/>
                <a:gd name="connsiteX67" fmla="*/ 1184017 w 3616192"/>
                <a:gd name="connsiteY67" fmla="*/ 863975 h 1662184"/>
                <a:gd name="connsiteX68" fmla="*/ 1290835 w 3616192"/>
                <a:gd name="connsiteY68" fmla="*/ 863975 h 1662184"/>
                <a:gd name="connsiteX69" fmla="*/ 1290835 w 3616192"/>
                <a:gd name="connsiteY69" fmla="*/ 882893 h 1662184"/>
                <a:gd name="connsiteX70" fmla="*/ 1317762 w 3616192"/>
                <a:gd name="connsiteY70" fmla="*/ 882893 h 1662184"/>
                <a:gd name="connsiteX71" fmla="*/ 1317762 w 3616192"/>
                <a:gd name="connsiteY71" fmla="*/ 927837 h 1662184"/>
                <a:gd name="connsiteX72" fmla="*/ 1341259 w 3616192"/>
                <a:gd name="connsiteY72" fmla="*/ 927837 h 1662184"/>
                <a:gd name="connsiteX73" fmla="*/ 1341259 w 3616192"/>
                <a:gd name="connsiteY73" fmla="*/ 946627 h 1662184"/>
                <a:gd name="connsiteX74" fmla="*/ 1370091 w 3616192"/>
                <a:gd name="connsiteY74" fmla="*/ 946627 h 1662184"/>
                <a:gd name="connsiteX75" fmla="*/ 1370091 w 3616192"/>
                <a:gd name="connsiteY75" fmla="*/ 968592 h 1662184"/>
                <a:gd name="connsiteX76" fmla="*/ 1412259 w 3616192"/>
                <a:gd name="connsiteY76" fmla="*/ 968592 h 1662184"/>
                <a:gd name="connsiteX77" fmla="*/ 1412259 w 3616192"/>
                <a:gd name="connsiteY77" fmla="*/ 1000459 h 1662184"/>
                <a:gd name="connsiteX78" fmla="*/ 1440964 w 3616192"/>
                <a:gd name="connsiteY78" fmla="*/ 1000459 h 1662184"/>
                <a:gd name="connsiteX79" fmla="*/ 1440964 w 3616192"/>
                <a:gd name="connsiteY79" fmla="*/ 1007950 h 1662184"/>
                <a:gd name="connsiteX80" fmla="*/ 1459508 w 3616192"/>
                <a:gd name="connsiteY80" fmla="*/ 1007950 h 1662184"/>
                <a:gd name="connsiteX81" fmla="*/ 1459508 w 3616192"/>
                <a:gd name="connsiteY81" fmla="*/ 1012775 h 1662184"/>
                <a:gd name="connsiteX82" fmla="*/ 1474750 w 3616192"/>
                <a:gd name="connsiteY82" fmla="*/ 1012775 h 1662184"/>
                <a:gd name="connsiteX83" fmla="*/ 1474750 w 3616192"/>
                <a:gd name="connsiteY83" fmla="*/ 1030549 h 1662184"/>
                <a:gd name="connsiteX84" fmla="*/ 1497866 w 3616192"/>
                <a:gd name="connsiteY84" fmla="*/ 1030549 h 1662184"/>
                <a:gd name="connsiteX85" fmla="*/ 1497866 w 3616192"/>
                <a:gd name="connsiteY85" fmla="*/ 1053783 h 1662184"/>
                <a:gd name="connsiteX86" fmla="*/ 1523523 w 3616192"/>
                <a:gd name="connsiteY86" fmla="*/ 1053783 h 1662184"/>
                <a:gd name="connsiteX87" fmla="*/ 1523523 w 3616192"/>
                <a:gd name="connsiteY87" fmla="*/ 1094411 h 1662184"/>
                <a:gd name="connsiteX88" fmla="*/ 1575853 w 3616192"/>
                <a:gd name="connsiteY88" fmla="*/ 1094411 h 1662184"/>
                <a:gd name="connsiteX89" fmla="*/ 1575853 w 3616192"/>
                <a:gd name="connsiteY89" fmla="*/ 1114598 h 1662184"/>
                <a:gd name="connsiteX90" fmla="*/ 1622593 w 3616192"/>
                <a:gd name="connsiteY90" fmla="*/ 1114598 h 1662184"/>
                <a:gd name="connsiteX91" fmla="*/ 1622593 w 3616192"/>
                <a:gd name="connsiteY91" fmla="*/ 1137324 h 1662184"/>
                <a:gd name="connsiteX92" fmla="*/ 1832800 w 3616192"/>
                <a:gd name="connsiteY92" fmla="*/ 1137324 h 1662184"/>
                <a:gd name="connsiteX93" fmla="*/ 1832800 w 3616192"/>
                <a:gd name="connsiteY93" fmla="*/ 1157384 h 1662184"/>
                <a:gd name="connsiteX94" fmla="*/ 1912056 w 3616192"/>
                <a:gd name="connsiteY94" fmla="*/ 1157384 h 1662184"/>
                <a:gd name="connsiteX95" fmla="*/ 1912056 w 3616192"/>
                <a:gd name="connsiteY95" fmla="*/ 1176048 h 1662184"/>
                <a:gd name="connsiteX96" fmla="*/ 1973150 w 3616192"/>
                <a:gd name="connsiteY96" fmla="*/ 1176048 h 1662184"/>
                <a:gd name="connsiteX97" fmla="*/ 1973150 w 3616192"/>
                <a:gd name="connsiteY97" fmla="*/ 1230768 h 1662184"/>
                <a:gd name="connsiteX98" fmla="*/ 1987375 w 3616192"/>
                <a:gd name="connsiteY98" fmla="*/ 1230768 h 1662184"/>
                <a:gd name="connsiteX99" fmla="*/ 1987375 w 3616192"/>
                <a:gd name="connsiteY99" fmla="*/ 1291202 h 1662184"/>
                <a:gd name="connsiteX100" fmla="*/ 2004268 w 3616192"/>
                <a:gd name="connsiteY100" fmla="*/ 1291202 h 1662184"/>
                <a:gd name="connsiteX101" fmla="*/ 2004268 w 3616192"/>
                <a:gd name="connsiteY101" fmla="*/ 1308088 h 1662184"/>
                <a:gd name="connsiteX102" fmla="*/ 2027511 w 3616192"/>
                <a:gd name="connsiteY102" fmla="*/ 1308088 h 1662184"/>
                <a:gd name="connsiteX103" fmla="*/ 2027511 w 3616192"/>
                <a:gd name="connsiteY103" fmla="*/ 1318118 h 1662184"/>
                <a:gd name="connsiteX104" fmla="*/ 2116039 w 3616192"/>
                <a:gd name="connsiteY104" fmla="*/ 1318118 h 1662184"/>
                <a:gd name="connsiteX105" fmla="*/ 2116039 w 3616192"/>
                <a:gd name="connsiteY105" fmla="*/ 1329164 h 1662184"/>
                <a:gd name="connsiteX106" fmla="*/ 2252198 w 3616192"/>
                <a:gd name="connsiteY106" fmla="*/ 1329164 h 1662184"/>
                <a:gd name="connsiteX107" fmla="*/ 2252198 w 3616192"/>
                <a:gd name="connsiteY107" fmla="*/ 1354048 h 1662184"/>
                <a:gd name="connsiteX108" fmla="*/ 2385307 w 3616192"/>
                <a:gd name="connsiteY108" fmla="*/ 1354048 h 1662184"/>
                <a:gd name="connsiteX109" fmla="*/ 2385307 w 3616192"/>
                <a:gd name="connsiteY109" fmla="*/ 1372711 h 1662184"/>
                <a:gd name="connsiteX110" fmla="*/ 2424936 w 3616192"/>
                <a:gd name="connsiteY110" fmla="*/ 1372711 h 1662184"/>
                <a:gd name="connsiteX111" fmla="*/ 2424936 w 3616192"/>
                <a:gd name="connsiteY111" fmla="*/ 1417148 h 1662184"/>
                <a:gd name="connsiteX112" fmla="*/ 2462786 w 3616192"/>
                <a:gd name="connsiteY112" fmla="*/ 1417148 h 1662184"/>
                <a:gd name="connsiteX113" fmla="*/ 2462786 w 3616192"/>
                <a:gd name="connsiteY113" fmla="*/ 1438478 h 1662184"/>
                <a:gd name="connsiteX114" fmla="*/ 2611645 w 3616192"/>
                <a:gd name="connsiteY114" fmla="*/ 1438478 h 1662184"/>
                <a:gd name="connsiteX115" fmla="*/ 2611645 w 3616192"/>
                <a:gd name="connsiteY115" fmla="*/ 1483549 h 1662184"/>
                <a:gd name="connsiteX116" fmla="*/ 2667404 w 3616192"/>
                <a:gd name="connsiteY116" fmla="*/ 1483549 h 1662184"/>
                <a:gd name="connsiteX117" fmla="*/ 2667404 w 3616192"/>
                <a:gd name="connsiteY117" fmla="*/ 1502466 h 1662184"/>
                <a:gd name="connsiteX118" fmla="*/ 2854494 w 3616192"/>
                <a:gd name="connsiteY118" fmla="*/ 1502466 h 1662184"/>
                <a:gd name="connsiteX119" fmla="*/ 2854494 w 3616192"/>
                <a:gd name="connsiteY119" fmla="*/ 1526462 h 1662184"/>
                <a:gd name="connsiteX120" fmla="*/ 3024692 w 3616192"/>
                <a:gd name="connsiteY120" fmla="*/ 1526462 h 1662184"/>
                <a:gd name="connsiteX121" fmla="*/ 3024692 w 3616192"/>
                <a:gd name="connsiteY121" fmla="*/ 1546014 h 1662184"/>
                <a:gd name="connsiteX122" fmla="*/ 3032821 w 3616192"/>
                <a:gd name="connsiteY122" fmla="*/ 1546014 h 1662184"/>
                <a:gd name="connsiteX123" fmla="*/ 3032821 w 3616192"/>
                <a:gd name="connsiteY123" fmla="*/ 1550712 h 1662184"/>
                <a:gd name="connsiteX124" fmla="*/ 3039806 w 3616192"/>
                <a:gd name="connsiteY124" fmla="*/ 1550712 h 1662184"/>
                <a:gd name="connsiteX125" fmla="*/ 3039806 w 3616192"/>
                <a:gd name="connsiteY125" fmla="*/ 1582579 h 1662184"/>
                <a:gd name="connsiteX126" fmla="*/ 3063431 w 3616192"/>
                <a:gd name="connsiteY126" fmla="*/ 1582579 h 1662184"/>
                <a:gd name="connsiteX127" fmla="*/ 3063431 w 3616192"/>
                <a:gd name="connsiteY127" fmla="*/ 1593752 h 1662184"/>
                <a:gd name="connsiteX128" fmla="*/ 3245187 w 3616192"/>
                <a:gd name="connsiteY128" fmla="*/ 1593752 h 1662184"/>
                <a:gd name="connsiteX129" fmla="*/ 3245187 w 3616192"/>
                <a:gd name="connsiteY129" fmla="*/ 1619144 h 1662184"/>
                <a:gd name="connsiteX130" fmla="*/ 3326475 w 3616192"/>
                <a:gd name="connsiteY130" fmla="*/ 1619144 h 1662184"/>
                <a:gd name="connsiteX131" fmla="*/ 3326475 w 3616192"/>
                <a:gd name="connsiteY131" fmla="*/ 1638697 h 1662184"/>
                <a:gd name="connsiteX132" fmla="*/ 3409034 w 3616192"/>
                <a:gd name="connsiteY132" fmla="*/ 1638697 h 1662184"/>
                <a:gd name="connsiteX133" fmla="*/ 3409034 w 3616192"/>
                <a:gd name="connsiteY133" fmla="*/ 1662184 h 1662184"/>
                <a:gd name="connsiteX134" fmla="*/ 3616192 w 3616192"/>
                <a:gd name="connsiteY134" fmla="*/ 1662184 h 1662184"/>
                <a:gd name="connsiteX0" fmla="*/ 0 w 3409033"/>
                <a:gd name="connsiteY0" fmla="*/ 0 h 1662184"/>
                <a:gd name="connsiteX1" fmla="*/ 0 w 3409033"/>
                <a:gd name="connsiteY1" fmla="*/ 19298 h 1662184"/>
                <a:gd name="connsiteX2" fmla="*/ 29086 w 3409033"/>
                <a:gd name="connsiteY2" fmla="*/ 19298 h 1662184"/>
                <a:gd name="connsiteX3" fmla="*/ 29086 w 3409033"/>
                <a:gd name="connsiteY3" fmla="*/ 41136 h 1662184"/>
                <a:gd name="connsiteX4" fmla="*/ 103516 w 3409033"/>
                <a:gd name="connsiteY4" fmla="*/ 41136 h 1662184"/>
                <a:gd name="connsiteX5" fmla="*/ 103516 w 3409033"/>
                <a:gd name="connsiteY5" fmla="*/ 75415 h 1662184"/>
                <a:gd name="connsiteX6" fmla="*/ 116852 w 3409033"/>
                <a:gd name="connsiteY6" fmla="*/ 75415 h 1662184"/>
                <a:gd name="connsiteX7" fmla="*/ 116852 w 3409033"/>
                <a:gd name="connsiteY7" fmla="*/ 91793 h 1662184"/>
                <a:gd name="connsiteX8" fmla="*/ 131967 w 3409033"/>
                <a:gd name="connsiteY8" fmla="*/ 91793 h 1662184"/>
                <a:gd name="connsiteX9" fmla="*/ 131967 w 3409033"/>
                <a:gd name="connsiteY9" fmla="*/ 112615 h 1662184"/>
                <a:gd name="connsiteX10" fmla="*/ 226464 w 3409033"/>
                <a:gd name="connsiteY10" fmla="*/ 112615 h 1662184"/>
                <a:gd name="connsiteX11" fmla="*/ 226464 w 3409033"/>
                <a:gd name="connsiteY11" fmla="*/ 187523 h 1662184"/>
                <a:gd name="connsiteX12" fmla="*/ 258853 w 3409033"/>
                <a:gd name="connsiteY12" fmla="*/ 187523 h 1662184"/>
                <a:gd name="connsiteX13" fmla="*/ 258853 w 3409033"/>
                <a:gd name="connsiteY13" fmla="*/ 228531 h 1662184"/>
                <a:gd name="connsiteX14" fmla="*/ 297211 w 3409033"/>
                <a:gd name="connsiteY14" fmla="*/ 228531 h 1662184"/>
                <a:gd name="connsiteX15" fmla="*/ 297211 w 3409033"/>
                <a:gd name="connsiteY15" fmla="*/ 291885 h 1662184"/>
                <a:gd name="connsiteX16" fmla="*/ 335315 w 3409033"/>
                <a:gd name="connsiteY16" fmla="*/ 291885 h 1662184"/>
                <a:gd name="connsiteX17" fmla="*/ 335315 w 3409033"/>
                <a:gd name="connsiteY17" fmla="*/ 311945 h 1662184"/>
                <a:gd name="connsiteX18" fmla="*/ 358177 w 3409033"/>
                <a:gd name="connsiteY18" fmla="*/ 311945 h 1662184"/>
                <a:gd name="connsiteX19" fmla="*/ 358177 w 3409033"/>
                <a:gd name="connsiteY19" fmla="*/ 336322 h 1662184"/>
                <a:gd name="connsiteX20" fmla="*/ 442641 w 3409033"/>
                <a:gd name="connsiteY20" fmla="*/ 336322 h 1662184"/>
                <a:gd name="connsiteX21" fmla="*/ 442641 w 3409033"/>
                <a:gd name="connsiteY21" fmla="*/ 357778 h 1662184"/>
                <a:gd name="connsiteX22" fmla="*/ 511228 w 3409033"/>
                <a:gd name="connsiteY22" fmla="*/ 357778 h 1662184"/>
                <a:gd name="connsiteX23" fmla="*/ 511228 w 3409033"/>
                <a:gd name="connsiteY23" fmla="*/ 376950 h 1662184"/>
                <a:gd name="connsiteX24" fmla="*/ 608520 w 3409033"/>
                <a:gd name="connsiteY24" fmla="*/ 376950 h 1662184"/>
                <a:gd name="connsiteX25" fmla="*/ 608520 w 3409033"/>
                <a:gd name="connsiteY25" fmla="*/ 395994 h 1662184"/>
                <a:gd name="connsiteX26" fmla="*/ 624016 w 3409033"/>
                <a:gd name="connsiteY26" fmla="*/ 395994 h 1662184"/>
                <a:gd name="connsiteX27" fmla="*/ 624016 w 3409033"/>
                <a:gd name="connsiteY27" fmla="*/ 398279 h 1662184"/>
                <a:gd name="connsiteX28" fmla="*/ 633796 w 3409033"/>
                <a:gd name="connsiteY28" fmla="*/ 398279 h 1662184"/>
                <a:gd name="connsiteX29" fmla="*/ 633796 w 3409033"/>
                <a:gd name="connsiteY29" fmla="*/ 401834 h 1662184"/>
                <a:gd name="connsiteX30" fmla="*/ 640273 w 3409033"/>
                <a:gd name="connsiteY30" fmla="*/ 401834 h 1662184"/>
                <a:gd name="connsiteX31" fmla="*/ 640273 w 3409033"/>
                <a:gd name="connsiteY31" fmla="*/ 426084 h 1662184"/>
                <a:gd name="connsiteX32" fmla="*/ 670884 w 3409033"/>
                <a:gd name="connsiteY32" fmla="*/ 426084 h 1662184"/>
                <a:gd name="connsiteX33" fmla="*/ 670884 w 3409033"/>
                <a:gd name="connsiteY33" fmla="*/ 436114 h 1662184"/>
                <a:gd name="connsiteX34" fmla="*/ 678377 w 3409033"/>
                <a:gd name="connsiteY34" fmla="*/ 436114 h 1662184"/>
                <a:gd name="connsiteX35" fmla="*/ 678377 w 3409033"/>
                <a:gd name="connsiteY35" fmla="*/ 440812 h 1662184"/>
                <a:gd name="connsiteX36" fmla="*/ 685998 w 3409033"/>
                <a:gd name="connsiteY36" fmla="*/ 440812 h 1662184"/>
                <a:gd name="connsiteX37" fmla="*/ 685998 w 3409033"/>
                <a:gd name="connsiteY37" fmla="*/ 471409 h 1662184"/>
                <a:gd name="connsiteX38" fmla="*/ 702256 w 3409033"/>
                <a:gd name="connsiteY38" fmla="*/ 471409 h 1662184"/>
                <a:gd name="connsiteX39" fmla="*/ 702256 w 3409033"/>
                <a:gd name="connsiteY39" fmla="*/ 520671 h 1662184"/>
                <a:gd name="connsiteX40" fmla="*/ 719276 w 3409033"/>
                <a:gd name="connsiteY40" fmla="*/ 520671 h 1662184"/>
                <a:gd name="connsiteX41" fmla="*/ 719276 w 3409033"/>
                <a:gd name="connsiteY41" fmla="*/ 528923 h 1662184"/>
                <a:gd name="connsiteX42" fmla="*/ 726261 w 3409033"/>
                <a:gd name="connsiteY42" fmla="*/ 528923 h 1662184"/>
                <a:gd name="connsiteX43" fmla="*/ 726261 w 3409033"/>
                <a:gd name="connsiteY43" fmla="*/ 545555 h 1662184"/>
                <a:gd name="connsiteX44" fmla="*/ 741376 w 3409033"/>
                <a:gd name="connsiteY44" fmla="*/ 545555 h 1662184"/>
                <a:gd name="connsiteX45" fmla="*/ 741376 w 3409033"/>
                <a:gd name="connsiteY45" fmla="*/ 559648 h 1662184"/>
                <a:gd name="connsiteX46" fmla="*/ 772367 w 3409033"/>
                <a:gd name="connsiteY46" fmla="*/ 559648 h 1662184"/>
                <a:gd name="connsiteX47" fmla="*/ 772367 w 3409033"/>
                <a:gd name="connsiteY47" fmla="*/ 567392 h 1662184"/>
                <a:gd name="connsiteX48" fmla="*/ 780369 w 3409033"/>
                <a:gd name="connsiteY48" fmla="*/ 567392 h 1662184"/>
                <a:gd name="connsiteX49" fmla="*/ 780369 w 3409033"/>
                <a:gd name="connsiteY49" fmla="*/ 576153 h 1662184"/>
                <a:gd name="connsiteX50" fmla="*/ 983463 w 3409033"/>
                <a:gd name="connsiteY50" fmla="*/ 576153 h 1662184"/>
                <a:gd name="connsiteX51" fmla="*/ 983463 w 3409033"/>
                <a:gd name="connsiteY51" fmla="*/ 594943 h 1662184"/>
                <a:gd name="connsiteX52" fmla="*/ 1042905 w 3409033"/>
                <a:gd name="connsiteY52" fmla="*/ 594943 h 1662184"/>
                <a:gd name="connsiteX53" fmla="*/ 1042905 w 3409033"/>
                <a:gd name="connsiteY53" fmla="*/ 636079 h 1662184"/>
                <a:gd name="connsiteX54" fmla="*/ 1080882 w 3409033"/>
                <a:gd name="connsiteY54" fmla="*/ 636079 h 1662184"/>
                <a:gd name="connsiteX55" fmla="*/ 1080882 w 3409033"/>
                <a:gd name="connsiteY55" fmla="*/ 678357 h 1662184"/>
                <a:gd name="connsiteX56" fmla="*/ 1091424 w 3409033"/>
                <a:gd name="connsiteY56" fmla="*/ 678357 h 1662184"/>
                <a:gd name="connsiteX57" fmla="*/ 1091424 w 3409033"/>
                <a:gd name="connsiteY57" fmla="*/ 718223 h 1662184"/>
                <a:gd name="connsiteX58" fmla="*/ 1114160 w 3409033"/>
                <a:gd name="connsiteY58" fmla="*/ 718223 h 1662184"/>
                <a:gd name="connsiteX59" fmla="*/ 1114160 w 3409033"/>
                <a:gd name="connsiteY59" fmla="*/ 736887 h 1662184"/>
                <a:gd name="connsiteX60" fmla="*/ 1129782 w 3409033"/>
                <a:gd name="connsiteY60" fmla="*/ 736887 h 1662184"/>
                <a:gd name="connsiteX61" fmla="*/ 1129782 w 3409033"/>
                <a:gd name="connsiteY61" fmla="*/ 762787 h 1662184"/>
                <a:gd name="connsiteX62" fmla="*/ 1154169 w 3409033"/>
                <a:gd name="connsiteY62" fmla="*/ 762787 h 1662184"/>
                <a:gd name="connsiteX63" fmla="*/ 1154169 w 3409033"/>
                <a:gd name="connsiteY63" fmla="*/ 819285 h 1662184"/>
                <a:gd name="connsiteX64" fmla="*/ 1176523 w 3409033"/>
                <a:gd name="connsiteY64" fmla="*/ 819285 h 1662184"/>
                <a:gd name="connsiteX65" fmla="*/ 1176523 w 3409033"/>
                <a:gd name="connsiteY65" fmla="*/ 823094 h 1662184"/>
                <a:gd name="connsiteX66" fmla="*/ 1184017 w 3409033"/>
                <a:gd name="connsiteY66" fmla="*/ 823094 h 1662184"/>
                <a:gd name="connsiteX67" fmla="*/ 1184017 w 3409033"/>
                <a:gd name="connsiteY67" fmla="*/ 863975 h 1662184"/>
                <a:gd name="connsiteX68" fmla="*/ 1290835 w 3409033"/>
                <a:gd name="connsiteY68" fmla="*/ 863975 h 1662184"/>
                <a:gd name="connsiteX69" fmla="*/ 1290835 w 3409033"/>
                <a:gd name="connsiteY69" fmla="*/ 882893 h 1662184"/>
                <a:gd name="connsiteX70" fmla="*/ 1317762 w 3409033"/>
                <a:gd name="connsiteY70" fmla="*/ 882893 h 1662184"/>
                <a:gd name="connsiteX71" fmla="*/ 1317762 w 3409033"/>
                <a:gd name="connsiteY71" fmla="*/ 927837 h 1662184"/>
                <a:gd name="connsiteX72" fmla="*/ 1341259 w 3409033"/>
                <a:gd name="connsiteY72" fmla="*/ 927837 h 1662184"/>
                <a:gd name="connsiteX73" fmla="*/ 1341259 w 3409033"/>
                <a:gd name="connsiteY73" fmla="*/ 946627 h 1662184"/>
                <a:gd name="connsiteX74" fmla="*/ 1370091 w 3409033"/>
                <a:gd name="connsiteY74" fmla="*/ 946627 h 1662184"/>
                <a:gd name="connsiteX75" fmla="*/ 1370091 w 3409033"/>
                <a:gd name="connsiteY75" fmla="*/ 968592 h 1662184"/>
                <a:gd name="connsiteX76" fmla="*/ 1412259 w 3409033"/>
                <a:gd name="connsiteY76" fmla="*/ 968592 h 1662184"/>
                <a:gd name="connsiteX77" fmla="*/ 1412259 w 3409033"/>
                <a:gd name="connsiteY77" fmla="*/ 1000459 h 1662184"/>
                <a:gd name="connsiteX78" fmla="*/ 1440964 w 3409033"/>
                <a:gd name="connsiteY78" fmla="*/ 1000459 h 1662184"/>
                <a:gd name="connsiteX79" fmla="*/ 1440964 w 3409033"/>
                <a:gd name="connsiteY79" fmla="*/ 1007950 h 1662184"/>
                <a:gd name="connsiteX80" fmla="*/ 1459508 w 3409033"/>
                <a:gd name="connsiteY80" fmla="*/ 1007950 h 1662184"/>
                <a:gd name="connsiteX81" fmla="*/ 1459508 w 3409033"/>
                <a:gd name="connsiteY81" fmla="*/ 1012775 h 1662184"/>
                <a:gd name="connsiteX82" fmla="*/ 1474750 w 3409033"/>
                <a:gd name="connsiteY82" fmla="*/ 1012775 h 1662184"/>
                <a:gd name="connsiteX83" fmla="*/ 1474750 w 3409033"/>
                <a:gd name="connsiteY83" fmla="*/ 1030549 h 1662184"/>
                <a:gd name="connsiteX84" fmla="*/ 1497866 w 3409033"/>
                <a:gd name="connsiteY84" fmla="*/ 1030549 h 1662184"/>
                <a:gd name="connsiteX85" fmla="*/ 1497866 w 3409033"/>
                <a:gd name="connsiteY85" fmla="*/ 1053783 h 1662184"/>
                <a:gd name="connsiteX86" fmla="*/ 1523523 w 3409033"/>
                <a:gd name="connsiteY86" fmla="*/ 1053783 h 1662184"/>
                <a:gd name="connsiteX87" fmla="*/ 1523523 w 3409033"/>
                <a:gd name="connsiteY87" fmla="*/ 1094411 h 1662184"/>
                <a:gd name="connsiteX88" fmla="*/ 1575853 w 3409033"/>
                <a:gd name="connsiteY88" fmla="*/ 1094411 h 1662184"/>
                <a:gd name="connsiteX89" fmla="*/ 1575853 w 3409033"/>
                <a:gd name="connsiteY89" fmla="*/ 1114598 h 1662184"/>
                <a:gd name="connsiteX90" fmla="*/ 1622593 w 3409033"/>
                <a:gd name="connsiteY90" fmla="*/ 1114598 h 1662184"/>
                <a:gd name="connsiteX91" fmla="*/ 1622593 w 3409033"/>
                <a:gd name="connsiteY91" fmla="*/ 1137324 h 1662184"/>
                <a:gd name="connsiteX92" fmla="*/ 1832800 w 3409033"/>
                <a:gd name="connsiteY92" fmla="*/ 1137324 h 1662184"/>
                <a:gd name="connsiteX93" fmla="*/ 1832800 w 3409033"/>
                <a:gd name="connsiteY93" fmla="*/ 1157384 h 1662184"/>
                <a:gd name="connsiteX94" fmla="*/ 1912056 w 3409033"/>
                <a:gd name="connsiteY94" fmla="*/ 1157384 h 1662184"/>
                <a:gd name="connsiteX95" fmla="*/ 1912056 w 3409033"/>
                <a:gd name="connsiteY95" fmla="*/ 1176048 h 1662184"/>
                <a:gd name="connsiteX96" fmla="*/ 1973150 w 3409033"/>
                <a:gd name="connsiteY96" fmla="*/ 1176048 h 1662184"/>
                <a:gd name="connsiteX97" fmla="*/ 1973150 w 3409033"/>
                <a:gd name="connsiteY97" fmla="*/ 1230768 h 1662184"/>
                <a:gd name="connsiteX98" fmla="*/ 1987375 w 3409033"/>
                <a:gd name="connsiteY98" fmla="*/ 1230768 h 1662184"/>
                <a:gd name="connsiteX99" fmla="*/ 1987375 w 3409033"/>
                <a:gd name="connsiteY99" fmla="*/ 1291202 h 1662184"/>
                <a:gd name="connsiteX100" fmla="*/ 2004268 w 3409033"/>
                <a:gd name="connsiteY100" fmla="*/ 1291202 h 1662184"/>
                <a:gd name="connsiteX101" fmla="*/ 2004268 w 3409033"/>
                <a:gd name="connsiteY101" fmla="*/ 1308088 h 1662184"/>
                <a:gd name="connsiteX102" fmla="*/ 2027511 w 3409033"/>
                <a:gd name="connsiteY102" fmla="*/ 1308088 h 1662184"/>
                <a:gd name="connsiteX103" fmla="*/ 2027511 w 3409033"/>
                <a:gd name="connsiteY103" fmla="*/ 1318118 h 1662184"/>
                <a:gd name="connsiteX104" fmla="*/ 2116039 w 3409033"/>
                <a:gd name="connsiteY104" fmla="*/ 1318118 h 1662184"/>
                <a:gd name="connsiteX105" fmla="*/ 2116039 w 3409033"/>
                <a:gd name="connsiteY105" fmla="*/ 1329164 h 1662184"/>
                <a:gd name="connsiteX106" fmla="*/ 2252198 w 3409033"/>
                <a:gd name="connsiteY106" fmla="*/ 1329164 h 1662184"/>
                <a:gd name="connsiteX107" fmla="*/ 2252198 w 3409033"/>
                <a:gd name="connsiteY107" fmla="*/ 1354048 h 1662184"/>
                <a:gd name="connsiteX108" fmla="*/ 2385307 w 3409033"/>
                <a:gd name="connsiteY108" fmla="*/ 1354048 h 1662184"/>
                <a:gd name="connsiteX109" fmla="*/ 2385307 w 3409033"/>
                <a:gd name="connsiteY109" fmla="*/ 1372711 h 1662184"/>
                <a:gd name="connsiteX110" fmla="*/ 2424936 w 3409033"/>
                <a:gd name="connsiteY110" fmla="*/ 1372711 h 1662184"/>
                <a:gd name="connsiteX111" fmla="*/ 2424936 w 3409033"/>
                <a:gd name="connsiteY111" fmla="*/ 1417148 h 1662184"/>
                <a:gd name="connsiteX112" fmla="*/ 2462786 w 3409033"/>
                <a:gd name="connsiteY112" fmla="*/ 1417148 h 1662184"/>
                <a:gd name="connsiteX113" fmla="*/ 2462786 w 3409033"/>
                <a:gd name="connsiteY113" fmla="*/ 1438478 h 1662184"/>
                <a:gd name="connsiteX114" fmla="*/ 2611645 w 3409033"/>
                <a:gd name="connsiteY114" fmla="*/ 1438478 h 1662184"/>
                <a:gd name="connsiteX115" fmla="*/ 2611645 w 3409033"/>
                <a:gd name="connsiteY115" fmla="*/ 1483549 h 1662184"/>
                <a:gd name="connsiteX116" fmla="*/ 2667404 w 3409033"/>
                <a:gd name="connsiteY116" fmla="*/ 1483549 h 1662184"/>
                <a:gd name="connsiteX117" fmla="*/ 2667404 w 3409033"/>
                <a:gd name="connsiteY117" fmla="*/ 1502466 h 1662184"/>
                <a:gd name="connsiteX118" fmla="*/ 2854494 w 3409033"/>
                <a:gd name="connsiteY118" fmla="*/ 1502466 h 1662184"/>
                <a:gd name="connsiteX119" fmla="*/ 2854494 w 3409033"/>
                <a:gd name="connsiteY119" fmla="*/ 1526462 h 1662184"/>
                <a:gd name="connsiteX120" fmla="*/ 3024692 w 3409033"/>
                <a:gd name="connsiteY120" fmla="*/ 1526462 h 1662184"/>
                <a:gd name="connsiteX121" fmla="*/ 3024692 w 3409033"/>
                <a:gd name="connsiteY121" fmla="*/ 1546014 h 1662184"/>
                <a:gd name="connsiteX122" fmla="*/ 3032821 w 3409033"/>
                <a:gd name="connsiteY122" fmla="*/ 1546014 h 1662184"/>
                <a:gd name="connsiteX123" fmla="*/ 3032821 w 3409033"/>
                <a:gd name="connsiteY123" fmla="*/ 1550712 h 1662184"/>
                <a:gd name="connsiteX124" fmla="*/ 3039806 w 3409033"/>
                <a:gd name="connsiteY124" fmla="*/ 1550712 h 1662184"/>
                <a:gd name="connsiteX125" fmla="*/ 3039806 w 3409033"/>
                <a:gd name="connsiteY125" fmla="*/ 1582579 h 1662184"/>
                <a:gd name="connsiteX126" fmla="*/ 3063431 w 3409033"/>
                <a:gd name="connsiteY126" fmla="*/ 1582579 h 1662184"/>
                <a:gd name="connsiteX127" fmla="*/ 3063431 w 3409033"/>
                <a:gd name="connsiteY127" fmla="*/ 1593752 h 1662184"/>
                <a:gd name="connsiteX128" fmla="*/ 3245187 w 3409033"/>
                <a:gd name="connsiteY128" fmla="*/ 1593752 h 1662184"/>
                <a:gd name="connsiteX129" fmla="*/ 3245187 w 3409033"/>
                <a:gd name="connsiteY129" fmla="*/ 1619144 h 1662184"/>
                <a:gd name="connsiteX130" fmla="*/ 3326475 w 3409033"/>
                <a:gd name="connsiteY130" fmla="*/ 1619144 h 1662184"/>
                <a:gd name="connsiteX131" fmla="*/ 3326475 w 3409033"/>
                <a:gd name="connsiteY131" fmla="*/ 1638697 h 1662184"/>
                <a:gd name="connsiteX132" fmla="*/ 3409034 w 3409033"/>
                <a:gd name="connsiteY132" fmla="*/ 1638697 h 1662184"/>
                <a:gd name="connsiteX133" fmla="*/ 3409034 w 3409033"/>
                <a:gd name="connsiteY133" fmla="*/ 1662184 h 1662184"/>
                <a:gd name="connsiteX0" fmla="*/ 0 w 3409035"/>
                <a:gd name="connsiteY0" fmla="*/ 0 h 1638697"/>
                <a:gd name="connsiteX1" fmla="*/ 0 w 3409035"/>
                <a:gd name="connsiteY1" fmla="*/ 19298 h 1638697"/>
                <a:gd name="connsiteX2" fmla="*/ 29086 w 3409035"/>
                <a:gd name="connsiteY2" fmla="*/ 19298 h 1638697"/>
                <a:gd name="connsiteX3" fmla="*/ 29086 w 3409035"/>
                <a:gd name="connsiteY3" fmla="*/ 41136 h 1638697"/>
                <a:gd name="connsiteX4" fmla="*/ 103516 w 3409035"/>
                <a:gd name="connsiteY4" fmla="*/ 41136 h 1638697"/>
                <a:gd name="connsiteX5" fmla="*/ 103516 w 3409035"/>
                <a:gd name="connsiteY5" fmla="*/ 75415 h 1638697"/>
                <a:gd name="connsiteX6" fmla="*/ 116852 w 3409035"/>
                <a:gd name="connsiteY6" fmla="*/ 75415 h 1638697"/>
                <a:gd name="connsiteX7" fmla="*/ 116852 w 3409035"/>
                <a:gd name="connsiteY7" fmla="*/ 91793 h 1638697"/>
                <a:gd name="connsiteX8" fmla="*/ 131967 w 3409035"/>
                <a:gd name="connsiteY8" fmla="*/ 91793 h 1638697"/>
                <a:gd name="connsiteX9" fmla="*/ 131967 w 3409035"/>
                <a:gd name="connsiteY9" fmla="*/ 112615 h 1638697"/>
                <a:gd name="connsiteX10" fmla="*/ 226464 w 3409035"/>
                <a:gd name="connsiteY10" fmla="*/ 112615 h 1638697"/>
                <a:gd name="connsiteX11" fmla="*/ 226464 w 3409035"/>
                <a:gd name="connsiteY11" fmla="*/ 187523 h 1638697"/>
                <a:gd name="connsiteX12" fmla="*/ 258853 w 3409035"/>
                <a:gd name="connsiteY12" fmla="*/ 187523 h 1638697"/>
                <a:gd name="connsiteX13" fmla="*/ 258853 w 3409035"/>
                <a:gd name="connsiteY13" fmla="*/ 228531 h 1638697"/>
                <a:gd name="connsiteX14" fmla="*/ 297211 w 3409035"/>
                <a:gd name="connsiteY14" fmla="*/ 228531 h 1638697"/>
                <a:gd name="connsiteX15" fmla="*/ 297211 w 3409035"/>
                <a:gd name="connsiteY15" fmla="*/ 291885 h 1638697"/>
                <a:gd name="connsiteX16" fmla="*/ 335315 w 3409035"/>
                <a:gd name="connsiteY16" fmla="*/ 291885 h 1638697"/>
                <a:gd name="connsiteX17" fmla="*/ 335315 w 3409035"/>
                <a:gd name="connsiteY17" fmla="*/ 311945 h 1638697"/>
                <a:gd name="connsiteX18" fmla="*/ 358177 w 3409035"/>
                <a:gd name="connsiteY18" fmla="*/ 311945 h 1638697"/>
                <a:gd name="connsiteX19" fmla="*/ 358177 w 3409035"/>
                <a:gd name="connsiteY19" fmla="*/ 336322 h 1638697"/>
                <a:gd name="connsiteX20" fmla="*/ 442641 w 3409035"/>
                <a:gd name="connsiteY20" fmla="*/ 336322 h 1638697"/>
                <a:gd name="connsiteX21" fmla="*/ 442641 w 3409035"/>
                <a:gd name="connsiteY21" fmla="*/ 357778 h 1638697"/>
                <a:gd name="connsiteX22" fmla="*/ 511228 w 3409035"/>
                <a:gd name="connsiteY22" fmla="*/ 357778 h 1638697"/>
                <a:gd name="connsiteX23" fmla="*/ 511228 w 3409035"/>
                <a:gd name="connsiteY23" fmla="*/ 376950 h 1638697"/>
                <a:gd name="connsiteX24" fmla="*/ 608520 w 3409035"/>
                <a:gd name="connsiteY24" fmla="*/ 376950 h 1638697"/>
                <a:gd name="connsiteX25" fmla="*/ 608520 w 3409035"/>
                <a:gd name="connsiteY25" fmla="*/ 395994 h 1638697"/>
                <a:gd name="connsiteX26" fmla="*/ 624016 w 3409035"/>
                <a:gd name="connsiteY26" fmla="*/ 395994 h 1638697"/>
                <a:gd name="connsiteX27" fmla="*/ 624016 w 3409035"/>
                <a:gd name="connsiteY27" fmla="*/ 398279 h 1638697"/>
                <a:gd name="connsiteX28" fmla="*/ 633796 w 3409035"/>
                <a:gd name="connsiteY28" fmla="*/ 398279 h 1638697"/>
                <a:gd name="connsiteX29" fmla="*/ 633796 w 3409035"/>
                <a:gd name="connsiteY29" fmla="*/ 401834 h 1638697"/>
                <a:gd name="connsiteX30" fmla="*/ 640273 w 3409035"/>
                <a:gd name="connsiteY30" fmla="*/ 401834 h 1638697"/>
                <a:gd name="connsiteX31" fmla="*/ 640273 w 3409035"/>
                <a:gd name="connsiteY31" fmla="*/ 426084 h 1638697"/>
                <a:gd name="connsiteX32" fmla="*/ 670884 w 3409035"/>
                <a:gd name="connsiteY32" fmla="*/ 426084 h 1638697"/>
                <a:gd name="connsiteX33" fmla="*/ 670884 w 3409035"/>
                <a:gd name="connsiteY33" fmla="*/ 436114 h 1638697"/>
                <a:gd name="connsiteX34" fmla="*/ 678377 w 3409035"/>
                <a:gd name="connsiteY34" fmla="*/ 436114 h 1638697"/>
                <a:gd name="connsiteX35" fmla="*/ 678377 w 3409035"/>
                <a:gd name="connsiteY35" fmla="*/ 440812 h 1638697"/>
                <a:gd name="connsiteX36" fmla="*/ 685998 w 3409035"/>
                <a:gd name="connsiteY36" fmla="*/ 440812 h 1638697"/>
                <a:gd name="connsiteX37" fmla="*/ 685998 w 3409035"/>
                <a:gd name="connsiteY37" fmla="*/ 471409 h 1638697"/>
                <a:gd name="connsiteX38" fmla="*/ 702256 w 3409035"/>
                <a:gd name="connsiteY38" fmla="*/ 471409 h 1638697"/>
                <a:gd name="connsiteX39" fmla="*/ 702256 w 3409035"/>
                <a:gd name="connsiteY39" fmla="*/ 520671 h 1638697"/>
                <a:gd name="connsiteX40" fmla="*/ 719276 w 3409035"/>
                <a:gd name="connsiteY40" fmla="*/ 520671 h 1638697"/>
                <a:gd name="connsiteX41" fmla="*/ 719276 w 3409035"/>
                <a:gd name="connsiteY41" fmla="*/ 528923 h 1638697"/>
                <a:gd name="connsiteX42" fmla="*/ 726261 w 3409035"/>
                <a:gd name="connsiteY42" fmla="*/ 528923 h 1638697"/>
                <a:gd name="connsiteX43" fmla="*/ 726261 w 3409035"/>
                <a:gd name="connsiteY43" fmla="*/ 545555 h 1638697"/>
                <a:gd name="connsiteX44" fmla="*/ 741376 w 3409035"/>
                <a:gd name="connsiteY44" fmla="*/ 545555 h 1638697"/>
                <a:gd name="connsiteX45" fmla="*/ 741376 w 3409035"/>
                <a:gd name="connsiteY45" fmla="*/ 559648 h 1638697"/>
                <a:gd name="connsiteX46" fmla="*/ 772367 w 3409035"/>
                <a:gd name="connsiteY46" fmla="*/ 559648 h 1638697"/>
                <a:gd name="connsiteX47" fmla="*/ 772367 w 3409035"/>
                <a:gd name="connsiteY47" fmla="*/ 567392 h 1638697"/>
                <a:gd name="connsiteX48" fmla="*/ 780369 w 3409035"/>
                <a:gd name="connsiteY48" fmla="*/ 567392 h 1638697"/>
                <a:gd name="connsiteX49" fmla="*/ 780369 w 3409035"/>
                <a:gd name="connsiteY49" fmla="*/ 576153 h 1638697"/>
                <a:gd name="connsiteX50" fmla="*/ 983463 w 3409035"/>
                <a:gd name="connsiteY50" fmla="*/ 576153 h 1638697"/>
                <a:gd name="connsiteX51" fmla="*/ 983463 w 3409035"/>
                <a:gd name="connsiteY51" fmla="*/ 594943 h 1638697"/>
                <a:gd name="connsiteX52" fmla="*/ 1042905 w 3409035"/>
                <a:gd name="connsiteY52" fmla="*/ 594943 h 1638697"/>
                <a:gd name="connsiteX53" fmla="*/ 1042905 w 3409035"/>
                <a:gd name="connsiteY53" fmla="*/ 636079 h 1638697"/>
                <a:gd name="connsiteX54" fmla="*/ 1080882 w 3409035"/>
                <a:gd name="connsiteY54" fmla="*/ 636079 h 1638697"/>
                <a:gd name="connsiteX55" fmla="*/ 1080882 w 3409035"/>
                <a:gd name="connsiteY55" fmla="*/ 678357 h 1638697"/>
                <a:gd name="connsiteX56" fmla="*/ 1091424 w 3409035"/>
                <a:gd name="connsiteY56" fmla="*/ 678357 h 1638697"/>
                <a:gd name="connsiteX57" fmla="*/ 1091424 w 3409035"/>
                <a:gd name="connsiteY57" fmla="*/ 718223 h 1638697"/>
                <a:gd name="connsiteX58" fmla="*/ 1114160 w 3409035"/>
                <a:gd name="connsiteY58" fmla="*/ 718223 h 1638697"/>
                <a:gd name="connsiteX59" fmla="*/ 1114160 w 3409035"/>
                <a:gd name="connsiteY59" fmla="*/ 736887 h 1638697"/>
                <a:gd name="connsiteX60" fmla="*/ 1129782 w 3409035"/>
                <a:gd name="connsiteY60" fmla="*/ 736887 h 1638697"/>
                <a:gd name="connsiteX61" fmla="*/ 1129782 w 3409035"/>
                <a:gd name="connsiteY61" fmla="*/ 762787 h 1638697"/>
                <a:gd name="connsiteX62" fmla="*/ 1154169 w 3409035"/>
                <a:gd name="connsiteY62" fmla="*/ 762787 h 1638697"/>
                <a:gd name="connsiteX63" fmla="*/ 1154169 w 3409035"/>
                <a:gd name="connsiteY63" fmla="*/ 819285 h 1638697"/>
                <a:gd name="connsiteX64" fmla="*/ 1176523 w 3409035"/>
                <a:gd name="connsiteY64" fmla="*/ 819285 h 1638697"/>
                <a:gd name="connsiteX65" fmla="*/ 1176523 w 3409035"/>
                <a:gd name="connsiteY65" fmla="*/ 823094 h 1638697"/>
                <a:gd name="connsiteX66" fmla="*/ 1184017 w 3409035"/>
                <a:gd name="connsiteY66" fmla="*/ 823094 h 1638697"/>
                <a:gd name="connsiteX67" fmla="*/ 1184017 w 3409035"/>
                <a:gd name="connsiteY67" fmla="*/ 863975 h 1638697"/>
                <a:gd name="connsiteX68" fmla="*/ 1290835 w 3409035"/>
                <a:gd name="connsiteY68" fmla="*/ 863975 h 1638697"/>
                <a:gd name="connsiteX69" fmla="*/ 1290835 w 3409035"/>
                <a:gd name="connsiteY69" fmla="*/ 882893 h 1638697"/>
                <a:gd name="connsiteX70" fmla="*/ 1317762 w 3409035"/>
                <a:gd name="connsiteY70" fmla="*/ 882893 h 1638697"/>
                <a:gd name="connsiteX71" fmla="*/ 1317762 w 3409035"/>
                <a:gd name="connsiteY71" fmla="*/ 927837 h 1638697"/>
                <a:gd name="connsiteX72" fmla="*/ 1341259 w 3409035"/>
                <a:gd name="connsiteY72" fmla="*/ 927837 h 1638697"/>
                <a:gd name="connsiteX73" fmla="*/ 1341259 w 3409035"/>
                <a:gd name="connsiteY73" fmla="*/ 946627 h 1638697"/>
                <a:gd name="connsiteX74" fmla="*/ 1370091 w 3409035"/>
                <a:gd name="connsiteY74" fmla="*/ 946627 h 1638697"/>
                <a:gd name="connsiteX75" fmla="*/ 1370091 w 3409035"/>
                <a:gd name="connsiteY75" fmla="*/ 968592 h 1638697"/>
                <a:gd name="connsiteX76" fmla="*/ 1412259 w 3409035"/>
                <a:gd name="connsiteY76" fmla="*/ 968592 h 1638697"/>
                <a:gd name="connsiteX77" fmla="*/ 1412259 w 3409035"/>
                <a:gd name="connsiteY77" fmla="*/ 1000459 h 1638697"/>
                <a:gd name="connsiteX78" fmla="*/ 1440964 w 3409035"/>
                <a:gd name="connsiteY78" fmla="*/ 1000459 h 1638697"/>
                <a:gd name="connsiteX79" fmla="*/ 1440964 w 3409035"/>
                <a:gd name="connsiteY79" fmla="*/ 1007950 h 1638697"/>
                <a:gd name="connsiteX80" fmla="*/ 1459508 w 3409035"/>
                <a:gd name="connsiteY80" fmla="*/ 1007950 h 1638697"/>
                <a:gd name="connsiteX81" fmla="*/ 1459508 w 3409035"/>
                <a:gd name="connsiteY81" fmla="*/ 1012775 h 1638697"/>
                <a:gd name="connsiteX82" fmla="*/ 1474750 w 3409035"/>
                <a:gd name="connsiteY82" fmla="*/ 1012775 h 1638697"/>
                <a:gd name="connsiteX83" fmla="*/ 1474750 w 3409035"/>
                <a:gd name="connsiteY83" fmla="*/ 1030549 h 1638697"/>
                <a:gd name="connsiteX84" fmla="*/ 1497866 w 3409035"/>
                <a:gd name="connsiteY84" fmla="*/ 1030549 h 1638697"/>
                <a:gd name="connsiteX85" fmla="*/ 1497866 w 3409035"/>
                <a:gd name="connsiteY85" fmla="*/ 1053783 h 1638697"/>
                <a:gd name="connsiteX86" fmla="*/ 1523523 w 3409035"/>
                <a:gd name="connsiteY86" fmla="*/ 1053783 h 1638697"/>
                <a:gd name="connsiteX87" fmla="*/ 1523523 w 3409035"/>
                <a:gd name="connsiteY87" fmla="*/ 1094411 h 1638697"/>
                <a:gd name="connsiteX88" fmla="*/ 1575853 w 3409035"/>
                <a:gd name="connsiteY88" fmla="*/ 1094411 h 1638697"/>
                <a:gd name="connsiteX89" fmla="*/ 1575853 w 3409035"/>
                <a:gd name="connsiteY89" fmla="*/ 1114598 h 1638697"/>
                <a:gd name="connsiteX90" fmla="*/ 1622593 w 3409035"/>
                <a:gd name="connsiteY90" fmla="*/ 1114598 h 1638697"/>
                <a:gd name="connsiteX91" fmla="*/ 1622593 w 3409035"/>
                <a:gd name="connsiteY91" fmla="*/ 1137324 h 1638697"/>
                <a:gd name="connsiteX92" fmla="*/ 1832800 w 3409035"/>
                <a:gd name="connsiteY92" fmla="*/ 1137324 h 1638697"/>
                <a:gd name="connsiteX93" fmla="*/ 1832800 w 3409035"/>
                <a:gd name="connsiteY93" fmla="*/ 1157384 h 1638697"/>
                <a:gd name="connsiteX94" fmla="*/ 1912056 w 3409035"/>
                <a:gd name="connsiteY94" fmla="*/ 1157384 h 1638697"/>
                <a:gd name="connsiteX95" fmla="*/ 1912056 w 3409035"/>
                <a:gd name="connsiteY95" fmla="*/ 1176048 h 1638697"/>
                <a:gd name="connsiteX96" fmla="*/ 1973150 w 3409035"/>
                <a:gd name="connsiteY96" fmla="*/ 1176048 h 1638697"/>
                <a:gd name="connsiteX97" fmla="*/ 1973150 w 3409035"/>
                <a:gd name="connsiteY97" fmla="*/ 1230768 h 1638697"/>
                <a:gd name="connsiteX98" fmla="*/ 1987375 w 3409035"/>
                <a:gd name="connsiteY98" fmla="*/ 1230768 h 1638697"/>
                <a:gd name="connsiteX99" fmla="*/ 1987375 w 3409035"/>
                <a:gd name="connsiteY99" fmla="*/ 1291202 h 1638697"/>
                <a:gd name="connsiteX100" fmla="*/ 2004268 w 3409035"/>
                <a:gd name="connsiteY100" fmla="*/ 1291202 h 1638697"/>
                <a:gd name="connsiteX101" fmla="*/ 2004268 w 3409035"/>
                <a:gd name="connsiteY101" fmla="*/ 1308088 h 1638697"/>
                <a:gd name="connsiteX102" fmla="*/ 2027511 w 3409035"/>
                <a:gd name="connsiteY102" fmla="*/ 1308088 h 1638697"/>
                <a:gd name="connsiteX103" fmla="*/ 2027511 w 3409035"/>
                <a:gd name="connsiteY103" fmla="*/ 1318118 h 1638697"/>
                <a:gd name="connsiteX104" fmla="*/ 2116039 w 3409035"/>
                <a:gd name="connsiteY104" fmla="*/ 1318118 h 1638697"/>
                <a:gd name="connsiteX105" fmla="*/ 2116039 w 3409035"/>
                <a:gd name="connsiteY105" fmla="*/ 1329164 h 1638697"/>
                <a:gd name="connsiteX106" fmla="*/ 2252198 w 3409035"/>
                <a:gd name="connsiteY106" fmla="*/ 1329164 h 1638697"/>
                <a:gd name="connsiteX107" fmla="*/ 2252198 w 3409035"/>
                <a:gd name="connsiteY107" fmla="*/ 1354048 h 1638697"/>
                <a:gd name="connsiteX108" fmla="*/ 2385307 w 3409035"/>
                <a:gd name="connsiteY108" fmla="*/ 1354048 h 1638697"/>
                <a:gd name="connsiteX109" fmla="*/ 2385307 w 3409035"/>
                <a:gd name="connsiteY109" fmla="*/ 1372711 h 1638697"/>
                <a:gd name="connsiteX110" fmla="*/ 2424936 w 3409035"/>
                <a:gd name="connsiteY110" fmla="*/ 1372711 h 1638697"/>
                <a:gd name="connsiteX111" fmla="*/ 2424936 w 3409035"/>
                <a:gd name="connsiteY111" fmla="*/ 1417148 h 1638697"/>
                <a:gd name="connsiteX112" fmla="*/ 2462786 w 3409035"/>
                <a:gd name="connsiteY112" fmla="*/ 1417148 h 1638697"/>
                <a:gd name="connsiteX113" fmla="*/ 2462786 w 3409035"/>
                <a:gd name="connsiteY113" fmla="*/ 1438478 h 1638697"/>
                <a:gd name="connsiteX114" fmla="*/ 2611645 w 3409035"/>
                <a:gd name="connsiteY114" fmla="*/ 1438478 h 1638697"/>
                <a:gd name="connsiteX115" fmla="*/ 2611645 w 3409035"/>
                <a:gd name="connsiteY115" fmla="*/ 1483549 h 1638697"/>
                <a:gd name="connsiteX116" fmla="*/ 2667404 w 3409035"/>
                <a:gd name="connsiteY116" fmla="*/ 1483549 h 1638697"/>
                <a:gd name="connsiteX117" fmla="*/ 2667404 w 3409035"/>
                <a:gd name="connsiteY117" fmla="*/ 1502466 h 1638697"/>
                <a:gd name="connsiteX118" fmla="*/ 2854494 w 3409035"/>
                <a:gd name="connsiteY118" fmla="*/ 1502466 h 1638697"/>
                <a:gd name="connsiteX119" fmla="*/ 2854494 w 3409035"/>
                <a:gd name="connsiteY119" fmla="*/ 1526462 h 1638697"/>
                <a:gd name="connsiteX120" fmla="*/ 3024692 w 3409035"/>
                <a:gd name="connsiteY120" fmla="*/ 1526462 h 1638697"/>
                <a:gd name="connsiteX121" fmla="*/ 3024692 w 3409035"/>
                <a:gd name="connsiteY121" fmla="*/ 1546014 h 1638697"/>
                <a:gd name="connsiteX122" fmla="*/ 3032821 w 3409035"/>
                <a:gd name="connsiteY122" fmla="*/ 1546014 h 1638697"/>
                <a:gd name="connsiteX123" fmla="*/ 3032821 w 3409035"/>
                <a:gd name="connsiteY123" fmla="*/ 1550712 h 1638697"/>
                <a:gd name="connsiteX124" fmla="*/ 3039806 w 3409035"/>
                <a:gd name="connsiteY124" fmla="*/ 1550712 h 1638697"/>
                <a:gd name="connsiteX125" fmla="*/ 3039806 w 3409035"/>
                <a:gd name="connsiteY125" fmla="*/ 1582579 h 1638697"/>
                <a:gd name="connsiteX126" fmla="*/ 3063431 w 3409035"/>
                <a:gd name="connsiteY126" fmla="*/ 1582579 h 1638697"/>
                <a:gd name="connsiteX127" fmla="*/ 3063431 w 3409035"/>
                <a:gd name="connsiteY127" fmla="*/ 1593752 h 1638697"/>
                <a:gd name="connsiteX128" fmla="*/ 3245187 w 3409035"/>
                <a:gd name="connsiteY128" fmla="*/ 1593752 h 1638697"/>
                <a:gd name="connsiteX129" fmla="*/ 3245187 w 3409035"/>
                <a:gd name="connsiteY129" fmla="*/ 1619144 h 1638697"/>
                <a:gd name="connsiteX130" fmla="*/ 3326475 w 3409035"/>
                <a:gd name="connsiteY130" fmla="*/ 1619144 h 1638697"/>
                <a:gd name="connsiteX131" fmla="*/ 3326475 w 3409035"/>
                <a:gd name="connsiteY131" fmla="*/ 1638697 h 1638697"/>
                <a:gd name="connsiteX132" fmla="*/ 3409034 w 3409035"/>
                <a:gd name="connsiteY132" fmla="*/ 1638697 h 1638697"/>
                <a:gd name="connsiteX0" fmla="*/ 0 w 3326475"/>
                <a:gd name="connsiteY0" fmla="*/ 0 h 1638697"/>
                <a:gd name="connsiteX1" fmla="*/ 0 w 3326475"/>
                <a:gd name="connsiteY1" fmla="*/ 19298 h 1638697"/>
                <a:gd name="connsiteX2" fmla="*/ 29086 w 3326475"/>
                <a:gd name="connsiteY2" fmla="*/ 19298 h 1638697"/>
                <a:gd name="connsiteX3" fmla="*/ 29086 w 3326475"/>
                <a:gd name="connsiteY3" fmla="*/ 41136 h 1638697"/>
                <a:gd name="connsiteX4" fmla="*/ 103516 w 3326475"/>
                <a:gd name="connsiteY4" fmla="*/ 41136 h 1638697"/>
                <a:gd name="connsiteX5" fmla="*/ 103516 w 3326475"/>
                <a:gd name="connsiteY5" fmla="*/ 75415 h 1638697"/>
                <a:gd name="connsiteX6" fmla="*/ 116852 w 3326475"/>
                <a:gd name="connsiteY6" fmla="*/ 75415 h 1638697"/>
                <a:gd name="connsiteX7" fmla="*/ 116852 w 3326475"/>
                <a:gd name="connsiteY7" fmla="*/ 91793 h 1638697"/>
                <a:gd name="connsiteX8" fmla="*/ 131967 w 3326475"/>
                <a:gd name="connsiteY8" fmla="*/ 91793 h 1638697"/>
                <a:gd name="connsiteX9" fmla="*/ 131967 w 3326475"/>
                <a:gd name="connsiteY9" fmla="*/ 112615 h 1638697"/>
                <a:gd name="connsiteX10" fmla="*/ 226464 w 3326475"/>
                <a:gd name="connsiteY10" fmla="*/ 112615 h 1638697"/>
                <a:gd name="connsiteX11" fmla="*/ 226464 w 3326475"/>
                <a:gd name="connsiteY11" fmla="*/ 187523 h 1638697"/>
                <a:gd name="connsiteX12" fmla="*/ 258853 w 3326475"/>
                <a:gd name="connsiteY12" fmla="*/ 187523 h 1638697"/>
                <a:gd name="connsiteX13" fmla="*/ 258853 w 3326475"/>
                <a:gd name="connsiteY13" fmla="*/ 228531 h 1638697"/>
                <a:gd name="connsiteX14" fmla="*/ 297211 w 3326475"/>
                <a:gd name="connsiteY14" fmla="*/ 228531 h 1638697"/>
                <a:gd name="connsiteX15" fmla="*/ 297211 w 3326475"/>
                <a:gd name="connsiteY15" fmla="*/ 291885 h 1638697"/>
                <a:gd name="connsiteX16" fmla="*/ 335315 w 3326475"/>
                <a:gd name="connsiteY16" fmla="*/ 291885 h 1638697"/>
                <a:gd name="connsiteX17" fmla="*/ 335315 w 3326475"/>
                <a:gd name="connsiteY17" fmla="*/ 311945 h 1638697"/>
                <a:gd name="connsiteX18" fmla="*/ 358177 w 3326475"/>
                <a:gd name="connsiteY18" fmla="*/ 311945 h 1638697"/>
                <a:gd name="connsiteX19" fmla="*/ 358177 w 3326475"/>
                <a:gd name="connsiteY19" fmla="*/ 336322 h 1638697"/>
                <a:gd name="connsiteX20" fmla="*/ 442641 w 3326475"/>
                <a:gd name="connsiteY20" fmla="*/ 336322 h 1638697"/>
                <a:gd name="connsiteX21" fmla="*/ 442641 w 3326475"/>
                <a:gd name="connsiteY21" fmla="*/ 357778 h 1638697"/>
                <a:gd name="connsiteX22" fmla="*/ 511228 w 3326475"/>
                <a:gd name="connsiteY22" fmla="*/ 357778 h 1638697"/>
                <a:gd name="connsiteX23" fmla="*/ 511228 w 3326475"/>
                <a:gd name="connsiteY23" fmla="*/ 376950 h 1638697"/>
                <a:gd name="connsiteX24" fmla="*/ 608520 w 3326475"/>
                <a:gd name="connsiteY24" fmla="*/ 376950 h 1638697"/>
                <a:gd name="connsiteX25" fmla="*/ 608520 w 3326475"/>
                <a:gd name="connsiteY25" fmla="*/ 395994 h 1638697"/>
                <a:gd name="connsiteX26" fmla="*/ 624016 w 3326475"/>
                <a:gd name="connsiteY26" fmla="*/ 395994 h 1638697"/>
                <a:gd name="connsiteX27" fmla="*/ 624016 w 3326475"/>
                <a:gd name="connsiteY27" fmla="*/ 398279 h 1638697"/>
                <a:gd name="connsiteX28" fmla="*/ 633796 w 3326475"/>
                <a:gd name="connsiteY28" fmla="*/ 398279 h 1638697"/>
                <a:gd name="connsiteX29" fmla="*/ 633796 w 3326475"/>
                <a:gd name="connsiteY29" fmla="*/ 401834 h 1638697"/>
                <a:gd name="connsiteX30" fmla="*/ 640273 w 3326475"/>
                <a:gd name="connsiteY30" fmla="*/ 401834 h 1638697"/>
                <a:gd name="connsiteX31" fmla="*/ 640273 w 3326475"/>
                <a:gd name="connsiteY31" fmla="*/ 426084 h 1638697"/>
                <a:gd name="connsiteX32" fmla="*/ 670884 w 3326475"/>
                <a:gd name="connsiteY32" fmla="*/ 426084 h 1638697"/>
                <a:gd name="connsiteX33" fmla="*/ 670884 w 3326475"/>
                <a:gd name="connsiteY33" fmla="*/ 436114 h 1638697"/>
                <a:gd name="connsiteX34" fmla="*/ 678377 w 3326475"/>
                <a:gd name="connsiteY34" fmla="*/ 436114 h 1638697"/>
                <a:gd name="connsiteX35" fmla="*/ 678377 w 3326475"/>
                <a:gd name="connsiteY35" fmla="*/ 440812 h 1638697"/>
                <a:gd name="connsiteX36" fmla="*/ 685998 w 3326475"/>
                <a:gd name="connsiteY36" fmla="*/ 440812 h 1638697"/>
                <a:gd name="connsiteX37" fmla="*/ 685998 w 3326475"/>
                <a:gd name="connsiteY37" fmla="*/ 471409 h 1638697"/>
                <a:gd name="connsiteX38" fmla="*/ 702256 w 3326475"/>
                <a:gd name="connsiteY38" fmla="*/ 471409 h 1638697"/>
                <a:gd name="connsiteX39" fmla="*/ 702256 w 3326475"/>
                <a:gd name="connsiteY39" fmla="*/ 520671 h 1638697"/>
                <a:gd name="connsiteX40" fmla="*/ 719276 w 3326475"/>
                <a:gd name="connsiteY40" fmla="*/ 520671 h 1638697"/>
                <a:gd name="connsiteX41" fmla="*/ 719276 w 3326475"/>
                <a:gd name="connsiteY41" fmla="*/ 528923 h 1638697"/>
                <a:gd name="connsiteX42" fmla="*/ 726261 w 3326475"/>
                <a:gd name="connsiteY42" fmla="*/ 528923 h 1638697"/>
                <a:gd name="connsiteX43" fmla="*/ 726261 w 3326475"/>
                <a:gd name="connsiteY43" fmla="*/ 545555 h 1638697"/>
                <a:gd name="connsiteX44" fmla="*/ 741376 w 3326475"/>
                <a:gd name="connsiteY44" fmla="*/ 545555 h 1638697"/>
                <a:gd name="connsiteX45" fmla="*/ 741376 w 3326475"/>
                <a:gd name="connsiteY45" fmla="*/ 559648 h 1638697"/>
                <a:gd name="connsiteX46" fmla="*/ 772367 w 3326475"/>
                <a:gd name="connsiteY46" fmla="*/ 559648 h 1638697"/>
                <a:gd name="connsiteX47" fmla="*/ 772367 w 3326475"/>
                <a:gd name="connsiteY47" fmla="*/ 567392 h 1638697"/>
                <a:gd name="connsiteX48" fmla="*/ 780369 w 3326475"/>
                <a:gd name="connsiteY48" fmla="*/ 567392 h 1638697"/>
                <a:gd name="connsiteX49" fmla="*/ 780369 w 3326475"/>
                <a:gd name="connsiteY49" fmla="*/ 576153 h 1638697"/>
                <a:gd name="connsiteX50" fmla="*/ 983463 w 3326475"/>
                <a:gd name="connsiteY50" fmla="*/ 576153 h 1638697"/>
                <a:gd name="connsiteX51" fmla="*/ 983463 w 3326475"/>
                <a:gd name="connsiteY51" fmla="*/ 594943 h 1638697"/>
                <a:gd name="connsiteX52" fmla="*/ 1042905 w 3326475"/>
                <a:gd name="connsiteY52" fmla="*/ 594943 h 1638697"/>
                <a:gd name="connsiteX53" fmla="*/ 1042905 w 3326475"/>
                <a:gd name="connsiteY53" fmla="*/ 636079 h 1638697"/>
                <a:gd name="connsiteX54" fmla="*/ 1080882 w 3326475"/>
                <a:gd name="connsiteY54" fmla="*/ 636079 h 1638697"/>
                <a:gd name="connsiteX55" fmla="*/ 1080882 w 3326475"/>
                <a:gd name="connsiteY55" fmla="*/ 678357 h 1638697"/>
                <a:gd name="connsiteX56" fmla="*/ 1091424 w 3326475"/>
                <a:gd name="connsiteY56" fmla="*/ 678357 h 1638697"/>
                <a:gd name="connsiteX57" fmla="*/ 1091424 w 3326475"/>
                <a:gd name="connsiteY57" fmla="*/ 718223 h 1638697"/>
                <a:gd name="connsiteX58" fmla="*/ 1114160 w 3326475"/>
                <a:gd name="connsiteY58" fmla="*/ 718223 h 1638697"/>
                <a:gd name="connsiteX59" fmla="*/ 1114160 w 3326475"/>
                <a:gd name="connsiteY59" fmla="*/ 736887 h 1638697"/>
                <a:gd name="connsiteX60" fmla="*/ 1129782 w 3326475"/>
                <a:gd name="connsiteY60" fmla="*/ 736887 h 1638697"/>
                <a:gd name="connsiteX61" fmla="*/ 1129782 w 3326475"/>
                <a:gd name="connsiteY61" fmla="*/ 762787 h 1638697"/>
                <a:gd name="connsiteX62" fmla="*/ 1154169 w 3326475"/>
                <a:gd name="connsiteY62" fmla="*/ 762787 h 1638697"/>
                <a:gd name="connsiteX63" fmla="*/ 1154169 w 3326475"/>
                <a:gd name="connsiteY63" fmla="*/ 819285 h 1638697"/>
                <a:gd name="connsiteX64" fmla="*/ 1176523 w 3326475"/>
                <a:gd name="connsiteY64" fmla="*/ 819285 h 1638697"/>
                <a:gd name="connsiteX65" fmla="*/ 1176523 w 3326475"/>
                <a:gd name="connsiteY65" fmla="*/ 823094 h 1638697"/>
                <a:gd name="connsiteX66" fmla="*/ 1184017 w 3326475"/>
                <a:gd name="connsiteY66" fmla="*/ 823094 h 1638697"/>
                <a:gd name="connsiteX67" fmla="*/ 1184017 w 3326475"/>
                <a:gd name="connsiteY67" fmla="*/ 863975 h 1638697"/>
                <a:gd name="connsiteX68" fmla="*/ 1290835 w 3326475"/>
                <a:gd name="connsiteY68" fmla="*/ 863975 h 1638697"/>
                <a:gd name="connsiteX69" fmla="*/ 1290835 w 3326475"/>
                <a:gd name="connsiteY69" fmla="*/ 882893 h 1638697"/>
                <a:gd name="connsiteX70" fmla="*/ 1317762 w 3326475"/>
                <a:gd name="connsiteY70" fmla="*/ 882893 h 1638697"/>
                <a:gd name="connsiteX71" fmla="*/ 1317762 w 3326475"/>
                <a:gd name="connsiteY71" fmla="*/ 927837 h 1638697"/>
                <a:gd name="connsiteX72" fmla="*/ 1341259 w 3326475"/>
                <a:gd name="connsiteY72" fmla="*/ 927837 h 1638697"/>
                <a:gd name="connsiteX73" fmla="*/ 1341259 w 3326475"/>
                <a:gd name="connsiteY73" fmla="*/ 946627 h 1638697"/>
                <a:gd name="connsiteX74" fmla="*/ 1370091 w 3326475"/>
                <a:gd name="connsiteY74" fmla="*/ 946627 h 1638697"/>
                <a:gd name="connsiteX75" fmla="*/ 1370091 w 3326475"/>
                <a:gd name="connsiteY75" fmla="*/ 968592 h 1638697"/>
                <a:gd name="connsiteX76" fmla="*/ 1412259 w 3326475"/>
                <a:gd name="connsiteY76" fmla="*/ 968592 h 1638697"/>
                <a:gd name="connsiteX77" fmla="*/ 1412259 w 3326475"/>
                <a:gd name="connsiteY77" fmla="*/ 1000459 h 1638697"/>
                <a:gd name="connsiteX78" fmla="*/ 1440964 w 3326475"/>
                <a:gd name="connsiteY78" fmla="*/ 1000459 h 1638697"/>
                <a:gd name="connsiteX79" fmla="*/ 1440964 w 3326475"/>
                <a:gd name="connsiteY79" fmla="*/ 1007950 h 1638697"/>
                <a:gd name="connsiteX80" fmla="*/ 1459508 w 3326475"/>
                <a:gd name="connsiteY80" fmla="*/ 1007950 h 1638697"/>
                <a:gd name="connsiteX81" fmla="*/ 1459508 w 3326475"/>
                <a:gd name="connsiteY81" fmla="*/ 1012775 h 1638697"/>
                <a:gd name="connsiteX82" fmla="*/ 1474750 w 3326475"/>
                <a:gd name="connsiteY82" fmla="*/ 1012775 h 1638697"/>
                <a:gd name="connsiteX83" fmla="*/ 1474750 w 3326475"/>
                <a:gd name="connsiteY83" fmla="*/ 1030549 h 1638697"/>
                <a:gd name="connsiteX84" fmla="*/ 1497866 w 3326475"/>
                <a:gd name="connsiteY84" fmla="*/ 1030549 h 1638697"/>
                <a:gd name="connsiteX85" fmla="*/ 1497866 w 3326475"/>
                <a:gd name="connsiteY85" fmla="*/ 1053783 h 1638697"/>
                <a:gd name="connsiteX86" fmla="*/ 1523523 w 3326475"/>
                <a:gd name="connsiteY86" fmla="*/ 1053783 h 1638697"/>
                <a:gd name="connsiteX87" fmla="*/ 1523523 w 3326475"/>
                <a:gd name="connsiteY87" fmla="*/ 1094411 h 1638697"/>
                <a:gd name="connsiteX88" fmla="*/ 1575853 w 3326475"/>
                <a:gd name="connsiteY88" fmla="*/ 1094411 h 1638697"/>
                <a:gd name="connsiteX89" fmla="*/ 1575853 w 3326475"/>
                <a:gd name="connsiteY89" fmla="*/ 1114598 h 1638697"/>
                <a:gd name="connsiteX90" fmla="*/ 1622593 w 3326475"/>
                <a:gd name="connsiteY90" fmla="*/ 1114598 h 1638697"/>
                <a:gd name="connsiteX91" fmla="*/ 1622593 w 3326475"/>
                <a:gd name="connsiteY91" fmla="*/ 1137324 h 1638697"/>
                <a:gd name="connsiteX92" fmla="*/ 1832800 w 3326475"/>
                <a:gd name="connsiteY92" fmla="*/ 1137324 h 1638697"/>
                <a:gd name="connsiteX93" fmla="*/ 1832800 w 3326475"/>
                <a:gd name="connsiteY93" fmla="*/ 1157384 h 1638697"/>
                <a:gd name="connsiteX94" fmla="*/ 1912056 w 3326475"/>
                <a:gd name="connsiteY94" fmla="*/ 1157384 h 1638697"/>
                <a:gd name="connsiteX95" fmla="*/ 1912056 w 3326475"/>
                <a:gd name="connsiteY95" fmla="*/ 1176048 h 1638697"/>
                <a:gd name="connsiteX96" fmla="*/ 1973150 w 3326475"/>
                <a:gd name="connsiteY96" fmla="*/ 1176048 h 1638697"/>
                <a:gd name="connsiteX97" fmla="*/ 1973150 w 3326475"/>
                <a:gd name="connsiteY97" fmla="*/ 1230768 h 1638697"/>
                <a:gd name="connsiteX98" fmla="*/ 1987375 w 3326475"/>
                <a:gd name="connsiteY98" fmla="*/ 1230768 h 1638697"/>
                <a:gd name="connsiteX99" fmla="*/ 1987375 w 3326475"/>
                <a:gd name="connsiteY99" fmla="*/ 1291202 h 1638697"/>
                <a:gd name="connsiteX100" fmla="*/ 2004268 w 3326475"/>
                <a:gd name="connsiteY100" fmla="*/ 1291202 h 1638697"/>
                <a:gd name="connsiteX101" fmla="*/ 2004268 w 3326475"/>
                <a:gd name="connsiteY101" fmla="*/ 1308088 h 1638697"/>
                <a:gd name="connsiteX102" fmla="*/ 2027511 w 3326475"/>
                <a:gd name="connsiteY102" fmla="*/ 1308088 h 1638697"/>
                <a:gd name="connsiteX103" fmla="*/ 2027511 w 3326475"/>
                <a:gd name="connsiteY103" fmla="*/ 1318118 h 1638697"/>
                <a:gd name="connsiteX104" fmla="*/ 2116039 w 3326475"/>
                <a:gd name="connsiteY104" fmla="*/ 1318118 h 1638697"/>
                <a:gd name="connsiteX105" fmla="*/ 2116039 w 3326475"/>
                <a:gd name="connsiteY105" fmla="*/ 1329164 h 1638697"/>
                <a:gd name="connsiteX106" fmla="*/ 2252198 w 3326475"/>
                <a:gd name="connsiteY106" fmla="*/ 1329164 h 1638697"/>
                <a:gd name="connsiteX107" fmla="*/ 2252198 w 3326475"/>
                <a:gd name="connsiteY107" fmla="*/ 1354048 h 1638697"/>
                <a:gd name="connsiteX108" fmla="*/ 2385307 w 3326475"/>
                <a:gd name="connsiteY108" fmla="*/ 1354048 h 1638697"/>
                <a:gd name="connsiteX109" fmla="*/ 2385307 w 3326475"/>
                <a:gd name="connsiteY109" fmla="*/ 1372711 h 1638697"/>
                <a:gd name="connsiteX110" fmla="*/ 2424936 w 3326475"/>
                <a:gd name="connsiteY110" fmla="*/ 1372711 h 1638697"/>
                <a:gd name="connsiteX111" fmla="*/ 2424936 w 3326475"/>
                <a:gd name="connsiteY111" fmla="*/ 1417148 h 1638697"/>
                <a:gd name="connsiteX112" fmla="*/ 2462786 w 3326475"/>
                <a:gd name="connsiteY112" fmla="*/ 1417148 h 1638697"/>
                <a:gd name="connsiteX113" fmla="*/ 2462786 w 3326475"/>
                <a:gd name="connsiteY113" fmla="*/ 1438478 h 1638697"/>
                <a:gd name="connsiteX114" fmla="*/ 2611645 w 3326475"/>
                <a:gd name="connsiteY114" fmla="*/ 1438478 h 1638697"/>
                <a:gd name="connsiteX115" fmla="*/ 2611645 w 3326475"/>
                <a:gd name="connsiteY115" fmla="*/ 1483549 h 1638697"/>
                <a:gd name="connsiteX116" fmla="*/ 2667404 w 3326475"/>
                <a:gd name="connsiteY116" fmla="*/ 1483549 h 1638697"/>
                <a:gd name="connsiteX117" fmla="*/ 2667404 w 3326475"/>
                <a:gd name="connsiteY117" fmla="*/ 1502466 h 1638697"/>
                <a:gd name="connsiteX118" fmla="*/ 2854494 w 3326475"/>
                <a:gd name="connsiteY118" fmla="*/ 1502466 h 1638697"/>
                <a:gd name="connsiteX119" fmla="*/ 2854494 w 3326475"/>
                <a:gd name="connsiteY119" fmla="*/ 1526462 h 1638697"/>
                <a:gd name="connsiteX120" fmla="*/ 3024692 w 3326475"/>
                <a:gd name="connsiteY120" fmla="*/ 1526462 h 1638697"/>
                <a:gd name="connsiteX121" fmla="*/ 3024692 w 3326475"/>
                <a:gd name="connsiteY121" fmla="*/ 1546014 h 1638697"/>
                <a:gd name="connsiteX122" fmla="*/ 3032821 w 3326475"/>
                <a:gd name="connsiteY122" fmla="*/ 1546014 h 1638697"/>
                <a:gd name="connsiteX123" fmla="*/ 3032821 w 3326475"/>
                <a:gd name="connsiteY123" fmla="*/ 1550712 h 1638697"/>
                <a:gd name="connsiteX124" fmla="*/ 3039806 w 3326475"/>
                <a:gd name="connsiteY124" fmla="*/ 1550712 h 1638697"/>
                <a:gd name="connsiteX125" fmla="*/ 3039806 w 3326475"/>
                <a:gd name="connsiteY125" fmla="*/ 1582579 h 1638697"/>
                <a:gd name="connsiteX126" fmla="*/ 3063431 w 3326475"/>
                <a:gd name="connsiteY126" fmla="*/ 1582579 h 1638697"/>
                <a:gd name="connsiteX127" fmla="*/ 3063431 w 3326475"/>
                <a:gd name="connsiteY127" fmla="*/ 1593752 h 1638697"/>
                <a:gd name="connsiteX128" fmla="*/ 3245187 w 3326475"/>
                <a:gd name="connsiteY128" fmla="*/ 1593752 h 1638697"/>
                <a:gd name="connsiteX129" fmla="*/ 3245187 w 3326475"/>
                <a:gd name="connsiteY129" fmla="*/ 1619144 h 1638697"/>
                <a:gd name="connsiteX130" fmla="*/ 3326475 w 3326475"/>
                <a:gd name="connsiteY130" fmla="*/ 1619144 h 1638697"/>
                <a:gd name="connsiteX131" fmla="*/ 3326475 w 3326475"/>
                <a:gd name="connsiteY131" fmla="*/ 1638697 h 1638697"/>
                <a:gd name="connsiteX0" fmla="*/ 0 w 3326475"/>
                <a:gd name="connsiteY0" fmla="*/ 0 h 1619144"/>
                <a:gd name="connsiteX1" fmla="*/ 0 w 3326475"/>
                <a:gd name="connsiteY1" fmla="*/ 19298 h 1619144"/>
                <a:gd name="connsiteX2" fmla="*/ 29086 w 3326475"/>
                <a:gd name="connsiteY2" fmla="*/ 19298 h 1619144"/>
                <a:gd name="connsiteX3" fmla="*/ 29086 w 3326475"/>
                <a:gd name="connsiteY3" fmla="*/ 41136 h 1619144"/>
                <a:gd name="connsiteX4" fmla="*/ 103516 w 3326475"/>
                <a:gd name="connsiteY4" fmla="*/ 41136 h 1619144"/>
                <a:gd name="connsiteX5" fmla="*/ 103516 w 3326475"/>
                <a:gd name="connsiteY5" fmla="*/ 75415 h 1619144"/>
                <a:gd name="connsiteX6" fmla="*/ 116852 w 3326475"/>
                <a:gd name="connsiteY6" fmla="*/ 75415 h 1619144"/>
                <a:gd name="connsiteX7" fmla="*/ 116852 w 3326475"/>
                <a:gd name="connsiteY7" fmla="*/ 91793 h 1619144"/>
                <a:gd name="connsiteX8" fmla="*/ 131967 w 3326475"/>
                <a:gd name="connsiteY8" fmla="*/ 91793 h 1619144"/>
                <a:gd name="connsiteX9" fmla="*/ 131967 w 3326475"/>
                <a:gd name="connsiteY9" fmla="*/ 112615 h 1619144"/>
                <a:gd name="connsiteX10" fmla="*/ 226464 w 3326475"/>
                <a:gd name="connsiteY10" fmla="*/ 112615 h 1619144"/>
                <a:gd name="connsiteX11" fmla="*/ 226464 w 3326475"/>
                <a:gd name="connsiteY11" fmla="*/ 187523 h 1619144"/>
                <a:gd name="connsiteX12" fmla="*/ 258853 w 3326475"/>
                <a:gd name="connsiteY12" fmla="*/ 187523 h 1619144"/>
                <a:gd name="connsiteX13" fmla="*/ 258853 w 3326475"/>
                <a:gd name="connsiteY13" fmla="*/ 228531 h 1619144"/>
                <a:gd name="connsiteX14" fmla="*/ 297211 w 3326475"/>
                <a:gd name="connsiteY14" fmla="*/ 228531 h 1619144"/>
                <a:gd name="connsiteX15" fmla="*/ 297211 w 3326475"/>
                <a:gd name="connsiteY15" fmla="*/ 291885 h 1619144"/>
                <a:gd name="connsiteX16" fmla="*/ 335315 w 3326475"/>
                <a:gd name="connsiteY16" fmla="*/ 291885 h 1619144"/>
                <a:gd name="connsiteX17" fmla="*/ 335315 w 3326475"/>
                <a:gd name="connsiteY17" fmla="*/ 311945 h 1619144"/>
                <a:gd name="connsiteX18" fmla="*/ 358177 w 3326475"/>
                <a:gd name="connsiteY18" fmla="*/ 311945 h 1619144"/>
                <a:gd name="connsiteX19" fmla="*/ 358177 w 3326475"/>
                <a:gd name="connsiteY19" fmla="*/ 336322 h 1619144"/>
                <a:gd name="connsiteX20" fmla="*/ 442641 w 3326475"/>
                <a:gd name="connsiteY20" fmla="*/ 336322 h 1619144"/>
                <a:gd name="connsiteX21" fmla="*/ 442641 w 3326475"/>
                <a:gd name="connsiteY21" fmla="*/ 357778 h 1619144"/>
                <a:gd name="connsiteX22" fmla="*/ 511228 w 3326475"/>
                <a:gd name="connsiteY22" fmla="*/ 357778 h 1619144"/>
                <a:gd name="connsiteX23" fmla="*/ 511228 w 3326475"/>
                <a:gd name="connsiteY23" fmla="*/ 376950 h 1619144"/>
                <a:gd name="connsiteX24" fmla="*/ 608520 w 3326475"/>
                <a:gd name="connsiteY24" fmla="*/ 376950 h 1619144"/>
                <a:gd name="connsiteX25" fmla="*/ 608520 w 3326475"/>
                <a:gd name="connsiteY25" fmla="*/ 395994 h 1619144"/>
                <a:gd name="connsiteX26" fmla="*/ 624016 w 3326475"/>
                <a:gd name="connsiteY26" fmla="*/ 395994 h 1619144"/>
                <a:gd name="connsiteX27" fmla="*/ 624016 w 3326475"/>
                <a:gd name="connsiteY27" fmla="*/ 398279 h 1619144"/>
                <a:gd name="connsiteX28" fmla="*/ 633796 w 3326475"/>
                <a:gd name="connsiteY28" fmla="*/ 398279 h 1619144"/>
                <a:gd name="connsiteX29" fmla="*/ 633796 w 3326475"/>
                <a:gd name="connsiteY29" fmla="*/ 401834 h 1619144"/>
                <a:gd name="connsiteX30" fmla="*/ 640273 w 3326475"/>
                <a:gd name="connsiteY30" fmla="*/ 401834 h 1619144"/>
                <a:gd name="connsiteX31" fmla="*/ 640273 w 3326475"/>
                <a:gd name="connsiteY31" fmla="*/ 426084 h 1619144"/>
                <a:gd name="connsiteX32" fmla="*/ 670884 w 3326475"/>
                <a:gd name="connsiteY32" fmla="*/ 426084 h 1619144"/>
                <a:gd name="connsiteX33" fmla="*/ 670884 w 3326475"/>
                <a:gd name="connsiteY33" fmla="*/ 436114 h 1619144"/>
                <a:gd name="connsiteX34" fmla="*/ 678377 w 3326475"/>
                <a:gd name="connsiteY34" fmla="*/ 436114 h 1619144"/>
                <a:gd name="connsiteX35" fmla="*/ 678377 w 3326475"/>
                <a:gd name="connsiteY35" fmla="*/ 440812 h 1619144"/>
                <a:gd name="connsiteX36" fmla="*/ 685998 w 3326475"/>
                <a:gd name="connsiteY36" fmla="*/ 440812 h 1619144"/>
                <a:gd name="connsiteX37" fmla="*/ 685998 w 3326475"/>
                <a:gd name="connsiteY37" fmla="*/ 471409 h 1619144"/>
                <a:gd name="connsiteX38" fmla="*/ 702256 w 3326475"/>
                <a:gd name="connsiteY38" fmla="*/ 471409 h 1619144"/>
                <a:gd name="connsiteX39" fmla="*/ 702256 w 3326475"/>
                <a:gd name="connsiteY39" fmla="*/ 520671 h 1619144"/>
                <a:gd name="connsiteX40" fmla="*/ 719276 w 3326475"/>
                <a:gd name="connsiteY40" fmla="*/ 520671 h 1619144"/>
                <a:gd name="connsiteX41" fmla="*/ 719276 w 3326475"/>
                <a:gd name="connsiteY41" fmla="*/ 528923 h 1619144"/>
                <a:gd name="connsiteX42" fmla="*/ 726261 w 3326475"/>
                <a:gd name="connsiteY42" fmla="*/ 528923 h 1619144"/>
                <a:gd name="connsiteX43" fmla="*/ 726261 w 3326475"/>
                <a:gd name="connsiteY43" fmla="*/ 545555 h 1619144"/>
                <a:gd name="connsiteX44" fmla="*/ 741376 w 3326475"/>
                <a:gd name="connsiteY44" fmla="*/ 545555 h 1619144"/>
                <a:gd name="connsiteX45" fmla="*/ 741376 w 3326475"/>
                <a:gd name="connsiteY45" fmla="*/ 559648 h 1619144"/>
                <a:gd name="connsiteX46" fmla="*/ 772367 w 3326475"/>
                <a:gd name="connsiteY46" fmla="*/ 559648 h 1619144"/>
                <a:gd name="connsiteX47" fmla="*/ 772367 w 3326475"/>
                <a:gd name="connsiteY47" fmla="*/ 567392 h 1619144"/>
                <a:gd name="connsiteX48" fmla="*/ 780369 w 3326475"/>
                <a:gd name="connsiteY48" fmla="*/ 567392 h 1619144"/>
                <a:gd name="connsiteX49" fmla="*/ 780369 w 3326475"/>
                <a:gd name="connsiteY49" fmla="*/ 576153 h 1619144"/>
                <a:gd name="connsiteX50" fmla="*/ 983463 w 3326475"/>
                <a:gd name="connsiteY50" fmla="*/ 576153 h 1619144"/>
                <a:gd name="connsiteX51" fmla="*/ 983463 w 3326475"/>
                <a:gd name="connsiteY51" fmla="*/ 594943 h 1619144"/>
                <a:gd name="connsiteX52" fmla="*/ 1042905 w 3326475"/>
                <a:gd name="connsiteY52" fmla="*/ 594943 h 1619144"/>
                <a:gd name="connsiteX53" fmla="*/ 1042905 w 3326475"/>
                <a:gd name="connsiteY53" fmla="*/ 636079 h 1619144"/>
                <a:gd name="connsiteX54" fmla="*/ 1080882 w 3326475"/>
                <a:gd name="connsiteY54" fmla="*/ 636079 h 1619144"/>
                <a:gd name="connsiteX55" fmla="*/ 1080882 w 3326475"/>
                <a:gd name="connsiteY55" fmla="*/ 678357 h 1619144"/>
                <a:gd name="connsiteX56" fmla="*/ 1091424 w 3326475"/>
                <a:gd name="connsiteY56" fmla="*/ 678357 h 1619144"/>
                <a:gd name="connsiteX57" fmla="*/ 1091424 w 3326475"/>
                <a:gd name="connsiteY57" fmla="*/ 718223 h 1619144"/>
                <a:gd name="connsiteX58" fmla="*/ 1114160 w 3326475"/>
                <a:gd name="connsiteY58" fmla="*/ 718223 h 1619144"/>
                <a:gd name="connsiteX59" fmla="*/ 1114160 w 3326475"/>
                <a:gd name="connsiteY59" fmla="*/ 736887 h 1619144"/>
                <a:gd name="connsiteX60" fmla="*/ 1129782 w 3326475"/>
                <a:gd name="connsiteY60" fmla="*/ 736887 h 1619144"/>
                <a:gd name="connsiteX61" fmla="*/ 1129782 w 3326475"/>
                <a:gd name="connsiteY61" fmla="*/ 762787 h 1619144"/>
                <a:gd name="connsiteX62" fmla="*/ 1154169 w 3326475"/>
                <a:gd name="connsiteY62" fmla="*/ 762787 h 1619144"/>
                <a:gd name="connsiteX63" fmla="*/ 1154169 w 3326475"/>
                <a:gd name="connsiteY63" fmla="*/ 819285 h 1619144"/>
                <a:gd name="connsiteX64" fmla="*/ 1176523 w 3326475"/>
                <a:gd name="connsiteY64" fmla="*/ 819285 h 1619144"/>
                <a:gd name="connsiteX65" fmla="*/ 1176523 w 3326475"/>
                <a:gd name="connsiteY65" fmla="*/ 823094 h 1619144"/>
                <a:gd name="connsiteX66" fmla="*/ 1184017 w 3326475"/>
                <a:gd name="connsiteY66" fmla="*/ 823094 h 1619144"/>
                <a:gd name="connsiteX67" fmla="*/ 1184017 w 3326475"/>
                <a:gd name="connsiteY67" fmla="*/ 863975 h 1619144"/>
                <a:gd name="connsiteX68" fmla="*/ 1290835 w 3326475"/>
                <a:gd name="connsiteY68" fmla="*/ 863975 h 1619144"/>
                <a:gd name="connsiteX69" fmla="*/ 1290835 w 3326475"/>
                <a:gd name="connsiteY69" fmla="*/ 882893 h 1619144"/>
                <a:gd name="connsiteX70" fmla="*/ 1317762 w 3326475"/>
                <a:gd name="connsiteY70" fmla="*/ 882893 h 1619144"/>
                <a:gd name="connsiteX71" fmla="*/ 1317762 w 3326475"/>
                <a:gd name="connsiteY71" fmla="*/ 927837 h 1619144"/>
                <a:gd name="connsiteX72" fmla="*/ 1341259 w 3326475"/>
                <a:gd name="connsiteY72" fmla="*/ 927837 h 1619144"/>
                <a:gd name="connsiteX73" fmla="*/ 1341259 w 3326475"/>
                <a:gd name="connsiteY73" fmla="*/ 946627 h 1619144"/>
                <a:gd name="connsiteX74" fmla="*/ 1370091 w 3326475"/>
                <a:gd name="connsiteY74" fmla="*/ 946627 h 1619144"/>
                <a:gd name="connsiteX75" fmla="*/ 1370091 w 3326475"/>
                <a:gd name="connsiteY75" fmla="*/ 968592 h 1619144"/>
                <a:gd name="connsiteX76" fmla="*/ 1412259 w 3326475"/>
                <a:gd name="connsiteY76" fmla="*/ 968592 h 1619144"/>
                <a:gd name="connsiteX77" fmla="*/ 1412259 w 3326475"/>
                <a:gd name="connsiteY77" fmla="*/ 1000459 h 1619144"/>
                <a:gd name="connsiteX78" fmla="*/ 1440964 w 3326475"/>
                <a:gd name="connsiteY78" fmla="*/ 1000459 h 1619144"/>
                <a:gd name="connsiteX79" fmla="*/ 1440964 w 3326475"/>
                <a:gd name="connsiteY79" fmla="*/ 1007950 h 1619144"/>
                <a:gd name="connsiteX80" fmla="*/ 1459508 w 3326475"/>
                <a:gd name="connsiteY80" fmla="*/ 1007950 h 1619144"/>
                <a:gd name="connsiteX81" fmla="*/ 1459508 w 3326475"/>
                <a:gd name="connsiteY81" fmla="*/ 1012775 h 1619144"/>
                <a:gd name="connsiteX82" fmla="*/ 1474750 w 3326475"/>
                <a:gd name="connsiteY82" fmla="*/ 1012775 h 1619144"/>
                <a:gd name="connsiteX83" fmla="*/ 1474750 w 3326475"/>
                <a:gd name="connsiteY83" fmla="*/ 1030549 h 1619144"/>
                <a:gd name="connsiteX84" fmla="*/ 1497866 w 3326475"/>
                <a:gd name="connsiteY84" fmla="*/ 1030549 h 1619144"/>
                <a:gd name="connsiteX85" fmla="*/ 1497866 w 3326475"/>
                <a:gd name="connsiteY85" fmla="*/ 1053783 h 1619144"/>
                <a:gd name="connsiteX86" fmla="*/ 1523523 w 3326475"/>
                <a:gd name="connsiteY86" fmla="*/ 1053783 h 1619144"/>
                <a:gd name="connsiteX87" fmla="*/ 1523523 w 3326475"/>
                <a:gd name="connsiteY87" fmla="*/ 1094411 h 1619144"/>
                <a:gd name="connsiteX88" fmla="*/ 1575853 w 3326475"/>
                <a:gd name="connsiteY88" fmla="*/ 1094411 h 1619144"/>
                <a:gd name="connsiteX89" fmla="*/ 1575853 w 3326475"/>
                <a:gd name="connsiteY89" fmla="*/ 1114598 h 1619144"/>
                <a:gd name="connsiteX90" fmla="*/ 1622593 w 3326475"/>
                <a:gd name="connsiteY90" fmla="*/ 1114598 h 1619144"/>
                <a:gd name="connsiteX91" fmla="*/ 1622593 w 3326475"/>
                <a:gd name="connsiteY91" fmla="*/ 1137324 h 1619144"/>
                <a:gd name="connsiteX92" fmla="*/ 1832800 w 3326475"/>
                <a:gd name="connsiteY92" fmla="*/ 1137324 h 1619144"/>
                <a:gd name="connsiteX93" fmla="*/ 1832800 w 3326475"/>
                <a:gd name="connsiteY93" fmla="*/ 1157384 h 1619144"/>
                <a:gd name="connsiteX94" fmla="*/ 1912056 w 3326475"/>
                <a:gd name="connsiteY94" fmla="*/ 1157384 h 1619144"/>
                <a:gd name="connsiteX95" fmla="*/ 1912056 w 3326475"/>
                <a:gd name="connsiteY95" fmla="*/ 1176048 h 1619144"/>
                <a:gd name="connsiteX96" fmla="*/ 1973150 w 3326475"/>
                <a:gd name="connsiteY96" fmla="*/ 1176048 h 1619144"/>
                <a:gd name="connsiteX97" fmla="*/ 1973150 w 3326475"/>
                <a:gd name="connsiteY97" fmla="*/ 1230768 h 1619144"/>
                <a:gd name="connsiteX98" fmla="*/ 1987375 w 3326475"/>
                <a:gd name="connsiteY98" fmla="*/ 1230768 h 1619144"/>
                <a:gd name="connsiteX99" fmla="*/ 1987375 w 3326475"/>
                <a:gd name="connsiteY99" fmla="*/ 1291202 h 1619144"/>
                <a:gd name="connsiteX100" fmla="*/ 2004268 w 3326475"/>
                <a:gd name="connsiteY100" fmla="*/ 1291202 h 1619144"/>
                <a:gd name="connsiteX101" fmla="*/ 2004268 w 3326475"/>
                <a:gd name="connsiteY101" fmla="*/ 1308088 h 1619144"/>
                <a:gd name="connsiteX102" fmla="*/ 2027511 w 3326475"/>
                <a:gd name="connsiteY102" fmla="*/ 1308088 h 1619144"/>
                <a:gd name="connsiteX103" fmla="*/ 2027511 w 3326475"/>
                <a:gd name="connsiteY103" fmla="*/ 1318118 h 1619144"/>
                <a:gd name="connsiteX104" fmla="*/ 2116039 w 3326475"/>
                <a:gd name="connsiteY104" fmla="*/ 1318118 h 1619144"/>
                <a:gd name="connsiteX105" fmla="*/ 2116039 w 3326475"/>
                <a:gd name="connsiteY105" fmla="*/ 1329164 h 1619144"/>
                <a:gd name="connsiteX106" fmla="*/ 2252198 w 3326475"/>
                <a:gd name="connsiteY106" fmla="*/ 1329164 h 1619144"/>
                <a:gd name="connsiteX107" fmla="*/ 2252198 w 3326475"/>
                <a:gd name="connsiteY107" fmla="*/ 1354048 h 1619144"/>
                <a:gd name="connsiteX108" fmla="*/ 2385307 w 3326475"/>
                <a:gd name="connsiteY108" fmla="*/ 1354048 h 1619144"/>
                <a:gd name="connsiteX109" fmla="*/ 2385307 w 3326475"/>
                <a:gd name="connsiteY109" fmla="*/ 1372711 h 1619144"/>
                <a:gd name="connsiteX110" fmla="*/ 2424936 w 3326475"/>
                <a:gd name="connsiteY110" fmla="*/ 1372711 h 1619144"/>
                <a:gd name="connsiteX111" fmla="*/ 2424936 w 3326475"/>
                <a:gd name="connsiteY111" fmla="*/ 1417148 h 1619144"/>
                <a:gd name="connsiteX112" fmla="*/ 2462786 w 3326475"/>
                <a:gd name="connsiteY112" fmla="*/ 1417148 h 1619144"/>
                <a:gd name="connsiteX113" fmla="*/ 2462786 w 3326475"/>
                <a:gd name="connsiteY113" fmla="*/ 1438478 h 1619144"/>
                <a:gd name="connsiteX114" fmla="*/ 2611645 w 3326475"/>
                <a:gd name="connsiteY114" fmla="*/ 1438478 h 1619144"/>
                <a:gd name="connsiteX115" fmla="*/ 2611645 w 3326475"/>
                <a:gd name="connsiteY115" fmla="*/ 1483549 h 1619144"/>
                <a:gd name="connsiteX116" fmla="*/ 2667404 w 3326475"/>
                <a:gd name="connsiteY116" fmla="*/ 1483549 h 1619144"/>
                <a:gd name="connsiteX117" fmla="*/ 2667404 w 3326475"/>
                <a:gd name="connsiteY117" fmla="*/ 1502466 h 1619144"/>
                <a:gd name="connsiteX118" fmla="*/ 2854494 w 3326475"/>
                <a:gd name="connsiteY118" fmla="*/ 1502466 h 1619144"/>
                <a:gd name="connsiteX119" fmla="*/ 2854494 w 3326475"/>
                <a:gd name="connsiteY119" fmla="*/ 1526462 h 1619144"/>
                <a:gd name="connsiteX120" fmla="*/ 3024692 w 3326475"/>
                <a:gd name="connsiteY120" fmla="*/ 1526462 h 1619144"/>
                <a:gd name="connsiteX121" fmla="*/ 3024692 w 3326475"/>
                <a:gd name="connsiteY121" fmla="*/ 1546014 h 1619144"/>
                <a:gd name="connsiteX122" fmla="*/ 3032821 w 3326475"/>
                <a:gd name="connsiteY122" fmla="*/ 1546014 h 1619144"/>
                <a:gd name="connsiteX123" fmla="*/ 3032821 w 3326475"/>
                <a:gd name="connsiteY123" fmla="*/ 1550712 h 1619144"/>
                <a:gd name="connsiteX124" fmla="*/ 3039806 w 3326475"/>
                <a:gd name="connsiteY124" fmla="*/ 1550712 h 1619144"/>
                <a:gd name="connsiteX125" fmla="*/ 3039806 w 3326475"/>
                <a:gd name="connsiteY125" fmla="*/ 1582579 h 1619144"/>
                <a:gd name="connsiteX126" fmla="*/ 3063431 w 3326475"/>
                <a:gd name="connsiteY126" fmla="*/ 1582579 h 1619144"/>
                <a:gd name="connsiteX127" fmla="*/ 3063431 w 3326475"/>
                <a:gd name="connsiteY127" fmla="*/ 1593752 h 1619144"/>
                <a:gd name="connsiteX128" fmla="*/ 3245187 w 3326475"/>
                <a:gd name="connsiteY128" fmla="*/ 1593752 h 1619144"/>
                <a:gd name="connsiteX129" fmla="*/ 3245187 w 3326475"/>
                <a:gd name="connsiteY129" fmla="*/ 1619144 h 1619144"/>
                <a:gd name="connsiteX130" fmla="*/ 3326475 w 3326475"/>
                <a:gd name="connsiteY130" fmla="*/ 1619144 h 1619144"/>
                <a:gd name="connsiteX0" fmla="*/ 0 w 3245186"/>
                <a:gd name="connsiteY0" fmla="*/ 0 h 1619144"/>
                <a:gd name="connsiteX1" fmla="*/ 0 w 3245186"/>
                <a:gd name="connsiteY1" fmla="*/ 19298 h 1619144"/>
                <a:gd name="connsiteX2" fmla="*/ 29086 w 3245186"/>
                <a:gd name="connsiteY2" fmla="*/ 19298 h 1619144"/>
                <a:gd name="connsiteX3" fmla="*/ 29086 w 3245186"/>
                <a:gd name="connsiteY3" fmla="*/ 41136 h 1619144"/>
                <a:gd name="connsiteX4" fmla="*/ 103516 w 3245186"/>
                <a:gd name="connsiteY4" fmla="*/ 41136 h 1619144"/>
                <a:gd name="connsiteX5" fmla="*/ 103516 w 3245186"/>
                <a:gd name="connsiteY5" fmla="*/ 75415 h 1619144"/>
                <a:gd name="connsiteX6" fmla="*/ 116852 w 3245186"/>
                <a:gd name="connsiteY6" fmla="*/ 75415 h 1619144"/>
                <a:gd name="connsiteX7" fmla="*/ 116852 w 3245186"/>
                <a:gd name="connsiteY7" fmla="*/ 91793 h 1619144"/>
                <a:gd name="connsiteX8" fmla="*/ 131967 w 3245186"/>
                <a:gd name="connsiteY8" fmla="*/ 91793 h 1619144"/>
                <a:gd name="connsiteX9" fmla="*/ 131967 w 3245186"/>
                <a:gd name="connsiteY9" fmla="*/ 112615 h 1619144"/>
                <a:gd name="connsiteX10" fmla="*/ 226464 w 3245186"/>
                <a:gd name="connsiteY10" fmla="*/ 112615 h 1619144"/>
                <a:gd name="connsiteX11" fmla="*/ 226464 w 3245186"/>
                <a:gd name="connsiteY11" fmla="*/ 187523 h 1619144"/>
                <a:gd name="connsiteX12" fmla="*/ 258853 w 3245186"/>
                <a:gd name="connsiteY12" fmla="*/ 187523 h 1619144"/>
                <a:gd name="connsiteX13" fmla="*/ 258853 w 3245186"/>
                <a:gd name="connsiteY13" fmla="*/ 228531 h 1619144"/>
                <a:gd name="connsiteX14" fmla="*/ 297211 w 3245186"/>
                <a:gd name="connsiteY14" fmla="*/ 228531 h 1619144"/>
                <a:gd name="connsiteX15" fmla="*/ 297211 w 3245186"/>
                <a:gd name="connsiteY15" fmla="*/ 291885 h 1619144"/>
                <a:gd name="connsiteX16" fmla="*/ 335315 w 3245186"/>
                <a:gd name="connsiteY16" fmla="*/ 291885 h 1619144"/>
                <a:gd name="connsiteX17" fmla="*/ 335315 w 3245186"/>
                <a:gd name="connsiteY17" fmla="*/ 311945 h 1619144"/>
                <a:gd name="connsiteX18" fmla="*/ 358177 w 3245186"/>
                <a:gd name="connsiteY18" fmla="*/ 311945 h 1619144"/>
                <a:gd name="connsiteX19" fmla="*/ 358177 w 3245186"/>
                <a:gd name="connsiteY19" fmla="*/ 336322 h 1619144"/>
                <a:gd name="connsiteX20" fmla="*/ 442641 w 3245186"/>
                <a:gd name="connsiteY20" fmla="*/ 336322 h 1619144"/>
                <a:gd name="connsiteX21" fmla="*/ 442641 w 3245186"/>
                <a:gd name="connsiteY21" fmla="*/ 357778 h 1619144"/>
                <a:gd name="connsiteX22" fmla="*/ 511228 w 3245186"/>
                <a:gd name="connsiteY22" fmla="*/ 357778 h 1619144"/>
                <a:gd name="connsiteX23" fmla="*/ 511228 w 3245186"/>
                <a:gd name="connsiteY23" fmla="*/ 376950 h 1619144"/>
                <a:gd name="connsiteX24" fmla="*/ 608520 w 3245186"/>
                <a:gd name="connsiteY24" fmla="*/ 376950 h 1619144"/>
                <a:gd name="connsiteX25" fmla="*/ 608520 w 3245186"/>
                <a:gd name="connsiteY25" fmla="*/ 395994 h 1619144"/>
                <a:gd name="connsiteX26" fmla="*/ 624016 w 3245186"/>
                <a:gd name="connsiteY26" fmla="*/ 395994 h 1619144"/>
                <a:gd name="connsiteX27" fmla="*/ 624016 w 3245186"/>
                <a:gd name="connsiteY27" fmla="*/ 398279 h 1619144"/>
                <a:gd name="connsiteX28" fmla="*/ 633796 w 3245186"/>
                <a:gd name="connsiteY28" fmla="*/ 398279 h 1619144"/>
                <a:gd name="connsiteX29" fmla="*/ 633796 w 3245186"/>
                <a:gd name="connsiteY29" fmla="*/ 401834 h 1619144"/>
                <a:gd name="connsiteX30" fmla="*/ 640273 w 3245186"/>
                <a:gd name="connsiteY30" fmla="*/ 401834 h 1619144"/>
                <a:gd name="connsiteX31" fmla="*/ 640273 w 3245186"/>
                <a:gd name="connsiteY31" fmla="*/ 426084 h 1619144"/>
                <a:gd name="connsiteX32" fmla="*/ 670884 w 3245186"/>
                <a:gd name="connsiteY32" fmla="*/ 426084 h 1619144"/>
                <a:gd name="connsiteX33" fmla="*/ 670884 w 3245186"/>
                <a:gd name="connsiteY33" fmla="*/ 436114 h 1619144"/>
                <a:gd name="connsiteX34" fmla="*/ 678377 w 3245186"/>
                <a:gd name="connsiteY34" fmla="*/ 436114 h 1619144"/>
                <a:gd name="connsiteX35" fmla="*/ 678377 w 3245186"/>
                <a:gd name="connsiteY35" fmla="*/ 440812 h 1619144"/>
                <a:gd name="connsiteX36" fmla="*/ 685998 w 3245186"/>
                <a:gd name="connsiteY36" fmla="*/ 440812 h 1619144"/>
                <a:gd name="connsiteX37" fmla="*/ 685998 w 3245186"/>
                <a:gd name="connsiteY37" fmla="*/ 471409 h 1619144"/>
                <a:gd name="connsiteX38" fmla="*/ 702256 w 3245186"/>
                <a:gd name="connsiteY38" fmla="*/ 471409 h 1619144"/>
                <a:gd name="connsiteX39" fmla="*/ 702256 w 3245186"/>
                <a:gd name="connsiteY39" fmla="*/ 520671 h 1619144"/>
                <a:gd name="connsiteX40" fmla="*/ 719276 w 3245186"/>
                <a:gd name="connsiteY40" fmla="*/ 520671 h 1619144"/>
                <a:gd name="connsiteX41" fmla="*/ 719276 w 3245186"/>
                <a:gd name="connsiteY41" fmla="*/ 528923 h 1619144"/>
                <a:gd name="connsiteX42" fmla="*/ 726261 w 3245186"/>
                <a:gd name="connsiteY42" fmla="*/ 528923 h 1619144"/>
                <a:gd name="connsiteX43" fmla="*/ 726261 w 3245186"/>
                <a:gd name="connsiteY43" fmla="*/ 545555 h 1619144"/>
                <a:gd name="connsiteX44" fmla="*/ 741376 w 3245186"/>
                <a:gd name="connsiteY44" fmla="*/ 545555 h 1619144"/>
                <a:gd name="connsiteX45" fmla="*/ 741376 w 3245186"/>
                <a:gd name="connsiteY45" fmla="*/ 559648 h 1619144"/>
                <a:gd name="connsiteX46" fmla="*/ 772367 w 3245186"/>
                <a:gd name="connsiteY46" fmla="*/ 559648 h 1619144"/>
                <a:gd name="connsiteX47" fmla="*/ 772367 w 3245186"/>
                <a:gd name="connsiteY47" fmla="*/ 567392 h 1619144"/>
                <a:gd name="connsiteX48" fmla="*/ 780369 w 3245186"/>
                <a:gd name="connsiteY48" fmla="*/ 567392 h 1619144"/>
                <a:gd name="connsiteX49" fmla="*/ 780369 w 3245186"/>
                <a:gd name="connsiteY49" fmla="*/ 576153 h 1619144"/>
                <a:gd name="connsiteX50" fmla="*/ 983463 w 3245186"/>
                <a:gd name="connsiteY50" fmla="*/ 576153 h 1619144"/>
                <a:gd name="connsiteX51" fmla="*/ 983463 w 3245186"/>
                <a:gd name="connsiteY51" fmla="*/ 594943 h 1619144"/>
                <a:gd name="connsiteX52" fmla="*/ 1042905 w 3245186"/>
                <a:gd name="connsiteY52" fmla="*/ 594943 h 1619144"/>
                <a:gd name="connsiteX53" fmla="*/ 1042905 w 3245186"/>
                <a:gd name="connsiteY53" fmla="*/ 636079 h 1619144"/>
                <a:gd name="connsiteX54" fmla="*/ 1080882 w 3245186"/>
                <a:gd name="connsiteY54" fmla="*/ 636079 h 1619144"/>
                <a:gd name="connsiteX55" fmla="*/ 1080882 w 3245186"/>
                <a:gd name="connsiteY55" fmla="*/ 678357 h 1619144"/>
                <a:gd name="connsiteX56" fmla="*/ 1091424 w 3245186"/>
                <a:gd name="connsiteY56" fmla="*/ 678357 h 1619144"/>
                <a:gd name="connsiteX57" fmla="*/ 1091424 w 3245186"/>
                <a:gd name="connsiteY57" fmla="*/ 718223 h 1619144"/>
                <a:gd name="connsiteX58" fmla="*/ 1114160 w 3245186"/>
                <a:gd name="connsiteY58" fmla="*/ 718223 h 1619144"/>
                <a:gd name="connsiteX59" fmla="*/ 1114160 w 3245186"/>
                <a:gd name="connsiteY59" fmla="*/ 736887 h 1619144"/>
                <a:gd name="connsiteX60" fmla="*/ 1129782 w 3245186"/>
                <a:gd name="connsiteY60" fmla="*/ 736887 h 1619144"/>
                <a:gd name="connsiteX61" fmla="*/ 1129782 w 3245186"/>
                <a:gd name="connsiteY61" fmla="*/ 762787 h 1619144"/>
                <a:gd name="connsiteX62" fmla="*/ 1154169 w 3245186"/>
                <a:gd name="connsiteY62" fmla="*/ 762787 h 1619144"/>
                <a:gd name="connsiteX63" fmla="*/ 1154169 w 3245186"/>
                <a:gd name="connsiteY63" fmla="*/ 819285 h 1619144"/>
                <a:gd name="connsiteX64" fmla="*/ 1176523 w 3245186"/>
                <a:gd name="connsiteY64" fmla="*/ 819285 h 1619144"/>
                <a:gd name="connsiteX65" fmla="*/ 1176523 w 3245186"/>
                <a:gd name="connsiteY65" fmla="*/ 823094 h 1619144"/>
                <a:gd name="connsiteX66" fmla="*/ 1184017 w 3245186"/>
                <a:gd name="connsiteY66" fmla="*/ 823094 h 1619144"/>
                <a:gd name="connsiteX67" fmla="*/ 1184017 w 3245186"/>
                <a:gd name="connsiteY67" fmla="*/ 863975 h 1619144"/>
                <a:gd name="connsiteX68" fmla="*/ 1290835 w 3245186"/>
                <a:gd name="connsiteY68" fmla="*/ 863975 h 1619144"/>
                <a:gd name="connsiteX69" fmla="*/ 1290835 w 3245186"/>
                <a:gd name="connsiteY69" fmla="*/ 882893 h 1619144"/>
                <a:gd name="connsiteX70" fmla="*/ 1317762 w 3245186"/>
                <a:gd name="connsiteY70" fmla="*/ 882893 h 1619144"/>
                <a:gd name="connsiteX71" fmla="*/ 1317762 w 3245186"/>
                <a:gd name="connsiteY71" fmla="*/ 927837 h 1619144"/>
                <a:gd name="connsiteX72" fmla="*/ 1341259 w 3245186"/>
                <a:gd name="connsiteY72" fmla="*/ 927837 h 1619144"/>
                <a:gd name="connsiteX73" fmla="*/ 1341259 w 3245186"/>
                <a:gd name="connsiteY73" fmla="*/ 946627 h 1619144"/>
                <a:gd name="connsiteX74" fmla="*/ 1370091 w 3245186"/>
                <a:gd name="connsiteY74" fmla="*/ 946627 h 1619144"/>
                <a:gd name="connsiteX75" fmla="*/ 1370091 w 3245186"/>
                <a:gd name="connsiteY75" fmla="*/ 968592 h 1619144"/>
                <a:gd name="connsiteX76" fmla="*/ 1412259 w 3245186"/>
                <a:gd name="connsiteY76" fmla="*/ 968592 h 1619144"/>
                <a:gd name="connsiteX77" fmla="*/ 1412259 w 3245186"/>
                <a:gd name="connsiteY77" fmla="*/ 1000459 h 1619144"/>
                <a:gd name="connsiteX78" fmla="*/ 1440964 w 3245186"/>
                <a:gd name="connsiteY78" fmla="*/ 1000459 h 1619144"/>
                <a:gd name="connsiteX79" fmla="*/ 1440964 w 3245186"/>
                <a:gd name="connsiteY79" fmla="*/ 1007950 h 1619144"/>
                <a:gd name="connsiteX80" fmla="*/ 1459508 w 3245186"/>
                <a:gd name="connsiteY80" fmla="*/ 1007950 h 1619144"/>
                <a:gd name="connsiteX81" fmla="*/ 1459508 w 3245186"/>
                <a:gd name="connsiteY81" fmla="*/ 1012775 h 1619144"/>
                <a:gd name="connsiteX82" fmla="*/ 1474750 w 3245186"/>
                <a:gd name="connsiteY82" fmla="*/ 1012775 h 1619144"/>
                <a:gd name="connsiteX83" fmla="*/ 1474750 w 3245186"/>
                <a:gd name="connsiteY83" fmla="*/ 1030549 h 1619144"/>
                <a:gd name="connsiteX84" fmla="*/ 1497866 w 3245186"/>
                <a:gd name="connsiteY84" fmla="*/ 1030549 h 1619144"/>
                <a:gd name="connsiteX85" fmla="*/ 1497866 w 3245186"/>
                <a:gd name="connsiteY85" fmla="*/ 1053783 h 1619144"/>
                <a:gd name="connsiteX86" fmla="*/ 1523523 w 3245186"/>
                <a:gd name="connsiteY86" fmla="*/ 1053783 h 1619144"/>
                <a:gd name="connsiteX87" fmla="*/ 1523523 w 3245186"/>
                <a:gd name="connsiteY87" fmla="*/ 1094411 h 1619144"/>
                <a:gd name="connsiteX88" fmla="*/ 1575853 w 3245186"/>
                <a:gd name="connsiteY88" fmla="*/ 1094411 h 1619144"/>
                <a:gd name="connsiteX89" fmla="*/ 1575853 w 3245186"/>
                <a:gd name="connsiteY89" fmla="*/ 1114598 h 1619144"/>
                <a:gd name="connsiteX90" fmla="*/ 1622593 w 3245186"/>
                <a:gd name="connsiteY90" fmla="*/ 1114598 h 1619144"/>
                <a:gd name="connsiteX91" fmla="*/ 1622593 w 3245186"/>
                <a:gd name="connsiteY91" fmla="*/ 1137324 h 1619144"/>
                <a:gd name="connsiteX92" fmla="*/ 1832800 w 3245186"/>
                <a:gd name="connsiteY92" fmla="*/ 1137324 h 1619144"/>
                <a:gd name="connsiteX93" fmla="*/ 1832800 w 3245186"/>
                <a:gd name="connsiteY93" fmla="*/ 1157384 h 1619144"/>
                <a:gd name="connsiteX94" fmla="*/ 1912056 w 3245186"/>
                <a:gd name="connsiteY94" fmla="*/ 1157384 h 1619144"/>
                <a:gd name="connsiteX95" fmla="*/ 1912056 w 3245186"/>
                <a:gd name="connsiteY95" fmla="*/ 1176048 h 1619144"/>
                <a:gd name="connsiteX96" fmla="*/ 1973150 w 3245186"/>
                <a:gd name="connsiteY96" fmla="*/ 1176048 h 1619144"/>
                <a:gd name="connsiteX97" fmla="*/ 1973150 w 3245186"/>
                <a:gd name="connsiteY97" fmla="*/ 1230768 h 1619144"/>
                <a:gd name="connsiteX98" fmla="*/ 1987375 w 3245186"/>
                <a:gd name="connsiteY98" fmla="*/ 1230768 h 1619144"/>
                <a:gd name="connsiteX99" fmla="*/ 1987375 w 3245186"/>
                <a:gd name="connsiteY99" fmla="*/ 1291202 h 1619144"/>
                <a:gd name="connsiteX100" fmla="*/ 2004268 w 3245186"/>
                <a:gd name="connsiteY100" fmla="*/ 1291202 h 1619144"/>
                <a:gd name="connsiteX101" fmla="*/ 2004268 w 3245186"/>
                <a:gd name="connsiteY101" fmla="*/ 1308088 h 1619144"/>
                <a:gd name="connsiteX102" fmla="*/ 2027511 w 3245186"/>
                <a:gd name="connsiteY102" fmla="*/ 1308088 h 1619144"/>
                <a:gd name="connsiteX103" fmla="*/ 2027511 w 3245186"/>
                <a:gd name="connsiteY103" fmla="*/ 1318118 h 1619144"/>
                <a:gd name="connsiteX104" fmla="*/ 2116039 w 3245186"/>
                <a:gd name="connsiteY104" fmla="*/ 1318118 h 1619144"/>
                <a:gd name="connsiteX105" fmla="*/ 2116039 w 3245186"/>
                <a:gd name="connsiteY105" fmla="*/ 1329164 h 1619144"/>
                <a:gd name="connsiteX106" fmla="*/ 2252198 w 3245186"/>
                <a:gd name="connsiteY106" fmla="*/ 1329164 h 1619144"/>
                <a:gd name="connsiteX107" fmla="*/ 2252198 w 3245186"/>
                <a:gd name="connsiteY107" fmla="*/ 1354048 h 1619144"/>
                <a:gd name="connsiteX108" fmla="*/ 2385307 w 3245186"/>
                <a:gd name="connsiteY108" fmla="*/ 1354048 h 1619144"/>
                <a:gd name="connsiteX109" fmla="*/ 2385307 w 3245186"/>
                <a:gd name="connsiteY109" fmla="*/ 1372711 h 1619144"/>
                <a:gd name="connsiteX110" fmla="*/ 2424936 w 3245186"/>
                <a:gd name="connsiteY110" fmla="*/ 1372711 h 1619144"/>
                <a:gd name="connsiteX111" fmla="*/ 2424936 w 3245186"/>
                <a:gd name="connsiteY111" fmla="*/ 1417148 h 1619144"/>
                <a:gd name="connsiteX112" fmla="*/ 2462786 w 3245186"/>
                <a:gd name="connsiteY112" fmla="*/ 1417148 h 1619144"/>
                <a:gd name="connsiteX113" fmla="*/ 2462786 w 3245186"/>
                <a:gd name="connsiteY113" fmla="*/ 1438478 h 1619144"/>
                <a:gd name="connsiteX114" fmla="*/ 2611645 w 3245186"/>
                <a:gd name="connsiteY114" fmla="*/ 1438478 h 1619144"/>
                <a:gd name="connsiteX115" fmla="*/ 2611645 w 3245186"/>
                <a:gd name="connsiteY115" fmla="*/ 1483549 h 1619144"/>
                <a:gd name="connsiteX116" fmla="*/ 2667404 w 3245186"/>
                <a:gd name="connsiteY116" fmla="*/ 1483549 h 1619144"/>
                <a:gd name="connsiteX117" fmla="*/ 2667404 w 3245186"/>
                <a:gd name="connsiteY117" fmla="*/ 1502466 h 1619144"/>
                <a:gd name="connsiteX118" fmla="*/ 2854494 w 3245186"/>
                <a:gd name="connsiteY118" fmla="*/ 1502466 h 1619144"/>
                <a:gd name="connsiteX119" fmla="*/ 2854494 w 3245186"/>
                <a:gd name="connsiteY119" fmla="*/ 1526462 h 1619144"/>
                <a:gd name="connsiteX120" fmla="*/ 3024692 w 3245186"/>
                <a:gd name="connsiteY120" fmla="*/ 1526462 h 1619144"/>
                <a:gd name="connsiteX121" fmla="*/ 3024692 w 3245186"/>
                <a:gd name="connsiteY121" fmla="*/ 1546014 h 1619144"/>
                <a:gd name="connsiteX122" fmla="*/ 3032821 w 3245186"/>
                <a:gd name="connsiteY122" fmla="*/ 1546014 h 1619144"/>
                <a:gd name="connsiteX123" fmla="*/ 3032821 w 3245186"/>
                <a:gd name="connsiteY123" fmla="*/ 1550712 h 1619144"/>
                <a:gd name="connsiteX124" fmla="*/ 3039806 w 3245186"/>
                <a:gd name="connsiteY124" fmla="*/ 1550712 h 1619144"/>
                <a:gd name="connsiteX125" fmla="*/ 3039806 w 3245186"/>
                <a:gd name="connsiteY125" fmla="*/ 1582579 h 1619144"/>
                <a:gd name="connsiteX126" fmla="*/ 3063431 w 3245186"/>
                <a:gd name="connsiteY126" fmla="*/ 1582579 h 1619144"/>
                <a:gd name="connsiteX127" fmla="*/ 3063431 w 3245186"/>
                <a:gd name="connsiteY127" fmla="*/ 1593752 h 1619144"/>
                <a:gd name="connsiteX128" fmla="*/ 3245187 w 3245186"/>
                <a:gd name="connsiteY128" fmla="*/ 1593752 h 1619144"/>
                <a:gd name="connsiteX129" fmla="*/ 3245187 w 3245186"/>
                <a:gd name="connsiteY129" fmla="*/ 1619144 h 1619144"/>
                <a:gd name="connsiteX0" fmla="*/ 0 w 3245188"/>
                <a:gd name="connsiteY0" fmla="*/ 0 h 1593752"/>
                <a:gd name="connsiteX1" fmla="*/ 0 w 3245188"/>
                <a:gd name="connsiteY1" fmla="*/ 19298 h 1593752"/>
                <a:gd name="connsiteX2" fmla="*/ 29086 w 3245188"/>
                <a:gd name="connsiteY2" fmla="*/ 19298 h 1593752"/>
                <a:gd name="connsiteX3" fmla="*/ 29086 w 3245188"/>
                <a:gd name="connsiteY3" fmla="*/ 41136 h 1593752"/>
                <a:gd name="connsiteX4" fmla="*/ 103516 w 3245188"/>
                <a:gd name="connsiteY4" fmla="*/ 41136 h 1593752"/>
                <a:gd name="connsiteX5" fmla="*/ 103516 w 3245188"/>
                <a:gd name="connsiteY5" fmla="*/ 75415 h 1593752"/>
                <a:gd name="connsiteX6" fmla="*/ 116852 w 3245188"/>
                <a:gd name="connsiteY6" fmla="*/ 75415 h 1593752"/>
                <a:gd name="connsiteX7" fmla="*/ 116852 w 3245188"/>
                <a:gd name="connsiteY7" fmla="*/ 91793 h 1593752"/>
                <a:gd name="connsiteX8" fmla="*/ 131967 w 3245188"/>
                <a:gd name="connsiteY8" fmla="*/ 91793 h 1593752"/>
                <a:gd name="connsiteX9" fmla="*/ 131967 w 3245188"/>
                <a:gd name="connsiteY9" fmla="*/ 112615 h 1593752"/>
                <a:gd name="connsiteX10" fmla="*/ 226464 w 3245188"/>
                <a:gd name="connsiteY10" fmla="*/ 112615 h 1593752"/>
                <a:gd name="connsiteX11" fmla="*/ 226464 w 3245188"/>
                <a:gd name="connsiteY11" fmla="*/ 187523 h 1593752"/>
                <a:gd name="connsiteX12" fmla="*/ 258853 w 3245188"/>
                <a:gd name="connsiteY12" fmla="*/ 187523 h 1593752"/>
                <a:gd name="connsiteX13" fmla="*/ 258853 w 3245188"/>
                <a:gd name="connsiteY13" fmla="*/ 228531 h 1593752"/>
                <a:gd name="connsiteX14" fmla="*/ 297211 w 3245188"/>
                <a:gd name="connsiteY14" fmla="*/ 228531 h 1593752"/>
                <a:gd name="connsiteX15" fmla="*/ 297211 w 3245188"/>
                <a:gd name="connsiteY15" fmla="*/ 291885 h 1593752"/>
                <a:gd name="connsiteX16" fmla="*/ 335315 w 3245188"/>
                <a:gd name="connsiteY16" fmla="*/ 291885 h 1593752"/>
                <a:gd name="connsiteX17" fmla="*/ 335315 w 3245188"/>
                <a:gd name="connsiteY17" fmla="*/ 311945 h 1593752"/>
                <a:gd name="connsiteX18" fmla="*/ 358177 w 3245188"/>
                <a:gd name="connsiteY18" fmla="*/ 311945 h 1593752"/>
                <a:gd name="connsiteX19" fmla="*/ 358177 w 3245188"/>
                <a:gd name="connsiteY19" fmla="*/ 336322 h 1593752"/>
                <a:gd name="connsiteX20" fmla="*/ 442641 w 3245188"/>
                <a:gd name="connsiteY20" fmla="*/ 336322 h 1593752"/>
                <a:gd name="connsiteX21" fmla="*/ 442641 w 3245188"/>
                <a:gd name="connsiteY21" fmla="*/ 357778 h 1593752"/>
                <a:gd name="connsiteX22" fmla="*/ 511228 w 3245188"/>
                <a:gd name="connsiteY22" fmla="*/ 357778 h 1593752"/>
                <a:gd name="connsiteX23" fmla="*/ 511228 w 3245188"/>
                <a:gd name="connsiteY23" fmla="*/ 376950 h 1593752"/>
                <a:gd name="connsiteX24" fmla="*/ 608520 w 3245188"/>
                <a:gd name="connsiteY24" fmla="*/ 376950 h 1593752"/>
                <a:gd name="connsiteX25" fmla="*/ 608520 w 3245188"/>
                <a:gd name="connsiteY25" fmla="*/ 395994 h 1593752"/>
                <a:gd name="connsiteX26" fmla="*/ 624016 w 3245188"/>
                <a:gd name="connsiteY26" fmla="*/ 395994 h 1593752"/>
                <a:gd name="connsiteX27" fmla="*/ 624016 w 3245188"/>
                <a:gd name="connsiteY27" fmla="*/ 398279 h 1593752"/>
                <a:gd name="connsiteX28" fmla="*/ 633796 w 3245188"/>
                <a:gd name="connsiteY28" fmla="*/ 398279 h 1593752"/>
                <a:gd name="connsiteX29" fmla="*/ 633796 w 3245188"/>
                <a:gd name="connsiteY29" fmla="*/ 401834 h 1593752"/>
                <a:gd name="connsiteX30" fmla="*/ 640273 w 3245188"/>
                <a:gd name="connsiteY30" fmla="*/ 401834 h 1593752"/>
                <a:gd name="connsiteX31" fmla="*/ 640273 w 3245188"/>
                <a:gd name="connsiteY31" fmla="*/ 426084 h 1593752"/>
                <a:gd name="connsiteX32" fmla="*/ 670884 w 3245188"/>
                <a:gd name="connsiteY32" fmla="*/ 426084 h 1593752"/>
                <a:gd name="connsiteX33" fmla="*/ 670884 w 3245188"/>
                <a:gd name="connsiteY33" fmla="*/ 436114 h 1593752"/>
                <a:gd name="connsiteX34" fmla="*/ 678377 w 3245188"/>
                <a:gd name="connsiteY34" fmla="*/ 436114 h 1593752"/>
                <a:gd name="connsiteX35" fmla="*/ 678377 w 3245188"/>
                <a:gd name="connsiteY35" fmla="*/ 440812 h 1593752"/>
                <a:gd name="connsiteX36" fmla="*/ 685998 w 3245188"/>
                <a:gd name="connsiteY36" fmla="*/ 440812 h 1593752"/>
                <a:gd name="connsiteX37" fmla="*/ 685998 w 3245188"/>
                <a:gd name="connsiteY37" fmla="*/ 471409 h 1593752"/>
                <a:gd name="connsiteX38" fmla="*/ 702256 w 3245188"/>
                <a:gd name="connsiteY38" fmla="*/ 471409 h 1593752"/>
                <a:gd name="connsiteX39" fmla="*/ 702256 w 3245188"/>
                <a:gd name="connsiteY39" fmla="*/ 520671 h 1593752"/>
                <a:gd name="connsiteX40" fmla="*/ 719276 w 3245188"/>
                <a:gd name="connsiteY40" fmla="*/ 520671 h 1593752"/>
                <a:gd name="connsiteX41" fmla="*/ 719276 w 3245188"/>
                <a:gd name="connsiteY41" fmla="*/ 528923 h 1593752"/>
                <a:gd name="connsiteX42" fmla="*/ 726261 w 3245188"/>
                <a:gd name="connsiteY42" fmla="*/ 528923 h 1593752"/>
                <a:gd name="connsiteX43" fmla="*/ 726261 w 3245188"/>
                <a:gd name="connsiteY43" fmla="*/ 545555 h 1593752"/>
                <a:gd name="connsiteX44" fmla="*/ 741376 w 3245188"/>
                <a:gd name="connsiteY44" fmla="*/ 545555 h 1593752"/>
                <a:gd name="connsiteX45" fmla="*/ 741376 w 3245188"/>
                <a:gd name="connsiteY45" fmla="*/ 559648 h 1593752"/>
                <a:gd name="connsiteX46" fmla="*/ 772367 w 3245188"/>
                <a:gd name="connsiteY46" fmla="*/ 559648 h 1593752"/>
                <a:gd name="connsiteX47" fmla="*/ 772367 w 3245188"/>
                <a:gd name="connsiteY47" fmla="*/ 567392 h 1593752"/>
                <a:gd name="connsiteX48" fmla="*/ 780369 w 3245188"/>
                <a:gd name="connsiteY48" fmla="*/ 567392 h 1593752"/>
                <a:gd name="connsiteX49" fmla="*/ 780369 w 3245188"/>
                <a:gd name="connsiteY49" fmla="*/ 576153 h 1593752"/>
                <a:gd name="connsiteX50" fmla="*/ 983463 w 3245188"/>
                <a:gd name="connsiteY50" fmla="*/ 576153 h 1593752"/>
                <a:gd name="connsiteX51" fmla="*/ 983463 w 3245188"/>
                <a:gd name="connsiteY51" fmla="*/ 594943 h 1593752"/>
                <a:gd name="connsiteX52" fmla="*/ 1042905 w 3245188"/>
                <a:gd name="connsiteY52" fmla="*/ 594943 h 1593752"/>
                <a:gd name="connsiteX53" fmla="*/ 1042905 w 3245188"/>
                <a:gd name="connsiteY53" fmla="*/ 636079 h 1593752"/>
                <a:gd name="connsiteX54" fmla="*/ 1080882 w 3245188"/>
                <a:gd name="connsiteY54" fmla="*/ 636079 h 1593752"/>
                <a:gd name="connsiteX55" fmla="*/ 1080882 w 3245188"/>
                <a:gd name="connsiteY55" fmla="*/ 678357 h 1593752"/>
                <a:gd name="connsiteX56" fmla="*/ 1091424 w 3245188"/>
                <a:gd name="connsiteY56" fmla="*/ 678357 h 1593752"/>
                <a:gd name="connsiteX57" fmla="*/ 1091424 w 3245188"/>
                <a:gd name="connsiteY57" fmla="*/ 718223 h 1593752"/>
                <a:gd name="connsiteX58" fmla="*/ 1114160 w 3245188"/>
                <a:gd name="connsiteY58" fmla="*/ 718223 h 1593752"/>
                <a:gd name="connsiteX59" fmla="*/ 1114160 w 3245188"/>
                <a:gd name="connsiteY59" fmla="*/ 736887 h 1593752"/>
                <a:gd name="connsiteX60" fmla="*/ 1129782 w 3245188"/>
                <a:gd name="connsiteY60" fmla="*/ 736887 h 1593752"/>
                <a:gd name="connsiteX61" fmla="*/ 1129782 w 3245188"/>
                <a:gd name="connsiteY61" fmla="*/ 762787 h 1593752"/>
                <a:gd name="connsiteX62" fmla="*/ 1154169 w 3245188"/>
                <a:gd name="connsiteY62" fmla="*/ 762787 h 1593752"/>
                <a:gd name="connsiteX63" fmla="*/ 1154169 w 3245188"/>
                <a:gd name="connsiteY63" fmla="*/ 819285 h 1593752"/>
                <a:gd name="connsiteX64" fmla="*/ 1176523 w 3245188"/>
                <a:gd name="connsiteY64" fmla="*/ 819285 h 1593752"/>
                <a:gd name="connsiteX65" fmla="*/ 1176523 w 3245188"/>
                <a:gd name="connsiteY65" fmla="*/ 823094 h 1593752"/>
                <a:gd name="connsiteX66" fmla="*/ 1184017 w 3245188"/>
                <a:gd name="connsiteY66" fmla="*/ 823094 h 1593752"/>
                <a:gd name="connsiteX67" fmla="*/ 1184017 w 3245188"/>
                <a:gd name="connsiteY67" fmla="*/ 863975 h 1593752"/>
                <a:gd name="connsiteX68" fmla="*/ 1290835 w 3245188"/>
                <a:gd name="connsiteY68" fmla="*/ 863975 h 1593752"/>
                <a:gd name="connsiteX69" fmla="*/ 1290835 w 3245188"/>
                <a:gd name="connsiteY69" fmla="*/ 882893 h 1593752"/>
                <a:gd name="connsiteX70" fmla="*/ 1317762 w 3245188"/>
                <a:gd name="connsiteY70" fmla="*/ 882893 h 1593752"/>
                <a:gd name="connsiteX71" fmla="*/ 1317762 w 3245188"/>
                <a:gd name="connsiteY71" fmla="*/ 927837 h 1593752"/>
                <a:gd name="connsiteX72" fmla="*/ 1341259 w 3245188"/>
                <a:gd name="connsiteY72" fmla="*/ 927837 h 1593752"/>
                <a:gd name="connsiteX73" fmla="*/ 1341259 w 3245188"/>
                <a:gd name="connsiteY73" fmla="*/ 946627 h 1593752"/>
                <a:gd name="connsiteX74" fmla="*/ 1370091 w 3245188"/>
                <a:gd name="connsiteY74" fmla="*/ 946627 h 1593752"/>
                <a:gd name="connsiteX75" fmla="*/ 1370091 w 3245188"/>
                <a:gd name="connsiteY75" fmla="*/ 968592 h 1593752"/>
                <a:gd name="connsiteX76" fmla="*/ 1412259 w 3245188"/>
                <a:gd name="connsiteY76" fmla="*/ 968592 h 1593752"/>
                <a:gd name="connsiteX77" fmla="*/ 1412259 w 3245188"/>
                <a:gd name="connsiteY77" fmla="*/ 1000459 h 1593752"/>
                <a:gd name="connsiteX78" fmla="*/ 1440964 w 3245188"/>
                <a:gd name="connsiteY78" fmla="*/ 1000459 h 1593752"/>
                <a:gd name="connsiteX79" fmla="*/ 1440964 w 3245188"/>
                <a:gd name="connsiteY79" fmla="*/ 1007950 h 1593752"/>
                <a:gd name="connsiteX80" fmla="*/ 1459508 w 3245188"/>
                <a:gd name="connsiteY80" fmla="*/ 1007950 h 1593752"/>
                <a:gd name="connsiteX81" fmla="*/ 1459508 w 3245188"/>
                <a:gd name="connsiteY81" fmla="*/ 1012775 h 1593752"/>
                <a:gd name="connsiteX82" fmla="*/ 1474750 w 3245188"/>
                <a:gd name="connsiteY82" fmla="*/ 1012775 h 1593752"/>
                <a:gd name="connsiteX83" fmla="*/ 1474750 w 3245188"/>
                <a:gd name="connsiteY83" fmla="*/ 1030549 h 1593752"/>
                <a:gd name="connsiteX84" fmla="*/ 1497866 w 3245188"/>
                <a:gd name="connsiteY84" fmla="*/ 1030549 h 1593752"/>
                <a:gd name="connsiteX85" fmla="*/ 1497866 w 3245188"/>
                <a:gd name="connsiteY85" fmla="*/ 1053783 h 1593752"/>
                <a:gd name="connsiteX86" fmla="*/ 1523523 w 3245188"/>
                <a:gd name="connsiteY86" fmla="*/ 1053783 h 1593752"/>
                <a:gd name="connsiteX87" fmla="*/ 1523523 w 3245188"/>
                <a:gd name="connsiteY87" fmla="*/ 1094411 h 1593752"/>
                <a:gd name="connsiteX88" fmla="*/ 1575853 w 3245188"/>
                <a:gd name="connsiteY88" fmla="*/ 1094411 h 1593752"/>
                <a:gd name="connsiteX89" fmla="*/ 1575853 w 3245188"/>
                <a:gd name="connsiteY89" fmla="*/ 1114598 h 1593752"/>
                <a:gd name="connsiteX90" fmla="*/ 1622593 w 3245188"/>
                <a:gd name="connsiteY90" fmla="*/ 1114598 h 1593752"/>
                <a:gd name="connsiteX91" fmla="*/ 1622593 w 3245188"/>
                <a:gd name="connsiteY91" fmla="*/ 1137324 h 1593752"/>
                <a:gd name="connsiteX92" fmla="*/ 1832800 w 3245188"/>
                <a:gd name="connsiteY92" fmla="*/ 1137324 h 1593752"/>
                <a:gd name="connsiteX93" fmla="*/ 1832800 w 3245188"/>
                <a:gd name="connsiteY93" fmla="*/ 1157384 h 1593752"/>
                <a:gd name="connsiteX94" fmla="*/ 1912056 w 3245188"/>
                <a:gd name="connsiteY94" fmla="*/ 1157384 h 1593752"/>
                <a:gd name="connsiteX95" fmla="*/ 1912056 w 3245188"/>
                <a:gd name="connsiteY95" fmla="*/ 1176048 h 1593752"/>
                <a:gd name="connsiteX96" fmla="*/ 1973150 w 3245188"/>
                <a:gd name="connsiteY96" fmla="*/ 1176048 h 1593752"/>
                <a:gd name="connsiteX97" fmla="*/ 1973150 w 3245188"/>
                <a:gd name="connsiteY97" fmla="*/ 1230768 h 1593752"/>
                <a:gd name="connsiteX98" fmla="*/ 1987375 w 3245188"/>
                <a:gd name="connsiteY98" fmla="*/ 1230768 h 1593752"/>
                <a:gd name="connsiteX99" fmla="*/ 1987375 w 3245188"/>
                <a:gd name="connsiteY99" fmla="*/ 1291202 h 1593752"/>
                <a:gd name="connsiteX100" fmla="*/ 2004268 w 3245188"/>
                <a:gd name="connsiteY100" fmla="*/ 1291202 h 1593752"/>
                <a:gd name="connsiteX101" fmla="*/ 2004268 w 3245188"/>
                <a:gd name="connsiteY101" fmla="*/ 1308088 h 1593752"/>
                <a:gd name="connsiteX102" fmla="*/ 2027511 w 3245188"/>
                <a:gd name="connsiteY102" fmla="*/ 1308088 h 1593752"/>
                <a:gd name="connsiteX103" fmla="*/ 2027511 w 3245188"/>
                <a:gd name="connsiteY103" fmla="*/ 1318118 h 1593752"/>
                <a:gd name="connsiteX104" fmla="*/ 2116039 w 3245188"/>
                <a:gd name="connsiteY104" fmla="*/ 1318118 h 1593752"/>
                <a:gd name="connsiteX105" fmla="*/ 2116039 w 3245188"/>
                <a:gd name="connsiteY105" fmla="*/ 1329164 h 1593752"/>
                <a:gd name="connsiteX106" fmla="*/ 2252198 w 3245188"/>
                <a:gd name="connsiteY106" fmla="*/ 1329164 h 1593752"/>
                <a:gd name="connsiteX107" fmla="*/ 2252198 w 3245188"/>
                <a:gd name="connsiteY107" fmla="*/ 1354048 h 1593752"/>
                <a:gd name="connsiteX108" fmla="*/ 2385307 w 3245188"/>
                <a:gd name="connsiteY108" fmla="*/ 1354048 h 1593752"/>
                <a:gd name="connsiteX109" fmla="*/ 2385307 w 3245188"/>
                <a:gd name="connsiteY109" fmla="*/ 1372711 h 1593752"/>
                <a:gd name="connsiteX110" fmla="*/ 2424936 w 3245188"/>
                <a:gd name="connsiteY110" fmla="*/ 1372711 h 1593752"/>
                <a:gd name="connsiteX111" fmla="*/ 2424936 w 3245188"/>
                <a:gd name="connsiteY111" fmla="*/ 1417148 h 1593752"/>
                <a:gd name="connsiteX112" fmla="*/ 2462786 w 3245188"/>
                <a:gd name="connsiteY112" fmla="*/ 1417148 h 1593752"/>
                <a:gd name="connsiteX113" fmla="*/ 2462786 w 3245188"/>
                <a:gd name="connsiteY113" fmla="*/ 1438478 h 1593752"/>
                <a:gd name="connsiteX114" fmla="*/ 2611645 w 3245188"/>
                <a:gd name="connsiteY114" fmla="*/ 1438478 h 1593752"/>
                <a:gd name="connsiteX115" fmla="*/ 2611645 w 3245188"/>
                <a:gd name="connsiteY115" fmla="*/ 1483549 h 1593752"/>
                <a:gd name="connsiteX116" fmla="*/ 2667404 w 3245188"/>
                <a:gd name="connsiteY116" fmla="*/ 1483549 h 1593752"/>
                <a:gd name="connsiteX117" fmla="*/ 2667404 w 3245188"/>
                <a:gd name="connsiteY117" fmla="*/ 1502466 h 1593752"/>
                <a:gd name="connsiteX118" fmla="*/ 2854494 w 3245188"/>
                <a:gd name="connsiteY118" fmla="*/ 1502466 h 1593752"/>
                <a:gd name="connsiteX119" fmla="*/ 2854494 w 3245188"/>
                <a:gd name="connsiteY119" fmla="*/ 1526462 h 1593752"/>
                <a:gd name="connsiteX120" fmla="*/ 3024692 w 3245188"/>
                <a:gd name="connsiteY120" fmla="*/ 1526462 h 1593752"/>
                <a:gd name="connsiteX121" fmla="*/ 3024692 w 3245188"/>
                <a:gd name="connsiteY121" fmla="*/ 1546014 h 1593752"/>
                <a:gd name="connsiteX122" fmla="*/ 3032821 w 3245188"/>
                <a:gd name="connsiteY122" fmla="*/ 1546014 h 1593752"/>
                <a:gd name="connsiteX123" fmla="*/ 3032821 w 3245188"/>
                <a:gd name="connsiteY123" fmla="*/ 1550712 h 1593752"/>
                <a:gd name="connsiteX124" fmla="*/ 3039806 w 3245188"/>
                <a:gd name="connsiteY124" fmla="*/ 1550712 h 1593752"/>
                <a:gd name="connsiteX125" fmla="*/ 3039806 w 3245188"/>
                <a:gd name="connsiteY125" fmla="*/ 1582579 h 1593752"/>
                <a:gd name="connsiteX126" fmla="*/ 3063431 w 3245188"/>
                <a:gd name="connsiteY126" fmla="*/ 1582579 h 1593752"/>
                <a:gd name="connsiteX127" fmla="*/ 3063431 w 3245188"/>
                <a:gd name="connsiteY127" fmla="*/ 1593752 h 1593752"/>
                <a:gd name="connsiteX128" fmla="*/ 3245187 w 3245188"/>
                <a:gd name="connsiteY128" fmla="*/ 1593752 h 1593752"/>
                <a:gd name="connsiteX0" fmla="*/ 0 w 3063431"/>
                <a:gd name="connsiteY0" fmla="*/ 0 h 1593752"/>
                <a:gd name="connsiteX1" fmla="*/ 0 w 3063431"/>
                <a:gd name="connsiteY1" fmla="*/ 19298 h 1593752"/>
                <a:gd name="connsiteX2" fmla="*/ 29086 w 3063431"/>
                <a:gd name="connsiteY2" fmla="*/ 19298 h 1593752"/>
                <a:gd name="connsiteX3" fmla="*/ 29086 w 3063431"/>
                <a:gd name="connsiteY3" fmla="*/ 41136 h 1593752"/>
                <a:gd name="connsiteX4" fmla="*/ 103516 w 3063431"/>
                <a:gd name="connsiteY4" fmla="*/ 41136 h 1593752"/>
                <a:gd name="connsiteX5" fmla="*/ 103516 w 3063431"/>
                <a:gd name="connsiteY5" fmla="*/ 75415 h 1593752"/>
                <a:gd name="connsiteX6" fmla="*/ 116852 w 3063431"/>
                <a:gd name="connsiteY6" fmla="*/ 75415 h 1593752"/>
                <a:gd name="connsiteX7" fmla="*/ 116852 w 3063431"/>
                <a:gd name="connsiteY7" fmla="*/ 91793 h 1593752"/>
                <a:gd name="connsiteX8" fmla="*/ 131967 w 3063431"/>
                <a:gd name="connsiteY8" fmla="*/ 91793 h 1593752"/>
                <a:gd name="connsiteX9" fmla="*/ 131967 w 3063431"/>
                <a:gd name="connsiteY9" fmla="*/ 112615 h 1593752"/>
                <a:gd name="connsiteX10" fmla="*/ 226464 w 3063431"/>
                <a:gd name="connsiteY10" fmla="*/ 112615 h 1593752"/>
                <a:gd name="connsiteX11" fmla="*/ 226464 w 3063431"/>
                <a:gd name="connsiteY11" fmla="*/ 187523 h 1593752"/>
                <a:gd name="connsiteX12" fmla="*/ 258853 w 3063431"/>
                <a:gd name="connsiteY12" fmla="*/ 187523 h 1593752"/>
                <a:gd name="connsiteX13" fmla="*/ 258853 w 3063431"/>
                <a:gd name="connsiteY13" fmla="*/ 228531 h 1593752"/>
                <a:gd name="connsiteX14" fmla="*/ 297211 w 3063431"/>
                <a:gd name="connsiteY14" fmla="*/ 228531 h 1593752"/>
                <a:gd name="connsiteX15" fmla="*/ 297211 w 3063431"/>
                <a:gd name="connsiteY15" fmla="*/ 291885 h 1593752"/>
                <a:gd name="connsiteX16" fmla="*/ 335315 w 3063431"/>
                <a:gd name="connsiteY16" fmla="*/ 291885 h 1593752"/>
                <a:gd name="connsiteX17" fmla="*/ 335315 w 3063431"/>
                <a:gd name="connsiteY17" fmla="*/ 311945 h 1593752"/>
                <a:gd name="connsiteX18" fmla="*/ 358177 w 3063431"/>
                <a:gd name="connsiteY18" fmla="*/ 311945 h 1593752"/>
                <a:gd name="connsiteX19" fmla="*/ 358177 w 3063431"/>
                <a:gd name="connsiteY19" fmla="*/ 336322 h 1593752"/>
                <a:gd name="connsiteX20" fmla="*/ 442641 w 3063431"/>
                <a:gd name="connsiteY20" fmla="*/ 336322 h 1593752"/>
                <a:gd name="connsiteX21" fmla="*/ 442641 w 3063431"/>
                <a:gd name="connsiteY21" fmla="*/ 357778 h 1593752"/>
                <a:gd name="connsiteX22" fmla="*/ 511228 w 3063431"/>
                <a:gd name="connsiteY22" fmla="*/ 357778 h 1593752"/>
                <a:gd name="connsiteX23" fmla="*/ 511228 w 3063431"/>
                <a:gd name="connsiteY23" fmla="*/ 376950 h 1593752"/>
                <a:gd name="connsiteX24" fmla="*/ 608520 w 3063431"/>
                <a:gd name="connsiteY24" fmla="*/ 376950 h 1593752"/>
                <a:gd name="connsiteX25" fmla="*/ 608520 w 3063431"/>
                <a:gd name="connsiteY25" fmla="*/ 395994 h 1593752"/>
                <a:gd name="connsiteX26" fmla="*/ 624016 w 3063431"/>
                <a:gd name="connsiteY26" fmla="*/ 395994 h 1593752"/>
                <a:gd name="connsiteX27" fmla="*/ 624016 w 3063431"/>
                <a:gd name="connsiteY27" fmla="*/ 398279 h 1593752"/>
                <a:gd name="connsiteX28" fmla="*/ 633796 w 3063431"/>
                <a:gd name="connsiteY28" fmla="*/ 398279 h 1593752"/>
                <a:gd name="connsiteX29" fmla="*/ 633796 w 3063431"/>
                <a:gd name="connsiteY29" fmla="*/ 401834 h 1593752"/>
                <a:gd name="connsiteX30" fmla="*/ 640273 w 3063431"/>
                <a:gd name="connsiteY30" fmla="*/ 401834 h 1593752"/>
                <a:gd name="connsiteX31" fmla="*/ 640273 w 3063431"/>
                <a:gd name="connsiteY31" fmla="*/ 426084 h 1593752"/>
                <a:gd name="connsiteX32" fmla="*/ 670884 w 3063431"/>
                <a:gd name="connsiteY32" fmla="*/ 426084 h 1593752"/>
                <a:gd name="connsiteX33" fmla="*/ 670884 w 3063431"/>
                <a:gd name="connsiteY33" fmla="*/ 436114 h 1593752"/>
                <a:gd name="connsiteX34" fmla="*/ 678377 w 3063431"/>
                <a:gd name="connsiteY34" fmla="*/ 436114 h 1593752"/>
                <a:gd name="connsiteX35" fmla="*/ 678377 w 3063431"/>
                <a:gd name="connsiteY35" fmla="*/ 440812 h 1593752"/>
                <a:gd name="connsiteX36" fmla="*/ 685998 w 3063431"/>
                <a:gd name="connsiteY36" fmla="*/ 440812 h 1593752"/>
                <a:gd name="connsiteX37" fmla="*/ 685998 w 3063431"/>
                <a:gd name="connsiteY37" fmla="*/ 471409 h 1593752"/>
                <a:gd name="connsiteX38" fmla="*/ 702256 w 3063431"/>
                <a:gd name="connsiteY38" fmla="*/ 471409 h 1593752"/>
                <a:gd name="connsiteX39" fmla="*/ 702256 w 3063431"/>
                <a:gd name="connsiteY39" fmla="*/ 520671 h 1593752"/>
                <a:gd name="connsiteX40" fmla="*/ 719276 w 3063431"/>
                <a:gd name="connsiteY40" fmla="*/ 520671 h 1593752"/>
                <a:gd name="connsiteX41" fmla="*/ 719276 w 3063431"/>
                <a:gd name="connsiteY41" fmla="*/ 528923 h 1593752"/>
                <a:gd name="connsiteX42" fmla="*/ 726261 w 3063431"/>
                <a:gd name="connsiteY42" fmla="*/ 528923 h 1593752"/>
                <a:gd name="connsiteX43" fmla="*/ 726261 w 3063431"/>
                <a:gd name="connsiteY43" fmla="*/ 545555 h 1593752"/>
                <a:gd name="connsiteX44" fmla="*/ 741376 w 3063431"/>
                <a:gd name="connsiteY44" fmla="*/ 545555 h 1593752"/>
                <a:gd name="connsiteX45" fmla="*/ 741376 w 3063431"/>
                <a:gd name="connsiteY45" fmla="*/ 559648 h 1593752"/>
                <a:gd name="connsiteX46" fmla="*/ 772367 w 3063431"/>
                <a:gd name="connsiteY46" fmla="*/ 559648 h 1593752"/>
                <a:gd name="connsiteX47" fmla="*/ 772367 w 3063431"/>
                <a:gd name="connsiteY47" fmla="*/ 567392 h 1593752"/>
                <a:gd name="connsiteX48" fmla="*/ 780369 w 3063431"/>
                <a:gd name="connsiteY48" fmla="*/ 567392 h 1593752"/>
                <a:gd name="connsiteX49" fmla="*/ 780369 w 3063431"/>
                <a:gd name="connsiteY49" fmla="*/ 576153 h 1593752"/>
                <a:gd name="connsiteX50" fmla="*/ 983463 w 3063431"/>
                <a:gd name="connsiteY50" fmla="*/ 576153 h 1593752"/>
                <a:gd name="connsiteX51" fmla="*/ 983463 w 3063431"/>
                <a:gd name="connsiteY51" fmla="*/ 594943 h 1593752"/>
                <a:gd name="connsiteX52" fmla="*/ 1042905 w 3063431"/>
                <a:gd name="connsiteY52" fmla="*/ 594943 h 1593752"/>
                <a:gd name="connsiteX53" fmla="*/ 1042905 w 3063431"/>
                <a:gd name="connsiteY53" fmla="*/ 636079 h 1593752"/>
                <a:gd name="connsiteX54" fmla="*/ 1080882 w 3063431"/>
                <a:gd name="connsiteY54" fmla="*/ 636079 h 1593752"/>
                <a:gd name="connsiteX55" fmla="*/ 1080882 w 3063431"/>
                <a:gd name="connsiteY55" fmla="*/ 678357 h 1593752"/>
                <a:gd name="connsiteX56" fmla="*/ 1091424 w 3063431"/>
                <a:gd name="connsiteY56" fmla="*/ 678357 h 1593752"/>
                <a:gd name="connsiteX57" fmla="*/ 1091424 w 3063431"/>
                <a:gd name="connsiteY57" fmla="*/ 718223 h 1593752"/>
                <a:gd name="connsiteX58" fmla="*/ 1114160 w 3063431"/>
                <a:gd name="connsiteY58" fmla="*/ 718223 h 1593752"/>
                <a:gd name="connsiteX59" fmla="*/ 1114160 w 3063431"/>
                <a:gd name="connsiteY59" fmla="*/ 736887 h 1593752"/>
                <a:gd name="connsiteX60" fmla="*/ 1129782 w 3063431"/>
                <a:gd name="connsiteY60" fmla="*/ 736887 h 1593752"/>
                <a:gd name="connsiteX61" fmla="*/ 1129782 w 3063431"/>
                <a:gd name="connsiteY61" fmla="*/ 762787 h 1593752"/>
                <a:gd name="connsiteX62" fmla="*/ 1154169 w 3063431"/>
                <a:gd name="connsiteY62" fmla="*/ 762787 h 1593752"/>
                <a:gd name="connsiteX63" fmla="*/ 1154169 w 3063431"/>
                <a:gd name="connsiteY63" fmla="*/ 819285 h 1593752"/>
                <a:gd name="connsiteX64" fmla="*/ 1176523 w 3063431"/>
                <a:gd name="connsiteY64" fmla="*/ 819285 h 1593752"/>
                <a:gd name="connsiteX65" fmla="*/ 1176523 w 3063431"/>
                <a:gd name="connsiteY65" fmla="*/ 823094 h 1593752"/>
                <a:gd name="connsiteX66" fmla="*/ 1184017 w 3063431"/>
                <a:gd name="connsiteY66" fmla="*/ 823094 h 1593752"/>
                <a:gd name="connsiteX67" fmla="*/ 1184017 w 3063431"/>
                <a:gd name="connsiteY67" fmla="*/ 863975 h 1593752"/>
                <a:gd name="connsiteX68" fmla="*/ 1290835 w 3063431"/>
                <a:gd name="connsiteY68" fmla="*/ 863975 h 1593752"/>
                <a:gd name="connsiteX69" fmla="*/ 1290835 w 3063431"/>
                <a:gd name="connsiteY69" fmla="*/ 882893 h 1593752"/>
                <a:gd name="connsiteX70" fmla="*/ 1317762 w 3063431"/>
                <a:gd name="connsiteY70" fmla="*/ 882893 h 1593752"/>
                <a:gd name="connsiteX71" fmla="*/ 1317762 w 3063431"/>
                <a:gd name="connsiteY71" fmla="*/ 927837 h 1593752"/>
                <a:gd name="connsiteX72" fmla="*/ 1341259 w 3063431"/>
                <a:gd name="connsiteY72" fmla="*/ 927837 h 1593752"/>
                <a:gd name="connsiteX73" fmla="*/ 1341259 w 3063431"/>
                <a:gd name="connsiteY73" fmla="*/ 946627 h 1593752"/>
                <a:gd name="connsiteX74" fmla="*/ 1370091 w 3063431"/>
                <a:gd name="connsiteY74" fmla="*/ 946627 h 1593752"/>
                <a:gd name="connsiteX75" fmla="*/ 1370091 w 3063431"/>
                <a:gd name="connsiteY75" fmla="*/ 968592 h 1593752"/>
                <a:gd name="connsiteX76" fmla="*/ 1412259 w 3063431"/>
                <a:gd name="connsiteY76" fmla="*/ 968592 h 1593752"/>
                <a:gd name="connsiteX77" fmla="*/ 1412259 w 3063431"/>
                <a:gd name="connsiteY77" fmla="*/ 1000459 h 1593752"/>
                <a:gd name="connsiteX78" fmla="*/ 1440964 w 3063431"/>
                <a:gd name="connsiteY78" fmla="*/ 1000459 h 1593752"/>
                <a:gd name="connsiteX79" fmla="*/ 1440964 w 3063431"/>
                <a:gd name="connsiteY79" fmla="*/ 1007950 h 1593752"/>
                <a:gd name="connsiteX80" fmla="*/ 1459508 w 3063431"/>
                <a:gd name="connsiteY80" fmla="*/ 1007950 h 1593752"/>
                <a:gd name="connsiteX81" fmla="*/ 1459508 w 3063431"/>
                <a:gd name="connsiteY81" fmla="*/ 1012775 h 1593752"/>
                <a:gd name="connsiteX82" fmla="*/ 1474750 w 3063431"/>
                <a:gd name="connsiteY82" fmla="*/ 1012775 h 1593752"/>
                <a:gd name="connsiteX83" fmla="*/ 1474750 w 3063431"/>
                <a:gd name="connsiteY83" fmla="*/ 1030549 h 1593752"/>
                <a:gd name="connsiteX84" fmla="*/ 1497866 w 3063431"/>
                <a:gd name="connsiteY84" fmla="*/ 1030549 h 1593752"/>
                <a:gd name="connsiteX85" fmla="*/ 1497866 w 3063431"/>
                <a:gd name="connsiteY85" fmla="*/ 1053783 h 1593752"/>
                <a:gd name="connsiteX86" fmla="*/ 1523523 w 3063431"/>
                <a:gd name="connsiteY86" fmla="*/ 1053783 h 1593752"/>
                <a:gd name="connsiteX87" fmla="*/ 1523523 w 3063431"/>
                <a:gd name="connsiteY87" fmla="*/ 1094411 h 1593752"/>
                <a:gd name="connsiteX88" fmla="*/ 1575853 w 3063431"/>
                <a:gd name="connsiteY88" fmla="*/ 1094411 h 1593752"/>
                <a:gd name="connsiteX89" fmla="*/ 1575853 w 3063431"/>
                <a:gd name="connsiteY89" fmla="*/ 1114598 h 1593752"/>
                <a:gd name="connsiteX90" fmla="*/ 1622593 w 3063431"/>
                <a:gd name="connsiteY90" fmla="*/ 1114598 h 1593752"/>
                <a:gd name="connsiteX91" fmla="*/ 1622593 w 3063431"/>
                <a:gd name="connsiteY91" fmla="*/ 1137324 h 1593752"/>
                <a:gd name="connsiteX92" fmla="*/ 1832800 w 3063431"/>
                <a:gd name="connsiteY92" fmla="*/ 1137324 h 1593752"/>
                <a:gd name="connsiteX93" fmla="*/ 1832800 w 3063431"/>
                <a:gd name="connsiteY93" fmla="*/ 1157384 h 1593752"/>
                <a:gd name="connsiteX94" fmla="*/ 1912056 w 3063431"/>
                <a:gd name="connsiteY94" fmla="*/ 1157384 h 1593752"/>
                <a:gd name="connsiteX95" fmla="*/ 1912056 w 3063431"/>
                <a:gd name="connsiteY95" fmla="*/ 1176048 h 1593752"/>
                <a:gd name="connsiteX96" fmla="*/ 1973150 w 3063431"/>
                <a:gd name="connsiteY96" fmla="*/ 1176048 h 1593752"/>
                <a:gd name="connsiteX97" fmla="*/ 1973150 w 3063431"/>
                <a:gd name="connsiteY97" fmla="*/ 1230768 h 1593752"/>
                <a:gd name="connsiteX98" fmla="*/ 1987375 w 3063431"/>
                <a:gd name="connsiteY98" fmla="*/ 1230768 h 1593752"/>
                <a:gd name="connsiteX99" fmla="*/ 1987375 w 3063431"/>
                <a:gd name="connsiteY99" fmla="*/ 1291202 h 1593752"/>
                <a:gd name="connsiteX100" fmla="*/ 2004268 w 3063431"/>
                <a:gd name="connsiteY100" fmla="*/ 1291202 h 1593752"/>
                <a:gd name="connsiteX101" fmla="*/ 2004268 w 3063431"/>
                <a:gd name="connsiteY101" fmla="*/ 1308088 h 1593752"/>
                <a:gd name="connsiteX102" fmla="*/ 2027511 w 3063431"/>
                <a:gd name="connsiteY102" fmla="*/ 1308088 h 1593752"/>
                <a:gd name="connsiteX103" fmla="*/ 2027511 w 3063431"/>
                <a:gd name="connsiteY103" fmla="*/ 1318118 h 1593752"/>
                <a:gd name="connsiteX104" fmla="*/ 2116039 w 3063431"/>
                <a:gd name="connsiteY104" fmla="*/ 1318118 h 1593752"/>
                <a:gd name="connsiteX105" fmla="*/ 2116039 w 3063431"/>
                <a:gd name="connsiteY105" fmla="*/ 1329164 h 1593752"/>
                <a:gd name="connsiteX106" fmla="*/ 2252198 w 3063431"/>
                <a:gd name="connsiteY106" fmla="*/ 1329164 h 1593752"/>
                <a:gd name="connsiteX107" fmla="*/ 2252198 w 3063431"/>
                <a:gd name="connsiteY107" fmla="*/ 1354048 h 1593752"/>
                <a:gd name="connsiteX108" fmla="*/ 2385307 w 3063431"/>
                <a:gd name="connsiteY108" fmla="*/ 1354048 h 1593752"/>
                <a:gd name="connsiteX109" fmla="*/ 2385307 w 3063431"/>
                <a:gd name="connsiteY109" fmla="*/ 1372711 h 1593752"/>
                <a:gd name="connsiteX110" fmla="*/ 2424936 w 3063431"/>
                <a:gd name="connsiteY110" fmla="*/ 1372711 h 1593752"/>
                <a:gd name="connsiteX111" fmla="*/ 2424936 w 3063431"/>
                <a:gd name="connsiteY111" fmla="*/ 1417148 h 1593752"/>
                <a:gd name="connsiteX112" fmla="*/ 2462786 w 3063431"/>
                <a:gd name="connsiteY112" fmla="*/ 1417148 h 1593752"/>
                <a:gd name="connsiteX113" fmla="*/ 2462786 w 3063431"/>
                <a:gd name="connsiteY113" fmla="*/ 1438478 h 1593752"/>
                <a:gd name="connsiteX114" fmla="*/ 2611645 w 3063431"/>
                <a:gd name="connsiteY114" fmla="*/ 1438478 h 1593752"/>
                <a:gd name="connsiteX115" fmla="*/ 2611645 w 3063431"/>
                <a:gd name="connsiteY115" fmla="*/ 1483549 h 1593752"/>
                <a:gd name="connsiteX116" fmla="*/ 2667404 w 3063431"/>
                <a:gd name="connsiteY116" fmla="*/ 1483549 h 1593752"/>
                <a:gd name="connsiteX117" fmla="*/ 2667404 w 3063431"/>
                <a:gd name="connsiteY117" fmla="*/ 1502466 h 1593752"/>
                <a:gd name="connsiteX118" fmla="*/ 2854494 w 3063431"/>
                <a:gd name="connsiteY118" fmla="*/ 1502466 h 1593752"/>
                <a:gd name="connsiteX119" fmla="*/ 2854494 w 3063431"/>
                <a:gd name="connsiteY119" fmla="*/ 1526462 h 1593752"/>
                <a:gd name="connsiteX120" fmla="*/ 3024692 w 3063431"/>
                <a:gd name="connsiteY120" fmla="*/ 1526462 h 1593752"/>
                <a:gd name="connsiteX121" fmla="*/ 3024692 w 3063431"/>
                <a:gd name="connsiteY121" fmla="*/ 1546014 h 1593752"/>
                <a:gd name="connsiteX122" fmla="*/ 3032821 w 3063431"/>
                <a:gd name="connsiteY122" fmla="*/ 1546014 h 1593752"/>
                <a:gd name="connsiteX123" fmla="*/ 3032821 w 3063431"/>
                <a:gd name="connsiteY123" fmla="*/ 1550712 h 1593752"/>
                <a:gd name="connsiteX124" fmla="*/ 3039806 w 3063431"/>
                <a:gd name="connsiteY124" fmla="*/ 1550712 h 1593752"/>
                <a:gd name="connsiteX125" fmla="*/ 3039806 w 3063431"/>
                <a:gd name="connsiteY125" fmla="*/ 1582579 h 1593752"/>
                <a:gd name="connsiteX126" fmla="*/ 3063431 w 3063431"/>
                <a:gd name="connsiteY126" fmla="*/ 1582579 h 1593752"/>
                <a:gd name="connsiteX127" fmla="*/ 3063431 w 3063431"/>
                <a:gd name="connsiteY127" fmla="*/ 1593752 h 1593752"/>
                <a:gd name="connsiteX0" fmla="*/ 0 w 3063431"/>
                <a:gd name="connsiteY0" fmla="*/ 0 h 1582580"/>
                <a:gd name="connsiteX1" fmla="*/ 0 w 3063431"/>
                <a:gd name="connsiteY1" fmla="*/ 19298 h 1582580"/>
                <a:gd name="connsiteX2" fmla="*/ 29086 w 3063431"/>
                <a:gd name="connsiteY2" fmla="*/ 19298 h 1582580"/>
                <a:gd name="connsiteX3" fmla="*/ 29086 w 3063431"/>
                <a:gd name="connsiteY3" fmla="*/ 41136 h 1582580"/>
                <a:gd name="connsiteX4" fmla="*/ 103516 w 3063431"/>
                <a:gd name="connsiteY4" fmla="*/ 41136 h 1582580"/>
                <a:gd name="connsiteX5" fmla="*/ 103516 w 3063431"/>
                <a:gd name="connsiteY5" fmla="*/ 75415 h 1582580"/>
                <a:gd name="connsiteX6" fmla="*/ 116852 w 3063431"/>
                <a:gd name="connsiteY6" fmla="*/ 75415 h 1582580"/>
                <a:gd name="connsiteX7" fmla="*/ 116852 w 3063431"/>
                <a:gd name="connsiteY7" fmla="*/ 91793 h 1582580"/>
                <a:gd name="connsiteX8" fmla="*/ 131967 w 3063431"/>
                <a:gd name="connsiteY8" fmla="*/ 91793 h 1582580"/>
                <a:gd name="connsiteX9" fmla="*/ 131967 w 3063431"/>
                <a:gd name="connsiteY9" fmla="*/ 112615 h 1582580"/>
                <a:gd name="connsiteX10" fmla="*/ 226464 w 3063431"/>
                <a:gd name="connsiteY10" fmla="*/ 112615 h 1582580"/>
                <a:gd name="connsiteX11" fmla="*/ 226464 w 3063431"/>
                <a:gd name="connsiteY11" fmla="*/ 187523 h 1582580"/>
                <a:gd name="connsiteX12" fmla="*/ 258853 w 3063431"/>
                <a:gd name="connsiteY12" fmla="*/ 187523 h 1582580"/>
                <a:gd name="connsiteX13" fmla="*/ 258853 w 3063431"/>
                <a:gd name="connsiteY13" fmla="*/ 228531 h 1582580"/>
                <a:gd name="connsiteX14" fmla="*/ 297211 w 3063431"/>
                <a:gd name="connsiteY14" fmla="*/ 228531 h 1582580"/>
                <a:gd name="connsiteX15" fmla="*/ 297211 w 3063431"/>
                <a:gd name="connsiteY15" fmla="*/ 291885 h 1582580"/>
                <a:gd name="connsiteX16" fmla="*/ 335315 w 3063431"/>
                <a:gd name="connsiteY16" fmla="*/ 291885 h 1582580"/>
                <a:gd name="connsiteX17" fmla="*/ 335315 w 3063431"/>
                <a:gd name="connsiteY17" fmla="*/ 311945 h 1582580"/>
                <a:gd name="connsiteX18" fmla="*/ 358177 w 3063431"/>
                <a:gd name="connsiteY18" fmla="*/ 311945 h 1582580"/>
                <a:gd name="connsiteX19" fmla="*/ 358177 w 3063431"/>
                <a:gd name="connsiteY19" fmla="*/ 336322 h 1582580"/>
                <a:gd name="connsiteX20" fmla="*/ 442641 w 3063431"/>
                <a:gd name="connsiteY20" fmla="*/ 336322 h 1582580"/>
                <a:gd name="connsiteX21" fmla="*/ 442641 w 3063431"/>
                <a:gd name="connsiteY21" fmla="*/ 357778 h 1582580"/>
                <a:gd name="connsiteX22" fmla="*/ 511228 w 3063431"/>
                <a:gd name="connsiteY22" fmla="*/ 357778 h 1582580"/>
                <a:gd name="connsiteX23" fmla="*/ 511228 w 3063431"/>
                <a:gd name="connsiteY23" fmla="*/ 376950 h 1582580"/>
                <a:gd name="connsiteX24" fmla="*/ 608520 w 3063431"/>
                <a:gd name="connsiteY24" fmla="*/ 376950 h 1582580"/>
                <a:gd name="connsiteX25" fmla="*/ 608520 w 3063431"/>
                <a:gd name="connsiteY25" fmla="*/ 395994 h 1582580"/>
                <a:gd name="connsiteX26" fmla="*/ 624016 w 3063431"/>
                <a:gd name="connsiteY26" fmla="*/ 395994 h 1582580"/>
                <a:gd name="connsiteX27" fmla="*/ 624016 w 3063431"/>
                <a:gd name="connsiteY27" fmla="*/ 398279 h 1582580"/>
                <a:gd name="connsiteX28" fmla="*/ 633796 w 3063431"/>
                <a:gd name="connsiteY28" fmla="*/ 398279 h 1582580"/>
                <a:gd name="connsiteX29" fmla="*/ 633796 w 3063431"/>
                <a:gd name="connsiteY29" fmla="*/ 401834 h 1582580"/>
                <a:gd name="connsiteX30" fmla="*/ 640273 w 3063431"/>
                <a:gd name="connsiteY30" fmla="*/ 401834 h 1582580"/>
                <a:gd name="connsiteX31" fmla="*/ 640273 w 3063431"/>
                <a:gd name="connsiteY31" fmla="*/ 426084 h 1582580"/>
                <a:gd name="connsiteX32" fmla="*/ 670884 w 3063431"/>
                <a:gd name="connsiteY32" fmla="*/ 426084 h 1582580"/>
                <a:gd name="connsiteX33" fmla="*/ 670884 w 3063431"/>
                <a:gd name="connsiteY33" fmla="*/ 436114 h 1582580"/>
                <a:gd name="connsiteX34" fmla="*/ 678377 w 3063431"/>
                <a:gd name="connsiteY34" fmla="*/ 436114 h 1582580"/>
                <a:gd name="connsiteX35" fmla="*/ 678377 w 3063431"/>
                <a:gd name="connsiteY35" fmla="*/ 440812 h 1582580"/>
                <a:gd name="connsiteX36" fmla="*/ 685998 w 3063431"/>
                <a:gd name="connsiteY36" fmla="*/ 440812 h 1582580"/>
                <a:gd name="connsiteX37" fmla="*/ 685998 w 3063431"/>
                <a:gd name="connsiteY37" fmla="*/ 471409 h 1582580"/>
                <a:gd name="connsiteX38" fmla="*/ 702256 w 3063431"/>
                <a:gd name="connsiteY38" fmla="*/ 471409 h 1582580"/>
                <a:gd name="connsiteX39" fmla="*/ 702256 w 3063431"/>
                <a:gd name="connsiteY39" fmla="*/ 520671 h 1582580"/>
                <a:gd name="connsiteX40" fmla="*/ 719276 w 3063431"/>
                <a:gd name="connsiteY40" fmla="*/ 520671 h 1582580"/>
                <a:gd name="connsiteX41" fmla="*/ 719276 w 3063431"/>
                <a:gd name="connsiteY41" fmla="*/ 528923 h 1582580"/>
                <a:gd name="connsiteX42" fmla="*/ 726261 w 3063431"/>
                <a:gd name="connsiteY42" fmla="*/ 528923 h 1582580"/>
                <a:gd name="connsiteX43" fmla="*/ 726261 w 3063431"/>
                <a:gd name="connsiteY43" fmla="*/ 545555 h 1582580"/>
                <a:gd name="connsiteX44" fmla="*/ 741376 w 3063431"/>
                <a:gd name="connsiteY44" fmla="*/ 545555 h 1582580"/>
                <a:gd name="connsiteX45" fmla="*/ 741376 w 3063431"/>
                <a:gd name="connsiteY45" fmla="*/ 559648 h 1582580"/>
                <a:gd name="connsiteX46" fmla="*/ 772367 w 3063431"/>
                <a:gd name="connsiteY46" fmla="*/ 559648 h 1582580"/>
                <a:gd name="connsiteX47" fmla="*/ 772367 w 3063431"/>
                <a:gd name="connsiteY47" fmla="*/ 567392 h 1582580"/>
                <a:gd name="connsiteX48" fmla="*/ 780369 w 3063431"/>
                <a:gd name="connsiteY48" fmla="*/ 567392 h 1582580"/>
                <a:gd name="connsiteX49" fmla="*/ 780369 w 3063431"/>
                <a:gd name="connsiteY49" fmla="*/ 576153 h 1582580"/>
                <a:gd name="connsiteX50" fmla="*/ 983463 w 3063431"/>
                <a:gd name="connsiteY50" fmla="*/ 576153 h 1582580"/>
                <a:gd name="connsiteX51" fmla="*/ 983463 w 3063431"/>
                <a:gd name="connsiteY51" fmla="*/ 594943 h 1582580"/>
                <a:gd name="connsiteX52" fmla="*/ 1042905 w 3063431"/>
                <a:gd name="connsiteY52" fmla="*/ 594943 h 1582580"/>
                <a:gd name="connsiteX53" fmla="*/ 1042905 w 3063431"/>
                <a:gd name="connsiteY53" fmla="*/ 636079 h 1582580"/>
                <a:gd name="connsiteX54" fmla="*/ 1080882 w 3063431"/>
                <a:gd name="connsiteY54" fmla="*/ 636079 h 1582580"/>
                <a:gd name="connsiteX55" fmla="*/ 1080882 w 3063431"/>
                <a:gd name="connsiteY55" fmla="*/ 678357 h 1582580"/>
                <a:gd name="connsiteX56" fmla="*/ 1091424 w 3063431"/>
                <a:gd name="connsiteY56" fmla="*/ 678357 h 1582580"/>
                <a:gd name="connsiteX57" fmla="*/ 1091424 w 3063431"/>
                <a:gd name="connsiteY57" fmla="*/ 718223 h 1582580"/>
                <a:gd name="connsiteX58" fmla="*/ 1114160 w 3063431"/>
                <a:gd name="connsiteY58" fmla="*/ 718223 h 1582580"/>
                <a:gd name="connsiteX59" fmla="*/ 1114160 w 3063431"/>
                <a:gd name="connsiteY59" fmla="*/ 736887 h 1582580"/>
                <a:gd name="connsiteX60" fmla="*/ 1129782 w 3063431"/>
                <a:gd name="connsiteY60" fmla="*/ 736887 h 1582580"/>
                <a:gd name="connsiteX61" fmla="*/ 1129782 w 3063431"/>
                <a:gd name="connsiteY61" fmla="*/ 762787 h 1582580"/>
                <a:gd name="connsiteX62" fmla="*/ 1154169 w 3063431"/>
                <a:gd name="connsiteY62" fmla="*/ 762787 h 1582580"/>
                <a:gd name="connsiteX63" fmla="*/ 1154169 w 3063431"/>
                <a:gd name="connsiteY63" fmla="*/ 819285 h 1582580"/>
                <a:gd name="connsiteX64" fmla="*/ 1176523 w 3063431"/>
                <a:gd name="connsiteY64" fmla="*/ 819285 h 1582580"/>
                <a:gd name="connsiteX65" fmla="*/ 1176523 w 3063431"/>
                <a:gd name="connsiteY65" fmla="*/ 823094 h 1582580"/>
                <a:gd name="connsiteX66" fmla="*/ 1184017 w 3063431"/>
                <a:gd name="connsiteY66" fmla="*/ 823094 h 1582580"/>
                <a:gd name="connsiteX67" fmla="*/ 1184017 w 3063431"/>
                <a:gd name="connsiteY67" fmla="*/ 863975 h 1582580"/>
                <a:gd name="connsiteX68" fmla="*/ 1290835 w 3063431"/>
                <a:gd name="connsiteY68" fmla="*/ 863975 h 1582580"/>
                <a:gd name="connsiteX69" fmla="*/ 1290835 w 3063431"/>
                <a:gd name="connsiteY69" fmla="*/ 882893 h 1582580"/>
                <a:gd name="connsiteX70" fmla="*/ 1317762 w 3063431"/>
                <a:gd name="connsiteY70" fmla="*/ 882893 h 1582580"/>
                <a:gd name="connsiteX71" fmla="*/ 1317762 w 3063431"/>
                <a:gd name="connsiteY71" fmla="*/ 927837 h 1582580"/>
                <a:gd name="connsiteX72" fmla="*/ 1341259 w 3063431"/>
                <a:gd name="connsiteY72" fmla="*/ 927837 h 1582580"/>
                <a:gd name="connsiteX73" fmla="*/ 1341259 w 3063431"/>
                <a:gd name="connsiteY73" fmla="*/ 946627 h 1582580"/>
                <a:gd name="connsiteX74" fmla="*/ 1370091 w 3063431"/>
                <a:gd name="connsiteY74" fmla="*/ 946627 h 1582580"/>
                <a:gd name="connsiteX75" fmla="*/ 1370091 w 3063431"/>
                <a:gd name="connsiteY75" fmla="*/ 968592 h 1582580"/>
                <a:gd name="connsiteX76" fmla="*/ 1412259 w 3063431"/>
                <a:gd name="connsiteY76" fmla="*/ 968592 h 1582580"/>
                <a:gd name="connsiteX77" fmla="*/ 1412259 w 3063431"/>
                <a:gd name="connsiteY77" fmla="*/ 1000459 h 1582580"/>
                <a:gd name="connsiteX78" fmla="*/ 1440964 w 3063431"/>
                <a:gd name="connsiteY78" fmla="*/ 1000459 h 1582580"/>
                <a:gd name="connsiteX79" fmla="*/ 1440964 w 3063431"/>
                <a:gd name="connsiteY79" fmla="*/ 1007950 h 1582580"/>
                <a:gd name="connsiteX80" fmla="*/ 1459508 w 3063431"/>
                <a:gd name="connsiteY80" fmla="*/ 1007950 h 1582580"/>
                <a:gd name="connsiteX81" fmla="*/ 1459508 w 3063431"/>
                <a:gd name="connsiteY81" fmla="*/ 1012775 h 1582580"/>
                <a:gd name="connsiteX82" fmla="*/ 1474750 w 3063431"/>
                <a:gd name="connsiteY82" fmla="*/ 1012775 h 1582580"/>
                <a:gd name="connsiteX83" fmla="*/ 1474750 w 3063431"/>
                <a:gd name="connsiteY83" fmla="*/ 1030549 h 1582580"/>
                <a:gd name="connsiteX84" fmla="*/ 1497866 w 3063431"/>
                <a:gd name="connsiteY84" fmla="*/ 1030549 h 1582580"/>
                <a:gd name="connsiteX85" fmla="*/ 1497866 w 3063431"/>
                <a:gd name="connsiteY85" fmla="*/ 1053783 h 1582580"/>
                <a:gd name="connsiteX86" fmla="*/ 1523523 w 3063431"/>
                <a:gd name="connsiteY86" fmla="*/ 1053783 h 1582580"/>
                <a:gd name="connsiteX87" fmla="*/ 1523523 w 3063431"/>
                <a:gd name="connsiteY87" fmla="*/ 1094411 h 1582580"/>
                <a:gd name="connsiteX88" fmla="*/ 1575853 w 3063431"/>
                <a:gd name="connsiteY88" fmla="*/ 1094411 h 1582580"/>
                <a:gd name="connsiteX89" fmla="*/ 1575853 w 3063431"/>
                <a:gd name="connsiteY89" fmla="*/ 1114598 h 1582580"/>
                <a:gd name="connsiteX90" fmla="*/ 1622593 w 3063431"/>
                <a:gd name="connsiteY90" fmla="*/ 1114598 h 1582580"/>
                <a:gd name="connsiteX91" fmla="*/ 1622593 w 3063431"/>
                <a:gd name="connsiteY91" fmla="*/ 1137324 h 1582580"/>
                <a:gd name="connsiteX92" fmla="*/ 1832800 w 3063431"/>
                <a:gd name="connsiteY92" fmla="*/ 1137324 h 1582580"/>
                <a:gd name="connsiteX93" fmla="*/ 1832800 w 3063431"/>
                <a:gd name="connsiteY93" fmla="*/ 1157384 h 1582580"/>
                <a:gd name="connsiteX94" fmla="*/ 1912056 w 3063431"/>
                <a:gd name="connsiteY94" fmla="*/ 1157384 h 1582580"/>
                <a:gd name="connsiteX95" fmla="*/ 1912056 w 3063431"/>
                <a:gd name="connsiteY95" fmla="*/ 1176048 h 1582580"/>
                <a:gd name="connsiteX96" fmla="*/ 1973150 w 3063431"/>
                <a:gd name="connsiteY96" fmla="*/ 1176048 h 1582580"/>
                <a:gd name="connsiteX97" fmla="*/ 1973150 w 3063431"/>
                <a:gd name="connsiteY97" fmla="*/ 1230768 h 1582580"/>
                <a:gd name="connsiteX98" fmla="*/ 1987375 w 3063431"/>
                <a:gd name="connsiteY98" fmla="*/ 1230768 h 1582580"/>
                <a:gd name="connsiteX99" fmla="*/ 1987375 w 3063431"/>
                <a:gd name="connsiteY99" fmla="*/ 1291202 h 1582580"/>
                <a:gd name="connsiteX100" fmla="*/ 2004268 w 3063431"/>
                <a:gd name="connsiteY100" fmla="*/ 1291202 h 1582580"/>
                <a:gd name="connsiteX101" fmla="*/ 2004268 w 3063431"/>
                <a:gd name="connsiteY101" fmla="*/ 1308088 h 1582580"/>
                <a:gd name="connsiteX102" fmla="*/ 2027511 w 3063431"/>
                <a:gd name="connsiteY102" fmla="*/ 1308088 h 1582580"/>
                <a:gd name="connsiteX103" fmla="*/ 2027511 w 3063431"/>
                <a:gd name="connsiteY103" fmla="*/ 1318118 h 1582580"/>
                <a:gd name="connsiteX104" fmla="*/ 2116039 w 3063431"/>
                <a:gd name="connsiteY104" fmla="*/ 1318118 h 1582580"/>
                <a:gd name="connsiteX105" fmla="*/ 2116039 w 3063431"/>
                <a:gd name="connsiteY105" fmla="*/ 1329164 h 1582580"/>
                <a:gd name="connsiteX106" fmla="*/ 2252198 w 3063431"/>
                <a:gd name="connsiteY106" fmla="*/ 1329164 h 1582580"/>
                <a:gd name="connsiteX107" fmla="*/ 2252198 w 3063431"/>
                <a:gd name="connsiteY107" fmla="*/ 1354048 h 1582580"/>
                <a:gd name="connsiteX108" fmla="*/ 2385307 w 3063431"/>
                <a:gd name="connsiteY108" fmla="*/ 1354048 h 1582580"/>
                <a:gd name="connsiteX109" fmla="*/ 2385307 w 3063431"/>
                <a:gd name="connsiteY109" fmla="*/ 1372711 h 1582580"/>
                <a:gd name="connsiteX110" fmla="*/ 2424936 w 3063431"/>
                <a:gd name="connsiteY110" fmla="*/ 1372711 h 1582580"/>
                <a:gd name="connsiteX111" fmla="*/ 2424936 w 3063431"/>
                <a:gd name="connsiteY111" fmla="*/ 1417148 h 1582580"/>
                <a:gd name="connsiteX112" fmla="*/ 2462786 w 3063431"/>
                <a:gd name="connsiteY112" fmla="*/ 1417148 h 1582580"/>
                <a:gd name="connsiteX113" fmla="*/ 2462786 w 3063431"/>
                <a:gd name="connsiteY113" fmla="*/ 1438478 h 1582580"/>
                <a:gd name="connsiteX114" fmla="*/ 2611645 w 3063431"/>
                <a:gd name="connsiteY114" fmla="*/ 1438478 h 1582580"/>
                <a:gd name="connsiteX115" fmla="*/ 2611645 w 3063431"/>
                <a:gd name="connsiteY115" fmla="*/ 1483549 h 1582580"/>
                <a:gd name="connsiteX116" fmla="*/ 2667404 w 3063431"/>
                <a:gd name="connsiteY116" fmla="*/ 1483549 h 1582580"/>
                <a:gd name="connsiteX117" fmla="*/ 2667404 w 3063431"/>
                <a:gd name="connsiteY117" fmla="*/ 1502466 h 1582580"/>
                <a:gd name="connsiteX118" fmla="*/ 2854494 w 3063431"/>
                <a:gd name="connsiteY118" fmla="*/ 1502466 h 1582580"/>
                <a:gd name="connsiteX119" fmla="*/ 2854494 w 3063431"/>
                <a:gd name="connsiteY119" fmla="*/ 1526462 h 1582580"/>
                <a:gd name="connsiteX120" fmla="*/ 3024692 w 3063431"/>
                <a:gd name="connsiteY120" fmla="*/ 1526462 h 1582580"/>
                <a:gd name="connsiteX121" fmla="*/ 3024692 w 3063431"/>
                <a:gd name="connsiteY121" fmla="*/ 1546014 h 1582580"/>
                <a:gd name="connsiteX122" fmla="*/ 3032821 w 3063431"/>
                <a:gd name="connsiteY122" fmla="*/ 1546014 h 1582580"/>
                <a:gd name="connsiteX123" fmla="*/ 3032821 w 3063431"/>
                <a:gd name="connsiteY123" fmla="*/ 1550712 h 1582580"/>
                <a:gd name="connsiteX124" fmla="*/ 3039806 w 3063431"/>
                <a:gd name="connsiteY124" fmla="*/ 1550712 h 1582580"/>
                <a:gd name="connsiteX125" fmla="*/ 3039806 w 3063431"/>
                <a:gd name="connsiteY125" fmla="*/ 1582579 h 1582580"/>
                <a:gd name="connsiteX126" fmla="*/ 3063431 w 3063431"/>
                <a:gd name="connsiteY126" fmla="*/ 1582579 h 1582580"/>
                <a:gd name="connsiteX0" fmla="*/ 0 w 3039806"/>
                <a:gd name="connsiteY0" fmla="*/ 0 h 1582579"/>
                <a:gd name="connsiteX1" fmla="*/ 0 w 3039806"/>
                <a:gd name="connsiteY1" fmla="*/ 19298 h 1582579"/>
                <a:gd name="connsiteX2" fmla="*/ 29086 w 3039806"/>
                <a:gd name="connsiteY2" fmla="*/ 19298 h 1582579"/>
                <a:gd name="connsiteX3" fmla="*/ 29086 w 3039806"/>
                <a:gd name="connsiteY3" fmla="*/ 41136 h 1582579"/>
                <a:gd name="connsiteX4" fmla="*/ 103516 w 3039806"/>
                <a:gd name="connsiteY4" fmla="*/ 41136 h 1582579"/>
                <a:gd name="connsiteX5" fmla="*/ 103516 w 3039806"/>
                <a:gd name="connsiteY5" fmla="*/ 75415 h 1582579"/>
                <a:gd name="connsiteX6" fmla="*/ 116852 w 3039806"/>
                <a:gd name="connsiteY6" fmla="*/ 75415 h 1582579"/>
                <a:gd name="connsiteX7" fmla="*/ 116852 w 3039806"/>
                <a:gd name="connsiteY7" fmla="*/ 91793 h 1582579"/>
                <a:gd name="connsiteX8" fmla="*/ 131967 w 3039806"/>
                <a:gd name="connsiteY8" fmla="*/ 91793 h 1582579"/>
                <a:gd name="connsiteX9" fmla="*/ 131967 w 3039806"/>
                <a:gd name="connsiteY9" fmla="*/ 112615 h 1582579"/>
                <a:gd name="connsiteX10" fmla="*/ 226464 w 3039806"/>
                <a:gd name="connsiteY10" fmla="*/ 112615 h 1582579"/>
                <a:gd name="connsiteX11" fmla="*/ 226464 w 3039806"/>
                <a:gd name="connsiteY11" fmla="*/ 187523 h 1582579"/>
                <a:gd name="connsiteX12" fmla="*/ 258853 w 3039806"/>
                <a:gd name="connsiteY12" fmla="*/ 187523 h 1582579"/>
                <a:gd name="connsiteX13" fmla="*/ 258853 w 3039806"/>
                <a:gd name="connsiteY13" fmla="*/ 228531 h 1582579"/>
                <a:gd name="connsiteX14" fmla="*/ 297211 w 3039806"/>
                <a:gd name="connsiteY14" fmla="*/ 228531 h 1582579"/>
                <a:gd name="connsiteX15" fmla="*/ 297211 w 3039806"/>
                <a:gd name="connsiteY15" fmla="*/ 291885 h 1582579"/>
                <a:gd name="connsiteX16" fmla="*/ 335315 w 3039806"/>
                <a:gd name="connsiteY16" fmla="*/ 291885 h 1582579"/>
                <a:gd name="connsiteX17" fmla="*/ 335315 w 3039806"/>
                <a:gd name="connsiteY17" fmla="*/ 311945 h 1582579"/>
                <a:gd name="connsiteX18" fmla="*/ 358177 w 3039806"/>
                <a:gd name="connsiteY18" fmla="*/ 311945 h 1582579"/>
                <a:gd name="connsiteX19" fmla="*/ 358177 w 3039806"/>
                <a:gd name="connsiteY19" fmla="*/ 336322 h 1582579"/>
                <a:gd name="connsiteX20" fmla="*/ 442641 w 3039806"/>
                <a:gd name="connsiteY20" fmla="*/ 336322 h 1582579"/>
                <a:gd name="connsiteX21" fmla="*/ 442641 w 3039806"/>
                <a:gd name="connsiteY21" fmla="*/ 357778 h 1582579"/>
                <a:gd name="connsiteX22" fmla="*/ 511228 w 3039806"/>
                <a:gd name="connsiteY22" fmla="*/ 357778 h 1582579"/>
                <a:gd name="connsiteX23" fmla="*/ 511228 w 3039806"/>
                <a:gd name="connsiteY23" fmla="*/ 376950 h 1582579"/>
                <a:gd name="connsiteX24" fmla="*/ 608520 w 3039806"/>
                <a:gd name="connsiteY24" fmla="*/ 376950 h 1582579"/>
                <a:gd name="connsiteX25" fmla="*/ 608520 w 3039806"/>
                <a:gd name="connsiteY25" fmla="*/ 395994 h 1582579"/>
                <a:gd name="connsiteX26" fmla="*/ 624016 w 3039806"/>
                <a:gd name="connsiteY26" fmla="*/ 395994 h 1582579"/>
                <a:gd name="connsiteX27" fmla="*/ 624016 w 3039806"/>
                <a:gd name="connsiteY27" fmla="*/ 398279 h 1582579"/>
                <a:gd name="connsiteX28" fmla="*/ 633796 w 3039806"/>
                <a:gd name="connsiteY28" fmla="*/ 398279 h 1582579"/>
                <a:gd name="connsiteX29" fmla="*/ 633796 w 3039806"/>
                <a:gd name="connsiteY29" fmla="*/ 401834 h 1582579"/>
                <a:gd name="connsiteX30" fmla="*/ 640273 w 3039806"/>
                <a:gd name="connsiteY30" fmla="*/ 401834 h 1582579"/>
                <a:gd name="connsiteX31" fmla="*/ 640273 w 3039806"/>
                <a:gd name="connsiteY31" fmla="*/ 426084 h 1582579"/>
                <a:gd name="connsiteX32" fmla="*/ 670884 w 3039806"/>
                <a:gd name="connsiteY32" fmla="*/ 426084 h 1582579"/>
                <a:gd name="connsiteX33" fmla="*/ 670884 w 3039806"/>
                <a:gd name="connsiteY33" fmla="*/ 436114 h 1582579"/>
                <a:gd name="connsiteX34" fmla="*/ 678377 w 3039806"/>
                <a:gd name="connsiteY34" fmla="*/ 436114 h 1582579"/>
                <a:gd name="connsiteX35" fmla="*/ 678377 w 3039806"/>
                <a:gd name="connsiteY35" fmla="*/ 440812 h 1582579"/>
                <a:gd name="connsiteX36" fmla="*/ 685998 w 3039806"/>
                <a:gd name="connsiteY36" fmla="*/ 440812 h 1582579"/>
                <a:gd name="connsiteX37" fmla="*/ 685998 w 3039806"/>
                <a:gd name="connsiteY37" fmla="*/ 471409 h 1582579"/>
                <a:gd name="connsiteX38" fmla="*/ 702256 w 3039806"/>
                <a:gd name="connsiteY38" fmla="*/ 471409 h 1582579"/>
                <a:gd name="connsiteX39" fmla="*/ 702256 w 3039806"/>
                <a:gd name="connsiteY39" fmla="*/ 520671 h 1582579"/>
                <a:gd name="connsiteX40" fmla="*/ 719276 w 3039806"/>
                <a:gd name="connsiteY40" fmla="*/ 520671 h 1582579"/>
                <a:gd name="connsiteX41" fmla="*/ 719276 w 3039806"/>
                <a:gd name="connsiteY41" fmla="*/ 528923 h 1582579"/>
                <a:gd name="connsiteX42" fmla="*/ 726261 w 3039806"/>
                <a:gd name="connsiteY42" fmla="*/ 528923 h 1582579"/>
                <a:gd name="connsiteX43" fmla="*/ 726261 w 3039806"/>
                <a:gd name="connsiteY43" fmla="*/ 545555 h 1582579"/>
                <a:gd name="connsiteX44" fmla="*/ 741376 w 3039806"/>
                <a:gd name="connsiteY44" fmla="*/ 545555 h 1582579"/>
                <a:gd name="connsiteX45" fmla="*/ 741376 w 3039806"/>
                <a:gd name="connsiteY45" fmla="*/ 559648 h 1582579"/>
                <a:gd name="connsiteX46" fmla="*/ 772367 w 3039806"/>
                <a:gd name="connsiteY46" fmla="*/ 559648 h 1582579"/>
                <a:gd name="connsiteX47" fmla="*/ 772367 w 3039806"/>
                <a:gd name="connsiteY47" fmla="*/ 567392 h 1582579"/>
                <a:gd name="connsiteX48" fmla="*/ 780369 w 3039806"/>
                <a:gd name="connsiteY48" fmla="*/ 567392 h 1582579"/>
                <a:gd name="connsiteX49" fmla="*/ 780369 w 3039806"/>
                <a:gd name="connsiteY49" fmla="*/ 576153 h 1582579"/>
                <a:gd name="connsiteX50" fmla="*/ 983463 w 3039806"/>
                <a:gd name="connsiteY50" fmla="*/ 576153 h 1582579"/>
                <a:gd name="connsiteX51" fmla="*/ 983463 w 3039806"/>
                <a:gd name="connsiteY51" fmla="*/ 594943 h 1582579"/>
                <a:gd name="connsiteX52" fmla="*/ 1042905 w 3039806"/>
                <a:gd name="connsiteY52" fmla="*/ 594943 h 1582579"/>
                <a:gd name="connsiteX53" fmla="*/ 1042905 w 3039806"/>
                <a:gd name="connsiteY53" fmla="*/ 636079 h 1582579"/>
                <a:gd name="connsiteX54" fmla="*/ 1080882 w 3039806"/>
                <a:gd name="connsiteY54" fmla="*/ 636079 h 1582579"/>
                <a:gd name="connsiteX55" fmla="*/ 1080882 w 3039806"/>
                <a:gd name="connsiteY55" fmla="*/ 678357 h 1582579"/>
                <a:gd name="connsiteX56" fmla="*/ 1091424 w 3039806"/>
                <a:gd name="connsiteY56" fmla="*/ 678357 h 1582579"/>
                <a:gd name="connsiteX57" fmla="*/ 1091424 w 3039806"/>
                <a:gd name="connsiteY57" fmla="*/ 718223 h 1582579"/>
                <a:gd name="connsiteX58" fmla="*/ 1114160 w 3039806"/>
                <a:gd name="connsiteY58" fmla="*/ 718223 h 1582579"/>
                <a:gd name="connsiteX59" fmla="*/ 1114160 w 3039806"/>
                <a:gd name="connsiteY59" fmla="*/ 736887 h 1582579"/>
                <a:gd name="connsiteX60" fmla="*/ 1129782 w 3039806"/>
                <a:gd name="connsiteY60" fmla="*/ 736887 h 1582579"/>
                <a:gd name="connsiteX61" fmla="*/ 1129782 w 3039806"/>
                <a:gd name="connsiteY61" fmla="*/ 762787 h 1582579"/>
                <a:gd name="connsiteX62" fmla="*/ 1154169 w 3039806"/>
                <a:gd name="connsiteY62" fmla="*/ 762787 h 1582579"/>
                <a:gd name="connsiteX63" fmla="*/ 1154169 w 3039806"/>
                <a:gd name="connsiteY63" fmla="*/ 819285 h 1582579"/>
                <a:gd name="connsiteX64" fmla="*/ 1176523 w 3039806"/>
                <a:gd name="connsiteY64" fmla="*/ 819285 h 1582579"/>
                <a:gd name="connsiteX65" fmla="*/ 1176523 w 3039806"/>
                <a:gd name="connsiteY65" fmla="*/ 823094 h 1582579"/>
                <a:gd name="connsiteX66" fmla="*/ 1184017 w 3039806"/>
                <a:gd name="connsiteY66" fmla="*/ 823094 h 1582579"/>
                <a:gd name="connsiteX67" fmla="*/ 1184017 w 3039806"/>
                <a:gd name="connsiteY67" fmla="*/ 863975 h 1582579"/>
                <a:gd name="connsiteX68" fmla="*/ 1290835 w 3039806"/>
                <a:gd name="connsiteY68" fmla="*/ 863975 h 1582579"/>
                <a:gd name="connsiteX69" fmla="*/ 1290835 w 3039806"/>
                <a:gd name="connsiteY69" fmla="*/ 882893 h 1582579"/>
                <a:gd name="connsiteX70" fmla="*/ 1317762 w 3039806"/>
                <a:gd name="connsiteY70" fmla="*/ 882893 h 1582579"/>
                <a:gd name="connsiteX71" fmla="*/ 1317762 w 3039806"/>
                <a:gd name="connsiteY71" fmla="*/ 927837 h 1582579"/>
                <a:gd name="connsiteX72" fmla="*/ 1341259 w 3039806"/>
                <a:gd name="connsiteY72" fmla="*/ 927837 h 1582579"/>
                <a:gd name="connsiteX73" fmla="*/ 1341259 w 3039806"/>
                <a:gd name="connsiteY73" fmla="*/ 946627 h 1582579"/>
                <a:gd name="connsiteX74" fmla="*/ 1370091 w 3039806"/>
                <a:gd name="connsiteY74" fmla="*/ 946627 h 1582579"/>
                <a:gd name="connsiteX75" fmla="*/ 1370091 w 3039806"/>
                <a:gd name="connsiteY75" fmla="*/ 968592 h 1582579"/>
                <a:gd name="connsiteX76" fmla="*/ 1412259 w 3039806"/>
                <a:gd name="connsiteY76" fmla="*/ 968592 h 1582579"/>
                <a:gd name="connsiteX77" fmla="*/ 1412259 w 3039806"/>
                <a:gd name="connsiteY77" fmla="*/ 1000459 h 1582579"/>
                <a:gd name="connsiteX78" fmla="*/ 1440964 w 3039806"/>
                <a:gd name="connsiteY78" fmla="*/ 1000459 h 1582579"/>
                <a:gd name="connsiteX79" fmla="*/ 1440964 w 3039806"/>
                <a:gd name="connsiteY79" fmla="*/ 1007950 h 1582579"/>
                <a:gd name="connsiteX80" fmla="*/ 1459508 w 3039806"/>
                <a:gd name="connsiteY80" fmla="*/ 1007950 h 1582579"/>
                <a:gd name="connsiteX81" fmla="*/ 1459508 w 3039806"/>
                <a:gd name="connsiteY81" fmla="*/ 1012775 h 1582579"/>
                <a:gd name="connsiteX82" fmla="*/ 1474750 w 3039806"/>
                <a:gd name="connsiteY82" fmla="*/ 1012775 h 1582579"/>
                <a:gd name="connsiteX83" fmla="*/ 1474750 w 3039806"/>
                <a:gd name="connsiteY83" fmla="*/ 1030549 h 1582579"/>
                <a:gd name="connsiteX84" fmla="*/ 1497866 w 3039806"/>
                <a:gd name="connsiteY84" fmla="*/ 1030549 h 1582579"/>
                <a:gd name="connsiteX85" fmla="*/ 1497866 w 3039806"/>
                <a:gd name="connsiteY85" fmla="*/ 1053783 h 1582579"/>
                <a:gd name="connsiteX86" fmla="*/ 1523523 w 3039806"/>
                <a:gd name="connsiteY86" fmla="*/ 1053783 h 1582579"/>
                <a:gd name="connsiteX87" fmla="*/ 1523523 w 3039806"/>
                <a:gd name="connsiteY87" fmla="*/ 1094411 h 1582579"/>
                <a:gd name="connsiteX88" fmla="*/ 1575853 w 3039806"/>
                <a:gd name="connsiteY88" fmla="*/ 1094411 h 1582579"/>
                <a:gd name="connsiteX89" fmla="*/ 1575853 w 3039806"/>
                <a:gd name="connsiteY89" fmla="*/ 1114598 h 1582579"/>
                <a:gd name="connsiteX90" fmla="*/ 1622593 w 3039806"/>
                <a:gd name="connsiteY90" fmla="*/ 1114598 h 1582579"/>
                <a:gd name="connsiteX91" fmla="*/ 1622593 w 3039806"/>
                <a:gd name="connsiteY91" fmla="*/ 1137324 h 1582579"/>
                <a:gd name="connsiteX92" fmla="*/ 1832800 w 3039806"/>
                <a:gd name="connsiteY92" fmla="*/ 1137324 h 1582579"/>
                <a:gd name="connsiteX93" fmla="*/ 1832800 w 3039806"/>
                <a:gd name="connsiteY93" fmla="*/ 1157384 h 1582579"/>
                <a:gd name="connsiteX94" fmla="*/ 1912056 w 3039806"/>
                <a:gd name="connsiteY94" fmla="*/ 1157384 h 1582579"/>
                <a:gd name="connsiteX95" fmla="*/ 1912056 w 3039806"/>
                <a:gd name="connsiteY95" fmla="*/ 1176048 h 1582579"/>
                <a:gd name="connsiteX96" fmla="*/ 1973150 w 3039806"/>
                <a:gd name="connsiteY96" fmla="*/ 1176048 h 1582579"/>
                <a:gd name="connsiteX97" fmla="*/ 1973150 w 3039806"/>
                <a:gd name="connsiteY97" fmla="*/ 1230768 h 1582579"/>
                <a:gd name="connsiteX98" fmla="*/ 1987375 w 3039806"/>
                <a:gd name="connsiteY98" fmla="*/ 1230768 h 1582579"/>
                <a:gd name="connsiteX99" fmla="*/ 1987375 w 3039806"/>
                <a:gd name="connsiteY99" fmla="*/ 1291202 h 1582579"/>
                <a:gd name="connsiteX100" fmla="*/ 2004268 w 3039806"/>
                <a:gd name="connsiteY100" fmla="*/ 1291202 h 1582579"/>
                <a:gd name="connsiteX101" fmla="*/ 2004268 w 3039806"/>
                <a:gd name="connsiteY101" fmla="*/ 1308088 h 1582579"/>
                <a:gd name="connsiteX102" fmla="*/ 2027511 w 3039806"/>
                <a:gd name="connsiteY102" fmla="*/ 1308088 h 1582579"/>
                <a:gd name="connsiteX103" fmla="*/ 2027511 w 3039806"/>
                <a:gd name="connsiteY103" fmla="*/ 1318118 h 1582579"/>
                <a:gd name="connsiteX104" fmla="*/ 2116039 w 3039806"/>
                <a:gd name="connsiteY104" fmla="*/ 1318118 h 1582579"/>
                <a:gd name="connsiteX105" fmla="*/ 2116039 w 3039806"/>
                <a:gd name="connsiteY105" fmla="*/ 1329164 h 1582579"/>
                <a:gd name="connsiteX106" fmla="*/ 2252198 w 3039806"/>
                <a:gd name="connsiteY106" fmla="*/ 1329164 h 1582579"/>
                <a:gd name="connsiteX107" fmla="*/ 2252198 w 3039806"/>
                <a:gd name="connsiteY107" fmla="*/ 1354048 h 1582579"/>
                <a:gd name="connsiteX108" fmla="*/ 2385307 w 3039806"/>
                <a:gd name="connsiteY108" fmla="*/ 1354048 h 1582579"/>
                <a:gd name="connsiteX109" fmla="*/ 2385307 w 3039806"/>
                <a:gd name="connsiteY109" fmla="*/ 1372711 h 1582579"/>
                <a:gd name="connsiteX110" fmla="*/ 2424936 w 3039806"/>
                <a:gd name="connsiteY110" fmla="*/ 1372711 h 1582579"/>
                <a:gd name="connsiteX111" fmla="*/ 2424936 w 3039806"/>
                <a:gd name="connsiteY111" fmla="*/ 1417148 h 1582579"/>
                <a:gd name="connsiteX112" fmla="*/ 2462786 w 3039806"/>
                <a:gd name="connsiteY112" fmla="*/ 1417148 h 1582579"/>
                <a:gd name="connsiteX113" fmla="*/ 2462786 w 3039806"/>
                <a:gd name="connsiteY113" fmla="*/ 1438478 h 1582579"/>
                <a:gd name="connsiteX114" fmla="*/ 2611645 w 3039806"/>
                <a:gd name="connsiteY114" fmla="*/ 1438478 h 1582579"/>
                <a:gd name="connsiteX115" fmla="*/ 2611645 w 3039806"/>
                <a:gd name="connsiteY115" fmla="*/ 1483549 h 1582579"/>
                <a:gd name="connsiteX116" fmla="*/ 2667404 w 3039806"/>
                <a:gd name="connsiteY116" fmla="*/ 1483549 h 1582579"/>
                <a:gd name="connsiteX117" fmla="*/ 2667404 w 3039806"/>
                <a:gd name="connsiteY117" fmla="*/ 1502466 h 1582579"/>
                <a:gd name="connsiteX118" fmla="*/ 2854494 w 3039806"/>
                <a:gd name="connsiteY118" fmla="*/ 1502466 h 1582579"/>
                <a:gd name="connsiteX119" fmla="*/ 2854494 w 3039806"/>
                <a:gd name="connsiteY119" fmla="*/ 1526462 h 1582579"/>
                <a:gd name="connsiteX120" fmla="*/ 3024692 w 3039806"/>
                <a:gd name="connsiteY120" fmla="*/ 1526462 h 1582579"/>
                <a:gd name="connsiteX121" fmla="*/ 3024692 w 3039806"/>
                <a:gd name="connsiteY121" fmla="*/ 1546014 h 1582579"/>
                <a:gd name="connsiteX122" fmla="*/ 3032821 w 3039806"/>
                <a:gd name="connsiteY122" fmla="*/ 1546014 h 1582579"/>
                <a:gd name="connsiteX123" fmla="*/ 3032821 w 3039806"/>
                <a:gd name="connsiteY123" fmla="*/ 1550712 h 1582579"/>
                <a:gd name="connsiteX124" fmla="*/ 3039806 w 3039806"/>
                <a:gd name="connsiteY124" fmla="*/ 1550712 h 1582579"/>
                <a:gd name="connsiteX125" fmla="*/ 3039806 w 3039806"/>
                <a:gd name="connsiteY125" fmla="*/ 1582579 h 1582579"/>
                <a:gd name="connsiteX0" fmla="*/ 0 w 3039806"/>
                <a:gd name="connsiteY0" fmla="*/ 0 h 1550712"/>
                <a:gd name="connsiteX1" fmla="*/ 0 w 3039806"/>
                <a:gd name="connsiteY1" fmla="*/ 19298 h 1550712"/>
                <a:gd name="connsiteX2" fmla="*/ 29086 w 3039806"/>
                <a:gd name="connsiteY2" fmla="*/ 19298 h 1550712"/>
                <a:gd name="connsiteX3" fmla="*/ 29086 w 3039806"/>
                <a:gd name="connsiteY3" fmla="*/ 41136 h 1550712"/>
                <a:gd name="connsiteX4" fmla="*/ 103516 w 3039806"/>
                <a:gd name="connsiteY4" fmla="*/ 41136 h 1550712"/>
                <a:gd name="connsiteX5" fmla="*/ 103516 w 3039806"/>
                <a:gd name="connsiteY5" fmla="*/ 75415 h 1550712"/>
                <a:gd name="connsiteX6" fmla="*/ 116852 w 3039806"/>
                <a:gd name="connsiteY6" fmla="*/ 75415 h 1550712"/>
                <a:gd name="connsiteX7" fmla="*/ 116852 w 3039806"/>
                <a:gd name="connsiteY7" fmla="*/ 91793 h 1550712"/>
                <a:gd name="connsiteX8" fmla="*/ 131967 w 3039806"/>
                <a:gd name="connsiteY8" fmla="*/ 91793 h 1550712"/>
                <a:gd name="connsiteX9" fmla="*/ 131967 w 3039806"/>
                <a:gd name="connsiteY9" fmla="*/ 112615 h 1550712"/>
                <a:gd name="connsiteX10" fmla="*/ 226464 w 3039806"/>
                <a:gd name="connsiteY10" fmla="*/ 112615 h 1550712"/>
                <a:gd name="connsiteX11" fmla="*/ 226464 w 3039806"/>
                <a:gd name="connsiteY11" fmla="*/ 187523 h 1550712"/>
                <a:gd name="connsiteX12" fmla="*/ 258853 w 3039806"/>
                <a:gd name="connsiteY12" fmla="*/ 187523 h 1550712"/>
                <a:gd name="connsiteX13" fmla="*/ 258853 w 3039806"/>
                <a:gd name="connsiteY13" fmla="*/ 228531 h 1550712"/>
                <a:gd name="connsiteX14" fmla="*/ 297211 w 3039806"/>
                <a:gd name="connsiteY14" fmla="*/ 228531 h 1550712"/>
                <a:gd name="connsiteX15" fmla="*/ 297211 w 3039806"/>
                <a:gd name="connsiteY15" fmla="*/ 291885 h 1550712"/>
                <a:gd name="connsiteX16" fmla="*/ 335315 w 3039806"/>
                <a:gd name="connsiteY16" fmla="*/ 291885 h 1550712"/>
                <a:gd name="connsiteX17" fmla="*/ 335315 w 3039806"/>
                <a:gd name="connsiteY17" fmla="*/ 311945 h 1550712"/>
                <a:gd name="connsiteX18" fmla="*/ 358177 w 3039806"/>
                <a:gd name="connsiteY18" fmla="*/ 311945 h 1550712"/>
                <a:gd name="connsiteX19" fmla="*/ 358177 w 3039806"/>
                <a:gd name="connsiteY19" fmla="*/ 336322 h 1550712"/>
                <a:gd name="connsiteX20" fmla="*/ 442641 w 3039806"/>
                <a:gd name="connsiteY20" fmla="*/ 336322 h 1550712"/>
                <a:gd name="connsiteX21" fmla="*/ 442641 w 3039806"/>
                <a:gd name="connsiteY21" fmla="*/ 357778 h 1550712"/>
                <a:gd name="connsiteX22" fmla="*/ 511228 w 3039806"/>
                <a:gd name="connsiteY22" fmla="*/ 357778 h 1550712"/>
                <a:gd name="connsiteX23" fmla="*/ 511228 w 3039806"/>
                <a:gd name="connsiteY23" fmla="*/ 376950 h 1550712"/>
                <a:gd name="connsiteX24" fmla="*/ 608520 w 3039806"/>
                <a:gd name="connsiteY24" fmla="*/ 376950 h 1550712"/>
                <a:gd name="connsiteX25" fmla="*/ 608520 w 3039806"/>
                <a:gd name="connsiteY25" fmla="*/ 395994 h 1550712"/>
                <a:gd name="connsiteX26" fmla="*/ 624016 w 3039806"/>
                <a:gd name="connsiteY26" fmla="*/ 395994 h 1550712"/>
                <a:gd name="connsiteX27" fmla="*/ 624016 w 3039806"/>
                <a:gd name="connsiteY27" fmla="*/ 398279 h 1550712"/>
                <a:gd name="connsiteX28" fmla="*/ 633796 w 3039806"/>
                <a:gd name="connsiteY28" fmla="*/ 398279 h 1550712"/>
                <a:gd name="connsiteX29" fmla="*/ 633796 w 3039806"/>
                <a:gd name="connsiteY29" fmla="*/ 401834 h 1550712"/>
                <a:gd name="connsiteX30" fmla="*/ 640273 w 3039806"/>
                <a:gd name="connsiteY30" fmla="*/ 401834 h 1550712"/>
                <a:gd name="connsiteX31" fmla="*/ 640273 w 3039806"/>
                <a:gd name="connsiteY31" fmla="*/ 426084 h 1550712"/>
                <a:gd name="connsiteX32" fmla="*/ 670884 w 3039806"/>
                <a:gd name="connsiteY32" fmla="*/ 426084 h 1550712"/>
                <a:gd name="connsiteX33" fmla="*/ 670884 w 3039806"/>
                <a:gd name="connsiteY33" fmla="*/ 436114 h 1550712"/>
                <a:gd name="connsiteX34" fmla="*/ 678377 w 3039806"/>
                <a:gd name="connsiteY34" fmla="*/ 436114 h 1550712"/>
                <a:gd name="connsiteX35" fmla="*/ 678377 w 3039806"/>
                <a:gd name="connsiteY35" fmla="*/ 440812 h 1550712"/>
                <a:gd name="connsiteX36" fmla="*/ 685998 w 3039806"/>
                <a:gd name="connsiteY36" fmla="*/ 440812 h 1550712"/>
                <a:gd name="connsiteX37" fmla="*/ 685998 w 3039806"/>
                <a:gd name="connsiteY37" fmla="*/ 471409 h 1550712"/>
                <a:gd name="connsiteX38" fmla="*/ 702256 w 3039806"/>
                <a:gd name="connsiteY38" fmla="*/ 471409 h 1550712"/>
                <a:gd name="connsiteX39" fmla="*/ 702256 w 3039806"/>
                <a:gd name="connsiteY39" fmla="*/ 520671 h 1550712"/>
                <a:gd name="connsiteX40" fmla="*/ 719276 w 3039806"/>
                <a:gd name="connsiteY40" fmla="*/ 520671 h 1550712"/>
                <a:gd name="connsiteX41" fmla="*/ 719276 w 3039806"/>
                <a:gd name="connsiteY41" fmla="*/ 528923 h 1550712"/>
                <a:gd name="connsiteX42" fmla="*/ 726261 w 3039806"/>
                <a:gd name="connsiteY42" fmla="*/ 528923 h 1550712"/>
                <a:gd name="connsiteX43" fmla="*/ 726261 w 3039806"/>
                <a:gd name="connsiteY43" fmla="*/ 545555 h 1550712"/>
                <a:gd name="connsiteX44" fmla="*/ 741376 w 3039806"/>
                <a:gd name="connsiteY44" fmla="*/ 545555 h 1550712"/>
                <a:gd name="connsiteX45" fmla="*/ 741376 w 3039806"/>
                <a:gd name="connsiteY45" fmla="*/ 559648 h 1550712"/>
                <a:gd name="connsiteX46" fmla="*/ 772367 w 3039806"/>
                <a:gd name="connsiteY46" fmla="*/ 559648 h 1550712"/>
                <a:gd name="connsiteX47" fmla="*/ 772367 w 3039806"/>
                <a:gd name="connsiteY47" fmla="*/ 567392 h 1550712"/>
                <a:gd name="connsiteX48" fmla="*/ 780369 w 3039806"/>
                <a:gd name="connsiteY48" fmla="*/ 567392 h 1550712"/>
                <a:gd name="connsiteX49" fmla="*/ 780369 w 3039806"/>
                <a:gd name="connsiteY49" fmla="*/ 576153 h 1550712"/>
                <a:gd name="connsiteX50" fmla="*/ 983463 w 3039806"/>
                <a:gd name="connsiteY50" fmla="*/ 576153 h 1550712"/>
                <a:gd name="connsiteX51" fmla="*/ 983463 w 3039806"/>
                <a:gd name="connsiteY51" fmla="*/ 594943 h 1550712"/>
                <a:gd name="connsiteX52" fmla="*/ 1042905 w 3039806"/>
                <a:gd name="connsiteY52" fmla="*/ 594943 h 1550712"/>
                <a:gd name="connsiteX53" fmla="*/ 1042905 w 3039806"/>
                <a:gd name="connsiteY53" fmla="*/ 636079 h 1550712"/>
                <a:gd name="connsiteX54" fmla="*/ 1080882 w 3039806"/>
                <a:gd name="connsiteY54" fmla="*/ 636079 h 1550712"/>
                <a:gd name="connsiteX55" fmla="*/ 1080882 w 3039806"/>
                <a:gd name="connsiteY55" fmla="*/ 678357 h 1550712"/>
                <a:gd name="connsiteX56" fmla="*/ 1091424 w 3039806"/>
                <a:gd name="connsiteY56" fmla="*/ 678357 h 1550712"/>
                <a:gd name="connsiteX57" fmla="*/ 1091424 w 3039806"/>
                <a:gd name="connsiteY57" fmla="*/ 718223 h 1550712"/>
                <a:gd name="connsiteX58" fmla="*/ 1114160 w 3039806"/>
                <a:gd name="connsiteY58" fmla="*/ 718223 h 1550712"/>
                <a:gd name="connsiteX59" fmla="*/ 1114160 w 3039806"/>
                <a:gd name="connsiteY59" fmla="*/ 736887 h 1550712"/>
                <a:gd name="connsiteX60" fmla="*/ 1129782 w 3039806"/>
                <a:gd name="connsiteY60" fmla="*/ 736887 h 1550712"/>
                <a:gd name="connsiteX61" fmla="*/ 1129782 w 3039806"/>
                <a:gd name="connsiteY61" fmla="*/ 762787 h 1550712"/>
                <a:gd name="connsiteX62" fmla="*/ 1154169 w 3039806"/>
                <a:gd name="connsiteY62" fmla="*/ 762787 h 1550712"/>
                <a:gd name="connsiteX63" fmla="*/ 1154169 w 3039806"/>
                <a:gd name="connsiteY63" fmla="*/ 819285 h 1550712"/>
                <a:gd name="connsiteX64" fmla="*/ 1176523 w 3039806"/>
                <a:gd name="connsiteY64" fmla="*/ 819285 h 1550712"/>
                <a:gd name="connsiteX65" fmla="*/ 1176523 w 3039806"/>
                <a:gd name="connsiteY65" fmla="*/ 823094 h 1550712"/>
                <a:gd name="connsiteX66" fmla="*/ 1184017 w 3039806"/>
                <a:gd name="connsiteY66" fmla="*/ 823094 h 1550712"/>
                <a:gd name="connsiteX67" fmla="*/ 1184017 w 3039806"/>
                <a:gd name="connsiteY67" fmla="*/ 863975 h 1550712"/>
                <a:gd name="connsiteX68" fmla="*/ 1290835 w 3039806"/>
                <a:gd name="connsiteY68" fmla="*/ 863975 h 1550712"/>
                <a:gd name="connsiteX69" fmla="*/ 1290835 w 3039806"/>
                <a:gd name="connsiteY69" fmla="*/ 882893 h 1550712"/>
                <a:gd name="connsiteX70" fmla="*/ 1317762 w 3039806"/>
                <a:gd name="connsiteY70" fmla="*/ 882893 h 1550712"/>
                <a:gd name="connsiteX71" fmla="*/ 1317762 w 3039806"/>
                <a:gd name="connsiteY71" fmla="*/ 927837 h 1550712"/>
                <a:gd name="connsiteX72" fmla="*/ 1341259 w 3039806"/>
                <a:gd name="connsiteY72" fmla="*/ 927837 h 1550712"/>
                <a:gd name="connsiteX73" fmla="*/ 1341259 w 3039806"/>
                <a:gd name="connsiteY73" fmla="*/ 946627 h 1550712"/>
                <a:gd name="connsiteX74" fmla="*/ 1370091 w 3039806"/>
                <a:gd name="connsiteY74" fmla="*/ 946627 h 1550712"/>
                <a:gd name="connsiteX75" fmla="*/ 1370091 w 3039806"/>
                <a:gd name="connsiteY75" fmla="*/ 968592 h 1550712"/>
                <a:gd name="connsiteX76" fmla="*/ 1412259 w 3039806"/>
                <a:gd name="connsiteY76" fmla="*/ 968592 h 1550712"/>
                <a:gd name="connsiteX77" fmla="*/ 1412259 w 3039806"/>
                <a:gd name="connsiteY77" fmla="*/ 1000459 h 1550712"/>
                <a:gd name="connsiteX78" fmla="*/ 1440964 w 3039806"/>
                <a:gd name="connsiteY78" fmla="*/ 1000459 h 1550712"/>
                <a:gd name="connsiteX79" fmla="*/ 1440964 w 3039806"/>
                <a:gd name="connsiteY79" fmla="*/ 1007950 h 1550712"/>
                <a:gd name="connsiteX80" fmla="*/ 1459508 w 3039806"/>
                <a:gd name="connsiteY80" fmla="*/ 1007950 h 1550712"/>
                <a:gd name="connsiteX81" fmla="*/ 1459508 w 3039806"/>
                <a:gd name="connsiteY81" fmla="*/ 1012775 h 1550712"/>
                <a:gd name="connsiteX82" fmla="*/ 1474750 w 3039806"/>
                <a:gd name="connsiteY82" fmla="*/ 1012775 h 1550712"/>
                <a:gd name="connsiteX83" fmla="*/ 1474750 w 3039806"/>
                <a:gd name="connsiteY83" fmla="*/ 1030549 h 1550712"/>
                <a:gd name="connsiteX84" fmla="*/ 1497866 w 3039806"/>
                <a:gd name="connsiteY84" fmla="*/ 1030549 h 1550712"/>
                <a:gd name="connsiteX85" fmla="*/ 1497866 w 3039806"/>
                <a:gd name="connsiteY85" fmla="*/ 1053783 h 1550712"/>
                <a:gd name="connsiteX86" fmla="*/ 1523523 w 3039806"/>
                <a:gd name="connsiteY86" fmla="*/ 1053783 h 1550712"/>
                <a:gd name="connsiteX87" fmla="*/ 1523523 w 3039806"/>
                <a:gd name="connsiteY87" fmla="*/ 1094411 h 1550712"/>
                <a:gd name="connsiteX88" fmla="*/ 1575853 w 3039806"/>
                <a:gd name="connsiteY88" fmla="*/ 1094411 h 1550712"/>
                <a:gd name="connsiteX89" fmla="*/ 1575853 w 3039806"/>
                <a:gd name="connsiteY89" fmla="*/ 1114598 h 1550712"/>
                <a:gd name="connsiteX90" fmla="*/ 1622593 w 3039806"/>
                <a:gd name="connsiteY90" fmla="*/ 1114598 h 1550712"/>
                <a:gd name="connsiteX91" fmla="*/ 1622593 w 3039806"/>
                <a:gd name="connsiteY91" fmla="*/ 1137324 h 1550712"/>
                <a:gd name="connsiteX92" fmla="*/ 1832800 w 3039806"/>
                <a:gd name="connsiteY92" fmla="*/ 1137324 h 1550712"/>
                <a:gd name="connsiteX93" fmla="*/ 1832800 w 3039806"/>
                <a:gd name="connsiteY93" fmla="*/ 1157384 h 1550712"/>
                <a:gd name="connsiteX94" fmla="*/ 1912056 w 3039806"/>
                <a:gd name="connsiteY94" fmla="*/ 1157384 h 1550712"/>
                <a:gd name="connsiteX95" fmla="*/ 1912056 w 3039806"/>
                <a:gd name="connsiteY95" fmla="*/ 1176048 h 1550712"/>
                <a:gd name="connsiteX96" fmla="*/ 1973150 w 3039806"/>
                <a:gd name="connsiteY96" fmla="*/ 1176048 h 1550712"/>
                <a:gd name="connsiteX97" fmla="*/ 1973150 w 3039806"/>
                <a:gd name="connsiteY97" fmla="*/ 1230768 h 1550712"/>
                <a:gd name="connsiteX98" fmla="*/ 1987375 w 3039806"/>
                <a:gd name="connsiteY98" fmla="*/ 1230768 h 1550712"/>
                <a:gd name="connsiteX99" fmla="*/ 1987375 w 3039806"/>
                <a:gd name="connsiteY99" fmla="*/ 1291202 h 1550712"/>
                <a:gd name="connsiteX100" fmla="*/ 2004268 w 3039806"/>
                <a:gd name="connsiteY100" fmla="*/ 1291202 h 1550712"/>
                <a:gd name="connsiteX101" fmla="*/ 2004268 w 3039806"/>
                <a:gd name="connsiteY101" fmla="*/ 1308088 h 1550712"/>
                <a:gd name="connsiteX102" fmla="*/ 2027511 w 3039806"/>
                <a:gd name="connsiteY102" fmla="*/ 1308088 h 1550712"/>
                <a:gd name="connsiteX103" fmla="*/ 2027511 w 3039806"/>
                <a:gd name="connsiteY103" fmla="*/ 1318118 h 1550712"/>
                <a:gd name="connsiteX104" fmla="*/ 2116039 w 3039806"/>
                <a:gd name="connsiteY104" fmla="*/ 1318118 h 1550712"/>
                <a:gd name="connsiteX105" fmla="*/ 2116039 w 3039806"/>
                <a:gd name="connsiteY105" fmla="*/ 1329164 h 1550712"/>
                <a:gd name="connsiteX106" fmla="*/ 2252198 w 3039806"/>
                <a:gd name="connsiteY106" fmla="*/ 1329164 h 1550712"/>
                <a:gd name="connsiteX107" fmla="*/ 2252198 w 3039806"/>
                <a:gd name="connsiteY107" fmla="*/ 1354048 h 1550712"/>
                <a:gd name="connsiteX108" fmla="*/ 2385307 w 3039806"/>
                <a:gd name="connsiteY108" fmla="*/ 1354048 h 1550712"/>
                <a:gd name="connsiteX109" fmla="*/ 2385307 w 3039806"/>
                <a:gd name="connsiteY109" fmla="*/ 1372711 h 1550712"/>
                <a:gd name="connsiteX110" fmla="*/ 2424936 w 3039806"/>
                <a:gd name="connsiteY110" fmla="*/ 1372711 h 1550712"/>
                <a:gd name="connsiteX111" fmla="*/ 2424936 w 3039806"/>
                <a:gd name="connsiteY111" fmla="*/ 1417148 h 1550712"/>
                <a:gd name="connsiteX112" fmla="*/ 2462786 w 3039806"/>
                <a:gd name="connsiteY112" fmla="*/ 1417148 h 1550712"/>
                <a:gd name="connsiteX113" fmla="*/ 2462786 w 3039806"/>
                <a:gd name="connsiteY113" fmla="*/ 1438478 h 1550712"/>
                <a:gd name="connsiteX114" fmla="*/ 2611645 w 3039806"/>
                <a:gd name="connsiteY114" fmla="*/ 1438478 h 1550712"/>
                <a:gd name="connsiteX115" fmla="*/ 2611645 w 3039806"/>
                <a:gd name="connsiteY115" fmla="*/ 1483549 h 1550712"/>
                <a:gd name="connsiteX116" fmla="*/ 2667404 w 3039806"/>
                <a:gd name="connsiteY116" fmla="*/ 1483549 h 1550712"/>
                <a:gd name="connsiteX117" fmla="*/ 2667404 w 3039806"/>
                <a:gd name="connsiteY117" fmla="*/ 1502466 h 1550712"/>
                <a:gd name="connsiteX118" fmla="*/ 2854494 w 3039806"/>
                <a:gd name="connsiteY118" fmla="*/ 1502466 h 1550712"/>
                <a:gd name="connsiteX119" fmla="*/ 2854494 w 3039806"/>
                <a:gd name="connsiteY119" fmla="*/ 1526462 h 1550712"/>
                <a:gd name="connsiteX120" fmla="*/ 3024692 w 3039806"/>
                <a:gd name="connsiteY120" fmla="*/ 1526462 h 1550712"/>
                <a:gd name="connsiteX121" fmla="*/ 3024692 w 3039806"/>
                <a:gd name="connsiteY121" fmla="*/ 1546014 h 1550712"/>
                <a:gd name="connsiteX122" fmla="*/ 3032821 w 3039806"/>
                <a:gd name="connsiteY122" fmla="*/ 1546014 h 1550712"/>
                <a:gd name="connsiteX123" fmla="*/ 3032821 w 3039806"/>
                <a:gd name="connsiteY123" fmla="*/ 1550712 h 1550712"/>
                <a:gd name="connsiteX124" fmla="*/ 3039806 w 3039806"/>
                <a:gd name="connsiteY124" fmla="*/ 1550712 h 1550712"/>
                <a:gd name="connsiteX0" fmla="*/ 0 w 3032822"/>
                <a:gd name="connsiteY0" fmla="*/ 0 h 1550712"/>
                <a:gd name="connsiteX1" fmla="*/ 0 w 3032822"/>
                <a:gd name="connsiteY1" fmla="*/ 19298 h 1550712"/>
                <a:gd name="connsiteX2" fmla="*/ 29086 w 3032822"/>
                <a:gd name="connsiteY2" fmla="*/ 19298 h 1550712"/>
                <a:gd name="connsiteX3" fmla="*/ 29086 w 3032822"/>
                <a:gd name="connsiteY3" fmla="*/ 41136 h 1550712"/>
                <a:gd name="connsiteX4" fmla="*/ 103516 w 3032822"/>
                <a:gd name="connsiteY4" fmla="*/ 41136 h 1550712"/>
                <a:gd name="connsiteX5" fmla="*/ 103516 w 3032822"/>
                <a:gd name="connsiteY5" fmla="*/ 75415 h 1550712"/>
                <a:gd name="connsiteX6" fmla="*/ 116852 w 3032822"/>
                <a:gd name="connsiteY6" fmla="*/ 75415 h 1550712"/>
                <a:gd name="connsiteX7" fmla="*/ 116852 w 3032822"/>
                <a:gd name="connsiteY7" fmla="*/ 91793 h 1550712"/>
                <a:gd name="connsiteX8" fmla="*/ 131967 w 3032822"/>
                <a:gd name="connsiteY8" fmla="*/ 91793 h 1550712"/>
                <a:gd name="connsiteX9" fmla="*/ 131967 w 3032822"/>
                <a:gd name="connsiteY9" fmla="*/ 112615 h 1550712"/>
                <a:gd name="connsiteX10" fmla="*/ 226464 w 3032822"/>
                <a:gd name="connsiteY10" fmla="*/ 112615 h 1550712"/>
                <a:gd name="connsiteX11" fmla="*/ 226464 w 3032822"/>
                <a:gd name="connsiteY11" fmla="*/ 187523 h 1550712"/>
                <a:gd name="connsiteX12" fmla="*/ 258853 w 3032822"/>
                <a:gd name="connsiteY12" fmla="*/ 187523 h 1550712"/>
                <a:gd name="connsiteX13" fmla="*/ 258853 w 3032822"/>
                <a:gd name="connsiteY13" fmla="*/ 228531 h 1550712"/>
                <a:gd name="connsiteX14" fmla="*/ 297211 w 3032822"/>
                <a:gd name="connsiteY14" fmla="*/ 228531 h 1550712"/>
                <a:gd name="connsiteX15" fmla="*/ 297211 w 3032822"/>
                <a:gd name="connsiteY15" fmla="*/ 291885 h 1550712"/>
                <a:gd name="connsiteX16" fmla="*/ 335315 w 3032822"/>
                <a:gd name="connsiteY16" fmla="*/ 291885 h 1550712"/>
                <a:gd name="connsiteX17" fmla="*/ 335315 w 3032822"/>
                <a:gd name="connsiteY17" fmla="*/ 311945 h 1550712"/>
                <a:gd name="connsiteX18" fmla="*/ 358177 w 3032822"/>
                <a:gd name="connsiteY18" fmla="*/ 311945 h 1550712"/>
                <a:gd name="connsiteX19" fmla="*/ 358177 w 3032822"/>
                <a:gd name="connsiteY19" fmla="*/ 336322 h 1550712"/>
                <a:gd name="connsiteX20" fmla="*/ 442641 w 3032822"/>
                <a:gd name="connsiteY20" fmla="*/ 336322 h 1550712"/>
                <a:gd name="connsiteX21" fmla="*/ 442641 w 3032822"/>
                <a:gd name="connsiteY21" fmla="*/ 357778 h 1550712"/>
                <a:gd name="connsiteX22" fmla="*/ 511228 w 3032822"/>
                <a:gd name="connsiteY22" fmla="*/ 357778 h 1550712"/>
                <a:gd name="connsiteX23" fmla="*/ 511228 w 3032822"/>
                <a:gd name="connsiteY23" fmla="*/ 376950 h 1550712"/>
                <a:gd name="connsiteX24" fmla="*/ 608520 w 3032822"/>
                <a:gd name="connsiteY24" fmla="*/ 376950 h 1550712"/>
                <a:gd name="connsiteX25" fmla="*/ 608520 w 3032822"/>
                <a:gd name="connsiteY25" fmla="*/ 395994 h 1550712"/>
                <a:gd name="connsiteX26" fmla="*/ 624016 w 3032822"/>
                <a:gd name="connsiteY26" fmla="*/ 395994 h 1550712"/>
                <a:gd name="connsiteX27" fmla="*/ 624016 w 3032822"/>
                <a:gd name="connsiteY27" fmla="*/ 398279 h 1550712"/>
                <a:gd name="connsiteX28" fmla="*/ 633796 w 3032822"/>
                <a:gd name="connsiteY28" fmla="*/ 398279 h 1550712"/>
                <a:gd name="connsiteX29" fmla="*/ 633796 w 3032822"/>
                <a:gd name="connsiteY29" fmla="*/ 401834 h 1550712"/>
                <a:gd name="connsiteX30" fmla="*/ 640273 w 3032822"/>
                <a:gd name="connsiteY30" fmla="*/ 401834 h 1550712"/>
                <a:gd name="connsiteX31" fmla="*/ 640273 w 3032822"/>
                <a:gd name="connsiteY31" fmla="*/ 426084 h 1550712"/>
                <a:gd name="connsiteX32" fmla="*/ 670884 w 3032822"/>
                <a:gd name="connsiteY32" fmla="*/ 426084 h 1550712"/>
                <a:gd name="connsiteX33" fmla="*/ 670884 w 3032822"/>
                <a:gd name="connsiteY33" fmla="*/ 436114 h 1550712"/>
                <a:gd name="connsiteX34" fmla="*/ 678377 w 3032822"/>
                <a:gd name="connsiteY34" fmla="*/ 436114 h 1550712"/>
                <a:gd name="connsiteX35" fmla="*/ 678377 w 3032822"/>
                <a:gd name="connsiteY35" fmla="*/ 440812 h 1550712"/>
                <a:gd name="connsiteX36" fmla="*/ 685998 w 3032822"/>
                <a:gd name="connsiteY36" fmla="*/ 440812 h 1550712"/>
                <a:gd name="connsiteX37" fmla="*/ 685998 w 3032822"/>
                <a:gd name="connsiteY37" fmla="*/ 471409 h 1550712"/>
                <a:gd name="connsiteX38" fmla="*/ 702256 w 3032822"/>
                <a:gd name="connsiteY38" fmla="*/ 471409 h 1550712"/>
                <a:gd name="connsiteX39" fmla="*/ 702256 w 3032822"/>
                <a:gd name="connsiteY39" fmla="*/ 520671 h 1550712"/>
                <a:gd name="connsiteX40" fmla="*/ 719276 w 3032822"/>
                <a:gd name="connsiteY40" fmla="*/ 520671 h 1550712"/>
                <a:gd name="connsiteX41" fmla="*/ 719276 w 3032822"/>
                <a:gd name="connsiteY41" fmla="*/ 528923 h 1550712"/>
                <a:gd name="connsiteX42" fmla="*/ 726261 w 3032822"/>
                <a:gd name="connsiteY42" fmla="*/ 528923 h 1550712"/>
                <a:gd name="connsiteX43" fmla="*/ 726261 w 3032822"/>
                <a:gd name="connsiteY43" fmla="*/ 545555 h 1550712"/>
                <a:gd name="connsiteX44" fmla="*/ 741376 w 3032822"/>
                <a:gd name="connsiteY44" fmla="*/ 545555 h 1550712"/>
                <a:gd name="connsiteX45" fmla="*/ 741376 w 3032822"/>
                <a:gd name="connsiteY45" fmla="*/ 559648 h 1550712"/>
                <a:gd name="connsiteX46" fmla="*/ 772367 w 3032822"/>
                <a:gd name="connsiteY46" fmla="*/ 559648 h 1550712"/>
                <a:gd name="connsiteX47" fmla="*/ 772367 w 3032822"/>
                <a:gd name="connsiteY47" fmla="*/ 567392 h 1550712"/>
                <a:gd name="connsiteX48" fmla="*/ 780369 w 3032822"/>
                <a:gd name="connsiteY48" fmla="*/ 567392 h 1550712"/>
                <a:gd name="connsiteX49" fmla="*/ 780369 w 3032822"/>
                <a:gd name="connsiteY49" fmla="*/ 576153 h 1550712"/>
                <a:gd name="connsiteX50" fmla="*/ 983463 w 3032822"/>
                <a:gd name="connsiteY50" fmla="*/ 576153 h 1550712"/>
                <a:gd name="connsiteX51" fmla="*/ 983463 w 3032822"/>
                <a:gd name="connsiteY51" fmla="*/ 594943 h 1550712"/>
                <a:gd name="connsiteX52" fmla="*/ 1042905 w 3032822"/>
                <a:gd name="connsiteY52" fmla="*/ 594943 h 1550712"/>
                <a:gd name="connsiteX53" fmla="*/ 1042905 w 3032822"/>
                <a:gd name="connsiteY53" fmla="*/ 636079 h 1550712"/>
                <a:gd name="connsiteX54" fmla="*/ 1080882 w 3032822"/>
                <a:gd name="connsiteY54" fmla="*/ 636079 h 1550712"/>
                <a:gd name="connsiteX55" fmla="*/ 1080882 w 3032822"/>
                <a:gd name="connsiteY55" fmla="*/ 678357 h 1550712"/>
                <a:gd name="connsiteX56" fmla="*/ 1091424 w 3032822"/>
                <a:gd name="connsiteY56" fmla="*/ 678357 h 1550712"/>
                <a:gd name="connsiteX57" fmla="*/ 1091424 w 3032822"/>
                <a:gd name="connsiteY57" fmla="*/ 718223 h 1550712"/>
                <a:gd name="connsiteX58" fmla="*/ 1114160 w 3032822"/>
                <a:gd name="connsiteY58" fmla="*/ 718223 h 1550712"/>
                <a:gd name="connsiteX59" fmla="*/ 1114160 w 3032822"/>
                <a:gd name="connsiteY59" fmla="*/ 736887 h 1550712"/>
                <a:gd name="connsiteX60" fmla="*/ 1129782 w 3032822"/>
                <a:gd name="connsiteY60" fmla="*/ 736887 h 1550712"/>
                <a:gd name="connsiteX61" fmla="*/ 1129782 w 3032822"/>
                <a:gd name="connsiteY61" fmla="*/ 762787 h 1550712"/>
                <a:gd name="connsiteX62" fmla="*/ 1154169 w 3032822"/>
                <a:gd name="connsiteY62" fmla="*/ 762787 h 1550712"/>
                <a:gd name="connsiteX63" fmla="*/ 1154169 w 3032822"/>
                <a:gd name="connsiteY63" fmla="*/ 819285 h 1550712"/>
                <a:gd name="connsiteX64" fmla="*/ 1176523 w 3032822"/>
                <a:gd name="connsiteY64" fmla="*/ 819285 h 1550712"/>
                <a:gd name="connsiteX65" fmla="*/ 1176523 w 3032822"/>
                <a:gd name="connsiteY65" fmla="*/ 823094 h 1550712"/>
                <a:gd name="connsiteX66" fmla="*/ 1184017 w 3032822"/>
                <a:gd name="connsiteY66" fmla="*/ 823094 h 1550712"/>
                <a:gd name="connsiteX67" fmla="*/ 1184017 w 3032822"/>
                <a:gd name="connsiteY67" fmla="*/ 863975 h 1550712"/>
                <a:gd name="connsiteX68" fmla="*/ 1290835 w 3032822"/>
                <a:gd name="connsiteY68" fmla="*/ 863975 h 1550712"/>
                <a:gd name="connsiteX69" fmla="*/ 1290835 w 3032822"/>
                <a:gd name="connsiteY69" fmla="*/ 882893 h 1550712"/>
                <a:gd name="connsiteX70" fmla="*/ 1317762 w 3032822"/>
                <a:gd name="connsiteY70" fmla="*/ 882893 h 1550712"/>
                <a:gd name="connsiteX71" fmla="*/ 1317762 w 3032822"/>
                <a:gd name="connsiteY71" fmla="*/ 927837 h 1550712"/>
                <a:gd name="connsiteX72" fmla="*/ 1341259 w 3032822"/>
                <a:gd name="connsiteY72" fmla="*/ 927837 h 1550712"/>
                <a:gd name="connsiteX73" fmla="*/ 1341259 w 3032822"/>
                <a:gd name="connsiteY73" fmla="*/ 946627 h 1550712"/>
                <a:gd name="connsiteX74" fmla="*/ 1370091 w 3032822"/>
                <a:gd name="connsiteY74" fmla="*/ 946627 h 1550712"/>
                <a:gd name="connsiteX75" fmla="*/ 1370091 w 3032822"/>
                <a:gd name="connsiteY75" fmla="*/ 968592 h 1550712"/>
                <a:gd name="connsiteX76" fmla="*/ 1412259 w 3032822"/>
                <a:gd name="connsiteY76" fmla="*/ 968592 h 1550712"/>
                <a:gd name="connsiteX77" fmla="*/ 1412259 w 3032822"/>
                <a:gd name="connsiteY77" fmla="*/ 1000459 h 1550712"/>
                <a:gd name="connsiteX78" fmla="*/ 1440964 w 3032822"/>
                <a:gd name="connsiteY78" fmla="*/ 1000459 h 1550712"/>
                <a:gd name="connsiteX79" fmla="*/ 1440964 w 3032822"/>
                <a:gd name="connsiteY79" fmla="*/ 1007950 h 1550712"/>
                <a:gd name="connsiteX80" fmla="*/ 1459508 w 3032822"/>
                <a:gd name="connsiteY80" fmla="*/ 1007950 h 1550712"/>
                <a:gd name="connsiteX81" fmla="*/ 1459508 w 3032822"/>
                <a:gd name="connsiteY81" fmla="*/ 1012775 h 1550712"/>
                <a:gd name="connsiteX82" fmla="*/ 1474750 w 3032822"/>
                <a:gd name="connsiteY82" fmla="*/ 1012775 h 1550712"/>
                <a:gd name="connsiteX83" fmla="*/ 1474750 w 3032822"/>
                <a:gd name="connsiteY83" fmla="*/ 1030549 h 1550712"/>
                <a:gd name="connsiteX84" fmla="*/ 1497866 w 3032822"/>
                <a:gd name="connsiteY84" fmla="*/ 1030549 h 1550712"/>
                <a:gd name="connsiteX85" fmla="*/ 1497866 w 3032822"/>
                <a:gd name="connsiteY85" fmla="*/ 1053783 h 1550712"/>
                <a:gd name="connsiteX86" fmla="*/ 1523523 w 3032822"/>
                <a:gd name="connsiteY86" fmla="*/ 1053783 h 1550712"/>
                <a:gd name="connsiteX87" fmla="*/ 1523523 w 3032822"/>
                <a:gd name="connsiteY87" fmla="*/ 1094411 h 1550712"/>
                <a:gd name="connsiteX88" fmla="*/ 1575853 w 3032822"/>
                <a:gd name="connsiteY88" fmla="*/ 1094411 h 1550712"/>
                <a:gd name="connsiteX89" fmla="*/ 1575853 w 3032822"/>
                <a:gd name="connsiteY89" fmla="*/ 1114598 h 1550712"/>
                <a:gd name="connsiteX90" fmla="*/ 1622593 w 3032822"/>
                <a:gd name="connsiteY90" fmla="*/ 1114598 h 1550712"/>
                <a:gd name="connsiteX91" fmla="*/ 1622593 w 3032822"/>
                <a:gd name="connsiteY91" fmla="*/ 1137324 h 1550712"/>
                <a:gd name="connsiteX92" fmla="*/ 1832800 w 3032822"/>
                <a:gd name="connsiteY92" fmla="*/ 1137324 h 1550712"/>
                <a:gd name="connsiteX93" fmla="*/ 1832800 w 3032822"/>
                <a:gd name="connsiteY93" fmla="*/ 1157384 h 1550712"/>
                <a:gd name="connsiteX94" fmla="*/ 1912056 w 3032822"/>
                <a:gd name="connsiteY94" fmla="*/ 1157384 h 1550712"/>
                <a:gd name="connsiteX95" fmla="*/ 1912056 w 3032822"/>
                <a:gd name="connsiteY95" fmla="*/ 1176048 h 1550712"/>
                <a:gd name="connsiteX96" fmla="*/ 1973150 w 3032822"/>
                <a:gd name="connsiteY96" fmla="*/ 1176048 h 1550712"/>
                <a:gd name="connsiteX97" fmla="*/ 1973150 w 3032822"/>
                <a:gd name="connsiteY97" fmla="*/ 1230768 h 1550712"/>
                <a:gd name="connsiteX98" fmla="*/ 1987375 w 3032822"/>
                <a:gd name="connsiteY98" fmla="*/ 1230768 h 1550712"/>
                <a:gd name="connsiteX99" fmla="*/ 1987375 w 3032822"/>
                <a:gd name="connsiteY99" fmla="*/ 1291202 h 1550712"/>
                <a:gd name="connsiteX100" fmla="*/ 2004268 w 3032822"/>
                <a:gd name="connsiteY100" fmla="*/ 1291202 h 1550712"/>
                <a:gd name="connsiteX101" fmla="*/ 2004268 w 3032822"/>
                <a:gd name="connsiteY101" fmla="*/ 1308088 h 1550712"/>
                <a:gd name="connsiteX102" fmla="*/ 2027511 w 3032822"/>
                <a:gd name="connsiteY102" fmla="*/ 1308088 h 1550712"/>
                <a:gd name="connsiteX103" fmla="*/ 2027511 w 3032822"/>
                <a:gd name="connsiteY103" fmla="*/ 1318118 h 1550712"/>
                <a:gd name="connsiteX104" fmla="*/ 2116039 w 3032822"/>
                <a:gd name="connsiteY104" fmla="*/ 1318118 h 1550712"/>
                <a:gd name="connsiteX105" fmla="*/ 2116039 w 3032822"/>
                <a:gd name="connsiteY105" fmla="*/ 1329164 h 1550712"/>
                <a:gd name="connsiteX106" fmla="*/ 2252198 w 3032822"/>
                <a:gd name="connsiteY106" fmla="*/ 1329164 h 1550712"/>
                <a:gd name="connsiteX107" fmla="*/ 2252198 w 3032822"/>
                <a:gd name="connsiteY107" fmla="*/ 1354048 h 1550712"/>
                <a:gd name="connsiteX108" fmla="*/ 2385307 w 3032822"/>
                <a:gd name="connsiteY108" fmla="*/ 1354048 h 1550712"/>
                <a:gd name="connsiteX109" fmla="*/ 2385307 w 3032822"/>
                <a:gd name="connsiteY109" fmla="*/ 1372711 h 1550712"/>
                <a:gd name="connsiteX110" fmla="*/ 2424936 w 3032822"/>
                <a:gd name="connsiteY110" fmla="*/ 1372711 h 1550712"/>
                <a:gd name="connsiteX111" fmla="*/ 2424936 w 3032822"/>
                <a:gd name="connsiteY111" fmla="*/ 1417148 h 1550712"/>
                <a:gd name="connsiteX112" fmla="*/ 2462786 w 3032822"/>
                <a:gd name="connsiteY112" fmla="*/ 1417148 h 1550712"/>
                <a:gd name="connsiteX113" fmla="*/ 2462786 w 3032822"/>
                <a:gd name="connsiteY113" fmla="*/ 1438478 h 1550712"/>
                <a:gd name="connsiteX114" fmla="*/ 2611645 w 3032822"/>
                <a:gd name="connsiteY114" fmla="*/ 1438478 h 1550712"/>
                <a:gd name="connsiteX115" fmla="*/ 2611645 w 3032822"/>
                <a:gd name="connsiteY115" fmla="*/ 1483549 h 1550712"/>
                <a:gd name="connsiteX116" fmla="*/ 2667404 w 3032822"/>
                <a:gd name="connsiteY116" fmla="*/ 1483549 h 1550712"/>
                <a:gd name="connsiteX117" fmla="*/ 2667404 w 3032822"/>
                <a:gd name="connsiteY117" fmla="*/ 1502466 h 1550712"/>
                <a:gd name="connsiteX118" fmla="*/ 2854494 w 3032822"/>
                <a:gd name="connsiteY118" fmla="*/ 1502466 h 1550712"/>
                <a:gd name="connsiteX119" fmla="*/ 2854494 w 3032822"/>
                <a:gd name="connsiteY119" fmla="*/ 1526462 h 1550712"/>
                <a:gd name="connsiteX120" fmla="*/ 3024692 w 3032822"/>
                <a:gd name="connsiteY120" fmla="*/ 1526462 h 1550712"/>
                <a:gd name="connsiteX121" fmla="*/ 3024692 w 3032822"/>
                <a:gd name="connsiteY121" fmla="*/ 1546014 h 1550712"/>
                <a:gd name="connsiteX122" fmla="*/ 3032821 w 3032822"/>
                <a:gd name="connsiteY122" fmla="*/ 1546014 h 1550712"/>
                <a:gd name="connsiteX123" fmla="*/ 3032821 w 3032822"/>
                <a:gd name="connsiteY123" fmla="*/ 1550712 h 1550712"/>
                <a:gd name="connsiteX0" fmla="*/ 0 w 3032820"/>
                <a:gd name="connsiteY0" fmla="*/ 0 h 1546014"/>
                <a:gd name="connsiteX1" fmla="*/ 0 w 3032820"/>
                <a:gd name="connsiteY1" fmla="*/ 19298 h 1546014"/>
                <a:gd name="connsiteX2" fmla="*/ 29086 w 3032820"/>
                <a:gd name="connsiteY2" fmla="*/ 19298 h 1546014"/>
                <a:gd name="connsiteX3" fmla="*/ 29086 w 3032820"/>
                <a:gd name="connsiteY3" fmla="*/ 41136 h 1546014"/>
                <a:gd name="connsiteX4" fmla="*/ 103516 w 3032820"/>
                <a:gd name="connsiteY4" fmla="*/ 41136 h 1546014"/>
                <a:gd name="connsiteX5" fmla="*/ 103516 w 3032820"/>
                <a:gd name="connsiteY5" fmla="*/ 75415 h 1546014"/>
                <a:gd name="connsiteX6" fmla="*/ 116852 w 3032820"/>
                <a:gd name="connsiteY6" fmla="*/ 75415 h 1546014"/>
                <a:gd name="connsiteX7" fmla="*/ 116852 w 3032820"/>
                <a:gd name="connsiteY7" fmla="*/ 91793 h 1546014"/>
                <a:gd name="connsiteX8" fmla="*/ 131967 w 3032820"/>
                <a:gd name="connsiteY8" fmla="*/ 91793 h 1546014"/>
                <a:gd name="connsiteX9" fmla="*/ 131967 w 3032820"/>
                <a:gd name="connsiteY9" fmla="*/ 112615 h 1546014"/>
                <a:gd name="connsiteX10" fmla="*/ 226464 w 3032820"/>
                <a:gd name="connsiteY10" fmla="*/ 112615 h 1546014"/>
                <a:gd name="connsiteX11" fmla="*/ 226464 w 3032820"/>
                <a:gd name="connsiteY11" fmla="*/ 187523 h 1546014"/>
                <a:gd name="connsiteX12" fmla="*/ 258853 w 3032820"/>
                <a:gd name="connsiteY12" fmla="*/ 187523 h 1546014"/>
                <a:gd name="connsiteX13" fmla="*/ 258853 w 3032820"/>
                <a:gd name="connsiteY13" fmla="*/ 228531 h 1546014"/>
                <a:gd name="connsiteX14" fmla="*/ 297211 w 3032820"/>
                <a:gd name="connsiteY14" fmla="*/ 228531 h 1546014"/>
                <a:gd name="connsiteX15" fmla="*/ 297211 w 3032820"/>
                <a:gd name="connsiteY15" fmla="*/ 291885 h 1546014"/>
                <a:gd name="connsiteX16" fmla="*/ 335315 w 3032820"/>
                <a:gd name="connsiteY16" fmla="*/ 291885 h 1546014"/>
                <a:gd name="connsiteX17" fmla="*/ 335315 w 3032820"/>
                <a:gd name="connsiteY17" fmla="*/ 311945 h 1546014"/>
                <a:gd name="connsiteX18" fmla="*/ 358177 w 3032820"/>
                <a:gd name="connsiteY18" fmla="*/ 311945 h 1546014"/>
                <a:gd name="connsiteX19" fmla="*/ 358177 w 3032820"/>
                <a:gd name="connsiteY19" fmla="*/ 336322 h 1546014"/>
                <a:gd name="connsiteX20" fmla="*/ 442641 w 3032820"/>
                <a:gd name="connsiteY20" fmla="*/ 336322 h 1546014"/>
                <a:gd name="connsiteX21" fmla="*/ 442641 w 3032820"/>
                <a:gd name="connsiteY21" fmla="*/ 357778 h 1546014"/>
                <a:gd name="connsiteX22" fmla="*/ 511228 w 3032820"/>
                <a:gd name="connsiteY22" fmla="*/ 357778 h 1546014"/>
                <a:gd name="connsiteX23" fmla="*/ 511228 w 3032820"/>
                <a:gd name="connsiteY23" fmla="*/ 376950 h 1546014"/>
                <a:gd name="connsiteX24" fmla="*/ 608520 w 3032820"/>
                <a:gd name="connsiteY24" fmla="*/ 376950 h 1546014"/>
                <a:gd name="connsiteX25" fmla="*/ 608520 w 3032820"/>
                <a:gd name="connsiteY25" fmla="*/ 395994 h 1546014"/>
                <a:gd name="connsiteX26" fmla="*/ 624016 w 3032820"/>
                <a:gd name="connsiteY26" fmla="*/ 395994 h 1546014"/>
                <a:gd name="connsiteX27" fmla="*/ 624016 w 3032820"/>
                <a:gd name="connsiteY27" fmla="*/ 398279 h 1546014"/>
                <a:gd name="connsiteX28" fmla="*/ 633796 w 3032820"/>
                <a:gd name="connsiteY28" fmla="*/ 398279 h 1546014"/>
                <a:gd name="connsiteX29" fmla="*/ 633796 w 3032820"/>
                <a:gd name="connsiteY29" fmla="*/ 401834 h 1546014"/>
                <a:gd name="connsiteX30" fmla="*/ 640273 w 3032820"/>
                <a:gd name="connsiteY30" fmla="*/ 401834 h 1546014"/>
                <a:gd name="connsiteX31" fmla="*/ 640273 w 3032820"/>
                <a:gd name="connsiteY31" fmla="*/ 426084 h 1546014"/>
                <a:gd name="connsiteX32" fmla="*/ 670884 w 3032820"/>
                <a:gd name="connsiteY32" fmla="*/ 426084 h 1546014"/>
                <a:gd name="connsiteX33" fmla="*/ 670884 w 3032820"/>
                <a:gd name="connsiteY33" fmla="*/ 436114 h 1546014"/>
                <a:gd name="connsiteX34" fmla="*/ 678377 w 3032820"/>
                <a:gd name="connsiteY34" fmla="*/ 436114 h 1546014"/>
                <a:gd name="connsiteX35" fmla="*/ 678377 w 3032820"/>
                <a:gd name="connsiteY35" fmla="*/ 440812 h 1546014"/>
                <a:gd name="connsiteX36" fmla="*/ 685998 w 3032820"/>
                <a:gd name="connsiteY36" fmla="*/ 440812 h 1546014"/>
                <a:gd name="connsiteX37" fmla="*/ 685998 w 3032820"/>
                <a:gd name="connsiteY37" fmla="*/ 471409 h 1546014"/>
                <a:gd name="connsiteX38" fmla="*/ 702256 w 3032820"/>
                <a:gd name="connsiteY38" fmla="*/ 471409 h 1546014"/>
                <a:gd name="connsiteX39" fmla="*/ 702256 w 3032820"/>
                <a:gd name="connsiteY39" fmla="*/ 520671 h 1546014"/>
                <a:gd name="connsiteX40" fmla="*/ 719276 w 3032820"/>
                <a:gd name="connsiteY40" fmla="*/ 520671 h 1546014"/>
                <a:gd name="connsiteX41" fmla="*/ 719276 w 3032820"/>
                <a:gd name="connsiteY41" fmla="*/ 528923 h 1546014"/>
                <a:gd name="connsiteX42" fmla="*/ 726261 w 3032820"/>
                <a:gd name="connsiteY42" fmla="*/ 528923 h 1546014"/>
                <a:gd name="connsiteX43" fmla="*/ 726261 w 3032820"/>
                <a:gd name="connsiteY43" fmla="*/ 545555 h 1546014"/>
                <a:gd name="connsiteX44" fmla="*/ 741376 w 3032820"/>
                <a:gd name="connsiteY44" fmla="*/ 545555 h 1546014"/>
                <a:gd name="connsiteX45" fmla="*/ 741376 w 3032820"/>
                <a:gd name="connsiteY45" fmla="*/ 559648 h 1546014"/>
                <a:gd name="connsiteX46" fmla="*/ 772367 w 3032820"/>
                <a:gd name="connsiteY46" fmla="*/ 559648 h 1546014"/>
                <a:gd name="connsiteX47" fmla="*/ 772367 w 3032820"/>
                <a:gd name="connsiteY47" fmla="*/ 567392 h 1546014"/>
                <a:gd name="connsiteX48" fmla="*/ 780369 w 3032820"/>
                <a:gd name="connsiteY48" fmla="*/ 567392 h 1546014"/>
                <a:gd name="connsiteX49" fmla="*/ 780369 w 3032820"/>
                <a:gd name="connsiteY49" fmla="*/ 576153 h 1546014"/>
                <a:gd name="connsiteX50" fmla="*/ 983463 w 3032820"/>
                <a:gd name="connsiteY50" fmla="*/ 576153 h 1546014"/>
                <a:gd name="connsiteX51" fmla="*/ 983463 w 3032820"/>
                <a:gd name="connsiteY51" fmla="*/ 594943 h 1546014"/>
                <a:gd name="connsiteX52" fmla="*/ 1042905 w 3032820"/>
                <a:gd name="connsiteY52" fmla="*/ 594943 h 1546014"/>
                <a:gd name="connsiteX53" fmla="*/ 1042905 w 3032820"/>
                <a:gd name="connsiteY53" fmla="*/ 636079 h 1546014"/>
                <a:gd name="connsiteX54" fmla="*/ 1080882 w 3032820"/>
                <a:gd name="connsiteY54" fmla="*/ 636079 h 1546014"/>
                <a:gd name="connsiteX55" fmla="*/ 1080882 w 3032820"/>
                <a:gd name="connsiteY55" fmla="*/ 678357 h 1546014"/>
                <a:gd name="connsiteX56" fmla="*/ 1091424 w 3032820"/>
                <a:gd name="connsiteY56" fmla="*/ 678357 h 1546014"/>
                <a:gd name="connsiteX57" fmla="*/ 1091424 w 3032820"/>
                <a:gd name="connsiteY57" fmla="*/ 718223 h 1546014"/>
                <a:gd name="connsiteX58" fmla="*/ 1114160 w 3032820"/>
                <a:gd name="connsiteY58" fmla="*/ 718223 h 1546014"/>
                <a:gd name="connsiteX59" fmla="*/ 1114160 w 3032820"/>
                <a:gd name="connsiteY59" fmla="*/ 736887 h 1546014"/>
                <a:gd name="connsiteX60" fmla="*/ 1129782 w 3032820"/>
                <a:gd name="connsiteY60" fmla="*/ 736887 h 1546014"/>
                <a:gd name="connsiteX61" fmla="*/ 1129782 w 3032820"/>
                <a:gd name="connsiteY61" fmla="*/ 762787 h 1546014"/>
                <a:gd name="connsiteX62" fmla="*/ 1154169 w 3032820"/>
                <a:gd name="connsiteY62" fmla="*/ 762787 h 1546014"/>
                <a:gd name="connsiteX63" fmla="*/ 1154169 w 3032820"/>
                <a:gd name="connsiteY63" fmla="*/ 819285 h 1546014"/>
                <a:gd name="connsiteX64" fmla="*/ 1176523 w 3032820"/>
                <a:gd name="connsiteY64" fmla="*/ 819285 h 1546014"/>
                <a:gd name="connsiteX65" fmla="*/ 1176523 w 3032820"/>
                <a:gd name="connsiteY65" fmla="*/ 823094 h 1546014"/>
                <a:gd name="connsiteX66" fmla="*/ 1184017 w 3032820"/>
                <a:gd name="connsiteY66" fmla="*/ 823094 h 1546014"/>
                <a:gd name="connsiteX67" fmla="*/ 1184017 w 3032820"/>
                <a:gd name="connsiteY67" fmla="*/ 863975 h 1546014"/>
                <a:gd name="connsiteX68" fmla="*/ 1290835 w 3032820"/>
                <a:gd name="connsiteY68" fmla="*/ 863975 h 1546014"/>
                <a:gd name="connsiteX69" fmla="*/ 1290835 w 3032820"/>
                <a:gd name="connsiteY69" fmla="*/ 882893 h 1546014"/>
                <a:gd name="connsiteX70" fmla="*/ 1317762 w 3032820"/>
                <a:gd name="connsiteY70" fmla="*/ 882893 h 1546014"/>
                <a:gd name="connsiteX71" fmla="*/ 1317762 w 3032820"/>
                <a:gd name="connsiteY71" fmla="*/ 927837 h 1546014"/>
                <a:gd name="connsiteX72" fmla="*/ 1341259 w 3032820"/>
                <a:gd name="connsiteY72" fmla="*/ 927837 h 1546014"/>
                <a:gd name="connsiteX73" fmla="*/ 1341259 w 3032820"/>
                <a:gd name="connsiteY73" fmla="*/ 946627 h 1546014"/>
                <a:gd name="connsiteX74" fmla="*/ 1370091 w 3032820"/>
                <a:gd name="connsiteY74" fmla="*/ 946627 h 1546014"/>
                <a:gd name="connsiteX75" fmla="*/ 1370091 w 3032820"/>
                <a:gd name="connsiteY75" fmla="*/ 968592 h 1546014"/>
                <a:gd name="connsiteX76" fmla="*/ 1412259 w 3032820"/>
                <a:gd name="connsiteY76" fmla="*/ 968592 h 1546014"/>
                <a:gd name="connsiteX77" fmla="*/ 1412259 w 3032820"/>
                <a:gd name="connsiteY77" fmla="*/ 1000459 h 1546014"/>
                <a:gd name="connsiteX78" fmla="*/ 1440964 w 3032820"/>
                <a:gd name="connsiteY78" fmla="*/ 1000459 h 1546014"/>
                <a:gd name="connsiteX79" fmla="*/ 1440964 w 3032820"/>
                <a:gd name="connsiteY79" fmla="*/ 1007950 h 1546014"/>
                <a:gd name="connsiteX80" fmla="*/ 1459508 w 3032820"/>
                <a:gd name="connsiteY80" fmla="*/ 1007950 h 1546014"/>
                <a:gd name="connsiteX81" fmla="*/ 1459508 w 3032820"/>
                <a:gd name="connsiteY81" fmla="*/ 1012775 h 1546014"/>
                <a:gd name="connsiteX82" fmla="*/ 1474750 w 3032820"/>
                <a:gd name="connsiteY82" fmla="*/ 1012775 h 1546014"/>
                <a:gd name="connsiteX83" fmla="*/ 1474750 w 3032820"/>
                <a:gd name="connsiteY83" fmla="*/ 1030549 h 1546014"/>
                <a:gd name="connsiteX84" fmla="*/ 1497866 w 3032820"/>
                <a:gd name="connsiteY84" fmla="*/ 1030549 h 1546014"/>
                <a:gd name="connsiteX85" fmla="*/ 1497866 w 3032820"/>
                <a:gd name="connsiteY85" fmla="*/ 1053783 h 1546014"/>
                <a:gd name="connsiteX86" fmla="*/ 1523523 w 3032820"/>
                <a:gd name="connsiteY86" fmla="*/ 1053783 h 1546014"/>
                <a:gd name="connsiteX87" fmla="*/ 1523523 w 3032820"/>
                <a:gd name="connsiteY87" fmla="*/ 1094411 h 1546014"/>
                <a:gd name="connsiteX88" fmla="*/ 1575853 w 3032820"/>
                <a:gd name="connsiteY88" fmla="*/ 1094411 h 1546014"/>
                <a:gd name="connsiteX89" fmla="*/ 1575853 w 3032820"/>
                <a:gd name="connsiteY89" fmla="*/ 1114598 h 1546014"/>
                <a:gd name="connsiteX90" fmla="*/ 1622593 w 3032820"/>
                <a:gd name="connsiteY90" fmla="*/ 1114598 h 1546014"/>
                <a:gd name="connsiteX91" fmla="*/ 1622593 w 3032820"/>
                <a:gd name="connsiteY91" fmla="*/ 1137324 h 1546014"/>
                <a:gd name="connsiteX92" fmla="*/ 1832800 w 3032820"/>
                <a:gd name="connsiteY92" fmla="*/ 1137324 h 1546014"/>
                <a:gd name="connsiteX93" fmla="*/ 1832800 w 3032820"/>
                <a:gd name="connsiteY93" fmla="*/ 1157384 h 1546014"/>
                <a:gd name="connsiteX94" fmla="*/ 1912056 w 3032820"/>
                <a:gd name="connsiteY94" fmla="*/ 1157384 h 1546014"/>
                <a:gd name="connsiteX95" fmla="*/ 1912056 w 3032820"/>
                <a:gd name="connsiteY95" fmla="*/ 1176048 h 1546014"/>
                <a:gd name="connsiteX96" fmla="*/ 1973150 w 3032820"/>
                <a:gd name="connsiteY96" fmla="*/ 1176048 h 1546014"/>
                <a:gd name="connsiteX97" fmla="*/ 1973150 w 3032820"/>
                <a:gd name="connsiteY97" fmla="*/ 1230768 h 1546014"/>
                <a:gd name="connsiteX98" fmla="*/ 1987375 w 3032820"/>
                <a:gd name="connsiteY98" fmla="*/ 1230768 h 1546014"/>
                <a:gd name="connsiteX99" fmla="*/ 1987375 w 3032820"/>
                <a:gd name="connsiteY99" fmla="*/ 1291202 h 1546014"/>
                <a:gd name="connsiteX100" fmla="*/ 2004268 w 3032820"/>
                <a:gd name="connsiteY100" fmla="*/ 1291202 h 1546014"/>
                <a:gd name="connsiteX101" fmla="*/ 2004268 w 3032820"/>
                <a:gd name="connsiteY101" fmla="*/ 1308088 h 1546014"/>
                <a:gd name="connsiteX102" fmla="*/ 2027511 w 3032820"/>
                <a:gd name="connsiteY102" fmla="*/ 1308088 h 1546014"/>
                <a:gd name="connsiteX103" fmla="*/ 2027511 w 3032820"/>
                <a:gd name="connsiteY103" fmla="*/ 1318118 h 1546014"/>
                <a:gd name="connsiteX104" fmla="*/ 2116039 w 3032820"/>
                <a:gd name="connsiteY104" fmla="*/ 1318118 h 1546014"/>
                <a:gd name="connsiteX105" fmla="*/ 2116039 w 3032820"/>
                <a:gd name="connsiteY105" fmla="*/ 1329164 h 1546014"/>
                <a:gd name="connsiteX106" fmla="*/ 2252198 w 3032820"/>
                <a:gd name="connsiteY106" fmla="*/ 1329164 h 1546014"/>
                <a:gd name="connsiteX107" fmla="*/ 2252198 w 3032820"/>
                <a:gd name="connsiteY107" fmla="*/ 1354048 h 1546014"/>
                <a:gd name="connsiteX108" fmla="*/ 2385307 w 3032820"/>
                <a:gd name="connsiteY108" fmla="*/ 1354048 h 1546014"/>
                <a:gd name="connsiteX109" fmla="*/ 2385307 w 3032820"/>
                <a:gd name="connsiteY109" fmla="*/ 1372711 h 1546014"/>
                <a:gd name="connsiteX110" fmla="*/ 2424936 w 3032820"/>
                <a:gd name="connsiteY110" fmla="*/ 1372711 h 1546014"/>
                <a:gd name="connsiteX111" fmla="*/ 2424936 w 3032820"/>
                <a:gd name="connsiteY111" fmla="*/ 1417148 h 1546014"/>
                <a:gd name="connsiteX112" fmla="*/ 2462786 w 3032820"/>
                <a:gd name="connsiteY112" fmla="*/ 1417148 h 1546014"/>
                <a:gd name="connsiteX113" fmla="*/ 2462786 w 3032820"/>
                <a:gd name="connsiteY113" fmla="*/ 1438478 h 1546014"/>
                <a:gd name="connsiteX114" fmla="*/ 2611645 w 3032820"/>
                <a:gd name="connsiteY114" fmla="*/ 1438478 h 1546014"/>
                <a:gd name="connsiteX115" fmla="*/ 2611645 w 3032820"/>
                <a:gd name="connsiteY115" fmla="*/ 1483549 h 1546014"/>
                <a:gd name="connsiteX116" fmla="*/ 2667404 w 3032820"/>
                <a:gd name="connsiteY116" fmla="*/ 1483549 h 1546014"/>
                <a:gd name="connsiteX117" fmla="*/ 2667404 w 3032820"/>
                <a:gd name="connsiteY117" fmla="*/ 1502466 h 1546014"/>
                <a:gd name="connsiteX118" fmla="*/ 2854494 w 3032820"/>
                <a:gd name="connsiteY118" fmla="*/ 1502466 h 1546014"/>
                <a:gd name="connsiteX119" fmla="*/ 2854494 w 3032820"/>
                <a:gd name="connsiteY119" fmla="*/ 1526462 h 1546014"/>
                <a:gd name="connsiteX120" fmla="*/ 3024692 w 3032820"/>
                <a:gd name="connsiteY120" fmla="*/ 1526462 h 1546014"/>
                <a:gd name="connsiteX121" fmla="*/ 3024692 w 3032820"/>
                <a:gd name="connsiteY121" fmla="*/ 1546014 h 1546014"/>
                <a:gd name="connsiteX122" fmla="*/ 3032821 w 3032820"/>
                <a:gd name="connsiteY122" fmla="*/ 1546014 h 1546014"/>
                <a:gd name="connsiteX0" fmla="*/ 0 w 3024692"/>
                <a:gd name="connsiteY0" fmla="*/ 0 h 1546014"/>
                <a:gd name="connsiteX1" fmla="*/ 0 w 3024692"/>
                <a:gd name="connsiteY1" fmla="*/ 19298 h 1546014"/>
                <a:gd name="connsiteX2" fmla="*/ 29086 w 3024692"/>
                <a:gd name="connsiteY2" fmla="*/ 19298 h 1546014"/>
                <a:gd name="connsiteX3" fmla="*/ 29086 w 3024692"/>
                <a:gd name="connsiteY3" fmla="*/ 41136 h 1546014"/>
                <a:gd name="connsiteX4" fmla="*/ 103516 w 3024692"/>
                <a:gd name="connsiteY4" fmla="*/ 41136 h 1546014"/>
                <a:gd name="connsiteX5" fmla="*/ 103516 w 3024692"/>
                <a:gd name="connsiteY5" fmla="*/ 75415 h 1546014"/>
                <a:gd name="connsiteX6" fmla="*/ 116852 w 3024692"/>
                <a:gd name="connsiteY6" fmla="*/ 75415 h 1546014"/>
                <a:gd name="connsiteX7" fmla="*/ 116852 w 3024692"/>
                <a:gd name="connsiteY7" fmla="*/ 91793 h 1546014"/>
                <a:gd name="connsiteX8" fmla="*/ 131967 w 3024692"/>
                <a:gd name="connsiteY8" fmla="*/ 91793 h 1546014"/>
                <a:gd name="connsiteX9" fmla="*/ 131967 w 3024692"/>
                <a:gd name="connsiteY9" fmla="*/ 112615 h 1546014"/>
                <a:gd name="connsiteX10" fmla="*/ 226464 w 3024692"/>
                <a:gd name="connsiteY10" fmla="*/ 112615 h 1546014"/>
                <a:gd name="connsiteX11" fmla="*/ 226464 w 3024692"/>
                <a:gd name="connsiteY11" fmla="*/ 187523 h 1546014"/>
                <a:gd name="connsiteX12" fmla="*/ 258853 w 3024692"/>
                <a:gd name="connsiteY12" fmla="*/ 187523 h 1546014"/>
                <a:gd name="connsiteX13" fmla="*/ 258853 w 3024692"/>
                <a:gd name="connsiteY13" fmla="*/ 228531 h 1546014"/>
                <a:gd name="connsiteX14" fmla="*/ 297211 w 3024692"/>
                <a:gd name="connsiteY14" fmla="*/ 228531 h 1546014"/>
                <a:gd name="connsiteX15" fmla="*/ 297211 w 3024692"/>
                <a:gd name="connsiteY15" fmla="*/ 291885 h 1546014"/>
                <a:gd name="connsiteX16" fmla="*/ 335315 w 3024692"/>
                <a:gd name="connsiteY16" fmla="*/ 291885 h 1546014"/>
                <a:gd name="connsiteX17" fmla="*/ 335315 w 3024692"/>
                <a:gd name="connsiteY17" fmla="*/ 311945 h 1546014"/>
                <a:gd name="connsiteX18" fmla="*/ 358177 w 3024692"/>
                <a:gd name="connsiteY18" fmla="*/ 311945 h 1546014"/>
                <a:gd name="connsiteX19" fmla="*/ 358177 w 3024692"/>
                <a:gd name="connsiteY19" fmla="*/ 336322 h 1546014"/>
                <a:gd name="connsiteX20" fmla="*/ 442641 w 3024692"/>
                <a:gd name="connsiteY20" fmla="*/ 336322 h 1546014"/>
                <a:gd name="connsiteX21" fmla="*/ 442641 w 3024692"/>
                <a:gd name="connsiteY21" fmla="*/ 357778 h 1546014"/>
                <a:gd name="connsiteX22" fmla="*/ 511228 w 3024692"/>
                <a:gd name="connsiteY22" fmla="*/ 357778 h 1546014"/>
                <a:gd name="connsiteX23" fmla="*/ 511228 w 3024692"/>
                <a:gd name="connsiteY23" fmla="*/ 376950 h 1546014"/>
                <a:gd name="connsiteX24" fmla="*/ 608520 w 3024692"/>
                <a:gd name="connsiteY24" fmla="*/ 376950 h 1546014"/>
                <a:gd name="connsiteX25" fmla="*/ 608520 w 3024692"/>
                <a:gd name="connsiteY25" fmla="*/ 395994 h 1546014"/>
                <a:gd name="connsiteX26" fmla="*/ 624016 w 3024692"/>
                <a:gd name="connsiteY26" fmla="*/ 395994 h 1546014"/>
                <a:gd name="connsiteX27" fmla="*/ 624016 w 3024692"/>
                <a:gd name="connsiteY27" fmla="*/ 398279 h 1546014"/>
                <a:gd name="connsiteX28" fmla="*/ 633796 w 3024692"/>
                <a:gd name="connsiteY28" fmla="*/ 398279 h 1546014"/>
                <a:gd name="connsiteX29" fmla="*/ 633796 w 3024692"/>
                <a:gd name="connsiteY29" fmla="*/ 401834 h 1546014"/>
                <a:gd name="connsiteX30" fmla="*/ 640273 w 3024692"/>
                <a:gd name="connsiteY30" fmla="*/ 401834 h 1546014"/>
                <a:gd name="connsiteX31" fmla="*/ 640273 w 3024692"/>
                <a:gd name="connsiteY31" fmla="*/ 426084 h 1546014"/>
                <a:gd name="connsiteX32" fmla="*/ 670884 w 3024692"/>
                <a:gd name="connsiteY32" fmla="*/ 426084 h 1546014"/>
                <a:gd name="connsiteX33" fmla="*/ 670884 w 3024692"/>
                <a:gd name="connsiteY33" fmla="*/ 436114 h 1546014"/>
                <a:gd name="connsiteX34" fmla="*/ 678377 w 3024692"/>
                <a:gd name="connsiteY34" fmla="*/ 436114 h 1546014"/>
                <a:gd name="connsiteX35" fmla="*/ 678377 w 3024692"/>
                <a:gd name="connsiteY35" fmla="*/ 440812 h 1546014"/>
                <a:gd name="connsiteX36" fmla="*/ 685998 w 3024692"/>
                <a:gd name="connsiteY36" fmla="*/ 440812 h 1546014"/>
                <a:gd name="connsiteX37" fmla="*/ 685998 w 3024692"/>
                <a:gd name="connsiteY37" fmla="*/ 471409 h 1546014"/>
                <a:gd name="connsiteX38" fmla="*/ 702256 w 3024692"/>
                <a:gd name="connsiteY38" fmla="*/ 471409 h 1546014"/>
                <a:gd name="connsiteX39" fmla="*/ 702256 w 3024692"/>
                <a:gd name="connsiteY39" fmla="*/ 520671 h 1546014"/>
                <a:gd name="connsiteX40" fmla="*/ 719276 w 3024692"/>
                <a:gd name="connsiteY40" fmla="*/ 520671 h 1546014"/>
                <a:gd name="connsiteX41" fmla="*/ 719276 w 3024692"/>
                <a:gd name="connsiteY41" fmla="*/ 528923 h 1546014"/>
                <a:gd name="connsiteX42" fmla="*/ 726261 w 3024692"/>
                <a:gd name="connsiteY42" fmla="*/ 528923 h 1546014"/>
                <a:gd name="connsiteX43" fmla="*/ 726261 w 3024692"/>
                <a:gd name="connsiteY43" fmla="*/ 545555 h 1546014"/>
                <a:gd name="connsiteX44" fmla="*/ 741376 w 3024692"/>
                <a:gd name="connsiteY44" fmla="*/ 545555 h 1546014"/>
                <a:gd name="connsiteX45" fmla="*/ 741376 w 3024692"/>
                <a:gd name="connsiteY45" fmla="*/ 559648 h 1546014"/>
                <a:gd name="connsiteX46" fmla="*/ 772367 w 3024692"/>
                <a:gd name="connsiteY46" fmla="*/ 559648 h 1546014"/>
                <a:gd name="connsiteX47" fmla="*/ 772367 w 3024692"/>
                <a:gd name="connsiteY47" fmla="*/ 567392 h 1546014"/>
                <a:gd name="connsiteX48" fmla="*/ 780369 w 3024692"/>
                <a:gd name="connsiteY48" fmla="*/ 567392 h 1546014"/>
                <a:gd name="connsiteX49" fmla="*/ 780369 w 3024692"/>
                <a:gd name="connsiteY49" fmla="*/ 576153 h 1546014"/>
                <a:gd name="connsiteX50" fmla="*/ 983463 w 3024692"/>
                <a:gd name="connsiteY50" fmla="*/ 576153 h 1546014"/>
                <a:gd name="connsiteX51" fmla="*/ 983463 w 3024692"/>
                <a:gd name="connsiteY51" fmla="*/ 594943 h 1546014"/>
                <a:gd name="connsiteX52" fmla="*/ 1042905 w 3024692"/>
                <a:gd name="connsiteY52" fmla="*/ 594943 h 1546014"/>
                <a:gd name="connsiteX53" fmla="*/ 1042905 w 3024692"/>
                <a:gd name="connsiteY53" fmla="*/ 636079 h 1546014"/>
                <a:gd name="connsiteX54" fmla="*/ 1080882 w 3024692"/>
                <a:gd name="connsiteY54" fmla="*/ 636079 h 1546014"/>
                <a:gd name="connsiteX55" fmla="*/ 1080882 w 3024692"/>
                <a:gd name="connsiteY55" fmla="*/ 678357 h 1546014"/>
                <a:gd name="connsiteX56" fmla="*/ 1091424 w 3024692"/>
                <a:gd name="connsiteY56" fmla="*/ 678357 h 1546014"/>
                <a:gd name="connsiteX57" fmla="*/ 1091424 w 3024692"/>
                <a:gd name="connsiteY57" fmla="*/ 718223 h 1546014"/>
                <a:gd name="connsiteX58" fmla="*/ 1114160 w 3024692"/>
                <a:gd name="connsiteY58" fmla="*/ 718223 h 1546014"/>
                <a:gd name="connsiteX59" fmla="*/ 1114160 w 3024692"/>
                <a:gd name="connsiteY59" fmla="*/ 736887 h 1546014"/>
                <a:gd name="connsiteX60" fmla="*/ 1129782 w 3024692"/>
                <a:gd name="connsiteY60" fmla="*/ 736887 h 1546014"/>
                <a:gd name="connsiteX61" fmla="*/ 1129782 w 3024692"/>
                <a:gd name="connsiteY61" fmla="*/ 762787 h 1546014"/>
                <a:gd name="connsiteX62" fmla="*/ 1154169 w 3024692"/>
                <a:gd name="connsiteY62" fmla="*/ 762787 h 1546014"/>
                <a:gd name="connsiteX63" fmla="*/ 1154169 w 3024692"/>
                <a:gd name="connsiteY63" fmla="*/ 819285 h 1546014"/>
                <a:gd name="connsiteX64" fmla="*/ 1176523 w 3024692"/>
                <a:gd name="connsiteY64" fmla="*/ 819285 h 1546014"/>
                <a:gd name="connsiteX65" fmla="*/ 1176523 w 3024692"/>
                <a:gd name="connsiteY65" fmla="*/ 823094 h 1546014"/>
                <a:gd name="connsiteX66" fmla="*/ 1184017 w 3024692"/>
                <a:gd name="connsiteY66" fmla="*/ 823094 h 1546014"/>
                <a:gd name="connsiteX67" fmla="*/ 1184017 w 3024692"/>
                <a:gd name="connsiteY67" fmla="*/ 863975 h 1546014"/>
                <a:gd name="connsiteX68" fmla="*/ 1290835 w 3024692"/>
                <a:gd name="connsiteY68" fmla="*/ 863975 h 1546014"/>
                <a:gd name="connsiteX69" fmla="*/ 1290835 w 3024692"/>
                <a:gd name="connsiteY69" fmla="*/ 882893 h 1546014"/>
                <a:gd name="connsiteX70" fmla="*/ 1317762 w 3024692"/>
                <a:gd name="connsiteY70" fmla="*/ 882893 h 1546014"/>
                <a:gd name="connsiteX71" fmla="*/ 1317762 w 3024692"/>
                <a:gd name="connsiteY71" fmla="*/ 927837 h 1546014"/>
                <a:gd name="connsiteX72" fmla="*/ 1341259 w 3024692"/>
                <a:gd name="connsiteY72" fmla="*/ 927837 h 1546014"/>
                <a:gd name="connsiteX73" fmla="*/ 1341259 w 3024692"/>
                <a:gd name="connsiteY73" fmla="*/ 946627 h 1546014"/>
                <a:gd name="connsiteX74" fmla="*/ 1370091 w 3024692"/>
                <a:gd name="connsiteY74" fmla="*/ 946627 h 1546014"/>
                <a:gd name="connsiteX75" fmla="*/ 1370091 w 3024692"/>
                <a:gd name="connsiteY75" fmla="*/ 968592 h 1546014"/>
                <a:gd name="connsiteX76" fmla="*/ 1412259 w 3024692"/>
                <a:gd name="connsiteY76" fmla="*/ 968592 h 1546014"/>
                <a:gd name="connsiteX77" fmla="*/ 1412259 w 3024692"/>
                <a:gd name="connsiteY77" fmla="*/ 1000459 h 1546014"/>
                <a:gd name="connsiteX78" fmla="*/ 1440964 w 3024692"/>
                <a:gd name="connsiteY78" fmla="*/ 1000459 h 1546014"/>
                <a:gd name="connsiteX79" fmla="*/ 1440964 w 3024692"/>
                <a:gd name="connsiteY79" fmla="*/ 1007950 h 1546014"/>
                <a:gd name="connsiteX80" fmla="*/ 1459508 w 3024692"/>
                <a:gd name="connsiteY80" fmla="*/ 1007950 h 1546014"/>
                <a:gd name="connsiteX81" fmla="*/ 1459508 w 3024692"/>
                <a:gd name="connsiteY81" fmla="*/ 1012775 h 1546014"/>
                <a:gd name="connsiteX82" fmla="*/ 1474750 w 3024692"/>
                <a:gd name="connsiteY82" fmla="*/ 1012775 h 1546014"/>
                <a:gd name="connsiteX83" fmla="*/ 1474750 w 3024692"/>
                <a:gd name="connsiteY83" fmla="*/ 1030549 h 1546014"/>
                <a:gd name="connsiteX84" fmla="*/ 1497866 w 3024692"/>
                <a:gd name="connsiteY84" fmla="*/ 1030549 h 1546014"/>
                <a:gd name="connsiteX85" fmla="*/ 1497866 w 3024692"/>
                <a:gd name="connsiteY85" fmla="*/ 1053783 h 1546014"/>
                <a:gd name="connsiteX86" fmla="*/ 1523523 w 3024692"/>
                <a:gd name="connsiteY86" fmla="*/ 1053783 h 1546014"/>
                <a:gd name="connsiteX87" fmla="*/ 1523523 w 3024692"/>
                <a:gd name="connsiteY87" fmla="*/ 1094411 h 1546014"/>
                <a:gd name="connsiteX88" fmla="*/ 1575853 w 3024692"/>
                <a:gd name="connsiteY88" fmla="*/ 1094411 h 1546014"/>
                <a:gd name="connsiteX89" fmla="*/ 1575853 w 3024692"/>
                <a:gd name="connsiteY89" fmla="*/ 1114598 h 1546014"/>
                <a:gd name="connsiteX90" fmla="*/ 1622593 w 3024692"/>
                <a:gd name="connsiteY90" fmla="*/ 1114598 h 1546014"/>
                <a:gd name="connsiteX91" fmla="*/ 1622593 w 3024692"/>
                <a:gd name="connsiteY91" fmla="*/ 1137324 h 1546014"/>
                <a:gd name="connsiteX92" fmla="*/ 1832800 w 3024692"/>
                <a:gd name="connsiteY92" fmla="*/ 1137324 h 1546014"/>
                <a:gd name="connsiteX93" fmla="*/ 1832800 w 3024692"/>
                <a:gd name="connsiteY93" fmla="*/ 1157384 h 1546014"/>
                <a:gd name="connsiteX94" fmla="*/ 1912056 w 3024692"/>
                <a:gd name="connsiteY94" fmla="*/ 1157384 h 1546014"/>
                <a:gd name="connsiteX95" fmla="*/ 1912056 w 3024692"/>
                <a:gd name="connsiteY95" fmla="*/ 1176048 h 1546014"/>
                <a:gd name="connsiteX96" fmla="*/ 1973150 w 3024692"/>
                <a:gd name="connsiteY96" fmla="*/ 1176048 h 1546014"/>
                <a:gd name="connsiteX97" fmla="*/ 1973150 w 3024692"/>
                <a:gd name="connsiteY97" fmla="*/ 1230768 h 1546014"/>
                <a:gd name="connsiteX98" fmla="*/ 1987375 w 3024692"/>
                <a:gd name="connsiteY98" fmla="*/ 1230768 h 1546014"/>
                <a:gd name="connsiteX99" fmla="*/ 1987375 w 3024692"/>
                <a:gd name="connsiteY99" fmla="*/ 1291202 h 1546014"/>
                <a:gd name="connsiteX100" fmla="*/ 2004268 w 3024692"/>
                <a:gd name="connsiteY100" fmla="*/ 1291202 h 1546014"/>
                <a:gd name="connsiteX101" fmla="*/ 2004268 w 3024692"/>
                <a:gd name="connsiteY101" fmla="*/ 1308088 h 1546014"/>
                <a:gd name="connsiteX102" fmla="*/ 2027511 w 3024692"/>
                <a:gd name="connsiteY102" fmla="*/ 1308088 h 1546014"/>
                <a:gd name="connsiteX103" fmla="*/ 2027511 w 3024692"/>
                <a:gd name="connsiteY103" fmla="*/ 1318118 h 1546014"/>
                <a:gd name="connsiteX104" fmla="*/ 2116039 w 3024692"/>
                <a:gd name="connsiteY104" fmla="*/ 1318118 h 1546014"/>
                <a:gd name="connsiteX105" fmla="*/ 2116039 w 3024692"/>
                <a:gd name="connsiteY105" fmla="*/ 1329164 h 1546014"/>
                <a:gd name="connsiteX106" fmla="*/ 2252198 w 3024692"/>
                <a:gd name="connsiteY106" fmla="*/ 1329164 h 1546014"/>
                <a:gd name="connsiteX107" fmla="*/ 2252198 w 3024692"/>
                <a:gd name="connsiteY107" fmla="*/ 1354048 h 1546014"/>
                <a:gd name="connsiteX108" fmla="*/ 2385307 w 3024692"/>
                <a:gd name="connsiteY108" fmla="*/ 1354048 h 1546014"/>
                <a:gd name="connsiteX109" fmla="*/ 2385307 w 3024692"/>
                <a:gd name="connsiteY109" fmla="*/ 1372711 h 1546014"/>
                <a:gd name="connsiteX110" fmla="*/ 2424936 w 3024692"/>
                <a:gd name="connsiteY110" fmla="*/ 1372711 h 1546014"/>
                <a:gd name="connsiteX111" fmla="*/ 2424936 w 3024692"/>
                <a:gd name="connsiteY111" fmla="*/ 1417148 h 1546014"/>
                <a:gd name="connsiteX112" fmla="*/ 2462786 w 3024692"/>
                <a:gd name="connsiteY112" fmla="*/ 1417148 h 1546014"/>
                <a:gd name="connsiteX113" fmla="*/ 2462786 w 3024692"/>
                <a:gd name="connsiteY113" fmla="*/ 1438478 h 1546014"/>
                <a:gd name="connsiteX114" fmla="*/ 2611645 w 3024692"/>
                <a:gd name="connsiteY114" fmla="*/ 1438478 h 1546014"/>
                <a:gd name="connsiteX115" fmla="*/ 2611645 w 3024692"/>
                <a:gd name="connsiteY115" fmla="*/ 1483549 h 1546014"/>
                <a:gd name="connsiteX116" fmla="*/ 2667404 w 3024692"/>
                <a:gd name="connsiteY116" fmla="*/ 1483549 h 1546014"/>
                <a:gd name="connsiteX117" fmla="*/ 2667404 w 3024692"/>
                <a:gd name="connsiteY117" fmla="*/ 1502466 h 1546014"/>
                <a:gd name="connsiteX118" fmla="*/ 2854494 w 3024692"/>
                <a:gd name="connsiteY118" fmla="*/ 1502466 h 1546014"/>
                <a:gd name="connsiteX119" fmla="*/ 2854494 w 3024692"/>
                <a:gd name="connsiteY119" fmla="*/ 1526462 h 1546014"/>
                <a:gd name="connsiteX120" fmla="*/ 3024692 w 3024692"/>
                <a:gd name="connsiteY120" fmla="*/ 1526462 h 1546014"/>
                <a:gd name="connsiteX121" fmla="*/ 3024692 w 3024692"/>
                <a:gd name="connsiteY121" fmla="*/ 1546014 h 1546014"/>
                <a:gd name="connsiteX0" fmla="*/ 0 w 3024692"/>
                <a:gd name="connsiteY0" fmla="*/ 0 h 1526461"/>
                <a:gd name="connsiteX1" fmla="*/ 0 w 3024692"/>
                <a:gd name="connsiteY1" fmla="*/ 19298 h 1526461"/>
                <a:gd name="connsiteX2" fmla="*/ 29086 w 3024692"/>
                <a:gd name="connsiteY2" fmla="*/ 19298 h 1526461"/>
                <a:gd name="connsiteX3" fmla="*/ 29086 w 3024692"/>
                <a:gd name="connsiteY3" fmla="*/ 41136 h 1526461"/>
                <a:gd name="connsiteX4" fmla="*/ 103516 w 3024692"/>
                <a:gd name="connsiteY4" fmla="*/ 41136 h 1526461"/>
                <a:gd name="connsiteX5" fmla="*/ 103516 w 3024692"/>
                <a:gd name="connsiteY5" fmla="*/ 75415 h 1526461"/>
                <a:gd name="connsiteX6" fmla="*/ 116852 w 3024692"/>
                <a:gd name="connsiteY6" fmla="*/ 75415 h 1526461"/>
                <a:gd name="connsiteX7" fmla="*/ 116852 w 3024692"/>
                <a:gd name="connsiteY7" fmla="*/ 91793 h 1526461"/>
                <a:gd name="connsiteX8" fmla="*/ 131967 w 3024692"/>
                <a:gd name="connsiteY8" fmla="*/ 91793 h 1526461"/>
                <a:gd name="connsiteX9" fmla="*/ 131967 w 3024692"/>
                <a:gd name="connsiteY9" fmla="*/ 112615 h 1526461"/>
                <a:gd name="connsiteX10" fmla="*/ 226464 w 3024692"/>
                <a:gd name="connsiteY10" fmla="*/ 112615 h 1526461"/>
                <a:gd name="connsiteX11" fmla="*/ 226464 w 3024692"/>
                <a:gd name="connsiteY11" fmla="*/ 187523 h 1526461"/>
                <a:gd name="connsiteX12" fmla="*/ 258853 w 3024692"/>
                <a:gd name="connsiteY12" fmla="*/ 187523 h 1526461"/>
                <a:gd name="connsiteX13" fmla="*/ 258853 w 3024692"/>
                <a:gd name="connsiteY13" fmla="*/ 228531 h 1526461"/>
                <a:gd name="connsiteX14" fmla="*/ 297211 w 3024692"/>
                <a:gd name="connsiteY14" fmla="*/ 228531 h 1526461"/>
                <a:gd name="connsiteX15" fmla="*/ 297211 w 3024692"/>
                <a:gd name="connsiteY15" fmla="*/ 291885 h 1526461"/>
                <a:gd name="connsiteX16" fmla="*/ 335315 w 3024692"/>
                <a:gd name="connsiteY16" fmla="*/ 291885 h 1526461"/>
                <a:gd name="connsiteX17" fmla="*/ 335315 w 3024692"/>
                <a:gd name="connsiteY17" fmla="*/ 311945 h 1526461"/>
                <a:gd name="connsiteX18" fmla="*/ 358177 w 3024692"/>
                <a:gd name="connsiteY18" fmla="*/ 311945 h 1526461"/>
                <a:gd name="connsiteX19" fmla="*/ 358177 w 3024692"/>
                <a:gd name="connsiteY19" fmla="*/ 336322 h 1526461"/>
                <a:gd name="connsiteX20" fmla="*/ 442641 w 3024692"/>
                <a:gd name="connsiteY20" fmla="*/ 336322 h 1526461"/>
                <a:gd name="connsiteX21" fmla="*/ 442641 w 3024692"/>
                <a:gd name="connsiteY21" fmla="*/ 357778 h 1526461"/>
                <a:gd name="connsiteX22" fmla="*/ 511228 w 3024692"/>
                <a:gd name="connsiteY22" fmla="*/ 357778 h 1526461"/>
                <a:gd name="connsiteX23" fmla="*/ 511228 w 3024692"/>
                <a:gd name="connsiteY23" fmla="*/ 376950 h 1526461"/>
                <a:gd name="connsiteX24" fmla="*/ 608520 w 3024692"/>
                <a:gd name="connsiteY24" fmla="*/ 376950 h 1526461"/>
                <a:gd name="connsiteX25" fmla="*/ 608520 w 3024692"/>
                <a:gd name="connsiteY25" fmla="*/ 395994 h 1526461"/>
                <a:gd name="connsiteX26" fmla="*/ 624016 w 3024692"/>
                <a:gd name="connsiteY26" fmla="*/ 395994 h 1526461"/>
                <a:gd name="connsiteX27" fmla="*/ 624016 w 3024692"/>
                <a:gd name="connsiteY27" fmla="*/ 398279 h 1526461"/>
                <a:gd name="connsiteX28" fmla="*/ 633796 w 3024692"/>
                <a:gd name="connsiteY28" fmla="*/ 398279 h 1526461"/>
                <a:gd name="connsiteX29" fmla="*/ 633796 w 3024692"/>
                <a:gd name="connsiteY29" fmla="*/ 401834 h 1526461"/>
                <a:gd name="connsiteX30" fmla="*/ 640273 w 3024692"/>
                <a:gd name="connsiteY30" fmla="*/ 401834 h 1526461"/>
                <a:gd name="connsiteX31" fmla="*/ 640273 w 3024692"/>
                <a:gd name="connsiteY31" fmla="*/ 426084 h 1526461"/>
                <a:gd name="connsiteX32" fmla="*/ 670884 w 3024692"/>
                <a:gd name="connsiteY32" fmla="*/ 426084 h 1526461"/>
                <a:gd name="connsiteX33" fmla="*/ 670884 w 3024692"/>
                <a:gd name="connsiteY33" fmla="*/ 436114 h 1526461"/>
                <a:gd name="connsiteX34" fmla="*/ 678377 w 3024692"/>
                <a:gd name="connsiteY34" fmla="*/ 436114 h 1526461"/>
                <a:gd name="connsiteX35" fmla="*/ 678377 w 3024692"/>
                <a:gd name="connsiteY35" fmla="*/ 440812 h 1526461"/>
                <a:gd name="connsiteX36" fmla="*/ 685998 w 3024692"/>
                <a:gd name="connsiteY36" fmla="*/ 440812 h 1526461"/>
                <a:gd name="connsiteX37" fmla="*/ 685998 w 3024692"/>
                <a:gd name="connsiteY37" fmla="*/ 471409 h 1526461"/>
                <a:gd name="connsiteX38" fmla="*/ 702256 w 3024692"/>
                <a:gd name="connsiteY38" fmla="*/ 471409 h 1526461"/>
                <a:gd name="connsiteX39" fmla="*/ 702256 w 3024692"/>
                <a:gd name="connsiteY39" fmla="*/ 520671 h 1526461"/>
                <a:gd name="connsiteX40" fmla="*/ 719276 w 3024692"/>
                <a:gd name="connsiteY40" fmla="*/ 520671 h 1526461"/>
                <a:gd name="connsiteX41" fmla="*/ 719276 w 3024692"/>
                <a:gd name="connsiteY41" fmla="*/ 528923 h 1526461"/>
                <a:gd name="connsiteX42" fmla="*/ 726261 w 3024692"/>
                <a:gd name="connsiteY42" fmla="*/ 528923 h 1526461"/>
                <a:gd name="connsiteX43" fmla="*/ 726261 w 3024692"/>
                <a:gd name="connsiteY43" fmla="*/ 545555 h 1526461"/>
                <a:gd name="connsiteX44" fmla="*/ 741376 w 3024692"/>
                <a:gd name="connsiteY44" fmla="*/ 545555 h 1526461"/>
                <a:gd name="connsiteX45" fmla="*/ 741376 w 3024692"/>
                <a:gd name="connsiteY45" fmla="*/ 559648 h 1526461"/>
                <a:gd name="connsiteX46" fmla="*/ 772367 w 3024692"/>
                <a:gd name="connsiteY46" fmla="*/ 559648 h 1526461"/>
                <a:gd name="connsiteX47" fmla="*/ 772367 w 3024692"/>
                <a:gd name="connsiteY47" fmla="*/ 567392 h 1526461"/>
                <a:gd name="connsiteX48" fmla="*/ 780369 w 3024692"/>
                <a:gd name="connsiteY48" fmla="*/ 567392 h 1526461"/>
                <a:gd name="connsiteX49" fmla="*/ 780369 w 3024692"/>
                <a:gd name="connsiteY49" fmla="*/ 576153 h 1526461"/>
                <a:gd name="connsiteX50" fmla="*/ 983463 w 3024692"/>
                <a:gd name="connsiteY50" fmla="*/ 576153 h 1526461"/>
                <a:gd name="connsiteX51" fmla="*/ 983463 w 3024692"/>
                <a:gd name="connsiteY51" fmla="*/ 594943 h 1526461"/>
                <a:gd name="connsiteX52" fmla="*/ 1042905 w 3024692"/>
                <a:gd name="connsiteY52" fmla="*/ 594943 h 1526461"/>
                <a:gd name="connsiteX53" fmla="*/ 1042905 w 3024692"/>
                <a:gd name="connsiteY53" fmla="*/ 636079 h 1526461"/>
                <a:gd name="connsiteX54" fmla="*/ 1080882 w 3024692"/>
                <a:gd name="connsiteY54" fmla="*/ 636079 h 1526461"/>
                <a:gd name="connsiteX55" fmla="*/ 1080882 w 3024692"/>
                <a:gd name="connsiteY55" fmla="*/ 678357 h 1526461"/>
                <a:gd name="connsiteX56" fmla="*/ 1091424 w 3024692"/>
                <a:gd name="connsiteY56" fmla="*/ 678357 h 1526461"/>
                <a:gd name="connsiteX57" fmla="*/ 1091424 w 3024692"/>
                <a:gd name="connsiteY57" fmla="*/ 718223 h 1526461"/>
                <a:gd name="connsiteX58" fmla="*/ 1114160 w 3024692"/>
                <a:gd name="connsiteY58" fmla="*/ 718223 h 1526461"/>
                <a:gd name="connsiteX59" fmla="*/ 1114160 w 3024692"/>
                <a:gd name="connsiteY59" fmla="*/ 736887 h 1526461"/>
                <a:gd name="connsiteX60" fmla="*/ 1129782 w 3024692"/>
                <a:gd name="connsiteY60" fmla="*/ 736887 h 1526461"/>
                <a:gd name="connsiteX61" fmla="*/ 1129782 w 3024692"/>
                <a:gd name="connsiteY61" fmla="*/ 762787 h 1526461"/>
                <a:gd name="connsiteX62" fmla="*/ 1154169 w 3024692"/>
                <a:gd name="connsiteY62" fmla="*/ 762787 h 1526461"/>
                <a:gd name="connsiteX63" fmla="*/ 1154169 w 3024692"/>
                <a:gd name="connsiteY63" fmla="*/ 819285 h 1526461"/>
                <a:gd name="connsiteX64" fmla="*/ 1176523 w 3024692"/>
                <a:gd name="connsiteY64" fmla="*/ 819285 h 1526461"/>
                <a:gd name="connsiteX65" fmla="*/ 1176523 w 3024692"/>
                <a:gd name="connsiteY65" fmla="*/ 823094 h 1526461"/>
                <a:gd name="connsiteX66" fmla="*/ 1184017 w 3024692"/>
                <a:gd name="connsiteY66" fmla="*/ 823094 h 1526461"/>
                <a:gd name="connsiteX67" fmla="*/ 1184017 w 3024692"/>
                <a:gd name="connsiteY67" fmla="*/ 863975 h 1526461"/>
                <a:gd name="connsiteX68" fmla="*/ 1290835 w 3024692"/>
                <a:gd name="connsiteY68" fmla="*/ 863975 h 1526461"/>
                <a:gd name="connsiteX69" fmla="*/ 1290835 w 3024692"/>
                <a:gd name="connsiteY69" fmla="*/ 882893 h 1526461"/>
                <a:gd name="connsiteX70" fmla="*/ 1317762 w 3024692"/>
                <a:gd name="connsiteY70" fmla="*/ 882893 h 1526461"/>
                <a:gd name="connsiteX71" fmla="*/ 1317762 w 3024692"/>
                <a:gd name="connsiteY71" fmla="*/ 927837 h 1526461"/>
                <a:gd name="connsiteX72" fmla="*/ 1341259 w 3024692"/>
                <a:gd name="connsiteY72" fmla="*/ 927837 h 1526461"/>
                <a:gd name="connsiteX73" fmla="*/ 1341259 w 3024692"/>
                <a:gd name="connsiteY73" fmla="*/ 946627 h 1526461"/>
                <a:gd name="connsiteX74" fmla="*/ 1370091 w 3024692"/>
                <a:gd name="connsiteY74" fmla="*/ 946627 h 1526461"/>
                <a:gd name="connsiteX75" fmla="*/ 1370091 w 3024692"/>
                <a:gd name="connsiteY75" fmla="*/ 968592 h 1526461"/>
                <a:gd name="connsiteX76" fmla="*/ 1412259 w 3024692"/>
                <a:gd name="connsiteY76" fmla="*/ 968592 h 1526461"/>
                <a:gd name="connsiteX77" fmla="*/ 1412259 w 3024692"/>
                <a:gd name="connsiteY77" fmla="*/ 1000459 h 1526461"/>
                <a:gd name="connsiteX78" fmla="*/ 1440964 w 3024692"/>
                <a:gd name="connsiteY78" fmla="*/ 1000459 h 1526461"/>
                <a:gd name="connsiteX79" fmla="*/ 1440964 w 3024692"/>
                <a:gd name="connsiteY79" fmla="*/ 1007950 h 1526461"/>
                <a:gd name="connsiteX80" fmla="*/ 1459508 w 3024692"/>
                <a:gd name="connsiteY80" fmla="*/ 1007950 h 1526461"/>
                <a:gd name="connsiteX81" fmla="*/ 1459508 w 3024692"/>
                <a:gd name="connsiteY81" fmla="*/ 1012775 h 1526461"/>
                <a:gd name="connsiteX82" fmla="*/ 1474750 w 3024692"/>
                <a:gd name="connsiteY82" fmla="*/ 1012775 h 1526461"/>
                <a:gd name="connsiteX83" fmla="*/ 1474750 w 3024692"/>
                <a:gd name="connsiteY83" fmla="*/ 1030549 h 1526461"/>
                <a:gd name="connsiteX84" fmla="*/ 1497866 w 3024692"/>
                <a:gd name="connsiteY84" fmla="*/ 1030549 h 1526461"/>
                <a:gd name="connsiteX85" fmla="*/ 1497866 w 3024692"/>
                <a:gd name="connsiteY85" fmla="*/ 1053783 h 1526461"/>
                <a:gd name="connsiteX86" fmla="*/ 1523523 w 3024692"/>
                <a:gd name="connsiteY86" fmla="*/ 1053783 h 1526461"/>
                <a:gd name="connsiteX87" fmla="*/ 1523523 w 3024692"/>
                <a:gd name="connsiteY87" fmla="*/ 1094411 h 1526461"/>
                <a:gd name="connsiteX88" fmla="*/ 1575853 w 3024692"/>
                <a:gd name="connsiteY88" fmla="*/ 1094411 h 1526461"/>
                <a:gd name="connsiteX89" fmla="*/ 1575853 w 3024692"/>
                <a:gd name="connsiteY89" fmla="*/ 1114598 h 1526461"/>
                <a:gd name="connsiteX90" fmla="*/ 1622593 w 3024692"/>
                <a:gd name="connsiteY90" fmla="*/ 1114598 h 1526461"/>
                <a:gd name="connsiteX91" fmla="*/ 1622593 w 3024692"/>
                <a:gd name="connsiteY91" fmla="*/ 1137324 h 1526461"/>
                <a:gd name="connsiteX92" fmla="*/ 1832800 w 3024692"/>
                <a:gd name="connsiteY92" fmla="*/ 1137324 h 1526461"/>
                <a:gd name="connsiteX93" fmla="*/ 1832800 w 3024692"/>
                <a:gd name="connsiteY93" fmla="*/ 1157384 h 1526461"/>
                <a:gd name="connsiteX94" fmla="*/ 1912056 w 3024692"/>
                <a:gd name="connsiteY94" fmla="*/ 1157384 h 1526461"/>
                <a:gd name="connsiteX95" fmla="*/ 1912056 w 3024692"/>
                <a:gd name="connsiteY95" fmla="*/ 1176048 h 1526461"/>
                <a:gd name="connsiteX96" fmla="*/ 1973150 w 3024692"/>
                <a:gd name="connsiteY96" fmla="*/ 1176048 h 1526461"/>
                <a:gd name="connsiteX97" fmla="*/ 1973150 w 3024692"/>
                <a:gd name="connsiteY97" fmla="*/ 1230768 h 1526461"/>
                <a:gd name="connsiteX98" fmla="*/ 1987375 w 3024692"/>
                <a:gd name="connsiteY98" fmla="*/ 1230768 h 1526461"/>
                <a:gd name="connsiteX99" fmla="*/ 1987375 w 3024692"/>
                <a:gd name="connsiteY99" fmla="*/ 1291202 h 1526461"/>
                <a:gd name="connsiteX100" fmla="*/ 2004268 w 3024692"/>
                <a:gd name="connsiteY100" fmla="*/ 1291202 h 1526461"/>
                <a:gd name="connsiteX101" fmla="*/ 2004268 w 3024692"/>
                <a:gd name="connsiteY101" fmla="*/ 1308088 h 1526461"/>
                <a:gd name="connsiteX102" fmla="*/ 2027511 w 3024692"/>
                <a:gd name="connsiteY102" fmla="*/ 1308088 h 1526461"/>
                <a:gd name="connsiteX103" fmla="*/ 2027511 w 3024692"/>
                <a:gd name="connsiteY103" fmla="*/ 1318118 h 1526461"/>
                <a:gd name="connsiteX104" fmla="*/ 2116039 w 3024692"/>
                <a:gd name="connsiteY104" fmla="*/ 1318118 h 1526461"/>
                <a:gd name="connsiteX105" fmla="*/ 2116039 w 3024692"/>
                <a:gd name="connsiteY105" fmla="*/ 1329164 h 1526461"/>
                <a:gd name="connsiteX106" fmla="*/ 2252198 w 3024692"/>
                <a:gd name="connsiteY106" fmla="*/ 1329164 h 1526461"/>
                <a:gd name="connsiteX107" fmla="*/ 2252198 w 3024692"/>
                <a:gd name="connsiteY107" fmla="*/ 1354048 h 1526461"/>
                <a:gd name="connsiteX108" fmla="*/ 2385307 w 3024692"/>
                <a:gd name="connsiteY108" fmla="*/ 1354048 h 1526461"/>
                <a:gd name="connsiteX109" fmla="*/ 2385307 w 3024692"/>
                <a:gd name="connsiteY109" fmla="*/ 1372711 h 1526461"/>
                <a:gd name="connsiteX110" fmla="*/ 2424936 w 3024692"/>
                <a:gd name="connsiteY110" fmla="*/ 1372711 h 1526461"/>
                <a:gd name="connsiteX111" fmla="*/ 2424936 w 3024692"/>
                <a:gd name="connsiteY111" fmla="*/ 1417148 h 1526461"/>
                <a:gd name="connsiteX112" fmla="*/ 2462786 w 3024692"/>
                <a:gd name="connsiteY112" fmla="*/ 1417148 h 1526461"/>
                <a:gd name="connsiteX113" fmla="*/ 2462786 w 3024692"/>
                <a:gd name="connsiteY113" fmla="*/ 1438478 h 1526461"/>
                <a:gd name="connsiteX114" fmla="*/ 2611645 w 3024692"/>
                <a:gd name="connsiteY114" fmla="*/ 1438478 h 1526461"/>
                <a:gd name="connsiteX115" fmla="*/ 2611645 w 3024692"/>
                <a:gd name="connsiteY115" fmla="*/ 1483549 h 1526461"/>
                <a:gd name="connsiteX116" fmla="*/ 2667404 w 3024692"/>
                <a:gd name="connsiteY116" fmla="*/ 1483549 h 1526461"/>
                <a:gd name="connsiteX117" fmla="*/ 2667404 w 3024692"/>
                <a:gd name="connsiteY117" fmla="*/ 1502466 h 1526461"/>
                <a:gd name="connsiteX118" fmla="*/ 2854494 w 3024692"/>
                <a:gd name="connsiteY118" fmla="*/ 1502466 h 1526461"/>
                <a:gd name="connsiteX119" fmla="*/ 2854494 w 3024692"/>
                <a:gd name="connsiteY119" fmla="*/ 1526462 h 1526461"/>
                <a:gd name="connsiteX120" fmla="*/ 3024692 w 3024692"/>
                <a:gd name="connsiteY120" fmla="*/ 1526462 h 1526461"/>
                <a:gd name="connsiteX0" fmla="*/ 0 w 2854494"/>
                <a:gd name="connsiteY0" fmla="*/ 0 h 1526462"/>
                <a:gd name="connsiteX1" fmla="*/ 0 w 2854494"/>
                <a:gd name="connsiteY1" fmla="*/ 19298 h 1526462"/>
                <a:gd name="connsiteX2" fmla="*/ 29086 w 2854494"/>
                <a:gd name="connsiteY2" fmla="*/ 19298 h 1526462"/>
                <a:gd name="connsiteX3" fmla="*/ 29086 w 2854494"/>
                <a:gd name="connsiteY3" fmla="*/ 41136 h 1526462"/>
                <a:gd name="connsiteX4" fmla="*/ 103516 w 2854494"/>
                <a:gd name="connsiteY4" fmla="*/ 41136 h 1526462"/>
                <a:gd name="connsiteX5" fmla="*/ 103516 w 2854494"/>
                <a:gd name="connsiteY5" fmla="*/ 75415 h 1526462"/>
                <a:gd name="connsiteX6" fmla="*/ 116852 w 2854494"/>
                <a:gd name="connsiteY6" fmla="*/ 75415 h 1526462"/>
                <a:gd name="connsiteX7" fmla="*/ 116852 w 2854494"/>
                <a:gd name="connsiteY7" fmla="*/ 91793 h 1526462"/>
                <a:gd name="connsiteX8" fmla="*/ 131967 w 2854494"/>
                <a:gd name="connsiteY8" fmla="*/ 91793 h 1526462"/>
                <a:gd name="connsiteX9" fmla="*/ 131967 w 2854494"/>
                <a:gd name="connsiteY9" fmla="*/ 112615 h 1526462"/>
                <a:gd name="connsiteX10" fmla="*/ 226464 w 2854494"/>
                <a:gd name="connsiteY10" fmla="*/ 112615 h 1526462"/>
                <a:gd name="connsiteX11" fmla="*/ 226464 w 2854494"/>
                <a:gd name="connsiteY11" fmla="*/ 187523 h 1526462"/>
                <a:gd name="connsiteX12" fmla="*/ 258853 w 2854494"/>
                <a:gd name="connsiteY12" fmla="*/ 187523 h 1526462"/>
                <a:gd name="connsiteX13" fmla="*/ 258853 w 2854494"/>
                <a:gd name="connsiteY13" fmla="*/ 228531 h 1526462"/>
                <a:gd name="connsiteX14" fmla="*/ 297211 w 2854494"/>
                <a:gd name="connsiteY14" fmla="*/ 228531 h 1526462"/>
                <a:gd name="connsiteX15" fmla="*/ 297211 w 2854494"/>
                <a:gd name="connsiteY15" fmla="*/ 291885 h 1526462"/>
                <a:gd name="connsiteX16" fmla="*/ 335315 w 2854494"/>
                <a:gd name="connsiteY16" fmla="*/ 291885 h 1526462"/>
                <a:gd name="connsiteX17" fmla="*/ 335315 w 2854494"/>
                <a:gd name="connsiteY17" fmla="*/ 311945 h 1526462"/>
                <a:gd name="connsiteX18" fmla="*/ 358177 w 2854494"/>
                <a:gd name="connsiteY18" fmla="*/ 311945 h 1526462"/>
                <a:gd name="connsiteX19" fmla="*/ 358177 w 2854494"/>
                <a:gd name="connsiteY19" fmla="*/ 336322 h 1526462"/>
                <a:gd name="connsiteX20" fmla="*/ 442641 w 2854494"/>
                <a:gd name="connsiteY20" fmla="*/ 336322 h 1526462"/>
                <a:gd name="connsiteX21" fmla="*/ 442641 w 2854494"/>
                <a:gd name="connsiteY21" fmla="*/ 357778 h 1526462"/>
                <a:gd name="connsiteX22" fmla="*/ 511228 w 2854494"/>
                <a:gd name="connsiteY22" fmla="*/ 357778 h 1526462"/>
                <a:gd name="connsiteX23" fmla="*/ 511228 w 2854494"/>
                <a:gd name="connsiteY23" fmla="*/ 376950 h 1526462"/>
                <a:gd name="connsiteX24" fmla="*/ 608520 w 2854494"/>
                <a:gd name="connsiteY24" fmla="*/ 376950 h 1526462"/>
                <a:gd name="connsiteX25" fmla="*/ 608520 w 2854494"/>
                <a:gd name="connsiteY25" fmla="*/ 395994 h 1526462"/>
                <a:gd name="connsiteX26" fmla="*/ 624016 w 2854494"/>
                <a:gd name="connsiteY26" fmla="*/ 395994 h 1526462"/>
                <a:gd name="connsiteX27" fmla="*/ 624016 w 2854494"/>
                <a:gd name="connsiteY27" fmla="*/ 398279 h 1526462"/>
                <a:gd name="connsiteX28" fmla="*/ 633796 w 2854494"/>
                <a:gd name="connsiteY28" fmla="*/ 398279 h 1526462"/>
                <a:gd name="connsiteX29" fmla="*/ 633796 w 2854494"/>
                <a:gd name="connsiteY29" fmla="*/ 401834 h 1526462"/>
                <a:gd name="connsiteX30" fmla="*/ 640273 w 2854494"/>
                <a:gd name="connsiteY30" fmla="*/ 401834 h 1526462"/>
                <a:gd name="connsiteX31" fmla="*/ 640273 w 2854494"/>
                <a:gd name="connsiteY31" fmla="*/ 426084 h 1526462"/>
                <a:gd name="connsiteX32" fmla="*/ 670884 w 2854494"/>
                <a:gd name="connsiteY32" fmla="*/ 426084 h 1526462"/>
                <a:gd name="connsiteX33" fmla="*/ 670884 w 2854494"/>
                <a:gd name="connsiteY33" fmla="*/ 436114 h 1526462"/>
                <a:gd name="connsiteX34" fmla="*/ 678377 w 2854494"/>
                <a:gd name="connsiteY34" fmla="*/ 436114 h 1526462"/>
                <a:gd name="connsiteX35" fmla="*/ 678377 w 2854494"/>
                <a:gd name="connsiteY35" fmla="*/ 440812 h 1526462"/>
                <a:gd name="connsiteX36" fmla="*/ 685998 w 2854494"/>
                <a:gd name="connsiteY36" fmla="*/ 440812 h 1526462"/>
                <a:gd name="connsiteX37" fmla="*/ 685998 w 2854494"/>
                <a:gd name="connsiteY37" fmla="*/ 471409 h 1526462"/>
                <a:gd name="connsiteX38" fmla="*/ 702256 w 2854494"/>
                <a:gd name="connsiteY38" fmla="*/ 471409 h 1526462"/>
                <a:gd name="connsiteX39" fmla="*/ 702256 w 2854494"/>
                <a:gd name="connsiteY39" fmla="*/ 520671 h 1526462"/>
                <a:gd name="connsiteX40" fmla="*/ 719276 w 2854494"/>
                <a:gd name="connsiteY40" fmla="*/ 520671 h 1526462"/>
                <a:gd name="connsiteX41" fmla="*/ 719276 w 2854494"/>
                <a:gd name="connsiteY41" fmla="*/ 528923 h 1526462"/>
                <a:gd name="connsiteX42" fmla="*/ 726261 w 2854494"/>
                <a:gd name="connsiteY42" fmla="*/ 528923 h 1526462"/>
                <a:gd name="connsiteX43" fmla="*/ 726261 w 2854494"/>
                <a:gd name="connsiteY43" fmla="*/ 545555 h 1526462"/>
                <a:gd name="connsiteX44" fmla="*/ 741376 w 2854494"/>
                <a:gd name="connsiteY44" fmla="*/ 545555 h 1526462"/>
                <a:gd name="connsiteX45" fmla="*/ 741376 w 2854494"/>
                <a:gd name="connsiteY45" fmla="*/ 559648 h 1526462"/>
                <a:gd name="connsiteX46" fmla="*/ 772367 w 2854494"/>
                <a:gd name="connsiteY46" fmla="*/ 559648 h 1526462"/>
                <a:gd name="connsiteX47" fmla="*/ 772367 w 2854494"/>
                <a:gd name="connsiteY47" fmla="*/ 567392 h 1526462"/>
                <a:gd name="connsiteX48" fmla="*/ 780369 w 2854494"/>
                <a:gd name="connsiteY48" fmla="*/ 567392 h 1526462"/>
                <a:gd name="connsiteX49" fmla="*/ 780369 w 2854494"/>
                <a:gd name="connsiteY49" fmla="*/ 576153 h 1526462"/>
                <a:gd name="connsiteX50" fmla="*/ 983463 w 2854494"/>
                <a:gd name="connsiteY50" fmla="*/ 576153 h 1526462"/>
                <a:gd name="connsiteX51" fmla="*/ 983463 w 2854494"/>
                <a:gd name="connsiteY51" fmla="*/ 594943 h 1526462"/>
                <a:gd name="connsiteX52" fmla="*/ 1042905 w 2854494"/>
                <a:gd name="connsiteY52" fmla="*/ 594943 h 1526462"/>
                <a:gd name="connsiteX53" fmla="*/ 1042905 w 2854494"/>
                <a:gd name="connsiteY53" fmla="*/ 636079 h 1526462"/>
                <a:gd name="connsiteX54" fmla="*/ 1080882 w 2854494"/>
                <a:gd name="connsiteY54" fmla="*/ 636079 h 1526462"/>
                <a:gd name="connsiteX55" fmla="*/ 1080882 w 2854494"/>
                <a:gd name="connsiteY55" fmla="*/ 678357 h 1526462"/>
                <a:gd name="connsiteX56" fmla="*/ 1091424 w 2854494"/>
                <a:gd name="connsiteY56" fmla="*/ 678357 h 1526462"/>
                <a:gd name="connsiteX57" fmla="*/ 1091424 w 2854494"/>
                <a:gd name="connsiteY57" fmla="*/ 718223 h 1526462"/>
                <a:gd name="connsiteX58" fmla="*/ 1114160 w 2854494"/>
                <a:gd name="connsiteY58" fmla="*/ 718223 h 1526462"/>
                <a:gd name="connsiteX59" fmla="*/ 1114160 w 2854494"/>
                <a:gd name="connsiteY59" fmla="*/ 736887 h 1526462"/>
                <a:gd name="connsiteX60" fmla="*/ 1129782 w 2854494"/>
                <a:gd name="connsiteY60" fmla="*/ 736887 h 1526462"/>
                <a:gd name="connsiteX61" fmla="*/ 1129782 w 2854494"/>
                <a:gd name="connsiteY61" fmla="*/ 762787 h 1526462"/>
                <a:gd name="connsiteX62" fmla="*/ 1154169 w 2854494"/>
                <a:gd name="connsiteY62" fmla="*/ 762787 h 1526462"/>
                <a:gd name="connsiteX63" fmla="*/ 1154169 w 2854494"/>
                <a:gd name="connsiteY63" fmla="*/ 819285 h 1526462"/>
                <a:gd name="connsiteX64" fmla="*/ 1176523 w 2854494"/>
                <a:gd name="connsiteY64" fmla="*/ 819285 h 1526462"/>
                <a:gd name="connsiteX65" fmla="*/ 1176523 w 2854494"/>
                <a:gd name="connsiteY65" fmla="*/ 823094 h 1526462"/>
                <a:gd name="connsiteX66" fmla="*/ 1184017 w 2854494"/>
                <a:gd name="connsiteY66" fmla="*/ 823094 h 1526462"/>
                <a:gd name="connsiteX67" fmla="*/ 1184017 w 2854494"/>
                <a:gd name="connsiteY67" fmla="*/ 863975 h 1526462"/>
                <a:gd name="connsiteX68" fmla="*/ 1290835 w 2854494"/>
                <a:gd name="connsiteY68" fmla="*/ 863975 h 1526462"/>
                <a:gd name="connsiteX69" fmla="*/ 1290835 w 2854494"/>
                <a:gd name="connsiteY69" fmla="*/ 882893 h 1526462"/>
                <a:gd name="connsiteX70" fmla="*/ 1317762 w 2854494"/>
                <a:gd name="connsiteY70" fmla="*/ 882893 h 1526462"/>
                <a:gd name="connsiteX71" fmla="*/ 1317762 w 2854494"/>
                <a:gd name="connsiteY71" fmla="*/ 927837 h 1526462"/>
                <a:gd name="connsiteX72" fmla="*/ 1341259 w 2854494"/>
                <a:gd name="connsiteY72" fmla="*/ 927837 h 1526462"/>
                <a:gd name="connsiteX73" fmla="*/ 1341259 w 2854494"/>
                <a:gd name="connsiteY73" fmla="*/ 946627 h 1526462"/>
                <a:gd name="connsiteX74" fmla="*/ 1370091 w 2854494"/>
                <a:gd name="connsiteY74" fmla="*/ 946627 h 1526462"/>
                <a:gd name="connsiteX75" fmla="*/ 1370091 w 2854494"/>
                <a:gd name="connsiteY75" fmla="*/ 968592 h 1526462"/>
                <a:gd name="connsiteX76" fmla="*/ 1412259 w 2854494"/>
                <a:gd name="connsiteY76" fmla="*/ 968592 h 1526462"/>
                <a:gd name="connsiteX77" fmla="*/ 1412259 w 2854494"/>
                <a:gd name="connsiteY77" fmla="*/ 1000459 h 1526462"/>
                <a:gd name="connsiteX78" fmla="*/ 1440964 w 2854494"/>
                <a:gd name="connsiteY78" fmla="*/ 1000459 h 1526462"/>
                <a:gd name="connsiteX79" fmla="*/ 1440964 w 2854494"/>
                <a:gd name="connsiteY79" fmla="*/ 1007950 h 1526462"/>
                <a:gd name="connsiteX80" fmla="*/ 1459508 w 2854494"/>
                <a:gd name="connsiteY80" fmla="*/ 1007950 h 1526462"/>
                <a:gd name="connsiteX81" fmla="*/ 1459508 w 2854494"/>
                <a:gd name="connsiteY81" fmla="*/ 1012775 h 1526462"/>
                <a:gd name="connsiteX82" fmla="*/ 1474750 w 2854494"/>
                <a:gd name="connsiteY82" fmla="*/ 1012775 h 1526462"/>
                <a:gd name="connsiteX83" fmla="*/ 1474750 w 2854494"/>
                <a:gd name="connsiteY83" fmla="*/ 1030549 h 1526462"/>
                <a:gd name="connsiteX84" fmla="*/ 1497866 w 2854494"/>
                <a:gd name="connsiteY84" fmla="*/ 1030549 h 1526462"/>
                <a:gd name="connsiteX85" fmla="*/ 1497866 w 2854494"/>
                <a:gd name="connsiteY85" fmla="*/ 1053783 h 1526462"/>
                <a:gd name="connsiteX86" fmla="*/ 1523523 w 2854494"/>
                <a:gd name="connsiteY86" fmla="*/ 1053783 h 1526462"/>
                <a:gd name="connsiteX87" fmla="*/ 1523523 w 2854494"/>
                <a:gd name="connsiteY87" fmla="*/ 1094411 h 1526462"/>
                <a:gd name="connsiteX88" fmla="*/ 1575853 w 2854494"/>
                <a:gd name="connsiteY88" fmla="*/ 1094411 h 1526462"/>
                <a:gd name="connsiteX89" fmla="*/ 1575853 w 2854494"/>
                <a:gd name="connsiteY89" fmla="*/ 1114598 h 1526462"/>
                <a:gd name="connsiteX90" fmla="*/ 1622593 w 2854494"/>
                <a:gd name="connsiteY90" fmla="*/ 1114598 h 1526462"/>
                <a:gd name="connsiteX91" fmla="*/ 1622593 w 2854494"/>
                <a:gd name="connsiteY91" fmla="*/ 1137324 h 1526462"/>
                <a:gd name="connsiteX92" fmla="*/ 1832800 w 2854494"/>
                <a:gd name="connsiteY92" fmla="*/ 1137324 h 1526462"/>
                <a:gd name="connsiteX93" fmla="*/ 1832800 w 2854494"/>
                <a:gd name="connsiteY93" fmla="*/ 1157384 h 1526462"/>
                <a:gd name="connsiteX94" fmla="*/ 1912056 w 2854494"/>
                <a:gd name="connsiteY94" fmla="*/ 1157384 h 1526462"/>
                <a:gd name="connsiteX95" fmla="*/ 1912056 w 2854494"/>
                <a:gd name="connsiteY95" fmla="*/ 1176048 h 1526462"/>
                <a:gd name="connsiteX96" fmla="*/ 1973150 w 2854494"/>
                <a:gd name="connsiteY96" fmla="*/ 1176048 h 1526462"/>
                <a:gd name="connsiteX97" fmla="*/ 1973150 w 2854494"/>
                <a:gd name="connsiteY97" fmla="*/ 1230768 h 1526462"/>
                <a:gd name="connsiteX98" fmla="*/ 1987375 w 2854494"/>
                <a:gd name="connsiteY98" fmla="*/ 1230768 h 1526462"/>
                <a:gd name="connsiteX99" fmla="*/ 1987375 w 2854494"/>
                <a:gd name="connsiteY99" fmla="*/ 1291202 h 1526462"/>
                <a:gd name="connsiteX100" fmla="*/ 2004268 w 2854494"/>
                <a:gd name="connsiteY100" fmla="*/ 1291202 h 1526462"/>
                <a:gd name="connsiteX101" fmla="*/ 2004268 w 2854494"/>
                <a:gd name="connsiteY101" fmla="*/ 1308088 h 1526462"/>
                <a:gd name="connsiteX102" fmla="*/ 2027511 w 2854494"/>
                <a:gd name="connsiteY102" fmla="*/ 1308088 h 1526462"/>
                <a:gd name="connsiteX103" fmla="*/ 2027511 w 2854494"/>
                <a:gd name="connsiteY103" fmla="*/ 1318118 h 1526462"/>
                <a:gd name="connsiteX104" fmla="*/ 2116039 w 2854494"/>
                <a:gd name="connsiteY104" fmla="*/ 1318118 h 1526462"/>
                <a:gd name="connsiteX105" fmla="*/ 2116039 w 2854494"/>
                <a:gd name="connsiteY105" fmla="*/ 1329164 h 1526462"/>
                <a:gd name="connsiteX106" fmla="*/ 2252198 w 2854494"/>
                <a:gd name="connsiteY106" fmla="*/ 1329164 h 1526462"/>
                <a:gd name="connsiteX107" fmla="*/ 2252198 w 2854494"/>
                <a:gd name="connsiteY107" fmla="*/ 1354048 h 1526462"/>
                <a:gd name="connsiteX108" fmla="*/ 2385307 w 2854494"/>
                <a:gd name="connsiteY108" fmla="*/ 1354048 h 1526462"/>
                <a:gd name="connsiteX109" fmla="*/ 2385307 w 2854494"/>
                <a:gd name="connsiteY109" fmla="*/ 1372711 h 1526462"/>
                <a:gd name="connsiteX110" fmla="*/ 2424936 w 2854494"/>
                <a:gd name="connsiteY110" fmla="*/ 1372711 h 1526462"/>
                <a:gd name="connsiteX111" fmla="*/ 2424936 w 2854494"/>
                <a:gd name="connsiteY111" fmla="*/ 1417148 h 1526462"/>
                <a:gd name="connsiteX112" fmla="*/ 2462786 w 2854494"/>
                <a:gd name="connsiteY112" fmla="*/ 1417148 h 1526462"/>
                <a:gd name="connsiteX113" fmla="*/ 2462786 w 2854494"/>
                <a:gd name="connsiteY113" fmla="*/ 1438478 h 1526462"/>
                <a:gd name="connsiteX114" fmla="*/ 2611645 w 2854494"/>
                <a:gd name="connsiteY114" fmla="*/ 1438478 h 1526462"/>
                <a:gd name="connsiteX115" fmla="*/ 2611645 w 2854494"/>
                <a:gd name="connsiteY115" fmla="*/ 1483549 h 1526462"/>
                <a:gd name="connsiteX116" fmla="*/ 2667404 w 2854494"/>
                <a:gd name="connsiteY116" fmla="*/ 1483549 h 1526462"/>
                <a:gd name="connsiteX117" fmla="*/ 2667404 w 2854494"/>
                <a:gd name="connsiteY117" fmla="*/ 1502466 h 1526462"/>
                <a:gd name="connsiteX118" fmla="*/ 2854494 w 2854494"/>
                <a:gd name="connsiteY118" fmla="*/ 1502466 h 1526462"/>
                <a:gd name="connsiteX119" fmla="*/ 2854494 w 2854494"/>
                <a:gd name="connsiteY119" fmla="*/ 1526462 h 1526462"/>
                <a:gd name="connsiteX0" fmla="*/ 0 w 2854494"/>
                <a:gd name="connsiteY0" fmla="*/ 0 h 1502467"/>
                <a:gd name="connsiteX1" fmla="*/ 0 w 2854494"/>
                <a:gd name="connsiteY1" fmla="*/ 19298 h 1502467"/>
                <a:gd name="connsiteX2" fmla="*/ 29086 w 2854494"/>
                <a:gd name="connsiteY2" fmla="*/ 19298 h 1502467"/>
                <a:gd name="connsiteX3" fmla="*/ 29086 w 2854494"/>
                <a:gd name="connsiteY3" fmla="*/ 41136 h 1502467"/>
                <a:gd name="connsiteX4" fmla="*/ 103516 w 2854494"/>
                <a:gd name="connsiteY4" fmla="*/ 41136 h 1502467"/>
                <a:gd name="connsiteX5" fmla="*/ 103516 w 2854494"/>
                <a:gd name="connsiteY5" fmla="*/ 75415 h 1502467"/>
                <a:gd name="connsiteX6" fmla="*/ 116852 w 2854494"/>
                <a:gd name="connsiteY6" fmla="*/ 75415 h 1502467"/>
                <a:gd name="connsiteX7" fmla="*/ 116852 w 2854494"/>
                <a:gd name="connsiteY7" fmla="*/ 91793 h 1502467"/>
                <a:gd name="connsiteX8" fmla="*/ 131967 w 2854494"/>
                <a:gd name="connsiteY8" fmla="*/ 91793 h 1502467"/>
                <a:gd name="connsiteX9" fmla="*/ 131967 w 2854494"/>
                <a:gd name="connsiteY9" fmla="*/ 112615 h 1502467"/>
                <a:gd name="connsiteX10" fmla="*/ 226464 w 2854494"/>
                <a:gd name="connsiteY10" fmla="*/ 112615 h 1502467"/>
                <a:gd name="connsiteX11" fmla="*/ 226464 w 2854494"/>
                <a:gd name="connsiteY11" fmla="*/ 187523 h 1502467"/>
                <a:gd name="connsiteX12" fmla="*/ 258853 w 2854494"/>
                <a:gd name="connsiteY12" fmla="*/ 187523 h 1502467"/>
                <a:gd name="connsiteX13" fmla="*/ 258853 w 2854494"/>
                <a:gd name="connsiteY13" fmla="*/ 228531 h 1502467"/>
                <a:gd name="connsiteX14" fmla="*/ 297211 w 2854494"/>
                <a:gd name="connsiteY14" fmla="*/ 228531 h 1502467"/>
                <a:gd name="connsiteX15" fmla="*/ 297211 w 2854494"/>
                <a:gd name="connsiteY15" fmla="*/ 291885 h 1502467"/>
                <a:gd name="connsiteX16" fmla="*/ 335315 w 2854494"/>
                <a:gd name="connsiteY16" fmla="*/ 291885 h 1502467"/>
                <a:gd name="connsiteX17" fmla="*/ 335315 w 2854494"/>
                <a:gd name="connsiteY17" fmla="*/ 311945 h 1502467"/>
                <a:gd name="connsiteX18" fmla="*/ 358177 w 2854494"/>
                <a:gd name="connsiteY18" fmla="*/ 311945 h 1502467"/>
                <a:gd name="connsiteX19" fmla="*/ 358177 w 2854494"/>
                <a:gd name="connsiteY19" fmla="*/ 336322 h 1502467"/>
                <a:gd name="connsiteX20" fmla="*/ 442641 w 2854494"/>
                <a:gd name="connsiteY20" fmla="*/ 336322 h 1502467"/>
                <a:gd name="connsiteX21" fmla="*/ 442641 w 2854494"/>
                <a:gd name="connsiteY21" fmla="*/ 357778 h 1502467"/>
                <a:gd name="connsiteX22" fmla="*/ 511228 w 2854494"/>
                <a:gd name="connsiteY22" fmla="*/ 357778 h 1502467"/>
                <a:gd name="connsiteX23" fmla="*/ 511228 w 2854494"/>
                <a:gd name="connsiteY23" fmla="*/ 376950 h 1502467"/>
                <a:gd name="connsiteX24" fmla="*/ 608520 w 2854494"/>
                <a:gd name="connsiteY24" fmla="*/ 376950 h 1502467"/>
                <a:gd name="connsiteX25" fmla="*/ 608520 w 2854494"/>
                <a:gd name="connsiteY25" fmla="*/ 395994 h 1502467"/>
                <a:gd name="connsiteX26" fmla="*/ 624016 w 2854494"/>
                <a:gd name="connsiteY26" fmla="*/ 395994 h 1502467"/>
                <a:gd name="connsiteX27" fmla="*/ 624016 w 2854494"/>
                <a:gd name="connsiteY27" fmla="*/ 398279 h 1502467"/>
                <a:gd name="connsiteX28" fmla="*/ 633796 w 2854494"/>
                <a:gd name="connsiteY28" fmla="*/ 398279 h 1502467"/>
                <a:gd name="connsiteX29" fmla="*/ 633796 w 2854494"/>
                <a:gd name="connsiteY29" fmla="*/ 401834 h 1502467"/>
                <a:gd name="connsiteX30" fmla="*/ 640273 w 2854494"/>
                <a:gd name="connsiteY30" fmla="*/ 401834 h 1502467"/>
                <a:gd name="connsiteX31" fmla="*/ 640273 w 2854494"/>
                <a:gd name="connsiteY31" fmla="*/ 426084 h 1502467"/>
                <a:gd name="connsiteX32" fmla="*/ 670884 w 2854494"/>
                <a:gd name="connsiteY32" fmla="*/ 426084 h 1502467"/>
                <a:gd name="connsiteX33" fmla="*/ 670884 w 2854494"/>
                <a:gd name="connsiteY33" fmla="*/ 436114 h 1502467"/>
                <a:gd name="connsiteX34" fmla="*/ 678377 w 2854494"/>
                <a:gd name="connsiteY34" fmla="*/ 436114 h 1502467"/>
                <a:gd name="connsiteX35" fmla="*/ 678377 w 2854494"/>
                <a:gd name="connsiteY35" fmla="*/ 440812 h 1502467"/>
                <a:gd name="connsiteX36" fmla="*/ 685998 w 2854494"/>
                <a:gd name="connsiteY36" fmla="*/ 440812 h 1502467"/>
                <a:gd name="connsiteX37" fmla="*/ 685998 w 2854494"/>
                <a:gd name="connsiteY37" fmla="*/ 471409 h 1502467"/>
                <a:gd name="connsiteX38" fmla="*/ 702256 w 2854494"/>
                <a:gd name="connsiteY38" fmla="*/ 471409 h 1502467"/>
                <a:gd name="connsiteX39" fmla="*/ 702256 w 2854494"/>
                <a:gd name="connsiteY39" fmla="*/ 520671 h 1502467"/>
                <a:gd name="connsiteX40" fmla="*/ 719276 w 2854494"/>
                <a:gd name="connsiteY40" fmla="*/ 520671 h 1502467"/>
                <a:gd name="connsiteX41" fmla="*/ 719276 w 2854494"/>
                <a:gd name="connsiteY41" fmla="*/ 528923 h 1502467"/>
                <a:gd name="connsiteX42" fmla="*/ 726261 w 2854494"/>
                <a:gd name="connsiteY42" fmla="*/ 528923 h 1502467"/>
                <a:gd name="connsiteX43" fmla="*/ 726261 w 2854494"/>
                <a:gd name="connsiteY43" fmla="*/ 545555 h 1502467"/>
                <a:gd name="connsiteX44" fmla="*/ 741376 w 2854494"/>
                <a:gd name="connsiteY44" fmla="*/ 545555 h 1502467"/>
                <a:gd name="connsiteX45" fmla="*/ 741376 w 2854494"/>
                <a:gd name="connsiteY45" fmla="*/ 559648 h 1502467"/>
                <a:gd name="connsiteX46" fmla="*/ 772367 w 2854494"/>
                <a:gd name="connsiteY46" fmla="*/ 559648 h 1502467"/>
                <a:gd name="connsiteX47" fmla="*/ 772367 w 2854494"/>
                <a:gd name="connsiteY47" fmla="*/ 567392 h 1502467"/>
                <a:gd name="connsiteX48" fmla="*/ 780369 w 2854494"/>
                <a:gd name="connsiteY48" fmla="*/ 567392 h 1502467"/>
                <a:gd name="connsiteX49" fmla="*/ 780369 w 2854494"/>
                <a:gd name="connsiteY49" fmla="*/ 576153 h 1502467"/>
                <a:gd name="connsiteX50" fmla="*/ 983463 w 2854494"/>
                <a:gd name="connsiteY50" fmla="*/ 576153 h 1502467"/>
                <a:gd name="connsiteX51" fmla="*/ 983463 w 2854494"/>
                <a:gd name="connsiteY51" fmla="*/ 594943 h 1502467"/>
                <a:gd name="connsiteX52" fmla="*/ 1042905 w 2854494"/>
                <a:gd name="connsiteY52" fmla="*/ 594943 h 1502467"/>
                <a:gd name="connsiteX53" fmla="*/ 1042905 w 2854494"/>
                <a:gd name="connsiteY53" fmla="*/ 636079 h 1502467"/>
                <a:gd name="connsiteX54" fmla="*/ 1080882 w 2854494"/>
                <a:gd name="connsiteY54" fmla="*/ 636079 h 1502467"/>
                <a:gd name="connsiteX55" fmla="*/ 1080882 w 2854494"/>
                <a:gd name="connsiteY55" fmla="*/ 678357 h 1502467"/>
                <a:gd name="connsiteX56" fmla="*/ 1091424 w 2854494"/>
                <a:gd name="connsiteY56" fmla="*/ 678357 h 1502467"/>
                <a:gd name="connsiteX57" fmla="*/ 1091424 w 2854494"/>
                <a:gd name="connsiteY57" fmla="*/ 718223 h 1502467"/>
                <a:gd name="connsiteX58" fmla="*/ 1114160 w 2854494"/>
                <a:gd name="connsiteY58" fmla="*/ 718223 h 1502467"/>
                <a:gd name="connsiteX59" fmla="*/ 1114160 w 2854494"/>
                <a:gd name="connsiteY59" fmla="*/ 736887 h 1502467"/>
                <a:gd name="connsiteX60" fmla="*/ 1129782 w 2854494"/>
                <a:gd name="connsiteY60" fmla="*/ 736887 h 1502467"/>
                <a:gd name="connsiteX61" fmla="*/ 1129782 w 2854494"/>
                <a:gd name="connsiteY61" fmla="*/ 762787 h 1502467"/>
                <a:gd name="connsiteX62" fmla="*/ 1154169 w 2854494"/>
                <a:gd name="connsiteY62" fmla="*/ 762787 h 1502467"/>
                <a:gd name="connsiteX63" fmla="*/ 1154169 w 2854494"/>
                <a:gd name="connsiteY63" fmla="*/ 819285 h 1502467"/>
                <a:gd name="connsiteX64" fmla="*/ 1176523 w 2854494"/>
                <a:gd name="connsiteY64" fmla="*/ 819285 h 1502467"/>
                <a:gd name="connsiteX65" fmla="*/ 1176523 w 2854494"/>
                <a:gd name="connsiteY65" fmla="*/ 823094 h 1502467"/>
                <a:gd name="connsiteX66" fmla="*/ 1184017 w 2854494"/>
                <a:gd name="connsiteY66" fmla="*/ 823094 h 1502467"/>
                <a:gd name="connsiteX67" fmla="*/ 1184017 w 2854494"/>
                <a:gd name="connsiteY67" fmla="*/ 863975 h 1502467"/>
                <a:gd name="connsiteX68" fmla="*/ 1290835 w 2854494"/>
                <a:gd name="connsiteY68" fmla="*/ 863975 h 1502467"/>
                <a:gd name="connsiteX69" fmla="*/ 1290835 w 2854494"/>
                <a:gd name="connsiteY69" fmla="*/ 882893 h 1502467"/>
                <a:gd name="connsiteX70" fmla="*/ 1317762 w 2854494"/>
                <a:gd name="connsiteY70" fmla="*/ 882893 h 1502467"/>
                <a:gd name="connsiteX71" fmla="*/ 1317762 w 2854494"/>
                <a:gd name="connsiteY71" fmla="*/ 927837 h 1502467"/>
                <a:gd name="connsiteX72" fmla="*/ 1341259 w 2854494"/>
                <a:gd name="connsiteY72" fmla="*/ 927837 h 1502467"/>
                <a:gd name="connsiteX73" fmla="*/ 1341259 w 2854494"/>
                <a:gd name="connsiteY73" fmla="*/ 946627 h 1502467"/>
                <a:gd name="connsiteX74" fmla="*/ 1370091 w 2854494"/>
                <a:gd name="connsiteY74" fmla="*/ 946627 h 1502467"/>
                <a:gd name="connsiteX75" fmla="*/ 1370091 w 2854494"/>
                <a:gd name="connsiteY75" fmla="*/ 968592 h 1502467"/>
                <a:gd name="connsiteX76" fmla="*/ 1412259 w 2854494"/>
                <a:gd name="connsiteY76" fmla="*/ 968592 h 1502467"/>
                <a:gd name="connsiteX77" fmla="*/ 1412259 w 2854494"/>
                <a:gd name="connsiteY77" fmla="*/ 1000459 h 1502467"/>
                <a:gd name="connsiteX78" fmla="*/ 1440964 w 2854494"/>
                <a:gd name="connsiteY78" fmla="*/ 1000459 h 1502467"/>
                <a:gd name="connsiteX79" fmla="*/ 1440964 w 2854494"/>
                <a:gd name="connsiteY79" fmla="*/ 1007950 h 1502467"/>
                <a:gd name="connsiteX80" fmla="*/ 1459508 w 2854494"/>
                <a:gd name="connsiteY80" fmla="*/ 1007950 h 1502467"/>
                <a:gd name="connsiteX81" fmla="*/ 1459508 w 2854494"/>
                <a:gd name="connsiteY81" fmla="*/ 1012775 h 1502467"/>
                <a:gd name="connsiteX82" fmla="*/ 1474750 w 2854494"/>
                <a:gd name="connsiteY82" fmla="*/ 1012775 h 1502467"/>
                <a:gd name="connsiteX83" fmla="*/ 1474750 w 2854494"/>
                <a:gd name="connsiteY83" fmla="*/ 1030549 h 1502467"/>
                <a:gd name="connsiteX84" fmla="*/ 1497866 w 2854494"/>
                <a:gd name="connsiteY84" fmla="*/ 1030549 h 1502467"/>
                <a:gd name="connsiteX85" fmla="*/ 1497866 w 2854494"/>
                <a:gd name="connsiteY85" fmla="*/ 1053783 h 1502467"/>
                <a:gd name="connsiteX86" fmla="*/ 1523523 w 2854494"/>
                <a:gd name="connsiteY86" fmla="*/ 1053783 h 1502467"/>
                <a:gd name="connsiteX87" fmla="*/ 1523523 w 2854494"/>
                <a:gd name="connsiteY87" fmla="*/ 1094411 h 1502467"/>
                <a:gd name="connsiteX88" fmla="*/ 1575853 w 2854494"/>
                <a:gd name="connsiteY88" fmla="*/ 1094411 h 1502467"/>
                <a:gd name="connsiteX89" fmla="*/ 1575853 w 2854494"/>
                <a:gd name="connsiteY89" fmla="*/ 1114598 h 1502467"/>
                <a:gd name="connsiteX90" fmla="*/ 1622593 w 2854494"/>
                <a:gd name="connsiteY90" fmla="*/ 1114598 h 1502467"/>
                <a:gd name="connsiteX91" fmla="*/ 1622593 w 2854494"/>
                <a:gd name="connsiteY91" fmla="*/ 1137324 h 1502467"/>
                <a:gd name="connsiteX92" fmla="*/ 1832800 w 2854494"/>
                <a:gd name="connsiteY92" fmla="*/ 1137324 h 1502467"/>
                <a:gd name="connsiteX93" fmla="*/ 1832800 w 2854494"/>
                <a:gd name="connsiteY93" fmla="*/ 1157384 h 1502467"/>
                <a:gd name="connsiteX94" fmla="*/ 1912056 w 2854494"/>
                <a:gd name="connsiteY94" fmla="*/ 1157384 h 1502467"/>
                <a:gd name="connsiteX95" fmla="*/ 1912056 w 2854494"/>
                <a:gd name="connsiteY95" fmla="*/ 1176048 h 1502467"/>
                <a:gd name="connsiteX96" fmla="*/ 1973150 w 2854494"/>
                <a:gd name="connsiteY96" fmla="*/ 1176048 h 1502467"/>
                <a:gd name="connsiteX97" fmla="*/ 1973150 w 2854494"/>
                <a:gd name="connsiteY97" fmla="*/ 1230768 h 1502467"/>
                <a:gd name="connsiteX98" fmla="*/ 1987375 w 2854494"/>
                <a:gd name="connsiteY98" fmla="*/ 1230768 h 1502467"/>
                <a:gd name="connsiteX99" fmla="*/ 1987375 w 2854494"/>
                <a:gd name="connsiteY99" fmla="*/ 1291202 h 1502467"/>
                <a:gd name="connsiteX100" fmla="*/ 2004268 w 2854494"/>
                <a:gd name="connsiteY100" fmla="*/ 1291202 h 1502467"/>
                <a:gd name="connsiteX101" fmla="*/ 2004268 w 2854494"/>
                <a:gd name="connsiteY101" fmla="*/ 1308088 h 1502467"/>
                <a:gd name="connsiteX102" fmla="*/ 2027511 w 2854494"/>
                <a:gd name="connsiteY102" fmla="*/ 1308088 h 1502467"/>
                <a:gd name="connsiteX103" fmla="*/ 2027511 w 2854494"/>
                <a:gd name="connsiteY103" fmla="*/ 1318118 h 1502467"/>
                <a:gd name="connsiteX104" fmla="*/ 2116039 w 2854494"/>
                <a:gd name="connsiteY104" fmla="*/ 1318118 h 1502467"/>
                <a:gd name="connsiteX105" fmla="*/ 2116039 w 2854494"/>
                <a:gd name="connsiteY105" fmla="*/ 1329164 h 1502467"/>
                <a:gd name="connsiteX106" fmla="*/ 2252198 w 2854494"/>
                <a:gd name="connsiteY106" fmla="*/ 1329164 h 1502467"/>
                <a:gd name="connsiteX107" fmla="*/ 2252198 w 2854494"/>
                <a:gd name="connsiteY107" fmla="*/ 1354048 h 1502467"/>
                <a:gd name="connsiteX108" fmla="*/ 2385307 w 2854494"/>
                <a:gd name="connsiteY108" fmla="*/ 1354048 h 1502467"/>
                <a:gd name="connsiteX109" fmla="*/ 2385307 w 2854494"/>
                <a:gd name="connsiteY109" fmla="*/ 1372711 h 1502467"/>
                <a:gd name="connsiteX110" fmla="*/ 2424936 w 2854494"/>
                <a:gd name="connsiteY110" fmla="*/ 1372711 h 1502467"/>
                <a:gd name="connsiteX111" fmla="*/ 2424936 w 2854494"/>
                <a:gd name="connsiteY111" fmla="*/ 1417148 h 1502467"/>
                <a:gd name="connsiteX112" fmla="*/ 2462786 w 2854494"/>
                <a:gd name="connsiteY112" fmla="*/ 1417148 h 1502467"/>
                <a:gd name="connsiteX113" fmla="*/ 2462786 w 2854494"/>
                <a:gd name="connsiteY113" fmla="*/ 1438478 h 1502467"/>
                <a:gd name="connsiteX114" fmla="*/ 2611645 w 2854494"/>
                <a:gd name="connsiteY114" fmla="*/ 1438478 h 1502467"/>
                <a:gd name="connsiteX115" fmla="*/ 2611645 w 2854494"/>
                <a:gd name="connsiteY115" fmla="*/ 1483549 h 1502467"/>
                <a:gd name="connsiteX116" fmla="*/ 2667404 w 2854494"/>
                <a:gd name="connsiteY116" fmla="*/ 1483549 h 1502467"/>
                <a:gd name="connsiteX117" fmla="*/ 2667404 w 2854494"/>
                <a:gd name="connsiteY117" fmla="*/ 1502466 h 1502467"/>
                <a:gd name="connsiteX118" fmla="*/ 2854494 w 2854494"/>
                <a:gd name="connsiteY118" fmla="*/ 1502466 h 1502467"/>
                <a:gd name="connsiteX0" fmla="*/ 0 w 2667404"/>
                <a:gd name="connsiteY0" fmla="*/ 0 h 1502466"/>
                <a:gd name="connsiteX1" fmla="*/ 0 w 2667404"/>
                <a:gd name="connsiteY1" fmla="*/ 19298 h 1502466"/>
                <a:gd name="connsiteX2" fmla="*/ 29086 w 2667404"/>
                <a:gd name="connsiteY2" fmla="*/ 19298 h 1502466"/>
                <a:gd name="connsiteX3" fmla="*/ 29086 w 2667404"/>
                <a:gd name="connsiteY3" fmla="*/ 41136 h 1502466"/>
                <a:gd name="connsiteX4" fmla="*/ 103516 w 2667404"/>
                <a:gd name="connsiteY4" fmla="*/ 41136 h 1502466"/>
                <a:gd name="connsiteX5" fmla="*/ 103516 w 2667404"/>
                <a:gd name="connsiteY5" fmla="*/ 75415 h 1502466"/>
                <a:gd name="connsiteX6" fmla="*/ 116852 w 2667404"/>
                <a:gd name="connsiteY6" fmla="*/ 75415 h 1502466"/>
                <a:gd name="connsiteX7" fmla="*/ 116852 w 2667404"/>
                <a:gd name="connsiteY7" fmla="*/ 91793 h 1502466"/>
                <a:gd name="connsiteX8" fmla="*/ 131967 w 2667404"/>
                <a:gd name="connsiteY8" fmla="*/ 91793 h 1502466"/>
                <a:gd name="connsiteX9" fmla="*/ 131967 w 2667404"/>
                <a:gd name="connsiteY9" fmla="*/ 112615 h 1502466"/>
                <a:gd name="connsiteX10" fmla="*/ 226464 w 2667404"/>
                <a:gd name="connsiteY10" fmla="*/ 112615 h 1502466"/>
                <a:gd name="connsiteX11" fmla="*/ 226464 w 2667404"/>
                <a:gd name="connsiteY11" fmla="*/ 187523 h 1502466"/>
                <a:gd name="connsiteX12" fmla="*/ 258853 w 2667404"/>
                <a:gd name="connsiteY12" fmla="*/ 187523 h 1502466"/>
                <a:gd name="connsiteX13" fmla="*/ 258853 w 2667404"/>
                <a:gd name="connsiteY13" fmla="*/ 228531 h 1502466"/>
                <a:gd name="connsiteX14" fmla="*/ 297211 w 2667404"/>
                <a:gd name="connsiteY14" fmla="*/ 228531 h 1502466"/>
                <a:gd name="connsiteX15" fmla="*/ 297211 w 2667404"/>
                <a:gd name="connsiteY15" fmla="*/ 291885 h 1502466"/>
                <a:gd name="connsiteX16" fmla="*/ 335315 w 2667404"/>
                <a:gd name="connsiteY16" fmla="*/ 291885 h 1502466"/>
                <a:gd name="connsiteX17" fmla="*/ 335315 w 2667404"/>
                <a:gd name="connsiteY17" fmla="*/ 311945 h 1502466"/>
                <a:gd name="connsiteX18" fmla="*/ 358177 w 2667404"/>
                <a:gd name="connsiteY18" fmla="*/ 311945 h 1502466"/>
                <a:gd name="connsiteX19" fmla="*/ 358177 w 2667404"/>
                <a:gd name="connsiteY19" fmla="*/ 336322 h 1502466"/>
                <a:gd name="connsiteX20" fmla="*/ 442641 w 2667404"/>
                <a:gd name="connsiteY20" fmla="*/ 336322 h 1502466"/>
                <a:gd name="connsiteX21" fmla="*/ 442641 w 2667404"/>
                <a:gd name="connsiteY21" fmla="*/ 357778 h 1502466"/>
                <a:gd name="connsiteX22" fmla="*/ 511228 w 2667404"/>
                <a:gd name="connsiteY22" fmla="*/ 357778 h 1502466"/>
                <a:gd name="connsiteX23" fmla="*/ 511228 w 2667404"/>
                <a:gd name="connsiteY23" fmla="*/ 376950 h 1502466"/>
                <a:gd name="connsiteX24" fmla="*/ 608520 w 2667404"/>
                <a:gd name="connsiteY24" fmla="*/ 376950 h 1502466"/>
                <a:gd name="connsiteX25" fmla="*/ 608520 w 2667404"/>
                <a:gd name="connsiteY25" fmla="*/ 395994 h 1502466"/>
                <a:gd name="connsiteX26" fmla="*/ 624016 w 2667404"/>
                <a:gd name="connsiteY26" fmla="*/ 395994 h 1502466"/>
                <a:gd name="connsiteX27" fmla="*/ 624016 w 2667404"/>
                <a:gd name="connsiteY27" fmla="*/ 398279 h 1502466"/>
                <a:gd name="connsiteX28" fmla="*/ 633796 w 2667404"/>
                <a:gd name="connsiteY28" fmla="*/ 398279 h 1502466"/>
                <a:gd name="connsiteX29" fmla="*/ 633796 w 2667404"/>
                <a:gd name="connsiteY29" fmla="*/ 401834 h 1502466"/>
                <a:gd name="connsiteX30" fmla="*/ 640273 w 2667404"/>
                <a:gd name="connsiteY30" fmla="*/ 401834 h 1502466"/>
                <a:gd name="connsiteX31" fmla="*/ 640273 w 2667404"/>
                <a:gd name="connsiteY31" fmla="*/ 426084 h 1502466"/>
                <a:gd name="connsiteX32" fmla="*/ 670884 w 2667404"/>
                <a:gd name="connsiteY32" fmla="*/ 426084 h 1502466"/>
                <a:gd name="connsiteX33" fmla="*/ 670884 w 2667404"/>
                <a:gd name="connsiteY33" fmla="*/ 436114 h 1502466"/>
                <a:gd name="connsiteX34" fmla="*/ 678377 w 2667404"/>
                <a:gd name="connsiteY34" fmla="*/ 436114 h 1502466"/>
                <a:gd name="connsiteX35" fmla="*/ 678377 w 2667404"/>
                <a:gd name="connsiteY35" fmla="*/ 440812 h 1502466"/>
                <a:gd name="connsiteX36" fmla="*/ 685998 w 2667404"/>
                <a:gd name="connsiteY36" fmla="*/ 440812 h 1502466"/>
                <a:gd name="connsiteX37" fmla="*/ 685998 w 2667404"/>
                <a:gd name="connsiteY37" fmla="*/ 471409 h 1502466"/>
                <a:gd name="connsiteX38" fmla="*/ 702256 w 2667404"/>
                <a:gd name="connsiteY38" fmla="*/ 471409 h 1502466"/>
                <a:gd name="connsiteX39" fmla="*/ 702256 w 2667404"/>
                <a:gd name="connsiteY39" fmla="*/ 520671 h 1502466"/>
                <a:gd name="connsiteX40" fmla="*/ 719276 w 2667404"/>
                <a:gd name="connsiteY40" fmla="*/ 520671 h 1502466"/>
                <a:gd name="connsiteX41" fmla="*/ 719276 w 2667404"/>
                <a:gd name="connsiteY41" fmla="*/ 528923 h 1502466"/>
                <a:gd name="connsiteX42" fmla="*/ 726261 w 2667404"/>
                <a:gd name="connsiteY42" fmla="*/ 528923 h 1502466"/>
                <a:gd name="connsiteX43" fmla="*/ 726261 w 2667404"/>
                <a:gd name="connsiteY43" fmla="*/ 545555 h 1502466"/>
                <a:gd name="connsiteX44" fmla="*/ 741376 w 2667404"/>
                <a:gd name="connsiteY44" fmla="*/ 545555 h 1502466"/>
                <a:gd name="connsiteX45" fmla="*/ 741376 w 2667404"/>
                <a:gd name="connsiteY45" fmla="*/ 559648 h 1502466"/>
                <a:gd name="connsiteX46" fmla="*/ 772367 w 2667404"/>
                <a:gd name="connsiteY46" fmla="*/ 559648 h 1502466"/>
                <a:gd name="connsiteX47" fmla="*/ 772367 w 2667404"/>
                <a:gd name="connsiteY47" fmla="*/ 567392 h 1502466"/>
                <a:gd name="connsiteX48" fmla="*/ 780369 w 2667404"/>
                <a:gd name="connsiteY48" fmla="*/ 567392 h 1502466"/>
                <a:gd name="connsiteX49" fmla="*/ 780369 w 2667404"/>
                <a:gd name="connsiteY49" fmla="*/ 576153 h 1502466"/>
                <a:gd name="connsiteX50" fmla="*/ 983463 w 2667404"/>
                <a:gd name="connsiteY50" fmla="*/ 576153 h 1502466"/>
                <a:gd name="connsiteX51" fmla="*/ 983463 w 2667404"/>
                <a:gd name="connsiteY51" fmla="*/ 594943 h 1502466"/>
                <a:gd name="connsiteX52" fmla="*/ 1042905 w 2667404"/>
                <a:gd name="connsiteY52" fmla="*/ 594943 h 1502466"/>
                <a:gd name="connsiteX53" fmla="*/ 1042905 w 2667404"/>
                <a:gd name="connsiteY53" fmla="*/ 636079 h 1502466"/>
                <a:gd name="connsiteX54" fmla="*/ 1080882 w 2667404"/>
                <a:gd name="connsiteY54" fmla="*/ 636079 h 1502466"/>
                <a:gd name="connsiteX55" fmla="*/ 1080882 w 2667404"/>
                <a:gd name="connsiteY55" fmla="*/ 678357 h 1502466"/>
                <a:gd name="connsiteX56" fmla="*/ 1091424 w 2667404"/>
                <a:gd name="connsiteY56" fmla="*/ 678357 h 1502466"/>
                <a:gd name="connsiteX57" fmla="*/ 1091424 w 2667404"/>
                <a:gd name="connsiteY57" fmla="*/ 718223 h 1502466"/>
                <a:gd name="connsiteX58" fmla="*/ 1114160 w 2667404"/>
                <a:gd name="connsiteY58" fmla="*/ 718223 h 1502466"/>
                <a:gd name="connsiteX59" fmla="*/ 1114160 w 2667404"/>
                <a:gd name="connsiteY59" fmla="*/ 736887 h 1502466"/>
                <a:gd name="connsiteX60" fmla="*/ 1129782 w 2667404"/>
                <a:gd name="connsiteY60" fmla="*/ 736887 h 1502466"/>
                <a:gd name="connsiteX61" fmla="*/ 1129782 w 2667404"/>
                <a:gd name="connsiteY61" fmla="*/ 762787 h 1502466"/>
                <a:gd name="connsiteX62" fmla="*/ 1154169 w 2667404"/>
                <a:gd name="connsiteY62" fmla="*/ 762787 h 1502466"/>
                <a:gd name="connsiteX63" fmla="*/ 1154169 w 2667404"/>
                <a:gd name="connsiteY63" fmla="*/ 819285 h 1502466"/>
                <a:gd name="connsiteX64" fmla="*/ 1176523 w 2667404"/>
                <a:gd name="connsiteY64" fmla="*/ 819285 h 1502466"/>
                <a:gd name="connsiteX65" fmla="*/ 1176523 w 2667404"/>
                <a:gd name="connsiteY65" fmla="*/ 823094 h 1502466"/>
                <a:gd name="connsiteX66" fmla="*/ 1184017 w 2667404"/>
                <a:gd name="connsiteY66" fmla="*/ 823094 h 1502466"/>
                <a:gd name="connsiteX67" fmla="*/ 1184017 w 2667404"/>
                <a:gd name="connsiteY67" fmla="*/ 863975 h 1502466"/>
                <a:gd name="connsiteX68" fmla="*/ 1290835 w 2667404"/>
                <a:gd name="connsiteY68" fmla="*/ 863975 h 1502466"/>
                <a:gd name="connsiteX69" fmla="*/ 1290835 w 2667404"/>
                <a:gd name="connsiteY69" fmla="*/ 882893 h 1502466"/>
                <a:gd name="connsiteX70" fmla="*/ 1317762 w 2667404"/>
                <a:gd name="connsiteY70" fmla="*/ 882893 h 1502466"/>
                <a:gd name="connsiteX71" fmla="*/ 1317762 w 2667404"/>
                <a:gd name="connsiteY71" fmla="*/ 927837 h 1502466"/>
                <a:gd name="connsiteX72" fmla="*/ 1341259 w 2667404"/>
                <a:gd name="connsiteY72" fmla="*/ 927837 h 1502466"/>
                <a:gd name="connsiteX73" fmla="*/ 1341259 w 2667404"/>
                <a:gd name="connsiteY73" fmla="*/ 946627 h 1502466"/>
                <a:gd name="connsiteX74" fmla="*/ 1370091 w 2667404"/>
                <a:gd name="connsiteY74" fmla="*/ 946627 h 1502466"/>
                <a:gd name="connsiteX75" fmla="*/ 1370091 w 2667404"/>
                <a:gd name="connsiteY75" fmla="*/ 968592 h 1502466"/>
                <a:gd name="connsiteX76" fmla="*/ 1412259 w 2667404"/>
                <a:gd name="connsiteY76" fmla="*/ 968592 h 1502466"/>
                <a:gd name="connsiteX77" fmla="*/ 1412259 w 2667404"/>
                <a:gd name="connsiteY77" fmla="*/ 1000459 h 1502466"/>
                <a:gd name="connsiteX78" fmla="*/ 1440964 w 2667404"/>
                <a:gd name="connsiteY78" fmla="*/ 1000459 h 1502466"/>
                <a:gd name="connsiteX79" fmla="*/ 1440964 w 2667404"/>
                <a:gd name="connsiteY79" fmla="*/ 1007950 h 1502466"/>
                <a:gd name="connsiteX80" fmla="*/ 1459508 w 2667404"/>
                <a:gd name="connsiteY80" fmla="*/ 1007950 h 1502466"/>
                <a:gd name="connsiteX81" fmla="*/ 1459508 w 2667404"/>
                <a:gd name="connsiteY81" fmla="*/ 1012775 h 1502466"/>
                <a:gd name="connsiteX82" fmla="*/ 1474750 w 2667404"/>
                <a:gd name="connsiteY82" fmla="*/ 1012775 h 1502466"/>
                <a:gd name="connsiteX83" fmla="*/ 1474750 w 2667404"/>
                <a:gd name="connsiteY83" fmla="*/ 1030549 h 1502466"/>
                <a:gd name="connsiteX84" fmla="*/ 1497866 w 2667404"/>
                <a:gd name="connsiteY84" fmla="*/ 1030549 h 1502466"/>
                <a:gd name="connsiteX85" fmla="*/ 1497866 w 2667404"/>
                <a:gd name="connsiteY85" fmla="*/ 1053783 h 1502466"/>
                <a:gd name="connsiteX86" fmla="*/ 1523523 w 2667404"/>
                <a:gd name="connsiteY86" fmla="*/ 1053783 h 1502466"/>
                <a:gd name="connsiteX87" fmla="*/ 1523523 w 2667404"/>
                <a:gd name="connsiteY87" fmla="*/ 1094411 h 1502466"/>
                <a:gd name="connsiteX88" fmla="*/ 1575853 w 2667404"/>
                <a:gd name="connsiteY88" fmla="*/ 1094411 h 1502466"/>
                <a:gd name="connsiteX89" fmla="*/ 1575853 w 2667404"/>
                <a:gd name="connsiteY89" fmla="*/ 1114598 h 1502466"/>
                <a:gd name="connsiteX90" fmla="*/ 1622593 w 2667404"/>
                <a:gd name="connsiteY90" fmla="*/ 1114598 h 1502466"/>
                <a:gd name="connsiteX91" fmla="*/ 1622593 w 2667404"/>
                <a:gd name="connsiteY91" fmla="*/ 1137324 h 1502466"/>
                <a:gd name="connsiteX92" fmla="*/ 1832800 w 2667404"/>
                <a:gd name="connsiteY92" fmla="*/ 1137324 h 1502466"/>
                <a:gd name="connsiteX93" fmla="*/ 1832800 w 2667404"/>
                <a:gd name="connsiteY93" fmla="*/ 1157384 h 1502466"/>
                <a:gd name="connsiteX94" fmla="*/ 1912056 w 2667404"/>
                <a:gd name="connsiteY94" fmla="*/ 1157384 h 1502466"/>
                <a:gd name="connsiteX95" fmla="*/ 1912056 w 2667404"/>
                <a:gd name="connsiteY95" fmla="*/ 1176048 h 1502466"/>
                <a:gd name="connsiteX96" fmla="*/ 1973150 w 2667404"/>
                <a:gd name="connsiteY96" fmla="*/ 1176048 h 1502466"/>
                <a:gd name="connsiteX97" fmla="*/ 1973150 w 2667404"/>
                <a:gd name="connsiteY97" fmla="*/ 1230768 h 1502466"/>
                <a:gd name="connsiteX98" fmla="*/ 1987375 w 2667404"/>
                <a:gd name="connsiteY98" fmla="*/ 1230768 h 1502466"/>
                <a:gd name="connsiteX99" fmla="*/ 1987375 w 2667404"/>
                <a:gd name="connsiteY99" fmla="*/ 1291202 h 1502466"/>
                <a:gd name="connsiteX100" fmla="*/ 2004268 w 2667404"/>
                <a:gd name="connsiteY100" fmla="*/ 1291202 h 1502466"/>
                <a:gd name="connsiteX101" fmla="*/ 2004268 w 2667404"/>
                <a:gd name="connsiteY101" fmla="*/ 1308088 h 1502466"/>
                <a:gd name="connsiteX102" fmla="*/ 2027511 w 2667404"/>
                <a:gd name="connsiteY102" fmla="*/ 1308088 h 1502466"/>
                <a:gd name="connsiteX103" fmla="*/ 2027511 w 2667404"/>
                <a:gd name="connsiteY103" fmla="*/ 1318118 h 1502466"/>
                <a:gd name="connsiteX104" fmla="*/ 2116039 w 2667404"/>
                <a:gd name="connsiteY104" fmla="*/ 1318118 h 1502466"/>
                <a:gd name="connsiteX105" fmla="*/ 2116039 w 2667404"/>
                <a:gd name="connsiteY105" fmla="*/ 1329164 h 1502466"/>
                <a:gd name="connsiteX106" fmla="*/ 2252198 w 2667404"/>
                <a:gd name="connsiteY106" fmla="*/ 1329164 h 1502466"/>
                <a:gd name="connsiteX107" fmla="*/ 2252198 w 2667404"/>
                <a:gd name="connsiteY107" fmla="*/ 1354048 h 1502466"/>
                <a:gd name="connsiteX108" fmla="*/ 2385307 w 2667404"/>
                <a:gd name="connsiteY108" fmla="*/ 1354048 h 1502466"/>
                <a:gd name="connsiteX109" fmla="*/ 2385307 w 2667404"/>
                <a:gd name="connsiteY109" fmla="*/ 1372711 h 1502466"/>
                <a:gd name="connsiteX110" fmla="*/ 2424936 w 2667404"/>
                <a:gd name="connsiteY110" fmla="*/ 1372711 h 1502466"/>
                <a:gd name="connsiteX111" fmla="*/ 2424936 w 2667404"/>
                <a:gd name="connsiteY111" fmla="*/ 1417148 h 1502466"/>
                <a:gd name="connsiteX112" fmla="*/ 2462786 w 2667404"/>
                <a:gd name="connsiteY112" fmla="*/ 1417148 h 1502466"/>
                <a:gd name="connsiteX113" fmla="*/ 2462786 w 2667404"/>
                <a:gd name="connsiteY113" fmla="*/ 1438478 h 1502466"/>
                <a:gd name="connsiteX114" fmla="*/ 2611645 w 2667404"/>
                <a:gd name="connsiteY114" fmla="*/ 1438478 h 1502466"/>
                <a:gd name="connsiteX115" fmla="*/ 2611645 w 2667404"/>
                <a:gd name="connsiteY115" fmla="*/ 1483549 h 1502466"/>
                <a:gd name="connsiteX116" fmla="*/ 2667404 w 2667404"/>
                <a:gd name="connsiteY116" fmla="*/ 1483549 h 1502466"/>
                <a:gd name="connsiteX117" fmla="*/ 2667404 w 2667404"/>
                <a:gd name="connsiteY117" fmla="*/ 1502466 h 1502466"/>
                <a:gd name="connsiteX0" fmla="*/ 0 w 2667404"/>
                <a:gd name="connsiteY0" fmla="*/ 0 h 1490686"/>
                <a:gd name="connsiteX1" fmla="*/ 0 w 2667404"/>
                <a:gd name="connsiteY1" fmla="*/ 19298 h 1490686"/>
                <a:gd name="connsiteX2" fmla="*/ 29086 w 2667404"/>
                <a:gd name="connsiteY2" fmla="*/ 19298 h 1490686"/>
                <a:gd name="connsiteX3" fmla="*/ 29086 w 2667404"/>
                <a:gd name="connsiteY3" fmla="*/ 41136 h 1490686"/>
                <a:gd name="connsiteX4" fmla="*/ 103516 w 2667404"/>
                <a:gd name="connsiteY4" fmla="*/ 41136 h 1490686"/>
                <a:gd name="connsiteX5" fmla="*/ 103516 w 2667404"/>
                <a:gd name="connsiteY5" fmla="*/ 75415 h 1490686"/>
                <a:gd name="connsiteX6" fmla="*/ 116852 w 2667404"/>
                <a:gd name="connsiteY6" fmla="*/ 75415 h 1490686"/>
                <a:gd name="connsiteX7" fmla="*/ 116852 w 2667404"/>
                <a:gd name="connsiteY7" fmla="*/ 91793 h 1490686"/>
                <a:gd name="connsiteX8" fmla="*/ 131967 w 2667404"/>
                <a:gd name="connsiteY8" fmla="*/ 91793 h 1490686"/>
                <a:gd name="connsiteX9" fmla="*/ 131967 w 2667404"/>
                <a:gd name="connsiteY9" fmla="*/ 112615 h 1490686"/>
                <a:gd name="connsiteX10" fmla="*/ 226464 w 2667404"/>
                <a:gd name="connsiteY10" fmla="*/ 112615 h 1490686"/>
                <a:gd name="connsiteX11" fmla="*/ 226464 w 2667404"/>
                <a:gd name="connsiteY11" fmla="*/ 187523 h 1490686"/>
                <a:gd name="connsiteX12" fmla="*/ 258853 w 2667404"/>
                <a:gd name="connsiteY12" fmla="*/ 187523 h 1490686"/>
                <a:gd name="connsiteX13" fmla="*/ 258853 w 2667404"/>
                <a:gd name="connsiteY13" fmla="*/ 228531 h 1490686"/>
                <a:gd name="connsiteX14" fmla="*/ 297211 w 2667404"/>
                <a:gd name="connsiteY14" fmla="*/ 228531 h 1490686"/>
                <a:gd name="connsiteX15" fmla="*/ 297211 w 2667404"/>
                <a:gd name="connsiteY15" fmla="*/ 291885 h 1490686"/>
                <a:gd name="connsiteX16" fmla="*/ 335315 w 2667404"/>
                <a:gd name="connsiteY16" fmla="*/ 291885 h 1490686"/>
                <a:gd name="connsiteX17" fmla="*/ 335315 w 2667404"/>
                <a:gd name="connsiteY17" fmla="*/ 311945 h 1490686"/>
                <a:gd name="connsiteX18" fmla="*/ 358177 w 2667404"/>
                <a:gd name="connsiteY18" fmla="*/ 311945 h 1490686"/>
                <a:gd name="connsiteX19" fmla="*/ 358177 w 2667404"/>
                <a:gd name="connsiteY19" fmla="*/ 336322 h 1490686"/>
                <a:gd name="connsiteX20" fmla="*/ 442641 w 2667404"/>
                <a:gd name="connsiteY20" fmla="*/ 336322 h 1490686"/>
                <a:gd name="connsiteX21" fmla="*/ 442641 w 2667404"/>
                <a:gd name="connsiteY21" fmla="*/ 357778 h 1490686"/>
                <a:gd name="connsiteX22" fmla="*/ 511228 w 2667404"/>
                <a:gd name="connsiteY22" fmla="*/ 357778 h 1490686"/>
                <a:gd name="connsiteX23" fmla="*/ 511228 w 2667404"/>
                <a:gd name="connsiteY23" fmla="*/ 376950 h 1490686"/>
                <a:gd name="connsiteX24" fmla="*/ 608520 w 2667404"/>
                <a:gd name="connsiteY24" fmla="*/ 376950 h 1490686"/>
                <a:gd name="connsiteX25" fmla="*/ 608520 w 2667404"/>
                <a:gd name="connsiteY25" fmla="*/ 395994 h 1490686"/>
                <a:gd name="connsiteX26" fmla="*/ 624016 w 2667404"/>
                <a:gd name="connsiteY26" fmla="*/ 395994 h 1490686"/>
                <a:gd name="connsiteX27" fmla="*/ 624016 w 2667404"/>
                <a:gd name="connsiteY27" fmla="*/ 398279 h 1490686"/>
                <a:gd name="connsiteX28" fmla="*/ 633796 w 2667404"/>
                <a:gd name="connsiteY28" fmla="*/ 398279 h 1490686"/>
                <a:gd name="connsiteX29" fmla="*/ 633796 w 2667404"/>
                <a:gd name="connsiteY29" fmla="*/ 401834 h 1490686"/>
                <a:gd name="connsiteX30" fmla="*/ 640273 w 2667404"/>
                <a:gd name="connsiteY30" fmla="*/ 401834 h 1490686"/>
                <a:gd name="connsiteX31" fmla="*/ 640273 w 2667404"/>
                <a:gd name="connsiteY31" fmla="*/ 426084 h 1490686"/>
                <a:gd name="connsiteX32" fmla="*/ 670884 w 2667404"/>
                <a:gd name="connsiteY32" fmla="*/ 426084 h 1490686"/>
                <a:gd name="connsiteX33" fmla="*/ 670884 w 2667404"/>
                <a:gd name="connsiteY33" fmla="*/ 436114 h 1490686"/>
                <a:gd name="connsiteX34" fmla="*/ 678377 w 2667404"/>
                <a:gd name="connsiteY34" fmla="*/ 436114 h 1490686"/>
                <a:gd name="connsiteX35" fmla="*/ 678377 w 2667404"/>
                <a:gd name="connsiteY35" fmla="*/ 440812 h 1490686"/>
                <a:gd name="connsiteX36" fmla="*/ 685998 w 2667404"/>
                <a:gd name="connsiteY36" fmla="*/ 440812 h 1490686"/>
                <a:gd name="connsiteX37" fmla="*/ 685998 w 2667404"/>
                <a:gd name="connsiteY37" fmla="*/ 471409 h 1490686"/>
                <a:gd name="connsiteX38" fmla="*/ 702256 w 2667404"/>
                <a:gd name="connsiteY38" fmla="*/ 471409 h 1490686"/>
                <a:gd name="connsiteX39" fmla="*/ 702256 w 2667404"/>
                <a:gd name="connsiteY39" fmla="*/ 520671 h 1490686"/>
                <a:gd name="connsiteX40" fmla="*/ 719276 w 2667404"/>
                <a:gd name="connsiteY40" fmla="*/ 520671 h 1490686"/>
                <a:gd name="connsiteX41" fmla="*/ 719276 w 2667404"/>
                <a:gd name="connsiteY41" fmla="*/ 528923 h 1490686"/>
                <a:gd name="connsiteX42" fmla="*/ 726261 w 2667404"/>
                <a:gd name="connsiteY42" fmla="*/ 528923 h 1490686"/>
                <a:gd name="connsiteX43" fmla="*/ 726261 w 2667404"/>
                <a:gd name="connsiteY43" fmla="*/ 545555 h 1490686"/>
                <a:gd name="connsiteX44" fmla="*/ 741376 w 2667404"/>
                <a:gd name="connsiteY44" fmla="*/ 545555 h 1490686"/>
                <a:gd name="connsiteX45" fmla="*/ 741376 w 2667404"/>
                <a:gd name="connsiteY45" fmla="*/ 559648 h 1490686"/>
                <a:gd name="connsiteX46" fmla="*/ 772367 w 2667404"/>
                <a:gd name="connsiteY46" fmla="*/ 559648 h 1490686"/>
                <a:gd name="connsiteX47" fmla="*/ 772367 w 2667404"/>
                <a:gd name="connsiteY47" fmla="*/ 567392 h 1490686"/>
                <a:gd name="connsiteX48" fmla="*/ 780369 w 2667404"/>
                <a:gd name="connsiteY48" fmla="*/ 567392 h 1490686"/>
                <a:gd name="connsiteX49" fmla="*/ 780369 w 2667404"/>
                <a:gd name="connsiteY49" fmla="*/ 576153 h 1490686"/>
                <a:gd name="connsiteX50" fmla="*/ 983463 w 2667404"/>
                <a:gd name="connsiteY50" fmla="*/ 576153 h 1490686"/>
                <a:gd name="connsiteX51" fmla="*/ 983463 w 2667404"/>
                <a:gd name="connsiteY51" fmla="*/ 594943 h 1490686"/>
                <a:gd name="connsiteX52" fmla="*/ 1042905 w 2667404"/>
                <a:gd name="connsiteY52" fmla="*/ 594943 h 1490686"/>
                <a:gd name="connsiteX53" fmla="*/ 1042905 w 2667404"/>
                <a:gd name="connsiteY53" fmla="*/ 636079 h 1490686"/>
                <a:gd name="connsiteX54" fmla="*/ 1080882 w 2667404"/>
                <a:gd name="connsiteY54" fmla="*/ 636079 h 1490686"/>
                <a:gd name="connsiteX55" fmla="*/ 1080882 w 2667404"/>
                <a:gd name="connsiteY55" fmla="*/ 678357 h 1490686"/>
                <a:gd name="connsiteX56" fmla="*/ 1091424 w 2667404"/>
                <a:gd name="connsiteY56" fmla="*/ 678357 h 1490686"/>
                <a:gd name="connsiteX57" fmla="*/ 1091424 w 2667404"/>
                <a:gd name="connsiteY57" fmla="*/ 718223 h 1490686"/>
                <a:gd name="connsiteX58" fmla="*/ 1114160 w 2667404"/>
                <a:gd name="connsiteY58" fmla="*/ 718223 h 1490686"/>
                <a:gd name="connsiteX59" fmla="*/ 1114160 w 2667404"/>
                <a:gd name="connsiteY59" fmla="*/ 736887 h 1490686"/>
                <a:gd name="connsiteX60" fmla="*/ 1129782 w 2667404"/>
                <a:gd name="connsiteY60" fmla="*/ 736887 h 1490686"/>
                <a:gd name="connsiteX61" fmla="*/ 1129782 w 2667404"/>
                <a:gd name="connsiteY61" fmla="*/ 762787 h 1490686"/>
                <a:gd name="connsiteX62" fmla="*/ 1154169 w 2667404"/>
                <a:gd name="connsiteY62" fmla="*/ 762787 h 1490686"/>
                <a:gd name="connsiteX63" fmla="*/ 1154169 w 2667404"/>
                <a:gd name="connsiteY63" fmla="*/ 819285 h 1490686"/>
                <a:gd name="connsiteX64" fmla="*/ 1176523 w 2667404"/>
                <a:gd name="connsiteY64" fmla="*/ 819285 h 1490686"/>
                <a:gd name="connsiteX65" fmla="*/ 1176523 w 2667404"/>
                <a:gd name="connsiteY65" fmla="*/ 823094 h 1490686"/>
                <a:gd name="connsiteX66" fmla="*/ 1184017 w 2667404"/>
                <a:gd name="connsiteY66" fmla="*/ 823094 h 1490686"/>
                <a:gd name="connsiteX67" fmla="*/ 1184017 w 2667404"/>
                <a:gd name="connsiteY67" fmla="*/ 863975 h 1490686"/>
                <a:gd name="connsiteX68" fmla="*/ 1290835 w 2667404"/>
                <a:gd name="connsiteY68" fmla="*/ 863975 h 1490686"/>
                <a:gd name="connsiteX69" fmla="*/ 1290835 w 2667404"/>
                <a:gd name="connsiteY69" fmla="*/ 882893 h 1490686"/>
                <a:gd name="connsiteX70" fmla="*/ 1317762 w 2667404"/>
                <a:gd name="connsiteY70" fmla="*/ 882893 h 1490686"/>
                <a:gd name="connsiteX71" fmla="*/ 1317762 w 2667404"/>
                <a:gd name="connsiteY71" fmla="*/ 927837 h 1490686"/>
                <a:gd name="connsiteX72" fmla="*/ 1341259 w 2667404"/>
                <a:gd name="connsiteY72" fmla="*/ 927837 h 1490686"/>
                <a:gd name="connsiteX73" fmla="*/ 1341259 w 2667404"/>
                <a:gd name="connsiteY73" fmla="*/ 946627 h 1490686"/>
                <a:gd name="connsiteX74" fmla="*/ 1370091 w 2667404"/>
                <a:gd name="connsiteY74" fmla="*/ 946627 h 1490686"/>
                <a:gd name="connsiteX75" fmla="*/ 1370091 w 2667404"/>
                <a:gd name="connsiteY75" fmla="*/ 968592 h 1490686"/>
                <a:gd name="connsiteX76" fmla="*/ 1412259 w 2667404"/>
                <a:gd name="connsiteY76" fmla="*/ 968592 h 1490686"/>
                <a:gd name="connsiteX77" fmla="*/ 1412259 w 2667404"/>
                <a:gd name="connsiteY77" fmla="*/ 1000459 h 1490686"/>
                <a:gd name="connsiteX78" fmla="*/ 1440964 w 2667404"/>
                <a:gd name="connsiteY78" fmla="*/ 1000459 h 1490686"/>
                <a:gd name="connsiteX79" fmla="*/ 1440964 w 2667404"/>
                <a:gd name="connsiteY79" fmla="*/ 1007950 h 1490686"/>
                <a:gd name="connsiteX80" fmla="*/ 1459508 w 2667404"/>
                <a:gd name="connsiteY80" fmla="*/ 1007950 h 1490686"/>
                <a:gd name="connsiteX81" fmla="*/ 1459508 w 2667404"/>
                <a:gd name="connsiteY81" fmla="*/ 1012775 h 1490686"/>
                <a:gd name="connsiteX82" fmla="*/ 1474750 w 2667404"/>
                <a:gd name="connsiteY82" fmla="*/ 1012775 h 1490686"/>
                <a:gd name="connsiteX83" fmla="*/ 1474750 w 2667404"/>
                <a:gd name="connsiteY83" fmla="*/ 1030549 h 1490686"/>
                <a:gd name="connsiteX84" fmla="*/ 1497866 w 2667404"/>
                <a:gd name="connsiteY84" fmla="*/ 1030549 h 1490686"/>
                <a:gd name="connsiteX85" fmla="*/ 1497866 w 2667404"/>
                <a:gd name="connsiteY85" fmla="*/ 1053783 h 1490686"/>
                <a:gd name="connsiteX86" fmla="*/ 1523523 w 2667404"/>
                <a:gd name="connsiteY86" fmla="*/ 1053783 h 1490686"/>
                <a:gd name="connsiteX87" fmla="*/ 1523523 w 2667404"/>
                <a:gd name="connsiteY87" fmla="*/ 1094411 h 1490686"/>
                <a:gd name="connsiteX88" fmla="*/ 1575853 w 2667404"/>
                <a:gd name="connsiteY88" fmla="*/ 1094411 h 1490686"/>
                <a:gd name="connsiteX89" fmla="*/ 1575853 w 2667404"/>
                <a:gd name="connsiteY89" fmla="*/ 1114598 h 1490686"/>
                <a:gd name="connsiteX90" fmla="*/ 1622593 w 2667404"/>
                <a:gd name="connsiteY90" fmla="*/ 1114598 h 1490686"/>
                <a:gd name="connsiteX91" fmla="*/ 1622593 w 2667404"/>
                <a:gd name="connsiteY91" fmla="*/ 1137324 h 1490686"/>
                <a:gd name="connsiteX92" fmla="*/ 1832800 w 2667404"/>
                <a:gd name="connsiteY92" fmla="*/ 1137324 h 1490686"/>
                <a:gd name="connsiteX93" fmla="*/ 1832800 w 2667404"/>
                <a:gd name="connsiteY93" fmla="*/ 1157384 h 1490686"/>
                <a:gd name="connsiteX94" fmla="*/ 1912056 w 2667404"/>
                <a:gd name="connsiteY94" fmla="*/ 1157384 h 1490686"/>
                <a:gd name="connsiteX95" fmla="*/ 1912056 w 2667404"/>
                <a:gd name="connsiteY95" fmla="*/ 1176048 h 1490686"/>
                <a:gd name="connsiteX96" fmla="*/ 1973150 w 2667404"/>
                <a:gd name="connsiteY96" fmla="*/ 1176048 h 1490686"/>
                <a:gd name="connsiteX97" fmla="*/ 1973150 w 2667404"/>
                <a:gd name="connsiteY97" fmla="*/ 1230768 h 1490686"/>
                <a:gd name="connsiteX98" fmla="*/ 1987375 w 2667404"/>
                <a:gd name="connsiteY98" fmla="*/ 1230768 h 1490686"/>
                <a:gd name="connsiteX99" fmla="*/ 1987375 w 2667404"/>
                <a:gd name="connsiteY99" fmla="*/ 1291202 h 1490686"/>
                <a:gd name="connsiteX100" fmla="*/ 2004268 w 2667404"/>
                <a:gd name="connsiteY100" fmla="*/ 1291202 h 1490686"/>
                <a:gd name="connsiteX101" fmla="*/ 2004268 w 2667404"/>
                <a:gd name="connsiteY101" fmla="*/ 1308088 h 1490686"/>
                <a:gd name="connsiteX102" fmla="*/ 2027511 w 2667404"/>
                <a:gd name="connsiteY102" fmla="*/ 1308088 h 1490686"/>
                <a:gd name="connsiteX103" fmla="*/ 2027511 w 2667404"/>
                <a:gd name="connsiteY103" fmla="*/ 1318118 h 1490686"/>
                <a:gd name="connsiteX104" fmla="*/ 2116039 w 2667404"/>
                <a:gd name="connsiteY104" fmla="*/ 1318118 h 1490686"/>
                <a:gd name="connsiteX105" fmla="*/ 2116039 w 2667404"/>
                <a:gd name="connsiteY105" fmla="*/ 1329164 h 1490686"/>
                <a:gd name="connsiteX106" fmla="*/ 2252198 w 2667404"/>
                <a:gd name="connsiteY106" fmla="*/ 1329164 h 1490686"/>
                <a:gd name="connsiteX107" fmla="*/ 2252198 w 2667404"/>
                <a:gd name="connsiteY107" fmla="*/ 1354048 h 1490686"/>
                <a:gd name="connsiteX108" fmla="*/ 2385307 w 2667404"/>
                <a:gd name="connsiteY108" fmla="*/ 1354048 h 1490686"/>
                <a:gd name="connsiteX109" fmla="*/ 2385307 w 2667404"/>
                <a:gd name="connsiteY109" fmla="*/ 1372711 h 1490686"/>
                <a:gd name="connsiteX110" fmla="*/ 2424936 w 2667404"/>
                <a:gd name="connsiteY110" fmla="*/ 1372711 h 1490686"/>
                <a:gd name="connsiteX111" fmla="*/ 2424936 w 2667404"/>
                <a:gd name="connsiteY111" fmla="*/ 1417148 h 1490686"/>
                <a:gd name="connsiteX112" fmla="*/ 2462786 w 2667404"/>
                <a:gd name="connsiteY112" fmla="*/ 1417148 h 1490686"/>
                <a:gd name="connsiteX113" fmla="*/ 2462786 w 2667404"/>
                <a:gd name="connsiteY113" fmla="*/ 1438478 h 1490686"/>
                <a:gd name="connsiteX114" fmla="*/ 2611645 w 2667404"/>
                <a:gd name="connsiteY114" fmla="*/ 1438478 h 1490686"/>
                <a:gd name="connsiteX115" fmla="*/ 2611645 w 2667404"/>
                <a:gd name="connsiteY115" fmla="*/ 1483549 h 1490686"/>
                <a:gd name="connsiteX116" fmla="*/ 2667404 w 2667404"/>
                <a:gd name="connsiteY116" fmla="*/ 1483549 h 1490686"/>
                <a:gd name="connsiteX117" fmla="*/ 2667404 w 2667404"/>
                <a:gd name="connsiteY117" fmla="*/ 1490686 h 1490686"/>
                <a:gd name="connsiteX0" fmla="*/ 0 w 2667404"/>
                <a:gd name="connsiteY0" fmla="*/ 0 h 1483550"/>
                <a:gd name="connsiteX1" fmla="*/ 0 w 2667404"/>
                <a:gd name="connsiteY1" fmla="*/ 19298 h 1483550"/>
                <a:gd name="connsiteX2" fmla="*/ 29086 w 2667404"/>
                <a:gd name="connsiteY2" fmla="*/ 19298 h 1483550"/>
                <a:gd name="connsiteX3" fmla="*/ 29086 w 2667404"/>
                <a:gd name="connsiteY3" fmla="*/ 41136 h 1483550"/>
                <a:gd name="connsiteX4" fmla="*/ 103516 w 2667404"/>
                <a:gd name="connsiteY4" fmla="*/ 41136 h 1483550"/>
                <a:gd name="connsiteX5" fmla="*/ 103516 w 2667404"/>
                <a:gd name="connsiteY5" fmla="*/ 75415 h 1483550"/>
                <a:gd name="connsiteX6" fmla="*/ 116852 w 2667404"/>
                <a:gd name="connsiteY6" fmla="*/ 75415 h 1483550"/>
                <a:gd name="connsiteX7" fmla="*/ 116852 w 2667404"/>
                <a:gd name="connsiteY7" fmla="*/ 91793 h 1483550"/>
                <a:gd name="connsiteX8" fmla="*/ 131967 w 2667404"/>
                <a:gd name="connsiteY8" fmla="*/ 91793 h 1483550"/>
                <a:gd name="connsiteX9" fmla="*/ 131967 w 2667404"/>
                <a:gd name="connsiteY9" fmla="*/ 112615 h 1483550"/>
                <a:gd name="connsiteX10" fmla="*/ 226464 w 2667404"/>
                <a:gd name="connsiteY10" fmla="*/ 112615 h 1483550"/>
                <a:gd name="connsiteX11" fmla="*/ 226464 w 2667404"/>
                <a:gd name="connsiteY11" fmla="*/ 187523 h 1483550"/>
                <a:gd name="connsiteX12" fmla="*/ 258853 w 2667404"/>
                <a:gd name="connsiteY12" fmla="*/ 187523 h 1483550"/>
                <a:gd name="connsiteX13" fmla="*/ 258853 w 2667404"/>
                <a:gd name="connsiteY13" fmla="*/ 228531 h 1483550"/>
                <a:gd name="connsiteX14" fmla="*/ 297211 w 2667404"/>
                <a:gd name="connsiteY14" fmla="*/ 228531 h 1483550"/>
                <a:gd name="connsiteX15" fmla="*/ 297211 w 2667404"/>
                <a:gd name="connsiteY15" fmla="*/ 291885 h 1483550"/>
                <a:gd name="connsiteX16" fmla="*/ 335315 w 2667404"/>
                <a:gd name="connsiteY16" fmla="*/ 291885 h 1483550"/>
                <a:gd name="connsiteX17" fmla="*/ 335315 w 2667404"/>
                <a:gd name="connsiteY17" fmla="*/ 311945 h 1483550"/>
                <a:gd name="connsiteX18" fmla="*/ 358177 w 2667404"/>
                <a:gd name="connsiteY18" fmla="*/ 311945 h 1483550"/>
                <a:gd name="connsiteX19" fmla="*/ 358177 w 2667404"/>
                <a:gd name="connsiteY19" fmla="*/ 336322 h 1483550"/>
                <a:gd name="connsiteX20" fmla="*/ 442641 w 2667404"/>
                <a:gd name="connsiteY20" fmla="*/ 336322 h 1483550"/>
                <a:gd name="connsiteX21" fmla="*/ 442641 w 2667404"/>
                <a:gd name="connsiteY21" fmla="*/ 357778 h 1483550"/>
                <a:gd name="connsiteX22" fmla="*/ 511228 w 2667404"/>
                <a:gd name="connsiteY22" fmla="*/ 357778 h 1483550"/>
                <a:gd name="connsiteX23" fmla="*/ 511228 w 2667404"/>
                <a:gd name="connsiteY23" fmla="*/ 376950 h 1483550"/>
                <a:gd name="connsiteX24" fmla="*/ 608520 w 2667404"/>
                <a:gd name="connsiteY24" fmla="*/ 376950 h 1483550"/>
                <a:gd name="connsiteX25" fmla="*/ 608520 w 2667404"/>
                <a:gd name="connsiteY25" fmla="*/ 395994 h 1483550"/>
                <a:gd name="connsiteX26" fmla="*/ 624016 w 2667404"/>
                <a:gd name="connsiteY26" fmla="*/ 395994 h 1483550"/>
                <a:gd name="connsiteX27" fmla="*/ 624016 w 2667404"/>
                <a:gd name="connsiteY27" fmla="*/ 398279 h 1483550"/>
                <a:gd name="connsiteX28" fmla="*/ 633796 w 2667404"/>
                <a:gd name="connsiteY28" fmla="*/ 398279 h 1483550"/>
                <a:gd name="connsiteX29" fmla="*/ 633796 w 2667404"/>
                <a:gd name="connsiteY29" fmla="*/ 401834 h 1483550"/>
                <a:gd name="connsiteX30" fmla="*/ 640273 w 2667404"/>
                <a:gd name="connsiteY30" fmla="*/ 401834 h 1483550"/>
                <a:gd name="connsiteX31" fmla="*/ 640273 w 2667404"/>
                <a:gd name="connsiteY31" fmla="*/ 426084 h 1483550"/>
                <a:gd name="connsiteX32" fmla="*/ 670884 w 2667404"/>
                <a:gd name="connsiteY32" fmla="*/ 426084 h 1483550"/>
                <a:gd name="connsiteX33" fmla="*/ 670884 w 2667404"/>
                <a:gd name="connsiteY33" fmla="*/ 436114 h 1483550"/>
                <a:gd name="connsiteX34" fmla="*/ 678377 w 2667404"/>
                <a:gd name="connsiteY34" fmla="*/ 436114 h 1483550"/>
                <a:gd name="connsiteX35" fmla="*/ 678377 w 2667404"/>
                <a:gd name="connsiteY35" fmla="*/ 440812 h 1483550"/>
                <a:gd name="connsiteX36" fmla="*/ 685998 w 2667404"/>
                <a:gd name="connsiteY36" fmla="*/ 440812 h 1483550"/>
                <a:gd name="connsiteX37" fmla="*/ 685998 w 2667404"/>
                <a:gd name="connsiteY37" fmla="*/ 471409 h 1483550"/>
                <a:gd name="connsiteX38" fmla="*/ 702256 w 2667404"/>
                <a:gd name="connsiteY38" fmla="*/ 471409 h 1483550"/>
                <a:gd name="connsiteX39" fmla="*/ 702256 w 2667404"/>
                <a:gd name="connsiteY39" fmla="*/ 520671 h 1483550"/>
                <a:gd name="connsiteX40" fmla="*/ 719276 w 2667404"/>
                <a:gd name="connsiteY40" fmla="*/ 520671 h 1483550"/>
                <a:gd name="connsiteX41" fmla="*/ 719276 w 2667404"/>
                <a:gd name="connsiteY41" fmla="*/ 528923 h 1483550"/>
                <a:gd name="connsiteX42" fmla="*/ 726261 w 2667404"/>
                <a:gd name="connsiteY42" fmla="*/ 528923 h 1483550"/>
                <a:gd name="connsiteX43" fmla="*/ 726261 w 2667404"/>
                <a:gd name="connsiteY43" fmla="*/ 545555 h 1483550"/>
                <a:gd name="connsiteX44" fmla="*/ 741376 w 2667404"/>
                <a:gd name="connsiteY44" fmla="*/ 545555 h 1483550"/>
                <a:gd name="connsiteX45" fmla="*/ 741376 w 2667404"/>
                <a:gd name="connsiteY45" fmla="*/ 559648 h 1483550"/>
                <a:gd name="connsiteX46" fmla="*/ 772367 w 2667404"/>
                <a:gd name="connsiteY46" fmla="*/ 559648 h 1483550"/>
                <a:gd name="connsiteX47" fmla="*/ 772367 w 2667404"/>
                <a:gd name="connsiteY47" fmla="*/ 567392 h 1483550"/>
                <a:gd name="connsiteX48" fmla="*/ 780369 w 2667404"/>
                <a:gd name="connsiteY48" fmla="*/ 567392 h 1483550"/>
                <a:gd name="connsiteX49" fmla="*/ 780369 w 2667404"/>
                <a:gd name="connsiteY49" fmla="*/ 576153 h 1483550"/>
                <a:gd name="connsiteX50" fmla="*/ 983463 w 2667404"/>
                <a:gd name="connsiteY50" fmla="*/ 576153 h 1483550"/>
                <a:gd name="connsiteX51" fmla="*/ 983463 w 2667404"/>
                <a:gd name="connsiteY51" fmla="*/ 594943 h 1483550"/>
                <a:gd name="connsiteX52" fmla="*/ 1042905 w 2667404"/>
                <a:gd name="connsiteY52" fmla="*/ 594943 h 1483550"/>
                <a:gd name="connsiteX53" fmla="*/ 1042905 w 2667404"/>
                <a:gd name="connsiteY53" fmla="*/ 636079 h 1483550"/>
                <a:gd name="connsiteX54" fmla="*/ 1080882 w 2667404"/>
                <a:gd name="connsiteY54" fmla="*/ 636079 h 1483550"/>
                <a:gd name="connsiteX55" fmla="*/ 1080882 w 2667404"/>
                <a:gd name="connsiteY55" fmla="*/ 678357 h 1483550"/>
                <a:gd name="connsiteX56" fmla="*/ 1091424 w 2667404"/>
                <a:gd name="connsiteY56" fmla="*/ 678357 h 1483550"/>
                <a:gd name="connsiteX57" fmla="*/ 1091424 w 2667404"/>
                <a:gd name="connsiteY57" fmla="*/ 718223 h 1483550"/>
                <a:gd name="connsiteX58" fmla="*/ 1114160 w 2667404"/>
                <a:gd name="connsiteY58" fmla="*/ 718223 h 1483550"/>
                <a:gd name="connsiteX59" fmla="*/ 1114160 w 2667404"/>
                <a:gd name="connsiteY59" fmla="*/ 736887 h 1483550"/>
                <a:gd name="connsiteX60" fmla="*/ 1129782 w 2667404"/>
                <a:gd name="connsiteY60" fmla="*/ 736887 h 1483550"/>
                <a:gd name="connsiteX61" fmla="*/ 1129782 w 2667404"/>
                <a:gd name="connsiteY61" fmla="*/ 762787 h 1483550"/>
                <a:gd name="connsiteX62" fmla="*/ 1154169 w 2667404"/>
                <a:gd name="connsiteY62" fmla="*/ 762787 h 1483550"/>
                <a:gd name="connsiteX63" fmla="*/ 1154169 w 2667404"/>
                <a:gd name="connsiteY63" fmla="*/ 819285 h 1483550"/>
                <a:gd name="connsiteX64" fmla="*/ 1176523 w 2667404"/>
                <a:gd name="connsiteY64" fmla="*/ 819285 h 1483550"/>
                <a:gd name="connsiteX65" fmla="*/ 1176523 w 2667404"/>
                <a:gd name="connsiteY65" fmla="*/ 823094 h 1483550"/>
                <a:gd name="connsiteX66" fmla="*/ 1184017 w 2667404"/>
                <a:gd name="connsiteY66" fmla="*/ 823094 h 1483550"/>
                <a:gd name="connsiteX67" fmla="*/ 1184017 w 2667404"/>
                <a:gd name="connsiteY67" fmla="*/ 863975 h 1483550"/>
                <a:gd name="connsiteX68" fmla="*/ 1290835 w 2667404"/>
                <a:gd name="connsiteY68" fmla="*/ 863975 h 1483550"/>
                <a:gd name="connsiteX69" fmla="*/ 1290835 w 2667404"/>
                <a:gd name="connsiteY69" fmla="*/ 882893 h 1483550"/>
                <a:gd name="connsiteX70" fmla="*/ 1317762 w 2667404"/>
                <a:gd name="connsiteY70" fmla="*/ 882893 h 1483550"/>
                <a:gd name="connsiteX71" fmla="*/ 1317762 w 2667404"/>
                <a:gd name="connsiteY71" fmla="*/ 927837 h 1483550"/>
                <a:gd name="connsiteX72" fmla="*/ 1341259 w 2667404"/>
                <a:gd name="connsiteY72" fmla="*/ 927837 h 1483550"/>
                <a:gd name="connsiteX73" fmla="*/ 1341259 w 2667404"/>
                <a:gd name="connsiteY73" fmla="*/ 946627 h 1483550"/>
                <a:gd name="connsiteX74" fmla="*/ 1370091 w 2667404"/>
                <a:gd name="connsiteY74" fmla="*/ 946627 h 1483550"/>
                <a:gd name="connsiteX75" fmla="*/ 1370091 w 2667404"/>
                <a:gd name="connsiteY75" fmla="*/ 968592 h 1483550"/>
                <a:gd name="connsiteX76" fmla="*/ 1412259 w 2667404"/>
                <a:gd name="connsiteY76" fmla="*/ 968592 h 1483550"/>
                <a:gd name="connsiteX77" fmla="*/ 1412259 w 2667404"/>
                <a:gd name="connsiteY77" fmla="*/ 1000459 h 1483550"/>
                <a:gd name="connsiteX78" fmla="*/ 1440964 w 2667404"/>
                <a:gd name="connsiteY78" fmla="*/ 1000459 h 1483550"/>
                <a:gd name="connsiteX79" fmla="*/ 1440964 w 2667404"/>
                <a:gd name="connsiteY79" fmla="*/ 1007950 h 1483550"/>
                <a:gd name="connsiteX80" fmla="*/ 1459508 w 2667404"/>
                <a:gd name="connsiteY80" fmla="*/ 1007950 h 1483550"/>
                <a:gd name="connsiteX81" fmla="*/ 1459508 w 2667404"/>
                <a:gd name="connsiteY81" fmla="*/ 1012775 h 1483550"/>
                <a:gd name="connsiteX82" fmla="*/ 1474750 w 2667404"/>
                <a:gd name="connsiteY82" fmla="*/ 1012775 h 1483550"/>
                <a:gd name="connsiteX83" fmla="*/ 1474750 w 2667404"/>
                <a:gd name="connsiteY83" fmla="*/ 1030549 h 1483550"/>
                <a:gd name="connsiteX84" fmla="*/ 1497866 w 2667404"/>
                <a:gd name="connsiteY84" fmla="*/ 1030549 h 1483550"/>
                <a:gd name="connsiteX85" fmla="*/ 1497866 w 2667404"/>
                <a:gd name="connsiteY85" fmla="*/ 1053783 h 1483550"/>
                <a:gd name="connsiteX86" fmla="*/ 1523523 w 2667404"/>
                <a:gd name="connsiteY86" fmla="*/ 1053783 h 1483550"/>
                <a:gd name="connsiteX87" fmla="*/ 1523523 w 2667404"/>
                <a:gd name="connsiteY87" fmla="*/ 1094411 h 1483550"/>
                <a:gd name="connsiteX88" fmla="*/ 1575853 w 2667404"/>
                <a:gd name="connsiteY88" fmla="*/ 1094411 h 1483550"/>
                <a:gd name="connsiteX89" fmla="*/ 1575853 w 2667404"/>
                <a:gd name="connsiteY89" fmla="*/ 1114598 h 1483550"/>
                <a:gd name="connsiteX90" fmla="*/ 1622593 w 2667404"/>
                <a:gd name="connsiteY90" fmla="*/ 1114598 h 1483550"/>
                <a:gd name="connsiteX91" fmla="*/ 1622593 w 2667404"/>
                <a:gd name="connsiteY91" fmla="*/ 1137324 h 1483550"/>
                <a:gd name="connsiteX92" fmla="*/ 1832800 w 2667404"/>
                <a:gd name="connsiteY92" fmla="*/ 1137324 h 1483550"/>
                <a:gd name="connsiteX93" fmla="*/ 1832800 w 2667404"/>
                <a:gd name="connsiteY93" fmla="*/ 1157384 h 1483550"/>
                <a:gd name="connsiteX94" fmla="*/ 1912056 w 2667404"/>
                <a:gd name="connsiteY94" fmla="*/ 1157384 h 1483550"/>
                <a:gd name="connsiteX95" fmla="*/ 1912056 w 2667404"/>
                <a:gd name="connsiteY95" fmla="*/ 1176048 h 1483550"/>
                <a:gd name="connsiteX96" fmla="*/ 1973150 w 2667404"/>
                <a:gd name="connsiteY96" fmla="*/ 1176048 h 1483550"/>
                <a:gd name="connsiteX97" fmla="*/ 1973150 w 2667404"/>
                <a:gd name="connsiteY97" fmla="*/ 1230768 h 1483550"/>
                <a:gd name="connsiteX98" fmla="*/ 1987375 w 2667404"/>
                <a:gd name="connsiteY98" fmla="*/ 1230768 h 1483550"/>
                <a:gd name="connsiteX99" fmla="*/ 1987375 w 2667404"/>
                <a:gd name="connsiteY99" fmla="*/ 1291202 h 1483550"/>
                <a:gd name="connsiteX100" fmla="*/ 2004268 w 2667404"/>
                <a:gd name="connsiteY100" fmla="*/ 1291202 h 1483550"/>
                <a:gd name="connsiteX101" fmla="*/ 2004268 w 2667404"/>
                <a:gd name="connsiteY101" fmla="*/ 1308088 h 1483550"/>
                <a:gd name="connsiteX102" fmla="*/ 2027511 w 2667404"/>
                <a:gd name="connsiteY102" fmla="*/ 1308088 h 1483550"/>
                <a:gd name="connsiteX103" fmla="*/ 2027511 w 2667404"/>
                <a:gd name="connsiteY103" fmla="*/ 1318118 h 1483550"/>
                <a:gd name="connsiteX104" fmla="*/ 2116039 w 2667404"/>
                <a:gd name="connsiteY104" fmla="*/ 1318118 h 1483550"/>
                <a:gd name="connsiteX105" fmla="*/ 2116039 w 2667404"/>
                <a:gd name="connsiteY105" fmla="*/ 1329164 h 1483550"/>
                <a:gd name="connsiteX106" fmla="*/ 2252198 w 2667404"/>
                <a:gd name="connsiteY106" fmla="*/ 1329164 h 1483550"/>
                <a:gd name="connsiteX107" fmla="*/ 2252198 w 2667404"/>
                <a:gd name="connsiteY107" fmla="*/ 1354048 h 1483550"/>
                <a:gd name="connsiteX108" fmla="*/ 2385307 w 2667404"/>
                <a:gd name="connsiteY108" fmla="*/ 1354048 h 1483550"/>
                <a:gd name="connsiteX109" fmla="*/ 2385307 w 2667404"/>
                <a:gd name="connsiteY109" fmla="*/ 1372711 h 1483550"/>
                <a:gd name="connsiteX110" fmla="*/ 2424936 w 2667404"/>
                <a:gd name="connsiteY110" fmla="*/ 1372711 h 1483550"/>
                <a:gd name="connsiteX111" fmla="*/ 2424936 w 2667404"/>
                <a:gd name="connsiteY111" fmla="*/ 1417148 h 1483550"/>
                <a:gd name="connsiteX112" fmla="*/ 2462786 w 2667404"/>
                <a:gd name="connsiteY112" fmla="*/ 1417148 h 1483550"/>
                <a:gd name="connsiteX113" fmla="*/ 2462786 w 2667404"/>
                <a:gd name="connsiteY113" fmla="*/ 1438478 h 1483550"/>
                <a:gd name="connsiteX114" fmla="*/ 2611645 w 2667404"/>
                <a:gd name="connsiteY114" fmla="*/ 1438478 h 1483550"/>
                <a:gd name="connsiteX115" fmla="*/ 2611645 w 2667404"/>
                <a:gd name="connsiteY115" fmla="*/ 1483549 h 1483550"/>
                <a:gd name="connsiteX116" fmla="*/ 2667404 w 2667404"/>
                <a:gd name="connsiteY116" fmla="*/ 1483549 h 1483550"/>
                <a:gd name="connsiteX0" fmla="*/ 0 w 2611645"/>
                <a:gd name="connsiteY0" fmla="*/ 0 h 1483549"/>
                <a:gd name="connsiteX1" fmla="*/ 0 w 2611645"/>
                <a:gd name="connsiteY1" fmla="*/ 19298 h 1483549"/>
                <a:gd name="connsiteX2" fmla="*/ 29086 w 2611645"/>
                <a:gd name="connsiteY2" fmla="*/ 19298 h 1483549"/>
                <a:gd name="connsiteX3" fmla="*/ 29086 w 2611645"/>
                <a:gd name="connsiteY3" fmla="*/ 41136 h 1483549"/>
                <a:gd name="connsiteX4" fmla="*/ 103516 w 2611645"/>
                <a:gd name="connsiteY4" fmla="*/ 41136 h 1483549"/>
                <a:gd name="connsiteX5" fmla="*/ 103516 w 2611645"/>
                <a:gd name="connsiteY5" fmla="*/ 75415 h 1483549"/>
                <a:gd name="connsiteX6" fmla="*/ 116852 w 2611645"/>
                <a:gd name="connsiteY6" fmla="*/ 75415 h 1483549"/>
                <a:gd name="connsiteX7" fmla="*/ 116852 w 2611645"/>
                <a:gd name="connsiteY7" fmla="*/ 91793 h 1483549"/>
                <a:gd name="connsiteX8" fmla="*/ 131967 w 2611645"/>
                <a:gd name="connsiteY8" fmla="*/ 91793 h 1483549"/>
                <a:gd name="connsiteX9" fmla="*/ 131967 w 2611645"/>
                <a:gd name="connsiteY9" fmla="*/ 112615 h 1483549"/>
                <a:gd name="connsiteX10" fmla="*/ 226464 w 2611645"/>
                <a:gd name="connsiteY10" fmla="*/ 112615 h 1483549"/>
                <a:gd name="connsiteX11" fmla="*/ 226464 w 2611645"/>
                <a:gd name="connsiteY11" fmla="*/ 187523 h 1483549"/>
                <a:gd name="connsiteX12" fmla="*/ 258853 w 2611645"/>
                <a:gd name="connsiteY12" fmla="*/ 187523 h 1483549"/>
                <a:gd name="connsiteX13" fmla="*/ 258853 w 2611645"/>
                <a:gd name="connsiteY13" fmla="*/ 228531 h 1483549"/>
                <a:gd name="connsiteX14" fmla="*/ 297211 w 2611645"/>
                <a:gd name="connsiteY14" fmla="*/ 228531 h 1483549"/>
                <a:gd name="connsiteX15" fmla="*/ 297211 w 2611645"/>
                <a:gd name="connsiteY15" fmla="*/ 291885 h 1483549"/>
                <a:gd name="connsiteX16" fmla="*/ 335315 w 2611645"/>
                <a:gd name="connsiteY16" fmla="*/ 291885 h 1483549"/>
                <a:gd name="connsiteX17" fmla="*/ 335315 w 2611645"/>
                <a:gd name="connsiteY17" fmla="*/ 311945 h 1483549"/>
                <a:gd name="connsiteX18" fmla="*/ 358177 w 2611645"/>
                <a:gd name="connsiteY18" fmla="*/ 311945 h 1483549"/>
                <a:gd name="connsiteX19" fmla="*/ 358177 w 2611645"/>
                <a:gd name="connsiteY19" fmla="*/ 336322 h 1483549"/>
                <a:gd name="connsiteX20" fmla="*/ 442641 w 2611645"/>
                <a:gd name="connsiteY20" fmla="*/ 336322 h 1483549"/>
                <a:gd name="connsiteX21" fmla="*/ 442641 w 2611645"/>
                <a:gd name="connsiteY21" fmla="*/ 357778 h 1483549"/>
                <a:gd name="connsiteX22" fmla="*/ 511228 w 2611645"/>
                <a:gd name="connsiteY22" fmla="*/ 357778 h 1483549"/>
                <a:gd name="connsiteX23" fmla="*/ 511228 w 2611645"/>
                <a:gd name="connsiteY23" fmla="*/ 376950 h 1483549"/>
                <a:gd name="connsiteX24" fmla="*/ 608520 w 2611645"/>
                <a:gd name="connsiteY24" fmla="*/ 376950 h 1483549"/>
                <a:gd name="connsiteX25" fmla="*/ 608520 w 2611645"/>
                <a:gd name="connsiteY25" fmla="*/ 395994 h 1483549"/>
                <a:gd name="connsiteX26" fmla="*/ 624016 w 2611645"/>
                <a:gd name="connsiteY26" fmla="*/ 395994 h 1483549"/>
                <a:gd name="connsiteX27" fmla="*/ 624016 w 2611645"/>
                <a:gd name="connsiteY27" fmla="*/ 398279 h 1483549"/>
                <a:gd name="connsiteX28" fmla="*/ 633796 w 2611645"/>
                <a:gd name="connsiteY28" fmla="*/ 398279 h 1483549"/>
                <a:gd name="connsiteX29" fmla="*/ 633796 w 2611645"/>
                <a:gd name="connsiteY29" fmla="*/ 401834 h 1483549"/>
                <a:gd name="connsiteX30" fmla="*/ 640273 w 2611645"/>
                <a:gd name="connsiteY30" fmla="*/ 401834 h 1483549"/>
                <a:gd name="connsiteX31" fmla="*/ 640273 w 2611645"/>
                <a:gd name="connsiteY31" fmla="*/ 426084 h 1483549"/>
                <a:gd name="connsiteX32" fmla="*/ 670884 w 2611645"/>
                <a:gd name="connsiteY32" fmla="*/ 426084 h 1483549"/>
                <a:gd name="connsiteX33" fmla="*/ 670884 w 2611645"/>
                <a:gd name="connsiteY33" fmla="*/ 436114 h 1483549"/>
                <a:gd name="connsiteX34" fmla="*/ 678377 w 2611645"/>
                <a:gd name="connsiteY34" fmla="*/ 436114 h 1483549"/>
                <a:gd name="connsiteX35" fmla="*/ 678377 w 2611645"/>
                <a:gd name="connsiteY35" fmla="*/ 440812 h 1483549"/>
                <a:gd name="connsiteX36" fmla="*/ 685998 w 2611645"/>
                <a:gd name="connsiteY36" fmla="*/ 440812 h 1483549"/>
                <a:gd name="connsiteX37" fmla="*/ 685998 w 2611645"/>
                <a:gd name="connsiteY37" fmla="*/ 471409 h 1483549"/>
                <a:gd name="connsiteX38" fmla="*/ 702256 w 2611645"/>
                <a:gd name="connsiteY38" fmla="*/ 471409 h 1483549"/>
                <a:gd name="connsiteX39" fmla="*/ 702256 w 2611645"/>
                <a:gd name="connsiteY39" fmla="*/ 520671 h 1483549"/>
                <a:gd name="connsiteX40" fmla="*/ 719276 w 2611645"/>
                <a:gd name="connsiteY40" fmla="*/ 520671 h 1483549"/>
                <a:gd name="connsiteX41" fmla="*/ 719276 w 2611645"/>
                <a:gd name="connsiteY41" fmla="*/ 528923 h 1483549"/>
                <a:gd name="connsiteX42" fmla="*/ 726261 w 2611645"/>
                <a:gd name="connsiteY42" fmla="*/ 528923 h 1483549"/>
                <a:gd name="connsiteX43" fmla="*/ 726261 w 2611645"/>
                <a:gd name="connsiteY43" fmla="*/ 545555 h 1483549"/>
                <a:gd name="connsiteX44" fmla="*/ 741376 w 2611645"/>
                <a:gd name="connsiteY44" fmla="*/ 545555 h 1483549"/>
                <a:gd name="connsiteX45" fmla="*/ 741376 w 2611645"/>
                <a:gd name="connsiteY45" fmla="*/ 559648 h 1483549"/>
                <a:gd name="connsiteX46" fmla="*/ 772367 w 2611645"/>
                <a:gd name="connsiteY46" fmla="*/ 559648 h 1483549"/>
                <a:gd name="connsiteX47" fmla="*/ 772367 w 2611645"/>
                <a:gd name="connsiteY47" fmla="*/ 567392 h 1483549"/>
                <a:gd name="connsiteX48" fmla="*/ 780369 w 2611645"/>
                <a:gd name="connsiteY48" fmla="*/ 567392 h 1483549"/>
                <a:gd name="connsiteX49" fmla="*/ 780369 w 2611645"/>
                <a:gd name="connsiteY49" fmla="*/ 576153 h 1483549"/>
                <a:gd name="connsiteX50" fmla="*/ 983463 w 2611645"/>
                <a:gd name="connsiteY50" fmla="*/ 576153 h 1483549"/>
                <a:gd name="connsiteX51" fmla="*/ 983463 w 2611645"/>
                <a:gd name="connsiteY51" fmla="*/ 594943 h 1483549"/>
                <a:gd name="connsiteX52" fmla="*/ 1042905 w 2611645"/>
                <a:gd name="connsiteY52" fmla="*/ 594943 h 1483549"/>
                <a:gd name="connsiteX53" fmla="*/ 1042905 w 2611645"/>
                <a:gd name="connsiteY53" fmla="*/ 636079 h 1483549"/>
                <a:gd name="connsiteX54" fmla="*/ 1080882 w 2611645"/>
                <a:gd name="connsiteY54" fmla="*/ 636079 h 1483549"/>
                <a:gd name="connsiteX55" fmla="*/ 1080882 w 2611645"/>
                <a:gd name="connsiteY55" fmla="*/ 678357 h 1483549"/>
                <a:gd name="connsiteX56" fmla="*/ 1091424 w 2611645"/>
                <a:gd name="connsiteY56" fmla="*/ 678357 h 1483549"/>
                <a:gd name="connsiteX57" fmla="*/ 1091424 w 2611645"/>
                <a:gd name="connsiteY57" fmla="*/ 718223 h 1483549"/>
                <a:gd name="connsiteX58" fmla="*/ 1114160 w 2611645"/>
                <a:gd name="connsiteY58" fmla="*/ 718223 h 1483549"/>
                <a:gd name="connsiteX59" fmla="*/ 1114160 w 2611645"/>
                <a:gd name="connsiteY59" fmla="*/ 736887 h 1483549"/>
                <a:gd name="connsiteX60" fmla="*/ 1129782 w 2611645"/>
                <a:gd name="connsiteY60" fmla="*/ 736887 h 1483549"/>
                <a:gd name="connsiteX61" fmla="*/ 1129782 w 2611645"/>
                <a:gd name="connsiteY61" fmla="*/ 762787 h 1483549"/>
                <a:gd name="connsiteX62" fmla="*/ 1154169 w 2611645"/>
                <a:gd name="connsiteY62" fmla="*/ 762787 h 1483549"/>
                <a:gd name="connsiteX63" fmla="*/ 1154169 w 2611645"/>
                <a:gd name="connsiteY63" fmla="*/ 819285 h 1483549"/>
                <a:gd name="connsiteX64" fmla="*/ 1176523 w 2611645"/>
                <a:gd name="connsiteY64" fmla="*/ 819285 h 1483549"/>
                <a:gd name="connsiteX65" fmla="*/ 1176523 w 2611645"/>
                <a:gd name="connsiteY65" fmla="*/ 823094 h 1483549"/>
                <a:gd name="connsiteX66" fmla="*/ 1184017 w 2611645"/>
                <a:gd name="connsiteY66" fmla="*/ 823094 h 1483549"/>
                <a:gd name="connsiteX67" fmla="*/ 1184017 w 2611645"/>
                <a:gd name="connsiteY67" fmla="*/ 863975 h 1483549"/>
                <a:gd name="connsiteX68" fmla="*/ 1290835 w 2611645"/>
                <a:gd name="connsiteY68" fmla="*/ 863975 h 1483549"/>
                <a:gd name="connsiteX69" fmla="*/ 1290835 w 2611645"/>
                <a:gd name="connsiteY69" fmla="*/ 882893 h 1483549"/>
                <a:gd name="connsiteX70" fmla="*/ 1317762 w 2611645"/>
                <a:gd name="connsiteY70" fmla="*/ 882893 h 1483549"/>
                <a:gd name="connsiteX71" fmla="*/ 1317762 w 2611645"/>
                <a:gd name="connsiteY71" fmla="*/ 927837 h 1483549"/>
                <a:gd name="connsiteX72" fmla="*/ 1341259 w 2611645"/>
                <a:gd name="connsiteY72" fmla="*/ 927837 h 1483549"/>
                <a:gd name="connsiteX73" fmla="*/ 1341259 w 2611645"/>
                <a:gd name="connsiteY73" fmla="*/ 946627 h 1483549"/>
                <a:gd name="connsiteX74" fmla="*/ 1370091 w 2611645"/>
                <a:gd name="connsiteY74" fmla="*/ 946627 h 1483549"/>
                <a:gd name="connsiteX75" fmla="*/ 1370091 w 2611645"/>
                <a:gd name="connsiteY75" fmla="*/ 968592 h 1483549"/>
                <a:gd name="connsiteX76" fmla="*/ 1412259 w 2611645"/>
                <a:gd name="connsiteY76" fmla="*/ 968592 h 1483549"/>
                <a:gd name="connsiteX77" fmla="*/ 1412259 w 2611645"/>
                <a:gd name="connsiteY77" fmla="*/ 1000459 h 1483549"/>
                <a:gd name="connsiteX78" fmla="*/ 1440964 w 2611645"/>
                <a:gd name="connsiteY78" fmla="*/ 1000459 h 1483549"/>
                <a:gd name="connsiteX79" fmla="*/ 1440964 w 2611645"/>
                <a:gd name="connsiteY79" fmla="*/ 1007950 h 1483549"/>
                <a:gd name="connsiteX80" fmla="*/ 1459508 w 2611645"/>
                <a:gd name="connsiteY80" fmla="*/ 1007950 h 1483549"/>
                <a:gd name="connsiteX81" fmla="*/ 1459508 w 2611645"/>
                <a:gd name="connsiteY81" fmla="*/ 1012775 h 1483549"/>
                <a:gd name="connsiteX82" fmla="*/ 1474750 w 2611645"/>
                <a:gd name="connsiteY82" fmla="*/ 1012775 h 1483549"/>
                <a:gd name="connsiteX83" fmla="*/ 1474750 w 2611645"/>
                <a:gd name="connsiteY83" fmla="*/ 1030549 h 1483549"/>
                <a:gd name="connsiteX84" fmla="*/ 1497866 w 2611645"/>
                <a:gd name="connsiteY84" fmla="*/ 1030549 h 1483549"/>
                <a:gd name="connsiteX85" fmla="*/ 1497866 w 2611645"/>
                <a:gd name="connsiteY85" fmla="*/ 1053783 h 1483549"/>
                <a:gd name="connsiteX86" fmla="*/ 1523523 w 2611645"/>
                <a:gd name="connsiteY86" fmla="*/ 1053783 h 1483549"/>
                <a:gd name="connsiteX87" fmla="*/ 1523523 w 2611645"/>
                <a:gd name="connsiteY87" fmla="*/ 1094411 h 1483549"/>
                <a:gd name="connsiteX88" fmla="*/ 1575853 w 2611645"/>
                <a:gd name="connsiteY88" fmla="*/ 1094411 h 1483549"/>
                <a:gd name="connsiteX89" fmla="*/ 1575853 w 2611645"/>
                <a:gd name="connsiteY89" fmla="*/ 1114598 h 1483549"/>
                <a:gd name="connsiteX90" fmla="*/ 1622593 w 2611645"/>
                <a:gd name="connsiteY90" fmla="*/ 1114598 h 1483549"/>
                <a:gd name="connsiteX91" fmla="*/ 1622593 w 2611645"/>
                <a:gd name="connsiteY91" fmla="*/ 1137324 h 1483549"/>
                <a:gd name="connsiteX92" fmla="*/ 1832800 w 2611645"/>
                <a:gd name="connsiteY92" fmla="*/ 1137324 h 1483549"/>
                <a:gd name="connsiteX93" fmla="*/ 1832800 w 2611645"/>
                <a:gd name="connsiteY93" fmla="*/ 1157384 h 1483549"/>
                <a:gd name="connsiteX94" fmla="*/ 1912056 w 2611645"/>
                <a:gd name="connsiteY94" fmla="*/ 1157384 h 1483549"/>
                <a:gd name="connsiteX95" fmla="*/ 1912056 w 2611645"/>
                <a:gd name="connsiteY95" fmla="*/ 1176048 h 1483549"/>
                <a:gd name="connsiteX96" fmla="*/ 1973150 w 2611645"/>
                <a:gd name="connsiteY96" fmla="*/ 1176048 h 1483549"/>
                <a:gd name="connsiteX97" fmla="*/ 1973150 w 2611645"/>
                <a:gd name="connsiteY97" fmla="*/ 1230768 h 1483549"/>
                <a:gd name="connsiteX98" fmla="*/ 1987375 w 2611645"/>
                <a:gd name="connsiteY98" fmla="*/ 1230768 h 1483549"/>
                <a:gd name="connsiteX99" fmla="*/ 1987375 w 2611645"/>
                <a:gd name="connsiteY99" fmla="*/ 1291202 h 1483549"/>
                <a:gd name="connsiteX100" fmla="*/ 2004268 w 2611645"/>
                <a:gd name="connsiteY100" fmla="*/ 1291202 h 1483549"/>
                <a:gd name="connsiteX101" fmla="*/ 2004268 w 2611645"/>
                <a:gd name="connsiteY101" fmla="*/ 1308088 h 1483549"/>
                <a:gd name="connsiteX102" fmla="*/ 2027511 w 2611645"/>
                <a:gd name="connsiteY102" fmla="*/ 1308088 h 1483549"/>
                <a:gd name="connsiteX103" fmla="*/ 2027511 w 2611645"/>
                <a:gd name="connsiteY103" fmla="*/ 1318118 h 1483549"/>
                <a:gd name="connsiteX104" fmla="*/ 2116039 w 2611645"/>
                <a:gd name="connsiteY104" fmla="*/ 1318118 h 1483549"/>
                <a:gd name="connsiteX105" fmla="*/ 2116039 w 2611645"/>
                <a:gd name="connsiteY105" fmla="*/ 1329164 h 1483549"/>
                <a:gd name="connsiteX106" fmla="*/ 2252198 w 2611645"/>
                <a:gd name="connsiteY106" fmla="*/ 1329164 h 1483549"/>
                <a:gd name="connsiteX107" fmla="*/ 2252198 w 2611645"/>
                <a:gd name="connsiteY107" fmla="*/ 1354048 h 1483549"/>
                <a:gd name="connsiteX108" fmla="*/ 2385307 w 2611645"/>
                <a:gd name="connsiteY108" fmla="*/ 1354048 h 1483549"/>
                <a:gd name="connsiteX109" fmla="*/ 2385307 w 2611645"/>
                <a:gd name="connsiteY109" fmla="*/ 1372711 h 1483549"/>
                <a:gd name="connsiteX110" fmla="*/ 2424936 w 2611645"/>
                <a:gd name="connsiteY110" fmla="*/ 1372711 h 1483549"/>
                <a:gd name="connsiteX111" fmla="*/ 2424936 w 2611645"/>
                <a:gd name="connsiteY111" fmla="*/ 1417148 h 1483549"/>
                <a:gd name="connsiteX112" fmla="*/ 2462786 w 2611645"/>
                <a:gd name="connsiteY112" fmla="*/ 1417148 h 1483549"/>
                <a:gd name="connsiteX113" fmla="*/ 2462786 w 2611645"/>
                <a:gd name="connsiteY113" fmla="*/ 1438478 h 1483549"/>
                <a:gd name="connsiteX114" fmla="*/ 2611645 w 2611645"/>
                <a:gd name="connsiteY114" fmla="*/ 1438478 h 1483549"/>
                <a:gd name="connsiteX115" fmla="*/ 2611645 w 2611645"/>
                <a:gd name="connsiteY115" fmla="*/ 1483549 h 1483549"/>
                <a:gd name="connsiteX0" fmla="*/ 0 w 2611645"/>
                <a:gd name="connsiteY0" fmla="*/ 0 h 1438478"/>
                <a:gd name="connsiteX1" fmla="*/ 0 w 2611645"/>
                <a:gd name="connsiteY1" fmla="*/ 19298 h 1438478"/>
                <a:gd name="connsiteX2" fmla="*/ 29086 w 2611645"/>
                <a:gd name="connsiteY2" fmla="*/ 19298 h 1438478"/>
                <a:gd name="connsiteX3" fmla="*/ 29086 w 2611645"/>
                <a:gd name="connsiteY3" fmla="*/ 41136 h 1438478"/>
                <a:gd name="connsiteX4" fmla="*/ 103516 w 2611645"/>
                <a:gd name="connsiteY4" fmla="*/ 41136 h 1438478"/>
                <a:gd name="connsiteX5" fmla="*/ 103516 w 2611645"/>
                <a:gd name="connsiteY5" fmla="*/ 75415 h 1438478"/>
                <a:gd name="connsiteX6" fmla="*/ 116852 w 2611645"/>
                <a:gd name="connsiteY6" fmla="*/ 75415 h 1438478"/>
                <a:gd name="connsiteX7" fmla="*/ 116852 w 2611645"/>
                <a:gd name="connsiteY7" fmla="*/ 91793 h 1438478"/>
                <a:gd name="connsiteX8" fmla="*/ 131967 w 2611645"/>
                <a:gd name="connsiteY8" fmla="*/ 91793 h 1438478"/>
                <a:gd name="connsiteX9" fmla="*/ 131967 w 2611645"/>
                <a:gd name="connsiteY9" fmla="*/ 112615 h 1438478"/>
                <a:gd name="connsiteX10" fmla="*/ 226464 w 2611645"/>
                <a:gd name="connsiteY10" fmla="*/ 112615 h 1438478"/>
                <a:gd name="connsiteX11" fmla="*/ 226464 w 2611645"/>
                <a:gd name="connsiteY11" fmla="*/ 187523 h 1438478"/>
                <a:gd name="connsiteX12" fmla="*/ 258853 w 2611645"/>
                <a:gd name="connsiteY12" fmla="*/ 187523 h 1438478"/>
                <a:gd name="connsiteX13" fmla="*/ 258853 w 2611645"/>
                <a:gd name="connsiteY13" fmla="*/ 228531 h 1438478"/>
                <a:gd name="connsiteX14" fmla="*/ 297211 w 2611645"/>
                <a:gd name="connsiteY14" fmla="*/ 228531 h 1438478"/>
                <a:gd name="connsiteX15" fmla="*/ 297211 w 2611645"/>
                <a:gd name="connsiteY15" fmla="*/ 291885 h 1438478"/>
                <a:gd name="connsiteX16" fmla="*/ 335315 w 2611645"/>
                <a:gd name="connsiteY16" fmla="*/ 291885 h 1438478"/>
                <a:gd name="connsiteX17" fmla="*/ 335315 w 2611645"/>
                <a:gd name="connsiteY17" fmla="*/ 311945 h 1438478"/>
                <a:gd name="connsiteX18" fmla="*/ 358177 w 2611645"/>
                <a:gd name="connsiteY18" fmla="*/ 311945 h 1438478"/>
                <a:gd name="connsiteX19" fmla="*/ 358177 w 2611645"/>
                <a:gd name="connsiteY19" fmla="*/ 336322 h 1438478"/>
                <a:gd name="connsiteX20" fmla="*/ 442641 w 2611645"/>
                <a:gd name="connsiteY20" fmla="*/ 336322 h 1438478"/>
                <a:gd name="connsiteX21" fmla="*/ 442641 w 2611645"/>
                <a:gd name="connsiteY21" fmla="*/ 357778 h 1438478"/>
                <a:gd name="connsiteX22" fmla="*/ 511228 w 2611645"/>
                <a:gd name="connsiteY22" fmla="*/ 357778 h 1438478"/>
                <a:gd name="connsiteX23" fmla="*/ 511228 w 2611645"/>
                <a:gd name="connsiteY23" fmla="*/ 376950 h 1438478"/>
                <a:gd name="connsiteX24" fmla="*/ 608520 w 2611645"/>
                <a:gd name="connsiteY24" fmla="*/ 376950 h 1438478"/>
                <a:gd name="connsiteX25" fmla="*/ 608520 w 2611645"/>
                <a:gd name="connsiteY25" fmla="*/ 395994 h 1438478"/>
                <a:gd name="connsiteX26" fmla="*/ 624016 w 2611645"/>
                <a:gd name="connsiteY26" fmla="*/ 395994 h 1438478"/>
                <a:gd name="connsiteX27" fmla="*/ 624016 w 2611645"/>
                <a:gd name="connsiteY27" fmla="*/ 398279 h 1438478"/>
                <a:gd name="connsiteX28" fmla="*/ 633796 w 2611645"/>
                <a:gd name="connsiteY28" fmla="*/ 398279 h 1438478"/>
                <a:gd name="connsiteX29" fmla="*/ 633796 w 2611645"/>
                <a:gd name="connsiteY29" fmla="*/ 401834 h 1438478"/>
                <a:gd name="connsiteX30" fmla="*/ 640273 w 2611645"/>
                <a:gd name="connsiteY30" fmla="*/ 401834 h 1438478"/>
                <a:gd name="connsiteX31" fmla="*/ 640273 w 2611645"/>
                <a:gd name="connsiteY31" fmla="*/ 426084 h 1438478"/>
                <a:gd name="connsiteX32" fmla="*/ 670884 w 2611645"/>
                <a:gd name="connsiteY32" fmla="*/ 426084 h 1438478"/>
                <a:gd name="connsiteX33" fmla="*/ 670884 w 2611645"/>
                <a:gd name="connsiteY33" fmla="*/ 436114 h 1438478"/>
                <a:gd name="connsiteX34" fmla="*/ 678377 w 2611645"/>
                <a:gd name="connsiteY34" fmla="*/ 436114 h 1438478"/>
                <a:gd name="connsiteX35" fmla="*/ 678377 w 2611645"/>
                <a:gd name="connsiteY35" fmla="*/ 440812 h 1438478"/>
                <a:gd name="connsiteX36" fmla="*/ 685998 w 2611645"/>
                <a:gd name="connsiteY36" fmla="*/ 440812 h 1438478"/>
                <a:gd name="connsiteX37" fmla="*/ 685998 w 2611645"/>
                <a:gd name="connsiteY37" fmla="*/ 471409 h 1438478"/>
                <a:gd name="connsiteX38" fmla="*/ 702256 w 2611645"/>
                <a:gd name="connsiteY38" fmla="*/ 471409 h 1438478"/>
                <a:gd name="connsiteX39" fmla="*/ 702256 w 2611645"/>
                <a:gd name="connsiteY39" fmla="*/ 520671 h 1438478"/>
                <a:gd name="connsiteX40" fmla="*/ 719276 w 2611645"/>
                <a:gd name="connsiteY40" fmla="*/ 520671 h 1438478"/>
                <a:gd name="connsiteX41" fmla="*/ 719276 w 2611645"/>
                <a:gd name="connsiteY41" fmla="*/ 528923 h 1438478"/>
                <a:gd name="connsiteX42" fmla="*/ 726261 w 2611645"/>
                <a:gd name="connsiteY42" fmla="*/ 528923 h 1438478"/>
                <a:gd name="connsiteX43" fmla="*/ 726261 w 2611645"/>
                <a:gd name="connsiteY43" fmla="*/ 545555 h 1438478"/>
                <a:gd name="connsiteX44" fmla="*/ 741376 w 2611645"/>
                <a:gd name="connsiteY44" fmla="*/ 545555 h 1438478"/>
                <a:gd name="connsiteX45" fmla="*/ 741376 w 2611645"/>
                <a:gd name="connsiteY45" fmla="*/ 559648 h 1438478"/>
                <a:gd name="connsiteX46" fmla="*/ 772367 w 2611645"/>
                <a:gd name="connsiteY46" fmla="*/ 559648 h 1438478"/>
                <a:gd name="connsiteX47" fmla="*/ 772367 w 2611645"/>
                <a:gd name="connsiteY47" fmla="*/ 567392 h 1438478"/>
                <a:gd name="connsiteX48" fmla="*/ 780369 w 2611645"/>
                <a:gd name="connsiteY48" fmla="*/ 567392 h 1438478"/>
                <a:gd name="connsiteX49" fmla="*/ 780369 w 2611645"/>
                <a:gd name="connsiteY49" fmla="*/ 576153 h 1438478"/>
                <a:gd name="connsiteX50" fmla="*/ 983463 w 2611645"/>
                <a:gd name="connsiteY50" fmla="*/ 576153 h 1438478"/>
                <a:gd name="connsiteX51" fmla="*/ 983463 w 2611645"/>
                <a:gd name="connsiteY51" fmla="*/ 594943 h 1438478"/>
                <a:gd name="connsiteX52" fmla="*/ 1042905 w 2611645"/>
                <a:gd name="connsiteY52" fmla="*/ 594943 h 1438478"/>
                <a:gd name="connsiteX53" fmla="*/ 1042905 w 2611645"/>
                <a:gd name="connsiteY53" fmla="*/ 636079 h 1438478"/>
                <a:gd name="connsiteX54" fmla="*/ 1080882 w 2611645"/>
                <a:gd name="connsiteY54" fmla="*/ 636079 h 1438478"/>
                <a:gd name="connsiteX55" fmla="*/ 1080882 w 2611645"/>
                <a:gd name="connsiteY55" fmla="*/ 678357 h 1438478"/>
                <a:gd name="connsiteX56" fmla="*/ 1091424 w 2611645"/>
                <a:gd name="connsiteY56" fmla="*/ 678357 h 1438478"/>
                <a:gd name="connsiteX57" fmla="*/ 1091424 w 2611645"/>
                <a:gd name="connsiteY57" fmla="*/ 718223 h 1438478"/>
                <a:gd name="connsiteX58" fmla="*/ 1114160 w 2611645"/>
                <a:gd name="connsiteY58" fmla="*/ 718223 h 1438478"/>
                <a:gd name="connsiteX59" fmla="*/ 1114160 w 2611645"/>
                <a:gd name="connsiteY59" fmla="*/ 736887 h 1438478"/>
                <a:gd name="connsiteX60" fmla="*/ 1129782 w 2611645"/>
                <a:gd name="connsiteY60" fmla="*/ 736887 h 1438478"/>
                <a:gd name="connsiteX61" fmla="*/ 1129782 w 2611645"/>
                <a:gd name="connsiteY61" fmla="*/ 762787 h 1438478"/>
                <a:gd name="connsiteX62" fmla="*/ 1154169 w 2611645"/>
                <a:gd name="connsiteY62" fmla="*/ 762787 h 1438478"/>
                <a:gd name="connsiteX63" fmla="*/ 1154169 w 2611645"/>
                <a:gd name="connsiteY63" fmla="*/ 819285 h 1438478"/>
                <a:gd name="connsiteX64" fmla="*/ 1176523 w 2611645"/>
                <a:gd name="connsiteY64" fmla="*/ 819285 h 1438478"/>
                <a:gd name="connsiteX65" fmla="*/ 1176523 w 2611645"/>
                <a:gd name="connsiteY65" fmla="*/ 823094 h 1438478"/>
                <a:gd name="connsiteX66" fmla="*/ 1184017 w 2611645"/>
                <a:gd name="connsiteY66" fmla="*/ 823094 h 1438478"/>
                <a:gd name="connsiteX67" fmla="*/ 1184017 w 2611645"/>
                <a:gd name="connsiteY67" fmla="*/ 863975 h 1438478"/>
                <a:gd name="connsiteX68" fmla="*/ 1290835 w 2611645"/>
                <a:gd name="connsiteY68" fmla="*/ 863975 h 1438478"/>
                <a:gd name="connsiteX69" fmla="*/ 1290835 w 2611645"/>
                <a:gd name="connsiteY69" fmla="*/ 882893 h 1438478"/>
                <a:gd name="connsiteX70" fmla="*/ 1317762 w 2611645"/>
                <a:gd name="connsiteY70" fmla="*/ 882893 h 1438478"/>
                <a:gd name="connsiteX71" fmla="*/ 1317762 w 2611645"/>
                <a:gd name="connsiteY71" fmla="*/ 927837 h 1438478"/>
                <a:gd name="connsiteX72" fmla="*/ 1341259 w 2611645"/>
                <a:gd name="connsiteY72" fmla="*/ 927837 h 1438478"/>
                <a:gd name="connsiteX73" fmla="*/ 1341259 w 2611645"/>
                <a:gd name="connsiteY73" fmla="*/ 946627 h 1438478"/>
                <a:gd name="connsiteX74" fmla="*/ 1370091 w 2611645"/>
                <a:gd name="connsiteY74" fmla="*/ 946627 h 1438478"/>
                <a:gd name="connsiteX75" fmla="*/ 1370091 w 2611645"/>
                <a:gd name="connsiteY75" fmla="*/ 968592 h 1438478"/>
                <a:gd name="connsiteX76" fmla="*/ 1412259 w 2611645"/>
                <a:gd name="connsiteY76" fmla="*/ 968592 h 1438478"/>
                <a:gd name="connsiteX77" fmla="*/ 1412259 w 2611645"/>
                <a:gd name="connsiteY77" fmla="*/ 1000459 h 1438478"/>
                <a:gd name="connsiteX78" fmla="*/ 1440964 w 2611645"/>
                <a:gd name="connsiteY78" fmla="*/ 1000459 h 1438478"/>
                <a:gd name="connsiteX79" fmla="*/ 1440964 w 2611645"/>
                <a:gd name="connsiteY79" fmla="*/ 1007950 h 1438478"/>
                <a:gd name="connsiteX80" fmla="*/ 1459508 w 2611645"/>
                <a:gd name="connsiteY80" fmla="*/ 1007950 h 1438478"/>
                <a:gd name="connsiteX81" fmla="*/ 1459508 w 2611645"/>
                <a:gd name="connsiteY81" fmla="*/ 1012775 h 1438478"/>
                <a:gd name="connsiteX82" fmla="*/ 1474750 w 2611645"/>
                <a:gd name="connsiteY82" fmla="*/ 1012775 h 1438478"/>
                <a:gd name="connsiteX83" fmla="*/ 1474750 w 2611645"/>
                <a:gd name="connsiteY83" fmla="*/ 1030549 h 1438478"/>
                <a:gd name="connsiteX84" fmla="*/ 1497866 w 2611645"/>
                <a:gd name="connsiteY84" fmla="*/ 1030549 h 1438478"/>
                <a:gd name="connsiteX85" fmla="*/ 1497866 w 2611645"/>
                <a:gd name="connsiteY85" fmla="*/ 1053783 h 1438478"/>
                <a:gd name="connsiteX86" fmla="*/ 1523523 w 2611645"/>
                <a:gd name="connsiteY86" fmla="*/ 1053783 h 1438478"/>
                <a:gd name="connsiteX87" fmla="*/ 1523523 w 2611645"/>
                <a:gd name="connsiteY87" fmla="*/ 1094411 h 1438478"/>
                <a:gd name="connsiteX88" fmla="*/ 1575853 w 2611645"/>
                <a:gd name="connsiteY88" fmla="*/ 1094411 h 1438478"/>
                <a:gd name="connsiteX89" fmla="*/ 1575853 w 2611645"/>
                <a:gd name="connsiteY89" fmla="*/ 1114598 h 1438478"/>
                <a:gd name="connsiteX90" fmla="*/ 1622593 w 2611645"/>
                <a:gd name="connsiteY90" fmla="*/ 1114598 h 1438478"/>
                <a:gd name="connsiteX91" fmla="*/ 1622593 w 2611645"/>
                <a:gd name="connsiteY91" fmla="*/ 1137324 h 1438478"/>
                <a:gd name="connsiteX92" fmla="*/ 1832800 w 2611645"/>
                <a:gd name="connsiteY92" fmla="*/ 1137324 h 1438478"/>
                <a:gd name="connsiteX93" fmla="*/ 1832800 w 2611645"/>
                <a:gd name="connsiteY93" fmla="*/ 1157384 h 1438478"/>
                <a:gd name="connsiteX94" fmla="*/ 1912056 w 2611645"/>
                <a:gd name="connsiteY94" fmla="*/ 1157384 h 1438478"/>
                <a:gd name="connsiteX95" fmla="*/ 1912056 w 2611645"/>
                <a:gd name="connsiteY95" fmla="*/ 1176048 h 1438478"/>
                <a:gd name="connsiteX96" fmla="*/ 1973150 w 2611645"/>
                <a:gd name="connsiteY96" fmla="*/ 1176048 h 1438478"/>
                <a:gd name="connsiteX97" fmla="*/ 1973150 w 2611645"/>
                <a:gd name="connsiteY97" fmla="*/ 1230768 h 1438478"/>
                <a:gd name="connsiteX98" fmla="*/ 1987375 w 2611645"/>
                <a:gd name="connsiteY98" fmla="*/ 1230768 h 1438478"/>
                <a:gd name="connsiteX99" fmla="*/ 1987375 w 2611645"/>
                <a:gd name="connsiteY99" fmla="*/ 1291202 h 1438478"/>
                <a:gd name="connsiteX100" fmla="*/ 2004268 w 2611645"/>
                <a:gd name="connsiteY100" fmla="*/ 1291202 h 1438478"/>
                <a:gd name="connsiteX101" fmla="*/ 2004268 w 2611645"/>
                <a:gd name="connsiteY101" fmla="*/ 1308088 h 1438478"/>
                <a:gd name="connsiteX102" fmla="*/ 2027511 w 2611645"/>
                <a:gd name="connsiteY102" fmla="*/ 1308088 h 1438478"/>
                <a:gd name="connsiteX103" fmla="*/ 2027511 w 2611645"/>
                <a:gd name="connsiteY103" fmla="*/ 1318118 h 1438478"/>
                <a:gd name="connsiteX104" fmla="*/ 2116039 w 2611645"/>
                <a:gd name="connsiteY104" fmla="*/ 1318118 h 1438478"/>
                <a:gd name="connsiteX105" fmla="*/ 2116039 w 2611645"/>
                <a:gd name="connsiteY105" fmla="*/ 1329164 h 1438478"/>
                <a:gd name="connsiteX106" fmla="*/ 2252198 w 2611645"/>
                <a:gd name="connsiteY106" fmla="*/ 1329164 h 1438478"/>
                <a:gd name="connsiteX107" fmla="*/ 2252198 w 2611645"/>
                <a:gd name="connsiteY107" fmla="*/ 1354048 h 1438478"/>
                <a:gd name="connsiteX108" fmla="*/ 2385307 w 2611645"/>
                <a:gd name="connsiteY108" fmla="*/ 1354048 h 1438478"/>
                <a:gd name="connsiteX109" fmla="*/ 2385307 w 2611645"/>
                <a:gd name="connsiteY109" fmla="*/ 1372711 h 1438478"/>
                <a:gd name="connsiteX110" fmla="*/ 2424936 w 2611645"/>
                <a:gd name="connsiteY110" fmla="*/ 1372711 h 1438478"/>
                <a:gd name="connsiteX111" fmla="*/ 2424936 w 2611645"/>
                <a:gd name="connsiteY111" fmla="*/ 1417148 h 1438478"/>
                <a:gd name="connsiteX112" fmla="*/ 2462786 w 2611645"/>
                <a:gd name="connsiteY112" fmla="*/ 1417148 h 1438478"/>
                <a:gd name="connsiteX113" fmla="*/ 2462786 w 2611645"/>
                <a:gd name="connsiteY113" fmla="*/ 1438478 h 1438478"/>
                <a:gd name="connsiteX114" fmla="*/ 2611645 w 2611645"/>
                <a:gd name="connsiteY114" fmla="*/ 1438478 h 1438478"/>
                <a:gd name="connsiteX0" fmla="*/ 0 w 2462786"/>
                <a:gd name="connsiteY0" fmla="*/ 0 h 1438478"/>
                <a:gd name="connsiteX1" fmla="*/ 0 w 2462786"/>
                <a:gd name="connsiteY1" fmla="*/ 19298 h 1438478"/>
                <a:gd name="connsiteX2" fmla="*/ 29086 w 2462786"/>
                <a:gd name="connsiteY2" fmla="*/ 19298 h 1438478"/>
                <a:gd name="connsiteX3" fmla="*/ 29086 w 2462786"/>
                <a:gd name="connsiteY3" fmla="*/ 41136 h 1438478"/>
                <a:gd name="connsiteX4" fmla="*/ 103516 w 2462786"/>
                <a:gd name="connsiteY4" fmla="*/ 41136 h 1438478"/>
                <a:gd name="connsiteX5" fmla="*/ 103516 w 2462786"/>
                <a:gd name="connsiteY5" fmla="*/ 75415 h 1438478"/>
                <a:gd name="connsiteX6" fmla="*/ 116852 w 2462786"/>
                <a:gd name="connsiteY6" fmla="*/ 75415 h 1438478"/>
                <a:gd name="connsiteX7" fmla="*/ 116852 w 2462786"/>
                <a:gd name="connsiteY7" fmla="*/ 91793 h 1438478"/>
                <a:gd name="connsiteX8" fmla="*/ 131967 w 2462786"/>
                <a:gd name="connsiteY8" fmla="*/ 91793 h 1438478"/>
                <a:gd name="connsiteX9" fmla="*/ 131967 w 2462786"/>
                <a:gd name="connsiteY9" fmla="*/ 112615 h 1438478"/>
                <a:gd name="connsiteX10" fmla="*/ 226464 w 2462786"/>
                <a:gd name="connsiteY10" fmla="*/ 112615 h 1438478"/>
                <a:gd name="connsiteX11" fmla="*/ 226464 w 2462786"/>
                <a:gd name="connsiteY11" fmla="*/ 187523 h 1438478"/>
                <a:gd name="connsiteX12" fmla="*/ 258853 w 2462786"/>
                <a:gd name="connsiteY12" fmla="*/ 187523 h 1438478"/>
                <a:gd name="connsiteX13" fmla="*/ 258853 w 2462786"/>
                <a:gd name="connsiteY13" fmla="*/ 228531 h 1438478"/>
                <a:gd name="connsiteX14" fmla="*/ 297211 w 2462786"/>
                <a:gd name="connsiteY14" fmla="*/ 228531 h 1438478"/>
                <a:gd name="connsiteX15" fmla="*/ 297211 w 2462786"/>
                <a:gd name="connsiteY15" fmla="*/ 291885 h 1438478"/>
                <a:gd name="connsiteX16" fmla="*/ 335315 w 2462786"/>
                <a:gd name="connsiteY16" fmla="*/ 291885 h 1438478"/>
                <a:gd name="connsiteX17" fmla="*/ 335315 w 2462786"/>
                <a:gd name="connsiteY17" fmla="*/ 311945 h 1438478"/>
                <a:gd name="connsiteX18" fmla="*/ 358177 w 2462786"/>
                <a:gd name="connsiteY18" fmla="*/ 311945 h 1438478"/>
                <a:gd name="connsiteX19" fmla="*/ 358177 w 2462786"/>
                <a:gd name="connsiteY19" fmla="*/ 336322 h 1438478"/>
                <a:gd name="connsiteX20" fmla="*/ 442641 w 2462786"/>
                <a:gd name="connsiteY20" fmla="*/ 336322 h 1438478"/>
                <a:gd name="connsiteX21" fmla="*/ 442641 w 2462786"/>
                <a:gd name="connsiteY21" fmla="*/ 357778 h 1438478"/>
                <a:gd name="connsiteX22" fmla="*/ 511228 w 2462786"/>
                <a:gd name="connsiteY22" fmla="*/ 357778 h 1438478"/>
                <a:gd name="connsiteX23" fmla="*/ 511228 w 2462786"/>
                <a:gd name="connsiteY23" fmla="*/ 376950 h 1438478"/>
                <a:gd name="connsiteX24" fmla="*/ 608520 w 2462786"/>
                <a:gd name="connsiteY24" fmla="*/ 376950 h 1438478"/>
                <a:gd name="connsiteX25" fmla="*/ 608520 w 2462786"/>
                <a:gd name="connsiteY25" fmla="*/ 395994 h 1438478"/>
                <a:gd name="connsiteX26" fmla="*/ 624016 w 2462786"/>
                <a:gd name="connsiteY26" fmla="*/ 395994 h 1438478"/>
                <a:gd name="connsiteX27" fmla="*/ 624016 w 2462786"/>
                <a:gd name="connsiteY27" fmla="*/ 398279 h 1438478"/>
                <a:gd name="connsiteX28" fmla="*/ 633796 w 2462786"/>
                <a:gd name="connsiteY28" fmla="*/ 398279 h 1438478"/>
                <a:gd name="connsiteX29" fmla="*/ 633796 w 2462786"/>
                <a:gd name="connsiteY29" fmla="*/ 401834 h 1438478"/>
                <a:gd name="connsiteX30" fmla="*/ 640273 w 2462786"/>
                <a:gd name="connsiteY30" fmla="*/ 401834 h 1438478"/>
                <a:gd name="connsiteX31" fmla="*/ 640273 w 2462786"/>
                <a:gd name="connsiteY31" fmla="*/ 426084 h 1438478"/>
                <a:gd name="connsiteX32" fmla="*/ 670884 w 2462786"/>
                <a:gd name="connsiteY32" fmla="*/ 426084 h 1438478"/>
                <a:gd name="connsiteX33" fmla="*/ 670884 w 2462786"/>
                <a:gd name="connsiteY33" fmla="*/ 436114 h 1438478"/>
                <a:gd name="connsiteX34" fmla="*/ 678377 w 2462786"/>
                <a:gd name="connsiteY34" fmla="*/ 436114 h 1438478"/>
                <a:gd name="connsiteX35" fmla="*/ 678377 w 2462786"/>
                <a:gd name="connsiteY35" fmla="*/ 440812 h 1438478"/>
                <a:gd name="connsiteX36" fmla="*/ 685998 w 2462786"/>
                <a:gd name="connsiteY36" fmla="*/ 440812 h 1438478"/>
                <a:gd name="connsiteX37" fmla="*/ 685998 w 2462786"/>
                <a:gd name="connsiteY37" fmla="*/ 471409 h 1438478"/>
                <a:gd name="connsiteX38" fmla="*/ 702256 w 2462786"/>
                <a:gd name="connsiteY38" fmla="*/ 471409 h 1438478"/>
                <a:gd name="connsiteX39" fmla="*/ 702256 w 2462786"/>
                <a:gd name="connsiteY39" fmla="*/ 520671 h 1438478"/>
                <a:gd name="connsiteX40" fmla="*/ 719276 w 2462786"/>
                <a:gd name="connsiteY40" fmla="*/ 520671 h 1438478"/>
                <a:gd name="connsiteX41" fmla="*/ 719276 w 2462786"/>
                <a:gd name="connsiteY41" fmla="*/ 528923 h 1438478"/>
                <a:gd name="connsiteX42" fmla="*/ 726261 w 2462786"/>
                <a:gd name="connsiteY42" fmla="*/ 528923 h 1438478"/>
                <a:gd name="connsiteX43" fmla="*/ 726261 w 2462786"/>
                <a:gd name="connsiteY43" fmla="*/ 545555 h 1438478"/>
                <a:gd name="connsiteX44" fmla="*/ 741376 w 2462786"/>
                <a:gd name="connsiteY44" fmla="*/ 545555 h 1438478"/>
                <a:gd name="connsiteX45" fmla="*/ 741376 w 2462786"/>
                <a:gd name="connsiteY45" fmla="*/ 559648 h 1438478"/>
                <a:gd name="connsiteX46" fmla="*/ 772367 w 2462786"/>
                <a:gd name="connsiteY46" fmla="*/ 559648 h 1438478"/>
                <a:gd name="connsiteX47" fmla="*/ 772367 w 2462786"/>
                <a:gd name="connsiteY47" fmla="*/ 567392 h 1438478"/>
                <a:gd name="connsiteX48" fmla="*/ 780369 w 2462786"/>
                <a:gd name="connsiteY48" fmla="*/ 567392 h 1438478"/>
                <a:gd name="connsiteX49" fmla="*/ 780369 w 2462786"/>
                <a:gd name="connsiteY49" fmla="*/ 576153 h 1438478"/>
                <a:gd name="connsiteX50" fmla="*/ 983463 w 2462786"/>
                <a:gd name="connsiteY50" fmla="*/ 576153 h 1438478"/>
                <a:gd name="connsiteX51" fmla="*/ 983463 w 2462786"/>
                <a:gd name="connsiteY51" fmla="*/ 594943 h 1438478"/>
                <a:gd name="connsiteX52" fmla="*/ 1042905 w 2462786"/>
                <a:gd name="connsiteY52" fmla="*/ 594943 h 1438478"/>
                <a:gd name="connsiteX53" fmla="*/ 1042905 w 2462786"/>
                <a:gd name="connsiteY53" fmla="*/ 636079 h 1438478"/>
                <a:gd name="connsiteX54" fmla="*/ 1080882 w 2462786"/>
                <a:gd name="connsiteY54" fmla="*/ 636079 h 1438478"/>
                <a:gd name="connsiteX55" fmla="*/ 1080882 w 2462786"/>
                <a:gd name="connsiteY55" fmla="*/ 678357 h 1438478"/>
                <a:gd name="connsiteX56" fmla="*/ 1091424 w 2462786"/>
                <a:gd name="connsiteY56" fmla="*/ 678357 h 1438478"/>
                <a:gd name="connsiteX57" fmla="*/ 1091424 w 2462786"/>
                <a:gd name="connsiteY57" fmla="*/ 718223 h 1438478"/>
                <a:gd name="connsiteX58" fmla="*/ 1114160 w 2462786"/>
                <a:gd name="connsiteY58" fmla="*/ 718223 h 1438478"/>
                <a:gd name="connsiteX59" fmla="*/ 1114160 w 2462786"/>
                <a:gd name="connsiteY59" fmla="*/ 736887 h 1438478"/>
                <a:gd name="connsiteX60" fmla="*/ 1129782 w 2462786"/>
                <a:gd name="connsiteY60" fmla="*/ 736887 h 1438478"/>
                <a:gd name="connsiteX61" fmla="*/ 1129782 w 2462786"/>
                <a:gd name="connsiteY61" fmla="*/ 762787 h 1438478"/>
                <a:gd name="connsiteX62" fmla="*/ 1154169 w 2462786"/>
                <a:gd name="connsiteY62" fmla="*/ 762787 h 1438478"/>
                <a:gd name="connsiteX63" fmla="*/ 1154169 w 2462786"/>
                <a:gd name="connsiteY63" fmla="*/ 819285 h 1438478"/>
                <a:gd name="connsiteX64" fmla="*/ 1176523 w 2462786"/>
                <a:gd name="connsiteY64" fmla="*/ 819285 h 1438478"/>
                <a:gd name="connsiteX65" fmla="*/ 1176523 w 2462786"/>
                <a:gd name="connsiteY65" fmla="*/ 823094 h 1438478"/>
                <a:gd name="connsiteX66" fmla="*/ 1184017 w 2462786"/>
                <a:gd name="connsiteY66" fmla="*/ 823094 h 1438478"/>
                <a:gd name="connsiteX67" fmla="*/ 1184017 w 2462786"/>
                <a:gd name="connsiteY67" fmla="*/ 863975 h 1438478"/>
                <a:gd name="connsiteX68" fmla="*/ 1290835 w 2462786"/>
                <a:gd name="connsiteY68" fmla="*/ 863975 h 1438478"/>
                <a:gd name="connsiteX69" fmla="*/ 1290835 w 2462786"/>
                <a:gd name="connsiteY69" fmla="*/ 882893 h 1438478"/>
                <a:gd name="connsiteX70" fmla="*/ 1317762 w 2462786"/>
                <a:gd name="connsiteY70" fmla="*/ 882893 h 1438478"/>
                <a:gd name="connsiteX71" fmla="*/ 1317762 w 2462786"/>
                <a:gd name="connsiteY71" fmla="*/ 927837 h 1438478"/>
                <a:gd name="connsiteX72" fmla="*/ 1341259 w 2462786"/>
                <a:gd name="connsiteY72" fmla="*/ 927837 h 1438478"/>
                <a:gd name="connsiteX73" fmla="*/ 1341259 w 2462786"/>
                <a:gd name="connsiteY73" fmla="*/ 946627 h 1438478"/>
                <a:gd name="connsiteX74" fmla="*/ 1370091 w 2462786"/>
                <a:gd name="connsiteY74" fmla="*/ 946627 h 1438478"/>
                <a:gd name="connsiteX75" fmla="*/ 1370091 w 2462786"/>
                <a:gd name="connsiteY75" fmla="*/ 968592 h 1438478"/>
                <a:gd name="connsiteX76" fmla="*/ 1412259 w 2462786"/>
                <a:gd name="connsiteY76" fmla="*/ 968592 h 1438478"/>
                <a:gd name="connsiteX77" fmla="*/ 1412259 w 2462786"/>
                <a:gd name="connsiteY77" fmla="*/ 1000459 h 1438478"/>
                <a:gd name="connsiteX78" fmla="*/ 1440964 w 2462786"/>
                <a:gd name="connsiteY78" fmla="*/ 1000459 h 1438478"/>
                <a:gd name="connsiteX79" fmla="*/ 1440964 w 2462786"/>
                <a:gd name="connsiteY79" fmla="*/ 1007950 h 1438478"/>
                <a:gd name="connsiteX80" fmla="*/ 1459508 w 2462786"/>
                <a:gd name="connsiteY80" fmla="*/ 1007950 h 1438478"/>
                <a:gd name="connsiteX81" fmla="*/ 1459508 w 2462786"/>
                <a:gd name="connsiteY81" fmla="*/ 1012775 h 1438478"/>
                <a:gd name="connsiteX82" fmla="*/ 1474750 w 2462786"/>
                <a:gd name="connsiteY82" fmla="*/ 1012775 h 1438478"/>
                <a:gd name="connsiteX83" fmla="*/ 1474750 w 2462786"/>
                <a:gd name="connsiteY83" fmla="*/ 1030549 h 1438478"/>
                <a:gd name="connsiteX84" fmla="*/ 1497866 w 2462786"/>
                <a:gd name="connsiteY84" fmla="*/ 1030549 h 1438478"/>
                <a:gd name="connsiteX85" fmla="*/ 1497866 w 2462786"/>
                <a:gd name="connsiteY85" fmla="*/ 1053783 h 1438478"/>
                <a:gd name="connsiteX86" fmla="*/ 1523523 w 2462786"/>
                <a:gd name="connsiteY86" fmla="*/ 1053783 h 1438478"/>
                <a:gd name="connsiteX87" fmla="*/ 1523523 w 2462786"/>
                <a:gd name="connsiteY87" fmla="*/ 1094411 h 1438478"/>
                <a:gd name="connsiteX88" fmla="*/ 1575853 w 2462786"/>
                <a:gd name="connsiteY88" fmla="*/ 1094411 h 1438478"/>
                <a:gd name="connsiteX89" fmla="*/ 1575853 w 2462786"/>
                <a:gd name="connsiteY89" fmla="*/ 1114598 h 1438478"/>
                <a:gd name="connsiteX90" fmla="*/ 1622593 w 2462786"/>
                <a:gd name="connsiteY90" fmla="*/ 1114598 h 1438478"/>
                <a:gd name="connsiteX91" fmla="*/ 1622593 w 2462786"/>
                <a:gd name="connsiteY91" fmla="*/ 1137324 h 1438478"/>
                <a:gd name="connsiteX92" fmla="*/ 1832800 w 2462786"/>
                <a:gd name="connsiteY92" fmla="*/ 1137324 h 1438478"/>
                <a:gd name="connsiteX93" fmla="*/ 1832800 w 2462786"/>
                <a:gd name="connsiteY93" fmla="*/ 1157384 h 1438478"/>
                <a:gd name="connsiteX94" fmla="*/ 1912056 w 2462786"/>
                <a:gd name="connsiteY94" fmla="*/ 1157384 h 1438478"/>
                <a:gd name="connsiteX95" fmla="*/ 1912056 w 2462786"/>
                <a:gd name="connsiteY95" fmla="*/ 1176048 h 1438478"/>
                <a:gd name="connsiteX96" fmla="*/ 1973150 w 2462786"/>
                <a:gd name="connsiteY96" fmla="*/ 1176048 h 1438478"/>
                <a:gd name="connsiteX97" fmla="*/ 1973150 w 2462786"/>
                <a:gd name="connsiteY97" fmla="*/ 1230768 h 1438478"/>
                <a:gd name="connsiteX98" fmla="*/ 1987375 w 2462786"/>
                <a:gd name="connsiteY98" fmla="*/ 1230768 h 1438478"/>
                <a:gd name="connsiteX99" fmla="*/ 1987375 w 2462786"/>
                <a:gd name="connsiteY99" fmla="*/ 1291202 h 1438478"/>
                <a:gd name="connsiteX100" fmla="*/ 2004268 w 2462786"/>
                <a:gd name="connsiteY100" fmla="*/ 1291202 h 1438478"/>
                <a:gd name="connsiteX101" fmla="*/ 2004268 w 2462786"/>
                <a:gd name="connsiteY101" fmla="*/ 1308088 h 1438478"/>
                <a:gd name="connsiteX102" fmla="*/ 2027511 w 2462786"/>
                <a:gd name="connsiteY102" fmla="*/ 1308088 h 1438478"/>
                <a:gd name="connsiteX103" fmla="*/ 2027511 w 2462786"/>
                <a:gd name="connsiteY103" fmla="*/ 1318118 h 1438478"/>
                <a:gd name="connsiteX104" fmla="*/ 2116039 w 2462786"/>
                <a:gd name="connsiteY104" fmla="*/ 1318118 h 1438478"/>
                <a:gd name="connsiteX105" fmla="*/ 2116039 w 2462786"/>
                <a:gd name="connsiteY105" fmla="*/ 1329164 h 1438478"/>
                <a:gd name="connsiteX106" fmla="*/ 2252198 w 2462786"/>
                <a:gd name="connsiteY106" fmla="*/ 1329164 h 1438478"/>
                <a:gd name="connsiteX107" fmla="*/ 2252198 w 2462786"/>
                <a:gd name="connsiteY107" fmla="*/ 1354048 h 1438478"/>
                <a:gd name="connsiteX108" fmla="*/ 2385307 w 2462786"/>
                <a:gd name="connsiteY108" fmla="*/ 1354048 h 1438478"/>
                <a:gd name="connsiteX109" fmla="*/ 2385307 w 2462786"/>
                <a:gd name="connsiteY109" fmla="*/ 1372711 h 1438478"/>
                <a:gd name="connsiteX110" fmla="*/ 2424936 w 2462786"/>
                <a:gd name="connsiteY110" fmla="*/ 1372711 h 1438478"/>
                <a:gd name="connsiteX111" fmla="*/ 2424936 w 2462786"/>
                <a:gd name="connsiteY111" fmla="*/ 1417148 h 1438478"/>
                <a:gd name="connsiteX112" fmla="*/ 2462786 w 2462786"/>
                <a:gd name="connsiteY112" fmla="*/ 1417148 h 1438478"/>
                <a:gd name="connsiteX113" fmla="*/ 2462786 w 2462786"/>
                <a:gd name="connsiteY113" fmla="*/ 1438478 h 1438478"/>
                <a:gd name="connsiteX0" fmla="*/ 0 w 2462786"/>
                <a:gd name="connsiteY0" fmla="*/ 0 h 1485600"/>
                <a:gd name="connsiteX1" fmla="*/ 0 w 2462786"/>
                <a:gd name="connsiteY1" fmla="*/ 19298 h 1485600"/>
                <a:gd name="connsiteX2" fmla="*/ 29086 w 2462786"/>
                <a:gd name="connsiteY2" fmla="*/ 19298 h 1485600"/>
                <a:gd name="connsiteX3" fmla="*/ 29086 w 2462786"/>
                <a:gd name="connsiteY3" fmla="*/ 41136 h 1485600"/>
                <a:gd name="connsiteX4" fmla="*/ 103516 w 2462786"/>
                <a:gd name="connsiteY4" fmla="*/ 41136 h 1485600"/>
                <a:gd name="connsiteX5" fmla="*/ 103516 w 2462786"/>
                <a:gd name="connsiteY5" fmla="*/ 75415 h 1485600"/>
                <a:gd name="connsiteX6" fmla="*/ 116852 w 2462786"/>
                <a:gd name="connsiteY6" fmla="*/ 75415 h 1485600"/>
                <a:gd name="connsiteX7" fmla="*/ 116852 w 2462786"/>
                <a:gd name="connsiteY7" fmla="*/ 91793 h 1485600"/>
                <a:gd name="connsiteX8" fmla="*/ 131967 w 2462786"/>
                <a:gd name="connsiteY8" fmla="*/ 91793 h 1485600"/>
                <a:gd name="connsiteX9" fmla="*/ 131967 w 2462786"/>
                <a:gd name="connsiteY9" fmla="*/ 112615 h 1485600"/>
                <a:gd name="connsiteX10" fmla="*/ 226464 w 2462786"/>
                <a:gd name="connsiteY10" fmla="*/ 112615 h 1485600"/>
                <a:gd name="connsiteX11" fmla="*/ 226464 w 2462786"/>
                <a:gd name="connsiteY11" fmla="*/ 187523 h 1485600"/>
                <a:gd name="connsiteX12" fmla="*/ 258853 w 2462786"/>
                <a:gd name="connsiteY12" fmla="*/ 187523 h 1485600"/>
                <a:gd name="connsiteX13" fmla="*/ 258853 w 2462786"/>
                <a:gd name="connsiteY13" fmla="*/ 228531 h 1485600"/>
                <a:gd name="connsiteX14" fmla="*/ 297211 w 2462786"/>
                <a:gd name="connsiteY14" fmla="*/ 228531 h 1485600"/>
                <a:gd name="connsiteX15" fmla="*/ 297211 w 2462786"/>
                <a:gd name="connsiteY15" fmla="*/ 291885 h 1485600"/>
                <a:gd name="connsiteX16" fmla="*/ 335315 w 2462786"/>
                <a:gd name="connsiteY16" fmla="*/ 291885 h 1485600"/>
                <a:gd name="connsiteX17" fmla="*/ 335315 w 2462786"/>
                <a:gd name="connsiteY17" fmla="*/ 311945 h 1485600"/>
                <a:gd name="connsiteX18" fmla="*/ 358177 w 2462786"/>
                <a:gd name="connsiteY18" fmla="*/ 311945 h 1485600"/>
                <a:gd name="connsiteX19" fmla="*/ 358177 w 2462786"/>
                <a:gd name="connsiteY19" fmla="*/ 336322 h 1485600"/>
                <a:gd name="connsiteX20" fmla="*/ 442641 w 2462786"/>
                <a:gd name="connsiteY20" fmla="*/ 336322 h 1485600"/>
                <a:gd name="connsiteX21" fmla="*/ 442641 w 2462786"/>
                <a:gd name="connsiteY21" fmla="*/ 357778 h 1485600"/>
                <a:gd name="connsiteX22" fmla="*/ 511228 w 2462786"/>
                <a:gd name="connsiteY22" fmla="*/ 357778 h 1485600"/>
                <a:gd name="connsiteX23" fmla="*/ 511228 w 2462786"/>
                <a:gd name="connsiteY23" fmla="*/ 376950 h 1485600"/>
                <a:gd name="connsiteX24" fmla="*/ 608520 w 2462786"/>
                <a:gd name="connsiteY24" fmla="*/ 376950 h 1485600"/>
                <a:gd name="connsiteX25" fmla="*/ 608520 w 2462786"/>
                <a:gd name="connsiteY25" fmla="*/ 395994 h 1485600"/>
                <a:gd name="connsiteX26" fmla="*/ 624016 w 2462786"/>
                <a:gd name="connsiteY26" fmla="*/ 395994 h 1485600"/>
                <a:gd name="connsiteX27" fmla="*/ 624016 w 2462786"/>
                <a:gd name="connsiteY27" fmla="*/ 398279 h 1485600"/>
                <a:gd name="connsiteX28" fmla="*/ 633796 w 2462786"/>
                <a:gd name="connsiteY28" fmla="*/ 398279 h 1485600"/>
                <a:gd name="connsiteX29" fmla="*/ 633796 w 2462786"/>
                <a:gd name="connsiteY29" fmla="*/ 401834 h 1485600"/>
                <a:gd name="connsiteX30" fmla="*/ 640273 w 2462786"/>
                <a:gd name="connsiteY30" fmla="*/ 401834 h 1485600"/>
                <a:gd name="connsiteX31" fmla="*/ 640273 w 2462786"/>
                <a:gd name="connsiteY31" fmla="*/ 426084 h 1485600"/>
                <a:gd name="connsiteX32" fmla="*/ 670884 w 2462786"/>
                <a:gd name="connsiteY32" fmla="*/ 426084 h 1485600"/>
                <a:gd name="connsiteX33" fmla="*/ 670884 w 2462786"/>
                <a:gd name="connsiteY33" fmla="*/ 436114 h 1485600"/>
                <a:gd name="connsiteX34" fmla="*/ 678377 w 2462786"/>
                <a:gd name="connsiteY34" fmla="*/ 436114 h 1485600"/>
                <a:gd name="connsiteX35" fmla="*/ 678377 w 2462786"/>
                <a:gd name="connsiteY35" fmla="*/ 440812 h 1485600"/>
                <a:gd name="connsiteX36" fmla="*/ 685998 w 2462786"/>
                <a:gd name="connsiteY36" fmla="*/ 440812 h 1485600"/>
                <a:gd name="connsiteX37" fmla="*/ 685998 w 2462786"/>
                <a:gd name="connsiteY37" fmla="*/ 471409 h 1485600"/>
                <a:gd name="connsiteX38" fmla="*/ 702256 w 2462786"/>
                <a:gd name="connsiteY38" fmla="*/ 471409 h 1485600"/>
                <a:gd name="connsiteX39" fmla="*/ 702256 w 2462786"/>
                <a:gd name="connsiteY39" fmla="*/ 520671 h 1485600"/>
                <a:gd name="connsiteX40" fmla="*/ 719276 w 2462786"/>
                <a:gd name="connsiteY40" fmla="*/ 520671 h 1485600"/>
                <a:gd name="connsiteX41" fmla="*/ 719276 w 2462786"/>
                <a:gd name="connsiteY41" fmla="*/ 528923 h 1485600"/>
                <a:gd name="connsiteX42" fmla="*/ 726261 w 2462786"/>
                <a:gd name="connsiteY42" fmla="*/ 528923 h 1485600"/>
                <a:gd name="connsiteX43" fmla="*/ 726261 w 2462786"/>
                <a:gd name="connsiteY43" fmla="*/ 545555 h 1485600"/>
                <a:gd name="connsiteX44" fmla="*/ 741376 w 2462786"/>
                <a:gd name="connsiteY44" fmla="*/ 545555 h 1485600"/>
                <a:gd name="connsiteX45" fmla="*/ 741376 w 2462786"/>
                <a:gd name="connsiteY45" fmla="*/ 559648 h 1485600"/>
                <a:gd name="connsiteX46" fmla="*/ 772367 w 2462786"/>
                <a:gd name="connsiteY46" fmla="*/ 559648 h 1485600"/>
                <a:gd name="connsiteX47" fmla="*/ 772367 w 2462786"/>
                <a:gd name="connsiteY47" fmla="*/ 567392 h 1485600"/>
                <a:gd name="connsiteX48" fmla="*/ 780369 w 2462786"/>
                <a:gd name="connsiteY48" fmla="*/ 567392 h 1485600"/>
                <a:gd name="connsiteX49" fmla="*/ 780369 w 2462786"/>
                <a:gd name="connsiteY49" fmla="*/ 576153 h 1485600"/>
                <a:gd name="connsiteX50" fmla="*/ 983463 w 2462786"/>
                <a:gd name="connsiteY50" fmla="*/ 576153 h 1485600"/>
                <a:gd name="connsiteX51" fmla="*/ 983463 w 2462786"/>
                <a:gd name="connsiteY51" fmla="*/ 594943 h 1485600"/>
                <a:gd name="connsiteX52" fmla="*/ 1042905 w 2462786"/>
                <a:gd name="connsiteY52" fmla="*/ 594943 h 1485600"/>
                <a:gd name="connsiteX53" fmla="*/ 1042905 w 2462786"/>
                <a:gd name="connsiteY53" fmla="*/ 636079 h 1485600"/>
                <a:gd name="connsiteX54" fmla="*/ 1080882 w 2462786"/>
                <a:gd name="connsiteY54" fmla="*/ 636079 h 1485600"/>
                <a:gd name="connsiteX55" fmla="*/ 1080882 w 2462786"/>
                <a:gd name="connsiteY55" fmla="*/ 678357 h 1485600"/>
                <a:gd name="connsiteX56" fmla="*/ 1091424 w 2462786"/>
                <a:gd name="connsiteY56" fmla="*/ 678357 h 1485600"/>
                <a:gd name="connsiteX57" fmla="*/ 1091424 w 2462786"/>
                <a:gd name="connsiteY57" fmla="*/ 718223 h 1485600"/>
                <a:gd name="connsiteX58" fmla="*/ 1114160 w 2462786"/>
                <a:gd name="connsiteY58" fmla="*/ 718223 h 1485600"/>
                <a:gd name="connsiteX59" fmla="*/ 1114160 w 2462786"/>
                <a:gd name="connsiteY59" fmla="*/ 736887 h 1485600"/>
                <a:gd name="connsiteX60" fmla="*/ 1129782 w 2462786"/>
                <a:gd name="connsiteY60" fmla="*/ 736887 h 1485600"/>
                <a:gd name="connsiteX61" fmla="*/ 1129782 w 2462786"/>
                <a:gd name="connsiteY61" fmla="*/ 762787 h 1485600"/>
                <a:gd name="connsiteX62" fmla="*/ 1154169 w 2462786"/>
                <a:gd name="connsiteY62" fmla="*/ 762787 h 1485600"/>
                <a:gd name="connsiteX63" fmla="*/ 1154169 w 2462786"/>
                <a:gd name="connsiteY63" fmla="*/ 819285 h 1485600"/>
                <a:gd name="connsiteX64" fmla="*/ 1176523 w 2462786"/>
                <a:gd name="connsiteY64" fmla="*/ 819285 h 1485600"/>
                <a:gd name="connsiteX65" fmla="*/ 1176523 w 2462786"/>
                <a:gd name="connsiteY65" fmla="*/ 823094 h 1485600"/>
                <a:gd name="connsiteX66" fmla="*/ 1184017 w 2462786"/>
                <a:gd name="connsiteY66" fmla="*/ 823094 h 1485600"/>
                <a:gd name="connsiteX67" fmla="*/ 1184017 w 2462786"/>
                <a:gd name="connsiteY67" fmla="*/ 863975 h 1485600"/>
                <a:gd name="connsiteX68" fmla="*/ 1290835 w 2462786"/>
                <a:gd name="connsiteY68" fmla="*/ 863975 h 1485600"/>
                <a:gd name="connsiteX69" fmla="*/ 1290835 w 2462786"/>
                <a:gd name="connsiteY69" fmla="*/ 882893 h 1485600"/>
                <a:gd name="connsiteX70" fmla="*/ 1317762 w 2462786"/>
                <a:gd name="connsiteY70" fmla="*/ 882893 h 1485600"/>
                <a:gd name="connsiteX71" fmla="*/ 1317762 w 2462786"/>
                <a:gd name="connsiteY71" fmla="*/ 927837 h 1485600"/>
                <a:gd name="connsiteX72" fmla="*/ 1341259 w 2462786"/>
                <a:gd name="connsiteY72" fmla="*/ 927837 h 1485600"/>
                <a:gd name="connsiteX73" fmla="*/ 1341259 w 2462786"/>
                <a:gd name="connsiteY73" fmla="*/ 946627 h 1485600"/>
                <a:gd name="connsiteX74" fmla="*/ 1370091 w 2462786"/>
                <a:gd name="connsiteY74" fmla="*/ 946627 h 1485600"/>
                <a:gd name="connsiteX75" fmla="*/ 1370091 w 2462786"/>
                <a:gd name="connsiteY75" fmla="*/ 968592 h 1485600"/>
                <a:gd name="connsiteX76" fmla="*/ 1412259 w 2462786"/>
                <a:gd name="connsiteY76" fmla="*/ 968592 h 1485600"/>
                <a:gd name="connsiteX77" fmla="*/ 1412259 w 2462786"/>
                <a:gd name="connsiteY77" fmla="*/ 1000459 h 1485600"/>
                <a:gd name="connsiteX78" fmla="*/ 1440964 w 2462786"/>
                <a:gd name="connsiteY78" fmla="*/ 1000459 h 1485600"/>
                <a:gd name="connsiteX79" fmla="*/ 1440964 w 2462786"/>
                <a:gd name="connsiteY79" fmla="*/ 1007950 h 1485600"/>
                <a:gd name="connsiteX80" fmla="*/ 1459508 w 2462786"/>
                <a:gd name="connsiteY80" fmla="*/ 1007950 h 1485600"/>
                <a:gd name="connsiteX81" fmla="*/ 1459508 w 2462786"/>
                <a:gd name="connsiteY81" fmla="*/ 1012775 h 1485600"/>
                <a:gd name="connsiteX82" fmla="*/ 1474750 w 2462786"/>
                <a:gd name="connsiteY82" fmla="*/ 1012775 h 1485600"/>
                <a:gd name="connsiteX83" fmla="*/ 1474750 w 2462786"/>
                <a:gd name="connsiteY83" fmla="*/ 1030549 h 1485600"/>
                <a:gd name="connsiteX84" fmla="*/ 1497866 w 2462786"/>
                <a:gd name="connsiteY84" fmla="*/ 1030549 h 1485600"/>
                <a:gd name="connsiteX85" fmla="*/ 1497866 w 2462786"/>
                <a:gd name="connsiteY85" fmla="*/ 1053783 h 1485600"/>
                <a:gd name="connsiteX86" fmla="*/ 1523523 w 2462786"/>
                <a:gd name="connsiteY86" fmla="*/ 1053783 h 1485600"/>
                <a:gd name="connsiteX87" fmla="*/ 1523523 w 2462786"/>
                <a:gd name="connsiteY87" fmla="*/ 1094411 h 1485600"/>
                <a:gd name="connsiteX88" fmla="*/ 1575853 w 2462786"/>
                <a:gd name="connsiteY88" fmla="*/ 1094411 h 1485600"/>
                <a:gd name="connsiteX89" fmla="*/ 1575853 w 2462786"/>
                <a:gd name="connsiteY89" fmla="*/ 1114598 h 1485600"/>
                <a:gd name="connsiteX90" fmla="*/ 1622593 w 2462786"/>
                <a:gd name="connsiteY90" fmla="*/ 1114598 h 1485600"/>
                <a:gd name="connsiteX91" fmla="*/ 1622593 w 2462786"/>
                <a:gd name="connsiteY91" fmla="*/ 1137324 h 1485600"/>
                <a:gd name="connsiteX92" fmla="*/ 1832800 w 2462786"/>
                <a:gd name="connsiteY92" fmla="*/ 1137324 h 1485600"/>
                <a:gd name="connsiteX93" fmla="*/ 1832800 w 2462786"/>
                <a:gd name="connsiteY93" fmla="*/ 1157384 h 1485600"/>
                <a:gd name="connsiteX94" fmla="*/ 1912056 w 2462786"/>
                <a:gd name="connsiteY94" fmla="*/ 1157384 h 1485600"/>
                <a:gd name="connsiteX95" fmla="*/ 1912056 w 2462786"/>
                <a:gd name="connsiteY95" fmla="*/ 1176048 h 1485600"/>
                <a:gd name="connsiteX96" fmla="*/ 1973150 w 2462786"/>
                <a:gd name="connsiteY96" fmla="*/ 1176048 h 1485600"/>
                <a:gd name="connsiteX97" fmla="*/ 1973150 w 2462786"/>
                <a:gd name="connsiteY97" fmla="*/ 1230768 h 1485600"/>
                <a:gd name="connsiteX98" fmla="*/ 1987375 w 2462786"/>
                <a:gd name="connsiteY98" fmla="*/ 1230768 h 1485600"/>
                <a:gd name="connsiteX99" fmla="*/ 1987375 w 2462786"/>
                <a:gd name="connsiteY99" fmla="*/ 1291202 h 1485600"/>
                <a:gd name="connsiteX100" fmla="*/ 2004268 w 2462786"/>
                <a:gd name="connsiteY100" fmla="*/ 1291202 h 1485600"/>
                <a:gd name="connsiteX101" fmla="*/ 2004268 w 2462786"/>
                <a:gd name="connsiteY101" fmla="*/ 1308088 h 1485600"/>
                <a:gd name="connsiteX102" fmla="*/ 2027511 w 2462786"/>
                <a:gd name="connsiteY102" fmla="*/ 1308088 h 1485600"/>
                <a:gd name="connsiteX103" fmla="*/ 2027511 w 2462786"/>
                <a:gd name="connsiteY103" fmla="*/ 1318118 h 1485600"/>
                <a:gd name="connsiteX104" fmla="*/ 2116039 w 2462786"/>
                <a:gd name="connsiteY104" fmla="*/ 1318118 h 1485600"/>
                <a:gd name="connsiteX105" fmla="*/ 2116039 w 2462786"/>
                <a:gd name="connsiteY105" fmla="*/ 1329164 h 1485600"/>
                <a:gd name="connsiteX106" fmla="*/ 2252198 w 2462786"/>
                <a:gd name="connsiteY106" fmla="*/ 1329164 h 1485600"/>
                <a:gd name="connsiteX107" fmla="*/ 2252198 w 2462786"/>
                <a:gd name="connsiteY107" fmla="*/ 1354048 h 1485600"/>
                <a:gd name="connsiteX108" fmla="*/ 2385307 w 2462786"/>
                <a:gd name="connsiteY108" fmla="*/ 1354048 h 1485600"/>
                <a:gd name="connsiteX109" fmla="*/ 2385307 w 2462786"/>
                <a:gd name="connsiteY109" fmla="*/ 1372711 h 1485600"/>
                <a:gd name="connsiteX110" fmla="*/ 2424936 w 2462786"/>
                <a:gd name="connsiteY110" fmla="*/ 1372711 h 1485600"/>
                <a:gd name="connsiteX111" fmla="*/ 2424936 w 2462786"/>
                <a:gd name="connsiteY111" fmla="*/ 1417148 h 1485600"/>
                <a:gd name="connsiteX112" fmla="*/ 2462786 w 2462786"/>
                <a:gd name="connsiteY112" fmla="*/ 1417148 h 1485600"/>
                <a:gd name="connsiteX113" fmla="*/ 2457421 w 2462786"/>
                <a:gd name="connsiteY113" fmla="*/ 1485600 h 148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2462786" h="1485600">
                  <a:moveTo>
                    <a:pt x="0" y="0"/>
                  </a:moveTo>
                  <a:lnTo>
                    <a:pt x="0" y="19298"/>
                  </a:lnTo>
                  <a:lnTo>
                    <a:pt x="29086" y="19298"/>
                  </a:lnTo>
                  <a:lnTo>
                    <a:pt x="29086" y="41136"/>
                  </a:lnTo>
                  <a:lnTo>
                    <a:pt x="103516" y="41136"/>
                  </a:lnTo>
                  <a:lnTo>
                    <a:pt x="103516" y="75415"/>
                  </a:lnTo>
                  <a:lnTo>
                    <a:pt x="116852" y="75415"/>
                  </a:lnTo>
                  <a:lnTo>
                    <a:pt x="116852" y="91793"/>
                  </a:lnTo>
                  <a:lnTo>
                    <a:pt x="131967" y="91793"/>
                  </a:lnTo>
                  <a:lnTo>
                    <a:pt x="131967" y="112615"/>
                  </a:lnTo>
                  <a:lnTo>
                    <a:pt x="226464" y="112615"/>
                  </a:lnTo>
                  <a:lnTo>
                    <a:pt x="226464" y="187523"/>
                  </a:lnTo>
                  <a:lnTo>
                    <a:pt x="258853" y="187523"/>
                  </a:lnTo>
                  <a:lnTo>
                    <a:pt x="258853" y="228531"/>
                  </a:lnTo>
                  <a:lnTo>
                    <a:pt x="297211" y="228531"/>
                  </a:lnTo>
                  <a:lnTo>
                    <a:pt x="297211" y="291885"/>
                  </a:lnTo>
                  <a:lnTo>
                    <a:pt x="335315" y="291885"/>
                  </a:lnTo>
                  <a:lnTo>
                    <a:pt x="335315" y="311945"/>
                  </a:lnTo>
                  <a:lnTo>
                    <a:pt x="358177" y="311945"/>
                  </a:lnTo>
                  <a:lnTo>
                    <a:pt x="358177" y="336322"/>
                  </a:lnTo>
                  <a:lnTo>
                    <a:pt x="442641" y="336322"/>
                  </a:lnTo>
                  <a:lnTo>
                    <a:pt x="442641" y="357778"/>
                  </a:lnTo>
                  <a:lnTo>
                    <a:pt x="511228" y="357778"/>
                  </a:lnTo>
                  <a:lnTo>
                    <a:pt x="511228" y="376950"/>
                  </a:lnTo>
                  <a:lnTo>
                    <a:pt x="608520" y="376950"/>
                  </a:lnTo>
                  <a:lnTo>
                    <a:pt x="608520" y="395994"/>
                  </a:lnTo>
                  <a:lnTo>
                    <a:pt x="624016" y="395994"/>
                  </a:lnTo>
                  <a:lnTo>
                    <a:pt x="624016" y="398279"/>
                  </a:lnTo>
                  <a:lnTo>
                    <a:pt x="633796" y="398279"/>
                  </a:lnTo>
                  <a:lnTo>
                    <a:pt x="633796" y="401834"/>
                  </a:lnTo>
                  <a:lnTo>
                    <a:pt x="640273" y="401834"/>
                  </a:lnTo>
                  <a:lnTo>
                    <a:pt x="640273" y="426084"/>
                  </a:lnTo>
                  <a:lnTo>
                    <a:pt x="670884" y="426084"/>
                  </a:lnTo>
                  <a:lnTo>
                    <a:pt x="670884" y="436114"/>
                  </a:lnTo>
                  <a:lnTo>
                    <a:pt x="678377" y="436114"/>
                  </a:lnTo>
                  <a:lnTo>
                    <a:pt x="678377" y="440812"/>
                  </a:lnTo>
                  <a:lnTo>
                    <a:pt x="685998" y="440812"/>
                  </a:lnTo>
                  <a:lnTo>
                    <a:pt x="685998" y="471409"/>
                  </a:lnTo>
                  <a:lnTo>
                    <a:pt x="702256" y="471409"/>
                  </a:lnTo>
                  <a:lnTo>
                    <a:pt x="702256" y="520671"/>
                  </a:lnTo>
                  <a:lnTo>
                    <a:pt x="719276" y="520671"/>
                  </a:lnTo>
                  <a:lnTo>
                    <a:pt x="719276" y="528923"/>
                  </a:lnTo>
                  <a:lnTo>
                    <a:pt x="726261" y="528923"/>
                  </a:lnTo>
                  <a:lnTo>
                    <a:pt x="726261" y="545555"/>
                  </a:lnTo>
                  <a:lnTo>
                    <a:pt x="741376" y="545555"/>
                  </a:lnTo>
                  <a:lnTo>
                    <a:pt x="741376" y="559648"/>
                  </a:lnTo>
                  <a:lnTo>
                    <a:pt x="772367" y="559648"/>
                  </a:lnTo>
                  <a:lnTo>
                    <a:pt x="772367" y="567392"/>
                  </a:lnTo>
                  <a:lnTo>
                    <a:pt x="780369" y="567392"/>
                  </a:lnTo>
                  <a:lnTo>
                    <a:pt x="780369" y="576153"/>
                  </a:lnTo>
                  <a:lnTo>
                    <a:pt x="983463" y="576153"/>
                  </a:lnTo>
                  <a:lnTo>
                    <a:pt x="983463" y="594943"/>
                  </a:lnTo>
                  <a:lnTo>
                    <a:pt x="1042905" y="594943"/>
                  </a:lnTo>
                  <a:lnTo>
                    <a:pt x="1042905" y="636079"/>
                  </a:lnTo>
                  <a:lnTo>
                    <a:pt x="1080882" y="636079"/>
                  </a:lnTo>
                  <a:lnTo>
                    <a:pt x="1080882" y="678357"/>
                  </a:lnTo>
                  <a:lnTo>
                    <a:pt x="1091424" y="678357"/>
                  </a:lnTo>
                  <a:lnTo>
                    <a:pt x="1091424" y="718223"/>
                  </a:lnTo>
                  <a:lnTo>
                    <a:pt x="1114160" y="718223"/>
                  </a:lnTo>
                  <a:lnTo>
                    <a:pt x="1114160" y="736887"/>
                  </a:lnTo>
                  <a:lnTo>
                    <a:pt x="1129782" y="736887"/>
                  </a:lnTo>
                  <a:lnTo>
                    <a:pt x="1129782" y="762787"/>
                  </a:lnTo>
                  <a:lnTo>
                    <a:pt x="1154169" y="762787"/>
                  </a:lnTo>
                  <a:lnTo>
                    <a:pt x="1154169" y="819285"/>
                  </a:lnTo>
                  <a:lnTo>
                    <a:pt x="1176523" y="819285"/>
                  </a:lnTo>
                  <a:lnTo>
                    <a:pt x="1176523" y="823094"/>
                  </a:lnTo>
                  <a:lnTo>
                    <a:pt x="1184017" y="823094"/>
                  </a:lnTo>
                  <a:lnTo>
                    <a:pt x="1184017" y="863975"/>
                  </a:lnTo>
                  <a:lnTo>
                    <a:pt x="1290835" y="863975"/>
                  </a:lnTo>
                  <a:lnTo>
                    <a:pt x="1290835" y="882893"/>
                  </a:lnTo>
                  <a:lnTo>
                    <a:pt x="1317762" y="882893"/>
                  </a:lnTo>
                  <a:lnTo>
                    <a:pt x="1317762" y="927837"/>
                  </a:lnTo>
                  <a:lnTo>
                    <a:pt x="1341259" y="927837"/>
                  </a:lnTo>
                  <a:lnTo>
                    <a:pt x="1341259" y="946627"/>
                  </a:lnTo>
                  <a:lnTo>
                    <a:pt x="1370091" y="946627"/>
                  </a:lnTo>
                  <a:lnTo>
                    <a:pt x="1370091" y="968592"/>
                  </a:lnTo>
                  <a:lnTo>
                    <a:pt x="1412259" y="968592"/>
                  </a:lnTo>
                  <a:lnTo>
                    <a:pt x="1412259" y="1000459"/>
                  </a:lnTo>
                  <a:lnTo>
                    <a:pt x="1440964" y="1000459"/>
                  </a:lnTo>
                  <a:lnTo>
                    <a:pt x="1440964" y="1007950"/>
                  </a:lnTo>
                  <a:lnTo>
                    <a:pt x="1459508" y="1007950"/>
                  </a:lnTo>
                  <a:lnTo>
                    <a:pt x="1459508" y="1012775"/>
                  </a:lnTo>
                  <a:lnTo>
                    <a:pt x="1474750" y="1012775"/>
                  </a:lnTo>
                  <a:lnTo>
                    <a:pt x="1474750" y="1030549"/>
                  </a:lnTo>
                  <a:lnTo>
                    <a:pt x="1497866" y="1030549"/>
                  </a:lnTo>
                  <a:lnTo>
                    <a:pt x="1497866" y="1053783"/>
                  </a:lnTo>
                  <a:lnTo>
                    <a:pt x="1523523" y="1053783"/>
                  </a:lnTo>
                  <a:lnTo>
                    <a:pt x="1523523" y="1094411"/>
                  </a:lnTo>
                  <a:lnTo>
                    <a:pt x="1575853" y="1094411"/>
                  </a:lnTo>
                  <a:lnTo>
                    <a:pt x="1575853" y="1114598"/>
                  </a:lnTo>
                  <a:lnTo>
                    <a:pt x="1622593" y="1114598"/>
                  </a:lnTo>
                  <a:lnTo>
                    <a:pt x="1622593" y="1137324"/>
                  </a:lnTo>
                  <a:lnTo>
                    <a:pt x="1832800" y="1137324"/>
                  </a:lnTo>
                  <a:lnTo>
                    <a:pt x="1832800" y="1157384"/>
                  </a:lnTo>
                  <a:lnTo>
                    <a:pt x="1912056" y="1157384"/>
                  </a:lnTo>
                  <a:lnTo>
                    <a:pt x="1912056" y="1176048"/>
                  </a:lnTo>
                  <a:lnTo>
                    <a:pt x="1973150" y="1176048"/>
                  </a:lnTo>
                  <a:lnTo>
                    <a:pt x="1973150" y="1230768"/>
                  </a:lnTo>
                  <a:lnTo>
                    <a:pt x="1987375" y="1230768"/>
                  </a:lnTo>
                  <a:lnTo>
                    <a:pt x="1987375" y="1291202"/>
                  </a:lnTo>
                  <a:lnTo>
                    <a:pt x="2004268" y="1291202"/>
                  </a:lnTo>
                  <a:lnTo>
                    <a:pt x="2004268" y="1308088"/>
                  </a:lnTo>
                  <a:lnTo>
                    <a:pt x="2027511" y="1308088"/>
                  </a:lnTo>
                  <a:lnTo>
                    <a:pt x="2027511" y="1318118"/>
                  </a:lnTo>
                  <a:lnTo>
                    <a:pt x="2116039" y="1318118"/>
                  </a:lnTo>
                  <a:lnTo>
                    <a:pt x="2116039" y="1329164"/>
                  </a:lnTo>
                  <a:lnTo>
                    <a:pt x="2252198" y="1329164"/>
                  </a:lnTo>
                  <a:lnTo>
                    <a:pt x="2252198" y="1354048"/>
                  </a:lnTo>
                  <a:lnTo>
                    <a:pt x="2385307" y="1354048"/>
                  </a:lnTo>
                  <a:lnTo>
                    <a:pt x="2385307" y="1372711"/>
                  </a:lnTo>
                  <a:lnTo>
                    <a:pt x="2424936" y="1372711"/>
                  </a:lnTo>
                  <a:lnTo>
                    <a:pt x="2424936" y="1417148"/>
                  </a:lnTo>
                  <a:lnTo>
                    <a:pt x="2462786" y="1417148"/>
                  </a:lnTo>
                  <a:lnTo>
                    <a:pt x="2457421" y="1485600"/>
                  </a:lnTo>
                </a:path>
              </a:pathLst>
            </a:custGeom>
            <a:no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75" name="Freeform: Shape 9474">
              <a:extLst>
                <a:ext uri="{FF2B5EF4-FFF2-40B4-BE49-F238E27FC236}">
                  <a16:creationId xmlns:a16="http://schemas.microsoft.com/office/drawing/2014/main" id="{0F9876F1-A459-E6AF-BFD3-AF37CCE4A08B}"/>
                </a:ext>
              </a:extLst>
            </p:cNvPr>
            <p:cNvSpPr/>
            <p:nvPr/>
          </p:nvSpPr>
          <p:spPr bwMode="auto">
            <a:xfrm>
              <a:off x="6889433" y="3317558"/>
              <a:ext cx="3909060" cy="548640"/>
            </a:xfrm>
            <a:custGeom>
              <a:avLst/>
              <a:gdLst>
                <a:gd name="connsiteX0" fmla="*/ 0 w 3909060"/>
                <a:gd name="connsiteY0" fmla="*/ 0 h 548640"/>
                <a:gd name="connsiteX1" fmla="*/ 91440 w 3909060"/>
                <a:gd name="connsiteY1" fmla="*/ 0 h 548640"/>
                <a:gd name="connsiteX2" fmla="*/ 91440 w 3909060"/>
                <a:gd name="connsiteY2" fmla="*/ 34290 h 548640"/>
                <a:gd name="connsiteX3" fmla="*/ 134302 w 3909060"/>
                <a:gd name="connsiteY3" fmla="*/ 34290 h 548640"/>
                <a:gd name="connsiteX4" fmla="*/ 134302 w 3909060"/>
                <a:gd name="connsiteY4" fmla="*/ 51435 h 548640"/>
                <a:gd name="connsiteX5" fmla="*/ 211455 w 3909060"/>
                <a:gd name="connsiteY5" fmla="*/ 51435 h 548640"/>
                <a:gd name="connsiteX6" fmla="*/ 211455 w 3909060"/>
                <a:gd name="connsiteY6" fmla="*/ 71437 h 548640"/>
                <a:gd name="connsiteX7" fmla="*/ 308610 w 3909060"/>
                <a:gd name="connsiteY7" fmla="*/ 71437 h 548640"/>
                <a:gd name="connsiteX8" fmla="*/ 308610 w 3909060"/>
                <a:gd name="connsiteY8" fmla="*/ 94297 h 548640"/>
                <a:gd name="connsiteX9" fmla="*/ 345757 w 3909060"/>
                <a:gd name="connsiteY9" fmla="*/ 94297 h 548640"/>
                <a:gd name="connsiteX10" fmla="*/ 345757 w 3909060"/>
                <a:gd name="connsiteY10" fmla="*/ 120015 h 548640"/>
                <a:gd name="connsiteX11" fmla="*/ 394335 w 3909060"/>
                <a:gd name="connsiteY11" fmla="*/ 120015 h 548640"/>
                <a:gd name="connsiteX12" fmla="*/ 394335 w 3909060"/>
                <a:gd name="connsiteY12" fmla="*/ 134302 h 548640"/>
                <a:gd name="connsiteX13" fmla="*/ 451485 w 3909060"/>
                <a:gd name="connsiteY13" fmla="*/ 134302 h 548640"/>
                <a:gd name="connsiteX14" fmla="*/ 451485 w 3909060"/>
                <a:gd name="connsiteY14" fmla="*/ 168592 h 548640"/>
                <a:gd name="connsiteX15" fmla="*/ 502920 w 3909060"/>
                <a:gd name="connsiteY15" fmla="*/ 168592 h 548640"/>
                <a:gd name="connsiteX16" fmla="*/ 502920 w 3909060"/>
                <a:gd name="connsiteY16" fmla="*/ 174307 h 548640"/>
                <a:gd name="connsiteX17" fmla="*/ 637222 w 3909060"/>
                <a:gd name="connsiteY17" fmla="*/ 174307 h 548640"/>
                <a:gd name="connsiteX18" fmla="*/ 637222 w 3909060"/>
                <a:gd name="connsiteY18" fmla="*/ 197167 h 548640"/>
                <a:gd name="connsiteX19" fmla="*/ 742950 w 3909060"/>
                <a:gd name="connsiteY19" fmla="*/ 197167 h 548640"/>
                <a:gd name="connsiteX20" fmla="*/ 742950 w 3909060"/>
                <a:gd name="connsiteY20" fmla="*/ 197167 h 548640"/>
                <a:gd name="connsiteX21" fmla="*/ 760095 w 3909060"/>
                <a:gd name="connsiteY21" fmla="*/ 214312 h 548640"/>
                <a:gd name="connsiteX22" fmla="*/ 771525 w 3909060"/>
                <a:gd name="connsiteY22" fmla="*/ 214312 h 548640"/>
                <a:gd name="connsiteX23" fmla="*/ 771525 w 3909060"/>
                <a:gd name="connsiteY23" fmla="*/ 231457 h 548640"/>
                <a:gd name="connsiteX24" fmla="*/ 1203007 w 3909060"/>
                <a:gd name="connsiteY24" fmla="*/ 231457 h 548640"/>
                <a:gd name="connsiteX25" fmla="*/ 1214437 w 3909060"/>
                <a:gd name="connsiteY25" fmla="*/ 242887 h 548640"/>
                <a:gd name="connsiteX26" fmla="*/ 1385887 w 3909060"/>
                <a:gd name="connsiteY26" fmla="*/ 242887 h 548640"/>
                <a:gd name="connsiteX27" fmla="*/ 1385887 w 3909060"/>
                <a:gd name="connsiteY27" fmla="*/ 265747 h 548640"/>
                <a:gd name="connsiteX28" fmla="*/ 1563052 w 3909060"/>
                <a:gd name="connsiteY28" fmla="*/ 265747 h 548640"/>
                <a:gd name="connsiteX29" fmla="*/ 1563052 w 3909060"/>
                <a:gd name="connsiteY29" fmla="*/ 265747 h 548640"/>
                <a:gd name="connsiteX30" fmla="*/ 1563052 w 3909060"/>
                <a:gd name="connsiteY30" fmla="*/ 288607 h 548640"/>
                <a:gd name="connsiteX31" fmla="*/ 1751647 w 3909060"/>
                <a:gd name="connsiteY31" fmla="*/ 288607 h 548640"/>
                <a:gd name="connsiteX32" fmla="*/ 1760220 w 3909060"/>
                <a:gd name="connsiteY32" fmla="*/ 297180 h 548640"/>
                <a:gd name="connsiteX33" fmla="*/ 2025967 w 3909060"/>
                <a:gd name="connsiteY33" fmla="*/ 297180 h 548640"/>
                <a:gd name="connsiteX34" fmla="*/ 2034540 w 3909060"/>
                <a:gd name="connsiteY34" fmla="*/ 305753 h 548640"/>
                <a:gd name="connsiteX35" fmla="*/ 2668905 w 3909060"/>
                <a:gd name="connsiteY35" fmla="*/ 305753 h 548640"/>
                <a:gd name="connsiteX36" fmla="*/ 2668905 w 3909060"/>
                <a:gd name="connsiteY36" fmla="*/ 345757 h 548640"/>
                <a:gd name="connsiteX37" fmla="*/ 2823210 w 3909060"/>
                <a:gd name="connsiteY37" fmla="*/ 345757 h 548640"/>
                <a:gd name="connsiteX38" fmla="*/ 2823210 w 3909060"/>
                <a:gd name="connsiteY38" fmla="*/ 368617 h 548640"/>
                <a:gd name="connsiteX39" fmla="*/ 3063240 w 3909060"/>
                <a:gd name="connsiteY39" fmla="*/ 368617 h 548640"/>
                <a:gd name="connsiteX40" fmla="*/ 3063240 w 3909060"/>
                <a:gd name="connsiteY40" fmla="*/ 408622 h 548640"/>
                <a:gd name="connsiteX41" fmla="*/ 3180397 w 3909060"/>
                <a:gd name="connsiteY41" fmla="*/ 408622 h 548640"/>
                <a:gd name="connsiteX42" fmla="*/ 3180397 w 3909060"/>
                <a:gd name="connsiteY42" fmla="*/ 448627 h 548640"/>
                <a:gd name="connsiteX43" fmla="*/ 3268980 w 3909060"/>
                <a:gd name="connsiteY43" fmla="*/ 448627 h 548640"/>
                <a:gd name="connsiteX44" fmla="*/ 3268980 w 3909060"/>
                <a:gd name="connsiteY44" fmla="*/ 548640 h 548640"/>
                <a:gd name="connsiteX45" fmla="*/ 3909060 w 3909060"/>
                <a:gd name="connsiteY45"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09060" h="548640">
                  <a:moveTo>
                    <a:pt x="0" y="0"/>
                  </a:moveTo>
                  <a:lnTo>
                    <a:pt x="91440" y="0"/>
                  </a:lnTo>
                  <a:lnTo>
                    <a:pt x="91440" y="34290"/>
                  </a:lnTo>
                  <a:lnTo>
                    <a:pt x="134302" y="34290"/>
                  </a:lnTo>
                  <a:lnTo>
                    <a:pt x="134302" y="51435"/>
                  </a:lnTo>
                  <a:lnTo>
                    <a:pt x="211455" y="51435"/>
                  </a:lnTo>
                  <a:lnTo>
                    <a:pt x="211455" y="71437"/>
                  </a:lnTo>
                  <a:lnTo>
                    <a:pt x="308610" y="71437"/>
                  </a:lnTo>
                  <a:lnTo>
                    <a:pt x="308610" y="94297"/>
                  </a:lnTo>
                  <a:lnTo>
                    <a:pt x="345757" y="94297"/>
                  </a:lnTo>
                  <a:lnTo>
                    <a:pt x="345757" y="120015"/>
                  </a:lnTo>
                  <a:lnTo>
                    <a:pt x="394335" y="120015"/>
                  </a:lnTo>
                  <a:lnTo>
                    <a:pt x="394335" y="134302"/>
                  </a:lnTo>
                  <a:lnTo>
                    <a:pt x="451485" y="134302"/>
                  </a:lnTo>
                  <a:lnTo>
                    <a:pt x="451485" y="168592"/>
                  </a:lnTo>
                  <a:lnTo>
                    <a:pt x="502920" y="168592"/>
                  </a:lnTo>
                  <a:lnTo>
                    <a:pt x="502920" y="174307"/>
                  </a:lnTo>
                  <a:lnTo>
                    <a:pt x="637222" y="174307"/>
                  </a:lnTo>
                  <a:lnTo>
                    <a:pt x="637222" y="197167"/>
                  </a:lnTo>
                  <a:lnTo>
                    <a:pt x="742950" y="197167"/>
                  </a:lnTo>
                  <a:lnTo>
                    <a:pt x="742950" y="197167"/>
                  </a:lnTo>
                  <a:lnTo>
                    <a:pt x="760095" y="214312"/>
                  </a:lnTo>
                  <a:lnTo>
                    <a:pt x="771525" y="214312"/>
                  </a:lnTo>
                  <a:lnTo>
                    <a:pt x="771525" y="231457"/>
                  </a:lnTo>
                  <a:lnTo>
                    <a:pt x="1203007" y="231457"/>
                  </a:lnTo>
                  <a:lnTo>
                    <a:pt x="1214437" y="242887"/>
                  </a:lnTo>
                  <a:lnTo>
                    <a:pt x="1385887" y="242887"/>
                  </a:lnTo>
                  <a:lnTo>
                    <a:pt x="1385887" y="265747"/>
                  </a:lnTo>
                  <a:lnTo>
                    <a:pt x="1563052" y="265747"/>
                  </a:lnTo>
                  <a:lnTo>
                    <a:pt x="1563052" y="265747"/>
                  </a:lnTo>
                  <a:lnTo>
                    <a:pt x="1563052" y="288607"/>
                  </a:lnTo>
                  <a:lnTo>
                    <a:pt x="1751647" y="288607"/>
                  </a:lnTo>
                  <a:lnTo>
                    <a:pt x="1760220" y="297180"/>
                  </a:lnTo>
                  <a:lnTo>
                    <a:pt x="2025967" y="297180"/>
                  </a:lnTo>
                  <a:lnTo>
                    <a:pt x="2034540" y="305753"/>
                  </a:lnTo>
                  <a:lnTo>
                    <a:pt x="2668905" y="305753"/>
                  </a:lnTo>
                  <a:lnTo>
                    <a:pt x="2668905" y="345757"/>
                  </a:lnTo>
                  <a:lnTo>
                    <a:pt x="2823210" y="345757"/>
                  </a:lnTo>
                  <a:lnTo>
                    <a:pt x="2823210" y="368617"/>
                  </a:lnTo>
                  <a:lnTo>
                    <a:pt x="3063240" y="368617"/>
                  </a:lnTo>
                  <a:lnTo>
                    <a:pt x="3063240" y="408622"/>
                  </a:lnTo>
                  <a:lnTo>
                    <a:pt x="3180397" y="408622"/>
                  </a:lnTo>
                  <a:lnTo>
                    <a:pt x="3180397" y="448627"/>
                  </a:lnTo>
                  <a:lnTo>
                    <a:pt x="3268980" y="448627"/>
                  </a:lnTo>
                  <a:lnTo>
                    <a:pt x="3268980" y="548640"/>
                  </a:lnTo>
                  <a:lnTo>
                    <a:pt x="3909060" y="548640"/>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 name="Text Box 11">
            <a:extLst>
              <a:ext uri="{FF2B5EF4-FFF2-40B4-BE49-F238E27FC236}">
                <a16:creationId xmlns:a16="http://schemas.microsoft.com/office/drawing/2014/main" id="{D7548DEF-3217-0AE5-F2B9-50A79C1AC343}"/>
              </a:ext>
            </a:extLst>
          </p:cNvPr>
          <p:cNvSpPr txBox="1">
            <a:spLocks noChangeArrowheads="1"/>
          </p:cNvSpPr>
          <p:nvPr/>
        </p:nvSpPr>
        <p:spPr bwMode="auto">
          <a:xfrm>
            <a:off x="409353" y="6381573"/>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sym typeface="Helvetica"/>
              </a:rPr>
              <a:t>1. Forde. NEJM. 2022;386:1973. 2. Nivolumab PI. 3. </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Spicer. ASCO 2024.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Abstr</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LBA8010.</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sym typeface="Helvetica"/>
              </a:rPr>
              <a:t> </a:t>
            </a:r>
            <a:endPar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sym typeface="Helvetica"/>
            </a:endParaRPr>
          </a:p>
        </p:txBody>
      </p:sp>
      <p:cxnSp>
        <p:nvCxnSpPr>
          <p:cNvPr id="9501" name="Straight Connector 9500">
            <a:extLst>
              <a:ext uri="{FF2B5EF4-FFF2-40B4-BE49-F238E27FC236}">
                <a16:creationId xmlns:a16="http://schemas.microsoft.com/office/drawing/2014/main" id="{5684E2C5-DD92-C3DC-6303-0ED22C273D98}"/>
              </a:ext>
            </a:extLst>
          </p:cNvPr>
          <p:cNvCxnSpPr>
            <a:cxnSpLocks/>
          </p:cNvCxnSpPr>
          <p:nvPr/>
        </p:nvCxnSpPr>
        <p:spPr bwMode="auto">
          <a:xfrm>
            <a:off x="9358745" y="3349013"/>
            <a:ext cx="0" cy="1053590"/>
          </a:xfrm>
          <a:prstGeom prst="line">
            <a:avLst/>
          </a:prstGeom>
          <a:noFill/>
          <a:ln w="28575" cap="flat" cmpd="sng" algn="ctr">
            <a:solidFill>
              <a:schemeClr val="tx2">
                <a:lumMod val="75000"/>
              </a:schemeClr>
            </a:solidFill>
            <a:prstDash val="sysDash"/>
            <a:round/>
            <a:headEnd type="none" w="med" len="med"/>
            <a:tailEnd type="none" w="med" len="med"/>
          </a:ln>
          <a:effectLst/>
        </p:spPr>
      </p:cxnSp>
      <p:grpSp>
        <p:nvGrpSpPr>
          <p:cNvPr id="9470" name="Group 9469">
            <a:extLst>
              <a:ext uri="{FF2B5EF4-FFF2-40B4-BE49-F238E27FC236}">
                <a16:creationId xmlns:a16="http://schemas.microsoft.com/office/drawing/2014/main" id="{CA8C6FF4-3FE9-ECBF-6D1E-719CF25C6D18}"/>
              </a:ext>
            </a:extLst>
          </p:cNvPr>
          <p:cNvGrpSpPr/>
          <p:nvPr/>
        </p:nvGrpSpPr>
        <p:grpSpPr>
          <a:xfrm>
            <a:off x="5532254" y="2153097"/>
            <a:ext cx="5591407" cy="1144347"/>
            <a:chOff x="5532254" y="2233084"/>
            <a:chExt cx="5591407" cy="1144347"/>
          </a:xfrm>
        </p:grpSpPr>
        <p:sp>
          <p:nvSpPr>
            <p:cNvPr id="9272" name="Freeform 812">
              <a:extLst>
                <a:ext uri="{FF2B5EF4-FFF2-40B4-BE49-F238E27FC236}">
                  <a16:creationId xmlns:a16="http://schemas.microsoft.com/office/drawing/2014/main" id="{991689FF-4BA9-434F-3EA0-0FCA0407DDB4}"/>
                </a:ext>
              </a:extLst>
            </p:cNvPr>
            <p:cNvSpPr/>
            <p:nvPr/>
          </p:nvSpPr>
          <p:spPr>
            <a:xfrm>
              <a:off x="5532254" y="2233084"/>
              <a:ext cx="2563901" cy="992970"/>
            </a:xfrm>
            <a:custGeom>
              <a:avLst/>
              <a:gdLst>
                <a:gd name="connsiteX0" fmla="*/ 0 w 7918636"/>
                <a:gd name="connsiteY0" fmla="*/ 0 h 1543094"/>
                <a:gd name="connsiteX1" fmla="*/ 97673 w 7918636"/>
                <a:gd name="connsiteY1" fmla="*/ 0 h 1543094"/>
                <a:gd name="connsiteX2" fmla="*/ 97673 w 7918636"/>
                <a:gd name="connsiteY2" fmla="*/ 15870 h 1543094"/>
                <a:gd name="connsiteX3" fmla="*/ 315628 w 7918636"/>
                <a:gd name="connsiteY3" fmla="*/ 15870 h 1543094"/>
                <a:gd name="connsiteX4" fmla="*/ 315628 w 7918636"/>
                <a:gd name="connsiteY4" fmla="*/ 34280 h 1543094"/>
                <a:gd name="connsiteX5" fmla="*/ 323503 w 7918636"/>
                <a:gd name="connsiteY5" fmla="*/ 34280 h 1543094"/>
                <a:gd name="connsiteX6" fmla="*/ 323503 w 7918636"/>
                <a:gd name="connsiteY6" fmla="*/ 39612 h 1543094"/>
                <a:gd name="connsiteX7" fmla="*/ 330742 w 7918636"/>
                <a:gd name="connsiteY7" fmla="*/ 39612 h 1543094"/>
                <a:gd name="connsiteX8" fmla="*/ 330742 w 7918636"/>
                <a:gd name="connsiteY8" fmla="*/ 87477 h 1543094"/>
                <a:gd name="connsiteX9" fmla="*/ 362242 w 7918636"/>
                <a:gd name="connsiteY9" fmla="*/ 87477 h 1543094"/>
                <a:gd name="connsiteX10" fmla="*/ 362242 w 7918636"/>
                <a:gd name="connsiteY10" fmla="*/ 109695 h 1543094"/>
                <a:gd name="connsiteX11" fmla="*/ 385485 w 7918636"/>
                <a:gd name="connsiteY11" fmla="*/ 109695 h 1543094"/>
                <a:gd name="connsiteX12" fmla="*/ 385485 w 7918636"/>
                <a:gd name="connsiteY12" fmla="*/ 124804 h 1543094"/>
                <a:gd name="connsiteX13" fmla="*/ 401362 w 7918636"/>
                <a:gd name="connsiteY13" fmla="*/ 124804 h 1543094"/>
                <a:gd name="connsiteX14" fmla="*/ 401362 w 7918636"/>
                <a:gd name="connsiteY14" fmla="*/ 164162 h 1543094"/>
                <a:gd name="connsiteX15" fmla="*/ 409490 w 7918636"/>
                <a:gd name="connsiteY15" fmla="*/ 164162 h 1543094"/>
                <a:gd name="connsiteX16" fmla="*/ 409490 w 7918636"/>
                <a:gd name="connsiteY16" fmla="*/ 205297 h 1543094"/>
                <a:gd name="connsiteX17" fmla="*/ 432734 w 7918636"/>
                <a:gd name="connsiteY17" fmla="*/ 205297 h 1543094"/>
                <a:gd name="connsiteX18" fmla="*/ 432734 w 7918636"/>
                <a:gd name="connsiteY18" fmla="*/ 223199 h 1543094"/>
                <a:gd name="connsiteX19" fmla="*/ 479856 w 7918636"/>
                <a:gd name="connsiteY19" fmla="*/ 223199 h 1543094"/>
                <a:gd name="connsiteX20" fmla="*/ 479856 w 7918636"/>
                <a:gd name="connsiteY20" fmla="*/ 242878 h 1543094"/>
                <a:gd name="connsiteX21" fmla="*/ 503734 w 7918636"/>
                <a:gd name="connsiteY21" fmla="*/ 242878 h 1543094"/>
                <a:gd name="connsiteX22" fmla="*/ 503734 w 7918636"/>
                <a:gd name="connsiteY22" fmla="*/ 259764 h 1543094"/>
                <a:gd name="connsiteX23" fmla="*/ 665422 w 7918636"/>
                <a:gd name="connsiteY23" fmla="*/ 259764 h 1543094"/>
                <a:gd name="connsiteX24" fmla="*/ 665422 w 7918636"/>
                <a:gd name="connsiteY24" fmla="*/ 279316 h 1543094"/>
                <a:gd name="connsiteX25" fmla="*/ 705050 w 7918636"/>
                <a:gd name="connsiteY25" fmla="*/ 279316 h 1543094"/>
                <a:gd name="connsiteX26" fmla="*/ 705050 w 7918636"/>
                <a:gd name="connsiteY26" fmla="*/ 302423 h 1543094"/>
                <a:gd name="connsiteX27" fmla="*/ 712036 w 7918636"/>
                <a:gd name="connsiteY27" fmla="*/ 302423 h 1543094"/>
                <a:gd name="connsiteX28" fmla="*/ 712036 w 7918636"/>
                <a:gd name="connsiteY28" fmla="*/ 319563 h 1543094"/>
                <a:gd name="connsiteX29" fmla="*/ 777702 w 7918636"/>
                <a:gd name="connsiteY29" fmla="*/ 319563 h 1543094"/>
                <a:gd name="connsiteX30" fmla="*/ 777702 w 7918636"/>
                <a:gd name="connsiteY30" fmla="*/ 340004 h 1543094"/>
                <a:gd name="connsiteX31" fmla="*/ 830539 w 7918636"/>
                <a:gd name="connsiteY31" fmla="*/ 340004 h 1543094"/>
                <a:gd name="connsiteX32" fmla="*/ 830539 w 7918636"/>
                <a:gd name="connsiteY32" fmla="*/ 381139 h 1543094"/>
                <a:gd name="connsiteX33" fmla="*/ 853021 w 7918636"/>
                <a:gd name="connsiteY33" fmla="*/ 381139 h 1543094"/>
                <a:gd name="connsiteX34" fmla="*/ 853021 w 7918636"/>
                <a:gd name="connsiteY34" fmla="*/ 418593 h 1543094"/>
                <a:gd name="connsiteX35" fmla="*/ 899634 w 7918636"/>
                <a:gd name="connsiteY35" fmla="*/ 418593 h 1543094"/>
                <a:gd name="connsiteX36" fmla="*/ 899634 w 7918636"/>
                <a:gd name="connsiteY36" fmla="*/ 437257 h 1543094"/>
                <a:gd name="connsiteX37" fmla="*/ 1002642 w 7918636"/>
                <a:gd name="connsiteY37" fmla="*/ 437257 h 1543094"/>
                <a:gd name="connsiteX38" fmla="*/ 1002642 w 7918636"/>
                <a:gd name="connsiteY38" fmla="*/ 458332 h 1543094"/>
                <a:gd name="connsiteX39" fmla="*/ 1086979 w 7918636"/>
                <a:gd name="connsiteY39" fmla="*/ 458332 h 1543094"/>
                <a:gd name="connsiteX40" fmla="*/ 1086979 w 7918636"/>
                <a:gd name="connsiteY40" fmla="*/ 477377 h 1543094"/>
                <a:gd name="connsiteX41" fmla="*/ 1181604 w 7918636"/>
                <a:gd name="connsiteY41" fmla="*/ 477377 h 1543094"/>
                <a:gd name="connsiteX42" fmla="*/ 1181604 w 7918636"/>
                <a:gd name="connsiteY42" fmla="*/ 496040 h 1543094"/>
                <a:gd name="connsiteX43" fmla="*/ 1188970 w 7918636"/>
                <a:gd name="connsiteY43" fmla="*/ 496040 h 1543094"/>
                <a:gd name="connsiteX44" fmla="*/ 1188970 w 7918636"/>
                <a:gd name="connsiteY44" fmla="*/ 501499 h 1543094"/>
                <a:gd name="connsiteX45" fmla="*/ 1196210 w 7918636"/>
                <a:gd name="connsiteY45" fmla="*/ 501499 h 1543094"/>
                <a:gd name="connsiteX46" fmla="*/ 1196210 w 7918636"/>
                <a:gd name="connsiteY46" fmla="*/ 520671 h 1543094"/>
                <a:gd name="connsiteX47" fmla="*/ 1204847 w 7918636"/>
                <a:gd name="connsiteY47" fmla="*/ 520671 h 1543094"/>
                <a:gd name="connsiteX48" fmla="*/ 1204847 w 7918636"/>
                <a:gd name="connsiteY48" fmla="*/ 536541 h 1543094"/>
                <a:gd name="connsiteX49" fmla="*/ 1212722 w 7918636"/>
                <a:gd name="connsiteY49" fmla="*/ 536541 h 1543094"/>
                <a:gd name="connsiteX50" fmla="*/ 1212722 w 7918636"/>
                <a:gd name="connsiteY50" fmla="*/ 542000 h 1543094"/>
                <a:gd name="connsiteX51" fmla="*/ 1220343 w 7918636"/>
                <a:gd name="connsiteY51" fmla="*/ 542000 h 1543094"/>
                <a:gd name="connsiteX52" fmla="*/ 1220343 w 7918636"/>
                <a:gd name="connsiteY52" fmla="*/ 558632 h 1543094"/>
                <a:gd name="connsiteX53" fmla="*/ 1250445 w 7918636"/>
                <a:gd name="connsiteY53" fmla="*/ 558632 h 1543094"/>
                <a:gd name="connsiteX54" fmla="*/ 1250445 w 7918636"/>
                <a:gd name="connsiteY54" fmla="*/ 581612 h 1543094"/>
                <a:gd name="connsiteX55" fmla="*/ 1258319 w 7918636"/>
                <a:gd name="connsiteY55" fmla="*/ 581612 h 1543094"/>
                <a:gd name="connsiteX56" fmla="*/ 1258319 w 7918636"/>
                <a:gd name="connsiteY56" fmla="*/ 597482 h 1543094"/>
                <a:gd name="connsiteX57" fmla="*/ 1265940 w 7918636"/>
                <a:gd name="connsiteY57" fmla="*/ 597482 h 1543094"/>
                <a:gd name="connsiteX58" fmla="*/ 1265940 w 7918636"/>
                <a:gd name="connsiteY58" fmla="*/ 602053 h 1543094"/>
                <a:gd name="connsiteX59" fmla="*/ 1274069 w 7918636"/>
                <a:gd name="connsiteY59" fmla="*/ 602053 h 1543094"/>
                <a:gd name="connsiteX60" fmla="*/ 1274069 w 7918636"/>
                <a:gd name="connsiteY60" fmla="*/ 623256 h 1543094"/>
                <a:gd name="connsiteX61" fmla="*/ 1288803 w 7918636"/>
                <a:gd name="connsiteY61" fmla="*/ 623256 h 1543094"/>
                <a:gd name="connsiteX62" fmla="*/ 1288803 w 7918636"/>
                <a:gd name="connsiteY62" fmla="*/ 639761 h 1543094"/>
                <a:gd name="connsiteX63" fmla="*/ 1351928 w 7918636"/>
                <a:gd name="connsiteY63" fmla="*/ 639761 h 1543094"/>
                <a:gd name="connsiteX64" fmla="*/ 1351928 w 7918636"/>
                <a:gd name="connsiteY64" fmla="*/ 660456 h 1543094"/>
                <a:gd name="connsiteX65" fmla="*/ 1579155 w 7918636"/>
                <a:gd name="connsiteY65" fmla="*/ 660456 h 1543094"/>
                <a:gd name="connsiteX66" fmla="*/ 1579155 w 7918636"/>
                <a:gd name="connsiteY66" fmla="*/ 680642 h 1543094"/>
                <a:gd name="connsiteX67" fmla="*/ 1672128 w 7918636"/>
                <a:gd name="connsiteY67" fmla="*/ 680642 h 1543094"/>
                <a:gd name="connsiteX68" fmla="*/ 1672128 w 7918636"/>
                <a:gd name="connsiteY68" fmla="*/ 701083 h 1543094"/>
                <a:gd name="connsiteX69" fmla="*/ 1742240 w 7918636"/>
                <a:gd name="connsiteY69" fmla="*/ 701083 h 1543094"/>
                <a:gd name="connsiteX70" fmla="*/ 1742240 w 7918636"/>
                <a:gd name="connsiteY70" fmla="*/ 721143 h 1543094"/>
                <a:gd name="connsiteX71" fmla="*/ 1889448 w 7918636"/>
                <a:gd name="connsiteY71" fmla="*/ 721143 h 1543094"/>
                <a:gd name="connsiteX72" fmla="*/ 1889448 w 7918636"/>
                <a:gd name="connsiteY72" fmla="*/ 743362 h 1543094"/>
                <a:gd name="connsiteX73" fmla="*/ 1899736 w 7918636"/>
                <a:gd name="connsiteY73" fmla="*/ 743362 h 1543094"/>
                <a:gd name="connsiteX74" fmla="*/ 1899736 w 7918636"/>
                <a:gd name="connsiteY74" fmla="*/ 748313 h 1543094"/>
                <a:gd name="connsiteX75" fmla="*/ 1906468 w 7918636"/>
                <a:gd name="connsiteY75" fmla="*/ 748313 h 1543094"/>
                <a:gd name="connsiteX76" fmla="*/ 1906468 w 7918636"/>
                <a:gd name="connsiteY76" fmla="*/ 765580 h 1543094"/>
                <a:gd name="connsiteX77" fmla="*/ 2016080 w 7918636"/>
                <a:gd name="connsiteY77" fmla="*/ 765580 h 1543094"/>
                <a:gd name="connsiteX78" fmla="*/ 2016080 w 7918636"/>
                <a:gd name="connsiteY78" fmla="*/ 786275 h 1543094"/>
                <a:gd name="connsiteX79" fmla="*/ 2022304 w 7918636"/>
                <a:gd name="connsiteY79" fmla="*/ 786275 h 1543094"/>
                <a:gd name="connsiteX80" fmla="*/ 2022304 w 7918636"/>
                <a:gd name="connsiteY80" fmla="*/ 804176 h 1543094"/>
                <a:gd name="connsiteX81" fmla="*/ 2031068 w 7918636"/>
                <a:gd name="connsiteY81" fmla="*/ 804176 h 1543094"/>
                <a:gd name="connsiteX82" fmla="*/ 2031068 w 7918636"/>
                <a:gd name="connsiteY82" fmla="*/ 809382 h 1543094"/>
                <a:gd name="connsiteX83" fmla="*/ 2037927 w 7918636"/>
                <a:gd name="connsiteY83" fmla="*/ 809382 h 1543094"/>
                <a:gd name="connsiteX84" fmla="*/ 2037927 w 7918636"/>
                <a:gd name="connsiteY84" fmla="*/ 824617 h 1543094"/>
                <a:gd name="connsiteX85" fmla="*/ 2045166 w 7918636"/>
                <a:gd name="connsiteY85" fmla="*/ 824617 h 1543094"/>
                <a:gd name="connsiteX86" fmla="*/ 2045166 w 7918636"/>
                <a:gd name="connsiteY86" fmla="*/ 829188 h 1543094"/>
                <a:gd name="connsiteX87" fmla="*/ 2053803 w 7918636"/>
                <a:gd name="connsiteY87" fmla="*/ 829188 h 1543094"/>
                <a:gd name="connsiteX88" fmla="*/ 2053803 w 7918636"/>
                <a:gd name="connsiteY88" fmla="*/ 846328 h 1543094"/>
                <a:gd name="connsiteX89" fmla="*/ 2085175 w 7918636"/>
                <a:gd name="connsiteY89" fmla="*/ 846328 h 1543094"/>
                <a:gd name="connsiteX90" fmla="*/ 2085175 w 7918636"/>
                <a:gd name="connsiteY90" fmla="*/ 865372 h 1543094"/>
                <a:gd name="connsiteX91" fmla="*/ 2093177 w 7918636"/>
                <a:gd name="connsiteY91" fmla="*/ 865372 h 1543094"/>
                <a:gd name="connsiteX92" fmla="*/ 2093177 w 7918636"/>
                <a:gd name="connsiteY92" fmla="*/ 869562 h 1543094"/>
                <a:gd name="connsiteX93" fmla="*/ 2101179 w 7918636"/>
                <a:gd name="connsiteY93" fmla="*/ 869562 h 1543094"/>
                <a:gd name="connsiteX94" fmla="*/ 2101179 w 7918636"/>
                <a:gd name="connsiteY94" fmla="*/ 891272 h 1543094"/>
                <a:gd name="connsiteX95" fmla="*/ 2203298 w 7918636"/>
                <a:gd name="connsiteY95" fmla="*/ 891272 h 1543094"/>
                <a:gd name="connsiteX96" fmla="*/ 2203298 w 7918636"/>
                <a:gd name="connsiteY96" fmla="*/ 909682 h 1543094"/>
                <a:gd name="connsiteX97" fmla="*/ 2210664 w 7918636"/>
                <a:gd name="connsiteY97" fmla="*/ 909682 h 1543094"/>
                <a:gd name="connsiteX98" fmla="*/ 2210664 w 7918636"/>
                <a:gd name="connsiteY98" fmla="*/ 914252 h 1543094"/>
                <a:gd name="connsiteX99" fmla="*/ 2218031 w 7918636"/>
                <a:gd name="connsiteY99" fmla="*/ 914252 h 1543094"/>
                <a:gd name="connsiteX100" fmla="*/ 2218031 w 7918636"/>
                <a:gd name="connsiteY100" fmla="*/ 931900 h 1543094"/>
                <a:gd name="connsiteX101" fmla="*/ 2498222 w 7918636"/>
                <a:gd name="connsiteY101" fmla="*/ 931900 h 1543094"/>
                <a:gd name="connsiteX102" fmla="*/ 2498222 w 7918636"/>
                <a:gd name="connsiteY102" fmla="*/ 951960 h 1543094"/>
                <a:gd name="connsiteX103" fmla="*/ 2537723 w 7918636"/>
                <a:gd name="connsiteY103" fmla="*/ 951960 h 1543094"/>
                <a:gd name="connsiteX104" fmla="*/ 2537723 w 7918636"/>
                <a:gd name="connsiteY104" fmla="*/ 972020 h 1543094"/>
                <a:gd name="connsiteX105" fmla="*/ 2849795 w 7918636"/>
                <a:gd name="connsiteY105" fmla="*/ 972020 h 1543094"/>
                <a:gd name="connsiteX106" fmla="*/ 2849795 w 7918636"/>
                <a:gd name="connsiteY106" fmla="*/ 996777 h 1543094"/>
                <a:gd name="connsiteX107" fmla="*/ 2919779 w 7918636"/>
                <a:gd name="connsiteY107" fmla="*/ 996777 h 1543094"/>
                <a:gd name="connsiteX108" fmla="*/ 2919779 w 7918636"/>
                <a:gd name="connsiteY108" fmla="*/ 1036644 h 1543094"/>
                <a:gd name="connsiteX109" fmla="*/ 3013134 w 7918636"/>
                <a:gd name="connsiteY109" fmla="*/ 1036644 h 1543094"/>
                <a:gd name="connsiteX110" fmla="*/ 3013134 w 7918636"/>
                <a:gd name="connsiteY110" fmla="*/ 1057719 h 1543094"/>
                <a:gd name="connsiteX111" fmla="*/ 3340955 w 7918636"/>
                <a:gd name="connsiteY111" fmla="*/ 1057719 h 1543094"/>
                <a:gd name="connsiteX112" fmla="*/ 3340955 w 7918636"/>
                <a:gd name="connsiteY112" fmla="*/ 1101267 h 1543094"/>
                <a:gd name="connsiteX113" fmla="*/ 3510136 w 7918636"/>
                <a:gd name="connsiteY113" fmla="*/ 1101267 h 1543094"/>
                <a:gd name="connsiteX114" fmla="*/ 3510136 w 7918636"/>
                <a:gd name="connsiteY114" fmla="*/ 1122343 h 1543094"/>
                <a:gd name="connsiteX115" fmla="*/ 3777245 w 7918636"/>
                <a:gd name="connsiteY115" fmla="*/ 1122343 h 1543094"/>
                <a:gd name="connsiteX116" fmla="*/ 3777245 w 7918636"/>
                <a:gd name="connsiteY116" fmla="*/ 1142149 h 1543094"/>
                <a:gd name="connsiteX117" fmla="*/ 3964081 w 7918636"/>
                <a:gd name="connsiteY117" fmla="*/ 1142149 h 1543094"/>
                <a:gd name="connsiteX118" fmla="*/ 3964081 w 7918636"/>
                <a:gd name="connsiteY118" fmla="*/ 1162717 h 1543094"/>
                <a:gd name="connsiteX119" fmla="*/ 3995326 w 7918636"/>
                <a:gd name="connsiteY119" fmla="*/ 1162717 h 1543094"/>
                <a:gd name="connsiteX120" fmla="*/ 3995326 w 7918636"/>
                <a:gd name="connsiteY120" fmla="*/ 1186966 h 1543094"/>
                <a:gd name="connsiteX121" fmla="*/ 4182671 w 7918636"/>
                <a:gd name="connsiteY121" fmla="*/ 1186966 h 1543094"/>
                <a:gd name="connsiteX122" fmla="*/ 4182671 w 7918636"/>
                <a:gd name="connsiteY122" fmla="*/ 1227975 h 1543094"/>
                <a:gd name="connsiteX123" fmla="*/ 4221029 w 7918636"/>
                <a:gd name="connsiteY123" fmla="*/ 1227975 h 1543094"/>
                <a:gd name="connsiteX124" fmla="*/ 4221029 w 7918636"/>
                <a:gd name="connsiteY124" fmla="*/ 1252098 h 1543094"/>
                <a:gd name="connsiteX125" fmla="*/ 4604482 w 7918636"/>
                <a:gd name="connsiteY125" fmla="*/ 1252098 h 1543094"/>
                <a:gd name="connsiteX126" fmla="*/ 4604482 w 7918636"/>
                <a:gd name="connsiteY126" fmla="*/ 1276728 h 1543094"/>
                <a:gd name="connsiteX127" fmla="*/ 4611213 w 7918636"/>
                <a:gd name="connsiteY127" fmla="*/ 1276728 h 1543094"/>
                <a:gd name="connsiteX128" fmla="*/ 4611213 w 7918636"/>
                <a:gd name="connsiteY128" fmla="*/ 1319768 h 1543094"/>
                <a:gd name="connsiteX129" fmla="*/ 4752198 w 7918636"/>
                <a:gd name="connsiteY129" fmla="*/ 1319768 h 1543094"/>
                <a:gd name="connsiteX130" fmla="*/ 4752198 w 7918636"/>
                <a:gd name="connsiteY130" fmla="*/ 1348843 h 1543094"/>
                <a:gd name="connsiteX131" fmla="*/ 5410507 w 7918636"/>
                <a:gd name="connsiteY131" fmla="*/ 1348843 h 1543094"/>
                <a:gd name="connsiteX132" fmla="*/ 5410507 w 7918636"/>
                <a:gd name="connsiteY132" fmla="*/ 1382107 h 1543094"/>
                <a:gd name="connsiteX133" fmla="*/ 6084058 w 7918636"/>
                <a:gd name="connsiteY133" fmla="*/ 1382107 h 1543094"/>
                <a:gd name="connsiteX134" fmla="*/ 6084058 w 7918636"/>
                <a:gd name="connsiteY134" fmla="*/ 1430479 h 1543094"/>
                <a:gd name="connsiteX135" fmla="*/ 6676321 w 7918636"/>
                <a:gd name="connsiteY135" fmla="*/ 1430479 h 1543094"/>
                <a:gd name="connsiteX136" fmla="*/ 6676321 w 7918636"/>
                <a:gd name="connsiteY136" fmla="*/ 1543094 h 1543094"/>
                <a:gd name="connsiteX137" fmla="*/ 7918637 w 7918636"/>
                <a:gd name="connsiteY137" fmla="*/ 1543094 h 1543094"/>
                <a:gd name="connsiteX0" fmla="*/ 0 w 6676321"/>
                <a:gd name="connsiteY0" fmla="*/ 0 h 1543094"/>
                <a:gd name="connsiteX1" fmla="*/ 97673 w 6676321"/>
                <a:gd name="connsiteY1" fmla="*/ 0 h 1543094"/>
                <a:gd name="connsiteX2" fmla="*/ 97673 w 6676321"/>
                <a:gd name="connsiteY2" fmla="*/ 15870 h 1543094"/>
                <a:gd name="connsiteX3" fmla="*/ 315628 w 6676321"/>
                <a:gd name="connsiteY3" fmla="*/ 15870 h 1543094"/>
                <a:gd name="connsiteX4" fmla="*/ 315628 w 6676321"/>
                <a:gd name="connsiteY4" fmla="*/ 34280 h 1543094"/>
                <a:gd name="connsiteX5" fmla="*/ 323503 w 6676321"/>
                <a:gd name="connsiteY5" fmla="*/ 34280 h 1543094"/>
                <a:gd name="connsiteX6" fmla="*/ 323503 w 6676321"/>
                <a:gd name="connsiteY6" fmla="*/ 39612 h 1543094"/>
                <a:gd name="connsiteX7" fmla="*/ 330742 w 6676321"/>
                <a:gd name="connsiteY7" fmla="*/ 39612 h 1543094"/>
                <a:gd name="connsiteX8" fmla="*/ 330742 w 6676321"/>
                <a:gd name="connsiteY8" fmla="*/ 87477 h 1543094"/>
                <a:gd name="connsiteX9" fmla="*/ 362242 w 6676321"/>
                <a:gd name="connsiteY9" fmla="*/ 87477 h 1543094"/>
                <a:gd name="connsiteX10" fmla="*/ 362242 w 6676321"/>
                <a:gd name="connsiteY10" fmla="*/ 109695 h 1543094"/>
                <a:gd name="connsiteX11" fmla="*/ 385485 w 6676321"/>
                <a:gd name="connsiteY11" fmla="*/ 109695 h 1543094"/>
                <a:gd name="connsiteX12" fmla="*/ 385485 w 6676321"/>
                <a:gd name="connsiteY12" fmla="*/ 124804 h 1543094"/>
                <a:gd name="connsiteX13" fmla="*/ 401362 w 6676321"/>
                <a:gd name="connsiteY13" fmla="*/ 124804 h 1543094"/>
                <a:gd name="connsiteX14" fmla="*/ 401362 w 6676321"/>
                <a:gd name="connsiteY14" fmla="*/ 164162 h 1543094"/>
                <a:gd name="connsiteX15" fmla="*/ 409490 w 6676321"/>
                <a:gd name="connsiteY15" fmla="*/ 164162 h 1543094"/>
                <a:gd name="connsiteX16" fmla="*/ 409490 w 6676321"/>
                <a:gd name="connsiteY16" fmla="*/ 205297 h 1543094"/>
                <a:gd name="connsiteX17" fmla="*/ 432734 w 6676321"/>
                <a:gd name="connsiteY17" fmla="*/ 205297 h 1543094"/>
                <a:gd name="connsiteX18" fmla="*/ 432734 w 6676321"/>
                <a:gd name="connsiteY18" fmla="*/ 223199 h 1543094"/>
                <a:gd name="connsiteX19" fmla="*/ 479856 w 6676321"/>
                <a:gd name="connsiteY19" fmla="*/ 223199 h 1543094"/>
                <a:gd name="connsiteX20" fmla="*/ 479856 w 6676321"/>
                <a:gd name="connsiteY20" fmla="*/ 242878 h 1543094"/>
                <a:gd name="connsiteX21" fmla="*/ 503734 w 6676321"/>
                <a:gd name="connsiteY21" fmla="*/ 242878 h 1543094"/>
                <a:gd name="connsiteX22" fmla="*/ 503734 w 6676321"/>
                <a:gd name="connsiteY22" fmla="*/ 259764 h 1543094"/>
                <a:gd name="connsiteX23" fmla="*/ 665422 w 6676321"/>
                <a:gd name="connsiteY23" fmla="*/ 259764 h 1543094"/>
                <a:gd name="connsiteX24" fmla="*/ 665422 w 6676321"/>
                <a:gd name="connsiteY24" fmla="*/ 279316 h 1543094"/>
                <a:gd name="connsiteX25" fmla="*/ 705050 w 6676321"/>
                <a:gd name="connsiteY25" fmla="*/ 279316 h 1543094"/>
                <a:gd name="connsiteX26" fmla="*/ 705050 w 6676321"/>
                <a:gd name="connsiteY26" fmla="*/ 302423 h 1543094"/>
                <a:gd name="connsiteX27" fmla="*/ 712036 w 6676321"/>
                <a:gd name="connsiteY27" fmla="*/ 302423 h 1543094"/>
                <a:gd name="connsiteX28" fmla="*/ 712036 w 6676321"/>
                <a:gd name="connsiteY28" fmla="*/ 319563 h 1543094"/>
                <a:gd name="connsiteX29" fmla="*/ 777702 w 6676321"/>
                <a:gd name="connsiteY29" fmla="*/ 319563 h 1543094"/>
                <a:gd name="connsiteX30" fmla="*/ 777702 w 6676321"/>
                <a:gd name="connsiteY30" fmla="*/ 340004 h 1543094"/>
                <a:gd name="connsiteX31" fmla="*/ 830539 w 6676321"/>
                <a:gd name="connsiteY31" fmla="*/ 340004 h 1543094"/>
                <a:gd name="connsiteX32" fmla="*/ 830539 w 6676321"/>
                <a:gd name="connsiteY32" fmla="*/ 381139 h 1543094"/>
                <a:gd name="connsiteX33" fmla="*/ 853021 w 6676321"/>
                <a:gd name="connsiteY33" fmla="*/ 381139 h 1543094"/>
                <a:gd name="connsiteX34" fmla="*/ 853021 w 6676321"/>
                <a:gd name="connsiteY34" fmla="*/ 418593 h 1543094"/>
                <a:gd name="connsiteX35" fmla="*/ 899634 w 6676321"/>
                <a:gd name="connsiteY35" fmla="*/ 418593 h 1543094"/>
                <a:gd name="connsiteX36" fmla="*/ 899634 w 6676321"/>
                <a:gd name="connsiteY36" fmla="*/ 437257 h 1543094"/>
                <a:gd name="connsiteX37" fmla="*/ 1002642 w 6676321"/>
                <a:gd name="connsiteY37" fmla="*/ 437257 h 1543094"/>
                <a:gd name="connsiteX38" fmla="*/ 1002642 w 6676321"/>
                <a:gd name="connsiteY38" fmla="*/ 458332 h 1543094"/>
                <a:gd name="connsiteX39" fmla="*/ 1086979 w 6676321"/>
                <a:gd name="connsiteY39" fmla="*/ 458332 h 1543094"/>
                <a:gd name="connsiteX40" fmla="*/ 1086979 w 6676321"/>
                <a:gd name="connsiteY40" fmla="*/ 477377 h 1543094"/>
                <a:gd name="connsiteX41" fmla="*/ 1181604 w 6676321"/>
                <a:gd name="connsiteY41" fmla="*/ 477377 h 1543094"/>
                <a:gd name="connsiteX42" fmla="*/ 1181604 w 6676321"/>
                <a:gd name="connsiteY42" fmla="*/ 496040 h 1543094"/>
                <a:gd name="connsiteX43" fmla="*/ 1188970 w 6676321"/>
                <a:gd name="connsiteY43" fmla="*/ 496040 h 1543094"/>
                <a:gd name="connsiteX44" fmla="*/ 1188970 w 6676321"/>
                <a:gd name="connsiteY44" fmla="*/ 501499 h 1543094"/>
                <a:gd name="connsiteX45" fmla="*/ 1196210 w 6676321"/>
                <a:gd name="connsiteY45" fmla="*/ 501499 h 1543094"/>
                <a:gd name="connsiteX46" fmla="*/ 1196210 w 6676321"/>
                <a:gd name="connsiteY46" fmla="*/ 520671 h 1543094"/>
                <a:gd name="connsiteX47" fmla="*/ 1204847 w 6676321"/>
                <a:gd name="connsiteY47" fmla="*/ 520671 h 1543094"/>
                <a:gd name="connsiteX48" fmla="*/ 1204847 w 6676321"/>
                <a:gd name="connsiteY48" fmla="*/ 536541 h 1543094"/>
                <a:gd name="connsiteX49" fmla="*/ 1212722 w 6676321"/>
                <a:gd name="connsiteY49" fmla="*/ 536541 h 1543094"/>
                <a:gd name="connsiteX50" fmla="*/ 1212722 w 6676321"/>
                <a:gd name="connsiteY50" fmla="*/ 542000 h 1543094"/>
                <a:gd name="connsiteX51" fmla="*/ 1220343 w 6676321"/>
                <a:gd name="connsiteY51" fmla="*/ 542000 h 1543094"/>
                <a:gd name="connsiteX52" fmla="*/ 1220343 w 6676321"/>
                <a:gd name="connsiteY52" fmla="*/ 558632 h 1543094"/>
                <a:gd name="connsiteX53" fmla="*/ 1250445 w 6676321"/>
                <a:gd name="connsiteY53" fmla="*/ 558632 h 1543094"/>
                <a:gd name="connsiteX54" fmla="*/ 1250445 w 6676321"/>
                <a:gd name="connsiteY54" fmla="*/ 581612 h 1543094"/>
                <a:gd name="connsiteX55" fmla="*/ 1258319 w 6676321"/>
                <a:gd name="connsiteY55" fmla="*/ 581612 h 1543094"/>
                <a:gd name="connsiteX56" fmla="*/ 1258319 w 6676321"/>
                <a:gd name="connsiteY56" fmla="*/ 597482 h 1543094"/>
                <a:gd name="connsiteX57" fmla="*/ 1265940 w 6676321"/>
                <a:gd name="connsiteY57" fmla="*/ 597482 h 1543094"/>
                <a:gd name="connsiteX58" fmla="*/ 1265940 w 6676321"/>
                <a:gd name="connsiteY58" fmla="*/ 602053 h 1543094"/>
                <a:gd name="connsiteX59" fmla="*/ 1274069 w 6676321"/>
                <a:gd name="connsiteY59" fmla="*/ 602053 h 1543094"/>
                <a:gd name="connsiteX60" fmla="*/ 1274069 w 6676321"/>
                <a:gd name="connsiteY60" fmla="*/ 623256 h 1543094"/>
                <a:gd name="connsiteX61" fmla="*/ 1288803 w 6676321"/>
                <a:gd name="connsiteY61" fmla="*/ 623256 h 1543094"/>
                <a:gd name="connsiteX62" fmla="*/ 1288803 w 6676321"/>
                <a:gd name="connsiteY62" fmla="*/ 639761 h 1543094"/>
                <a:gd name="connsiteX63" fmla="*/ 1351928 w 6676321"/>
                <a:gd name="connsiteY63" fmla="*/ 639761 h 1543094"/>
                <a:gd name="connsiteX64" fmla="*/ 1351928 w 6676321"/>
                <a:gd name="connsiteY64" fmla="*/ 660456 h 1543094"/>
                <a:gd name="connsiteX65" fmla="*/ 1579155 w 6676321"/>
                <a:gd name="connsiteY65" fmla="*/ 660456 h 1543094"/>
                <a:gd name="connsiteX66" fmla="*/ 1579155 w 6676321"/>
                <a:gd name="connsiteY66" fmla="*/ 680642 h 1543094"/>
                <a:gd name="connsiteX67" fmla="*/ 1672128 w 6676321"/>
                <a:gd name="connsiteY67" fmla="*/ 680642 h 1543094"/>
                <a:gd name="connsiteX68" fmla="*/ 1672128 w 6676321"/>
                <a:gd name="connsiteY68" fmla="*/ 701083 h 1543094"/>
                <a:gd name="connsiteX69" fmla="*/ 1742240 w 6676321"/>
                <a:gd name="connsiteY69" fmla="*/ 701083 h 1543094"/>
                <a:gd name="connsiteX70" fmla="*/ 1742240 w 6676321"/>
                <a:gd name="connsiteY70" fmla="*/ 721143 h 1543094"/>
                <a:gd name="connsiteX71" fmla="*/ 1889448 w 6676321"/>
                <a:gd name="connsiteY71" fmla="*/ 721143 h 1543094"/>
                <a:gd name="connsiteX72" fmla="*/ 1889448 w 6676321"/>
                <a:gd name="connsiteY72" fmla="*/ 743362 h 1543094"/>
                <a:gd name="connsiteX73" fmla="*/ 1899736 w 6676321"/>
                <a:gd name="connsiteY73" fmla="*/ 743362 h 1543094"/>
                <a:gd name="connsiteX74" fmla="*/ 1899736 w 6676321"/>
                <a:gd name="connsiteY74" fmla="*/ 748313 h 1543094"/>
                <a:gd name="connsiteX75" fmla="*/ 1906468 w 6676321"/>
                <a:gd name="connsiteY75" fmla="*/ 748313 h 1543094"/>
                <a:gd name="connsiteX76" fmla="*/ 1906468 w 6676321"/>
                <a:gd name="connsiteY76" fmla="*/ 765580 h 1543094"/>
                <a:gd name="connsiteX77" fmla="*/ 2016080 w 6676321"/>
                <a:gd name="connsiteY77" fmla="*/ 765580 h 1543094"/>
                <a:gd name="connsiteX78" fmla="*/ 2016080 w 6676321"/>
                <a:gd name="connsiteY78" fmla="*/ 786275 h 1543094"/>
                <a:gd name="connsiteX79" fmla="*/ 2022304 w 6676321"/>
                <a:gd name="connsiteY79" fmla="*/ 786275 h 1543094"/>
                <a:gd name="connsiteX80" fmla="*/ 2022304 w 6676321"/>
                <a:gd name="connsiteY80" fmla="*/ 804176 h 1543094"/>
                <a:gd name="connsiteX81" fmla="*/ 2031068 w 6676321"/>
                <a:gd name="connsiteY81" fmla="*/ 804176 h 1543094"/>
                <a:gd name="connsiteX82" fmla="*/ 2031068 w 6676321"/>
                <a:gd name="connsiteY82" fmla="*/ 809382 h 1543094"/>
                <a:gd name="connsiteX83" fmla="*/ 2037927 w 6676321"/>
                <a:gd name="connsiteY83" fmla="*/ 809382 h 1543094"/>
                <a:gd name="connsiteX84" fmla="*/ 2037927 w 6676321"/>
                <a:gd name="connsiteY84" fmla="*/ 824617 h 1543094"/>
                <a:gd name="connsiteX85" fmla="*/ 2045166 w 6676321"/>
                <a:gd name="connsiteY85" fmla="*/ 824617 h 1543094"/>
                <a:gd name="connsiteX86" fmla="*/ 2045166 w 6676321"/>
                <a:gd name="connsiteY86" fmla="*/ 829188 h 1543094"/>
                <a:gd name="connsiteX87" fmla="*/ 2053803 w 6676321"/>
                <a:gd name="connsiteY87" fmla="*/ 829188 h 1543094"/>
                <a:gd name="connsiteX88" fmla="*/ 2053803 w 6676321"/>
                <a:gd name="connsiteY88" fmla="*/ 846328 h 1543094"/>
                <a:gd name="connsiteX89" fmla="*/ 2085175 w 6676321"/>
                <a:gd name="connsiteY89" fmla="*/ 846328 h 1543094"/>
                <a:gd name="connsiteX90" fmla="*/ 2085175 w 6676321"/>
                <a:gd name="connsiteY90" fmla="*/ 865372 h 1543094"/>
                <a:gd name="connsiteX91" fmla="*/ 2093177 w 6676321"/>
                <a:gd name="connsiteY91" fmla="*/ 865372 h 1543094"/>
                <a:gd name="connsiteX92" fmla="*/ 2093177 w 6676321"/>
                <a:gd name="connsiteY92" fmla="*/ 869562 h 1543094"/>
                <a:gd name="connsiteX93" fmla="*/ 2101179 w 6676321"/>
                <a:gd name="connsiteY93" fmla="*/ 869562 h 1543094"/>
                <a:gd name="connsiteX94" fmla="*/ 2101179 w 6676321"/>
                <a:gd name="connsiteY94" fmla="*/ 891272 h 1543094"/>
                <a:gd name="connsiteX95" fmla="*/ 2203298 w 6676321"/>
                <a:gd name="connsiteY95" fmla="*/ 891272 h 1543094"/>
                <a:gd name="connsiteX96" fmla="*/ 2203298 w 6676321"/>
                <a:gd name="connsiteY96" fmla="*/ 909682 h 1543094"/>
                <a:gd name="connsiteX97" fmla="*/ 2210664 w 6676321"/>
                <a:gd name="connsiteY97" fmla="*/ 909682 h 1543094"/>
                <a:gd name="connsiteX98" fmla="*/ 2210664 w 6676321"/>
                <a:gd name="connsiteY98" fmla="*/ 914252 h 1543094"/>
                <a:gd name="connsiteX99" fmla="*/ 2218031 w 6676321"/>
                <a:gd name="connsiteY99" fmla="*/ 914252 h 1543094"/>
                <a:gd name="connsiteX100" fmla="*/ 2218031 w 6676321"/>
                <a:gd name="connsiteY100" fmla="*/ 931900 h 1543094"/>
                <a:gd name="connsiteX101" fmla="*/ 2498222 w 6676321"/>
                <a:gd name="connsiteY101" fmla="*/ 931900 h 1543094"/>
                <a:gd name="connsiteX102" fmla="*/ 2498222 w 6676321"/>
                <a:gd name="connsiteY102" fmla="*/ 951960 h 1543094"/>
                <a:gd name="connsiteX103" fmla="*/ 2537723 w 6676321"/>
                <a:gd name="connsiteY103" fmla="*/ 951960 h 1543094"/>
                <a:gd name="connsiteX104" fmla="*/ 2537723 w 6676321"/>
                <a:gd name="connsiteY104" fmla="*/ 972020 h 1543094"/>
                <a:gd name="connsiteX105" fmla="*/ 2849795 w 6676321"/>
                <a:gd name="connsiteY105" fmla="*/ 972020 h 1543094"/>
                <a:gd name="connsiteX106" fmla="*/ 2849795 w 6676321"/>
                <a:gd name="connsiteY106" fmla="*/ 996777 h 1543094"/>
                <a:gd name="connsiteX107" fmla="*/ 2919779 w 6676321"/>
                <a:gd name="connsiteY107" fmla="*/ 996777 h 1543094"/>
                <a:gd name="connsiteX108" fmla="*/ 2919779 w 6676321"/>
                <a:gd name="connsiteY108" fmla="*/ 1036644 h 1543094"/>
                <a:gd name="connsiteX109" fmla="*/ 3013134 w 6676321"/>
                <a:gd name="connsiteY109" fmla="*/ 1036644 h 1543094"/>
                <a:gd name="connsiteX110" fmla="*/ 3013134 w 6676321"/>
                <a:gd name="connsiteY110" fmla="*/ 1057719 h 1543094"/>
                <a:gd name="connsiteX111" fmla="*/ 3340955 w 6676321"/>
                <a:gd name="connsiteY111" fmla="*/ 1057719 h 1543094"/>
                <a:gd name="connsiteX112" fmla="*/ 3340955 w 6676321"/>
                <a:gd name="connsiteY112" fmla="*/ 1101267 h 1543094"/>
                <a:gd name="connsiteX113" fmla="*/ 3510136 w 6676321"/>
                <a:gd name="connsiteY113" fmla="*/ 1101267 h 1543094"/>
                <a:gd name="connsiteX114" fmla="*/ 3510136 w 6676321"/>
                <a:gd name="connsiteY114" fmla="*/ 1122343 h 1543094"/>
                <a:gd name="connsiteX115" fmla="*/ 3777245 w 6676321"/>
                <a:gd name="connsiteY115" fmla="*/ 1122343 h 1543094"/>
                <a:gd name="connsiteX116" fmla="*/ 3777245 w 6676321"/>
                <a:gd name="connsiteY116" fmla="*/ 1142149 h 1543094"/>
                <a:gd name="connsiteX117" fmla="*/ 3964081 w 6676321"/>
                <a:gd name="connsiteY117" fmla="*/ 1142149 h 1543094"/>
                <a:gd name="connsiteX118" fmla="*/ 3964081 w 6676321"/>
                <a:gd name="connsiteY118" fmla="*/ 1162717 h 1543094"/>
                <a:gd name="connsiteX119" fmla="*/ 3995326 w 6676321"/>
                <a:gd name="connsiteY119" fmla="*/ 1162717 h 1543094"/>
                <a:gd name="connsiteX120" fmla="*/ 3995326 w 6676321"/>
                <a:gd name="connsiteY120" fmla="*/ 1186966 h 1543094"/>
                <a:gd name="connsiteX121" fmla="*/ 4182671 w 6676321"/>
                <a:gd name="connsiteY121" fmla="*/ 1186966 h 1543094"/>
                <a:gd name="connsiteX122" fmla="*/ 4182671 w 6676321"/>
                <a:gd name="connsiteY122" fmla="*/ 1227975 h 1543094"/>
                <a:gd name="connsiteX123" fmla="*/ 4221029 w 6676321"/>
                <a:gd name="connsiteY123" fmla="*/ 1227975 h 1543094"/>
                <a:gd name="connsiteX124" fmla="*/ 4221029 w 6676321"/>
                <a:gd name="connsiteY124" fmla="*/ 1252098 h 1543094"/>
                <a:gd name="connsiteX125" fmla="*/ 4604482 w 6676321"/>
                <a:gd name="connsiteY125" fmla="*/ 1252098 h 1543094"/>
                <a:gd name="connsiteX126" fmla="*/ 4604482 w 6676321"/>
                <a:gd name="connsiteY126" fmla="*/ 1276728 h 1543094"/>
                <a:gd name="connsiteX127" fmla="*/ 4611213 w 6676321"/>
                <a:gd name="connsiteY127" fmla="*/ 1276728 h 1543094"/>
                <a:gd name="connsiteX128" fmla="*/ 4611213 w 6676321"/>
                <a:gd name="connsiteY128" fmla="*/ 1319768 h 1543094"/>
                <a:gd name="connsiteX129" fmla="*/ 4752198 w 6676321"/>
                <a:gd name="connsiteY129" fmla="*/ 1319768 h 1543094"/>
                <a:gd name="connsiteX130" fmla="*/ 4752198 w 6676321"/>
                <a:gd name="connsiteY130" fmla="*/ 1348843 h 1543094"/>
                <a:gd name="connsiteX131" fmla="*/ 5410507 w 6676321"/>
                <a:gd name="connsiteY131" fmla="*/ 1348843 h 1543094"/>
                <a:gd name="connsiteX132" fmla="*/ 5410507 w 6676321"/>
                <a:gd name="connsiteY132" fmla="*/ 1382107 h 1543094"/>
                <a:gd name="connsiteX133" fmla="*/ 6084058 w 6676321"/>
                <a:gd name="connsiteY133" fmla="*/ 1382107 h 1543094"/>
                <a:gd name="connsiteX134" fmla="*/ 6084058 w 6676321"/>
                <a:gd name="connsiteY134" fmla="*/ 1430479 h 1543094"/>
                <a:gd name="connsiteX135" fmla="*/ 6676321 w 6676321"/>
                <a:gd name="connsiteY135" fmla="*/ 1430479 h 1543094"/>
                <a:gd name="connsiteX136" fmla="*/ 6676321 w 6676321"/>
                <a:gd name="connsiteY136" fmla="*/ 1543094 h 1543094"/>
                <a:gd name="connsiteX0" fmla="*/ 0 w 6676321"/>
                <a:gd name="connsiteY0" fmla="*/ 0 h 1430479"/>
                <a:gd name="connsiteX1" fmla="*/ 97673 w 6676321"/>
                <a:gd name="connsiteY1" fmla="*/ 0 h 1430479"/>
                <a:gd name="connsiteX2" fmla="*/ 97673 w 6676321"/>
                <a:gd name="connsiteY2" fmla="*/ 15870 h 1430479"/>
                <a:gd name="connsiteX3" fmla="*/ 315628 w 6676321"/>
                <a:gd name="connsiteY3" fmla="*/ 15870 h 1430479"/>
                <a:gd name="connsiteX4" fmla="*/ 315628 w 6676321"/>
                <a:gd name="connsiteY4" fmla="*/ 34280 h 1430479"/>
                <a:gd name="connsiteX5" fmla="*/ 323503 w 6676321"/>
                <a:gd name="connsiteY5" fmla="*/ 34280 h 1430479"/>
                <a:gd name="connsiteX6" fmla="*/ 323503 w 6676321"/>
                <a:gd name="connsiteY6" fmla="*/ 39612 h 1430479"/>
                <a:gd name="connsiteX7" fmla="*/ 330742 w 6676321"/>
                <a:gd name="connsiteY7" fmla="*/ 39612 h 1430479"/>
                <a:gd name="connsiteX8" fmla="*/ 330742 w 6676321"/>
                <a:gd name="connsiteY8" fmla="*/ 87477 h 1430479"/>
                <a:gd name="connsiteX9" fmla="*/ 362242 w 6676321"/>
                <a:gd name="connsiteY9" fmla="*/ 87477 h 1430479"/>
                <a:gd name="connsiteX10" fmla="*/ 362242 w 6676321"/>
                <a:gd name="connsiteY10" fmla="*/ 109695 h 1430479"/>
                <a:gd name="connsiteX11" fmla="*/ 385485 w 6676321"/>
                <a:gd name="connsiteY11" fmla="*/ 109695 h 1430479"/>
                <a:gd name="connsiteX12" fmla="*/ 385485 w 6676321"/>
                <a:gd name="connsiteY12" fmla="*/ 124804 h 1430479"/>
                <a:gd name="connsiteX13" fmla="*/ 401362 w 6676321"/>
                <a:gd name="connsiteY13" fmla="*/ 124804 h 1430479"/>
                <a:gd name="connsiteX14" fmla="*/ 401362 w 6676321"/>
                <a:gd name="connsiteY14" fmla="*/ 164162 h 1430479"/>
                <a:gd name="connsiteX15" fmla="*/ 409490 w 6676321"/>
                <a:gd name="connsiteY15" fmla="*/ 164162 h 1430479"/>
                <a:gd name="connsiteX16" fmla="*/ 409490 w 6676321"/>
                <a:gd name="connsiteY16" fmla="*/ 205297 h 1430479"/>
                <a:gd name="connsiteX17" fmla="*/ 432734 w 6676321"/>
                <a:gd name="connsiteY17" fmla="*/ 205297 h 1430479"/>
                <a:gd name="connsiteX18" fmla="*/ 432734 w 6676321"/>
                <a:gd name="connsiteY18" fmla="*/ 223199 h 1430479"/>
                <a:gd name="connsiteX19" fmla="*/ 479856 w 6676321"/>
                <a:gd name="connsiteY19" fmla="*/ 223199 h 1430479"/>
                <a:gd name="connsiteX20" fmla="*/ 479856 w 6676321"/>
                <a:gd name="connsiteY20" fmla="*/ 242878 h 1430479"/>
                <a:gd name="connsiteX21" fmla="*/ 503734 w 6676321"/>
                <a:gd name="connsiteY21" fmla="*/ 242878 h 1430479"/>
                <a:gd name="connsiteX22" fmla="*/ 503734 w 6676321"/>
                <a:gd name="connsiteY22" fmla="*/ 259764 h 1430479"/>
                <a:gd name="connsiteX23" fmla="*/ 665422 w 6676321"/>
                <a:gd name="connsiteY23" fmla="*/ 259764 h 1430479"/>
                <a:gd name="connsiteX24" fmla="*/ 665422 w 6676321"/>
                <a:gd name="connsiteY24" fmla="*/ 279316 h 1430479"/>
                <a:gd name="connsiteX25" fmla="*/ 705050 w 6676321"/>
                <a:gd name="connsiteY25" fmla="*/ 279316 h 1430479"/>
                <a:gd name="connsiteX26" fmla="*/ 705050 w 6676321"/>
                <a:gd name="connsiteY26" fmla="*/ 302423 h 1430479"/>
                <a:gd name="connsiteX27" fmla="*/ 712036 w 6676321"/>
                <a:gd name="connsiteY27" fmla="*/ 302423 h 1430479"/>
                <a:gd name="connsiteX28" fmla="*/ 712036 w 6676321"/>
                <a:gd name="connsiteY28" fmla="*/ 319563 h 1430479"/>
                <a:gd name="connsiteX29" fmla="*/ 777702 w 6676321"/>
                <a:gd name="connsiteY29" fmla="*/ 319563 h 1430479"/>
                <a:gd name="connsiteX30" fmla="*/ 777702 w 6676321"/>
                <a:gd name="connsiteY30" fmla="*/ 340004 h 1430479"/>
                <a:gd name="connsiteX31" fmla="*/ 830539 w 6676321"/>
                <a:gd name="connsiteY31" fmla="*/ 340004 h 1430479"/>
                <a:gd name="connsiteX32" fmla="*/ 830539 w 6676321"/>
                <a:gd name="connsiteY32" fmla="*/ 381139 h 1430479"/>
                <a:gd name="connsiteX33" fmla="*/ 853021 w 6676321"/>
                <a:gd name="connsiteY33" fmla="*/ 381139 h 1430479"/>
                <a:gd name="connsiteX34" fmla="*/ 853021 w 6676321"/>
                <a:gd name="connsiteY34" fmla="*/ 418593 h 1430479"/>
                <a:gd name="connsiteX35" fmla="*/ 899634 w 6676321"/>
                <a:gd name="connsiteY35" fmla="*/ 418593 h 1430479"/>
                <a:gd name="connsiteX36" fmla="*/ 899634 w 6676321"/>
                <a:gd name="connsiteY36" fmla="*/ 437257 h 1430479"/>
                <a:gd name="connsiteX37" fmla="*/ 1002642 w 6676321"/>
                <a:gd name="connsiteY37" fmla="*/ 437257 h 1430479"/>
                <a:gd name="connsiteX38" fmla="*/ 1002642 w 6676321"/>
                <a:gd name="connsiteY38" fmla="*/ 458332 h 1430479"/>
                <a:gd name="connsiteX39" fmla="*/ 1086979 w 6676321"/>
                <a:gd name="connsiteY39" fmla="*/ 458332 h 1430479"/>
                <a:gd name="connsiteX40" fmla="*/ 1086979 w 6676321"/>
                <a:gd name="connsiteY40" fmla="*/ 477377 h 1430479"/>
                <a:gd name="connsiteX41" fmla="*/ 1181604 w 6676321"/>
                <a:gd name="connsiteY41" fmla="*/ 477377 h 1430479"/>
                <a:gd name="connsiteX42" fmla="*/ 1181604 w 6676321"/>
                <a:gd name="connsiteY42" fmla="*/ 496040 h 1430479"/>
                <a:gd name="connsiteX43" fmla="*/ 1188970 w 6676321"/>
                <a:gd name="connsiteY43" fmla="*/ 496040 h 1430479"/>
                <a:gd name="connsiteX44" fmla="*/ 1188970 w 6676321"/>
                <a:gd name="connsiteY44" fmla="*/ 501499 h 1430479"/>
                <a:gd name="connsiteX45" fmla="*/ 1196210 w 6676321"/>
                <a:gd name="connsiteY45" fmla="*/ 501499 h 1430479"/>
                <a:gd name="connsiteX46" fmla="*/ 1196210 w 6676321"/>
                <a:gd name="connsiteY46" fmla="*/ 520671 h 1430479"/>
                <a:gd name="connsiteX47" fmla="*/ 1204847 w 6676321"/>
                <a:gd name="connsiteY47" fmla="*/ 520671 h 1430479"/>
                <a:gd name="connsiteX48" fmla="*/ 1204847 w 6676321"/>
                <a:gd name="connsiteY48" fmla="*/ 536541 h 1430479"/>
                <a:gd name="connsiteX49" fmla="*/ 1212722 w 6676321"/>
                <a:gd name="connsiteY49" fmla="*/ 536541 h 1430479"/>
                <a:gd name="connsiteX50" fmla="*/ 1212722 w 6676321"/>
                <a:gd name="connsiteY50" fmla="*/ 542000 h 1430479"/>
                <a:gd name="connsiteX51" fmla="*/ 1220343 w 6676321"/>
                <a:gd name="connsiteY51" fmla="*/ 542000 h 1430479"/>
                <a:gd name="connsiteX52" fmla="*/ 1220343 w 6676321"/>
                <a:gd name="connsiteY52" fmla="*/ 558632 h 1430479"/>
                <a:gd name="connsiteX53" fmla="*/ 1250445 w 6676321"/>
                <a:gd name="connsiteY53" fmla="*/ 558632 h 1430479"/>
                <a:gd name="connsiteX54" fmla="*/ 1250445 w 6676321"/>
                <a:gd name="connsiteY54" fmla="*/ 581612 h 1430479"/>
                <a:gd name="connsiteX55" fmla="*/ 1258319 w 6676321"/>
                <a:gd name="connsiteY55" fmla="*/ 581612 h 1430479"/>
                <a:gd name="connsiteX56" fmla="*/ 1258319 w 6676321"/>
                <a:gd name="connsiteY56" fmla="*/ 597482 h 1430479"/>
                <a:gd name="connsiteX57" fmla="*/ 1265940 w 6676321"/>
                <a:gd name="connsiteY57" fmla="*/ 597482 h 1430479"/>
                <a:gd name="connsiteX58" fmla="*/ 1265940 w 6676321"/>
                <a:gd name="connsiteY58" fmla="*/ 602053 h 1430479"/>
                <a:gd name="connsiteX59" fmla="*/ 1274069 w 6676321"/>
                <a:gd name="connsiteY59" fmla="*/ 602053 h 1430479"/>
                <a:gd name="connsiteX60" fmla="*/ 1274069 w 6676321"/>
                <a:gd name="connsiteY60" fmla="*/ 623256 h 1430479"/>
                <a:gd name="connsiteX61" fmla="*/ 1288803 w 6676321"/>
                <a:gd name="connsiteY61" fmla="*/ 623256 h 1430479"/>
                <a:gd name="connsiteX62" fmla="*/ 1288803 w 6676321"/>
                <a:gd name="connsiteY62" fmla="*/ 639761 h 1430479"/>
                <a:gd name="connsiteX63" fmla="*/ 1351928 w 6676321"/>
                <a:gd name="connsiteY63" fmla="*/ 639761 h 1430479"/>
                <a:gd name="connsiteX64" fmla="*/ 1351928 w 6676321"/>
                <a:gd name="connsiteY64" fmla="*/ 660456 h 1430479"/>
                <a:gd name="connsiteX65" fmla="*/ 1579155 w 6676321"/>
                <a:gd name="connsiteY65" fmla="*/ 660456 h 1430479"/>
                <a:gd name="connsiteX66" fmla="*/ 1579155 w 6676321"/>
                <a:gd name="connsiteY66" fmla="*/ 680642 h 1430479"/>
                <a:gd name="connsiteX67" fmla="*/ 1672128 w 6676321"/>
                <a:gd name="connsiteY67" fmla="*/ 680642 h 1430479"/>
                <a:gd name="connsiteX68" fmla="*/ 1672128 w 6676321"/>
                <a:gd name="connsiteY68" fmla="*/ 701083 h 1430479"/>
                <a:gd name="connsiteX69" fmla="*/ 1742240 w 6676321"/>
                <a:gd name="connsiteY69" fmla="*/ 701083 h 1430479"/>
                <a:gd name="connsiteX70" fmla="*/ 1742240 w 6676321"/>
                <a:gd name="connsiteY70" fmla="*/ 721143 h 1430479"/>
                <a:gd name="connsiteX71" fmla="*/ 1889448 w 6676321"/>
                <a:gd name="connsiteY71" fmla="*/ 721143 h 1430479"/>
                <a:gd name="connsiteX72" fmla="*/ 1889448 w 6676321"/>
                <a:gd name="connsiteY72" fmla="*/ 743362 h 1430479"/>
                <a:gd name="connsiteX73" fmla="*/ 1899736 w 6676321"/>
                <a:gd name="connsiteY73" fmla="*/ 743362 h 1430479"/>
                <a:gd name="connsiteX74" fmla="*/ 1899736 w 6676321"/>
                <a:gd name="connsiteY74" fmla="*/ 748313 h 1430479"/>
                <a:gd name="connsiteX75" fmla="*/ 1906468 w 6676321"/>
                <a:gd name="connsiteY75" fmla="*/ 748313 h 1430479"/>
                <a:gd name="connsiteX76" fmla="*/ 1906468 w 6676321"/>
                <a:gd name="connsiteY76" fmla="*/ 765580 h 1430479"/>
                <a:gd name="connsiteX77" fmla="*/ 2016080 w 6676321"/>
                <a:gd name="connsiteY77" fmla="*/ 765580 h 1430479"/>
                <a:gd name="connsiteX78" fmla="*/ 2016080 w 6676321"/>
                <a:gd name="connsiteY78" fmla="*/ 786275 h 1430479"/>
                <a:gd name="connsiteX79" fmla="*/ 2022304 w 6676321"/>
                <a:gd name="connsiteY79" fmla="*/ 786275 h 1430479"/>
                <a:gd name="connsiteX80" fmla="*/ 2022304 w 6676321"/>
                <a:gd name="connsiteY80" fmla="*/ 804176 h 1430479"/>
                <a:gd name="connsiteX81" fmla="*/ 2031068 w 6676321"/>
                <a:gd name="connsiteY81" fmla="*/ 804176 h 1430479"/>
                <a:gd name="connsiteX82" fmla="*/ 2031068 w 6676321"/>
                <a:gd name="connsiteY82" fmla="*/ 809382 h 1430479"/>
                <a:gd name="connsiteX83" fmla="*/ 2037927 w 6676321"/>
                <a:gd name="connsiteY83" fmla="*/ 809382 h 1430479"/>
                <a:gd name="connsiteX84" fmla="*/ 2037927 w 6676321"/>
                <a:gd name="connsiteY84" fmla="*/ 824617 h 1430479"/>
                <a:gd name="connsiteX85" fmla="*/ 2045166 w 6676321"/>
                <a:gd name="connsiteY85" fmla="*/ 824617 h 1430479"/>
                <a:gd name="connsiteX86" fmla="*/ 2045166 w 6676321"/>
                <a:gd name="connsiteY86" fmla="*/ 829188 h 1430479"/>
                <a:gd name="connsiteX87" fmla="*/ 2053803 w 6676321"/>
                <a:gd name="connsiteY87" fmla="*/ 829188 h 1430479"/>
                <a:gd name="connsiteX88" fmla="*/ 2053803 w 6676321"/>
                <a:gd name="connsiteY88" fmla="*/ 846328 h 1430479"/>
                <a:gd name="connsiteX89" fmla="*/ 2085175 w 6676321"/>
                <a:gd name="connsiteY89" fmla="*/ 846328 h 1430479"/>
                <a:gd name="connsiteX90" fmla="*/ 2085175 w 6676321"/>
                <a:gd name="connsiteY90" fmla="*/ 865372 h 1430479"/>
                <a:gd name="connsiteX91" fmla="*/ 2093177 w 6676321"/>
                <a:gd name="connsiteY91" fmla="*/ 865372 h 1430479"/>
                <a:gd name="connsiteX92" fmla="*/ 2093177 w 6676321"/>
                <a:gd name="connsiteY92" fmla="*/ 869562 h 1430479"/>
                <a:gd name="connsiteX93" fmla="*/ 2101179 w 6676321"/>
                <a:gd name="connsiteY93" fmla="*/ 869562 h 1430479"/>
                <a:gd name="connsiteX94" fmla="*/ 2101179 w 6676321"/>
                <a:gd name="connsiteY94" fmla="*/ 891272 h 1430479"/>
                <a:gd name="connsiteX95" fmla="*/ 2203298 w 6676321"/>
                <a:gd name="connsiteY95" fmla="*/ 891272 h 1430479"/>
                <a:gd name="connsiteX96" fmla="*/ 2203298 w 6676321"/>
                <a:gd name="connsiteY96" fmla="*/ 909682 h 1430479"/>
                <a:gd name="connsiteX97" fmla="*/ 2210664 w 6676321"/>
                <a:gd name="connsiteY97" fmla="*/ 909682 h 1430479"/>
                <a:gd name="connsiteX98" fmla="*/ 2210664 w 6676321"/>
                <a:gd name="connsiteY98" fmla="*/ 914252 h 1430479"/>
                <a:gd name="connsiteX99" fmla="*/ 2218031 w 6676321"/>
                <a:gd name="connsiteY99" fmla="*/ 914252 h 1430479"/>
                <a:gd name="connsiteX100" fmla="*/ 2218031 w 6676321"/>
                <a:gd name="connsiteY100" fmla="*/ 931900 h 1430479"/>
                <a:gd name="connsiteX101" fmla="*/ 2498222 w 6676321"/>
                <a:gd name="connsiteY101" fmla="*/ 931900 h 1430479"/>
                <a:gd name="connsiteX102" fmla="*/ 2498222 w 6676321"/>
                <a:gd name="connsiteY102" fmla="*/ 951960 h 1430479"/>
                <a:gd name="connsiteX103" fmla="*/ 2537723 w 6676321"/>
                <a:gd name="connsiteY103" fmla="*/ 951960 h 1430479"/>
                <a:gd name="connsiteX104" fmla="*/ 2537723 w 6676321"/>
                <a:gd name="connsiteY104" fmla="*/ 972020 h 1430479"/>
                <a:gd name="connsiteX105" fmla="*/ 2849795 w 6676321"/>
                <a:gd name="connsiteY105" fmla="*/ 972020 h 1430479"/>
                <a:gd name="connsiteX106" fmla="*/ 2849795 w 6676321"/>
                <a:gd name="connsiteY106" fmla="*/ 996777 h 1430479"/>
                <a:gd name="connsiteX107" fmla="*/ 2919779 w 6676321"/>
                <a:gd name="connsiteY107" fmla="*/ 996777 h 1430479"/>
                <a:gd name="connsiteX108" fmla="*/ 2919779 w 6676321"/>
                <a:gd name="connsiteY108" fmla="*/ 1036644 h 1430479"/>
                <a:gd name="connsiteX109" fmla="*/ 3013134 w 6676321"/>
                <a:gd name="connsiteY109" fmla="*/ 1036644 h 1430479"/>
                <a:gd name="connsiteX110" fmla="*/ 3013134 w 6676321"/>
                <a:gd name="connsiteY110" fmla="*/ 1057719 h 1430479"/>
                <a:gd name="connsiteX111" fmla="*/ 3340955 w 6676321"/>
                <a:gd name="connsiteY111" fmla="*/ 1057719 h 1430479"/>
                <a:gd name="connsiteX112" fmla="*/ 3340955 w 6676321"/>
                <a:gd name="connsiteY112" fmla="*/ 1101267 h 1430479"/>
                <a:gd name="connsiteX113" fmla="*/ 3510136 w 6676321"/>
                <a:gd name="connsiteY113" fmla="*/ 1101267 h 1430479"/>
                <a:gd name="connsiteX114" fmla="*/ 3510136 w 6676321"/>
                <a:gd name="connsiteY114" fmla="*/ 1122343 h 1430479"/>
                <a:gd name="connsiteX115" fmla="*/ 3777245 w 6676321"/>
                <a:gd name="connsiteY115" fmla="*/ 1122343 h 1430479"/>
                <a:gd name="connsiteX116" fmla="*/ 3777245 w 6676321"/>
                <a:gd name="connsiteY116" fmla="*/ 1142149 h 1430479"/>
                <a:gd name="connsiteX117" fmla="*/ 3964081 w 6676321"/>
                <a:gd name="connsiteY117" fmla="*/ 1142149 h 1430479"/>
                <a:gd name="connsiteX118" fmla="*/ 3964081 w 6676321"/>
                <a:gd name="connsiteY118" fmla="*/ 1162717 h 1430479"/>
                <a:gd name="connsiteX119" fmla="*/ 3995326 w 6676321"/>
                <a:gd name="connsiteY119" fmla="*/ 1162717 h 1430479"/>
                <a:gd name="connsiteX120" fmla="*/ 3995326 w 6676321"/>
                <a:gd name="connsiteY120" fmla="*/ 1186966 h 1430479"/>
                <a:gd name="connsiteX121" fmla="*/ 4182671 w 6676321"/>
                <a:gd name="connsiteY121" fmla="*/ 1186966 h 1430479"/>
                <a:gd name="connsiteX122" fmla="*/ 4182671 w 6676321"/>
                <a:gd name="connsiteY122" fmla="*/ 1227975 h 1430479"/>
                <a:gd name="connsiteX123" fmla="*/ 4221029 w 6676321"/>
                <a:gd name="connsiteY123" fmla="*/ 1227975 h 1430479"/>
                <a:gd name="connsiteX124" fmla="*/ 4221029 w 6676321"/>
                <a:gd name="connsiteY124" fmla="*/ 1252098 h 1430479"/>
                <a:gd name="connsiteX125" fmla="*/ 4604482 w 6676321"/>
                <a:gd name="connsiteY125" fmla="*/ 1252098 h 1430479"/>
                <a:gd name="connsiteX126" fmla="*/ 4604482 w 6676321"/>
                <a:gd name="connsiteY126" fmla="*/ 1276728 h 1430479"/>
                <a:gd name="connsiteX127" fmla="*/ 4611213 w 6676321"/>
                <a:gd name="connsiteY127" fmla="*/ 1276728 h 1430479"/>
                <a:gd name="connsiteX128" fmla="*/ 4611213 w 6676321"/>
                <a:gd name="connsiteY128" fmla="*/ 1319768 h 1430479"/>
                <a:gd name="connsiteX129" fmla="*/ 4752198 w 6676321"/>
                <a:gd name="connsiteY129" fmla="*/ 1319768 h 1430479"/>
                <a:gd name="connsiteX130" fmla="*/ 4752198 w 6676321"/>
                <a:gd name="connsiteY130" fmla="*/ 1348843 h 1430479"/>
                <a:gd name="connsiteX131" fmla="*/ 5410507 w 6676321"/>
                <a:gd name="connsiteY131" fmla="*/ 1348843 h 1430479"/>
                <a:gd name="connsiteX132" fmla="*/ 5410507 w 6676321"/>
                <a:gd name="connsiteY132" fmla="*/ 1382107 h 1430479"/>
                <a:gd name="connsiteX133" fmla="*/ 6084058 w 6676321"/>
                <a:gd name="connsiteY133" fmla="*/ 1382107 h 1430479"/>
                <a:gd name="connsiteX134" fmla="*/ 6084058 w 6676321"/>
                <a:gd name="connsiteY134" fmla="*/ 1430479 h 1430479"/>
                <a:gd name="connsiteX135" fmla="*/ 6676321 w 6676321"/>
                <a:gd name="connsiteY135" fmla="*/ 1430479 h 1430479"/>
                <a:gd name="connsiteX0" fmla="*/ 0 w 6084057"/>
                <a:gd name="connsiteY0" fmla="*/ 0 h 1430479"/>
                <a:gd name="connsiteX1" fmla="*/ 97673 w 6084057"/>
                <a:gd name="connsiteY1" fmla="*/ 0 h 1430479"/>
                <a:gd name="connsiteX2" fmla="*/ 97673 w 6084057"/>
                <a:gd name="connsiteY2" fmla="*/ 15870 h 1430479"/>
                <a:gd name="connsiteX3" fmla="*/ 315628 w 6084057"/>
                <a:gd name="connsiteY3" fmla="*/ 15870 h 1430479"/>
                <a:gd name="connsiteX4" fmla="*/ 315628 w 6084057"/>
                <a:gd name="connsiteY4" fmla="*/ 34280 h 1430479"/>
                <a:gd name="connsiteX5" fmla="*/ 323503 w 6084057"/>
                <a:gd name="connsiteY5" fmla="*/ 34280 h 1430479"/>
                <a:gd name="connsiteX6" fmla="*/ 323503 w 6084057"/>
                <a:gd name="connsiteY6" fmla="*/ 39612 h 1430479"/>
                <a:gd name="connsiteX7" fmla="*/ 330742 w 6084057"/>
                <a:gd name="connsiteY7" fmla="*/ 39612 h 1430479"/>
                <a:gd name="connsiteX8" fmla="*/ 330742 w 6084057"/>
                <a:gd name="connsiteY8" fmla="*/ 87477 h 1430479"/>
                <a:gd name="connsiteX9" fmla="*/ 362242 w 6084057"/>
                <a:gd name="connsiteY9" fmla="*/ 87477 h 1430479"/>
                <a:gd name="connsiteX10" fmla="*/ 362242 w 6084057"/>
                <a:gd name="connsiteY10" fmla="*/ 109695 h 1430479"/>
                <a:gd name="connsiteX11" fmla="*/ 385485 w 6084057"/>
                <a:gd name="connsiteY11" fmla="*/ 109695 h 1430479"/>
                <a:gd name="connsiteX12" fmla="*/ 385485 w 6084057"/>
                <a:gd name="connsiteY12" fmla="*/ 124804 h 1430479"/>
                <a:gd name="connsiteX13" fmla="*/ 401362 w 6084057"/>
                <a:gd name="connsiteY13" fmla="*/ 124804 h 1430479"/>
                <a:gd name="connsiteX14" fmla="*/ 401362 w 6084057"/>
                <a:gd name="connsiteY14" fmla="*/ 164162 h 1430479"/>
                <a:gd name="connsiteX15" fmla="*/ 409490 w 6084057"/>
                <a:gd name="connsiteY15" fmla="*/ 164162 h 1430479"/>
                <a:gd name="connsiteX16" fmla="*/ 409490 w 6084057"/>
                <a:gd name="connsiteY16" fmla="*/ 205297 h 1430479"/>
                <a:gd name="connsiteX17" fmla="*/ 432734 w 6084057"/>
                <a:gd name="connsiteY17" fmla="*/ 205297 h 1430479"/>
                <a:gd name="connsiteX18" fmla="*/ 432734 w 6084057"/>
                <a:gd name="connsiteY18" fmla="*/ 223199 h 1430479"/>
                <a:gd name="connsiteX19" fmla="*/ 479856 w 6084057"/>
                <a:gd name="connsiteY19" fmla="*/ 223199 h 1430479"/>
                <a:gd name="connsiteX20" fmla="*/ 479856 w 6084057"/>
                <a:gd name="connsiteY20" fmla="*/ 242878 h 1430479"/>
                <a:gd name="connsiteX21" fmla="*/ 503734 w 6084057"/>
                <a:gd name="connsiteY21" fmla="*/ 242878 h 1430479"/>
                <a:gd name="connsiteX22" fmla="*/ 503734 w 6084057"/>
                <a:gd name="connsiteY22" fmla="*/ 259764 h 1430479"/>
                <a:gd name="connsiteX23" fmla="*/ 665422 w 6084057"/>
                <a:gd name="connsiteY23" fmla="*/ 259764 h 1430479"/>
                <a:gd name="connsiteX24" fmla="*/ 665422 w 6084057"/>
                <a:gd name="connsiteY24" fmla="*/ 279316 h 1430479"/>
                <a:gd name="connsiteX25" fmla="*/ 705050 w 6084057"/>
                <a:gd name="connsiteY25" fmla="*/ 279316 h 1430479"/>
                <a:gd name="connsiteX26" fmla="*/ 705050 w 6084057"/>
                <a:gd name="connsiteY26" fmla="*/ 302423 h 1430479"/>
                <a:gd name="connsiteX27" fmla="*/ 712036 w 6084057"/>
                <a:gd name="connsiteY27" fmla="*/ 302423 h 1430479"/>
                <a:gd name="connsiteX28" fmla="*/ 712036 w 6084057"/>
                <a:gd name="connsiteY28" fmla="*/ 319563 h 1430479"/>
                <a:gd name="connsiteX29" fmla="*/ 777702 w 6084057"/>
                <a:gd name="connsiteY29" fmla="*/ 319563 h 1430479"/>
                <a:gd name="connsiteX30" fmla="*/ 777702 w 6084057"/>
                <a:gd name="connsiteY30" fmla="*/ 340004 h 1430479"/>
                <a:gd name="connsiteX31" fmla="*/ 830539 w 6084057"/>
                <a:gd name="connsiteY31" fmla="*/ 340004 h 1430479"/>
                <a:gd name="connsiteX32" fmla="*/ 830539 w 6084057"/>
                <a:gd name="connsiteY32" fmla="*/ 381139 h 1430479"/>
                <a:gd name="connsiteX33" fmla="*/ 853021 w 6084057"/>
                <a:gd name="connsiteY33" fmla="*/ 381139 h 1430479"/>
                <a:gd name="connsiteX34" fmla="*/ 853021 w 6084057"/>
                <a:gd name="connsiteY34" fmla="*/ 418593 h 1430479"/>
                <a:gd name="connsiteX35" fmla="*/ 899634 w 6084057"/>
                <a:gd name="connsiteY35" fmla="*/ 418593 h 1430479"/>
                <a:gd name="connsiteX36" fmla="*/ 899634 w 6084057"/>
                <a:gd name="connsiteY36" fmla="*/ 437257 h 1430479"/>
                <a:gd name="connsiteX37" fmla="*/ 1002642 w 6084057"/>
                <a:gd name="connsiteY37" fmla="*/ 437257 h 1430479"/>
                <a:gd name="connsiteX38" fmla="*/ 1002642 w 6084057"/>
                <a:gd name="connsiteY38" fmla="*/ 458332 h 1430479"/>
                <a:gd name="connsiteX39" fmla="*/ 1086979 w 6084057"/>
                <a:gd name="connsiteY39" fmla="*/ 458332 h 1430479"/>
                <a:gd name="connsiteX40" fmla="*/ 1086979 w 6084057"/>
                <a:gd name="connsiteY40" fmla="*/ 477377 h 1430479"/>
                <a:gd name="connsiteX41" fmla="*/ 1181604 w 6084057"/>
                <a:gd name="connsiteY41" fmla="*/ 477377 h 1430479"/>
                <a:gd name="connsiteX42" fmla="*/ 1181604 w 6084057"/>
                <a:gd name="connsiteY42" fmla="*/ 496040 h 1430479"/>
                <a:gd name="connsiteX43" fmla="*/ 1188970 w 6084057"/>
                <a:gd name="connsiteY43" fmla="*/ 496040 h 1430479"/>
                <a:gd name="connsiteX44" fmla="*/ 1188970 w 6084057"/>
                <a:gd name="connsiteY44" fmla="*/ 501499 h 1430479"/>
                <a:gd name="connsiteX45" fmla="*/ 1196210 w 6084057"/>
                <a:gd name="connsiteY45" fmla="*/ 501499 h 1430479"/>
                <a:gd name="connsiteX46" fmla="*/ 1196210 w 6084057"/>
                <a:gd name="connsiteY46" fmla="*/ 520671 h 1430479"/>
                <a:gd name="connsiteX47" fmla="*/ 1204847 w 6084057"/>
                <a:gd name="connsiteY47" fmla="*/ 520671 h 1430479"/>
                <a:gd name="connsiteX48" fmla="*/ 1204847 w 6084057"/>
                <a:gd name="connsiteY48" fmla="*/ 536541 h 1430479"/>
                <a:gd name="connsiteX49" fmla="*/ 1212722 w 6084057"/>
                <a:gd name="connsiteY49" fmla="*/ 536541 h 1430479"/>
                <a:gd name="connsiteX50" fmla="*/ 1212722 w 6084057"/>
                <a:gd name="connsiteY50" fmla="*/ 542000 h 1430479"/>
                <a:gd name="connsiteX51" fmla="*/ 1220343 w 6084057"/>
                <a:gd name="connsiteY51" fmla="*/ 542000 h 1430479"/>
                <a:gd name="connsiteX52" fmla="*/ 1220343 w 6084057"/>
                <a:gd name="connsiteY52" fmla="*/ 558632 h 1430479"/>
                <a:gd name="connsiteX53" fmla="*/ 1250445 w 6084057"/>
                <a:gd name="connsiteY53" fmla="*/ 558632 h 1430479"/>
                <a:gd name="connsiteX54" fmla="*/ 1250445 w 6084057"/>
                <a:gd name="connsiteY54" fmla="*/ 581612 h 1430479"/>
                <a:gd name="connsiteX55" fmla="*/ 1258319 w 6084057"/>
                <a:gd name="connsiteY55" fmla="*/ 581612 h 1430479"/>
                <a:gd name="connsiteX56" fmla="*/ 1258319 w 6084057"/>
                <a:gd name="connsiteY56" fmla="*/ 597482 h 1430479"/>
                <a:gd name="connsiteX57" fmla="*/ 1265940 w 6084057"/>
                <a:gd name="connsiteY57" fmla="*/ 597482 h 1430479"/>
                <a:gd name="connsiteX58" fmla="*/ 1265940 w 6084057"/>
                <a:gd name="connsiteY58" fmla="*/ 602053 h 1430479"/>
                <a:gd name="connsiteX59" fmla="*/ 1274069 w 6084057"/>
                <a:gd name="connsiteY59" fmla="*/ 602053 h 1430479"/>
                <a:gd name="connsiteX60" fmla="*/ 1274069 w 6084057"/>
                <a:gd name="connsiteY60" fmla="*/ 623256 h 1430479"/>
                <a:gd name="connsiteX61" fmla="*/ 1288803 w 6084057"/>
                <a:gd name="connsiteY61" fmla="*/ 623256 h 1430479"/>
                <a:gd name="connsiteX62" fmla="*/ 1288803 w 6084057"/>
                <a:gd name="connsiteY62" fmla="*/ 639761 h 1430479"/>
                <a:gd name="connsiteX63" fmla="*/ 1351928 w 6084057"/>
                <a:gd name="connsiteY63" fmla="*/ 639761 h 1430479"/>
                <a:gd name="connsiteX64" fmla="*/ 1351928 w 6084057"/>
                <a:gd name="connsiteY64" fmla="*/ 660456 h 1430479"/>
                <a:gd name="connsiteX65" fmla="*/ 1579155 w 6084057"/>
                <a:gd name="connsiteY65" fmla="*/ 660456 h 1430479"/>
                <a:gd name="connsiteX66" fmla="*/ 1579155 w 6084057"/>
                <a:gd name="connsiteY66" fmla="*/ 680642 h 1430479"/>
                <a:gd name="connsiteX67" fmla="*/ 1672128 w 6084057"/>
                <a:gd name="connsiteY67" fmla="*/ 680642 h 1430479"/>
                <a:gd name="connsiteX68" fmla="*/ 1672128 w 6084057"/>
                <a:gd name="connsiteY68" fmla="*/ 701083 h 1430479"/>
                <a:gd name="connsiteX69" fmla="*/ 1742240 w 6084057"/>
                <a:gd name="connsiteY69" fmla="*/ 701083 h 1430479"/>
                <a:gd name="connsiteX70" fmla="*/ 1742240 w 6084057"/>
                <a:gd name="connsiteY70" fmla="*/ 721143 h 1430479"/>
                <a:gd name="connsiteX71" fmla="*/ 1889448 w 6084057"/>
                <a:gd name="connsiteY71" fmla="*/ 721143 h 1430479"/>
                <a:gd name="connsiteX72" fmla="*/ 1889448 w 6084057"/>
                <a:gd name="connsiteY72" fmla="*/ 743362 h 1430479"/>
                <a:gd name="connsiteX73" fmla="*/ 1899736 w 6084057"/>
                <a:gd name="connsiteY73" fmla="*/ 743362 h 1430479"/>
                <a:gd name="connsiteX74" fmla="*/ 1899736 w 6084057"/>
                <a:gd name="connsiteY74" fmla="*/ 748313 h 1430479"/>
                <a:gd name="connsiteX75" fmla="*/ 1906468 w 6084057"/>
                <a:gd name="connsiteY75" fmla="*/ 748313 h 1430479"/>
                <a:gd name="connsiteX76" fmla="*/ 1906468 w 6084057"/>
                <a:gd name="connsiteY76" fmla="*/ 765580 h 1430479"/>
                <a:gd name="connsiteX77" fmla="*/ 2016080 w 6084057"/>
                <a:gd name="connsiteY77" fmla="*/ 765580 h 1430479"/>
                <a:gd name="connsiteX78" fmla="*/ 2016080 w 6084057"/>
                <a:gd name="connsiteY78" fmla="*/ 786275 h 1430479"/>
                <a:gd name="connsiteX79" fmla="*/ 2022304 w 6084057"/>
                <a:gd name="connsiteY79" fmla="*/ 786275 h 1430479"/>
                <a:gd name="connsiteX80" fmla="*/ 2022304 w 6084057"/>
                <a:gd name="connsiteY80" fmla="*/ 804176 h 1430479"/>
                <a:gd name="connsiteX81" fmla="*/ 2031068 w 6084057"/>
                <a:gd name="connsiteY81" fmla="*/ 804176 h 1430479"/>
                <a:gd name="connsiteX82" fmla="*/ 2031068 w 6084057"/>
                <a:gd name="connsiteY82" fmla="*/ 809382 h 1430479"/>
                <a:gd name="connsiteX83" fmla="*/ 2037927 w 6084057"/>
                <a:gd name="connsiteY83" fmla="*/ 809382 h 1430479"/>
                <a:gd name="connsiteX84" fmla="*/ 2037927 w 6084057"/>
                <a:gd name="connsiteY84" fmla="*/ 824617 h 1430479"/>
                <a:gd name="connsiteX85" fmla="*/ 2045166 w 6084057"/>
                <a:gd name="connsiteY85" fmla="*/ 824617 h 1430479"/>
                <a:gd name="connsiteX86" fmla="*/ 2045166 w 6084057"/>
                <a:gd name="connsiteY86" fmla="*/ 829188 h 1430479"/>
                <a:gd name="connsiteX87" fmla="*/ 2053803 w 6084057"/>
                <a:gd name="connsiteY87" fmla="*/ 829188 h 1430479"/>
                <a:gd name="connsiteX88" fmla="*/ 2053803 w 6084057"/>
                <a:gd name="connsiteY88" fmla="*/ 846328 h 1430479"/>
                <a:gd name="connsiteX89" fmla="*/ 2085175 w 6084057"/>
                <a:gd name="connsiteY89" fmla="*/ 846328 h 1430479"/>
                <a:gd name="connsiteX90" fmla="*/ 2085175 w 6084057"/>
                <a:gd name="connsiteY90" fmla="*/ 865372 h 1430479"/>
                <a:gd name="connsiteX91" fmla="*/ 2093177 w 6084057"/>
                <a:gd name="connsiteY91" fmla="*/ 865372 h 1430479"/>
                <a:gd name="connsiteX92" fmla="*/ 2093177 w 6084057"/>
                <a:gd name="connsiteY92" fmla="*/ 869562 h 1430479"/>
                <a:gd name="connsiteX93" fmla="*/ 2101179 w 6084057"/>
                <a:gd name="connsiteY93" fmla="*/ 869562 h 1430479"/>
                <a:gd name="connsiteX94" fmla="*/ 2101179 w 6084057"/>
                <a:gd name="connsiteY94" fmla="*/ 891272 h 1430479"/>
                <a:gd name="connsiteX95" fmla="*/ 2203298 w 6084057"/>
                <a:gd name="connsiteY95" fmla="*/ 891272 h 1430479"/>
                <a:gd name="connsiteX96" fmla="*/ 2203298 w 6084057"/>
                <a:gd name="connsiteY96" fmla="*/ 909682 h 1430479"/>
                <a:gd name="connsiteX97" fmla="*/ 2210664 w 6084057"/>
                <a:gd name="connsiteY97" fmla="*/ 909682 h 1430479"/>
                <a:gd name="connsiteX98" fmla="*/ 2210664 w 6084057"/>
                <a:gd name="connsiteY98" fmla="*/ 914252 h 1430479"/>
                <a:gd name="connsiteX99" fmla="*/ 2218031 w 6084057"/>
                <a:gd name="connsiteY99" fmla="*/ 914252 h 1430479"/>
                <a:gd name="connsiteX100" fmla="*/ 2218031 w 6084057"/>
                <a:gd name="connsiteY100" fmla="*/ 931900 h 1430479"/>
                <a:gd name="connsiteX101" fmla="*/ 2498222 w 6084057"/>
                <a:gd name="connsiteY101" fmla="*/ 931900 h 1430479"/>
                <a:gd name="connsiteX102" fmla="*/ 2498222 w 6084057"/>
                <a:gd name="connsiteY102" fmla="*/ 951960 h 1430479"/>
                <a:gd name="connsiteX103" fmla="*/ 2537723 w 6084057"/>
                <a:gd name="connsiteY103" fmla="*/ 951960 h 1430479"/>
                <a:gd name="connsiteX104" fmla="*/ 2537723 w 6084057"/>
                <a:gd name="connsiteY104" fmla="*/ 972020 h 1430479"/>
                <a:gd name="connsiteX105" fmla="*/ 2849795 w 6084057"/>
                <a:gd name="connsiteY105" fmla="*/ 972020 h 1430479"/>
                <a:gd name="connsiteX106" fmla="*/ 2849795 w 6084057"/>
                <a:gd name="connsiteY106" fmla="*/ 996777 h 1430479"/>
                <a:gd name="connsiteX107" fmla="*/ 2919779 w 6084057"/>
                <a:gd name="connsiteY107" fmla="*/ 996777 h 1430479"/>
                <a:gd name="connsiteX108" fmla="*/ 2919779 w 6084057"/>
                <a:gd name="connsiteY108" fmla="*/ 1036644 h 1430479"/>
                <a:gd name="connsiteX109" fmla="*/ 3013134 w 6084057"/>
                <a:gd name="connsiteY109" fmla="*/ 1036644 h 1430479"/>
                <a:gd name="connsiteX110" fmla="*/ 3013134 w 6084057"/>
                <a:gd name="connsiteY110" fmla="*/ 1057719 h 1430479"/>
                <a:gd name="connsiteX111" fmla="*/ 3340955 w 6084057"/>
                <a:gd name="connsiteY111" fmla="*/ 1057719 h 1430479"/>
                <a:gd name="connsiteX112" fmla="*/ 3340955 w 6084057"/>
                <a:gd name="connsiteY112" fmla="*/ 1101267 h 1430479"/>
                <a:gd name="connsiteX113" fmla="*/ 3510136 w 6084057"/>
                <a:gd name="connsiteY113" fmla="*/ 1101267 h 1430479"/>
                <a:gd name="connsiteX114" fmla="*/ 3510136 w 6084057"/>
                <a:gd name="connsiteY114" fmla="*/ 1122343 h 1430479"/>
                <a:gd name="connsiteX115" fmla="*/ 3777245 w 6084057"/>
                <a:gd name="connsiteY115" fmla="*/ 1122343 h 1430479"/>
                <a:gd name="connsiteX116" fmla="*/ 3777245 w 6084057"/>
                <a:gd name="connsiteY116" fmla="*/ 1142149 h 1430479"/>
                <a:gd name="connsiteX117" fmla="*/ 3964081 w 6084057"/>
                <a:gd name="connsiteY117" fmla="*/ 1142149 h 1430479"/>
                <a:gd name="connsiteX118" fmla="*/ 3964081 w 6084057"/>
                <a:gd name="connsiteY118" fmla="*/ 1162717 h 1430479"/>
                <a:gd name="connsiteX119" fmla="*/ 3995326 w 6084057"/>
                <a:gd name="connsiteY119" fmla="*/ 1162717 h 1430479"/>
                <a:gd name="connsiteX120" fmla="*/ 3995326 w 6084057"/>
                <a:gd name="connsiteY120" fmla="*/ 1186966 h 1430479"/>
                <a:gd name="connsiteX121" fmla="*/ 4182671 w 6084057"/>
                <a:gd name="connsiteY121" fmla="*/ 1186966 h 1430479"/>
                <a:gd name="connsiteX122" fmla="*/ 4182671 w 6084057"/>
                <a:gd name="connsiteY122" fmla="*/ 1227975 h 1430479"/>
                <a:gd name="connsiteX123" fmla="*/ 4221029 w 6084057"/>
                <a:gd name="connsiteY123" fmla="*/ 1227975 h 1430479"/>
                <a:gd name="connsiteX124" fmla="*/ 4221029 w 6084057"/>
                <a:gd name="connsiteY124" fmla="*/ 1252098 h 1430479"/>
                <a:gd name="connsiteX125" fmla="*/ 4604482 w 6084057"/>
                <a:gd name="connsiteY125" fmla="*/ 1252098 h 1430479"/>
                <a:gd name="connsiteX126" fmla="*/ 4604482 w 6084057"/>
                <a:gd name="connsiteY126" fmla="*/ 1276728 h 1430479"/>
                <a:gd name="connsiteX127" fmla="*/ 4611213 w 6084057"/>
                <a:gd name="connsiteY127" fmla="*/ 1276728 h 1430479"/>
                <a:gd name="connsiteX128" fmla="*/ 4611213 w 6084057"/>
                <a:gd name="connsiteY128" fmla="*/ 1319768 h 1430479"/>
                <a:gd name="connsiteX129" fmla="*/ 4752198 w 6084057"/>
                <a:gd name="connsiteY129" fmla="*/ 1319768 h 1430479"/>
                <a:gd name="connsiteX130" fmla="*/ 4752198 w 6084057"/>
                <a:gd name="connsiteY130" fmla="*/ 1348843 h 1430479"/>
                <a:gd name="connsiteX131" fmla="*/ 5410507 w 6084057"/>
                <a:gd name="connsiteY131" fmla="*/ 1348843 h 1430479"/>
                <a:gd name="connsiteX132" fmla="*/ 5410507 w 6084057"/>
                <a:gd name="connsiteY132" fmla="*/ 1382107 h 1430479"/>
                <a:gd name="connsiteX133" fmla="*/ 6084058 w 6084057"/>
                <a:gd name="connsiteY133" fmla="*/ 1382107 h 1430479"/>
                <a:gd name="connsiteX134" fmla="*/ 6084058 w 6084057"/>
                <a:gd name="connsiteY134" fmla="*/ 1430479 h 1430479"/>
                <a:gd name="connsiteX0" fmla="*/ 0 w 6084059"/>
                <a:gd name="connsiteY0" fmla="*/ 0 h 1382107"/>
                <a:gd name="connsiteX1" fmla="*/ 97673 w 6084059"/>
                <a:gd name="connsiteY1" fmla="*/ 0 h 1382107"/>
                <a:gd name="connsiteX2" fmla="*/ 97673 w 6084059"/>
                <a:gd name="connsiteY2" fmla="*/ 15870 h 1382107"/>
                <a:gd name="connsiteX3" fmla="*/ 315628 w 6084059"/>
                <a:gd name="connsiteY3" fmla="*/ 15870 h 1382107"/>
                <a:gd name="connsiteX4" fmla="*/ 315628 w 6084059"/>
                <a:gd name="connsiteY4" fmla="*/ 34280 h 1382107"/>
                <a:gd name="connsiteX5" fmla="*/ 323503 w 6084059"/>
                <a:gd name="connsiteY5" fmla="*/ 34280 h 1382107"/>
                <a:gd name="connsiteX6" fmla="*/ 323503 w 6084059"/>
                <a:gd name="connsiteY6" fmla="*/ 39612 h 1382107"/>
                <a:gd name="connsiteX7" fmla="*/ 330742 w 6084059"/>
                <a:gd name="connsiteY7" fmla="*/ 39612 h 1382107"/>
                <a:gd name="connsiteX8" fmla="*/ 330742 w 6084059"/>
                <a:gd name="connsiteY8" fmla="*/ 87477 h 1382107"/>
                <a:gd name="connsiteX9" fmla="*/ 362242 w 6084059"/>
                <a:gd name="connsiteY9" fmla="*/ 87477 h 1382107"/>
                <a:gd name="connsiteX10" fmla="*/ 362242 w 6084059"/>
                <a:gd name="connsiteY10" fmla="*/ 109695 h 1382107"/>
                <a:gd name="connsiteX11" fmla="*/ 385485 w 6084059"/>
                <a:gd name="connsiteY11" fmla="*/ 109695 h 1382107"/>
                <a:gd name="connsiteX12" fmla="*/ 385485 w 6084059"/>
                <a:gd name="connsiteY12" fmla="*/ 124804 h 1382107"/>
                <a:gd name="connsiteX13" fmla="*/ 401362 w 6084059"/>
                <a:gd name="connsiteY13" fmla="*/ 124804 h 1382107"/>
                <a:gd name="connsiteX14" fmla="*/ 401362 w 6084059"/>
                <a:gd name="connsiteY14" fmla="*/ 164162 h 1382107"/>
                <a:gd name="connsiteX15" fmla="*/ 409490 w 6084059"/>
                <a:gd name="connsiteY15" fmla="*/ 164162 h 1382107"/>
                <a:gd name="connsiteX16" fmla="*/ 409490 w 6084059"/>
                <a:gd name="connsiteY16" fmla="*/ 205297 h 1382107"/>
                <a:gd name="connsiteX17" fmla="*/ 432734 w 6084059"/>
                <a:gd name="connsiteY17" fmla="*/ 205297 h 1382107"/>
                <a:gd name="connsiteX18" fmla="*/ 432734 w 6084059"/>
                <a:gd name="connsiteY18" fmla="*/ 223199 h 1382107"/>
                <a:gd name="connsiteX19" fmla="*/ 479856 w 6084059"/>
                <a:gd name="connsiteY19" fmla="*/ 223199 h 1382107"/>
                <a:gd name="connsiteX20" fmla="*/ 479856 w 6084059"/>
                <a:gd name="connsiteY20" fmla="*/ 242878 h 1382107"/>
                <a:gd name="connsiteX21" fmla="*/ 503734 w 6084059"/>
                <a:gd name="connsiteY21" fmla="*/ 242878 h 1382107"/>
                <a:gd name="connsiteX22" fmla="*/ 503734 w 6084059"/>
                <a:gd name="connsiteY22" fmla="*/ 259764 h 1382107"/>
                <a:gd name="connsiteX23" fmla="*/ 665422 w 6084059"/>
                <a:gd name="connsiteY23" fmla="*/ 259764 h 1382107"/>
                <a:gd name="connsiteX24" fmla="*/ 665422 w 6084059"/>
                <a:gd name="connsiteY24" fmla="*/ 279316 h 1382107"/>
                <a:gd name="connsiteX25" fmla="*/ 705050 w 6084059"/>
                <a:gd name="connsiteY25" fmla="*/ 279316 h 1382107"/>
                <a:gd name="connsiteX26" fmla="*/ 705050 w 6084059"/>
                <a:gd name="connsiteY26" fmla="*/ 302423 h 1382107"/>
                <a:gd name="connsiteX27" fmla="*/ 712036 w 6084059"/>
                <a:gd name="connsiteY27" fmla="*/ 302423 h 1382107"/>
                <a:gd name="connsiteX28" fmla="*/ 712036 w 6084059"/>
                <a:gd name="connsiteY28" fmla="*/ 319563 h 1382107"/>
                <a:gd name="connsiteX29" fmla="*/ 777702 w 6084059"/>
                <a:gd name="connsiteY29" fmla="*/ 319563 h 1382107"/>
                <a:gd name="connsiteX30" fmla="*/ 777702 w 6084059"/>
                <a:gd name="connsiteY30" fmla="*/ 340004 h 1382107"/>
                <a:gd name="connsiteX31" fmla="*/ 830539 w 6084059"/>
                <a:gd name="connsiteY31" fmla="*/ 340004 h 1382107"/>
                <a:gd name="connsiteX32" fmla="*/ 830539 w 6084059"/>
                <a:gd name="connsiteY32" fmla="*/ 381139 h 1382107"/>
                <a:gd name="connsiteX33" fmla="*/ 853021 w 6084059"/>
                <a:gd name="connsiteY33" fmla="*/ 381139 h 1382107"/>
                <a:gd name="connsiteX34" fmla="*/ 853021 w 6084059"/>
                <a:gd name="connsiteY34" fmla="*/ 418593 h 1382107"/>
                <a:gd name="connsiteX35" fmla="*/ 899634 w 6084059"/>
                <a:gd name="connsiteY35" fmla="*/ 418593 h 1382107"/>
                <a:gd name="connsiteX36" fmla="*/ 899634 w 6084059"/>
                <a:gd name="connsiteY36" fmla="*/ 437257 h 1382107"/>
                <a:gd name="connsiteX37" fmla="*/ 1002642 w 6084059"/>
                <a:gd name="connsiteY37" fmla="*/ 437257 h 1382107"/>
                <a:gd name="connsiteX38" fmla="*/ 1002642 w 6084059"/>
                <a:gd name="connsiteY38" fmla="*/ 458332 h 1382107"/>
                <a:gd name="connsiteX39" fmla="*/ 1086979 w 6084059"/>
                <a:gd name="connsiteY39" fmla="*/ 458332 h 1382107"/>
                <a:gd name="connsiteX40" fmla="*/ 1086979 w 6084059"/>
                <a:gd name="connsiteY40" fmla="*/ 477377 h 1382107"/>
                <a:gd name="connsiteX41" fmla="*/ 1181604 w 6084059"/>
                <a:gd name="connsiteY41" fmla="*/ 477377 h 1382107"/>
                <a:gd name="connsiteX42" fmla="*/ 1181604 w 6084059"/>
                <a:gd name="connsiteY42" fmla="*/ 496040 h 1382107"/>
                <a:gd name="connsiteX43" fmla="*/ 1188970 w 6084059"/>
                <a:gd name="connsiteY43" fmla="*/ 496040 h 1382107"/>
                <a:gd name="connsiteX44" fmla="*/ 1188970 w 6084059"/>
                <a:gd name="connsiteY44" fmla="*/ 501499 h 1382107"/>
                <a:gd name="connsiteX45" fmla="*/ 1196210 w 6084059"/>
                <a:gd name="connsiteY45" fmla="*/ 501499 h 1382107"/>
                <a:gd name="connsiteX46" fmla="*/ 1196210 w 6084059"/>
                <a:gd name="connsiteY46" fmla="*/ 520671 h 1382107"/>
                <a:gd name="connsiteX47" fmla="*/ 1204847 w 6084059"/>
                <a:gd name="connsiteY47" fmla="*/ 520671 h 1382107"/>
                <a:gd name="connsiteX48" fmla="*/ 1204847 w 6084059"/>
                <a:gd name="connsiteY48" fmla="*/ 536541 h 1382107"/>
                <a:gd name="connsiteX49" fmla="*/ 1212722 w 6084059"/>
                <a:gd name="connsiteY49" fmla="*/ 536541 h 1382107"/>
                <a:gd name="connsiteX50" fmla="*/ 1212722 w 6084059"/>
                <a:gd name="connsiteY50" fmla="*/ 542000 h 1382107"/>
                <a:gd name="connsiteX51" fmla="*/ 1220343 w 6084059"/>
                <a:gd name="connsiteY51" fmla="*/ 542000 h 1382107"/>
                <a:gd name="connsiteX52" fmla="*/ 1220343 w 6084059"/>
                <a:gd name="connsiteY52" fmla="*/ 558632 h 1382107"/>
                <a:gd name="connsiteX53" fmla="*/ 1250445 w 6084059"/>
                <a:gd name="connsiteY53" fmla="*/ 558632 h 1382107"/>
                <a:gd name="connsiteX54" fmla="*/ 1250445 w 6084059"/>
                <a:gd name="connsiteY54" fmla="*/ 581612 h 1382107"/>
                <a:gd name="connsiteX55" fmla="*/ 1258319 w 6084059"/>
                <a:gd name="connsiteY55" fmla="*/ 581612 h 1382107"/>
                <a:gd name="connsiteX56" fmla="*/ 1258319 w 6084059"/>
                <a:gd name="connsiteY56" fmla="*/ 597482 h 1382107"/>
                <a:gd name="connsiteX57" fmla="*/ 1265940 w 6084059"/>
                <a:gd name="connsiteY57" fmla="*/ 597482 h 1382107"/>
                <a:gd name="connsiteX58" fmla="*/ 1265940 w 6084059"/>
                <a:gd name="connsiteY58" fmla="*/ 602053 h 1382107"/>
                <a:gd name="connsiteX59" fmla="*/ 1274069 w 6084059"/>
                <a:gd name="connsiteY59" fmla="*/ 602053 h 1382107"/>
                <a:gd name="connsiteX60" fmla="*/ 1274069 w 6084059"/>
                <a:gd name="connsiteY60" fmla="*/ 623256 h 1382107"/>
                <a:gd name="connsiteX61" fmla="*/ 1288803 w 6084059"/>
                <a:gd name="connsiteY61" fmla="*/ 623256 h 1382107"/>
                <a:gd name="connsiteX62" fmla="*/ 1288803 w 6084059"/>
                <a:gd name="connsiteY62" fmla="*/ 639761 h 1382107"/>
                <a:gd name="connsiteX63" fmla="*/ 1351928 w 6084059"/>
                <a:gd name="connsiteY63" fmla="*/ 639761 h 1382107"/>
                <a:gd name="connsiteX64" fmla="*/ 1351928 w 6084059"/>
                <a:gd name="connsiteY64" fmla="*/ 660456 h 1382107"/>
                <a:gd name="connsiteX65" fmla="*/ 1579155 w 6084059"/>
                <a:gd name="connsiteY65" fmla="*/ 660456 h 1382107"/>
                <a:gd name="connsiteX66" fmla="*/ 1579155 w 6084059"/>
                <a:gd name="connsiteY66" fmla="*/ 680642 h 1382107"/>
                <a:gd name="connsiteX67" fmla="*/ 1672128 w 6084059"/>
                <a:gd name="connsiteY67" fmla="*/ 680642 h 1382107"/>
                <a:gd name="connsiteX68" fmla="*/ 1672128 w 6084059"/>
                <a:gd name="connsiteY68" fmla="*/ 701083 h 1382107"/>
                <a:gd name="connsiteX69" fmla="*/ 1742240 w 6084059"/>
                <a:gd name="connsiteY69" fmla="*/ 701083 h 1382107"/>
                <a:gd name="connsiteX70" fmla="*/ 1742240 w 6084059"/>
                <a:gd name="connsiteY70" fmla="*/ 721143 h 1382107"/>
                <a:gd name="connsiteX71" fmla="*/ 1889448 w 6084059"/>
                <a:gd name="connsiteY71" fmla="*/ 721143 h 1382107"/>
                <a:gd name="connsiteX72" fmla="*/ 1889448 w 6084059"/>
                <a:gd name="connsiteY72" fmla="*/ 743362 h 1382107"/>
                <a:gd name="connsiteX73" fmla="*/ 1899736 w 6084059"/>
                <a:gd name="connsiteY73" fmla="*/ 743362 h 1382107"/>
                <a:gd name="connsiteX74" fmla="*/ 1899736 w 6084059"/>
                <a:gd name="connsiteY74" fmla="*/ 748313 h 1382107"/>
                <a:gd name="connsiteX75" fmla="*/ 1906468 w 6084059"/>
                <a:gd name="connsiteY75" fmla="*/ 748313 h 1382107"/>
                <a:gd name="connsiteX76" fmla="*/ 1906468 w 6084059"/>
                <a:gd name="connsiteY76" fmla="*/ 765580 h 1382107"/>
                <a:gd name="connsiteX77" fmla="*/ 2016080 w 6084059"/>
                <a:gd name="connsiteY77" fmla="*/ 765580 h 1382107"/>
                <a:gd name="connsiteX78" fmla="*/ 2016080 w 6084059"/>
                <a:gd name="connsiteY78" fmla="*/ 786275 h 1382107"/>
                <a:gd name="connsiteX79" fmla="*/ 2022304 w 6084059"/>
                <a:gd name="connsiteY79" fmla="*/ 786275 h 1382107"/>
                <a:gd name="connsiteX80" fmla="*/ 2022304 w 6084059"/>
                <a:gd name="connsiteY80" fmla="*/ 804176 h 1382107"/>
                <a:gd name="connsiteX81" fmla="*/ 2031068 w 6084059"/>
                <a:gd name="connsiteY81" fmla="*/ 804176 h 1382107"/>
                <a:gd name="connsiteX82" fmla="*/ 2031068 w 6084059"/>
                <a:gd name="connsiteY82" fmla="*/ 809382 h 1382107"/>
                <a:gd name="connsiteX83" fmla="*/ 2037927 w 6084059"/>
                <a:gd name="connsiteY83" fmla="*/ 809382 h 1382107"/>
                <a:gd name="connsiteX84" fmla="*/ 2037927 w 6084059"/>
                <a:gd name="connsiteY84" fmla="*/ 824617 h 1382107"/>
                <a:gd name="connsiteX85" fmla="*/ 2045166 w 6084059"/>
                <a:gd name="connsiteY85" fmla="*/ 824617 h 1382107"/>
                <a:gd name="connsiteX86" fmla="*/ 2045166 w 6084059"/>
                <a:gd name="connsiteY86" fmla="*/ 829188 h 1382107"/>
                <a:gd name="connsiteX87" fmla="*/ 2053803 w 6084059"/>
                <a:gd name="connsiteY87" fmla="*/ 829188 h 1382107"/>
                <a:gd name="connsiteX88" fmla="*/ 2053803 w 6084059"/>
                <a:gd name="connsiteY88" fmla="*/ 846328 h 1382107"/>
                <a:gd name="connsiteX89" fmla="*/ 2085175 w 6084059"/>
                <a:gd name="connsiteY89" fmla="*/ 846328 h 1382107"/>
                <a:gd name="connsiteX90" fmla="*/ 2085175 w 6084059"/>
                <a:gd name="connsiteY90" fmla="*/ 865372 h 1382107"/>
                <a:gd name="connsiteX91" fmla="*/ 2093177 w 6084059"/>
                <a:gd name="connsiteY91" fmla="*/ 865372 h 1382107"/>
                <a:gd name="connsiteX92" fmla="*/ 2093177 w 6084059"/>
                <a:gd name="connsiteY92" fmla="*/ 869562 h 1382107"/>
                <a:gd name="connsiteX93" fmla="*/ 2101179 w 6084059"/>
                <a:gd name="connsiteY93" fmla="*/ 869562 h 1382107"/>
                <a:gd name="connsiteX94" fmla="*/ 2101179 w 6084059"/>
                <a:gd name="connsiteY94" fmla="*/ 891272 h 1382107"/>
                <a:gd name="connsiteX95" fmla="*/ 2203298 w 6084059"/>
                <a:gd name="connsiteY95" fmla="*/ 891272 h 1382107"/>
                <a:gd name="connsiteX96" fmla="*/ 2203298 w 6084059"/>
                <a:gd name="connsiteY96" fmla="*/ 909682 h 1382107"/>
                <a:gd name="connsiteX97" fmla="*/ 2210664 w 6084059"/>
                <a:gd name="connsiteY97" fmla="*/ 909682 h 1382107"/>
                <a:gd name="connsiteX98" fmla="*/ 2210664 w 6084059"/>
                <a:gd name="connsiteY98" fmla="*/ 914252 h 1382107"/>
                <a:gd name="connsiteX99" fmla="*/ 2218031 w 6084059"/>
                <a:gd name="connsiteY99" fmla="*/ 914252 h 1382107"/>
                <a:gd name="connsiteX100" fmla="*/ 2218031 w 6084059"/>
                <a:gd name="connsiteY100" fmla="*/ 931900 h 1382107"/>
                <a:gd name="connsiteX101" fmla="*/ 2498222 w 6084059"/>
                <a:gd name="connsiteY101" fmla="*/ 931900 h 1382107"/>
                <a:gd name="connsiteX102" fmla="*/ 2498222 w 6084059"/>
                <a:gd name="connsiteY102" fmla="*/ 951960 h 1382107"/>
                <a:gd name="connsiteX103" fmla="*/ 2537723 w 6084059"/>
                <a:gd name="connsiteY103" fmla="*/ 951960 h 1382107"/>
                <a:gd name="connsiteX104" fmla="*/ 2537723 w 6084059"/>
                <a:gd name="connsiteY104" fmla="*/ 972020 h 1382107"/>
                <a:gd name="connsiteX105" fmla="*/ 2849795 w 6084059"/>
                <a:gd name="connsiteY105" fmla="*/ 972020 h 1382107"/>
                <a:gd name="connsiteX106" fmla="*/ 2849795 w 6084059"/>
                <a:gd name="connsiteY106" fmla="*/ 996777 h 1382107"/>
                <a:gd name="connsiteX107" fmla="*/ 2919779 w 6084059"/>
                <a:gd name="connsiteY107" fmla="*/ 996777 h 1382107"/>
                <a:gd name="connsiteX108" fmla="*/ 2919779 w 6084059"/>
                <a:gd name="connsiteY108" fmla="*/ 1036644 h 1382107"/>
                <a:gd name="connsiteX109" fmla="*/ 3013134 w 6084059"/>
                <a:gd name="connsiteY109" fmla="*/ 1036644 h 1382107"/>
                <a:gd name="connsiteX110" fmla="*/ 3013134 w 6084059"/>
                <a:gd name="connsiteY110" fmla="*/ 1057719 h 1382107"/>
                <a:gd name="connsiteX111" fmla="*/ 3340955 w 6084059"/>
                <a:gd name="connsiteY111" fmla="*/ 1057719 h 1382107"/>
                <a:gd name="connsiteX112" fmla="*/ 3340955 w 6084059"/>
                <a:gd name="connsiteY112" fmla="*/ 1101267 h 1382107"/>
                <a:gd name="connsiteX113" fmla="*/ 3510136 w 6084059"/>
                <a:gd name="connsiteY113" fmla="*/ 1101267 h 1382107"/>
                <a:gd name="connsiteX114" fmla="*/ 3510136 w 6084059"/>
                <a:gd name="connsiteY114" fmla="*/ 1122343 h 1382107"/>
                <a:gd name="connsiteX115" fmla="*/ 3777245 w 6084059"/>
                <a:gd name="connsiteY115" fmla="*/ 1122343 h 1382107"/>
                <a:gd name="connsiteX116" fmla="*/ 3777245 w 6084059"/>
                <a:gd name="connsiteY116" fmla="*/ 1142149 h 1382107"/>
                <a:gd name="connsiteX117" fmla="*/ 3964081 w 6084059"/>
                <a:gd name="connsiteY117" fmla="*/ 1142149 h 1382107"/>
                <a:gd name="connsiteX118" fmla="*/ 3964081 w 6084059"/>
                <a:gd name="connsiteY118" fmla="*/ 1162717 h 1382107"/>
                <a:gd name="connsiteX119" fmla="*/ 3995326 w 6084059"/>
                <a:gd name="connsiteY119" fmla="*/ 1162717 h 1382107"/>
                <a:gd name="connsiteX120" fmla="*/ 3995326 w 6084059"/>
                <a:gd name="connsiteY120" fmla="*/ 1186966 h 1382107"/>
                <a:gd name="connsiteX121" fmla="*/ 4182671 w 6084059"/>
                <a:gd name="connsiteY121" fmla="*/ 1186966 h 1382107"/>
                <a:gd name="connsiteX122" fmla="*/ 4182671 w 6084059"/>
                <a:gd name="connsiteY122" fmla="*/ 1227975 h 1382107"/>
                <a:gd name="connsiteX123" fmla="*/ 4221029 w 6084059"/>
                <a:gd name="connsiteY123" fmla="*/ 1227975 h 1382107"/>
                <a:gd name="connsiteX124" fmla="*/ 4221029 w 6084059"/>
                <a:gd name="connsiteY124" fmla="*/ 1252098 h 1382107"/>
                <a:gd name="connsiteX125" fmla="*/ 4604482 w 6084059"/>
                <a:gd name="connsiteY125" fmla="*/ 1252098 h 1382107"/>
                <a:gd name="connsiteX126" fmla="*/ 4604482 w 6084059"/>
                <a:gd name="connsiteY126" fmla="*/ 1276728 h 1382107"/>
                <a:gd name="connsiteX127" fmla="*/ 4611213 w 6084059"/>
                <a:gd name="connsiteY127" fmla="*/ 1276728 h 1382107"/>
                <a:gd name="connsiteX128" fmla="*/ 4611213 w 6084059"/>
                <a:gd name="connsiteY128" fmla="*/ 1319768 h 1382107"/>
                <a:gd name="connsiteX129" fmla="*/ 4752198 w 6084059"/>
                <a:gd name="connsiteY129" fmla="*/ 1319768 h 1382107"/>
                <a:gd name="connsiteX130" fmla="*/ 4752198 w 6084059"/>
                <a:gd name="connsiteY130" fmla="*/ 1348843 h 1382107"/>
                <a:gd name="connsiteX131" fmla="*/ 5410507 w 6084059"/>
                <a:gd name="connsiteY131" fmla="*/ 1348843 h 1382107"/>
                <a:gd name="connsiteX132" fmla="*/ 5410507 w 6084059"/>
                <a:gd name="connsiteY132" fmla="*/ 1382107 h 1382107"/>
                <a:gd name="connsiteX133" fmla="*/ 6084058 w 6084059"/>
                <a:gd name="connsiteY133" fmla="*/ 1382107 h 1382107"/>
                <a:gd name="connsiteX0" fmla="*/ 0 w 5410507"/>
                <a:gd name="connsiteY0" fmla="*/ 0 h 1382107"/>
                <a:gd name="connsiteX1" fmla="*/ 97673 w 5410507"/>
                <a:gd name="connsiteY1" fmla="*/ 0 h 1382107"/>
                <a:gd name="connsiteX2" fmla="*/ 97673 w 5410507"/>
                <a:gd name="connsiteY2" fmla="*/ 15870 h 1382107"/>
                <a:gd name="connsiteX3" fmla="*/ 315628 w 5410507"/>
                <a:gd name="connsiteY3" fmla="*/ 15870 h 1382107"/>
                <a:gd name="connsiteX4" fmla="*/ 315628 w 5410507"/>
                <a:gd name="connsiteY4" fmla="*/ 34280 h 1382107"/>
                <a:gd name="connsiteX5" fmla="*/ 323503 w 5410507"/>
                <a:gd name="connsiteY5" fmla="*/ 34280 h 1382107"/>
                <a:gd name="connsiteX6" fmla="*/ 323503 w 5410507"/>
                <a:gd name="connsiteY6" fmla="*/ 39612 h 1382107"/>
                <a:gd name="connsiteX7" fmla="*/ 330742 w 5410507"/>
                <a:gd name="connsiteY7" fmla="*/ 39612 h 1382107"/>
                <a:gd name="connsiteX8" fmla="*/ 330742 w 5410507"/>
                <a:gd name="connsiteY8" fmla="*/ 87477 h 1382107"/>
                <a:gd name="connsiteX9" fmla="*/ 362242 w 5410507"/>
                <a:gd name="connsiteY9" fmla="*/ 87477 h 1382107"/>
                <a:gd name="connsiteX10" fmla="*/ 362242 w 5410507"/>
                <a:gd name="connsiteY10" fmla="*/ 109695 h 1382107"/>
                <a:gd name="connsiteX11" fmla="*/ 385485 w 5410507"/>
                <a:gd name="connsiteY11" fmla="*/ 109695 h 1382107"/>
                <a:gd name="connsiteX12" fmla="*/ 385485 w 5410507"/>
                <a:gd name="connsiteY12" fmla="*/ 124804 h 1382107"/>
                <a:gd name="connsiteX13" fmla="*/ 401362 w 5410507"/>
                <a:gd name="connsiteY13" fmla="*/ 124804 h 1382107"/>
                <a:gd name="connsiteX14" fmla="*/ 401362 w 5410507"/>
                <a:gd name="connsiteY14" fmla="*/ 164162 h 1382107"/>
                <a:gd name="connsiteX15" fmla="*/ 409490 w 5410507"/>
                <a:gd name="connsiteY15" fmla="*/ 164162 h 1382107"/>
                <a:gd name="connsiteX16" fmla="*/ 409490 w 5410507"/>
                <a:gd name="connsiteY16" fmla="*/ 205297 h 1382107"/>
                <a:gd name="connsiteX17" fmla="*/ 432734 w 5410507"/>
                <a:gd name="connsiteY17" fmla="*/ 205297 h 1382107"/>
                <a:gd name="connsiteX18" fmla="*/ 432734 w 5410507"/>
                <a:gd name="connsiteY18" fmla="*/ 223199 h 1382107"/>
                <a:gd name="connsiteX19" fmla="*/ 479856 w 5410507"/>
                <a:gd name="connsiteY19" fmla="*/ 223199 h 1382107"/>
                <a:gd name="connsiteX20" fmla="*/ 479856 w 5410507"/>
                <a:gd name="connsiteY20" fmla="*/ 242878 h 1382107"/>
                <a:gd name="connsiteX21" fmla="*/ 503734 w 5410507"/>
                <a:gd name="connsiteY21" fmla="*/ 242878 h 1382107"/>
                <a:gd name="connsiteX22" fmla="*/ 503734 w 5410507"/>
                <a:gd name="connsiteY22" fmla="*/ 259764 h 1382107"/>
                <a:gd name="connsiteX23" fmla="*/ 665422 w 5410507"/>
                <a:gd name="connsiteY23" fmla="*/ 259764 h 1382107"/>
                <a:gd name="connsiteX24" fmla="*/ 665422 w 5410507"/>
                <a:gd name="connsiteY24" fmla="*/ 279316 h 1382107"/>
                <a:gd name="connsiteX25" fmla="*/ 705050 w 5410507"/>
                <a:gd name="connsiteY25" fmla="*/ 279316 h 1382107"/>
                <a:gd name="connsiteX26" fmla="*/ 705050 w 5410507"/>
                <a:gd name="connsiteY26" fmla="*/ 302423 h 1382107"/>
                <a:gd name="connsiteX27" fmla="*/ 712036 w 5410507"/>
                <a:gd name="connsiteY27" fmla="*/ 302423 h 1382107"/>
                <a:gd name="connsiteX28" fmla="*/ 712036 w 5410507"/>
                <a:gd name="connsiteY28" fmla="*/ 319563 h 1382107"/>
                <a:gd name="connsiteX29" fmla="*/ 777702 w 5410507"/>
                <a:gd name="connsiteY29" fmla="*/ 319563 h 1382107"/>
                <a:gd name="connsiteX30" fmla="*/ 777702 w 5410507"/>
                <a:gd name="connsiteY30" fmla="*/ 340004 h 1382107"/>
                <a:gd name="connsiteX31" fmla="*/ 830539 w 5410507"/>
                <a:gd name="connsiteY31" fmla="*/ 340004 h 1382107"/>
                <a:gd name="connsiteX32" fmla="*/ 830539 w 5410507"/>
                <a:gd name="connsiteY32" fmla="*/ 381139 h 1382107"/>
                <a:gd name="connsiteX33" fmla="*/ 853021 w 5410507"/>
                <a:gd name="connsiteY33" fmla="*/ 381139 h 1382107"/>
                <a:gd name="connsiteX34" fmla="*/ 853021 w 5410507"/>
                <a:gd name="connsiteY34" fmla="*/ 418593 h 1382107"/>
                <a:gd name="connsiteX35" fmla="*/ 899634 w 5410507"/>
                <a:gd name="connsiteY35" fmla="*/ 418593 h 1382107"/>
                <a:gd name="connsiteX36" fmla="*/ 899634 w 5410507"/>
                <a:gd name="connsiteY36" fmla="*/ 437257 h 1382107"/>
                <a:gd name="connsiteX37" fmla="*/ 1002642 w 5410507"/>
                <a:gd name="connsiteY37" fmla="*/ 437257 h 1382107"/>
                <a:gd name="connsiteX38" fmla="*/ 1002642 w 5410507"/>
                <a:gd name="connsiteY38" fmla="*/ 458332 h 1382107"/>
                <a:gd name="connsiteX39" fmla="*/ 1086979 w 5410507"/>
                <a:gd name="connsiteY39" fmla="*/ 458332 h 1382107"/>
                <a:gd name="connsiteX40" fmla="*/ 1086979 w 5410507"/>
                <a:gd name="connsiteY40" fmla="*/ 477377 h 1382107"/>
                <a:gd name="connsiteX41" fmla="*/ 1181604 w 5410507"/>
                <a:gd name="connsiteY41" fmla="*/ 477377 h 1382107"/>
                <a:gd name="connsiteX42" fmla="*/ 1181604 w 5410507"/>
                <a:gd name="connsiteY42" fmla="*/ 496040 h 1382107"/>
                <a:gd name="connsiteX43" fmla="*/ 1188970 w 5410507"/>
                <a:gd name="connsiteY43" fmla="*/ 496040 h 1382107"/>
                <a:gd name="connsiteX44" fmla="*/ 1188970 w 5410507"/>
                <a:gd name="connsiteY44" fmla="*/ 501499 h 1382107"/>
                <a:gd name="connsiteX45" fmla="*/ 1196210 w 5410507"/>
                <a:gd name="connsiteY45" fmla="*/ 501499 h 1382107"/>
                <a:gd name="connsiteX46" fmla="*/ 1196210 w 5410507"/>
                <a:gd name="connsiteY46" fmla="*/ 520671 h 1382107"/>
                <a:gd name="connsiteX47" fmla="*/ 1204847 w 5410507"/>
                <a:gd name="connsiteY47" fmla="*/ 520671 h 1382107"/>
                <a:gd name="connsiteX48" fmla="*/ 1204847 w 5410507"/>
                <a:gd name="connsiteY48" fmla="*/ 536541 h 1382107"/>
                <a:gd name="connsiteX49" fmla="*/ 1212722 w 5410507"/>
                <a:gd name="connsiteY49" fmla="*/ 536541 h 1382107"/>
                <a:gd name="connsiteX50" fmla="*/ 1212722 w 5410507"/>
                <a:gd name="connsiteY50" fmla="*/ 542000 h 1382107"/>
                <a:gd name="connsiteX51" fmla="*/ 1220343 w 5410507"/>
                <a:gd name="connsiteY51" fmla="*/ 542000 h 1382107"/>
                <a:gd name="connsiteX52" fmla="*/ 1220343 w 5410507"/>
                <a:gd name="connsiteY52" fmla="*/ 558632 h 1382107"/>
                <a:gd name="connsiteX53" fmla="*/ 1250445 w 5410507"/>
                <a:gd name="connsiteY53" fmla="*/ 558632 h 1382107"/>
                <a:gd name="connsiteX54" fmla="*/ 1250445 w 5410507"/>
                <a:gd name="connsiteY54" fmla="*/ 581612 h 1382107"/>
                <a:gd name="connsiteX55" fmla="*/ 1258319 w 5410507"/>
                <a:gd name="connsiteY55" fmla="*/ 581612 h 1382107"/>
                <a:gd name="connsiteX56" fmla="*/ 1258319 w 5410507"/>
                <a:gd name="connsiteY56" fmla="*/ 597482 h 1382107"/>
                <a:gd name="connsiteX57" fmla="*/ 1265940 w 5410507"/>
                <a:gd name="connsiteY57" fmla="*/ 597482 h 1382107"/>
                <a:gd name="connsiteX58" fmla="*/ 1265940 w 5410507"/>
                <a:gd name="connsiteY58" fmla="*/ 602053 h 1382107"/>
                <a:gd name="connsiteX59" fmla="*/ 1274069 w 5410507"/>
                <a:gd name="connsiteY59" fmla="*/ 602053 h 1382107"/>
                <a:gd name="connsiteX60" fmla="*/ 1274069 w 5410507"/>
                <a:gd name="connsiteY60" fmla="*/ 623256 h 1382107"/>
                <a:gd name="connsiteX61" fmla="*/ 1288803 w 5410507"/>
                <a:gd name="connsiteY61" fmla="*/ 623256 h 1382107"/>
                <a:gd name="connsiteX62" fmla="*/ 1288803 w 5410507"/>
                <a:gd name="connsiteY62" fmla="*/ 639761 h 1382107"/>
                <a:gd name="connsiteX63" fmla="*/ 1351928 w 5410507"/>
                <a:gd name="connsiteY63" fmla="*/ 639761 h 1382107"/>
                <a:gd name="connsiteX64" fmla="*/ 1351928 w 5410507"/>
                <a:gd name="connsiteY64" fmla="*/ 660456 h 1382107"/>
                <a:gd name="connsiteX65" fmla="*/ 1579155 w 5410507"/>
                <a:gd name="connsiteY65" fmla="*/ 660456 h 1382107"/>
                <a:gd name="connsiteX66" fmla="*/ 1579155 w 5410507"/>
                <a:gd name="connsiteY66" fmla="*/ 680642 h 1382107"/>
                <a:gd name="connsiteX67" fmla="*/ 1672128 w 5410507"/>
                <a:gd name="connsiteY67" fmla="*/ 680642 h 1382107"/>
                <a:gd name="connsiteX68" fmla="*/ 1672128 w 5410507"/>
                <a:gd name="connsiteY68" fmla="*/ 701083 h 1382107"/>
                <a:gd name="connsiteX69" fmla="*/ 1742240 w 5410507"/>
                <a:gd name="connsiteY69" fmla="*/ 701083 h 1382107"/>
                <a:gd name="connsiteX70" fmla="*/ 1742240 w 5410507"/>
                <a:gd name="connsiteY70" fmla="*/ 721143 h 1382107"/>
                <a:gd name="connsiteX71" fmla="*/ 1889448 w 5410507"/>
                <a:gd name="connsiteY71" fmla="*/ 721143 h 1382107"/>
                <a:gd name="connsiteX72" fmla="*/ 1889448 w 5410507"/>
                <a:gd name="connsiteY72" fmla="*/ 743362 h 1382107"/>
                <a:gd name="connsiteX73" fmla="*/ 1899736 w 5410507"/>
                <a:gd name="connsiteY73" fmla="*/ 743362 h 1382107"/>
                <a:gd name="connsiteX74" fmla="*/ 1899736 w 5410507"/>
                <a:gd name="connsiteY74" fmla="*/ 748313 h 1382107"/>
                <a:gd name="connsiteX75" fmla="*/ 1906468 w 5410507"/>
                <a:gd name="connsiteY75" fmla="*/ 748313 h 1382107"/>
                <a:gd name="connsiteX76" fmla="*/ 1906468 w 5410507"/>
                <a:gd name="connsiteY76" fmla="*/ 765580 h 1382107"/>
                <a:gd name="connsiteX77" fmla="*/ 2016080 w 5410507"/>
                <a:gd name="connsiteY77" fmla="*/ 765580 h 1382107"/>
                <a:gd name="connsiteX78" fmla="*/ 2016080 w 5410507"/>
                <a:gd name="connsiteY78" fmla="*/ 786275 h 1382107"/>
                <a:gd name="connsiteX79" fmla="*/ 2022304 w 5410507"/>
                <a:gd name="connsiteY79" fmla="*/ 786275 h 1382107"/>
                <a:gd name="connsiteX80" fmla="*/ 2022304 w 5410507"/>
                <a:gd name="connsiteY80" fmla="*/ 804176 h 1382107"/>
                <a:gd name="connsiteX81" fmla="*/ 2031068 w 5410507"/>
                <a:gd name="connsiteY81" fmla="*/ 804176 h 1382107"/>
                <a:gd name="connsiteX82" fmla="*/ 2031068 w 5410507"/>
                <a:gd name="connsiteY82" fmla="*/ 809382 h 1382107"/>
                <a:gd name="connsiteX83" fmla="*/ 2037927 w 5410507"/>
                <a:gd name="connsiteY83" fmla="*/ 809382 h 1382107"/>
                <a:gd name="connsiteX84" fmla="*/ 2037927 w 5410507"/>
                <a:gd name="connsiteY84" fmla="*/ 824617 h 1382107"/>
                <a:gd name="connsiteX85" fmla="*/ 2045166 w 5410507"/>
                <a:gd name="connsiteY85" fmla="*/ 824617 h 1382107"/>
                <a:gd name="connsiteX86" fmla="*/ 2045166 w 5410507"/>
                <a:gd name="connsiteY86" fmla="*/ 829188 h 1382107"/>
                <a:gd name="connsiteX87" fmla="*/ 2053803 w 5410507"/>
                <a:gd name="connsiteY87" fmla="*/ 829188 h 1382107"/>
                <a:gd name="connsiteX88" fmla="*/ 2053803 w 5410507"/>
                <a:gd name="connsiteY88" fmla="*/ 846328 h 1382107"/>
                <a:gd name="connsiteX89" fmla="*/ 2085175 w 5410507"/>
                <a:gd name="connsiteY89" fmla="*/ 846328 h 1382107"/>
                <a:gd name="connsiteX90" fmla="*/ 2085175 w 5410507"/>
                <a:gd name="connsiteY90" fmla="*/ 865372 h 1382107"/>
                <a:gd name="connsiteX91" fmla="*/ 2093177 w 5410507"/>
                <a:gd name="connsiteY91" fmla="*/ 865372 h 1382107"/>
                <a:gd name="connsiteX92" fmla="*/ 2093177 w 5410507"/>
                <a:gd name="connsiteY92" fmla="*/ 869562 h 1382107"/>
                <a:gd name="connsiteX93" fmla="*/ 2101179 w 5410507"/>
                <a:gd name="connsiteY93" fmla="*/ 869562 h 1382107"/>
                <a:gd name="connsiteX94" fmla="*/ 2101179 w 5410507"/>
                <a:gd name="connsiteY94" fmla="*/ 891272 h 1382107"/>
                <a:gd name="connsiteX95" fmla="*/ 2203298 w 5410507"/>
                <a:gd name="connsiteY95" fmla="*/ 891272 h 1382107"/>
                <a:gd name="connsiteX96" fmla="*/ 2203298 w 5410507"/>
                <a:gd name="connsiteY96" fmla="*/ 909682 h 1382107"/>
                <a:gd name="connsiteX97" fmla="*/ 2210664 w 5410507"/>
                <a:gd name="connsiteY97" fmla="*/ 909682 h 1382107"/>
                <a:gd name="connsiteX98" fmla="*/ 2210664 w 5410507"/>
                <a:gd name="connsiteY98" fmla="*/ 914252 h 1382107"/>
                <a:gd name="connsiteX99" fmla="*/ 2218031 w 5410507"/>
                <a:gd name="connsiteY99" fmla="*/ 914252 h 1382107"/>
                <a:gd name="connsiteX100" fmla="*/ 2218031 w 5410507"/>
                <a:gd name="connsiteY100" fmla="*/ 931900 h 1382107"/>
                <a:gd name="connsiteX101" fmla="*/ 2498222 w 5410507"/>
                <a:gd name="connsiteY101" fmla="*/ 931900 h 1382107"/>
                <a:gd name="connsiteX102" fmla="*/ 2498222 w 5410507"/>
                <a:gd name="connsiteY102" fmla="*/ 951960 h 1382107"/>
                <a:gd name="connsiteX103" fmla="*/ 2537723 w 5410507"/>
                <a:gd name="connsiteY103" fmla="*/ 951960 h 1382107"/>
                <a:gd name="connsiteX104" fmla="*/ 2537723 w 5410507"/>
                <a:gd name="connsiteY104" fmla="*/ 972020 h 1382107"/>
                <a:gd name="connsiteX105" fmla="*/ 2849795 w 5410507"/>
                <a:gd name="connsiteY105" fmla="*/ 972020 h 1382107"/>
                <a:gd name="connsiteX106" fmla="*/ 2849795 w 5410507"/>
                <a:gd name="connsiteY106" fmla="*/ 996777 h 1382107"/>
                <a:gd name="connsiteX107" fmla="*/ 2919779 w 5410507"/>
                <a:gd name="connsiteY107" fmla="*/ 996777 h 1382107"/>
                <a:gd name="connsiteX108" fmla="*/ 2919779 w 5410507"/>
                <a:gd name="connsiteY108" fmla="*/ 1036644 h 1382107"/>
                <a:gd name="connsiteX109" fmla="*/ 3013134 w 5410507"/>
                <a:gd name="connsiteY109" fmla="*/ 1036644 h 1382107"/>
                <a:gd name="connsiteX110" fmla="*/ 3013134 w 5410507"/>
                <a:gd name="connsiteY110" fmla="*/ 1057719 h 1382107"/>
                <a:gd name="connsiteX111" fmla="*/ 3340955 w 5410507"/>
                <a:gd name="connsiteY111" fmla="*/ 1057719 h 1382107"/>
                <a:gd name="connsiteX112" fmla="*/ 3340955 w 5410507"/>
                <a:gd name="connsiteY112" fmla="*/ 1101267 h 1382107"/>
                <a:gd name="connsiteX113" fmla="*/ 3510136 w 5410507"/>
                <a:gd name="connsiteY113" fmla="*/ 1101267 h 1382107"/>
                <a:gd name="connsiteX114" fmla="*/ 3510136 w 5410507"/>
                <a:gd name="connsiteY114" fmla="*/ 1122343 h 1382107"/>
                <a:gd name="connsiteX115" fmla="*/ 3777245 w 5410507"/>
                <a:gd name="connsiteY115" fmla="*/ 1122343 h 1382107"/>
                <a:gd name="connsiteX116" fmla="*/ 3777245 w 5410507"/>
                <a:gd name="connsiteY116" fmla="*/ 1142149 h 1382107"/>
                <a:gd name="connsiteX117" fmla="*/ 3964081 w 5410507"/>
                <a:gd name="connsiteY117" fmla="*/ 1142149 h 1382107"/>
                <a:gd name="connsiteX118" fmla="*/ 3964081 w 5410507"/>
                <a:gd name="connsiteY118" fmla="*/ 1162717 h 1382107"/>
                <a:gd name="connsiteX119" fmla="*/ 3995326 w 5410507"/>
                <a:gd name="connsiteY119" fmla="*/ 1162717 h 1382107"/>
                <a:gd name="connsiteX120" fmla="*/ 3995326 w 5410507"/>
                <a:gd name="connsiteY120" fmla="*/ 1186966 h 1382107"/>
                <a:gd name="connsiteX121" fmla="*/ 4182671 w 5410507"/>
                <a:gd name="connsiteY121" fmla="*/ 1186966 h 1382107"/>
                <a:gd name="connsiteX122" fmla="*/ 4182671 w 5410507"/>
                <a:gd name="connsiteY122" fmla="*/ 1227975 h 1382107"/>
                <a:gd name="connsiteX123" fmla="*/ 4221029 w 5410507"/>
                <a:gd name="connsiteY123" fmla="*/ 1227975 h 1382107"/>
                <a:gd name="connsiteX124" fmla="*/ 4221029 w 5410507"/>
                <a:gd name="connsiteY124" fmla="*/ 1252098 h 1382107"/>
                <a:gd name="connsiteX125" fmla="*/ 4604482 w 5410507"/>
                <a:gd name="connsiteY125" fmla="*/ 1252098 h 1382107"/>
                <a:gd name="connsiteX126" fmla="*/ 4604482 w 5410507"/>
                <a:gd name="connsiteY126" fmla="*/ 1276728 h 1382107"/>
                <a:gd name="connsiteX127" fmla="*/ 4611213 w 5410507"/>
                <a:gd name="connsiteY127" fmla="*/ 1276728 h 1382107"/>
                <a:gd name="connsiteX128" fmla="*/ 4611213 w 5410507"/>
                <a:gd name="connsiteY128" fmla="*/ 1319768 h 1382107"/>
                <a:gd name="connsiteX129" fmla="*/ 4752198 w 5410507"/>
                <a:gd name="connsiteY129" fmla="*/ 1319768 h 1382107"/>
                <a:gd name="connsiteX130" fmla="*/ 4752198 w 5410507"/>
                <a:gd name="connsiteY130" fmla="*/ 1348843 h 1382107"/>
                <a:gd name="connsiteX131" fmla="*/ 5410507 w 5410507"/>
                <a:gd name="connsiteY131" fmla="*/ 1348843 h 1382107"/>
                <a:gd name="connsiteX132" fmla="*/ 5410507 w 5410507"/>
                <a:gd name="connsiteY132" fmla="*/ 1382107 h 1382107"/>
                <a:gd name="connsiteX0" fmla="*/ 0 w 5410507"/>
                <a:gd name="connsiteY0" fmla="*/ 0 h 1348843"/>
                <a:gd name="connsiteX1" fmla="*/ 97673 w 5410507"/>
                <a:gd name="connsiteY1" fmla="*/ 0 h 1348843"/>
                <a:gd name="connsiteX2" fmla="*/ 97673 w 5410507"/>
                <a:gd name="connsiteY2" fmla="*/ 15870 h 1348843"/>
                <a:gd name="connsiteX3" fmla="*/ 315628 w 5410507"/>
                <a:gd name="connsiteY3" fmla="*/ 15870 h 1348843"/>
                <a:gd name="connsiteX4" fmla="*/ 315628 w 5410507"/>
                <a:gd name="connsiteY4" fmla="*/ 34280 h 1348843"/>
                <a:gd name="connsiteX5" fmla="*/ 323503 w 5410507"/>
                <a:gd name="connsiteY5" fmla="*/ 34280 h 1348843"/>
                <a:gd name="connsiteX6" fmla="*/ 323503 w 5410507"/>
                <a:gd name="connsiteY6" fmla="*/ 39612 h 1348843"/>
                <a:gd name="connsiteX7" fmla="*/ 330742 w 5410507"/>
                <a:gd name="connsiteY7" fmla="*/ 39612 h 1348843"/>
                <a:gd name="connsiteX8" fmla="*/ 330742 w 5410507"/>
                <a:gd name="connsiteY8" fmla="*/ 87477 h 1348843"/>
                <a:gd name="connsiteX9" fmla="*/ 362242 w 5410507"/>
                <a:gd name="connsiteY9" fmla="*/ 87477 h 1348843"/>
                <a:gd name="connsiteX10" fmla="*/ 362242 w 5410507"/>
                <a:gd name="connsiteY10" fmla="*/ 109695 h 1348843"/>
                <a:gd name="connsiteX11" fmla="*/ 385485 w 5410507"/>
                <a:gd name="connsiteY11" fmla="*/ 109695 h 1348843"/>
                <a:gd name="connsiteX12" fmla="*/ 385485 w 5410507"/>
                <a:gd name="connsiteY12" fmla="*/ 124804 h 1348843"/>
                <a:gd name="connsiteX13" fmla="*/ 401362 w 5410507"/>
                <a:gd name="connsiteY13" fmla="*/ 124804 h 1348843"/>
                <a:gd name="connsiteX14" fmla="*/ 401362 w 5410507"/>
                <a:gd name="connsiteY14" fmla="*/ 164162 h 1348843"/>
                <a:gd name="connsiteX15" fmla="*/ 409490 w 5410507"/>
                <a:gd name="connsiteY15" fmla="*/ 164162 h 1348843"/>
                <a:gd name="connsiteX16" fmla="*/ 409490 w 5410507"/>
                <a:gd name="connsiteY16" fmla="*/ 205297 h 1348843"/>
                <a:gd name="connsiteX17" fmla="*/ 432734 w 5410507"/>
                <a:gd name="connsiteY17" fmla="*/ 205297 h 1348843"/>
                <a:gd name="connsiteX18" fmla="*/ 432734 w 5410507"/>
                <a:gd name="connsiteY18" fmla="*/ 223199 h 1348843"/>
                <a:gd name="connsiteX19" fmla="*/ 479856 w 5410507"/>
                <a:gd name="connsiteY19" fmla="*/ 223199 h 1348843"/>
                <a:gd name="connsiteX20" fmla="*/ 479856 w 5410507"/>
                <a:gd name="connsiteY20" fmla="*/ 242878 h 1348843"/>
                <a:gd name="connsiteX21" fmla="*/ 503734 w 5410507"/>
                <a:gd name="connsiteY21" fmla="*/ 242878 h 1348843"/>
                <a:gd name="connsiteX22" fmla="*/ 503734 w 5410507"/>
                <a:gd name="connsiteY22" fmla="*/ 259764 h 1348843"/>
                <a:gd name="connsiteX23" fmla="*/ 665422 w 5410507"/>
                <a:gd name="connsiteY23" fmla="*/ 259764 h 1348843"/>
                <a:gd name="connsiteX24" fmla="*/ 665422 w 5410507"/>
                <a:gd name="connsiteY24" fmla="*/ 279316 h 1348843"/>
                <a:gd name="connsiteX25" fmla="*/ 705050 w 5410507"/>
                <a:gd name="connsiteY25" fmla="*/ 279316 h 1348843"/>
                <a:gd name="connsiteX26" fmla="*/ 705050 w 5410507"/>
                <a:gd name="connsiteY26" fmla="*/ 302423 h 1348843"/>
                <a:gd name="connsiteX27" fmla="*/ 712036 w 5410507"/>
                <a:gd name="connsiteY27" fmla="*/ 302423 h 1348843"/>
                <a:gd name="connsiteX28" fmla="*/ 712036 w 5410507"/>
                <a:gd name="connsiteY28" fmla="*/ 319563 h 1348843"/>
                <a:gd name="connsiteX29" fmla="*/ 777702 w 5410507"/>
                <a:gd name="connsiteY29" fmla="*/ 319563 h 1348843"/>
                <a:gd name="connsiteX30" fmla="*/ 777702 w 5410507"/>
                <a:gd name="connsiteY30" fmla="*/ 340004 h 1348843"/>
                <a:gd name="connsiteX31" fmla="*/ 830539 w 5410507"/>
                <a:gd name="connsiteY31" fmla="*/ 340004 h 1348843"/>
                <a:gd name="connsiteX32" fmla="*/ 830539 w 5410507"/>
                <a:gd name="connsiteY32" fmla="*/ 381139 h 1348843"/>
                <a:gd name="connsiteX33" fmla="*/ 853021 w 5410507"/>
                <a:gd name="connsiteY33" fmla="*/ 381139 h 1348843"/>
                <a:gd name="connsiteX34" fmla="*/ 853021 w 5410507"/>
                <a:gd name="connsiteY34" fmla="*/ 418593 h 1348843"/>
                <a:gd name="connsiteX35" fmla="*/ 899634 w 5410507"/>
                <a:gd name="connsiteY35" fmla="*/ 418593 h 1348843"/>
                <a:gd name="connsiteX36" fmla="*/ 899634 w 5410507"/>
                <a:gd name="connsiteY36" fmla="*/ 437257 h 1348843"/>
                <a:gd name="connsiteX37" fmla="*/ 1002642 w 5410507"/>
                <a:gd name="connsiteY37" fmla="*/ 437257 h 1348843"/>
                <a:gd name="connsiteX38" fmla="*/ 1002642 w 5410507"/>
                <a:gd name="connsiteY38" fmla="*/ 458332 h 1348843"/>
                <a:gd name="connsiteX39" fmla="*/ 1086979 w 5410507"/>
                <a:gd name="connsiteY39" fmla="*/ 458332 h 1348843"/>
                <a:gd name="connsiteX40" fmla="*/ 1086979 w 5410507"/>
                <a:gd name="connsiteY40" fmla="*/ 477377 h 1348843"/>
                <a:gd name="connsiteX41" fmla="*/ 1181604 w 5410507"/>
                <a:gd name="connsiteY41" fmla="*/ 477377 h 1348843"/>
                <a:gd name="connsiteX42" fmla="*/ 1181604 w 5410507"/>
                <a:gd name="connsiteY42" fmla="*/ 496040 h 1348843"/>
                <a:gd name="connsiteX43" fmla="*/ 1188970 w 5410507"/>
                <a:gd name="connsiteY43" fmla="*/ 496040 h 1348843"/>
                <a:gd name="connsiteX44" fmla="*/ 1188970 w 5410507"/>
                <a:gd name="connsiteY44" fmla="*/ 501499 h 1348843"/>
                <a:gd name="connsiteX45" fmla="*/ 1196210 w 5410507"/>
                <a:gd name="connsiteY45" fmla="*/ 501499 h 1348843"/>
                <a:gd name="connsiteX46" fmla="*/ 1196210 w 5410507"/>
                <a:gd name="connsiteY46" fmla="*/ 520671 h 1348843"/>
                <a:gd name="connsiteX47" fmla="*/ 1204847 w 5410507"/>
                <a:gd name="connsiteY47" fmla="*/ 520671 h 1348843"/>
                <a:gd name="connsiteX48" fmla="*/ 1204847 w 5410507"/>
                <a:gd name="connsiteY48" fmla="*/ 536541 h 1348843"/>
                <a:gd name="connsiteX49" fmla="*/ 1212722 w 5410507"/>
                <a:gd name="connsiteY49" fmla="*/ 536541 h 1348843"/>
                <a:gd name="connsiteX50" fmla="*/ 1212722 w 5410507"/>
                <a:gd name="connsiteY50" fmla="*/ 542000 h 1348843"/>
                <a:gd name="connsiteX51" fmla="*/ 1220343 w 5410507"/>
                <a:gd name="connsiteY51" fmla="*/ 542000 h 1348843"/>
                <a:gd name="connsiteX52" fmla="*/ 1220343 w 5410507"/>
                <a:gd name="connsiteY52" fmla="*/ 558632 h 1348843"/>
                <a:gd name="connsiteX53" fmla="*/ 1250445 w 5410507"/>
                <a:gd name="connsiteY53" fmla="*/ 558632 h 1348843"/>
                <a:gd name="connsiteX54" fmla="*/ 1250445 w 5410507"/>
                <a:gd name="connsiteY54" fmla="*/ 581612 h 1348843"/>
                <a:gd name="connsiteX55" fmla="*/ 1258319 w 5410507"/>
                <a:gd name="connsiteY55" fmla="*/ 581612 h 1348843"/>
                <a:gd name="connsiteX56" fmla="*/ 1258319 w 5410507"/>
                <a:gd name="connsiteY56" fmla="*/ 597482 h 1348843"/>
                <a:gd name="connsiteX57" fmla="*/ 1265940 w 5410507"/>
                <a:gd name="connsiteY57" fmla="*/ 597482 h 1348843"/>
                <a:gd name="connsiteX58" fmla="*/ 1265940 w 5410507"/>
                <a:gd name="connsiteY58" fmla="*/ 602053 h 1348843"/>
                <a:gd name="connsiteX59" fmla="*/ 1274069 w 5410507"/>
                <a:gd name="connsiteY59" fmla="*/ 602053 h 1348843"/>
                <a:gd name="connsiteX60" fmla="*/ 1274069 w 5410507"/>
                <a:gd name="connsiteY60" fmla="*/ 623256 h 1348843"/>
                <a:gd name="connsiteX61" fmla="*/ 1288803 w 5410507"/>
                <a:gd name="connsiteY61" fmla="*/ 623256 h 1348843"/>
                <a:gd name="connsiteX62" fmla="*/ 1288803 w 5410507"/>
                <a:gd name="connsiteY62" fmla="*/ 639761 h 1348843"/>
                <a:gd name="connsiteX63" fmla="*/ 1351928 w 5410507"/>
                <a:gd name="connsiteY63" fmla="*/ 639761 h 1348843"/>
                <a:gd name="connsiteX64" fmla="*/ 1351928 w 5410507"/>
                <a:gd name="connsiteY64" fmla="*/ 660456 h 1348843"/>
                <a:gd name="connsiteX65" fmla="*/ 1579155 w 5410507"/>
                <a:gd name="connsiteY65" fmla="*/ 660456 h 1348843"/>
                <a:gd name="connsiteX66" fmla="*/ 1579155 w 5410507"/>
                <a:gd name="connsiteY66" fmla="*/ 680642 h 1348843"/>
                <a:gd name="connsiteX67" fmla="*/ 1672128 w 5410507"/>
                <a:gd name="connsiteY67" fmla="*/ 680642 h 1348843"/>
                <a:gd name="connsiteX68" fmla="*/ 1672128 w 5410507"/>
                <a:gd name="connsiteY68" fmla="*/ 701083 h 1348843"/>
                <a:gd name="connsiteX69" fmla="*/ 1742240 w 5410507"/>
                <a:gd name="connsiteY69" fmla="*/ 701083 h 1348843"/>
                <a:gd name="connsiteX70" fmla="*/ 1742240 w 5410507"/>
                <a:gd name="connsiteY70" fmla="*/ 721143 h 1348843"/>
                <a:gd name="connsiteX71" fmla="*/ 1889448 w 5410507"/>
                <a:gd name="connsiteY71" fmla="*/ 721143 h 1348843"/>
                <a:gd name="connsiteX72" fmla="*/ 1889448 w 5410507"/>
                <a:gd name="connsiteY72" fmla="*/ 743362 h 1348843"/>
                <a:gd name="connsiteX73" fmla="*/ 1899736 w 5410507"/>
                <a:gd name="connsiteY73" fmla="*/ 743362 h 1348843"/>
                <a:gd name="connsiteX74" fmla="*/ 1899736 w 5410507"/>
                <a:gd name="connsiteY74" fmla="*/ 748313 h 1348843"/>
                <a:gd name="connsiteX75" fmla="*/ 1906468 w 5410507"/>
                <a:gd name="connsiteY75" fmla="*/ 748313 h 1348843"/>
                <a:gd name="connsiteX76" fmla="*/ 1906468 w 5410507"/>
                <a:gd name="connsiteY76" fmla="*/ 765580 h 1348843"/>
                <a:gd name="connsiteX77" fmla="*/ 2016080 w 5410507"/>
                <a:gd name="connsiteY77" fmla="*/ 765580 h 1348843"/>
                <a:gd name="connsiteX78" fmla="*/ 2016080 w 5410507"/>
                <a:gd name="connsiteY78" fmla="*/ 786275 h 1348843"/>
                <a:gd name="connsiteX79" fmla="*/ 2022304 w 5410507"/>
                <a:gd name="connsiteY79" fmla="*/ 786275 h 1348843"/>
                <a:gd name="connsiteX80" fmla="*/ 2022304 w 5410507"/>
                <a:gd name="connsiteY80" fmla="*/ 804176 h 1348843"/>
                <a:gd name="connsiteX81" fmla="*/ 2031068 w 5410507"/>
                <a:gd name="connsiteY81" fmla="*/ 804176 h 1348843"/>
                <a:gd name="connsiteX82" fmla="*/ 2031068 w 5410507"/>
                <a:gd name="connsiteY82" fmla="*/ 809382 h 1348843"/>
                <a:gd name="connsiteX83" fmla="*/ 2037927 w 5410507"/>
                <a:gd name="connsiteY83" fmla="*/ 809382 h 1348843"/>
                <a:gd name="connsiteX84" fmla="*/ 2037927 w 5410507"/>
                <a:gd name="connsiteY84" fmla="*/ 824617 h 1348843"/>
                <a:gd name="connsiteX85" fmla="*/ 2045166 w 5410507"/>
                <a:gd name="connsiteY85" fmla="*/ 824617 h 1348843"/>
                <a:gd name="connsiteX86" fmla="*/ 2045166 w 5410507"/>
                <a:gd name="connsiteY86" fmla="*/ 829188 h 1348843"/>
                <a:gd name="connsiteX87" fmla="*/ 2053803 w 5410507"/>
                <a:gd name="connsiteY87" fmla="*/ 829188 h 1348843"/>
                <a:gd name="connsiteX88" fmla="*/ 2053803 w 5410507"/>
                <a:gd name="connsiteY88" fmla="*/ 846328 h 1348843"/>
                <a:gd name="connsiteX89" fmla="*/ 2085175 w 5410507"/>
                <a:gd name="connsiteY89" fmla="*/ 846328 h 1348843"/>
                <a:gd name="connsiteX90" fmla="*/ 2085175 w 5410507"/>
                <a:gd name="connsiteY90" fmla="*/ 865372 h 1348843"/>
                <a:gd name="connsiteX91" fmla="*/ 2093177 w 5410507"/>
                <a:gd name="connsiteY91" fmla="*/ 865372 h 1348843"/>
                <a:gd name="connsiteX92" fmla="*/ 2093177 w 5410507"/>
                <a:gd name="connsiteY92" fmla="*/ 869562 h 1348843"/>
                <a:gd name="connsiteX93" fmla="*/ 2101179 w 5410507"/>
                <a:gd name="connsiteY93" fmla="*/ 869562 h 1348843"/>
                <a:gd name="connsiteX94" fmla="*/ 2101179 w 5410507"/>
                <a:gd name="connsiteY94" fmla="*/ 891272 h 1348843"/>
                <a:gd name="connsiteX95" fmla="*/ 2203298 w 5410507"/>
                <a:gd name="connsiteY95" fmla="*/ 891272 h 1348843"/>
                <a:gd name="connsiteX96" fmla="*/ 2203298 w 5410507"/>
                <a:gd name="connsiteY96" fmla="*/ 909682 h 1348843"/>
                <a:gd name="connsiteX97" fmla="*/ 2210664 w 5410507"/>
                <a:gd name="connsiteY97" fmla="*/ 909682 h 1348843"/>
                <a:gd name="connsiteX98" fmla="*/ 2210664 w 5410507"/>
                <a:gd name="connsiteY98" fmla="*/ 914252 h 1348843"/>
                <a:gd name="connsiteX99" fmla="*/ 2218031 w 5410507"/>
                <a:gd name="connsiteY99" fmla="*/ 914252 h 1348843"/>
                <a:gd name="connsiteX100" fmla="*/ 2218031 w 5410507"/>
                <a:gd name="connsiteY100" fmla="*/ 931900 h 1348843"/>
                <a:gd name="connsiteX101" fmla="*/ 2498222 w 5410507"/>
                <a:gd name="connsiteY101" fmla="*/ 931900 h 1348843"/>
                <a:gd name="connsiteX102" fmla="*/ 2498222 w 5410507"/>
                <a:gd name="connsiteY102" fmla="*/ 951960 h 1348843"/>
                <a:gd name="connsiteX103" fmla="*/ 2537723 w 5410507"/>
                <a:gd name="connsiteY103" fmla="*/ 951960 h 1348843"/>
                <a:gd name="connsiteX104" fmla="*/ 2537723 w 5410507"/>
                <a:gd name="connsiteY104" fmla="*/ 972020 h 1348843"/>
                <a:gd name="connsiteX105" fmla="*/ 2849795 w 5410507"/>
                <a:gd name="connsiteY105" fmla="*/ 972020 h 1348843"/>
                <a:gd name="connsiteX106" fmla="*/ 2849795 w 5410507"/>
                <a:gd name="connsiteY106" fmla="*/ 996777 h 1348843"/>
                <a:gd name="connsiteX107" fmla="*/ 2919779 w 5410507"/>
                <a:gd name="connsiteY107" fmla="*/ 996777 h 1348843"/>
                <a:gd name="connsiteX108" fmla="*/ 2919779 w 5410507"/>
                <a:gd name="connsiteY108" fmla="*/ 1036644 h 1348843"/>
                <a:gd name="connsiteX109" fmla="*/ 3013134 w 5410507"/>
                <a:gd name="connsiteY109" fmla="*/ 1036644 h 1348843"/>
                <a:gd name="connsiteX110" fmla="*/ 3013134 w 5410507"/>
                <a:gd name="connsiteY110" fmla="*/ 1057719 h 1348843"/>
                <a:gd name="connsiteX111" fmla="*/ 3340955 w 5410507"/>
                <a:gd name="connsiteY111" fmla="*/ 1057719 h 1348843"/>
                <a:gd name="connsiteX112" fmla="*/ 3340955 w 5410507"/>
                <a:gd name="connsiteY112" fmla="*/ 1101267 h 1348843"/>
                <a:gd name="connsiteX113" fmla="*/ 3510136 w 5410507"/>
                <a:gd name="connsiteY113" fmla="*/ 1101267 h 1348843"/>
                <a:gd name="connsiteX114" fmla="*/ 3510136 w 5410507"/>
                <a:gd name="connsiteY114" fmla="*/ 1122343 h 1348843"/>
                <a:gd name="connsiteX115" fmla="*/ 3777245 w 5410507"/>
                <a:gd name="connsiteY115" fmla="*/ 1122343 h 1348843"/>
                <a:gd name="connsiteX116" fmla="*/ 3777245 w 5410507"/>
                <a:gd name="connsiteY116" fmla="*/ 1142149 h 1348843"/>
                <a:gd name="connsiteX117" fmla="*/ 3964081 w 5410507"/>
                <a:gd name="connsiteY117" fmla="*/ 1142149 h 1348843"/>
                <a:gd name="connsiteX118" fmla="*/ 3964081 w 5410507"/>
                <a:gd name="connsiteY118" fmla="*/ 1162717 h 1348843"/>
                <a:gd name="connsiteX119" fmla="*/ 3995326 w 5410507"/>
                <a:gd name="connsiteY119" fmla="*/ 1162717 h 1348843"/>
                <a:gd name="connsiteX120" fmla="*/ 3995326 w 5410507"/>
                <a:gd name="connsiteY120" fmla="*/ 1186966 h 1348843"/>
                <a:gd name="connsiteX121" fmla="*/ 4182671 w 5410507"/>
                <a:gd name="connsiteY121" fmla="*/ 1186966 h 1348843"/>
                <a:gd name="connsiteX122" fmla="*/ 4182671 w 5410507"/>
                <a:gd name="connsiteY122" fmla="*/ 1227975 h 1348843"/>
                <a:gd name="connsiteX123" fmla="*/ 4221029 w 5410507"/>
                <a:gd name="connsiteY123" fmla="*/ 1227975 h 1348843"/>
                <a:gd name="connsiteX124" fmla="*/ 4221029 w 5410507"/>
                <a:gd name="connsiteY124" fmla="*/ 1252098 h 1348843"/>
                <a:gd name="connsiteX125" fmla="*/ 4604482 w 5410507"/>
                <a:gd name="connsiteY125" fmla="*/ 1252098 h 1348843"/>
                <a:gd name="connsiteX126" fmla="*/ 4604482 w 5410507"/>
                <a:gd name="connsiteY126" fmla="*/ 1276728 h 1348843"/>
                <a:gd name="connsiteX127" fmla="*/ 4611213 w 5410507"/>
                <a:gd name="connsiteY127" fmla="*/ 1276728 h 1348843"/>
                <a:gd name="connsiteX128" fmla="*/ 4611213 w 5410507"/>
                <a:gd name="connsiteY128" fmla="*/ 1319768 h 1348843"/>
                <a:gd name="connsiteX129" fmla="*/ 4752198 w 5410507"/>
                <a:gd name="connsiteY129" fmla="*/ 1319768 h 1348843"/>
                <a:gd name="connsiteX130" fmla="*/ 4752198 w 5410507"/>
                <a:gd name="connsiteY130" fmla="*/ 1348843 h 1348843"/>
                <a:gd name="connsiteX131" fmla="*/ 5410507 w 5410507"/>
                <a:gd name="connsiteY131" fmla="*/ 1348843 h 1348843"/>
                <a:gd name="connsiteX0" fmla="*/ 0 w 5237051"/>
                <a:gd name="connsiteY0" fmla="*/ 0 h 1353025"/>
                <a:gd name="connsiteX1" fmla="*/ 97673 w 5237051"/>
                <a:gd name="connsiteY1" fmla="*/ 0 h 1353025"/>
                <a:gd name="connsiteX2" fmla="*/ 97673 w 5237051"/>
                <a:gd name="connsiteY2" fmla="*/ 15870 h 1353025"/>
                <a:gd name="connsiteX3" fmla="*/ 315628 w 5237051"/>
                <a:gd name="connsiteY3" fmla="*/ 15870 h 1353025"/>
                <a:gd name="connsiteX4" fmla="*/ 315628 w 5237051"/>
                <a:gd name="connsiteY4" fmla="*/ 34280 h 1353025"/>
                <a:gd name="connsiteX5" fmla="*/ 323503 w 5237051"/>
                <a:gd name="connsiteY5" fmla="*/ 34280 h 1353025"/>
                <a:gd name="connsiteX6" fmla="*/ 323503 w 5237051"/>
                <a:gd name="connsiteY6" fmla="*/ 39612 h 1353025"/>
                <a:gd name="connsiteX7" fmla="*/ 330742 w 5237051"/>
                <a:gd name="connsiteY7" fmla="*/ 39612 h 1353025"/>
                <a:gd name="connsiteX8" fmla="*/ 330742 w 5237051"/>
                <a:gd name="connsiteY8" fmla="*/ 87477 h 1353025"/>
                <a:gd name="connsiteX9" fmla="*/ 362242 w 5237051"/>
                <a:gd name="connsiteY9" fmla="*/ 87477 h 1353025"/>
                <a:gd name="connsiteX10" fmla="*/ 362242 w 5237051"/>
                <a:gd name="connsiteY10" fmla="*/ 109695 h 1353025"/>
                <a:gd name="connsiteX11" fmla="*/ 385485 w 5237051"/>
                <a:gd name="connsiteY11" fmla="*/ 109695 h 1353025"/>
                <a:gd name="connsiteX12" fmla="*/ 385485 w 5237051"/>
                <a:gd name="connsiteY12" fmla="*/ 124804 h 1353025"/>
                <a:gd name="connsiteX13" fmla="*/ 401362 w 5237051"/>
                <a:gd name="connsiteY13" fmla="*/ 124804 h 1353025"/>
                <a:gd name="connsiteX14" fmla="*/ 401362 w 5237051"/>
                <a:gd name="connsiteY14" fmla="*/ 164162 h 1353025"/>
                <a:gd name="connsiteX15" fmla="*/ 409490 w 5237051"/>
                <a:gd name="connsiteY15" fmla="*/ 164162 h 1353025"/>
                <a:gd name="connsiteX16" fmla="*/ 409490 w 5237051"/>
                <a:gd name="connsiteY16" fmla="*/ 205297 h 1353025"/>
                <a:gd name="connsiteX17" fmla="*/ 432734 w 5237051"/>
                <a:gd name="connsiteY17" fmla="*/ 205297 h 1353025"/>
                <a:gd name="connsiteX18" fmla="*/ 432734 w 5237051"/>
                <a:gd name="connsiteY18" fmla="*/ 223199 h 1353025"/>
                <a:gd name="connsiteX19" fmla="*/ 479856 w 5237051"/>
                <a:gd name="connsiteY19" fmla="*/ 223199 h 1353025"/>
                <a:gd name="connsiteX20" fmla="*/ 479856 w 5237051"/>
                <a:gd name="connsiteY20" fmla="*/ 242878 h 1353025"/>
                <a:gd name="connsiteX21" fmla="*/ 503734 w 5237051"/>
                <a:gd name="connsiteY21" fmla="*/ 242878 h 1353025"/>
                <a:gd name="connsiteX22" fmla="*/ 503734 w 5237051"/>
                <a:gd name="connsiteY22" fmla="*/ 259764 h 1353025"/>
                <a:gd name="connsiteX23" fmla="*/ 665422 w 5237051"/>
                <a:gd name="connsiteY23" fmla="*/ 259764 h 1353025"/>
                <a:gd name="connsiteX24" fmla="*/ 665422 w 5237051"/>
                <a:gd name="connsiteY24" fmla="*/ 279316 h 1353025"/>
                <a:gd name="connsiteX25" fmla="*/ 705050 w 5237051"/>
                <a:gd name="connsiteY25" fmla="*/ 279316 h 1353025"/>
                <a:gd name="connsiteX26" fmla="*/ 705050 w 5237051"/>
                <a:gd name="connsiteY26" fmla="*/ 302423 h 1353025"/>
                <a:gd name="connsiteX27" fmla="*/ 712036 w 5237051"/>
                <a:gd name="connsiteY27" fmla="*/ 302423 h 1353025"/>
                <a:gd name="connsiteX28" fmla="*/ 712036 w 5237051"/>
                <a:gd name="connsiteY28" fmla="*/ 319563 h 1353025"/>
                <a:gd name="connsiteX29" fmla="*/ 777702 w 5237051"/>
                <a:gd name="connsiteY29" fmla="*/ 319563 h 1353025"/>
                <a:gd name="connsiteX30" fmla="*/ 777702 w 5237051"/>
                <a:gd name="connsiteY30" fmla="*/ 340004 h 1353025"/>
                <a:gd name="connsiteX31" fmla="*/ 830539 w 5237051"/>
                <a:gd name="connsiteY31" fmla="*/ 340004 h 1353025"/>
                <a:gd name="connsiteX32" fmla="*/ 830539 w 5237051"/>
                <a:gd name="connsiteY32" fmla="*/ 381139 h 1353025"/>
                <a:gd name="connsiteX33" fmla="*/ 853021 w 5237051"/>
                <a:gd name="connsiteY33" fmla="*/ 381139 h 1353025"/>
                <a:gd name="connsiteX34" fmla="*/ 853021 w 5237051"/>
                <a:gd name="connsiteY34" fmla="*/ 418593 h 1353025"/>
                <a:gd name="connsiteX35" fmla="*/ 899634 w 5237051"/>
                <a:gd name="connsiteY35" fmla="*/ 418593 h 1353025"/>
                <a:gd name="connsiteX36" fmla="*/ 899634 w 5237051"/>
                <a:gd name="connsiteY36" fmla="*/ 437257 h 1353025"/>
                <a:gd name="connsiteX37" fmla="*/ 1002642 w 5237051"/>
                <a:gd name="connsiteY37" fmla="*/ 437257 h 1353025"/>
                <a:gd name="connsiteX38" fmla="*/ 1002642 w 5237051"/>
                <a:gd name="connsiteY38" fmla="*/ 458332 h 1353025"/>
                <a:gd name="connsiteX39" fmla="*/ 1086979 w 5237051"/>
                <a:gd name="connsiteY39" fmla="*/ 458332 h 1353025"/>
                <a:gd name="connsiteX40" fmla="*/ 1086979 w 5237051"/>
                <a:gd name="connsiteY40" fmla="*/ 477377 h 1353025"/>
                <a:gd name="connsiteX41" fmla="*/ 1181604 w 5237051"/>
                <a:gd name="connsiteY41" fmla="*/ 477377 h 1353025"/>
                <a:gd name="connsiteX42" fmla="*/ 1181604 w 5237051"/>
                <a:gd name="connsiteY42" fmla="*/ 496040 h 1353025"/>
                <a:gd name="connsiteX43" fmla="*/ 1188970 w 5237051"/>
                <a:gd name="connsiteY43" fmla="*/ 496040 h 1353025"/>
                <a:gd name="connsiteX44" fmla="*/ 1188970 w 5237051"/>
                <a:gd name="connsiteY44" fmla="*/ 501499 h 1353025"/>
                <a:gd name="connsiteX45" fmla="*/ 1196210 w 5237051"/>
                <a:gd name="connsiteY45" fmla="*/ 501499 h 1353025"/>
                <a:gd name="connsiteX46" fmla="*/ 1196210 w 5237051"/>
                <a:gd name="connsiteY46" fmla="*/ 520671 h 1353025"/>
                <a:gd name="connsiteX47" fmla="*/ 1204847 w 5237051"/>
                <a:gd name="connsiteY47" fmla="*/ 520671 h 1353025"/>
                <a:gd name="connsiteX48" fmla="*/ 1204847 w 5237051"/>
                <a:gd name="connsiteY48" fmla="*/ 536541 h 1353025"/>
                <a:gd name="connsiteX49" fmla="*/ 1212722 w 5237051"/>
                <a:gd name="connsiteY49" fmla="*/ 536541 h 1353025"/>
                <a:gd name="connsiteX50" fmla="*/ 1212722 w 5237051"/>
                <a:gd name="connsiteY50" fmla="*/ 542000 h 1353025"/>
                <a:gd name="connsiteX51" fmla="*/ 1220343 w 5237051"/>
                <a:gd name="connsiteY51" fmla="*/ 542000 h 1353025"/>
                <a:gd name="connsiteX52" fmla="*/ 1220343 w 5237051"/>
                <a:gd name="connsiteY52" fmla="*/ 558632 h 1353025"/>
                <a:gd name="connsiteX53" fmla="*/ 1250445 w 5237051"/>
                <a:gd name="connsiteY53" fmla="*/ 558632 h 1353025"/>
                <a:gd name="connsiteX54" fmla="*/ 1250445 w 5237051"/>
                <a:gd name="connsiteY54" fmla="*/ 581612 h 1353025"/>
                <a:gd name="connsiteX55" fmla="*/ 1258319 w 5237051"/>
                <a:gd name="connsiteY55" fmla="*/ 581612 h 1353025"/>
                <a:gd name="connsiteX56" fmla="*/ 1258319 w 5237051"/>
                <a:gd name="connsiteY56" fmla="*/ 597482 h 1353025"/>
                <a:gd name="connsiteX57" fmla="*/ 1265940 w 5237051"/>
                <a:gd name="connsiteY57" fmla="*/ 597482 h 1353025"/>
                <a:gd name="connsiteX58" fmla="*/ 1265940 w 5237051"/>
                <a:gd name="connsiteY58" fmla="*/ 602053 h 1353025"/>
                <a:gd name="connsiteX59" fmla="*/ 1274069 w 5237051"/>
                <a:gd name="connsiteY59" fmla="*/ 602053 h 1353025"/>
                <a:gd name="connsiteX60" fmla="*/ 1274069 w 5237051"/>
                <a:gd name="connsiteY60" fmla="*/ 623256 h 1353025"/>
                <a:gd name="connsiteX61" fmla="*/ 1288803 w 5237051"/>
                <a:gd name="connsiteY61" fmla="*/ 623256 h 1353025"/>
                <a:gd name="connsiteX62" fmla="*/ 1288803 w 5237051"/>
                <a:gd name="connsiteY62" fmla="*/ 639761 h 1353025"/>
                <a:gd name="connsiteX63" fmla="*/ 1351928 w 5237051"/>
                <a:gd name="connsiteY63" fmla="*/ 639761 h 1353025"/>
                <a:gd name="connsiteX64" fmla="*/ 1351928 w 5237051"/>
                <a:gd name="connsiteY64" fmla="*/ 660456 h 1353025"/>
                <a:gd name="connsiteX65" fmla="*/ 1579155 w 5237051"/>
                <a:gd name="connsiteY65" fmla="*/ 660456 h 1353025"/>
                <a:gd name="connsiteX66" fmla="*/ 1579155 w 5237051"/>
                <a:gd name="connsiteY66" fmla="*/ 680642 h 1353025"/>
                <a:gd name="connsiteX67" fmla="*/ 1672128 w 5237051"/>
                <a:gd name="connsiteY67" fmla="*/ 680642 h 1353025"/>
                <a:gd name="connsiteX68" fmla="*/ 1672128 w 5237051"/>
                <a:gd name="connsiteY68" fmla="*/ 701083 h 1353025"/>
                <a:gd name="connsiteX69" fmla="*/ 1742240 w 5237051"/>
                <a:gd name="connsiteY69" fmla="*/ 701083 h 1353025"/>
                <a:gd name="connsiteX70" fmla="*/ 1742240 w 5237051"/>
                <a:gd name="connsiteY70" fmla="*/ 721143 h 1353025"/>
                <a:gd name="connsiteX71" fmla="*/ 1889448 w 5237051"/>
                <a:gd name="connsiteY71" fmla="*/ 721143 h 1353025"/>
                <a:gd name="connsiteX72" fmla="*/ 1889448 w 5237051"/>
                <a:gd name="connsiteY72" fmla="*/ 743362 h 1353025"/>
                <a:gd name="connsiteX73" fmla="*/ 1899736 w 5237051"/>
                <a:gd name="connsiteY73" fmla="*/ 743362 h 1353025"/>
                <a:gd name="connsiteX74" fmla="*/ 1899736 w 5237051"/>
                <a:gd name="connsiteY74" fmla="*/ 748313 h 1353025"/>
                <a:gd name="connsiteX75" fmla="*/ 1906468 w 5237051"/>
                <a:gd name="connsiteY75" fmla="*/ 748313 h 1353025"/>
                <a:gd name="connsiteX76" fmla="*/ 1906468 w 5237051"/>
                <a:gd name="connsiteY76" fmla="*/ 765580 h 1353025"/>
                <a:gd name="connsiteX77" fmla="*/ 2016080 w 5237051"/>
                <a:gd name="connsiteY77" fmla="*/ 765580 h 1353025"/>
                <a:gd name="connsiteX78" fmla="*/ 2016080 w 5237051"/>
                <a:gd name="connsiteY78" fmla="*/ 786275 h 1353025"/>
                <a:gd name="connsiteX79" fmla="*/ 2022304 w 5237051"/>
                <a:gd name="connsiteY79" fmla="*/ 786275 h 1353025"/>
                <a:gd name="connsiteX80" fmla="*/ 2022304 w 5237051"/>
                <a:gd name="connsiteY80" fmla="*/ 804176 h 1353025"/>
                <a:gd name="connsiteX81" fmla="*/ 2031068 w 5237051"/>
                <a:gd name="connsiteY81" fmla="*/ 804176 h 1353025"/>
                <a:gd name="connsiteX82" fmla="*/ 2031068 w 5237051"/>
                <a:gd name="connsiteY82" fmla="*/ 809382 h 1353025"/>
                <a:gd name="connsiteX83" fmla="*/ 2037927 w 5237051"/>
                <a:gd name="connsiteY83" fmla="*/ 809382 h 1353025"/>
                <a:gd name="connsiteX84" fmla="*/ 2037927 w 5237051"/>
                <a:gd name="connsiteY84" fmla="*/ 824617 h 1353025"/>
                <a:gd name="connsiteX85" fmla="*/ 2045166 w 5237051"/>
                <a:gd name="connsiteY85" fmla="*/ 824617 h 1353025"/>
                <a:gd name="connsiteX86" fmla="*/ 2045166 w 5237051"/>
                <a:gd name="connsiteY86" fmla="*/ 829188 h 1353025"/>
                <a:gd name="connsiteX87" fmla="*/ 2053803 w 5237051"/>
                <a:gd name="connsiteY87" fmla="*/ 829188 h 1353025"/>
                <a:gd name="connsiteX88" fmla="*/ 2053803 w 5237051"/>
                <a:gd name="connsiteY88" fmla="*/ 846328 h 1353025"/>
                <a:gd name="connsiteX89" fmla="*/ 2085175 w 5237051"/>
                <a:gd name="connsiteY89" fmla="*/ 846328 h 1353025"/>
                <a:gd name="connsiteX90" fmla="*/ 2085175 w 5237051"/>
                <a:gd name="connsiteY90" fmla="*/ 865372 h 1353025"/>
                <a:gd name="connsiteX91" fmla="*/ 2093177 w 5237051"/>
                <a:gd name="connsiteY91" fmla="*/ 865372 h 1353025"/>
                <a:gd name="connsiteX92" fmla="*/ 2093177 w 5237051"/>
                <a:gd name="connsiteY92" fmla="*/ 869562 h 1353025"/>
                <a:gd name="connsiteX93" fmla="*/ 2101179 w 5237051"/>
                <a:gd name="connsiteY93" fmla="*/ 869562 h 1353025"/>
                <a:gd name="connsiteX94" fmla="*/ 2101179 w 5237051"/>
                <a:gd name="connsiteY94" fmla="*/ 891272 h 1353025"/>
                <a:gd name="connsiteX95" fmla="*/ 2203298 w 5237051"/>
                <a:gd name="connsiteY95" fmla="*/ 891272 h 1353025"/>
                <a:gd name="connsiteX96" fmla="*/ 2203298 w 5237051"/>
                <a:gd name="connsiteY96" fmla="*/ 909682 h 1353025"/>
                <a:gd name="connsiteX97" fmla="*/ 2210664 w 5237051"/>
                <a:gd name="connsiteY97" fmla="*/ 909682 h 1353025"/>
                <a:gd name="connsiteX98" fmla="*/ 2210664 w 5237051"/>
                <a:gd name="connsiteY98" fmla="*/ 914252 h 1353025"/>
                <a:gd name="connsiteX99" fmla="*/ 2218031 w 5237051"/>
                <a:gd name="connsiteY99" fmla="*/ 914252 h 1353025"/>
                <a:gd name="connsiteX100" fmla="*/ 2218031 w 5237051"/>
                <a:gd name="connsiteY100" fmla="*/ 931900 h 1353025"/>
                <a:gd name="connsiteX101" fmla="*/ 2498222 w 5237051"/>
                <a:gd name="connsiteY101" fmla="*/ 931900 h 1353025"/>
                <a:gd name="connsiteX102" fmla="*/ 2498222 w 5237051"/>
                <a:gd name="connsiteY102" fmla="*/ 951960 h 1353025"/>
                <a:gd name="connsiteX103" fmla="*/ 2537723 w 5237051"/>
                <a:gd name="connsiteY103" fmla="*/ 951960 h 1353025"/>
                <a:gd name="connsiteX104" fmla="*/ 2537723 w 5237051"/>
                <a:gd name="connsiteY104" fmla="*/ 972020 h 1353025"/>
                <a:gd name="connsiteX105" fmla="*/ 2849795 w 5237051"/>
                <a:gd name="connsiteY105" fmla="*/ 972020 h 1353025"/>
                <a:gd name="connsiteX106" fmla="*/ 2849795 w 5237051"/>
                <a:gd name="connsiteY106" fmla="*/ 996777 h 1353025"/>
                <a:gd name="connsiteX107" fmla="*/ 2919779 w 5237051"/>
                <a:gd name="connsiteY107" fmla="*/ 996777 h 1353025"/>
                <a:gd name="connsiteX108" fmla="*/ 2919779 w 5237051"/>
                <a:gd name="connsiteY108" fmla="*/ 1036644 h 1353025"/>
                <a:gd name="connsiteX109" fmla="*/ 3013134 w 5237051"/>
                <a:gd name="connsiteY109" fmla="*/ 1036644 h 1353025"/>
                <a:gd name="connsiteX110" fmla="*/ 3013134 w 5237051"/>
                <a:gd name="connsiteY110" fmla="*/ 1057719 h 1353025"/>
                <a:gd name="connsiteX111" fmla="*/ 3340955 w 5237051"/>
                <a:gd name="connsiteY111" fmla="*/ 1057719 h 1353025"/>
                <a:gd name="connsiteX112" fmla="*/ 3340955 w 5237051"/>
                <a:gd name="connsiteY112" fmla="*/ 1101267 h 1353025"/>
                <a:gd name="connsiteX113" fmla="*/ 3510136 w 5237051"/>
                <a:gd name="connsiteY113" fmla="*/ 1101267 h 1353025"/>
                <a:gd name="connsiteX114" fmla="*/ 3510136 w 5237051"/>
                <a:gd name="connsiteY114" fmla="*/ 1122343 h 1353025"/>
                <a:gd name="connsiteX115" fmla="*/ 3777245 w 5237051"/>
                <a:gd name="connsiteY115" fmla="*/ 1122343 h 1353025"/>
                <a:gd name="connsiteX116" fmla="*/ 3777245 w 5237051"/>
                <a:gd name="connsiteY116" fmla="*/ 1142149 h 1353025"/>
                <a:gd name="connsiteX117" fmla="*/ 3964081 w 5237051"/>
                <a:gd name="connsiteY117" fmla="*/ 1142149 h 1353025"/>
                <a:gd name="connsiteX118" fmla="*/ 3964081 w 5237051"/>
                <a:gd name="connsiteY118" fmla="*/ 1162717 h 1353025"/>
                <a:gd name="connsiteX119" fmla="*/ 3995326 w 5237051"/>
                <a:gd name="connsiteY119" fmla="*/ 1162717 h 1353025"/>
                <a:gd name="connsiteX120" fmla="*/ 3995326 w 5237051"/>
                <a:gd name="connsiteY120" fmla="*/ 1186966 h 1353025"/>
                <a:gd name="connsiteX121" fmla="*/ 4182671 w 5237051"/>
                <a:gd name="connsiteY121" fmla="*/ 1186966 h 1353025"/>
                <a:gd name="connsiteX122" fmla="*/ 4182671 w 5237051"/>
                <a:gd name="connsiteY122" fmla="*/ 1227975 h 1353025"/>
                <a:gd name="connsiteX123" fmla="*/ 4221029 w 5237051"/>
                <a:gd name="connsiteY123" fmla="*/ 1227975 h 1353025"/>
                <a:gd name="connsiteX124" fmla="*/ 4221029 w 5237051"/>
                <a:gd name="connsiteY124" fmla="*/ 1252098 h 1353025"/>
                <a:gd name="connsiteX125" fmla="*/ 4604482 w 5237051"/>
                <a:gd name="connsiteY125" fmla="*/ 1252098 h 1353025"/>
                <a:gd name="connsiteX126" fmla="*/ 4604482 w 5237051"/>
                <a:gd name="connsiteY126" fmla="*/ 1276728 h 1353025"/>
                <a:gd name="connsiteX127" fmla="*/ 4611213 w 5237051"/>
                <a:gd name="connsiteY127" fmla="*/ 1276728 h 1353025"/>
                <a:gd name="connsiteX128" fmla="*/ 4611213 w 5237051"/>
                <a:gd name="connsiteY128" fmla="*/ 1319768 h 1353025"/>
                <a:gd name="connsiteX129" fmla="*/ 4752198 w 5237051"/>
                <a:gd name="connsiteY129" fmla="*/ 1319768 h 1353025"/>
                <a:gd name="connsiteX130" fmla="*/ 4752198 w 5237051"/>
                <a:gd name="connsiteY130" fmla="*/ 1348843 h 1353025"/>
                <a:gd name="connsiteX131" fmla="*/ 5237051 w 5237051"/>
                <a:gd name="connsiteY131" fmla="*/ 1353025 h 1353025"/>
                <a:gd name="connsiteX0" fmla="*/ 0 w 4849662"/>
                <a:gd name="connsiteY0" fmla="*/ 0 h 1348843"/>
                <a:gd name="connsiteX1" fmla="*/ 97673 w 4849662"/>
                <a:gd name="connsiteY1" fmla="*/ 0 h 1348843"/>
                <a:gd name="connsiteX2" fmla="*/ 97673 w 4849662"/>
                <a:gd name="connsiteY2" fmla="*/ 15870 h 1348843"/>
                <a:gd name="connsiteX3" fmla="*/ 315628 w 4849662"/>
                <a:gd name="connsiteY3" fmla="*/ 15870 h 1348843"/>
                <a:gd name="connsiteX4" fmla="*/ 315628 w 4849662"/>
                <a:gd name="connsiteY4" fmla="*/ 34280 h 1348843"/>
                <a:gd name="connsiteX5" fmla="*/ 323503 w 4849662"/>
                <a:gd name="connsiteY5" fmla="*/ 34280 h 1348843"/>
                <a:gd name="connsiteX6" fmla="*/ 323503 w 4849662"/>
                <a:gd name="connsiteY6" fmla="*/ 39612 h 1348843"/>
                <a:gd name="connsiteX7" fmla="*/ 330742 w 4849662"/>
                <a:gd name="connsiteY7" fmla="*/ 39612 h 1348843"/>
                <a:gd name="connsiteX8" fmla="*/ 330742 w 4849662"/>
                <a:gd name="connsiteY8" fmla="*/ 87477 h 1348843"/>
                <a:gd name="connsiteX9" fmla="*/ 362242 w 4849662"/>
                <a:gd name="connsiteY9" fmla="*/ 87477 h 1348843"/>
                <a:gd name="connsiteX10" fmla="*/ 362242 w 4849662"/>
                <a:gd name="connsiteY10" fmla="*/ 109695 h 1348843"/>
                <a:gd name="connsiteX11" fmla="*/ 385485 w 4849662"/>
                <a:gd name="connsiteY11" fmla="*/ 109695 h 1348843"/>
                <a:gd name="connsiteX12" fmla="*/ 385485 w 4849662"/>
                <a:gd name="connsiteY12" fmla="*/ 124804 h 1348843"/>
                <a:gd name="connsiteX13" fmla="*/ 401362 w 4849662"/>
                <a:gd name="connsiteY13" fmla="*/ 124804 h 1348843"/>
                <a:gd name="connsiteX14" fmla="*/ 401362 w 4849662"/>
                <a:gd name="connsiteY14" fmla="*/ 164162 h 1348843"/>
                <a:gd name="connsiteX15" fmla="*/ 409490 w 4849662"/>
                <a:gd name="connsiteY15" fmla="*/ 164162 h 1348843"/>
                <a:gd name="connsiteX16" fmla="*/ 409490 w 4849662"/>
                <a:gd name="connsiteY16" fmla="*/ 205297 h 1348843"/>
                <a:gd name="connsiteX17" fmla="*/ 432734 w 4849662"/>
                <a:gd name="connsiteY17" fmla="*/ 205297 h 1348843"/>
                <a:gd name="connsiteX18" fmla="*/ 432734 w 4849662"/>
                <a:gd name="connsiteY18" fmla="*/ 223199 h 1348843"/>
                <a:gd name="connsiteX19" fmla="*/ 479856 w 4849662"/>
                <a:gd name="connsiteY19" fmla="*/ 223199 h 1348843"/>
                <a:gd name="connsiteX20" fmla="*/ 479856 w 4849662"/>
                <a:gd name="connsiteY20" fmla="*/ 242878 h 1348843"/>
                <a:gd name="connsiteX21" fmla="*/ 503734 w 4849662"/>
                <a:gd name="connsiteY21" fmla="*/ 242878 h 1348843"/>
                <a:gd name="connsiteX22" fmla="*/ 503734 w 4849662"/>
                <a:gd name="connsiteY22" fmla="*/ 259764 h 1348843"/>
                <a:gd name="connsiteX23" fmla="*/ 665422 w 4849662"/>
                <a:gd name="connsiteY23" fmla="*/ 259764 h 1348843"/>
                <a:gd name="connsiteX24" fmla="*/ 665422 w 4849662"/>
                <a:gd name="connsiteY24" fmla="*/ 279316 h 1348843"/>
                <a:gd name="connsiteX25" fmla="*/ 705050 w 4849662"/>
                <a:gd name="connsiteY25" fmla="*/ 279316 h 1348843"/>
                <a:gd name="connsiteX26" fmla="*/ 705050 w 4849662"/>
                <a:gd name="connsiteY26" fmla="*/ 302423 h 1348843"/>
                <a:gd name="connsiteX27" fmla="*/ 712036 w 4849662"/>
                <a:gd name="connsiteY27" fmla="*/ 302423 h 1348843"/>
                <a:gd name="connsiteX28" fmla="*/ 712036 w 4849662"/>
                <a:gd name="connsiteY28" fmla="*/ 319563 h 1348843"/>
                <a:gd name="connsiteX29" fmla="*/ 777702 w 4849662"/>
                <a:gd name="connsiteY29" fmla="*/ 319563 h 1348843"/>
                <a:gd name="connsiteX30" fmla="*/ 777702 w 4849662"/>
                <a:gd name="connsiteY30" fmla="*/ 340004 h 1348843"/>
                <a:gd name="connsiteX31" fmla="*/ 830539 w 4849662"/>
                <a:gd name="connsiteY31" fmla="*/ 340004 h 1348843"/>
                <a:gd name="connsiteX32" fmla="*/ 830539 w 4849662"/>
                <a:gd name="connsiteY32" fmla="*/ 381139 h 1348843"/>
                <a:gd name="connsiteX33" fmla="*/ 853021 w 4849662"/>
                <a:gd name="connsiteY33" fmla="*/ 381139 h 1348843"/>
                <a:gd name="connsiteX34" fmla="*/ 853021 w 4849662"/>
                <a:gd name="connsiteY34" fmla="*/ 418593 h 1348843"/>
                <a:gd name="connsiteX35" fmla="*/ 899634 w 4849662"/>
                <a:gd name="connsiteY35" fmla="*/ 418593 h 1348843"/>
                <a:gd name="connsiteX36" fmla="*/ 899634 w 4849662"/>
                <a:gd name="connsiteY36" fmla="*/ 437257 h 1348843"/>
                <a:gd name="connsiteX37" fmla="*/ 1002642 w 4849662"/>
                <a:gd name="connsiteY37" fmla="*/ 437257 h 1348843"/>
                <a:gd name="connsiteX38" fmla="*/ 1002642 w 4849662"/>
                <a:gd name="connsiteY38" fmla="*/ 458332 h 1348843"/>
                <a:gd name="connsiteX39" fmla="*/ 1086979 w 4849662"/>
                <a:gd name="connsiteY39" fmla="*/ 458332 h 1348843"/>
                <a:gd name="connsiteX40" fmla="*/ 1086979 w 4849662"/>
                <a:gd name="connsiteY40" fmla="*/ 477377 h 1348843"/>
                <a:gd name="connsiteX41" fmla="*/ 1181604 w 4849662"/>
                <a:gd name="connsiteY41" fmla="*/ 477377 h 1348843"/>
                <a:gd name="connsiteX42" fmla="*/ 1181604 w 4849662"/>
                <a:gd name="connsiteY42" fmla="*/ 496040 h 1348843"/>
                <a:gd name="connsiteX43" fmla="*/ 1188970 w 4849662"/>
                <a:gd name="connsiteY43" fmla="*/ 496040 h 1348843"/>
                <a:gd name="connsiteX44" fmla="*/ 1188970 w 4849662"/>
                <a:gd name="connsiteY44" fmla="*/ 501499 h 1348843"/>
                <a:gd name="connsiteX45" fmla="*/ 1196210 w 4849662"/>
                <a:gd name="connsiteY45" fmla="*/ 501499 h 1348843"/>
                <a:gd name="connsiteX46" fmla="*/ 1196210 w 4849662"/>
                <a:gd name="connsiteY46" fmla="*/ 520671 h 1348843"/>
                <a:gd name="connsiteX47" fmla="*/ 1204847 w 4849662"/>
                <a:gd name="connsiteY47" fmla="*/ 520671 h 1348843"/>
                <a:gd name="connsiteX48" fmla="*/ 1204847 w 4849662"/>
                <a:gd name="connsiteY48" fmla="*/ 536541 h 1348843"/>
                <a:gd name="connsiteX49" fmla="*/ 1212722 w 4849662"/>
                <a:gd name="connsiteY49" fmla="*/ 536541 h 1348843"/>
                <a:gd name="connsiteX50" fmla="*/ 1212722 w 4849662"/>
                <a:gd name="connsiteY50" fmla="*/ 542000 h 1348843"/>
                <a:gd name="connsiteX51" fmla="*/ 1220343 w 4849662"/>
                <a:gd name="connsiteY51" fmla="*/ 542000 h 1348843"/>
                <a:gd name="connsiteX52" fmla="*/ 1220343 w 4849662"/>
                <a:gd name="connsiteY52" fmla="*/ 558632 h 1348843"/>
                <a:gd name="connsiteX53" fmla="*/ 1250445 w 4849662"/>
                <a:gd name="connsiteY53" fmla="*/ 558632 h 1348843"/>
                <a:gd name="connsiteX54" fmla="*/ 1250445 w 4849662"/>
                <a:gd name="connsiteY54" fmla="*/ 581612 h 1348843"/>
                <a:gd name="connsiteX55" fmla="*/ 1258319 w 4849662"/>
                <a:gd name="connsiteY55" fmla="*/ 581612 h 1348843"/>
                <a:gd name="connsiteX56" fmla="*/ 1258319 w 4849662"/>
                <a:gd name="connsiteY56" fmla="*/ 597482 h 1348843"/>
                <a:gd name="connsiteX57" fmla="*/ 1265940 w 4849662"/>
                <a:gd name="connsiteY57" fmla="*/ 597482 h 1348843"/>
                <a:gd name="connsiteX58" fmla="*/ 1265940 w 4849662"/>
                <a:gd name="connsiteY58" fmla="*/ 602053 h 1348843"/>
                <a:gd name="connsiteX59" fmla="*/ 1274069 w 4849662"/>
                <a:gd name="connsiteY59" fmla="*/ 602053 h 1348843"/>
                <a:gd name="connsiteX60" fmla="*/ 1274069 w 4849662"/>
                <a:gd name="connsiteY60" fmla="*/ 623256 h 1348843"/>
                <a:gd name="connsiteX61" fmla="*/ 1288803 w 4849662"/>
                <a:gd name="connsiteY61" fmla="*/ 623256 h 1348843"/>
                <a:gd name="connsiteX62" fmla="*/ 1288803 w 4849662"/>
                <a:gd name="connsiteY62" fmla="*/ 639761 h 1348843"/>
                <a:gd name="connsiteX63" fmla="*/ 1351928 w 4849662"/>
                <a:gd name="connsiteY63" fmla="*/ 639761 h 1348843"/>
                <a:gd name="connsiteX64" fmla="*/ 1351928 w 4849662"/>
                <a:gd name="connsiteY64" fmla="*/ 660456 h 1348843"/>
                <a:gd name="connsiteX65" fmla="*/ 1579155 w 4849662"/>
                <a:gd name="connsiteY65" fmla="*/ 660456 h 1348843"/>
                <a:gd name="connsiteX66" fmla="*/ 1579155 w 4849662"/>
                <a:gd name="connsiteY66" fmla="*/ 680642 h 1348843"/>
                <a:gd name="connsiteX67" fmla="*/ 1672128 w 4849662"/>
                <a:gd name="connsiteY67" fmla="*/ 680642 h 1348843"/>
                <a:gd name="connsiteX68" fmla="*/ 1672128 w 4849662"/>
                <a:gd name="connsiteY68" fmla="*/ 701083 h 1348843"/>
                <a:gd name="connsiteX69" fmla="*/ 1742240 w 4849662"/>
                <a:gd name="connsiteY69" fmla="*/ 701083 h 1348843"/>
                <a:gd name="connsiteX70" fmla="*/ 1742240 w 4849662"/>
                <a:gd name="connsiteY70" fmla="*/ 721143 h 1348843"/>
                <a:gd name="connsiteX71" fmla="*/ 1889448 w 4849662"/>
                <a:gd name="connsiteY71" fmla="*/ 721143 h 1348843"/>
                <a:gd name="connsiteX72" fmla="*/ 1889448 w 4849662"/>
                <a:gd name="connsiteY72" fmla="*/ 743362 h 1348843"/>
                <a:gd name="connsiteX73" fmla="*/ 1899736 w 4849662"/>
                <a:gd name="connsiteY73" fmla="*/ 743362 h 1348843"/>
                <a:gd name="connsiteX74" fmla="*/ 1899736 w 4849662"/>
                <a:gd name="connsiteY74" fmla="*/ 748313 h 1348843"/>
                <a:gd name="connsiteX75" fmla="*/ 1906468 w 4849662"/>
                <a:gd name="connsiteY75" fmla="*/ 748313 h 1348843"/>
                <a:gd name="connsiteX76" fmla="*/ 1906468 w 4849662"/>
                <a:gd name="connsiteY76" fmla="*/ 765580 h 1348843"/>
                <a:gd name="connsiteX77" fmla="*/ 2016080 w 4849662"/>
                <a:gd name="connsiteY77" fmla="*/ 765580 h 1348843"/>
                <a:gd name="connsiteX78" fmla="*/ 2016080 w 4849662"/>
                <a:gd name="connsiteY78" fmla="*/ 786275 h 1348843"/>
                <a:gd name="connsiteX79" fmla="*/ 2022304 w 4849662"/>
                <a:gd name="connsiteY79" fmla="*/ 786275 h 1348843"/>
                <a:gd name="connsiteX80" fmla="*/ 2022304 w 4849662"/>
                <a:gd name="connsiteY80" fmla="*/ 804176 h 1348843"/>
                <a:gd name="connsiteX81" fmla="*/ 2031068 w 4849662"/>
                <a:gd name="connsiteY81" fmla="*/ 804176 h 1348843"/>
                <a:gd name="connsiteX82" fmla="*/ 2031068 w 4849662"/>
                <a:gd name="connsiteY82" fmla="*/ 809382 h 1348843"/>
                <a:gd name="connsiteX83" fmla="*/ 2037927 w 4849662"/>
                <a:gd name="connsiteY83" fmla="*/ 809382 h 1348843"/>
                <a:gd name="connsiteX84" fmla="*/ 2037927 w 4849662"/>
                <a:gd name="connsiteY84" fmla="*/ 824617 h 1348843"/>
                <a:gd name="connsiteX85" fmla="*/ 2045166 w 4849662"/>
                <a:gd name="connsiteY85" fmla="*/ 824617 h 1348843"/>
                <a:gd name="connsiteX86" fmla="*/ 2045166 w 4849662"/>
                <a:gd name="connsiteY86" fmla="*/ 829188 h 1348843"/>
                <a:gd name="connsiteX87" fmla="*/ 2053803 w 4849662"/>
                <a:gd name="connsiteY87" fmla="*/ 829188 h 1348843"/>
                <a:gd name="connsiteX88" fmla="*/ 2053803 w 4849662"/>
                <a:gd name="connsiteY88" fmla="*/ 846328 h 1348843"/>
                <a:gd name="connsiteX89" fmla="*/ 2085175 w 4849662"/>
                <a:gd name="connsiteY89" fmla="*/ 846328 h 1348843"/>
                <a:gd name="connsiteX90" fmla="*/ 2085175 w 4849662"/>
                <a:gd name="connsiteY90" fmla="*/ 865372 h 1348843"/>
                <a:gd name="connsiteX91" fmla="*/ 2093177 w 4849662"/>
                <a:gd name="connsiteY91" fmla="*/ 865372 h 1348843"/>
                <a:gd name="connsiteX92" fmla="*/ 2093177 w 4849662"/>
                <a:gd name="connsiteY92" fmla="*/ 869562 h 1348843"/>
                <a:gd name="connsiteX93" fmla="*/ 2101179 w 4849662"/>
                <a:gd name="connsiteY93" fmla="*/ 869562 h 1348843"/>
                <a:gd name="connsiteX94" fmla="*/ 2101179 w 4849662"/>
                <a:gd name="connsiteY94" fmla="*/ 891272 h 1348843"/>
                <a:gd name="connsiteX95" fmla="*/ 2203298 w 4849662"/>
                <a:gd name="connsiteY95" fmla="*/ 891272 h 1348843"/>
                <a:gd name="connsiteX96" fmla="*/ 2203298 w 4849662"/>
                <a:gd name="connsiteY96" fmla="*/ 909682 h 1348843"/>
                <a:gd name="connsiteX97" fmla="*/ 2210664 w 4849662"/>
                <a:gd name="connsiteY97" fmla="*/ 909682 h 1348843"/>
                <a:gd name="connsiteX98" fmla="*/ 2210664 w 4849662"/>
                <a:gd name="connsiteY98" fmla="*/ 914252 h 1348843"/>
                <a:gd name="connsiteX99" fmla="*/ 2218031 w 4849662"/>
                <a:gd name="connsiteY99" fmla="*/ 914252 h 1348843"/>
                <a:gd name="connsiteX100" fmla="*/ 2218031 w 4849662"/>
                <a:gd name="connsiteY100" fmla="*/ 931900 h 1348843"/>
                <a:gd name="connsiteX101" fmla="*/ 2498222 w 4849662"/>
                <a:gd name="connsiteY101" fmla="*/ 931900 h 1348843"/>
                <a:gd name="connsiteX102" fmla="*/ 2498222 w 4849662"/>
                <a:gd name="connsiteY102" fmla="*/ 951960 h 1348843"/>
                <a:gd name="connsiteX103" fmla="*/ 2537723 w 4849662"/>
                <a:gd name="connsiteY103" fmla="*/ 951960 h 1348843"/>
                <a:gd name="connsiteX104" fmla="*/ 2537723 w 4849662"/>
                <a:gd name="connsiteY104" fmla="*/ 972020 h 1348843"/>
                <a:gd name="connsiteX105" fmla="*/ 2849795 w 4849662"/>
                <a:gd name="connsiteY105" fmla="*/ 972020 h 1348843"/>
                <a:gd name="connsiteX106" fmla="*/ 2849795 w 4849662"/>
                <a:gd name="connsiteY106" fmla="*/ 996777 h 1348843"/>
                <a:gd name="connsiteX107" fmla="*/ 2919779 w 4849662"/>
                <a:gd name="connsiteY107" fmla="*/ 996777 h 1348843"/>
                <a:gd name="connsiteX108" fmla="*/ 2919779 w 4849662"/>
                <a:gd name="connsiteY108" fmla="*/ 1036644 h 1348843"/>
                <a:gd name="connsiteX109" fmla="*/ 3013134 w 4849662"/>
                <a:gd name="connsiteY109" fmla="*/ 1036644 h 1348843"/>
                <a:gd name="connsiteX110" fmla="*/ 3013134 w 4849662"/>
                <a:gd name="connsiteY110" fmla="*/ 1057719 h 1348843"/>
                <a:gd name="connsiteX111" fmla="*/ 3340955 w 4849662"/>
                <a:gd name="connsiteY111" fmla="*/ 1057719 h 1348843"/>
                <a:gd name="connsiteX112" fmla="*/ 3340955 w 4849662"/>
                <a:gd name="connsiteY112" fmla="*/ 1101267 h 1348843"/>
                <a:gd name="connsiteX113" fmla="*/ 3510136 w 4849662"/>
                <a:gd name="connsiteY113" fmla="*/ 1101267 h 1348843"/>
                <a:gd name="connsiteX114" fmla="*/ 3510136 w 4849662"/>
                <a:gd name="connsiteY114" fmla="*/ 1122343 h 1348843"/>
                <a:gd name="connsiteX115" fmla="*/ 3777245 w 4849662"/>
                <a:gd name="connsiteY115" fmla="*/ 1122343 h 1348843"/>
                <a:gd name="connsiteX116" fmla="*/ 3777245 w 4849662"/>
                <a:gd name="connsiteY116" fmla="*/ 1142149 h 1348843"/>
                <a:gd name="connsiteX117" fmla="*/ 3964081 w 4849662"/>
                <a:gd name="connsiteY117" fmla="*/ 1142149 h 1348843"/>
                <a:gd name="connsiteX118" fmla="*/ 3964081 w 4849662"/>
                <a:gd name="connsiteY118" fmla="*/ 1162717 h 1348843"/>
                <a:gd name="connsiteX119" fmla="*/ 3995326 w 4849662"/>
                <a:gd name="connsiteY119" fmla="*/ 1162717 h 1348843"/>
                <a:gd name="connsiteX120" fmla="*/ 3995326 w 4849662"/>
                <a:gd name="connsiteY120" fmla="*/ 1186966 h 1348843"/>
                <a:gd name="connsiteX121" fmla="*/ 4182671 w 4849662"/>
                <a:gd name="connsiteY121" fmla="*/ 1186966 h 1348843"/>
                <a:gd name="connsiteX122" fmla="*/ 4182671 w 4849662"/>
                <a:gd name="connsiteY122" fmla="*/ 1227975 h 1348843"/>
                <a:gd name="connsiteX123" fmla="*/ 4221029 w 4849662"/>
                <a:gd name="connsiteY123" fmla="*/ 1227975 h 1348843"/>
                <a:gd name="connsiteX124" fmla="*/ 4221029 w 4849662"/>
                <a:gd name="connsiteY124" fmla="*/ 1252098 h 1348843"/>
                <a:gd name="connsiteX125" fmla="*/ 4604482 w 4849662"/>
                <a:gd name="connsiteY125" fmla="*/ 1252098 h 1348843"/>
                <a:gd name="connsiteX126" fmla="*/ 4604482 w 4849662"/>
                <a:gd name="connsiteY126" fmla="*/ 1276728 h 1348843"/>
                <a:gd name="connsiteX127" fmla="*/ 4611213 w 4849662"/>
                <a:gd name="connsiteY127" fmla="*/ 1276728 h 1348843"/>
                <a:gd name="connsiteX128" fmla="*/ 4611213 w 4849662"/>
                <a:gd name="connsiteY128" fmla="*/ 1319768 h 1348843"/>
                <a:gd name="connsiteX129" fmla="*/ 4752198 w 4849662"/>
                <a:gd name="connsiteY129" fmla="*/ 1319768 h 1348843"/>
                <a:gd name="connsiteX130" fmla="*/ 4752198 w 4849662"/>
                <a:gd name="connsiteY130" fmla="*/ 1348843 h 1348843"/>
                <a:gd name="connsiteX131" fmla="*/ 4849662 w 4849662"/>
                <a:gd name="connsiteY131" fmla="*/ 1340479 h 1348843"/>
                <a:gd name="connsiteX0" fmla="*/ 0 w 4803405"/>
                <a:gd name="connsiteY0" fmla="*/ 0 h 1348843"/>
                <a:gd name="connsiteX1" fmla="*/ 97673 w 4803405"/>
                <a:gd name="connsiteY1" fmla="*/ 0 h 1348843"/>
                <a:gd name="connsiteX2" fmla="*/ 97673 w 4803405"/>
                <a:gd name="connsiteY2" fmla="*/ 15870 h 1348843"/>
                <a:gd name="connsiteX3" fmla="*/ 315628 w 4803405"/>
                <a:gd name="connsiteY3" fmla="*/ 15870 h 1348843"/>
                <a:gd name="connsiteX4" fmla="*/ 315628 w 4803405"/>
                <a:gd name="connsiteY4" fmla="*/ 34280 h 1348843"/>
                <a:gd name="connsiteX5" fmla="*/ 323503 w 4803405"/>
                <a:gd name="connsiteY5" fmla="*/ 34280 h 1348843"/>
                <a:gd name="connsiteX6" fmla="*/ 323503 w 4803405"/>
                <a:gd name="connsiteY6" fmla="*/ 39612 h 1348843"/>
                <a:gd name="connsiteX7" fmla="*/ 330742 w 4803405"/>
                <a:gd name="connsiteY7" fmla="*/ 39612 h 1348843"/>
                <a:gd name="connsiteX8" fmla="*/ 330742 w 4803405"/>
                <a:gd name="connsiteY8" fmla="*/ 87477 h 1348843"/>
                <a:gd name="connsiteX9" fmla="*/ 362242 w 4803405"/>
                <a:gd name="connsiteY9" fmla="*/ 87477 h 1348843"/>
                <a:gd name="connsiteX10" fmla="*/ 362242 w 4803405"/>
                <a:gd name="connsiteY10" fmla="*/ 109695 h 1348843"/>
                <a:gd name="connsiteX11" fmla="*/ 385485 w 4803405"/>
                <a:gd name="connsiteY11" fmla="*/ 109695 h 1348843"/>
                <a:gd name="connsiteX12" fmla="*/ 385485 w 4803405"/>
                <a:gd name="connsiteY12" fmla="*/ 124804 h 1348843"/>
                <a:gd name="connsiteX13" fmla="*/ 401362 w 4803405"/>
                <a:gd name="connsiteY13" fmla="*/ 124804 h 1348843"/>
                <a:gd name="connsiteX14" fmla="*/ 401362 w 4803405"/>
                <a:gd name="connsiteY14" fmla="*/ 164162 h 1348843"/>
                <a:gd name="connsiteX15" fmla="*/ 409490 w 4803405"/>
                <a:gd name="connsiteY15" fmla="*/ 164162 h 1348843"/>
                <a:gd name="connsiteX16" fmla="*/ 409490 w 4803405"/>
                <a:gd name="connsiteY16" fmla="*/ 205297 h 1348843"/>
                <a:gd name="connsiteX17" fmla="*/ 432734 w 4803405"/>
                <a:gd name="connsiteY17" fmla="*/ 205297 h 1348843"/>
                <a:gd name="connsiteX18" fmla="*/ 432734 w 4803405"/>
                <a:gd name="connsiteY18" fmla="*/ 223199 h 1348843"/>
                <a:gd name="connsiteX19" fmla="*/ 479856 w 4803405"/>
                <a:gd name="connsiteY19" fmla="*/ 223199 h 1348843"/>
                <a:gd name="connsiteX20" fmla="*/ 479856 w 4803405"/>
                <a:gd name="connsiteY20" fmla="*/ 242878 h 1348843"/>
                <a:gd name="connsiteX21" fmla="*/ 503734 w 4803405"/>
                <a:gd name="connsiteY21" fmla="*/ 242878 h 1348843"/>
                <a:gd name="connsiteX22" fmla="*/ 503734 w 4803405"/>
                <a:gd name="connsiteY22" fmla="*/ 259764 h 1348843"/>
                <a:gd name="connsiteX23" fmla="*/ 665422 w 4803405"/>
                <a:gd name="connsiteY23" fmla="*/ 259764 h 1348843"/>
                <a:gd name="connsiteX24" fmla="*/ 665422 w 4803405"/>
                <a:gd name="connsiteY24" fmla="*/ 279316 h 1348843"/>
                <a:gd name="connsiteX25" fmla="*/ 705050 w 4803405"/>
                <a:gd name="connsiteY25" fmla="*/ 279316 h 1348843"/>
                <a:gd name="connsiteX26" fmla="*/ 705050 w 4803405"/>
                <a:gd name="connsiteY26" fmla="*/ 302423 h 1348843"/>
                <a:gd name="connsiteX27" fmla="*/ 712036 w 4803405"/>
                <a:gd name="connsiteY27" fmla="*/ 302423 h 1348843"/>
                <a:gd name="connsiteX28" fmla="*/ 712036 w 4803405"/>
                <a:gd name="connsiteY28" fmla="*/ 319563 h 1348843"/>
                <a:gd name="connsiteX29" fmla="*/ 777702 w 4803405"/>
                <a:gd name="connsiteY29" fmla="*/ 319563 h 1348843"/>
                <a:gd name="connsiteX30" fmla="*/ 777702 w 4803405"/>
                <a:gd name="connsiteY30" fmla="*/ 340004 h 1348843"/>
                <a:gd name="connsiteX31" fmla="*/ 830539 w 4803405"/>
                <a:gd name="connsiteY31" fmla="*/ 340004 h 1348843"/>
                <a:gd name="connsiteX32" fmla="*/ 830539 w 4803405"/>
                <a:gd name="connsiteY32" fmla="*/ 381139 h 1348843"/>
                <a:gd name="connsiteX33" fmla="*/ 853021 w 4803405"/>
                <a:gd name="connsiteY33" fmla="*/ 381139 h 1348843"/>
                <a:gd name="connsiteX34" fmla="*/ 853021 w 4803405"/>
                <a:gd name="connsiteY34" fmla="*/ 418593 h 1348843"/>
                <a:gd name="connsiteX35" fmla="*/ 899634 w 4803405"/>
                <a:gd name="connsiteY35" fmla="*/ 418593 h 1348843"/>
                <a:gd name="connsiteX36" fmla="*/ 899634 w 4803405"/>
                <a:gd name="connsiteY36" fmla="*/ 437257 h 1348843"/>
                <a:gd name="connsiteX37" fmla="*/ 1002642 w 4803405"/>
                <a:gd name="connsiteY37" fmla="*/ 437257 h 1348843"/>
                <a:gd name="connsiteX38" fmla="*/ 1002642 w 4803405"/>
                <a:gd name="connsiteY38" fmla="*/ 458332 h 1348843"/>
                <a:gd name="connsiteX39" fmla="*/ 1086979 w 4803405"/>
                <a:gd name="connsiteY39" fmla="*/ 458332 h 1348843"/>
                <a:gd name="connsiteX40" fmla="*/ 1086979 w 4803405"/>
                <a:gd name="connsiteY40" fmla="*/ 477377 h 1348843"/>
                <a:gd name="connsiteX41" fmla="*/ 1181604 w 4803405"/>
                <a:gd name="connsiteY41" fmla="*/ 477377 h 1348843"/>
                <a:gd name="connsiteX42" fmla="*/ 1181604 w 4803405"/>
                <a:gd name="connsiteY42" fmla="*/ 496040 h 1348843"/>
                <a:gd name="connsiteX43" fmla="*/ 1188970 w 4803405"/>
                <a:gd name="connsiteY43" fmla="*/ 496040 h 1348843"/>
                <a:gd name="connsiteX44" fmla="*/ 1188970 w 4803405"/>
                <a:gd name="connsiteY44" fmla="*/ 501499 h 1348843"/>
                <a:gd name="connsiteX45" fmla="*/ 1196210 w 4803405"/>
                <a:gd name="connsiteY45" fmla="*/ 501499 h 1348843"/>
                <a:gd name="connsiteX46" fmla="*/ 1196210 w 4803405"/>
                <a:gd name="connsiteY46" fmla="*/ 520671 h 1348843"/>
                <a:gd name="connsiteX47" fmla="*/ 1204847 w 4803405"/>
                <a:gd name="connsiteY47" fmla="*/ 520671 h 1348843"/>
                <a:gd name="connsiteX48" fmla="*/ 1204847 w 4803405"/>
                <a:gd name="connsiteY48" fmla="*/ 536541 h 1348843"/>
                <a:gd name="connsiteX49" fmla="*/ 1212722 w 4803405"/>
                <a:gd name="connsiteY49" fmla="*/ 536541 h 1348843"/>
                <a:gd name="connsiteX50" fmla="*/ 1212722 w 4803405"/>
                <a:gd name="connsiteY50" fmla="*/ 542000 h 1348843"/>
                <a:gd name="connsiteX51" fmla="*/ 1220343 w 4803405"/>
                <a:gd name="connsiteY51" fmla="*/ 542000 h 1348843"/>
                <a:gd name="connsiteX52" fmla="*/ 1220343 w 4803405"/>
                <a:gd name="connsiteY52" fmla="*/ 558632 h 1348843"/>
                <a:gd name="connsiteX53" fmla="*/ 1250445 w 4803405"/>
                <a:gd name="connsiteY53" fmla="*/ 558632 h 1348843"/>
                <a:gd name="connsiteX54" fmla="*/ 1250445 w 4803405"/>
                <a:gd name="connsiteY54" fmla="*/ 581612 h 1348843"/>
                <a:gd name="connsiteX55" fmla="*/ 1258319 w 4803405"/>
                <a:gd name="connsiteY55" fmla="*/ 581612 h 1348843"/>
                <a:gd name="connsiteX56" fmla="*/ 1258319 w 4803405"/>
                <a:gd name="connsiteY56" fmla="*/ 597482 h 1348843"/>
                <a:gd name="connsiteX57" fmla="*/ 1265940 w 4803405"/>
                <a:gd name="connsiteY57" fmla="*/ 597482 h 1348843"/>
                <a:gd name="connsiteX58" fmla="*/ 1265940 w 4803405"/>
                <a:gd name="connsiteY58" fmla="*/ 602053 h 1348843"/>
                <a:gd name="connsiteX59" fmla="*/ 1274069 w 4803405"/>
                <a:gd name="connsiteY59" fmla="*/ 602053 h 1348843"/>
                <a:gd name="connsiteX60" fmla="*/ 1274069 w 4803405"/>
                <a:gd name="connsiteY60" fmla="*/ 623256 h 1348843"/>
                <a:gd name="connsiteX61" fmla="*/ 1288803 w 4803405"/>
                <a:gd name="connsiteY61" fmla="*/ 623256 h 1348843"/>
                <a:gd name="connsiteX62" fmla="*/ 1288803 w 4803405"/>
                <a:gd name="connsiteY62" fmla="*/ 639761 h 1348843"/>
                <a:gd name="connsiteX63" fmla="*/ 1351928 w 4803405"/>
                <a:gd name="connsiteY63" fmla="*/ 639761 h 1348843"/>
                <a:gd name="connsiteX64" fmla="*/ 1351928 w 4803405"/>
                <a:gd name="connsiteY64" fmla="*/ 660456 h 1348843"/>
                <a:gd name="connsiteX65" fmla="*/ 1579155 w 4803405"/>
                <a:gd name="connsiteY65" fmla="*/ 660456 h 1348843"/>
                <a:gd name="connsiteX66" fmla="*/ 1579155 w 4803405"/>
                <a:gd name="connsiteY66" fmla="*/ 680642 h 1348843"/>
                <a:gd name="connsiteX67" fmla="*/ 1672128 w 4803405"/>
                <a:gd name="connsiteY67" fmla="*/ 680642 h 1348843"/>
                <a:gd name="connsiteX68" fmla="*/ 1672128 w 4803405"/>
                <a:gd name="connsiteY68" fmla="*/ 701083 h 1348843"/>
                <a:gd name="connsiteX69" fmla="*/ 1742240 w 4803405"/>
                <a:gd name="connsiteY69" fmla="*/ 701083 h 1348843"/>
                <a:gd name="connsiteX70" fmla="*/ 1742240 w 4803405"/>
                <a:gd name="connsiteY70" fmla="*/ 721143 h 1348843"/>
                <a:gd name="connsiteX71" fmla="*/ 1889448 w 4803405"/>
                <a:gd name="connsiteY71" fmla="*/ 721143 h 1348843"/>
                <a:gd name="connsiteX72" fmla="*/ 1889448 w 4803405"/>
                <a:gd name="connsiteY72" fmla="*/ 743362 h 1348843"/>
                <a:gd name="connsiteX73" fmla="*/ 1899736 w 4803405"/>
                <a:gd name="connsiteY73" fmla="*/ 743362 h 1348843"/>
                <a:gd name="connsiteX74" fmla="*/ 1899736 w 4803405"/>
                <a:gd name="connsiteY74" fmla="*/ 748313 h 1348843"/>
                <a:gd name="connsiteX75" fmla="*/ 1906468 w 4803405"/>
                <a:gd name="connsiteY75" fmla="*/ 748313 h 1348843"/>
                <a:gd name="connsiteX76" fmla="*/ 1906468 w 4803405"/>
                <a:gd name="connsiteY76" fmla="*/ 765580 h 1348843"/>
                <a:gd name="connsiteX77" fmla="*/ 2016080 w 4803405"/>
                <a:gd name="connsiteY77" fmla="*/ 765580 h 1348843"/>
                <a:gd name="connsiteX78" fmla="*/ 2016080 w 4803405"/>
                <a:gd name="connsiteY78" fmla="*/ 786275 h 1348843"/>
                <a:gd name="connsiteX79" fmla="*/ 2022304 w 4803405"/>
                <a:gd name="connsiteY79" fmla="*/ 786275 h 1348843"/>
                <a:gd name="connsiteX80" fmla="*/ 2022304 w 4803405"/>
                <a:gd name="connsiteY80" fmla="*/ 804176 h 1348843"/>
                <a:gd name="connsiteX81" fmla="*/ 2031068 w 4803405"/>
                <a:gd name="connsiteY81" fmla="*/ 804176 h 1348843"/>
                <a:gd name="connsiteX82" fmla="*/ 2031068 w 4803405"/>
                <a:gd name="connsiteY82" fmla="*/ 809382 h 1348843"/>
                <a:gd name="connsiteX83" fmla="*/ 2037927 w 4803405"/>
                <a:gd name="connsiteY83" fmla="*/ 809382 h 1348843"/>
                <a:gd name="connsiteX84" fmla="*/ 2037927 w 4803405"/>
                <a:gd name="connsiteY84" fmla="*/ 824617 h 1348843"/>
                <a:gd name="connsiteX85" fmla="*/ 2045166 w 4803405"/>
                <a:gd name="connsiteY85" fmla="*/ 824617 h 1348843"/>
                <a:gd name="connsiteX86" fmla="*/ 2045166 w 4803405"/>
                <a:gd name="connsiteY86" fmla="*/ 829188 h 1348843"/>
                <a:gd name="connsiteX87" fmla="*/ 2053803 w 4803405"/>
                <a:gd name="connsiteY87" fmla="*/ 829188 h 1348843"/>
                <a:gd name="connsiteX88" fmla="*/ 2053803 w 4803405"/>
                <a:gd name="connsiteY88" fmla="*/ 846328 h 1348843"/>
                <a:gd name="connsiteX89" fmla="*/ 2085175 w 4803405"/>
                <a:gd name="connsiteY89" fmla="*/ 846328 h 1348843"/>
                <a:gd name="connsiteX90" fmla="*/ 2085175 w 4803405"/>
                <a:gd name="connsiteY90" fmla="*/ 865372 h 1348843"/>
                <a:gd name="connsiteX91" fmla="*/ 2093177 w 4803405"/>
                <a:gd name="connsiteY91" fmla="*/ 865372 h 1348843"/>
                <a:gd name="connsiteX92" fmla="*/ 2093177 w 4803405"/>
                <a:gd name="connsiteY92" fmla="*/ 869562 h 1348843"/>
                <a:gd name="connsiteX93" fmla="*/ 2101179 w 4803405"/>
                <a:gd name="connsiteY93" fmla="*/ 869562 h 1348843"/>
                <a:gd name="connsiteX94" fmla="*/ 2101179 w 4803405"/>
                <a:gd name="connsiteY94" fmla="*/ 891272 h 1348843"/>
                <a:gd name="connsiteX95" fmla="*/ 2203298 w 4803405"/>
                <a:gd name="connsiteY95" fmla="*/ 891272 h 1348843"/>
                <a:gd name="connsiteX96" fmla="*/ 2203298 w 4803405"/>
                <a:gd name="connsiteY96" fmla="*/ 909682 h 1348843"/>
                <a:gd name="connsiteX97" fmla="*/ 2210664 w 4803405"/>
                <a:gd name="connsiteY97" fmla="*/ 909682 h 1348843"/>
                <a:gd name="connsiteX98" fmla="*/ 2210664 w 4803405"/>
                <a:gd name="connsiteY98" fmla="*/ 914252 h 1348843"/>
                <a:gd name="connsiteX99" fmla="*/ 2218031 w 4803405"/>
                <a:gd name="connsiteY99" fmla="*/ 914252 h 1348843"/>
                <a:gd name="connsiteX100" fmla="*/ 2218031 w 4803405"/>
                <a:gd name="connsiteY100" fmla="*/ 931900 h 1348843"/>
                <a:gd name="connsiteX101" fmla="*/ 2498222 w 4803405"/>
                <a:gd name="connsiteY101" fmla="*/ 931900 h 1348843"/>
                <a:gd name="connsiteX102" fmla="*/ 2498222 w 4803405"/>
                <a:gd name="connsiteY102" fmla="*/ 951960 h 1348843"/>
                <a:gd name="connsiteX103" fmla="*/ 2537723 w 4803405"/>
                <a:gd name="connsiteY103" fmla="*/ 951960 h 1348843"/>
                <a:gd name="connsiteX104" fmla="*/ 2537723 w 4803405"/>
                <a:gd name="connsiteY104" fmla="*/ 972020 h 1348843"/>
                <a:gd name="connsiteX105" fmla="*/ 2849795 w 4803405"/>
                <a:gd name="connsiteY105" fmla="*/ 972020 h 1348843"/>
                <a:gd name="connsiteX106" fmla="*/ 2849795 w 4803405"/>
                <a:gd name="connsiteY106" fmla="*/ 996777 h 1348843"/>
                <a:gd name="connsiteX107" fmla="*/ 2919779 w 4803405"/>
                <a:gd name="connsiteY107" fmla="*/ 996777 h 1348843"/>
                <a:gd name="connsiteX108" fmla="*/ 2919779 w 4803405"/>
                <a:gd name="connsiteY108" fmla="*/ 1036644 h 1348843"/>
                <a:gd name="connsiteX109" fmla="*/ 3013134 w 4803405"/>
                <a:gd name="connsiteY109" fmla="*/ 1036644 h 1348843"/>
                <a:gd name="connsiteX110" fmla="*/ 3013134 w 4803405"/>
                <a:gd name="connsiteY110" fmla="*/ 1057719 h 1348843"/>
                <a:gd name="connsiteX111" fmla="*/ 3340955 w 4803405"/>
                <a:gd name="connsiteY111" fmla="*/ 1057719 h 1348843"/>
                <a:gd name="connsiteX112" fmla="*/ 3340955 w 4803405"/>
                <a:gd name="connsiteY112" fmla="*/ 1101267 h 1348843"/>
                <a:gd name="connsiteX113" fmla="*/ 3510136 w 4803405"/>
                <a:gd name="connsiteY113" fmla="*/ 1101267 h 1348843"/>
                <a:gd name="connsiteX114" fmla="*/ 3510136 w 4803405"/>
                <a:gd name="connsiteY114" fmla="*/ 1122343 h 1348843"/>
                <a:gd name="connsiteX115" fmla="*/ 3777245 w 4803405"/>
                <a:gd name="connsiteY115" fmla="*/ 1122343 h 1348843"/>
                <a:gd name="connsiteX116" fmla="*/ 3777245 w 4803405"/>
                <a:gd name="connsiteY116" fmla="*/ 1142149 h 1348843"/>
                <a:gd name="connsiteX117" fmla="*/ 3964081 w 4803405"/>
                <a:gd name="connsiteY117" fmla="*/ 1142149 h 1348843"/>
                <a:gd name="connsiteX118" fmla="*/ 3964081 w 4803405"/>
                <a:gd name="connsiteY118" fmla="*/ 1162717 h 1348843"/>
                <a:gd name="connsiteX119" fmla="*/ 3995326 w 4803405"/>
                <a:gd name="connsiteY119" fmla="*/ 1162717 h 1348843"/>
                <a:gd name="connsiteX120" fmla="*/ 3995326 w 4803405"/>
                <a:gd name="connsiteY120" fmla="*/ 1186966 h 1348843"/>
                <a:gd name="connsiteX121" fmla="*/ 4182671 w 4803405"/>
                <a:gd name="connsiteY121" fmla="*/ 1186966 h 1348843"/>
                <a:gd name="connsiteX122" fmla="*/ 4182671 w 4803405"/>
                <a:gd name="connsiteY122" fmla="*/ 1227975 h 1348843"/>
                <a:gd name="connsiteX123" fmla="*/ 4221029 w 4803405"/>
                <a:gd name="connsiteY123" fmla="*/ 1227975 h 1348843"/>
                <a:gd name="connsiteX124" fmla="*/ 4221029 w 4803405"/>
                <a:gd name="connsiteY124" fmla="*/ 1252098 h 1348843"/>
                <a:gd name="connsiteX125" fmla="*/ 4604482 w 4803405"/>
                <a:gd name="connsiteY125" fmla="*/ 1252098 h 1348843"/>
                <a:gd name="connsiteX126" fmla="*/ 4604482 w 4803405"/>
                <a:gd name="connsiteY126" fmla="*/ 1276728 h 1348843"/>
                <a:gd name="connsiteX127" fmla="*/ 4611213 w 4803405"/>
                <a:gd name="connsiteY127" fmla="*/ 1276728 h 1348843"/>
                <a:gd name="connsiteX128" fmla="*/ 4611213 w 4803405"/>
                <a:gd name="connsiteY128" fmla="*/ 1319768 h 1348843"/>
                <a:gd name="connsiteX129" fmla="*/ 4752198 w 4803405"/>
                <a:gd name="connsiteY129" fmla="*/ 1319768 h 1348843"/>
                <a:gd name="connsiteX130" fmla="*/ 4752198 w 4803405"/>
                <a:gd name="connsiteY130" fmla="*/ 1348843 h 1348843"/>
                <a:gd name="connsiteX131" fmla="*/ 4803405 w 4803405"/>
                <a:gd name="connsiteY131" fmla="*/ 1344662 h 1348843"/>
                <a:gd name="connsiteX0" fmla="*/ 0 w 4814968"/>
                <a:gd name="connsiteY0" fmla="*/ 0 h 1348844"/>
                <a:gd name="connsiteX1" fmla="*/ 97673 w 4814968"/>
                <a:gd name="connsiteY1" fmla="*/ 0 h 1348844"/>
                <a:gd name="connsiteX2" fmla="*/ 97673 w 4814968"/>
                <a:gd name="connsiteY2" fmla="*/ 15870 h 1348844"/>
                <a:gd name="connsiteX3" fmla="*/ 315628 w 4814968"/>
                <a:gd name="connsiteY3" fmla="*/ 15870 h 1348844"/>
                <a:gd name="connsiteX4" fmla="*/ 315628 w 4814968"/>
                <a:gd name="connsiteY4" fmla="*/ 34280 h 1348844"/>
                <a:gd name="connsiteX5" fmla="*/ 323503 w 4814968"/>
                <a:gd name="connsiteY5" fmla="*/ 34280 h 1348844"/>
                <a:gd name="connsiteX6" fmla="*/ 323503 w 4814968"/>
                <a:gd name="connsiteY6" fmla="*/ 39612 h 1348844"/>
                <a:gd name="connsiteX7" fmla="*/ 330742 w 4814968"/>
                <a:gd name="connsiteY7" fmla="*/ 39612 h 1348844"/>
                <a:gd name="connsiteX8" fmla="*/ 330742 w 4814968"/>
                <a:gd name="connsiteY8" fmla="*/ 87477 h 1348844"/>
                <a:gd name="connsiteX9" fmla="*/ 362242 w 4814968"/>
                <a:gd name="connsiteY9" fmla="*/ 87477 h 1348844"/>
                <a:gd name="connsiteX10" fmla="*/ 362242 w 4814968"/>
                <a:gd name="connsiteY10" fmla="*/ 109695 h 1348844"/>
                <a:gd name="connsiteX11" fmla="*/ 385485 w 4814968"/>
                <a:gd name="connsiteY11" fmla="*/ 109695 h 1348844"/>
                <a:gd name="connsiteX12" fmla="*/ 385485 w 4814968"/>
                <a:gd name="connsiteY12" fmla="*/ 124804 h 1348844"/>
                <a:gd name="connsiteX13" fmla="*/ 401362 w 4814968"/>
                <a:gd name="connsiteY13" fmla="*/ 124804 h 1348844"/>
                <a:gd name="connsiteX14" fmla="*/ 401362 w 4814968"/>
                <a:gd name="connsiteY14" fmla="*/ 164162 h 1348844"/>
                <a:gd name="connsiteX15" fmla="*/ 409490 w 4814968"/>
                <a:gd name="connsiteY15" fmla="*/ 164162 h 1348844"/>
                <a:gd name="connsiteX16" fmla="*/ 409490 w 4814968"/>
                <a:gd name="connsiteY16" fmla="*/ 205297 h 1348844"/>
                <a:gd name="connsiteX17" fmla="*/ 432734 w 4814968"/>
                <a:gd name="connsiteY17" fmla="*/ 205297 h 1348844"/>
                <a:gd name="connsiteX18" fmla="*/ 432734 w 4814968"/>
                <a:gd name="connsiteY18" fmla="*/ 223199 h 1348844"/>
                <a:gd name="connsiteX19" fmla="*/ 479856 w 4814968"/>
                <a:gd name="connsiteY19" fmla="*/ 223199 h 1348844"/>
                <a:gd name="connsiteX20" fmla="*/ 479856 w 4814968"/>
                <a:gd name="connsiteY20" fmla="*/ 242878 h 1348844"/>
                <a:gd name="connsiteX21" fmla="*/ 503734 w 4814968"/>
                <a:gd name="connsiteY21" fmla="*/ 242878 h 1348844"/>
                <a:gd name="connsiteX22" fmla="*/ 503734 w 4814968"/>
                <a:gd name="connsiteY22" fmla="*/ 259764 h 1348844"/>
                <a:gd name="connsiteX23" fmla="*/ 665422 w 4814968"/>
                <a:gd name="connsiteY23" fmla="*/ 259764 h 1348844"/>
                <a:gd name="connsiteX24" fmla="*/ 665422 w 4814968"/>
                <a:gd name="connsiteY24" fmla="*/ 279316 h 1348844"/>
                <a:gd name="connsiteX25" fmla="*/ 705050 w 4814968"/>
                <a:gd name="connsiteY25" fmla="*/ 279316 h 1348844"/>
                <a:gd name="connsiteX26" fmla="*/ 705050 w 4814968"/>
                <a:gd name="connsiteY26" fmla="*/ 302423 h 1348844"/>
                <a:gd name="connsiteX27" fmla="*/ 712036 w 4814968"/>
                <a:gd name="connsiteY27" fmla="*/ 302423 h 1348844"/>
                <a:gd name="connsiteX28" fmla="*/ 712036 w 4814968"/>
                <a:gd name="connsiteY28" fmla="*/ 319563 h 1348844"/>
                <a:gd name="connsiteX29" fmla="*/ 777702 w 4814968"/>
                <a:gd name="connsiteY29" fmla="*/ 319563 h 1348844"/>
                <a:gd name="connsiteX30" fmla="*/ 777702 w 4814968"/>
                <a:gd name="connsiteY30" fmla="*/ 340004 h 1348844"/>
                <a:gd name="connsiteX31" fmla="*/ 830539 w 4814968"/>
                <a:gd name="connsiteY31" fmla="*/ 340004 h 1348844"/>
                <a:gd name="connsiteX32" fmla="*/ 830539 w 4814968"/>
                <a:gd name="connsiteY32" fmla="*/ 381139 h 1348844"/>
                <a:gd name="connsiteX33" fmla="*/ 853021 w 4814968"/>
                <a:gd name="connsiteY33" fmla="*/ 381139 h 1348844"/>
                <a:gd name="connsiteX34" fmla="*/ 853021 w 4814968"/>
                <a:gd name="connsiteY34" fmla="*/ 418593 h 1348844"/>
                <a:gd name="connsiteX35" fmla="*/ 899634 w 4814968"/>
                <a:gd name="connsiteY35" fmla="*/ 418593 h 1348844"/>
                <a:gd name="connsiteX36" fmla="*/ 899634 w 4814968"/>
                <a:gd name="connsiteY36" fmla="*/ 437257 h 1348844"/>
                <a:gd name="connsiteX37" fmla="*/ 1002642 w 4814968"/>
                <a:gd name="connsiteY37" fmla="*/ 437257 h 1348844"/>
                <a:gd name="connsiteX38" fmla="*/ 1002642 w 4814968"/>
                <a:gd name="connsiteY38" fmla="*/ 458332 h 1348844"/>
                <a:gd name="connsiteX39" fmla="*/ 1086979 w 4814968"/>
                <a:gd name="connsiteY39" fmla="*/ 458332 h 1348844"/>
                <a:gd name="connsiteX40" fmla="*/ 1086979 w 4814968"/>
                <a:gd name="connsiteY40" fmla="*/ 477377 h 1348844"/>
                <a:gd name="connsiteX41" fmla="*/ 1181604 w 4814968"/>
                <a:gd name="connsiteY41" fmla="*/ 477377 h 1348844"/>
                <a:gd name="connsiteX42" fmla="*/ 1181604 w 4814968"/>
                <a:gd name="connsiteY42" fmla="*/ 496040 h 1348844"/>
                <a:gd name="connsiteX43" fmla="*/ 1188970 w 4814968"/>
                <a:gd name="connsiteY43" fmla="*/ 496040 h 1348844"/>
                <a:gd name="connsiteX44" fmla="*/ 1188970 w 4814968"/>
                <a:gd name="connsiteY44" fmla="*/ 501499 h 1348844"/>
                <a:gd name="connsiteX45" fmla="*/ 1196210 w 4814968"/>
                <a:gd name="connsiteY45" fmla="*/ 501499 h 1348844"/>
                <a:gd name="connsiteX46" fmla="*/ 1196210 w 4814968"/>
                <a:gd name="connsiteY46" fmla="*/ 520671 h 1348844"/>
                <a:gd name="connsiteX47" fmla="*/ 1204847 w 4814968"/>
                <a:gd name="connsiteY47" fmla="*/ 520671 h 1348844"/>
                <a:gd name="connsiteX48" fmla="*/ 1204847 w 4814968"/>
                <a:gd name="connsiteY48" fmla="*/ 536541 h 1348844"/>
                <a:gd name="connsiteX49" fmla="*/ 1212722 w 4814968"/>
                <a:gd name="connsiteY49" fmla="*/ 536541 h 1348844"/>
                <a:gd name="connsiteX50" fmla="*/ 1212722 w 4814968"/>
                <a:gd name="connsiteY50" fmla="*/ 542000 h 1348844"/>
                <a:gd name="connsiteX51" fmla="*/ 1220343 w 4814968"/>
                <a:gd name="connsiteY51" fmla="*/ 542000 h 1348844"/>
                <a:gd name="connsiteX52" fmla="*/ 1220343 w 4814968"/>
                <a:gd name="connsiteY52" fmla="*/ 558632 h 1348844"/>
                <a:gd name="connsiteX53" fmla="*/ 1250445 w 4814968"/>
                <a:gd name="connsiteY53" fmla="*/ 558632 h 1348844"/>
                <a:gd name="connsiteX54" fmla="*/ 1250445 w 4814968"/>
                <a:gd name="connsiteY54" fmla="*/ 581612 h 1348844"/>
                <a:gd name="connsiteX55" fmla="*/ 1258319 w 4814968"/>
                <a:gd name="connsiteY55" fmla="*/ 581612 h 1348844"/>
                <a:gd name="connsiteX56" fmla="*/ 1258319 w 4814968"/>
                <a:gd name="connsiteY56" fmla="*/ 597482 h 1348844"/>
                <a:gd name="connsiteX57" fmla="*/ 1265940 w 4814968"/>
                <a:gd name="connsiteY57" fmla="*/ 597482 h 1348844"/>
                <a:gd name="connsiteX58" fmla="*/ 1265940 w 4814968"/>
                <a:gd name="connsiteY58" fmla="*/ 602053 h 1348844"/>
                <a:gd name="connsiteX59" fmla="*/ 1274069 w 4814968"/>
                <a:gd name="connsiteY59" fmla="*/ 602053 h 1348844"/>
                <a:gd name="connsiteX60" fmla="*/ 1274069 w 4814968"/>
                <a:gd name="connsiteY60" fmla="*/ 623256 h 1348844"/>
                <a:gd name="connsiteX61" fmla="*/ 1288803 w 4814968"/>
                <a:gd name="connsiteY61" fmla="*/ 623256 h 1348844"/>
                <a:gd name="connsiteX62" fmla="*/ 1288803 w 4814968"/>
                <a:gd name="connsiteY62" fmla="*/ 639761 h 1348844"/>
                <a:gd name="connsiteX63" fmla="*/ 1351928 w 4814968"/>
                <a:gd name="connsiteY63" fmla="*/ 639761 h 1348844"/>
                <a:gd name="connsiteX64" fmla="*/ 1351928 w 4814968"/>
                <a:gd name="connsiteY64" fmla="*/ 660456 h 1348844"/>
                <a:gd name="connsiteX65" fmla="*/ 1579155 w 4814968"/>
                <a:gd name="connsiteY65" fmla="*/ 660456 h 1348844"/>
                <a:gd name="connsiteX66" fmla="*/ 1579155 w 4814968"/>
                <a:gd name="connsiteY66" fmla="*/ 680642 h 1348844"/>
                <a:gd name="connsiteX67" fmla="*/ 1672128 w 4814968"/>
                <a:gd name="connsiteY67" fmla="*/ 680642 h 1348844"/>
                <a:gd name="connsiteX68" fmla="*/ 1672128 w 4814968"/>
                <a:gd name="connsiteY68" fmla="*/ 701083 h 1348844"/>
                <a:gd name="connsiteX69" fmla="*/ 1742240 w 4814968"/>
                <a:gd name="connsiteY69" fmla="*/ 701083 h 1348844"/>
                <a:gd name="connsiteX70" fmla="*/ 1742240 w 4814968"/>
                <a:gd name="connsiteY70" fmla="*/ 721143 h 1348844"/>
                <a:gd name="connsiteX71" fmla="*/ 1889448 w 4814968"/>
                <a:gd name="connsiteY71" fmla="*/ 721143 h 1348844"/>
                <a:gd name="connsiteX72" fmla="*/ 1889448 w 4814968"/>
                <a:gd name="connsiteY72" fmla="*/ 743362 h 1348844"/>
                <a:gd name="connsiteX73" fmla="*/ 1899736 w 4814968"/>
                <a:gd name="connsiteY73" fmla="*/ 743362 h 1348844"/>
                <a:gd name="connsiteX74" fmla="*/ 1899736 w 4814968"/>
                <a:gd name="connsiteY74" fmla="*/ 748313 h 1348844"/>
                <a:gd name="connsiteX75" fmla="*/ 1906468 w 4814968"/>
                <a:gd name="connsiteY75" fmla="*/ 748313 h 1348844"/>
                <a:gd name="connsiteX76" fmla="*/ 1906468 w 4814968"/>
                <a:gd name="connsiteY76" fmla="*/ 765580 h 1348844"/>
                <a:gd name="connsiteX77" fmla="*/ 2016080 w 4814968"/>
                <a:gd name="connsiteY77" fmla="*/ 765580 h 1348844"/>
                <a:gd name="connsiteX78" fmla="*/ 2016080 w 4814968"/>
                <a:gd name="connsiteY78" fmla="*/ 786275 h 1348844"/>
                <a:gd name="connsiteX79" fmla="*/ 2022304 w 4814968"/>
                <a:gd name="connsiteY79" fmla="*/ 786275 h 1348844"/>
                <a:gd name="connsiteX80" fmla="*/ 2022304 w 4814968"/>
                <a:gd name="connsiteY80" fmla="*/ 804176 h 1348844"/>
                <a:gd name="connsiteX81" fmla="*/ 2031068 w 4814968"/>
                <a:gd name="connsiteY81" fmla="*/ 804176 h 1348844"/>
                <a:gd name="connsiteX82" fmla="*/ 2031068 w 4814968"/>
                <a:gd name="connsiteY82" fmla="*/ 809382 h 1348844"/>
                <a:gd name="connsiteX83" fmla="*/ 2037927 w 4814968"/>
                <a:gd name="connsiteY83" fmla="*/ 809382 h 1348844"/>
                <a:gd name="connsiteX84" fmla="*/ 2037927 w 4814968"/>
                <a:gd name="connsiteY84" fmla="*/ 824617 h 1348844"/>
                <a:gd name="connsiteX85" fmla="*/ 2045166 w 4814968"/>
                <a:gd name="connsiteY85" fmla="*/ 824617 h 1348844"/>
                <a:gd name="connsiteX86" fmla="*/ 2045166 w 4814968"/>
                <a:gd name="connsiteY86" fmla="*/ 829188 h 1348844"/>
                <a:gd name="connsiteX87" fmla="*/ 2053803 w 4814968"/>
                <a:gd name="connsiteY87" fmla="*/ 829188 h 1348844"/>
                <a:gd name="connsiteX88" fmla="*/ 2053803 w 4814968"/>
                <a:gd name="connsiteY88" fmla="*/ 846328 h 1348844"/>
                <a:gd name="connsiteX89" fmla="*/ 2085175 w 4814968"/>
                <a:gd name="connsiteY89" fmla="*/ 846328 h 1348844"/>
                <a:gd name="connsiteX90" fmla="*/ 2085175 w 4814968"/>
                <a:gd name="connsiteY90" fmla="*/ 865372 h 1348844"/>
                <a:gd name="connsiteX91" fmla="*/ 2093177 w 4814968"/>
                <a:gd name="connsiteY91" fmla="*/ 865372 h 1348844"/>
                <a:gd name="connsiteX92" fmla="*/ 2093177 w 4814968"/>
                <a:gd name="connsiteY92" fmla="*/ 869562 h 1348844"/>
                <a:gd name="connsiteX93" fmla="*/ 2101179 w 4814968"/>
                <a:gd name="connsiteY93" fmla="*/ 869562 h 1348844"/>
                <a:gd name="connsiteX94" fmla="*/ 2101179 w 4814968"/>
                <a:gd name="connsiteY94" fmla="*/ 891272 h 1348844"/>
                <a:gd name="connsiteX95" fmla="*/ 2203298 w 4814968"/>
                <a:gd name="connsiteY95" fmla="*/ 891272 h 1348844"/>
                <a:gd name="connsiteX96" fmla="*/ 2203298 w 4814968"/>
                <a:gd name="connsiteY96" fmla="*/ 909682 h 1348844"/>
                <a:gd name="connsiteX97" fmla="*/ 2210664 w 4814968"/>
                <a:gd name="connsiteY97" fmla="*/ 909682 h 1348844"/>
                <a:gd name="connsiteX98" fmla="*/ 2210664 w 4814968"/>
                <a:gd name="connsiteY98" fmla="*/ 914252 h 1348844"/>
                <a:gd name="connsiteX99" fmla="*/ 2218031 w 4814968"/>
                <a:gd name="connsiteY99" fmla="*/ 914252 h 1348844"/>
                <a:gd name="connsiteX100" fmla="*/ 2218031 w 4814968"/>
                <a:gd name="connsiteY100" fmla="*/ 931900 h 1348844"/>
                <a:gd name="connsiteX101" fmla="*/ 2498222 w 4814968"/>
                <a:gd name="connsiteY101" fmla="*/ 931900 h 1348844"/>
                <a:gd name="connsiteX102" fmla="*/ 2498222 w 4814968"/>
                <a:gd name="connsiteY102" fmla="*/ 951960 h 1348844"/>
                <a:gd name="connsiteX103" fmla="*/ 2537723 w 4814968"/>
                <a:gd name="connsiteY103" fmla="*/ 951960 h 1348844"/>
                <a:gd name="connsiteX104" fmla="*/ 2537723 w 4814968"/>
                <a:gd name="connsiteY104" fmla="*/ 972020 h 1348844"/>
                <a:gd name="connsiteX105" fmla="*/ 2849795 w 4814968"/>
                <a:gd name="connsiteY105" fmla="*/ 972020 h 1348844"/>
                <a:gd name="connsiteX106" fmla="*/ 2849795 w 4814968"/>
                <a:gd name="connsiteY106" fmla="*/ 996777 h 1348844"/>
                <a:gd name="connsiteX107" fmla="*/ 2919779 w 4814968"/>
                <a:gd name="connsiteY107" fmla="*/ 996777 h 1348844"/>
                <a:gd name="connsiteX108" fmla="*/ 2919779 w 4814968"/>
                <a:gd name="connsiteY108" fmla="*/ 1036644 h 1348844"/>
                <a:gd name="connsiteX109" fmla="*/ 3013134 w 4814968"/>
                <a:gd name="connsiteY109" fmla="*/ 1036644 h 1348844"/>
                <a:gd name="connsiteX110" fmla="*/ 3013134 w 4814968"/>
                <a:gd name="connsiteY110" fmla="*/ 1057719 h 1348844"/>
                <a:gd name="connsiteX111" fmla="*/ 3340955 w 4814968"/>
                <a:gd name="connsiteY111" fmla="*/ 1057719 h 1348844"/>
                <a:gd name="connsiteX112" fmla="*/ 3340955 w 4814968"/>
                <a:gd name="connsiteY112" fmla="*/ 1101267 h 1348844"/>
                <a:gd name="connsiteX113" fmla="*/ 3510136 w 4814968"/>
                <a:gd name="connsiteY113" fmla="*/ 1101267 h 1348844"/>
                <a:gd name="connsiteX114" fmla="*/ 3510136 w 4814968"/>
                <a:gd name="connsiteY114" fmla="*/ 1122343 h 1348844"/>
                <a:gd name="connsiteX115" fmla="*/ 3777245 w 4814968"/>
                <a:gd name="connsiteY115" fmla="*/ 1122343 h 1348844"/>
                <a:gd name="connsiteX116" fmla="*/ 3777245 w 4814968"/>
                <a:gd name="connsiteY116" fmla="*/ 1142149 h 1348844"/>
                <a:gd name="connsiteX117" fmla="*/ 3964081 w 4814968"/>
                <a:gd name="connsiteY117" fmla="*/ 1142149 h 1348844"/>
                <a:gd name="connsiteX118" fmla="*/ 3964081 w 4814968"/>
                <a:gd name="connsiteY118" fmla="*/ 1162717 h 1348844"/>
                <a:gd name="connsiteX119" fmla="*/ 3995326 w 4814968"/>
                <a:gd name="connsiteY119" fmla="*/ 1162717 h 1348844"/>
                <a:gd name="connsiteX120" fmla="*/ 3995326 w 4814968"/>
                <a:gd name="connsiteY120" fmla="*/ 1186966 h 1348844"/>
                <a:gd name="connsiteX121" fmla="*/ 4182671 w 4814968"/>
                <a:gd name="connsiteY121" fmla="*/ 1186966 h 1348844"/>
                <a:gd name="connsiteX122" fmla="*/ 4182671 w 4814968"/>
                <a:gd name="connsiteY122" fmla="*/ 1227975 h 1348844"/>
                <a:gd name="connsiteX123" fmla="*/ 4221029 w 4814968"/>
                <a:gd name="connsiteY123" fmla="*/ 1227975 h 1348844"/>
                <a:gd name="connsiteX124" fmla="*/ 4221029 w 4814968"/>
                <a:gd name="connsiteY124" fmla="*/ 1252098 h 1348844"/>
                <a:gd name="connsiteX125" fmla="*/ 4604482 w 4814968"/>
                <a:gd name="connsiteY125" fmla="*/ 1252098 h 1348844"/>
                <a:gd name="connsiteX126" fmla="*/ 4604482 w 4814968"/>
                <a:gd name="connsiteY126" fmla="*/ 1276728 h 1348844"/>
                <a:gd name="connsiteX127" fmla="*/ 4611213 w 4814968"/>
                <a:gd name="connsiteY127" fmla="*/ 1276728 h 1348844"/>
                <a:gd name="connsiteX128" fmla="*/ 4611213 w 4814968"/>
                <a:gd name="connsiteY128" fmla="*/ 1319768 h 1348844"/>
                <a:gd name="connsiteX129" fmla="*/ 4752198 w 4814968"/>
                <a:gd name="connsiteY129" fmla="*/ 1319768 h 1348844"/>
                <a:gd name="connsiteX130" fmla="*/ 4752198 w 4814968"/>
                <a:gd name="connsiteY130" fmla="*/ 1348843 h 1348844"/>
                <a:gd name="connsiteX131" fmla="*/ 4814968 w 4814968"/>
                <a:gd name="connsiteY131" fmla="*/ 1348844 h 134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4814968" h="1348844">
                  <a:moveTo>
                    <a:pt x="0" y="0"/>
                  </a:moveTo>
                  <a:lnTo>
                    <a:pt x="97673" y="0"/>
                  </a:lnTo>
                  <a:lnTo>
                    <a:pt x="97673" y="15870"/>
                  </a:lnTo>
                  <a:lnTo>
                    <a:pt x="315628" y="15870"/>
                  </a:lnTo>
                  <a:lnTo>
                    <a:pt x="315628" y="34280"/>
                  </a:lnTo>
                  <a:lnTo>
                    <a:pt x="323503" y="34280"/>
                  </a:lnTo>
                  <a:lnTo>
                    <a:pt x="323503" y="39612"/>
                  </a:lnTo>
                  <a:lnTo>
                    <a:pt x="330742" y="39612"/>
                  </a:lnTo>
                  <a:lnTo>
                    <a:pt x="330742" y="87477"/>
                  </a:lnTo>
                  <a:lnTo>
                    <a:pt x="362242" y="87477"/>
                  </a:lnTo>
                  <a:lnTo>
                    <a:pt x="362242" y="109695"/>
                  </a:lnTo>
                  <a:lnTo>
                    <a:pt x="385485" y="109695"/>
                  </a:lnTo>
                  <a:lnTo>
                    <a:pt x="385485" y="124804"/>
                  </a:lnTo>
                  <a:lnTo>
                    <a:pt x="401362" y="124804"/>
                  </a:lnTo>
                  <a:lnTo>
                    <a:pt x="401362" y="164162"/>
                  </a:lnTo>
                  <a:lnTo>
                    <a:pt x="409490" y="164162"/>
                  </a:lnTo>
                  <a:lnTo>
                    <a:pt x="409490" y="205297"/>
                  </a:lnTo>
                  <a:lnTo>
                    <a:pt x="432734" y="205297"/>
                  </a:lnTo>
                  <a:lnTo>
                    <a:pt x="432734" y="223199"/>
                  </a:lnTo>
                  <a:lnTo>
                    <a:pt x="479856" y="223199"/>
                  </a:lnTo>
                  <a:lnTo>
                    <a:pt x="479856" y="242878"/>
                  </a:lnTo>
                  <a:lnTo>
                    <a:pt x="503734" y="242878"/>
                  </a:lnTo>
                  <a:lnTo>
                    <a:pt x="503734" y="259764"/>
                  </a:lnTo>
                  <a:lnTo>
                    <a:pt x="665422" y="259764"/>
                  </a:lnTo>
                  <a:lnTo>
                    <a:pt x="665422" y="279316"/>
                  </a:lnTo>
                  <a:lnTo>
                    <a:pt x="705050" y="279316"/>
                  </a:lnTo>
                  <a:lnTo>
                    <a:pt x="705050" y="302423"/>
                  </a:lnTo>
                  <a:lnTo>
                    <a:pt x="712036" y="302423"/>
                  </a:lnTo>
                  <a:lnTo>
                    <a:pt x="712036" y="319563"/>
                  </a:lnTo>
                  <a:lnTo>
                    <a:pt x="777702" y="319563"/>
                  </a:lnTo>
                  <a:lnTo>
                    <a:pt x="777702" y="340004"/>
                  </a:lnTo>
                  <a:lnTo>
                    <a:pt x="830539" y="340004"/>
                  </a:lnTo>
                  <a:lnTo>
                    <a:pt x="830539" y="381139"/>
                  </a:lnTo>
                  <a:lnTo>
                    <a:pt x="853021" y="381139"/>
                  </a:lnTo>
                  <a:lnTo>
                    <a:pt x="853021" y="418593"/>
                  </a:lnTo>
                  <a:lnTo>
                    <a:pt x="899634" y="418593"/>
                  </a:lnTo>
                  <a:lnTo>
                    <a:pt x="899634" y="437257"/>
                  </a:lnTo>
                  <a:lnTo>
                    <a:pt x="1002642" y="437257"/>
                  </a:lnTo>
                  <a:lnTo>
                    <a:pt x="1002642" y="458332"/>
                  </a:lnTo>
                  <a:lnTo>
                    <a:pt x="1086979" y="458332"/>
                  </a:lnTo>
                  <a:lnTo>
                    <a:pt x="1086979" y="477377"/>
                  </a:lnTo>
                  <a:lnTo>
                    <a:pt x="1181604" y="477377"/>
                  </a:lnTo>
                  <a:lnTo>
                    <a:pt x="1181604" y="496040"/>
                  </a:lnTo>
                  <a:lnTo>
                    <a:pt x="1188970" y="496040"/>
                  </a:lnTo>
                  <a:lnTo>
                    <a:pt x="1188970" y="501499"/>
                  </a:lnTo>
                  <a:lnTo>
                    <a:pt x="1196210" y="501499"/>
                  </a:lnTo>
                  <a:lnTo>
                    <a:pt x="1196210" y="520671"/>
                  </a:lnTo>
                  <a:lnTo>
                    <a:pt x="1204847" y="520671"/>
                  </a:lnTo>
                  <a:lnTo>
                    <a:pt x="1204847" y="536541"/>
                  </a:lnTo>
                  <a:lnTo>
                    <a:pt x="1212722" y="536541"/>
                  </a:lnTo>
                  <a:lnTo>
                    <a:pt x="1212722" y="542000"/>
                  </a:lnTo>
                  <a:lnTo>
                    <a:pt x="1220343" y="542000"/>
                  </a:lnTo>
                  <a:lnTo>
                    <a:pt x="1220343" y="558632"/>
                  </a:lnTo>
                  <a:lnTo>
                    <a:pt x="1250445" y="558632"/>
                  </a:lnTo>
                  <a:lnTo>
                    <a:pt x="1250445" y="581612"/>
                  </a:lnTo>
                  <a:lnTo>
                    <a:pt x="1258319" y="581612"/>
                  </a:lnTo>
                  <a:lnTo>
                    <a:pt x="1258319" y="597482"/>
                  </a:lnTo>
                  <a:lnTo>
                    <a:pt x="1265940" y="597482"/>
                  </a:lnTo>
                  <a:lnTo>
                    <a:pt x="1265940" y="602053"/>
                  </a:lnTo>
                  <a:lnTo>
                    <a:pt x="1274069" y="602053"/>
                  </a:lnTo>
                  <a:lnTo>
                    <a:pt x="1274069" y="623256"/>
                  </a:lnTo>
                  <a:lnTo>
                    <a:pt x="1288803" y="623256"/>
                  </a:lnTo>
                  <a:lnTo>
                    <a:pt x="1288803" y="639761"/>
                  </a:lnTo>
                  <a:lnTo>
                    <a:pt x="1351928" y="639761"/>
                  </a:lnTo>
                  <a:lnTo>
                    <a:pt x="1351928" y="660456"/>
                  </a:lnTo>
                  <a:lnTo>
                    <a:pt x="1579155" y="660456"/>
                  </a:lnTo>
                  <a:lnTo>
                    <a:pt x="1579155" y="680642"/>
                  </a:lnTo>
                  <a:lnTo>
                    <a:pt x="1672128" y="680642"/>
                  </a:lnTo>
                  <a:lnTo>
                    <a:pt x="1672128" y="701083"/>
                  </a:lnTo>
                  <a:lnTo>
                    <a:pt x="1742240" y="701083"/>
                  </a:lnTo>
                  <a:lnTo>
                    <a:pt x="1742240" y="721143"/>
                  </a:lnTo>
                  <a:lnTo>
                    <a:pt x="1889448" y="721143"/>
                  </a:lnTo>
                  <a:lnTo>
                    <a:pt x="1889448" y="743362"/>
                  </a:lnTo>
                  <a:lnTo>
                    <a:pt x="1899736" y="743362"/>
                  </a:lnTo>
                  <a:lnTo>
                    <a:pt x="1899736" y="748313"/>
                  </a:lnTo>
                  <a:lnTo>
                    <a:pt x="1906468" y="748313"/>
                  </a:lnTo>
                  <a:lnTo>
                    <a:pt x="1906468" y="765580"/>
                  </a:lnTo>
                  <a:lnTo>
                    <a:pt x="2016080" y="765580"/>
                  </a:lnTo>
                  <a:lnTo>
                    <a:pt x="2016080" y="786275"/>
                  </a:lnTo>
                  <a:lnTo>
                    <a:pt x="2022304" y="786275"/>
                  </a:lnTo>
                  <a:lnTo>
                    <a:pt x="2022304" y="804176"/>
                  </a:lnTo>
                  <a:lnTo>
                    <a:pt x="2031068" y="804176"/>
                  </a:lnTo>
                  <a:lnTo>
                    <a:pt x="2031068" y="809382"/>
                  </a:lnTo>
                  <a:lnTo>
                    <a:pt x="2037927" y="809382"/>
                  </a:lnTo>
                  <a:lnTo>
                    <a:pt x="2037927" y="824617"/>
                  </a:lnTo>
                  <a:lnTo>
                    <a:pt x="2045166" y="824617"/>
                  </a:lnTo>
                  <a:lnTo>
                    <a:pt x="2045166" y="829188"/>
                  </a:lnTo>
                  <a:lnTo>
                    <a:pt x="2053803" y="829188"/>
                  </a:lnTo>
                  <a:lnTo>
                    <a:pt x="2053803" y="846328"/>
                  </a:lnTo>
                  <a:lnTo>
                    <a:pt x="2085175" y="846328"/>
                  </a:lnTo>
                  <a:lnTo>
                    <a:pt x="2085175" y="865372"/>
                  </a:lnTo>
                  <a:lnTo>
                    <a:pt x="2093177" y="865372"/>
                  </a:lnTo>
                  <a:lnTo>
                    <a:pt x="2093177" y="869562"/>
                  </a:lnTo>
                  <a:lnTo>
                    <a:pt x="2101179" y="869562"/>
                  </a:lnTo>
                  <a:lnTo>
                    <a:pt x="2101179" y="891272"/>
                  </a:lnTo>
                  <a:lnTo>
                    <a:pt x="2203298" y="891272"/>
                  </a:lnTo>
                  <a:lnTo>
                    <a:pt x="2203298" y="909682"/>
                  </a:lnTo>
                  <a:lnTo>
                    <a:pt x="2210664" y="909682"/>
                  </a:lnTo>
                  <a:lnTo>
                    <a:pt x="2210664" y="914252"/>
                  </a:lnTo>
                  <a:lnTo>
                    <a:pt x="2218031" y="914252"/>
                  </a:lnTo>
                  <a:lnTo>
                    <a:pt x="2218031" y="931900"/>
                  </a:lnTo>
                  <a:lnTo>
                    <a:pt x="2498222" y="931900"/>
                  </a:lnTo>
                  <a:lnTo>
                    <a:pt x="2498222" y="951960"/>
                  </a:lnTo>
                  <a:lnTo>
                    <a:pt x="2537723" y="951960"/>
                  </a:lnTo>
                  <a:lnTo>
                    <a:pt x="2537723" y="972020"/>
                  </a:lnTo>
                  <a:lnTo>
                    <a:pt x="2849795" y="972020"/>
                  </a:lnTo>
                  <a:lnTo>
                    <a:pt x="2849795" y="996777"/>
                  </a:lnTo>
                  <a:lnTo>
                    <a:pt x="2919779" y="996777"/>
                  </a:lnTo>
                  <a:lnTo>
                    <a:pt x="2919779" y="1036644"/>
                  </a:lnTo>
                  <a:lnTo>
                    <a:pt x="3013134" y="1036644"/>
                  </a:lnTo>
                  <a:lnTo>
                    <a:pt x="3013134" y="1057719"/>
                  </a:lnTo>
                  <a:lnTo>
                    <a:pt x="3340955" y="1057719"/>
                  </a:lnTo>
                  <a:lnTo>
                    <a:pt x="3340955" y="1101267"/>
                  </a:lnTo>
                  <a:lnTo>
                    <a:pt x="3510136" y="1101267"/>
                  </a:lnTo>
                  <a:lnTo>
                    <a:pt x="3510136" y="1122343"/>
                  </a:lnTo>
                  <a:lnTo>
                    <a:pt x="3777245" y="1122343"/>
                  </a:lnTo>
                  <a:lnTo>
                    <a:pt x="3777245" y="1142149"/>
                  </a:lnTo>
                  <a:lnTo>
                    <a:pt x="3964081" y="1142149"/>
                  </a:lnTo>
                  <a:lnTo>
                    <a:pt x="3964081" y="1162717"/>
                  </a:lnTo>
                  <a:lnTo>
                    <a:pt x="3995326" y="1162717"/>
                  </a:lnTo>
                  <a:lnTo>
                    <a:pt x="3995326" y="1186966"/>
                  </a:lnTo>
                  <a:lnTo>
                    <a:pt x="4182671" y="1186966"/>
                  </a:lnTo>
                  <a:lnTo>
                    <a:pt x="4182671" y="1227975"/>
                  </a:lnTo>
                  <a:lnTo>
                    <a:pt x="4221029" y="1227975"/>
                  </a:lnTo>
                  <a:lnTo>
                    <a:pt x="4221029" y="1252098"/>
                  </a:lnTo>
                  <a:lnTo>
                    <a:pt x="4604482" y="1252098"/>
                  </a:lnTo>
                  <a:lnTo>
                    <a:pt x="4604482" y="1276728"/>
                  </a:lnTo>
                  <a:lnTo>
                    <a:pt x="4611213" y="1276728"/>
                  </a:lnTo>
                  <a:lnTo>
                    <a:pt x="4611213" y="1319768"/>
                  </a:lnTo>
                  <a:lnTo>
                    <a:pt x="4752198" y="1319768"/>
                  </a:lnTo>
                  <a:lnTo>
                    <a:pt x="4752198" y="1348843"/>
                  </a:lnTo>
                  <a:lnTo>
                    <a:pt x="4814968" y="1348844"/>
                  </a:lnTo>
                </a:path>
              </a:pathLst>
            </a:custGeom>
            <a:no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69" name="Freeform: Shape 9468">
              <a:extLst>
                <a:ext uri="{FF2B5EF4-FFF2-40B4-BE49-F238E27FC236}">
                  <a16:creationId xmlns:a16="http://schemas.microsoft.com/office/drawing/2014/main" id="{1332DD5E-35AE-1523-1E71-E8DB2629327B}"/>
                </a:ext>
              </a:extLst>
            </p:cNvPr>
            <p:cNvSpPr/>
            <p:nvPr/>
          </p:nvSpPr>
          <p:spPr bwMode="auto">
            <a:xfrm>
              <a:off x="8091055" y="3251200"/>
              <a:ext cx="3032606" cy="126231"/>
            </a:xfrm>
            <a:custGeom>
              <a:avLst/>
              <a:gdLst>
                <a:gd name="connsiteX0" fmla="*/ 0 w 3032606"/>
                <a:gd name="connsiteY0" fmla="*/ 0 h 126231"/>
                <a:gd name="connsiteX1" fmla="*/ 233987 w 3032606"/>
                <a:gd name="connsiteY1" fmla="*/ 0 h 126231"/>
                <a:gd name="connsiteX2" fmla="*/ 230909 w 3032606"/>
                <a:gd name="connsiteY2" fmla="*/ 3078 h 126231"/>
                <a:gd name="connsiteX3" fmla="*/ 307878 w 3032606"/>
                <a:gd name="connsiteY3" fmla="*/ 3078 h 126231"/>
                <a:gd name="connsiteX4" fmla="*/ 307878 w 3032606"/>
                <a:gd name="connsiteY4" fmla="*/ 46182 h 126231"/>
                <a:gd name="connsiteX5" fmla="*/ 495684 w 3032606"/>
                <a:gd name="connsiteY5" fmla="*/ 46182 h 126231"/>
                <a:gd name="connsiteX6" fmla="*/ 495684 w 3032606"/>
                <a:gd name="connsiteY6" fmla="*/ 80048 h 126231"/>
                <a:gd name="connsiteX7" fmla="*/ 668097 w 3032606"/>
                <a:gd name="connsiteY7" fmla="*/ 80048 h 126231"/>
                <a:gd name="connsiteX8" fmla="*/ 668097 w 3032606"/>
                <a:gd name="connsiteY8" fmla="*/ 98521 h 126231"/>
                <a:gd name="connsiteX9" fmla="*/ 942109 w 3032606"/>
                <a:gd name="connsiteY9" fmla="*/ 98521 h 126231"/>
                <a:gd name="connsiteX10" fmla="*/ 942109 w 3032606"/>
                <a:gd name="connsiteY10" fmla="*/ 120073 h 126231"/>
                <a:gd name="connsiteX11" fmla="*/ 988290 w 3032606"/>
                <a:gd name="connsiteY11" fmla="*/ 120073 h 126231"/>
                <a:gd name="connsiteX12" fmla="*/ 994448 w 3032606"/>
                <a:gd name="connsiteY12" fmla="*/ 126231 h 126231"/>
                <a:gd name="connsiteX13" fmla="*/ 3032606 w 3032606"/>
                <a:gd name="connsiteY13" fmla="*/ 126231 h 12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32606" h="126231">
                  <a:moveTo>
                    <a:pt x="0" y="0"/>
                  </a:moveTo>
                  <a:lnTo>
                    <a:pt x="233987" y="0"/>
                  </a:lnTo>
                  <a:lnTo>
                    <a:pt x="230909" y="3078"/>
                  </a:lnTo>
                  <a:lnTo>
                    <a:pt x="307878" y="3078"/>
                  </a:lnTo>
                  <a:lnTo>
                    <a:pt x="307878" y="46182"/>
                  </a:lnTo>
                  <a:lnTo>
                    <a:pt x="495684" y="46182"/>
                  </a:lnTo>
                  <a:lnTo>
                    <a:pt x="495684" y="80048"/>
                  </a:lnTo>
                  <a:lnTo>
                    <a:pt x="668097" y="80048"/>
                  </a:lnTo>
                  <a:lnTo>
                    <a:pt x="668097" y="98521"/>
                  </a:lnTo>
                  <a:lnTo>
                    <a:pt x="942109" y="98521"/>
                  </a:lnTo>
                  <a:lnTo>
                    <a:pt x="942109" y="120073"/>
                  </a:lnTo>
                  <a:lnTo>
                    <a:pt x="988290" y="120073"/>
                  </a:lnTo>
                  <a:lnTo>
                    <a:pt x="994448" y="126231"/>
                  </a:lnTo>
                  <a:lnTo>
                    <a:pt x="3032606" y="126231"/>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17" name="Group 16">
            <a:extLst>
              <a:ext uri="{FF2B5EF4-FFF2-40B4-BE49-F238E27FC236}">
                <a16:creationId xmlns:a16="http://schemas.microsoft.com/office/drawing/2014/main" id="{90D1E13C-598A-F11F-CC8A-C598B5E9F371}"/>
              </a:ext>
            </a:extLst>
          </p:cNvPr>
          <p:cNvGrpSpPr/>
          <p:nvPr/>
        </p:nvGrpSpPr>
        <p:grpSpPr>
          <a:xfrm>
            <a:off x="7804500" y="3464268"/>
            <a:ext cx="3210604" cy="637926"/>
            <a:chOff x="6358387" y="3730054"/>
            <a:chExt cx="6029465" cy="896519"/>
          </a:xfrm>
        </p:grpSpPr>
        <p:sp>
          <p:nvSpPr>
            <p:cNvPr id="9436" name="TextBox 9435">
              <a:extLst>
                <a:ext uri="{FF2B5EF4-FFF2-40B4-BE49-F238E27FC236}">
                  <a16:creationId xmlns:a16="http://schemas.microsoft.com/office/drawing/2014/main" id="{4F30D094-AC9E-7CCC-C978-38642FBE2F4B}"/>
                </a:ext>
              </a:extLst>
            </p:cNvPr>
            <p:cNvSpPr txBox="1"/>
            <p:nvPr/>
          </p:nvSpPr>
          <p:spPr>
            <a:xfrm>
              <a:off x="6358387" y="3730054"/>
              <a:ext cx="1186706" cy="562301"/>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solidFill>
                    <a:srgbClr val="E1471D"/>
                  </a:solidFill>
                  <a:effectLst/>
                  <a:uLnTx/>
                  <a:uFillTx/>
                  <a:latin typeface=" Calibri body "/>
                  <a:ea typeface="+mn-ea"/>
                  <a:cs typeface="Arial" panose="020B0604020202020204" pitchFamily="34" charset="0"/>
                  <a:sym typeface="TrebuchetMS-Bold"/>
                  <a:rtl val="0"/>
                </a:rPr>
                <a:t>40%</a:t>
              </a:r>
            </a:p>
          </p:txBody>
        </p:sp>
        <p:sp>
          <p:nvSpPr>
            <p:cNvPr id="9437" name="TextBox 9436">
              <a:extLst>
                <a:ext uri="{FF2B5EF4-FFF2-40B4-BE49-F238E27FC236}">
                  <a16:creationId xmlns:a16="http://schemas.microsoft.com/office/drawing/2014/main" id="{5E8D7AC9-EA50-4021-09C4-8D0B5D117055}"/>
                </a:ext>
              </a:extLst>
            </p:cNvPr>
            <p:cNvSpPr txBox="1"/>
            <p:nvPr/>
          </p:nvSpPr>
          <p:spPr>
            <a:xfrm>
              <a:off x="8177940" y="3796324"/>
              <a:ext cx="1186704" cy="562301"/>
            </a:xfrm>
            <a:prstGeom prst="rect">
              <a:avLst/>
            </a:prstGeom>
            <a:noFill/>
          </p:spPr>
          <p:txBody>
            <a:bodyPr wrap="non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solidFill>
                    <a:srgbClr val="E1471D"/>
                  </a:solidFill>
                  <a:effectLst/>
                  <a:uLnTx/>
                  <a:uFillTx/>
                  <a:latin typeface=" Calibri body "/>
                  <a:ea typeface="+mn-ea"/>
                  <a:cs typeface="Arial" panose="020B0604020202020204" pitchFamily="34" charset="0"/>
                  <a:sym typeface="TrebuchetMS-Bold"/>
                  <a:rtl val="0"/>
                </a:rPr>
                <a:t>38%</a:t>
              </a:r>
            </a:p>
          </p:txBody>
        </p:sp>
        <p:sp>
          <p:nvSpPr>
            <p:cNvPr id="9439" name="TextBox 9438">
              <a:extLst>
                <a:ext uri="{FF2B5EF4-FFF2-40B4-BE49-F238E27FC236}">
                  <a16:creationId xmlns:a16="http://schemas.microsoft.com/office/drawing/2014/main" id="{B362B600-B843-3FC4-F377-47AB88533ADA}"/>
                </a:ext>
              </a:extLst>
            </p:cNvPr>
            <p:cNvSpPr txBox="1"/>
            <p:nvPr/>
          </p:nvSpPr>
          <p:spPr>
            <a:xfrm>
              <a:off x="11644760" y="4150781"/>
              <a:ext cx="743092" cy="475792"/>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solidFill>
                    <a:srgbClr val="E1471D"/>
                  </a:solidFill>
                  <a:effectLst/>
                  <a:uLnTx/>
                  <a:uFillTx/>
                  <a:latin typeface=" Calibri body "/>
                  <a:ea typeface="+mn-ea"/>
                  <a:cs typeface="Arial" panose="020B0604020202020204" pitchFamily="34" charset="0"/>
                  <a:sym typeface="TrebuchetMS-Bold"/>
                  <a:rtl val="0"/>
                </a:rPr>
                <a:t>CT</a:t>
              </a:r>
            </a:p>
          </p:txBody>
        </p:sp>
      </p:grpSp>
      <p:grpSp>
        <p:nvGrpSpPr>
          <p:cNvPr id="18" name="Group 17">
            <a:extLst>
              <a:ext uri="{FF2B5EF4-FFF2-40B4-BE49-F238E27FC236}">
                <a16:creationId xmlns:a16="http://schemas.microsoft.com/office/drawing/2014/main" id="{E419444C-F307-C924-FF16-609CDDCCCB3F}"/>
              </a:ext>
            </a:extLst>
          </p:cNvPr>
          <p:cNvGrpSpPr/>
          <p:nvPr/>
        </p:nvGrpSpPr>
        <p:grpSpPr>
          <a:xfrm>
            <a:off x="8343425" y="2859650"/>
            <a:ext cx="3258239" cy="458421"/>
            <a:chOff x="7370480" y="2880341"/>
            <a:chExt cx="6118923" cy="644249"/>
          </a:xfrm>
        </p:grpSpPr>
        <p:sp>
          <p:nvSpPr>
            <p:cNvPr id="9432" name="TextBox 9431">
              <a:extLst>
                <a:ext uri="{FF2B5EF4-FFF2-40B4-BE49-F238E27FC236}">
                  <a16:creationId xmlns:a16="http://schemas.microsoft.com/office/drawing/2014/main" id="{28F9E9D4-CB2A-9BBB-2E75-3166EBB43985}"/>
                </a:ext>
              </a:extLst>
            </p:cNvPr>
            <p:cNvSpPr txBox="1"/>
            <p:nvPr/>
          </p:nvSpPr>
          <p:spPr>
            <a:xfrm>
              <a:off x="11645102" y="3048798"/>
              <a:ext cx="1844301" cy="475792"/>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err="1">
                  <a:ln/>
                  <a:solidFill>
                    <a:srgbClr val="015873"/>
                  </a:solidFill>
                  <a:effectLst/>
                  <a:uLnTx/>
                  <a:uFillTx/>
                  <a:latin typeface=" Calibri body "/>
                  <a:ea typeface="+mn-ea"/>
                  <a:cs typeface="Arial" panose="020B0604020202020204" pitchFamily="34" charset="0"/>
                  <a:sym typeface="TrebuchetMS-Bold"/>
                  <a:rtl val="0"/>
                </a:rPr>
                <a:t>Nivo</a:t>
              </a:r>
              <a:r>
                <a:rPr kumimoji="0" lang="en-US" sz="1600" b="1" i="0" u="none" strike="noStrike" kern="1200" cap="none" spc="0" normalizeH="0" baseline="0" noProof="0">
                  <a:ln/>
                  <a:solidFill>
                    <a:srgbClr val="015873"/>
                  </a:solidFill>
                  <a:effectLst/>
                  <a:uLnTx/>
                  <a:uFillTx/>
                  <a:latin typeface=" Calibri body "/>
                  <a:ea typeface="+mn-ea"/>
                  <a:cs typeface="Arial" panose="020B0604020202020204" pitchFamily="34" charset="0"/>
                  <a:sym typeface="TrebuchetMS-Bold"/>
                  <a:rtl val="0"/>
                </a:rPr>
                <a:t> + CT</a:t>
              </a:r>
            </a:p>
          </p:txBody>
        </p:sp>
        <p:sp>
          <p:nvSpPr>
            <p:cNvPr id="9433" name="TextBox 9432">
              <a:extLst>
                <a:ext uri="{FF2B5EF4-FFF2-40B4-BE49-F238E27FC236}">
                  <a16:creationId xmlns:a16="http://schemas.microsoft.com/office/drawing/2014/main" id="{BDD902AC-E8EE-48EF-6000-665ED89E074C}"/>
                </a:ext>
              </a:extLst>
            </p:cNvPr>
            <p:cNvSpPr txBox="1"/>
            <p:nvPr/>
          </p:nvSpPr>
          <p:spPr>
            <a:xfrm>
              <a:off x="7370480" y="2880341"/>
              <a:ext cx="1186706" cy="56230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solidFill>
                    <a:srgbClr val="015873"/>
                  </a:solidFill>
                  <a:effectLst/>
                  <a:uLnTx/>
                  <a:uFillTx/>
                  <a:latin typeface=" Calibri body "/>
                  <a:ea typeface="+mn-ea"/>
                  <a:cs typeface="Arial" panose="020B0604020202020204" pitchFamily="34" charset="0"/>
                  <a:sym typeface="TrebuchetMS-Bold"/>
                  <a:rtl val="0"/>
                </a:rPr>
                <a:t>53%</a:t>
              </a:r>
            </a:p>
          </p:txBody>
        </p:sp>
        <p:sp>
          <p:nvSpPr>
            <p:cNvPr id="9434" name="TextBox 9433">
              <a:extLst>
                <a:ext uri="{FF2B5EF4-FFF2-40B4-BE49-F238E27FC236}">
                  <a16:creationId xmlns:a16="http://schemas.microsoft.com/office/drawing/2014/main" id="{944818F3-84B4-F7A9-A6B8-E3FCF8FDBA80}"/>
                </a:ext>
              </a:extLst>
            </p:cNvPr>
            <p:cNvSpPr txBox="1"/>
            <p:nvPr/>
          </p:nvSpPr>
          <p:spPr>
            <a:xfrm>
              <a:off x="9087059" y="2960094"/>
              <a:ext cx="1186706" cy="56230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solidFill>
                    <a:srgbClr val="015873"/>
                  </a:solidFill>
                  <a:effectLst/>
                  <a:uLnTx/>
                  <a:uFillTx/>
                  <a:latin typeface=" Calibri body "/>
                  <a:ea typeface="+mn-ea"/>
                  <a:cs typeface="Arial" panose="020B0604020202020204" pitchFamily="34" charset="0"/>
                  <a:sym typeface="TrebuchetMS-Bold"/>
                  <a:rtl val="0"/>
                </a:rPr>
                <a:t>49%</a:t>
              </a:r>
            </a:p>
          </p:txBody>
        </p:sp>
      </p:grpSp>
      <p:sp>
        <p:nvSpPr>
          <p:cNvPr id="9218" name="Rectangle 2">
            <a:extLst>
              <a:ext uri="{FF2B5EF4-FFF2-40B4-BE49-F238E27FC236}">
                <a16:creationId xmlns:a16="http://schemas.microsoft.com/office/drawing/2014/main" id="{8546831A-73CD-4F8E-9FF8-D931364866CE}"/>
              </a:ext>
            </a:extLst>
          </p:cNvPr>
          <p:cNvSpPr>
            <a:spLocks noGrp="1" noChangeArrowheads="1"/>
          </p:cNvSpPr>
          <p:nvPr>
            <p:ph type="title"/>
          </p:nvPr>
        </p:nvSpPr>
        <p:spPr/>
        <p:txBody>
          <a:bodyPr/>
          <a:lstStyle/>
          <a:p>
            <a:r>
              <a:rPr lang="en-US" altLang="en-US"/>
              <a:t>Phase III </a:t>
            </a:r>
            <a:r>
              <a:rPr lang="en-US" altLang="en-US" dirty="0"/>
              <a:t>CheckMate</a:t>
            </a:r>
            <a:r>
              <a:rPr lang="en-US" altLang="en-US"/>
              <a:t> 816: </a:t>
            </a:r>
            <a:r>
              <a:rPr lang="en-US" altLang="en-US" dirty="0"/>
              <a:t>pCR</a:t>
            </a:r>
            <a:r>
              <a:rPr lang="en-US"/>
              <a:t> and Updated 4-Yr EFS</a:t>
            </a:r>
            <a:endParaRPr lang="en-US" altLang="en-US"/>
          </a:p>
        </p:txBody>
      </p:sp>
      <p:sp>
        <p:nvSpPr>
          <p:cNvPr id="33" name="TextBox 32">
            <a:extLst>
              <a:ext uri="{FF2B5EF4-FFF2-40B4-BE49-F238E27FC236}">
                <a16:creationId xmlns:a16="http://schemas.microsoft.com/office/drawing/2014/main" id="{DE6EE15B-D278-9440-C979-D51B2BA2D52C}"/>
              </a:ext>
            </a:extLst>
          </p:cNvPr>
          <p:cNvSpPr txBox="1">
            <a:spLocks noChangeArrowheads="1"/>
          </p:cNvSpPr>
          <p:nvPr/>
        </p:nvSpPr>
        <p:spPr bwMode="auto">
          <a:xfrm>
            <a:off x="436744" y="1492541"/>
            <a:ext cx="4617508" cy="369332"/>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lvl="0" indent="0" algn="ctr" defTabSz="1217613" rtl="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pCR</a:t>
            </a:r>
            <a:r>
              <a:rPr kumimoji="0" lang="en-US" altLang="en-US" sz="1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 (ITT)</a:t>
            </a:r>
            <a:r>
              <a:rPr kumimoji="0" lang="en-US" altLang="en-US" sz="1800" b="1" i="0" u="none" strike="noStrike" kern="0" cap="none" spc="0" normalizeH="0" baseline="3000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1</a:t>
            </a:r>
          </a:p>
        </p:txBody>
      </p:sp>
      <p:sp>
        <p:nvSpPr>
          <p:cNvPr id="34" name="TextBox 33">
            <a:extLst>
              <a:ext uri="{FF2B5EF4-FFF2-40B4-BE49-F238E27FC236}">
                <a16:creationId xmlns:a16="http://schemas.microsoft.com/office/drawing/2014/main" id="{1469172E-B48B-6F9F-0545-4F13F53CC73F}"/>
              </a:ext>
            </a:extLst>
          </p:cNvPr>
          <p:cNvSpPr txBox="1"/>
          <p:nvPr/>
        </p:nvSpPr>
        <p:spPr>
          <a:xfrm>
            <a:off x="2482976" y="4431822"/>
            <a:ext cx="2156999" cy="307777"/>
          </a:xfrm>
          <a:prstGeom prst="rect">
            <a:avLst/>
          </a:prstGeom>
          <a:noFill/>
          <a:ln>
            <a:noFill/>
          </a:ln>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2.2</a:t>
            </a:r>
          </a:p>
        </p:txBody>
      </p:sp>
      <p:sp>
        <p:nvSpPr>
          <p:cNvPr id="42" name="TextBox 41">
            <a:extLst>
              <a:ext uri="{FF2B5EF4-FFF2-40B4-BE49-F238E27FC236}">
                <a16:creationId xmlns:a16="http://schemas.microsoft.com/office/drawing/2014/main" id="{FE28BEE3-1209-2403-00D2-EEB4389377B8}"/>
              </a:ext>
            </a:extLst>
          </p:cNvPr>
          <p:cNvSpPr txBox="1"/>
          <p:nvPr/>
        </p:nvSpPr>
        <p:spPr>
          <a:xfrm>
            <a:off x="1783486" y="1953207"/>
            <a:ext cx="1667102" cy="738664"/>
          </a:xfrm>
          <a:prstGeom prst="rect">
            <a:avLst/>
          </a:prstGeom>
          <a:noFill/>
          <a:ln>
            <a:noFill/>
          </a:ln>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OR: 13.94</a:t>
            </a:r>
            <a:b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b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(99% CI: 3.49-55.75;</a:t>
            </a:r>
            <a:b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br>
            <a:r>
              <a:rPr kumimoji="0" lang="en-US" sz="1400" b="0" i="1"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P</a:t>
            </a: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 &lt;.001)</a:t>
            </a:r>
          </a:p>
        </p:txBody>
      </p:sp>
      <p:sp>
        <p:nvSpPr>
          <p:cNvPr id="58" name="Content Placeholder 9">
            <a:extLst>
              <a:ext uri="{FF2B5EF4-FFF2-40B4-BE49-F238E27FC236}">
                <a16:creationId xmlns:a16="http://schemas.microsoft.com/office/drawing/2014/main" id="{5C47B7A4-3018-C588-C1ED-1255BF050F16}"/>
              </a:ext>
            </a:extLst>
          </p:cNvPr>
          <p:cNvSpPr txBox="1">
            <a:spLocks/>
          </p:cNvSpPr>
          <p:nvPr/>
        </p:nvSpPr>
        <p:spPr>
          <a:xfrm>
            <a:off x="2045198" y="5438971"/>
            <a:ext cx="7013484" cy="505702"/>
          </a:xfrm>
          <a:prstGeom prst="rect">
            <a:avLst/>
          </a:prstGeom>
          <a:ln w="28575">
            <a:solidFill>
              <a:schemeClr val="accent3"/>
            </a:solidFill>
          </a:ln>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0" marR="0" lvl="0" indent="0" algn="ctr"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FDA-</a:t>
            </a: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mn-cs"/>
              </a:rPr>
              <a:t>approved in March 2022 </a:t>
            </a: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for adults with resectable NSCLC (tumors ≥4 cm or N+) in combination with platinum doublet CT in the neoadjuvant setting</a:t>
            </a:r>
            <a:r>
              <a:rPr kumimoji="0" lang="en-US" sz="1400" b="1" i="0" u="none" strike="noStrike" kern="0" cap="none" spc="0" normalizeH="0" baseline="30000" noProof="0">
                <a:ln>
                  <a:noFill/>
                </a:ln>
                <a:solidFill>
                  <a:srgbClr val="000000"/>
                </a:solidFill>
                <a:effectLst/>
                <a:uLnTx/>
                <a:uFillTx/>
                <a:latin typeface="Calibri" panose="020F0502020204030204" pitchFamily="34" charset="0"/>
                <a:ea typeface="+mn-ea"/>
                <a:cs typeface="Arial" panose="020B0604020202020204" pitchFamily="34" charset="0"/>
              </a:rPr>
              <a:t>2</a:t>
            </a:r>
            <a:endParaRPr kumimoji="0" lang="en-US" sz="1400" b="0" i="0" u="none" strike="noStrike" kern="0" cap="none" spc="0" normalizeH="0" baseline="3000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FD5C9965-373B-1003-1744-8CBE484053B4}"/>
              </a:ext>
            </a:extLst>
          </p:cNvPr>
          <p:cNvSpPr txBox="1">
            <a:spLocks noChangeArrowheads="1"/>
          </p:cNvSpPr>
          <p:nvPr/>
        </p:nvSpPr>
        <p:spPr bwMode="auto">
          <a:xfrm>
            <a:off x="6111418" y="1502766"/>
            <a:ext cx="4617508" cy="369332"/>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lvl="0" indent="0" algn="ctr" defTabSz="1217613" rtl="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EFS (4-Yr Update)</a:t>
            </a:r>
            <a:endParaRPr kumimoji="0" lang="en-US" altLang="en-US" sz="1800" b="1" i="0" u="none" strike="noStrike" kern="0" cap="none" spc="0" normalizeH="0" baseline="3000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endParaRPr>
          </a:p>
        </p:txBody>
      </p:sp>
      <p:grpSp>
        <p:nvGrpSpPr>
          <p:cNvPr id="9503" name="Group 9502">
            <a:extLst>
              <a:ext uri="{FF2B5EF4-FFF2-40B4-BE49-F238E27FC236}">
                <a16:creationId xmlns:a16="http://schemas.microsoft.com/office/drawing/2014/main" id="{56D8CB9D-19A3-B5AE-C9A9-37C294E36A83}"/>
              </a:ext>
            </a:extLst>
          </p:cNvPr>
          <p:cNvGrpSpPr/>
          <p:nvPr/>
        </p:nvGrpSpPr>
        <p:grpSpPr>
          <a:xfrm>
            <a:off x="696677" y="2744322"/>
            <a:ext cx="3596785" cy="2549979"/>
            <a:chOff x="696677" y="2920172"/>
            <a:chExt cx="3596785" cy="2549979"/>
          </a:xfrm>
        </p:grpSpPr>
        <p:grpSp>
          <p:nvGrpSpPr>
            <p:cNvPr id="36" name="Group 35">
              <a:extLst>
                <a:ext uri="{FF2B5EF4-FFF2-40B4-BE49-F238E27FC236}">
                  <a16:creationId xmlns:a16="http://schemas.microsoft.com/office/drawing/2014/main" id="{17A2DB6C-C148-F21D-32E0-981D5BCB3C15}"/>
                </a:ext>
              </a:extLst>
            </p:cNvPr>
            <p:cNvGrpSpPr/>
            <p:nvPr/>
          </p:nvGrpSpPr>
          <p:grpSpPr>
            <a:xfrm>
              <a:off x="969839" y="2920172"/>
              <a:ext cx="565841" cy="2204786"/>
              <a:chOff x="900881" y="2150137"/>
              <a:chExt cx="661539" cy="3681805"/>
            </a:xfrm>
          </p:grpSpPr>
          <p:sp>
            <p:nvSpPr>
              <p:cNvPr id="47" name="TextBox 46">
                <a:extLst>
                  <a:ext uri="{FF2B5EF4-FFF2-40B4-BE49-F238E27FC236}">
                    <a16:creationId xmlns:a16="http://schemas.microsoft.com/office/drawing/2014/main" id="{ECA54326-1572-1FF8-71E3-1417468D03BE}"/>
                  </a:ext>
                </a:extLst>
              </p:cNvPr>
              <p:cNvSpPr txBox="1"/>
              <p:nvPr/>
            </p:nvSpPr>
            <p:spPr bwMode="auto">
              <a:xfrm>
                <a:off x="900881" y="2150137"/>
                <a:ext cx="535565" cy="565356"/>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40</a:t>
                </a:r>
              </a:p>
            </p:txBody>
          </p:sp>
          <p:cxnSp>
            <p:nvCxnSpPr>
              <p:cNvPr id="48" name="Straight Connector 47">
                <a:extLst>
                  <a:ext uri="{FF2B5EF4-FFF2-40B4-BE49-F238E27FC236}">
                    <a16:creationId xmlns:a16="http://schemas.microsoft.com/office/drawing/2014/main" id="{E3A539B8-81A4-E930-400A-90959BD40978}"/>
                  </a:ext>
                </a:extLst>
              </p:cNvPr>
              <p:cNvCxnSpPr>
                <a:cxnSpLocks/>
              </p:cNvCxnSpPr>
              <p:nvPr/>
            </p:nvCxnSpPr>
            <p:spPr bwMode="auto">
              <a:xfrm>
                <a:off x="1289422" y="2452887"/>
                <a:ext cx="101022" cy="0"/>
              </a:xfrm>
              <a:prstGeom prst="line">
                <a:avLst/>
              </a:prstGeom>
              <a:noFill/>
              <a:ln w="28575" cap="flat" cmpd="sng" algn="ctr">
                <a:solidFill>
                  <a:srgbClr val="000000"/>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F037DFF3-76DE-B444-1844-D52D4FBC56FB}"/>
                  </a:ext>
                </a:extLst>
              </p:cNvPr>
              <p:cNvCxnSpPr>
                <a:cxnSpLocks/>
              </p:cNvCxnSpPr>
              <p:nvPr/>
            </p:nvCxnSpPr>
            <p:spPr bwMode="auto">
              <a:xfrm>
                <a:off x="1289422" y="3226128"/>
                <a:ext cx="101022" cy="0"/>
              </a:xfrm>
              <a:prstGeom prst="line">
                <a:avLst/>
              </a:prstGeom>
              <a:noFill/>
              <a:ln w="28575" cap="flat" cmpd="sng" algn="ctr">
                <a:solidFill>
                  <a:srgbClr val="000000"/>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B1894F13-F4CD-985E-7206-9EFB3D7AAA7B}"/>
                  </a:ext>
                </a:extLst>
              </p:cNvPr>
              <p:cNvCxnSpPr>
                <a:cxnSpLocks/>
              </p:cNvCxnSpPr>
              <p:nvPr/>
            </p:nvCxnSpPr>
            <p:spPr bwMode="auto">
              <a:xfrm>
                <a:off x="1289422" y="4003555"/>
                <a:ext cx="101022" cy="0"/>
              </a:xfrm>
              <a:prstGeom prst="line">
                <a:avLst/>
              </a:prstGeom>
              <a:noFill/>
              <a:ln w="28575" cap="flat" cmpd="sng" algn="ctr">
                <a:solidFill>
                  <a:srgbClr val="000000"/>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8896E593-60F4-B57B-1D73-9B02DF107A60}"/>
                  </a:ext>
                </a:extLst>
              </p:cNvPr>
              <p:cNvCxnSpPr>
                <a:cxnSpLocks/>
              </p:cNvCxnSpPr>
              <p:nvPr/>
            </p:nvCxnSpPr>
            <p:spPr bwMode="auto">
              <a:xfrm>
                <a:off x="1289422" y="4780981"/>
                <a:ext cx="101022" cy="0"/>
              </a:xfrm>
              <a:prstGeom prst="line">
                <a:avLst/>
              </a:prstGeom>
              <a:noFill/>
              <a:ln w="28575" cap="flat" cmpd="sng" algn="ctr">
                <a:solidFill>
                  <a:srgbClr val="000000"/>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356F8216-A4FA-4E22-E648-85D5C74E4461}"/>
                  </a:ext>
                </a:extLst>
              </p:cNvPr>
              <p:cNvCxnSpPr>
                <a:cxnSpLocks/>
              </p:cNvCxnSpPr>
              <p:nvPr/>
            </p:nvCxnSpPr>
            <p:spPr bwMode="auto">
              <a:xfrm>
                <a:off x="1289422" y="5558406"/>
                <a:ext cx="101022" cy="0"/>
              </a:xfrm>
              <a:prstGeom prst="line">
                <a:avLst/>
              </a:prstGeom>
              <a:noFill/>
              <a:ln w="28575" cap="flat" cmpd="sng" algn="ctr">
                <a:solidFill>
                  <a:srgbClr val="000000"/>
                </a:solidFill>
                <a:prstDash val="solid"/>
                <a:round/>
                <a:headEnd type="none" w="med" len="med"/>
                <a:tailEnd type="none" w="med" len="med"/>
              </a:ln>
              <a:effectLst/>
            </p:spPr>
          </p:cxnSp>
          <p:sp>
            <p:nvSpPr>
              <p:cNvPr id="53" name="TextBox 52">
                <a:extLst>
                  <a:ext uri="{FF2B5EF4-FFF2-40B4-BE49-F238E27FC236}">
                    <a16:creationId xmlns:a16="http://schemas.microsoft.com/office/drawing/2014/main" id="{2E072EE4-1571-F546-5CE8-29E69846E00B}"/>
                  </a:ext>
                </a:extLst>
              </p:cNvPr>
              <p:cNvSpPr txBox="1"/>
              <p:nvPr/>
            </p:nvSpPr>
            <p:spPr bwMode="auto">
              <a:xfrm>
                <a:off x="923740" y="2933404"/>
                <a:ext cx="535565" cy="565356"/>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30</a:t>
                </a:r>
              </a:p>
            </p:txBody>
          </p:sp>
          <p:sp>
            <p:nvSpPr>
              <p:cNvPr id="54" name="TextBox 53">
                <a:extLst>
                  <a:ext uri="{FF2B5EF4-FFF2-40B4-BE49-F238E27FC236}">
                    <a16:creationId xmlns:a16="http://schemas.microsoft.com/office/drawing/2014/main" id="{93620846-A8F4-7555-5021-A49B35C98AB1}"/>
                  </a:ext>
                </a:extLst>
              </p:cNvPr>
              <p:cNvSpPr txBox="1"/>
              <p:nvPr/>
            </p:nvSpPr>
            <p:spPr bwMode="auto">
              <a:xfrm>
                <a:off x="900881" y="3686460"/>
                <a:ext cx="535565" cy="565356"/>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20</a:t>
                </a:r>
              </a:p>
            </p:txBody>
          </p:sp>
          <p:sp>
            <p:nvSpPr>
              <p:cNvPr id="55" name="TextBox 54">
                <a:extLst>
                  <a:ext uri="{FF2B5EF4-FFF2-40B4-BE49-F238E27FC236}">
                    <a16:creationId xmlns:a16="http://schemas.microsoft.com/office/drawing/2014/main" id="{D9E17A0D-487E-B011-47BD-0A74951BDBAB}"/>
                  </a:ext>
                </a:extLst>
              </p:cNvPr>
              <p:cNvSpPr txBox="1"/>
              <p:nvPr/>
            </p:nvSpPr>
            <p:spPr bwMode="auto">
              <a:xfrm>
                <a:off x="919167" y="4466233"/>
                <a:ext cx="535565" cy="565356"/>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10</a:t>
                </a:r>
              </a:p>
            </p:txBody>
          </p:sp>
          <p:sp>
            <p:nvSpPr>
              <p:cNvPr id="56" name="TextBox 55">
                <a:extLst>
                  <a:ext uri="{FF2B5EF4-FFF2-40B4-BE49-F238E27FC236}">
                    <a16:creationId xmlns:a16="http://schemas.microsoft.com/office/drawing/2014/main" id="{6C3A8ABD-421D-E886-1294-0BFB7E1DD458}"/>
                  </a:ext>
                </a:extLst>
              </p:cNvPr>
              <p:cNvSpPr txBox="1"/>
              <p:nvPr/>
            </p:nvSpPr>
            <p:spPr bwMode="auto">
              <a:xfrm>
                <a:off x="1026855" y="5266586"/>
                <a:ext cx="535565" cy="565356"/>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0</a:t>
                </a:r>
              </a:p>
            </p:txBody>
          </p:sp>
        </p:grpSp>
        <p:sp>
          <p:nvSpPr>
            <p:cNvPr id="37" name="Rectangle 36">
              <a:extLst>
                <a:ext uri="{FF2B5EF4-FFF2-40B4-BE49-F238E27FC236}">
                  <a16:creationId xmlns:a16="http://schemas.microsoft.com/office/drawing/2014/main" id="{FF5CAF95-8B81-A2C0-4D84-F4DF4EF2CA7A}"/>
                </a:ext>
              </a:extLst>
            </p:cNvPr>
            <p:cNvSpPr/>
            <p:nvPr/>
          </p:nvSpPr>
          <p:spPr bwMode="auto">
            <a:xfrm>
              <a:off x="1652388" y="3866455"/>
              <a:ext cx="860337" cy="1093233"/>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Helvetica Neue" panose="02000503000000020004" charset="0"/>
              </a:endParaRPr>
            </a:p>
          </p:txBody>
        </p:sp>
        <p:sp>
          <p:nvSpPr>
            <p:cNvPr id="38" name="Rectangle 37">
              <a:extLst>
                <a:ext uri="{FF2B5EF4-FFF2-40B4-BE49-F238E27FC236}">
                  <a16:creationId xmlns:a16="http://schemas.microsoft.com/office/drawing/2014/main" id="{71D6D5A6-290E-5064-355F-8D7E74DC5E58}"/>
                </a:ext>
              </a:extLst>
            </p:cNvPr>
            <p:cNvSpPr/>
            <p:nvPr/>
          </p:nvSpPr>
          <p:spPr bwMode="auto">
            <a:xfrm>
              <a:off x="3109024" y="4851143"/>
              <a:ext cx="860337" cy="100661"/>
            </a:xfrm>
            <a:prstGeom prst="rect">
              <a:avLst/>
            </a:prstGeom>
            <a:solidFill>
              <a:schemeClr val="accent3"/>
            </a:solidFill>
            <a:ln w="0">
              <a:solidFill>
                <a:schemeClr val="bg1"/>
              </a:solid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6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Helvetica Neue" panose="02000503000000020004" charset="0"/>
              </a:endParaRPr>
            </a:p>
          </p:txBody>
        </p:sp>
        <p:sp>
          <p:nvSpPr>
            <p:cNvPr id="39" name="TextBox 38">
              <a:extLst>
                <a:ext uri="{FF2B5EF4-FFF2-40B4-BE49-F238E27FC236}">
                  <a16:creationId xmlns:a16="http://schemas.microsoft.com/office/drawing/2014/main" id="{EEC1807E-0A35-DAD5-F600-B2AD9042FB4A}"/>
                </a:ext>
              </a:extLst>
            </p:cNvPr>
            <p:cNvSpPr txBox="1"/>
            <p:nvPr/>
          </p:nvSpPr>
          <p:spPr>
            <a:xfrm>
              <a:off x="1017145" y="3612225"/>
              <a:ext cx="2156999" cy="307777"/>
            </a:xfrm>
            <a:prstGeom prst="rect">
              <a:avLst/>
            </a:prstGeom>
            <a:noFill/>
            <a:ln>
              <a:noFill/>
            </a:ln>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24.0</a:t>
              </a:r>
            </a:p>
          </p:txBody>
        </p:sp>
        <p:sp>
          <p:nvSpPr>
            <p:cNvPr id="40" name="Freeform: Shape 7">
              <a:extLst>
                <a:ext uri="{FF2B5EF4-FFF2-40B4-BE49-F238E27FC236}">
                  <a16:creationId xmlns:a16="http://schemas.microsoft.com/office/drawing/2014/main" id="{F4B10DDE-5A17-A796-BC3B-F7B9B332E017}"/>
                </a:ext>
              </a:extLst>
            </p:cNvPr>
            <p:cNvSpPr/>
            <p:nvPr/>
          </p:nvSpPr>
          <p:spPr bwMode="auto">
            <a:xfrm>
              <a:off x="2104914" y="3328666"/>
              <a:ext cx="1459020" cy="1329301"/>
            </a:xfrm>
            <a:custGeom>
              <a:avLst/>
              <a:gdLst>
                <a:gd name="connsiteX0" fmla="*/ 0 w 1664262"/>
                <a:gd name="connsiteY0" fmla="*/ 307497 h 1836892"/>
                <a:gd name="connsiteX1" fmla="*/ 0 w 1664262"/>
                <a:gd name="connsiteY1" fmla="*/ 0 h 1836892"/>
                <a:gd name="connsiteX2" fmla="*/ 1664262 w 1664262"/>
                <a:gd name="connsiteY2" fmla="*/ 0 h 1836892"/>
                <a:gd name="connsiteX3" fmla="*/ 1664262 w 1664262"/>
                <a:gd name="connsiteY3" fmla="*/ 1836892 h 1836892"/>
              </a:gdLst>
              <a:ahLst/>
              <a:cxnLst>
                <a:cxn ang="0">
                  <a:pos x="connsiteX0" y="connsiteY0"/>
                </a:cxn>
                <a:cxn ang="0">
                  <a:pos x="connsiteX1" y="connsiteY1"/>
                </a:cxn>
                <a:cxn ang="0">
                  <a:pos x="connsiteX2" y="connsiteY2"/>
                </a:cxn>
                <a:cxn ang="0">
                  <a:pos x="connsiteX3" y="connsiteY3"/>
                </a:cxn>
              </a:cxnLst>
              <a:rect l="l" t="t" r="r" b="b"/>
              <a:pathLst>
                <a:path w="1664262" h="1836892">
                  <a:moveTo>
                    <a:pt x="0" y="307497"/>
                  </a:moveTo>
                  <a:lnTo>
                    <a:pt x="0" y="0"/>
                  </a:lnTo>
                  <a:lnTo>
                    <a:pt x="1664262" y="0"/>
                  </a:lnTo>
                  <a:lnTo>
                    <a:pt x="1664262" y="1836892"/>
                  </a:lnTo>
                </a:path>
              </a:pathLst>
            </a:custGeom>
            <a:noFill/>
            <a:ln w="28575">
              <a:solidFill>
                <a:srgbClr val="000000"/>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Helvetica Neue" panose="02000503000000020004" charset="0"/>
              </a:endParaRPr>
            </a:p>
          </p:txBody>
        </p:sp>
        <p:sp>
          <p:nvSpPr>
            <p:cNvPr id="41" name="TextBox 40">
              <a:extLst>
                <a:ext uri="{FF2B5EF4-FFF2-40B4-BE49-F238E27FC236}">
                  <a16:creationId xmlns:a16="http://schemas.microsoft.com/office/drawing/2014/main" id="{62DFFC0F-91BA-0013-5B1F-D0BE55D73D6D}"/>
                </a:ext>
              </a:extLst>
            </p:cNvPr>
            <p:cNvSpPr txBox="1"/>
            <p:nvPr/>
          </p:nvSpPr>
          <p:spPr>
            <a:xfrm>
              <a:off x="2051981" y="3056661"/>
              <a:ext cx="1564885" cy="307777"/>
            </a:xfrm>
            <a:prstGeom prst="rect">
              <a:avLst/>
            </a:prstGeom>
            <a:noFill/>
            <a:ln>
              <a:noFill/>
            </a:ln>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l-GR"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Δ</a:t>
              </a:r>
              <a:r>
                <a:rPr kumimoji="0" lang="en-US" sz="14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 21.6%</a:t>
              </a:r>
            </a:p>
          </p:txBody>
        </p:sp>
        <p:sp>
          <p:nvSpPr>
            <p:cNvPr id="43" name="TextBox 42">
              <a:extLst>
                <a:ext uri="{FF2B5EF4-FFF2-40B4-BE49-F238E27FC236}">
                  <a16:creationId xmlns:a16="http://schemas.microsoft.com/office/drawing/2014/main" id="{774807BF-199F-8EF9-A73E-C6281CA4C1F7}"/>
                </a:ext>
              </a:extLst>
            </p:cNvPr>
            <p:cNvSpPr txBox="1"/>
            <p:nvPr/>
          </p:nvSpPr>
          <p:spPr bwMode="auto">
            <a:xfrm>
              <a:off x="3085225" y="4946931"/>
              <a:ext cx="942958" cy="52322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(4/179)</a:t>
              </a:r>
            </a:p>
          </p:txBody>
        </p:sp>
        <p:sp>
          <p:nvSpPr>
            <p:cNvPr id="44" name="TextBox 43">
              <a:extLst>
                <a:ext uri="{FF2B5EF4-FFF2-40B4-BE49-F238E27FC236}">
                  <a16:creationId xmlns:a16="http://schemas.microsoft.com/office/drawing/2014/main" id="{CB6212A7-479F-67C1-103F-A2AF405767D6}"/>
                </a:ext>
              </a:extLst>
            </p:cNvPr>
            <p:cNvSpPr txBox="1"/>
            <p:nvPr/>
          </p:nvSpPr>
          <p:spPr bwMode="auto">
            <a:xfrm>
              <a:off x="1469976" y="4946930"/>
              <a:ext cx="1214732" cy="52322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Nivo + 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(43/179)</a:t>
              </a:r>
            </a:p>
          </p:txBody>
        </p:sp>
        <p:sp>
          <p:nvSpPr>
            <p:cNvPr id="45" name="TextBox 44">
              <a:extLst>
                <a:ext uri="{FF2B5EF4-FFF2-40B4-BE49-F238E27FC236}">
                  <a16:creationId xmlns:a16="http://schemas.microsoft.com/office/drawing/2014/main" id="{24B41C31-0E6D-9563-8F71-9C4872610394}"/>
                </a:ext>
              </a:extLst>
            </p:cNvPr>
            <p:cNvSpPr txBox="1"/>
            <p:nvPr/>
          </p:nvSpPr>
          <p:spPr bwMode="auto">
            <a:xfrm rot="16200000">
              <a:off x="102839" y="3679995"/>
              <a:ext cx="1526230" cy="33855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6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pCR Rate (%)</a:t>
              </a:r>
            </a:p>
          </p:txBody>
        </p:sp>
        <p:sp>
          <p:nvSpPr>
            <p:cNvPr id="46" name="TextBox 45">
              <a:extLst>
                <a:ext uri="{FF2B5EF4-FFF2-40B4-BE49-F238E27FC236}">
                  <a16:creationId xmlns:a16="http://schemas.microsoft.com/office/drawing/2014/main" id="{A84BDFA2-4EB1-7090-9BF8-9D9D1C06B210}"/>
                </a:ext>
              </a:extLst>
            </p:cNvPr>
            <p:cNvSpPr txBox="1"/>
            <p:nvPr/>
          </p:nvSpPr>
          <p:spPr bwMode="auto">
            <a:xfrm>
              <a:off x="1198815" y="5165384"/>
              <a:ext cx="630034" cy="27699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n/N </a:t>
              </a:r>
            </a:p>
          </p:txBody>
        </p:sp>
        <p:sp>
          <p:nvSpPr>
            <p:cNvPr id="35" name="Freeform: Shape 1">
              <a:extLst>
                <a:ext uri="{FF2B5EF4-FFF2-40B4-BE49-F238E27FC236}">
                  <a16:creationId xmlns:a16="http://schemas.microsoft.com/office/drawing/2014/main" id="{E6E4F40C-E448-2110-FF45-1C8172D41801}"/>
                </a:ext>
              </a:extLst>
            </p:cNvPr>
            <p:cNvSpPr/>
            <p:nvPr/>
          </p:nvSpPr>
          <p:spPr bwMode="auto">
            <a:xfrm>
              <a:off x="1381796" y="3108000"/>
              <a:ext cx="2911666" cy="1850220"/>
            </a:xfrm>
            <a:custGeom>
              <a:avLst/>
              <a:gdLst>
                <a:gd name="connsiteX0" fmla="*/ 0 w 3344092"/>
                <a:gd name="connsiteY0" fmla="*/ 0 h 2668089"/>
                <a:gd name="connsiteX1" fmla="*/ 0 w 3344092"/>
                <a:gd name="connsiteY1" fmla="*/ 2668089 h 2668089"/>
                <a:gd name="connsiteX2" fmla="*/ 3344092 w 3344092"/>
                <a:gd name="connsiteY2" fmla="*/ 2668089 h 2668089"/>
              </a:gdLst>
              <a:ahLst/>
              <a:cxnLst>
                <a:cxn ang="0">
                  <a:pos x="connsiteX0" y="connsiteY0"/>
                </a:cxn>
                <a:cxn ang="0">
                  <a:pos x="connsiteX1" y="connsiteY1"/>
                </a:cxn>
                <a:cxn ang="0">
                  <a:pos x="connsiteX2" y="connsiteY2"/>
                </a:cxn>
              </a:cxnLst>
              <a:rect l="l" t="t" r="r" b="b"/>
              <a:pathLst>
                <a:path w="3344092" h="2668089">
                  <a:moveTo>
                    <a:pt x="0" y="0"/>
                  </a:moveTo>
                  <a:lnTo>
                    <a:pt x="0" y="2668089"/>
                  </a:lnTo>
                  <a:lnTo>
                    <a:pt x="3344092" y="2668089"/>
                  </a:lnTo>
                </a:path>
              </a:pathLst>
            </a:custGeom>
            <a:noFill/>
            <a:ln w="28575">
              <a:solidFill>
                <a:srgbClr val="000000"/>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sym typeface="Helvetica Neue" panose="02000503000000020004" charset="0"/>
              </a:endParaRPr>
            </a:p>
          </p:txBody>
        </p:sp>
      </p:grpSp>
      <p:sp>
        <p:nvSpPr>
          <p:cNvPr id="14" name="Freeform 742">
            <a:extLst>
              <a:ext uri="{FF2B5EF4-FFF2-40B4-BE49-F238E27FC236}">
                <a16:creationId xmlns:a16="http://schemas.microsoft.com/office/drawing/2014/main" id="{D2A87F7B-B5A3-C9D1-9A64-ECF4D551B703}"/>
              </a:ext>
            </a:extLst>
          </p:cNvPr>
          <p:cNvSpPr/>
          <p:nvPr/>
        </p:nvSpPr>
        <p:spPr>
          <a:xfrm>
            <a:off x="5532256" y="2151781"/>
            <a:ext cx="5744588" cy="2263036"/>
          </a:xfrm>
          <a:custGeom>
            <a:avLst/>
            <a:gdLst>
              <a:gd name="connsiteX0" fmla="*/ 0 w 8116141"/>
              <a:gd name="connsiteY0" fmla="*/ 0 h 3180393"/>
              <a:gd name="connsiteX1" fmla="*/ 0 w 8116141"/>
              <a:gd name="connsiteY1" fmla="*/ 3180394 h 3180393"/>
              <a:gd name="connsiteX2" fmla="*/ 8116142 w 8116141"/>
              <a:gd name="connsiteY2" fmla="*/ 3180394 h 3180393"/>
            </a:gdLst>
            <a:ahLst/>
            <a:cxnLst>
              <a:cxn ang="0">
                <a:pos x="connsiteX0" y="connsiteY0"/>
              </a:cxn>
              <a:cxn ang="0">
                <a:pos x="connsiteX1" y="connsiteY1"/>
              </a:cxn>
              <a:cxn ang="0">
                <a:pos x="connsiteX2" y="connsiteY2"/>
              </a:cxn>
            </a:cxnLst>
            <a:rect l="l" t="t" r="r" b="b"/>
            <a:pathLst>
              <a:path w="8116141" h="3180393">
                <a:moveTo>
                  <a:pt x="0" y="0"/>
                </a:moveTo>
                <a:lnTo>
                  <a:pt x="0" y="3180394"/>
                </a:lnTo>
                <a:lnTo>
                  <a:pt x="8116142" y="3180394"/>
                </a:lnTo>
              </a:path>
            </a:pathLst>
          </a:custGeom>
          <a:noFill/>
          <a:ln w="28575" cap="sq">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grpSp>
        <p:nvGrpSpPr>
          <p:cNvPr id="15" name="Graphic 30">
            <a:extLst>
              <a:ext uri="{FF2B5EF4-FFF2-40B4-BE49-F238E27FC236}">
                <a16:creationId xmlns:a16="http://schemas.microsoft.com/office/drawing/2014/main" id="{EBE28885-6FD1-FD74-B802-5733B244527F}"/>
              </a:ext>
            </a:extLst>
          </p:cNvPr>
          <p:cNvGrpSpPr/>
          <p:nvPr/>
        </p:nvGrpSpPr>
        <p:grpSpPr>
          <a:xfrm>
            <a:off x="5474768" y="2151788"/>
            <a:ext cx="54106" cy="2272082"/>
            <a:chOff x="1983186" y="1885527"/>
            <a:chExt cx="101610" cy="3193090"/>
          </a:xfrm>
        </p:grpSpPr>
        <p:sp>
          <p:nvSpPr>
            <p:cNvPr id="9459" name="Freeform 1005">
              <a:extLst>
                <a:ext uri="{FF2B5EF4-FFF2-40B4-BE49-F238E27FC236}">
                  <a16:creationId xmlns:a16="http://schemas.microsoft.com/office/drawing/2014/main" id="{937C8723-2E3F-EA20-F327-B29EB60A3DDC}"/>
                </a:ext>
              </a:extLst>
            </p:cNvPr>
            <p:cNvSpPr/>
            <p:nvPr/>
          </p:nvSpPr>
          <p:spPr>
            <a:xfrm>
              <a:off x="1983186" y="1885527"/>
              <a:ext cx="101610" cy="12696"/>
            </a:xfrm>
            <a:custGeom>
              <a:avLst/>
              <a:gdLst>
                <a:gd name="connsiteX0" fmla="*/ 0 w 101610"/>
                <a:gd name="connsiteY0" fmla="*/ 0 h 12696"/>
                <a:gd name="connsiteX1" fmla="*/ 101611 w 101610"/>
                <a:gd name="connsiteY1" fmla="*/ 0 h 12696"/>
              </a:gdLst>
              <a:ahLst/>
              <a:cxnLst>
                <a:cxn ang="0">
                  <a:pos x="connsiteX0" y="connsiteY0"/>
                </a:cxn>
                <a:cxn ang="0">
                  <a:pos x="connsiteX1" y="connsiteY1"/>
                </a:cxn>
              </a:cxnLst>
              <a:rect l="l" t="t" r="r" b="b"/>
              <a:pathLst>
                <a:path w="101610" h="12696">
                  <a:moveTo>
                    <a:pt x="0" y="0"/>
                  </a:moveTo>
                  <a:lnTo>
                    <a:pt x="101611"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60" name="Freeform 1006">
              <a:extLst>
                <a:ext uri="{FF2B5EF4-FFF2-40B4-BE49-F238E27FC236}">
                  <a16:creationId xmlns:a16="http://schemas.microsoft.com/office/drawing/2014/main" id="{CBA6B82F-EF2D-112F-AFE3-25FFAA37B64F}"/>
                </a:ext>
              </a:extLst>
            </p:cNvPr>
            <p:cNvSpPr/>
            <p:nvPr/>
          </p:nvSpPr>
          <p:spPr>
            <a:xfrm>
              <a:off x="1983186" y="2520336"/>
              <a:ext cx="101610" cy="12696"/>
            </a:xfrm>
            <a:custGeom>
              <a:avLst/>
              <a:gdLst>
                <a:gd name="connsiteX0" fmla="*/ 0 w 101610"/>
                <a:gd name="connsiteY0" fmla="*/ 0 h 12696"/>
                <a:gd name="connsiteX1" fmla="*/ 101611 w 101610"/>
                <a:gd name="connsiteY1" fmla="*/ 0 h 12696"/>
              </a:gdLst>
              <a:ahLst/>
              <a:cxnLst>
                <a:cxn ang="0">
                  <a:pos x="connsiteX0" y="connsiteY0"/>
                </a:cxn>
                <a:cxn ang="0">
                  <a:pos x="connsiteX1" y="connsiteY1"/>
                </a:cxn>
              </a:cxnLst>
              <a:rect l="l" t="t" r="r" b="b"/>
              <a:pathLst>
                <a:path w="101610" h="12696">
                  <a:moveTo>
                    <a:pt x="0" y="0"/>
                  </a:moveTo>
                  <a:lnTo>
                    <a:pt x="101611"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61" name="Freeform 1007">
              <a:extLst>
                <a:ext uri="{FF2B5EF4-FFF2-40B4-BE49-F238E27FC236}">
                  <a16:creationId xmlns:a16="http://schemas.microsoft.com/office/drawing/2014/main" id="{2A5ECE07-4C78-F4CA-7857-340CFE033A9A}"/>
                </a:ext>
              </a:extLst>
            </p:cNvPr>
            <p:cNvSpPr/>
            <p:nvPr/>
          </p:nvSpPr>
          <p:spPr>
            <a:xfrm>
              <a:off x="1983186" y="3155146"/>
              <a:ext cx="101610" cy="12696"/>
            </a:xfrm>
            <a:custGeom>
              <a:avLst/>
              <a:gdLst>
                <a:gd name="connsiteX0" fmla="*/ 0 w 101610"/>
                <a:gd name="connsiteY0" fmla="*/ 0 h 12696"/>
                <a:gd name="connsiteX1" fmla="*/ 101611 w 101610"/>
                <a:gd name="connsiteY1" fmla="*/ 0 h 12696"/>
              </a:gdLst>
              <a:ahLst/>
              <a:cxnLst>
                <a:cxn ang="0">
                  <a:pos x="connsiteX0" y="connsiteY0"/>
                </a:cxn>
                <a:cxn ang="0">
                  <a:pos x="connsiteX1" y="connsiteY1"/>
                </a:cxn>
              </a:cxnLst>
              <a:rect l="l" t="t" r="r" b="b"/>
              <a:pathLst>
                <a:path w="101610" h="12696">
                  <a:moveTo>
                    <a:pt x="0" y="0"/>
                  </a:moveTo>
                  <a:lnTo>
                    <a:pt x="101611"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62" name="Freeform 1008">
              <a:extLst>
                <a:ext uri="{FF2B5EF4-FFF2-40B4-BE49-F238E27FC236}">
                  <a16:creationId xmlns:a16="http://schemas.microsoft.com/office/drawing/2014/main" id="{E73CEA43-ABAF-0121-BB33-AE4E2BDEEA17}"/>
                </a:ext>
              </a:extLst>
            </p:cNvPr>
            <p:cNvSpPr/>
            <p:nvPr/>
          </p:nvSpPr>
          <p:spPr>
            <a:xfrm>
              <a:off x="1983186" y="3789955"/>
              <a:ext cx="101610" cy="12696"/>
            </a:xfrm>
            <a:custGeom>
              <a:avLst/>
              <a:gdLst>
                <a:gd name="connsiteX0" fmla="*/ 0 w 101610"/>
                <a:gd name="connsiteY0" fmla="*/ 0 h 12696"/>
                <a:gd name="connsiteX1" fmla="*/ 101611 w 101610"/>
                <a:gd name="connsiteY1" fmla="*/ 0 h 12696"/>
              </a:gdLst>
              <a:ahLst/>
              <a:cxnLst>
                <a:cxn ang="0">
                  <a:pos x="connsiteX0" y="connsiteY0"/>
                </a:cxn>
                <a:cxn ang="0">
                  <a:pos x="connsiteX1" y="connsiteY1"/>
                </a:cxn>
              </a:cxnLst>
              <a:rect l="l" t="t" r="r" b="b"/>
              <a:pathLst>
                <a:path w="101610" h="12696">
                  <a:moveTo>
                    <a:pt x="0" y="0"/>
                  </a:moveTo>
                  <a:lnTo>
                    <a:pt x="101611"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63" name="Freeform 1009">
              <a:extLst>
                <a:ext uri="{FF2B5EF4-FFF2-40B4-BE49-F238E27FC236}">
                  <a16:creationId xmlns:a16="http://schemas.microsoft.com/office/drawing/2014/main" id="{EF0AC3A6-E2E6-460C-39A6-259F08E1F6BF}"/>
                </a:ext>
              </a:extLst>
            </p:cNvPr>
            <p:cNvSpPr/>
            <p:nvPr/>
          </p:nvSpPr>
          <p:spPr>
            <a:xfrm>
              <a:off x="1983186" y="4424764"/>
              <a:ext cx="101610" cy="12696"/>
            </a:xfrm>
            <a:custGeom>
              <a:avLst/>
              <a:gdLst>
                <a:gd name="connsiteX0" fmla="*/ 0 w 101610"/>
                <a:gd name="connsiteY0" fmla="*/ 0 h 12696"/>
                <a:gd name="connsiteX1" fmla="*/ 101611 w 101610"/>
                <a:gd name="connsiteY1" fmla="*/ 0 h 12696"/>
              </a:gdLst>
              <a:ahLst/>
              <a:cxnLst>
                <a:cxn ang="0">
                  <a:pos x="connsiteX0" y="connsiteY0"/>
                </a:cxn>
                <a:cxn ang="0">
                  <a:pos x="connsiteX1" y="connsiteY1"/>
                </a:cxn>
              </a:cxnLst>
              <a:rect l="l" t="t" r="r" b="b"/>
              <a:pathLst>
                <a:path w="101610" h="12696">
                  <a:moveTo>
                    <a:pt x="0" y="0"/>
                  </a:moveTo>
                  <a:lnTo>
                    <a:pt x="101611"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64" name="Freeform 1010">
              <a:extLst>
                <a:ext uri="{FF2B5EF4-FFF2-40B4-BE49-F238E27FC236}">
                  <a16:creationId xmlns:a16="http://schemas.microsoft.com/office/drawing/2014/main" id="{194204AE-F8B0-762A-0848-09F488C3CEAA}"/>
                </a:ext>
              </a:extLst>
            </p:cNvPr>
            <p:cNvSpPr/>
            <p:nvPr/>
          </p:nvSpPr>
          <p:spPr>
            <a:xfrm>
              <a:off x="1983186" y="5065921"/>
              <a:ext cx="101610" cy="12696"/>
            </a:xfrm>
            <a:custGeom>
              <a:avLst/>
              <a:gdLst>
                <a:gd name="connsiteX0" fmla="*/ 0 w 101610"/>
                <a:gd name="connsiteY0" fmla="*/ 0 h 12696"/>
                <a:gd name="connsiteX1" fmla="*/ 101611 w 101610"/>
                <a:gd name="connsiteY1" fmla="*/ 0 h 12696"/>
              </a:gdLst>
              <a:ahLst/>
              <a:cxnLst>
                <a:cxn ang="0">
                  <a:pos x="connsiteX0" y="connsiteY0"/>
                </a:cxn>
                <a:cxn ang="0">
                  <a:pos x="connsiteX1" y="connsiteY1"/>
                </a:cxn>
              </a:cxnLst>
              <a:rect l="l" t="t" r="r" b="b"/>
              <a:pathLst>
                <a:path w="101610" h="12696">
                  <a:moveTo>
                    <a:pt x="0" y="0"/>
                  </a:moveTo>
                  <a:lnTo>
                    <a:pt x="101611"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grpSp>
      <p:grpSp>
        <p:nvGrpSpPr>
          <p:cNvPr id="16" name="Graphic 30">
            <a:extLst>
              <a:ext uri="{FF2B5EF4-FFF2-40B4-BE49-F238E27FC236}">
                <a16:creationId xmlns:a16="http://schemas.microsoft.com/office/drawing/2014/main" id="{0C3F2C35-8967-5378-AC6F-3C3FE293700B}"/>
              </a:ext>
            </a:extLst>
          </p:cNvPr>
          <p:cNvGrpSpPr/>
          <p:nvPr/>
        </p:nvGrpSpPr>
        <p:grpSpPr>
          <a:xfrm>
            <a:off x="5532237" y="4414818"/>
            <a:ext cx="5751258" cy="63238"/>
            <a:chOff x="2091147" y="5065921"/>
            <a:chExt cx="10800948" cy="88873"/>
          </a:xfrm>
        </p:grpSpPr>
        <p:sp>
          <p:nvSpPr>
            <p:cNvPr id="9440" name="Freeform 980">
              <a:extLst>
                <a:ext uri="{FF2B5EF4-FFF2-40B4-BE49-F238E27FC236}">
                  <a16:creationId xmlns:a16="http://schemas.microsoft.com/office/drawing/2014/main" id="{AAE69A57-ADCD-7AD2-7A1D-6A9E04FD4962}"/>
                </a:ext>
              </a:extLst>
            </p:cNvPr>
            <p:cNvSpPr/>
            <p:nvPr/>
          </p:nvSpPr>
          <p:spPr>
            <a:xfrm>
              <a:off x="2091147" y="5065921"/>
              <a:ext cx="12701" cy="88873"/>
            </a:xfrm>
            <a:custGeom>
              <a:avLst/>
              <a:gdLst>
                <a:gd name="connsiteX0" fmla="*/ 0 w 12701"/>
                <a:gd name="connsiteY0" fmla="*/ 88873 h 88873"/>
                <a:gd name="connsiteX1" fmla="*/ 0 w 12701"/>
                <a:gd name="connsiteY1" fmla="*/ 0 h 88873"/>
              </a:gdLst>
              <a:ahLst/>
              <a:cxnLst>
                <a:cxn ang="0">
                  <a:pos x="connsiteX0" y="connsiteY0"/>
                </a:cxn>
                <a:cxn ang="0">
                  <a:pos x="connsiteX1" y="connsiteY1"/>
                </a:cxn>
              </a:cxnLst>
              <a:rect l="l" t="t" r="r" b="b"/>
              <a:pathLst>
                <a:path w="12701" h="88873">
                  <a:moveTo>
                    <a:pt x="0" y="88873"/>
                  </a:moveTo>
                  <a:lnTo>
                    <a:pt x="0"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42" name="Freeform 982">
              <a:extLst>
                <a:ext uri="{FF2B5EF4-FFF2-40B4-BE49-F238E27FC236}">
                  <a16:creationId xmlns:a16="http://schemas.microsoft.com/office/drawing/2014/main" id="{0B63FF62-D812-019B-A444-EAEBF4BECF6C}"/>
                </a:ext>
              </a:extLst>
            </p:cNvPr>
            <p:cNvSpPr/>
            <p:nvPr/>
          </p:nvSpPr>
          <p:spPr>
            <a:xfrm>
              <a:off x="2992941" y="5065921"/>
              <a:ext cx="12701" cy="88873"/>
            </a:xfrm>
            <a:custGeom>
              <a:avLst/>
              <a:gdLst>
                <a:gd name="connsiteX0" fmla="*/ 0 w 12701"/>
                <a:gd name="connsiteY0" fmla="*/ 88873 h 88873"/>
                <a:gd name="connsiteX1" fmla="*/ 0 w 12701"/>
                <a:gd name="connsiteY1" fmla="*/ 0 h 88873"/>
              </a:gdLst>
              <a:ahLst/>
              <a:cxnLst>
                <a:cxn ang="0">
                  <a:pos x="connsiteX0" y="connsiteY0"/>
                </a:cxn>
                <a:cxn ang="0">
                  <a:pos x="connsiteX1" y="connsiteY1"/>
                </a:cxn>
              </a:cxnLst>
              <a:rect l="l" t="t" r="r" b="b"/>
              <a:pathLst>
                <a:path w="12701" h="88873">
                  <a:moveTo>
                    <a:pt x="0" y="88873"/>
                  </a:moveTo>
                  <a:lnTo>
                    <a:pt x="0"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44" name="Freeform 984">
              <a:extLst>
                <a:ext uri="{FF2B5EF4-FFF2-40B4-BE49-F238E27FC236}">
                  <a16:creationId xmlns:a16="http://schemas.microsoft.com/office/drawing/2014/main" id="{22C76A8B-D500-47EA-96B1-EBC9B496E06B}"/>
                </a:ext>
              </a:extLst>
            </p:cNvPr>
            <p:cNvSpPr/>
            <p:nvPr/>
          </p:nvSpPr>
          <p:spPr>
            <a:xfrm>
              <a:off x="3894734" y="5065921"/>
              <a:ext cx="12701" cy="88873"/>
            </a:xfrm>
            <a:custGeom>
              <a:avLst/>
              <a:gdLst>
                <a:gd name="connsiteX0" fmla="*/ 0 w 12701"/>
                <a:gd name="connsiteY0" fmla="*/ 88873 h 88873"/>
                <a:gd name="connsiteX1" fmla="*/ 0 w 12701"/>
                <a:gd name="connsiteY1" fmla="*/ 0 h 88873"/>
              </a:gdLst>
              <a:ahLst/>
              <a:cxnLst>
                <a:cxn ang="0">
                  <a:pos x="connsiteX0" y="connsiteY0"/>
                </a:cxn>
                <a:cxn ang="0">
                  <a:pos x="connsiteX1" y="connsiteY1"/>
                </a:cxn>
              </a:cxnLst>
              <a:rect l="l" t="t" r="r" b="b"/>
              <a:pathLst>
                <a:path w="12701" h="88873">
                  <a:moveTo>
                    <a:pt x="0" y="88873"/>
                  </a:moveTo>
                  <a:lnTo>
                    <a:pt x="0"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46" name="Freeform 986">
              <a:extLst>
                <a:ext uri="{FF2B5EF4-FFF2-40B4-BE49-F238E27FC236}">
                  <a16:creationId xmlns:a16="http://schemas.microsoft.com/office/drawing/2014/main" id="{4F5F5840-A7BD-8E4A-B3E2-13EB6743F6A6}"/>
                </a:ext>
              </a:extLst>
            </p:cNvPr>
            <p:cNvSpPr/>
            <p:nvPr/>
          </p:nvSpPr>
          <p:spPr>
            <a:xfrm>
              <a:off x="4796528" y="5065921"/>
              <a:ext cx="12701" cy="88873"/>
            </a:xfrm>
            <a:custGeom>
              <a:avLst/>
              <a:gdLst>
                <a:gd name="connsiteX0" fmla="*/ 0 w 12701"/>
                <a:gd name="connsiteY0" fmla="*/ 88873 h 88873"/>
                <a:gd name="connsiteX1" fmla="*/ 0 w 12701"/>
                <a:gd name="connsiteY1" fmla="*/ 0 h 88873"/>
              </a:gdLst>
              <a:ahLst/>
              <a:cxnLst>
                <a:cxn ang="0">
                  <a:pos x="connsiteX0" y="connsiteY0"/>
                </a:cxn>
                <a:cxn ang="0">
                  <a:pos x="connsiteX1" y="connsiteY1"/>
                </a:cxn>
              </a:cxnLst>
              <a:rect l="l" t="t" r="r" b="b"/>
              <a:pathLst>
                <a:path w="12701" h="88873">
                  <a:moveTo>
                    <a:pt x="0" y="88873"/>
                  </a:moveTo>
                  <a:lnTo>
                    <a:pt x="0"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48" name="Freeform 988">
              <a:extLst>
                <a:ext uri="{FF2B5EF4-FFF2-40B4-BE49-F238E27FC236}">
                  <a16:creationId xmlns:a16="http://schemas.microsoft.com/office/drawing/2014/main" id="{AEAFBC24-7ABD-6C0B-951E-DC0CAA6328C3}"/>
                </a:ext>
              </a:extLst>
            </p:cNvPr>
            <p:cNvSpPr/>
            <p:nvPr/>
          </p:nvSpPr>
          <p:spPr>
            <a:xfrm>
              <a:off x="5698321" y="5065921"/>
              <a:ext cx="12701" cy="88873"/>
            </a:xfrm>
            <a:custGeom>
              <a:avLst/>
              <a:gdLst>
                <a:gd name="connsiteX0" fmla="*/ 0 w 12701"/>
                <a:gd name="connsiteY0" fmla="*/ 88873 h 88873"/>
                <a:gd name="connsiteX1" fmla="*/ 0 w 12701"/>
                <a:gd name="connsiteY1" fmla="*/ 0 h 88873"/>
              </a:gdLst>
              <a:ahLst/>
              <a:cxnLst>
                <a:cxn ang="0">
                  <a:pos x="connsiteX0" y="connsiteY0"/>
                </a:cxn>
                <a:cxn ang="0">
                  <a:pos x="connsiteX1" y="connsiteY1"/>
                </a:cxn>
              </a:cxnLst>
              <a:rect l="l" t="t" r="r" b="b"/>
              <a:pathLst>
                <a:path w="12701" h="88873">
                  <a:moveTo>
                    <a:pt x="0" y="88873"/>
                  </a:moveTo>
                  <a:lnTo>
                    <a:pt x="0"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49" name="Freeform 989">
              <a:extLst>
                <a:ext uri="{FF2B5EF4-FFF2-40B4-BE49-F238E27FC236}">
                  <a16:creationId xmlns:a16="http://schemas.microsoft.com/office/drawing/2014/main" id="{7B521EB4-5412-D05E-1EC6-DAD0742607FC}"/>
                </a:ext>
              </a:extLst>
            </p:cNvPr>
            <p:cNvSpPr/>
            <p:nvPr/>
          </p:nvSpPr>
          <p:spPr>
            <a:xfrm>
              <a:off x="11075808" y="5065921"/>
              <a:ext cx="12701" cy="88873"/>
            </a:xfrm>
            <a:custGeom>
              <a:avLst/>
              <a:gdLst>
                <a:gd name="connsiteX0" fmla="*/ 0 w 12701"/>
                <a:gd name="connsiteY0" fmla="*/ 88873 h 88873"/>
                <a:gd name="connsiteX1" fmla="*/ 0 w 12701"/>
                <a:gd name="connsiteY1" fmla="*/ 0 h 88873"/>
              </a:gdLst>
              <a:ahLst/>
              <a:cxnLst>
                <a:cxn ang="0">
                  <a:pos x="connsiteX0" y="connsiteY0"/>
                </a:cxn>
                <a:cxn ang="0">
                  <a:pos x="connsiteX1" y="connsiteY1"/>
                </a:cxn>
              </a:cxnLst>
              <a:rect l="l" t="t" r="r" b="b"/>
              <a:pathLst>
                <a:path w="12701" h="88873">
                  <a:moveTo>
                    <a:pt x="0" y="88873"/>
                  </a:moveTo>
                  <a:lnTo>
                    <a:pt x="0"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50" name="Freeform 990">
              <a:extLst>
                <a:ext uri="{FF2B5EF4-FFF2-40B4-BE49-F238E27FC236}">
                  <a16:creationId xmlns:a16="http://schemas.microsoft.com/office/drawing/2014/main" id="{ED1009DF-B810-51E2-5DE8-E9630295FC22}"/>
                </a:ext>
              </a:extLst>
            </p:cNvPr>
            <p:cNvSpPr/>
            <p:nvPr/>
          </p:nvSpPr>
          <p:spPr>
            <a:xfrm>
              <a:off x="6600115" y="5065921"/>
              <a:ext cx="12701" cy="88873"/>
            </a:xfrm>
            <a:custGeom>
              <a:avLst/>
              <a:gdLst>
                <a:gd name="connsiteX0" fmla="*/ 0 w 12701"/>
                <a:gd name="connsiteY0" fmla="*/ 88873 h 88873"/>
                <a:gd name="connsiteX1" fmla="*/ 0 w 12701"/>
                <a:gd name="connsiteY1" fmla="*/ 0 h 88873"/>
              </a:gdLst>
              <a:ahLst/>
              <a:cxnLst>
                <a:cxn ang="0">
                  <a:pos x="connsiteX0" y="connsiteY0"/>
                </a:cxn>
                <a:cxn ang="0">
                  <a:pos x="connsiteX1" y="connsiteY1"/>
                </a:cxn>
              </a:cxnLst>
              <a:rect l="l" t="t" r="r" b="b"/>
              <a:pathLst>
                <a:path w="12701" h="88873">
                  <a:moveTo>
                    <a:pt x="0" y="88873"/>
                  </a:moveTo>
                  <a:lnTo>
                    <a:pt x="0"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51" name="Freeform 991">
              <a:extLst>
                <a:ext uri="{FF2B5EF4-FFF2-40B4-BE49-F238E27FC236}">
                  <a16:creationId xmlns:a16="http://schemas.microsoft.com/office/drawing/2014/main" id="{29087B10-A2F4-325C-5F75-F540B1897F03}"/>
                </a:ext>
              </a:extLst>
            </p:cNvPr>
            <p:cNvSpPr/>
            <p:nvPr/>
          </p:nvSpPr>
          <p:spPr>
            <a:xfrm>
              <a:off x="11977601" y="5065921"/>
              <a:ext cx="12701" cy="88873"/>
            </a:xfrm>
            <a:custGeom>
              <a:avLst/>
              <a:gdLst>
                <a:gd name="connsiteX0" fmla="*/ 0 w 12701"/>
                <a:gd name="connsiteY0" fmla="*/ 88873 h 88873"/>
                <a:gd name="connsiteX1" fmla="*/ 0 w 12701"/>
                <a:gd name="connsiteY1" fmla="*/ 0 h 88873"/>
              </a:gdLst>
              <a:ahLst/>
              <a:cxnLst>
                <a:cxn ang="0">
                  <a:pos x="connsiteX0" y="connsiteY0"/>
                </a:cxn>
                <a:cxn ang="0">
                  <a:pos x="connsiteX1" y="connsiteY1"/>
                </a:cxn>
              </a:cxnLst>
              <a:rect l="l" t="t" r="r" b="b"/>
              <a:pathLst>
                <a:path w="12701" h="88873">
                  <a:moveTo>
                    <a:pt x="0" y="88873"/>
                  </a:moveTo>
                  <a:lnTo>
                    <a:pt x="0"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52" name="Freeform 992">
              <a:extLst>
                <a:ext uri="{FF2B5EF4-FFF2-40B4-BE49-F238E27FC236}">
                  <a16:creationId xmlns:a16="http://schemas.microsoft.com/office/drawing/2014/main" id="{A5971C81-1545-3AA1-5A0B-565A84EAF0C0}"/>
                </a:ext>
              </a:extLst>
            </p:cNvPr>
            <p:cNvSpPr/>
            <p:nvPr/>
          </p:nvSpPr>
          <p:spPr>
            <a:xfrm>
              <a:off x="7501908" y="5065921"/>
              <a:ext cx="12701" cy="88873"/>
            </a:xfrm>
            <a:custGeom>
              <a:avLst/>
              <a:gdLst>
                <a:gd name="connsiteX0" fmla="*/ 0 w 12701"/>
                <a:gd name="connsiteY0" fmla="*/ 88873 h 88873"/>
                <a:gd name="connsiteX1" fmla="*/ 0 w 12701"/>
                <a:gd name="connsiteY1" fmla="*/ 0 h 88873"/>
              </a:gdLst>
              <a:ahLst/>
              <a:cxnLst>
                <a:cxn ang="0">
                  <a:pos x="connsiteX0" y="connsiteY0"/>
                </a:cxn>
                <a:cxn ang="0">
                  <a:pos x="connsiteX1" y="connsiteY1"/>
                </a:cxn>
              </a:cxnLst>
              <a:rect l="l" t="t" r="r" b="b"/>
              <a:pathLst>
                <a:path w="12701" h="88873">
                  <a:moveTo>
                    <a:pt x="0" y="88873"/>
                  </a:moveTo>
                  <a:lnTo>
                    <a:pt x="0"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53" name="Freeform 993">
              <a:extLst>
                <a:ext uri="{FF2B5EF4-FFF2-40B4-BE49-F238E27FC236}">
                  <a16:creationId xmlns:a16="http://schemas.microsoft.com/office/drawing/2014/main" id="{9ADF97DF-EAE4-8ED0-6B0B-D0EF2FFAD549}"/>
                </a:ext>
              </a:extLst>
            </p:cNvPr>
            <p:cNvSpPr/>
            <p:nvPr/>
          </p:nvSpPr>
          <p:spPr>
            <a:xfrm>
              <a:off x="12879394" y="5065921"/>
              <a:ext cx="12701" cy="88873"/>
            </a:xfrm>
            <a:custGeom>
              <a:avLst/>
              <a:gdLst>
                <a:gd name="connsiteX0" fmla="*/ 0 w 12701"/>
                <a:gd name="connsiteY0" fmla="*/ 88873 h 88873"/>
                <a:gd name="connsiteX1" fmla="*/ 0 w 12701"/>
                <a:gd name="connsiteY1" fmla="*/ 0 h 88873"/>
              </a:gdLst>
              <a:ahLst/>
              <a:cxnLst>
                <a:cxn ang="0">
                  <a:pos x="connsiteX0" y="connsiteY0"/>
                </a:cxn>
                <a:cxn ang="0">
                  <a:pos x="connsiteX1" y="connsiteY1"/>
                </a:cxn>
              </a:cxnLst>
              <a:rect l="l" t="t" r="r" b="b"/>
              <a:pathLst>
                <a:path w="12701" h="88873">
                  <a:moveTo>
                    <a:pt x="0" y="88873"/>
                  </a:moveTo>
                  <a:lnTo>
                    <a:pt x="0"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55" name="Freeform 995">
              <a:extLst>
                <a:ext uri="{FF2B5EF4-FFF2-40B4-BE49-F238E27FC236}">
                  <a16:creationId xmlns:a16="http://schemas.microsoft.com/office/drawing/2014/main" id="{1BC56891-3D2D-C1AB-5C2B-6940919C1EB9}"/>
                </a:ext>
              </a:extLst>
            </p:cNvPr>
            <p:cNvSpPr/>
            <p:nvPr/>
          </p:nvSpPr>
          <p:spPr>
            <a:xfrm>
              <a:off x="9305495" y="5065921"/>
              <a:ext cx="12701" cy="88873"/>
            </a:xfrm>
            <a:custGeom>
              <a:avLst/>
              <a:gdLst>
                <a:gd name="connsiteX0" fmla="*/ 0 w 12701"/>
                <a:gd name="connsiteY0" fmla="*/ 88873 h 88873"/>
                <a:gd name="connsiteX1" fmla="*/ 0 w 12701"/>
                <a:gd name="connsiteY1" fmla="*/ 0 h 88873"/>
              </a:gdLst>
              <a:ahLst/>
              <a:cxnLst>
                <a:cxn ang="0">
                  <a:pos x="connsiteX0" y="connsiteY0"/>
                </a:cxn>
                <a:cxn ang="0">
                  <a:pos x="connsiteX1" y="connsiteY1"/>
                </a:cxn>
              </a:cxnLst>
              <a:rect l="l" t="t" r="r" b="b"/>
              <a:pathLst>
                <a:path w="12701" h="88873">
                  <a:moveTo>
                    <a:pt x="0" y="88873"/>
                  </a:moveTo>
                  <a:lnTo>
                    <a:pt x="0"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57" name="Freeform 997">
              <a:extLst>
                <a:ext uri="{FF2B5EF4-FFF2-40B4-BE49-F238E27FC236}">
                  <a16:creationId xmlns:a16="http://schemas.microsoft.com/office/drawing/2014/main" id="{604824A3-8387-3959-4A1D-7E35AE6AF2DD}"/>
                </a:ext>
              </a:extLst>
            </p:cNvPr>
            <p:cNvSpPr/>
            <p:nvPr/>
          </p:nvSpPr>
          <p:spPr>
            <a:xfrm>
              <a:off x="8403702" y="5065921"/>
              <a:ext cx="12701" cy="88873"/>
            </a:xfrm>
            <a:custGeom>
              <a:avLst/>
              <a:gdLst>
                <a:gd name="connsiteX0" fmla="*/ 0 w 12701"/>
                <a:gd name="connsiteY0" fmla="*/ 88873 h 88873"/>
                <a:gd name="connsiteX1" fmla="*/ 0 w 12701"/>
                <a:gd name="connsiteY1" fmla="*/ 0 h 88873"/>
              </a:gdLst>
              <a:ahLst/>
              <a:cxnLst>
                <a:cxn ang="0">
                  <a:pos x="connsiteX0" y="connsiteY0"/>
                </a:cxn>
                <a:cxn ang="0">
                  <a:pos x="connsiteX1" y="connsiteY1"/>
                </a:cxn>
              </a:cxnLst>
              <a:rect l="l" t="t" r="r" b="b"/>
              <a:pathLst>
                <a:path w="12701" h="88873">
                  <a:moveTo>
                    <a:pt x="0" y="88873"/>
                  </a:moveTo>
                  <a:lnTo>
                    <a:pt x="0"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58" name="Freeform 998">
              <a:extLst>
                <a:ext uri="{FF2B5EF4-FFF2-40B4-BE49-F238E27FC236}">
                  <a16:creationId xmlns:a16="http://schemas.microsoft.com/office/drawing/2014/main" id="{954ACE05-79B3-5E1B-4503-61F011AB3CA5}"/>
                </a:ext>
              </a:extLst>
            </p:cNvPr>
            <p:cNvSpPr/>
            <p:nvPr/>
          </p:nvSpPr>
          <p:spPr>
            <a:xfrm>
              <a:off x="10207289" y="5065921"/>
              <a:ext cx="12701" cy="88873"/>
            </a:xfrm>
            <a:custGeom>
              <a:avLst/>
              <a:gdLst>
                <a:gd name="connsiteX0" fmla="*/ 0 w 12701"/>
                <a:gd name="connsiteY0" fmla="*/ 88873 h 88873"/>
                <a:gd name="connsiteX1" fmla="*/ 0 w 12701"/>
                <a:gd name="connsiteY1" fmla="*/ 0 h 88873"/>
              </a:gdLst>
              <a:ahLst/>
              <a:cxnLst>
                <a:cxn ang="0">
                  <a:pos x="connsiteX0" y="connsiteY0"/>
                </a:cxn>
                <a:cxn ang="0">
                  <a:pos x="connsiteX1" y="connsiteY1"/>
                </a:cxn>
              </a:cxnLst>
              <a:rect l="l" t="t" r="r" b="b"/>
              <a:pathLst>
                <a:path w="12701" h="88873">
                  <a:moveTo>
                    <a:pt x="0" y="88873"/>
                  </a:moveTo>
                  <a:lnTo>
                    <a:pt x="0"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grpSp>
      <p:grpSp>
        <p:nvGrpSpPr>
          <p:cNvPr id="9498" name="Group 9497">
            <a:extLst>
              <a:ext uri="{FF2B5EF4-FFF2-40B4-BE49-F238E27FC236}">
                <a16:creationId xmlns:a16="http://schemas.microsoft.com/office/drawing/2014/main" id="{773C52FB-9087-7115-6EB7-CF96E8B71554}"/>
              </a:ext>
            </a:extLst>
          </p:cNvPr>
          <p:cNvGrpSpPr/>
          <p:nvPr/>
        </p:nvGrpSpPr>
        <p:grpSpPr>
          <a:xfrm>
            <a:off x="5695386" y="2266376"/>
            <a:ext cx="5121875" cy="1546365"/>
            <a:chOff x="5695386" y="2346363"/>
            <a:chExt cx="5121875" cy="1546365"/>
          </a:xfrm>
          <a:solidFill>
            <a:srgbClr val="00205F"/>
          </a:solidFill>
        </p:grpSpPr>
        <p:sp>
          <p:nvSpPr>
            <p:cNvPr id="9356" name="Freeform 896">
              <a:extLst>
                <a:ext uri="{FF2B5EF4-FFF2-40B4-BE49-F238E27FC236}">
                  <a16:creationId xmlns:a16="http://schemas.microsoft.com/office/drawing/2014/main" id="{B2398BCE-ED14-1EA7-F2FF-60B700EBAE9E}"/>
                </a:ext>
              </a:extLst>
            </p:cNvPr>
            <p:cNvSpPr/>
            <p:nvPr/>
          </p:nvSpPr>
          <p:spPr>
            <a:xfrm>
              <a:off x="10783445" y="3848587"/>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57" name="Freeform 897">
              <a:extLst>
                <a:ext uri="{FF2B5EF4-FFF2-40B4-BE49-F238E27FC236}">
                  <a16:creationId xmlns:a16="http://schemas.microsoft.com/office/drawing/2014/main" id="{E29D3E1F-67AE-6D81-0AE7-F755B8A94B27}"/>
                </a:ext>
              </a:extLst>
            </p:cNvPr>
            <p:cNvSpPr/>
            <p:nvPr/>
          </p:nvSpPr>
          <p:spPr>
            <a:xfrm>
              <a:off x="10582744" y="3847662"/>
              <a:ext cx="33816" cy="37072"/>
            </a:xfrm>
            <a:custGeom>
              <a:avLst/>
              <a:gdLst>
                <a:gd name="connsiteX0" fmla="*/ 31246 w 63506"/>
                <a:gd name="connsiteY0" fmla="*/ 0 h 50784"/>
                <a:gd name="connsiteX1" fmla="*/ 0 w 63506"/>
                <a:gd name="connsiteY1" fmla="*/ 50785 h 50784"/>
                <a:gd name="connsiteX2" fmla="*/ 63507 w 63506"/>
                <a:gd name="connsiteY2" fmla="*/ 50785 h 50784"/>
                <a:gd name="connsiteX3" fmla="*/ 31246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6" y="0"/>
                  </a:moveTo>
                  <a:lnTo>
                    <a:pt x="0" y="50785"/>
                  </a:lnTo>
                  <a:lnTo>
                    <a:pt x="63507" y="50785"/>
                  </a:lnTo>
                  <a:lnTo>
                    <a:pt x="31246"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58" name="Freeform 898">
              <a:extLst>
                <a:ext uri="{FF2B5EF4-FFF2-40B4-BE49-F238E27FC236}">
                  <a16:creationId xmlns:a16="http://schemas.microsoft.com/office/drawing/2014/main" id="{74161E09-39C7-D5BA-DF19-08031AB5561F}"/>
                </a:ext>
              </a:extLst>
            </p:cNvPr>
            <p:cNvSpPr/>
            <p:nvPr/>
          </p:nvSpPr>
          <p:spPr>
            <a:xfrm>
              <a:off x="10193494" y="3855656"/>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59" name="Freeform 899">
              <a:extLst>
                <a:ext uri="{FF2B5EF4-FFF2-40B4-BE49-F238E27FC236}">
                  <a16:creationId xmlns:a16="http://schemas.microsoft.com/office/drawing/2014/main" id="{82AAA8C4-EEBF-DBDC-A08D-352C1B745EF3}"/>
                </a:ext>
              </a:extLst>
            </p:cNvPr>
            <p:cNvSpPr/>
            <p:nvPr/>
          </p:nvSpPr>
          <p:spPr>
            <a:xfrm>
              <a:off x="10161728" y="3850899"/>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60" name="Freeform 900">
              <a:extLst>
                <a:ext uri="{FF2B5EF4-FFF2-40B4-BE49-F238E27FC236}">
                  <a16:creationId xmlns:a16="http://schemas.microsoft.com/office/drawing/2014/main" id="{0FA47780-1642-C44D-A44F-1E4168AD4CA0}"/>
                </a:ext>
              </a:extLst>
            </p:cNvPr>
            <p:cNvSpPr/>
            <p:nvPr/>
          </p:nvSpPr>
          <p:spPr>
            <a:xfrm>
              <a:off x="10152827" y="3752640"/>
              <a:ext cx="33816" cy="37072"/>
            </a:xfrm>
            <a:custGeom>
              <a:avLst/>
              <a:gdLst>
                <a:gd name="connsiteX0" fmla="*/ 31246 w 63506"/>
                <a:gd name="connsiteY0" fmla="*/ 0 h 50784"/>
                <a:gd name="connsiteX1" fmla="*/ 0 w 63506"/>
                <a:gd name="connsiteY1" fmla="*/ 50785 h 50784"/>
                <a:gd name="connsiteX2" fmla="*/ 63507 w 63506"/>
                <a:gd name="connsiteY2" fmla="*/ 50785 h 50784"/>
                <a:gd name="connsiteX3" fmla="*/ 31246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6" y="0"/>
                  </a:moveTo>
                  <a:lnTo>
                    <a:pt x="0" y="50785"/>
                  </a:lnTo>
                  <a:lnTo>
                    <a:pt x="63507" y="50785"/>
                  </a:lnTo>
                  <a:lnTo>
                    <a:pt x="31246"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61" name="Freeform 901">
              <a:extLst>
                <a:ext uri="{FF2B5EF4-FFF2-40B4-BE49-F238E27FC236}">
                  <a16:creationId xmlns:a16="http://schemas.microsoft.com/office/drawing/2014/main" id="{E4F71BB2-9C98-5EAA-02AE-3AB6C4248D5C}"/>
                </a:ext>
              </a:extLst>
            </p:cNvPr>
            <p:cNvSpPr/>
            <p:nvPr/>
          </p:nvSpPr>
          <p:spPr>
            <a:xfrm>
              <a:off x="10144982" y="3752640"/>
              <a:ext cx="33816" cy="37072"/>
            </a:xfrm>
            <a:custGeom>
              <a:avLst/>
              <a:gdLst>
                <a:gd name="connsiteX0" fmla="*/ 31245 w 63506"/>
                <a:gd name="connsiteY0" fmla="*/ 0 h 50784"/>
                <a:gd name="connsiteX1" fmla="*/ 0 w 63506"/>
                <a:gd name="connsiteY1" fmla="*/ 50785 h 50784"/>
                <a:gd name="connsiteX2" fmla="*/ 63507 w 63506"/>
                <a:gd name="connsiteY2" fmla="*/ 50785 h 50784"/>
                <a:gd name="connsiteX3" fmla="*/ 31245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5" y="0"/>
                  </a:moveTo>
                  <a:lnTo>
                    <a:pt x="0" y="50785"/>
                  </a:lnTo>
                  <a:lnTo>
                    <a:pt x="63507" y="50785"/>
                  </a:lnTo>
                  <a:lnTo>
                    <a:pt x="31245"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62" name="Freeform 902">
              <a:extLst>
                <a:ext uri="{FF2B5EF4-FFF2-40B4-BE49-F238E27FC236}">
                  <a16:creationId xmlns:a16="http://schemas.microsoft.com/office/drawing/2014/main" id="{DE643AEC-E770-5312-3FA5-27ECDF8B13B4}"/>
                </a:ext>
              </a:extLst>
            </p:cNvPr>
            <p:cNvSpPr/>
            <p:nvPr/>
          </p:nvSpPr>
          <p:spPr>
            <a:xfrm>
              <a:off x="10141262" y="3752640"/>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63" name="Freeform 903">
              <a:extLst>
                <a:ext uri="{FF2B5EF4-FFF2-40B4-BE49-F238E27FC236}">
                  <a16:creationId xmlns:a16="http://schemas.microsoft.com/office/drawing/2014/main" id="{7D6F00DA-27B2-7CCA-2800-8AA392428503}"/>
                </a:ext>
              </a:extLst>
            </p:cNvPr>
            <p:cNvSpPr/>
            <p:nvPr/>
          </p:nvSpPr>
          <p:spPr>
            <a:xfrm>
              <a:off x="10128073" y="3752640"/>
              <a:ext cx="33816" cy="37072"/>
            </a:xfrm>
            <a:custGeom>
              <a:avLst/>
              <a:gdLst>
                <a:gd name="connsiteX0" fmla="*/ 31245 w 63506"/>
                <a:gd name="connsiteY0" fmla="*/ 0 h 50784"/>
                <a:gd name="connsiteX1" fmla="*/ 0 w 63506"/>
                <a:gd name="connsiteY1" fmla="*/ 50785 h 50784"/>
                <a:gd name="connsiteX2" fmla="*/ 63507 w 63506"/>
                <a:gd name="connsiteY2" fmla="*/ 50785 h 50784"/>
                <a:gd name="connsiteX3" fmla="*/ 31245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5" y="0"/>
                  </a:moveTo>
                  <a:lnTo>
                    <a:pt x="0" y="50785"/>
                  </a:lnTo>
                  <a:lnTo>
                    <a:pt x="63507" y="50785"/>
                  </a:lnTo>
                  <a:lnTo>
                    <a:pt x="31245"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64" name="Freeform 904">
              <a:extLst>
                <a:ext uri="{FF2B5EF4-FFF2-40B4-BE49-F238E27FC236}">
                  <a16:creationId xmlns:a16="http://schemas.microsoft.com/office/drawing/2014/main" id="{D4C79A3F-37F4-8AD3-DB2E-C2BC4C8461A0}"/>
                </a:ext>
              </a:extLst>
            </p:cNvPr>
            <p:cNvSpPr/>
            <p:nvPr/>
          </p:nvSpPr>
          <p:spPr>
            <a:xfrm>
              <a:off x="10115426" y="3752640"/>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65" name="Freeform 905">
              <a:extLst>
                <a:ext uri="{FF2B5EF4-FFF2-40B4-BE49-F238E27FC236}">
                  <a16:creationId xmlns:a16="http://schemas.microsoft.com/office/drawing/2014/main" id="{D113AE7A-E903-5C78-D8FA-6FD971D5DE04}"/>
                </a:ext>
              </a:extLst>
            </p:cNvPr>
            <p:cNvSpPr/>
            <p:nvPr/>
          </p:nvSpPr>
          <p:spPr>
            <a:xfrm>
              <a:off x="10107446" y="3752640"/>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66" name="Freeform 906">
              <a:extLst>
                <a:ext uri="{FF2B5EF4-FFF2-40B4-BE49-F238E27FC236}">
                  <a16:creationId xmlns:a16="http://schemas.microsoft.com/office/drawing/2014/main" id="{38254F89-86A3-13BF-F353-56CAFBDB5018}"/>
                </a:ext>
              </a:extLst>
            </p:cNvPr>
            <p:cNvSpPr/>
            <p:nvPr/>
          </p:nvSpPr>
          <p:spPr>
            <a:xfrm>
              <a:off x="10094257" y="3752640"/>
              <a:ext cx="33816" cy="37072"/>
            </a:xfrm>
            <a:custGeom>
              <a:avLst/>
              <a:gdLst>
                <a:gd name="connsiteX0" fmla="*/ 31245 w 63506"/>
                <a:gd name="connsiteY0" fmla="*/ 0 h 50784"/>
                <a:gd name="connsiteX1" fmla="*/ 0 w 63506"/>
                <a:gd name="connsiteY1" fmla="*/ 50785 h 50784"/>
                <a:gd name="connsiteX2" fmla="*/ 63507 w 63506"/>
                <a:gd name="connsiteY2" fmla="*/ 50785 h 50784"/>
                <a:gd name="connsiteX3" fmla="*/ 31245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5" y="0"/>
                  </a:moveTo>
                  <a:lnTo>
                    <a:pt x="0" y="50785"/>
                  </a:lnTo>
                  <a:lnTo>
                    <a:pt x="63507" y="50785"/>
                  </a:lnTo>
                  <a:lnTo>
                    <a:pt x="31245"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67" name="Freeform 907">
              <a:extLst>
                <a:ext uri="{FF2B5EF4-FFF2-40B4-BE49-F238E27FC236}">
                  <a16:creationId xmlns:a16="http://schemas.microsoft.com/office/drawing/2014/main" id="{17349028-9F8F-DA1A-4E12-2101F1896F01}"/>
                </a:ext>
              </a:extLst>
            </p:cNvPr>
            <p:cNvSpPr/>
            <p:nvPr/>
          </p:nvSpPr>
          <p:spPr>
            <a:xfrm>
              <a:off x="10086006" y="3752640"/>
              <a:ext cx="33816" cy="37072"/>
            </a:xfrm>
            <a:custGeom>
              <a:avLst/>
              <a:gdLst>
                <a:gd name="connsiteX0" fmla="*/ 31246 w 63506"/>
                <a:gd name="connsiteY0" fmla="*/ 0 h 50784"/>
                <a:gd name="connsiteX1" fmla="*/ 0 w 63506"/>
                <a:gd name="connsiteY1" fmla="*/ 50785 h 50784"/>
                <a:gd name="connsiteX2" fmla="*/ 63507 w 63506"/>
                <a:gd name="connsiteY2" fmla="*/ 50785 h 50784"/>
                <a:gd name="connsiteX3" fmla="*/ 31246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6" y="0"/>
                  </a:moveTo>
                  <a:lnTo>
                    <a:pt x="0" y="50785"/>
                  </a:lnTo>
                  <a:lnTo>
                    <a:pt x="63507" y="50785"/>
                  </a:lnTo>
                  <a:lnTo>
                    <a:pt x="31246"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68" name="Freeform 908">
              <a:extLst>
                <a:ext uri="{FF2B5EF4-FFF2-40B4-BE49-F238E27FC236}">
                  <a16:creationId xmlns:a16="http://schemas.microsoft.com/office/drawing/2014/main" id="{63CE9E92-F509-460B-17B4-C81423D0E4AD}"/>
                </a:ext>
              </a:extLst>
            </p:cNvPr>
            <p:cNvSpPr/>
            <p:nvPr/>
          </p:nvSpPr>
          <p:spPr>
            <a:xfrm>
              <a:off x="9942603" y="3683521"/>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80" name="Freeform 920">
              <a:extLst>
                <a:ext uri="{FF2B5EF4-FFF2-40B4-BE49-F238E27FC236}">
                  <a16:creationId xmlns:a16="http://schemas.microsoft.com/office/drawing/2014/main" id="{EFF96231-EB43-210C-9322-7A6331BC7CA1}"/>
                </a:ext>
              </a:extLst>
            </p:cNvPr>
            <p:cNvSpPr/>
            <p:nvPr/>
          </p:nvSpPr>
          <p:spPr>
            <a:xfrm>
              <a:off x="9350919" y="3612836"/>
              <a:ext cx="33816" cy="37072"/>
            </a:xfrm>
            <a:custGeom>
              <a:avLst/>
              <a:gdLst>
                <a:gd name="connsiteX0" fmla="*/ 31245 w 63506"/>
                <a:gd name="connsiteY0" fmla="*/ 0 h 50784"/>
                <a:gd name="connsiteX1" fmla="*/ 0 w 63506"/>
                <a:gd name="connsiteY1" fmla="*/ 50785 h 50784"/>
                <a:gd name="connsiteX2" fmla="*/ 63507 w 63506"/>
                <a:gd name="connsiteY2" fmla="*/ 50785 h 50784"/>
                <a:gd name="connsiteX3" fmla="*/ 31245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5" y="0"/>
                  </a:moveTo>
                  <a:lnTo>
                    <a:pt x="0" y="50785"/>
                  </a:lnTo>
                  <a:lnTo>
                    <a:pt x="63507" y="50785"/>
                  </a:lnTo>
                  <a:lnTo>
                    <a:pt x="31245"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81" name="Freeform 921">
              <a:extLst>
                <a:ext uri="{FF2B5EF4-FFF2-40B4-BE49-F238E27FC236}">
                  <a16:creationId xmlns:a16="http://schemas.microsoft.com/office/drawing/2014/main" id="{F6622B10-8805-CAB0-EB4B-62AA1FB11204}"/>
                </a:ext>
              </a:extLst>
            </p:cNvPr>
            <p:cNvSpPr/>
            <p:nvPr/>
          </p:nvSpPr>
          <p:spPr>
            <a:xfrm>
              <a:off x="9330156" y="3612836"/>
              <a:ext cx="33816" cy="37072"/>
            </a:xfrm>
            <a:custGeom>
              <a:avLst/>
              <a:gdLst>
                <a:gd name="connsiteX0" fmla="*/ 31246 w 63506"/>
                <a:gd name="connsiteY0" fmla="*/ 0 h 50784"/>
                <a:gd name="connsiteX1" fmla="*/ 0 w 63506"/>
                <a:gd name="connsiteY1" fmla="*/ 50785 h 50784"/>
                <a:gd name="connsiteX2" fmla="*/ 63507 w 63506"/>
                <a:gd name="connsiteY2" fmla="*/ 50785 h 50784"/>
                <a:gd name="connsiteX3" fmla="*/ 31246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6" y="0"/>
                  </a:moveTo>
                  <a:lnTo>
                    <a:pt x="0" y="50785"/>
                  </a:lnTo>
                  <a:lnTo>
                    <a:pt x="63507" y="50785"/>
                  </a:lnTo>
                  <a:lnTo>
                    <a:pt x="31246"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82" name="Freeform 922">
              <a:extLst>
                <a:ext uri="{FF2B5EF4-FFF2-40B4-BE49-F238E27FC236}">
                  <a16:creationId xmlns:a16="http://schemas.microsoft.com/office/drawing/2014/main" id="{6B0A1A23-5468-2E9F-45E6-B3B3AC750EDC}"/>
                </a:ext>
              </a:extLst>
            </p:cNvPr>
            <p:cNvSpPr/>
            <p:nvPr/>
          </p:nvSpPr>
          <p:spPr>
            <a:xfrm>
              <a:off x="9309257" y="3612836"/>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83" name="Freeform 923">
              <a:extLst>
                <a:ext uri="{FF2B5EF4-FFF2-40B4-BE49-F238E27FC236}">
                  <a16:creationId xmlns:a16="http://schemas.microsoft.com/office/drawing/2014/main" id="{120A5F08-4A60-A98D-7057-776668E5C828}"/>
                </a:ext>
              </a:extLst>
            </p:cNvPr>
            <p:cNvSpPr/>
            <p:nvPr/>
          </p:nvSpPr>
          <p:spPr>
            <a:xfrm>
              <a:off x="9300871" y="3612836"/>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84" name="Freeform 924">
              <a:extLst>
                <a:ext uri="{FF2B5EF4-FFF2-40B4-BE49-F238E27FC236}">
                  <a16:creationId xmlns:a16="http://schemas.microsoft.com/office/drawing/2014/main" id="{A3A82E26-A884-7956-80CA-31319D2A893F}"/>
                </a:ext>
              </a:extLst>
            </p:cNvPr>
            <p:cNvSpPr/>
            <p:nvPr/>
          </p:nvSpPr>
          <p:spPr>
            <a:xfrm>
              <a:off x="9292620" y="3612836"/>
              <a:ext cx="33816" cy="37072"/>
            </a:xfrm>
            <a:custGeom>
              <a:avLst/>
              <a:gdLst>
                <a:gd name="connsiteX0" fmla="*/ 31245 w 63506"/>
                <a:gd name="connsiteY0" fmla="*/ 0 h 50784"/>
                <a:gd name="connsiteX1" fmla="*/ 0 w 63506"/>
                <a:gd name="connsiteY1" fmla="*/ 50785 h 50784"/>
                <a:gd name="connsiteX2" fmla="*/ 63507 w 63506"/>
                <a:gd name="connsiteY2" fmla="*/ 50785 h 50784"/>
                <a:gd name="connsiteX3" fmla="*/ 31245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5" y="0"/>
                  </a:moveTo>
                  <a:lnTo>
                    <a:pt x="0" y="50785"/>
                  </a:lnTo>
                  <a:lnTo>
                    <a:pt x="63507" y="50785"/>
                  </a:lnTo>
                  <a:lnTo>
                    <a:pt x="31245"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85" name="Freeform 925">
              <a:extLst>
                <a:ext uri="{FF2B5EF4-FFF2-40B4-BE49-F238E27FC236}">
                  <a16:creationId xmlns:a16="http://schemas.microsoft.com/office/drawing/2014/main" id="{C408BAE7-D680-5260-144A-527596EA7BB1}"/>
                </a:ext>
              </a:extLst>
            </p:cNvPr>
            <p:cNvSpPr/>
            <p:nvPr/>
          </p:nvSpPr>
          <p:spPr>
            <a:xfrm>
              <a:off x="9288900" y="3612836"/>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86" name="Freeform 926">
              <a:extLst>
                <a:ext uri="{FF2B5EF4-FFF2-40B4-BE49-F238E27FC236}">
                  <a16:creationId xmlns:a16="http://schemas.microsoft.com/office/drawing/2014/main" id="{B1017373-FB88-5060-DCA8-6050922DE494}"/>
                </a:ext>
              </a:extLst>
            </p:cNvPr>
            <p:cNvSpPr/>
            <p:nvPr/>
          </p:nvSpPr>
          <p:spPr>
            <a:xfrm>
              <a:off x="9250823" y="3612836"/>
              <a:ext cx="33816" cy="37072"/>
            </a:xfrm>
            <a:custGeom>
              <a:avLst/>
              <a:gdLst>
                <a:gd name="connsiteX0" fmla="*/ 31245 w 63506"/>
                <a:gd name="connsiteY0" fmla="*/ 0 h 50784"/>
                <a:gd name="connsiteX1" fmla="*/ 0 w 63506"/>
                <a:gd name="connsiteY1" fmla="*/ 50785 h 50784"/>
                <a:gd name="connsiteX2" fmla="*/ 63507 w 63506"/>
                <a:gd name="connsiteY2" fmla="*/ 50785 h 50784"/>
                <a:gd name="connsiteX3" fmla="*/ 31245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5" y="0"/>
                  </a:moveTo>
                  <a:lnTo>
                    <a:pt x="0" y="50785"/>
                  </a:lnTo>
                  <a:lnTo>
                    <a:pt x="63507" y="50785"/>
                  </a:lnTo>
                  <a:lnTo>
                    <a:pt x="31245"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87" name="Freeform 927">
              <a:extLst>
                <a:ext uri="{FF2B5EF4-FFF2-40B4-BE49-F238E27FC236}">
                  <a16:creationId xmlns:a16="http://schemas.microsoft.com/office/drawing/2014/main" id="{9983893B-F79B-1E59-0425-47B90F4F4F27}"/>
                </a:ext>
              </a:extLst>
            </p:cNvPr>
            <p:cNvSpPr/>
            <p:nvPr/>
          </p:nvSpPr>
          <p:spPr>
            <a:xfrm>
              <a:off x="9247036" y="3612836"/>
              <a:ext cx="33816" cy="37072"/>
            </a:xfrm>
            <a:custGeom>
              <a:avLst/>
              <a:gdLst>
                <a:gd name="connsiteX0" fmla="*/ 31245 w 63506"/>
                <a:gd name="connsiteY0" fmla="*/ 0 h 50784"/>
                <a:gd name="connsiteX1" fmla="*/ 0 w 63506"/>
                <a:gd name="connsiteY1" fmla="*/ 50785 h 50784"/>
                <a:gd name="connsiteX2" fmla="*/ 63507 w 63506"/>
                <a:gd name="connsiteY2" fmla="*/ 50785 h 50784"/>
                <a:gd name="connsiteX3" fmla="*/ 31245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5" y="0"/>
                  </a:moveTo>
                  <a:lnTo>
                    <a:pt x="0" y="50785"/>
                  </a:lnTo>
                  <a:lnTo>
                    <a:pt x="63507" y="50785"/>
                  </a:lnTo>
                  <a:lnTo>
                    <a:pt x="31245"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88" name="Freeform 928">
              <a:extLst>
                <a:ext uri="{FF2B5EF4-FFF2-40B4-BE49-F238E27FC236}">
                  <a16:creationId xmlns:a16="http://schemas.microsoft.com/office/drawing/2014/main" id="{812AFB0F-AB61-21AE-185D-BF24734C3B23}"/>
                </a:ext>
              </a:extLst>
            </p:cNvPr>
            <p:cNvSpPr/>
            <p:nvPr/>
          </p:nvSpPr>
          <p:spPr>
            <a:xfrm>
              <a:off x="9230533" y="3612836"/>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89" name="Freeform 929">
              <a:extLst>
                <a:ext uri="{FF2B5EF4-FFF2-40B4-BE49-F238E27FC236}">
                  <a16:creationId xmlns:a16="http://schemas.microsoft.com/office/drawing/2014/main" id="{9630B384-2660-40B3-875C-94D609D04C09}"/>
                </a:ext>
              </a:extLst>
            </p:cNvPr>
            <p:cNvSpPr/>
            <p:nvPr/>
          </p:nvSpPr>
          <p:spPr>
            <a:xfrm>
              <a:off x="9222146" y="3612836"/>
              <a:ext cx="33816" cy="37072"/>
            </a:xfrm>
            <a:custGeom>
              <a:avLst/>
              <a:gdLst>
                <a:gd name="connsiteX0" fmla="*/ 31246 w 63506"/>
                <a:gd name="connsiteY0" fmla="*/ 0 h 50784"/>
                <a:gd name="connsiteX1" fmla="*/ 0 w 63506"/>
                <a:gd name="connsiteY1" fmla="*/ 50785 h 50784"/>
                <a:gd name="connsiteX2" fmla="*/ 63507 w 63506"/>
                <a:gd name="connsiteY2" fmla="*/ 50785 h 50784"/>
                <a:gd name="connsiteX3" fmla="*/ 31246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6" y="0"/>
                  </a:moveTo>
                  <a:lnTo>
                    <a:pt x="0" y="50785"/>
                  </a:lnTo>
                  <a:lnTo>
                    <a:pt x="63507" y="50785"/>
                  </a:lnTo>
                  <a:lnTo>
                    <a:pt x="31246"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90" name="Freeform 930">
              <a:extLst>
                <a:ext uri="{FF2B5EF4-FFF2-40B4-BE49-F238E27FC236}">
                  <a16:creationId xmlns:a16="http://schemas.microsoft.com/office/drawing/2014/main" id="{91077B6B-13FC-D766-72BC-A4610813DA5A}"/>
                </a:ext>
              </a:extLst>
            </p:cNvPr>
            <p:cNvSpPr/>
            <p:nvPr/>
          </p:nvSpPr>
          <p:spPr>
            <a:xfrm>
              <a:off x="9783108" y="3671726"/>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91" name="Freeform 931">
              <a:extLst>
                <a:ext uri="{FF2B5EF4-FFF2-40B4-BE49-F238E27FC236}">
                  <a16:creationId xmlns:a16="http://schemas.microsoft.com/office/drawing/2014/main" id="{EDFAE5F2-F87B-0B2F-A4B8-CADD4E6EF5A4}"/>
                </a:ext>
              </a:extLst>
            </p:cNvPr>
            <p:cNvSpPr/>
            <p:nvPr/>
          </p:nvSpPr>
          <p:spPr>
            <a:xfrm>
              <a:off x="9739588" y="3671726"/>
              <a:ext cx="33816" cy="37072"/>
            </a:xfrm>
            <a:custGeom>
              <a:avLst/>
              <a:gdLst>
                <a:gd name="connsiteX0" fmla="*/ 31245 w 63506"/>
                <a:gd name="connsiteY0" fmla="*/ 0 h 50784"/>
                <a:gd name="connsiteX1" fmla="*/ 0 w 63506"/>
                <a:gd name="connsiteY1" fmla="*/ 50785 h 50784"/>
                <a:gd name="connsiteX2" fmla="*/ 63507 w 63506"/>
                <a:gd name="connsiteY2" fmla="*/ 50785 h 50784"/>
                <a:gd name="connsiteX3" fmla="*/ 31245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5" y="0"/>
                  </a:moveTo>
                  <a:lnTo>
                    <a:pt x="0" y="50785"/>
                  </a:lnTo>
                  <a:lnTo>
                    <a:pt x="63507" y="50785"/>
                  </a:lnTo>
                  <a:lnTo>
                    <a:pt x="31245"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92" name="Freeform 932">
              <a:extLst>
                <a:ext uri="{FF2B5EF4-FFF2-40B4-BE49-F238E27FC236}">
                  <a16:creationId xmlns:a16="http://schemas.microsoft.com/office/drawing/2014/main" id="{E9510797-7785-0837-28DB-56821943E5D5}"/>
                </a:ext>
              </a:extLst>
            </p:cNvPr>
            <p:cNvSpPr/>
            <p:nvPr/>
          </p:nvSpPr>
          <p:spPr>
            <a:xfrm>
              <a:off x="9713484" y="3671726"/>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93" name="Freeform 933">
              <a:extLst>
                <a:ext uri="{FF2B5EF4-FFF2-40B4-BE49-F238E27FC236}">
                  <a16:creationId xmlns:a16="http://schemas.microsoft.com/office/drawing/2014/main" id="{A18B2FF6-E79D-FC11-22AA-1087430ED5EE}"/>
                </a:ext>
              </a:extLst>
            </p:cNvPr>
            <p:cNvSpPr/>
            <p:nvPr/>
          </p:nvSpPr>
          <p:spPr>
            <a:xfrm>
              <a:off x="9701107" y="3671726"/>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94" name="Freeform 934">
              <a:extLst>
                <a:ext uri="{FF2B5EF4-FFF2-40B4-BE49-F238E27FC236}">
                  <a16:creationId xmlns:a16="http://schemas.microsoft.com/office/drawing/2014/main" id="{7FEDC350-67FD-98DA-5BAE-CFB8F3469FEF}"/>
                </a:ext>
              </a:extLst>
            </p:cNvPr>
            <p:cNvSpPr/>
            <p:nvPr/>
          </p:nvSpPr>
          <p:spPr>
            <a:xfrm>
              <a:off x="9687919" y="3671726"/>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95" name="Freeform 935">
              <a:extLst>
                <a:ext uri="{FF2B5EF4-FFF2-40B4-BE49-F238E27FC236}">
                  <a16:creationId xmlns:a16="http://schemas.microsoft.com/office/drawing/2014/main" id="{AD208714-B804-CE2E-AC36-21B1B80857BA}"/>
                </a:ext>
              </a:extLst>
            </p:cNvPr>
            <p:cNvSpPr/>
            <p:nvPr/>
          </p:nvSpPr>
          <p:spPr>
            <a:xfrm>
              <a:off x="9676151" y="3649297"/>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00" name="Freeform 940">
              <a:extLst>
                <a:ext uri="{FF2B5EF4-FFF2-40B4-BE49-F238E27FC236}">
                  <a16:creationId xmlns:a16="http://schemas.microsoft.com/office/drawing/2014/main" id="{62D8EAB2-4BC3-090B-027B-84CD6C7601AA}"/>
                </a:ext>
              </a:extLst>
            </p:cNvPr>
            <p:cNvSpPr/>
            <p:nvPr/>
          </p:nvSpPr>
          <p:spPr>
            <a:xfrm>
              <a:off x="9063087" y="3615009"/>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01" name="Freeform 941">
              <a:extLst>
                <a:ext uri="{FF2B5EF4-FFF2-40B4-BE49-F238E27FC236}">
                  <a16:creationId xmlns:a16="http://schemas.microsoft.com/office/drawing/2014/main" id="{084F47EB-6016-A5AF-43CA-0DAE66F33627}"/>
                </a:ext>
              </a:extLst>
            </p:cNvPr>
            <p:cNvSpPr/>
            <p:nvPr/>
          </p:nvSpPr>
          <p:spPr>
            <a:xfrm>
              <a:off x="8904613" y="3612876"/>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02" name="Freeform 942">
              <a:extLst>
                <a:ext uri="{FF2B5EF4-FFF2-40B4-BE49-F238E27FC236}">
                  <a16:creationId xmlns:a16="http://schemas.microsoft.com/office/drawing/2014/main" id="{F8D30E16-9E29-AE56-95C1-D38F9F000926}"/>
                </a:ext>
              </a:extLst>
            </p:cNvPr>
            <p:cNvSpPr/>
            <p:nvPr/>
          </p:nvSpPr>
          <p:spPr>
            <a:xfrm>
              <a:off x="8826825" y="3598042"/>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03" name="Freeform 943">
              <a:extLst>
                <a:ext uri="{FF2B5EF4-FFF2-40B4-BE49-F238E27FC236}">
                  <a16:creationId xmlns:a16="http://schemas.microsoft.com/office/drawing/2014/main" id="{4D7492A5-0AFB-5216-BBB3-805C6E76273E}"/>
                </a:ext>
              </a:extLst>
            </p:cNvPr>
            <p:cNvSpPr/>
            <p:nvPr/>
          </p:nvSpPr>
          <p:spPr>
            <a:xfrm>
              <a:off x="8112046" y="3549808"/>
              <a:ext cx="33816" cy="37072"/>
            </a:xfrm>
            <a:custGeom>
              <a:avLst/>
              <a:gdLst>
                <a:gd name="connsiteX0" fmla="*/ 31245 w 63506"/>
                <a:gd name="connsiteY0" fmla="*/ 0 h 50784"/>
                <a:gd name="connsiteX1" fmla="*/ 0 w 63506"/>
                <a:gd name="connsiteY1" fmla="*/ 50785 h 50784"/>
                <a:gd name="connsiteX2" fmla="*/ 63507 w 63506"/>
                <a:gd name="connsiteY2" fmla="*/ 50785 h 50784"/>
                <a:gd name="connsiteX3" fmla="*/ 31245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5" y="0"/>
                  </a:moveTo>
                  <a:lnTo>
                    <a:pt x="0" y="50785"/>
                  </a:lnTo>
                  <a:lnTo>
                    <a:pt x="63507" y="50785"/>
                  </a:lnTo>
                  <a:lnTo>
                    <a:pt x="31245"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04" name="Freeform 944">
              <a:extLst>
                <a:ext uri="{FF2B5EF4-FFF2-40B4-BE49-F238E27FC236}">
                  <a16:creationId xmlns:a16="http://schemas.microsoft.com/office/drawing/2014/main" id="{7E960A5F-0C3B-5E7A-DD2B-7990000B94ED}"/>
                </a:ext>
              </a:extLst>
            </p:cNvPr>
            <p:cNvSpPr/>
            <p:nvPr/>
          </p:nvSpPr>
          <p:spPr>
            <a:xfrm>
              <a:off x="7474275" y="3482507"/>
              <a:ext cx="33816" cy="37072"/>
            </a:xfrm>
            <a:custGeom>
              <a:avLst/>
              <a:gdLst>
                <a:gd name="connsiteX0" fmla="*/ 31245 w 63506"/>
                <a:gd name="connsiteY0" fmla="*/ 0 h 50784"/>
                <a:gd name="connsiteX1" fmla="*/ 0 w 63506"/>
                <a:gd name="connsiteY1" fmla="*/ 50785 h 50784"/>
                <a:gd name="connsiteX2" fmla="*/ 63507 w 63506"/>
                <a:gd name="connsiteY2" fmla="*/ 50785 h 50784"/>
                <a:gd name="connsiteX3" fmla="*/ 31245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5" y="0"/>
                  </a:moveTo>
                  <a:lnTo>
                    <a:pt x="0" y="50785"/>
                  </a:lnTo>
                  <a:lnTo>
                    <a:pt x="63507" y="50785"/>
                  </a:lnTo>
                  <a:lnTo>
                    <a:pt x="31245"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05" name="Freeform 945">
              <a:extLst>
                <a:ext uri="{FF2B5EF4-FFF2-40B4-BE49-F238E27FC236}">
                  <a16:creationId xmlns:a16="http://schemas.microsoft.com/office/drawing/2014/main" id="{1B8B68F2-FA33-7C6C-2523-E55584018DFD}"/>
                </a:ext>
              </a:extLst>
            </p:cNvPr>
            <p:cNvSpPr/>
            <p:nvPr/>
          </p:nvSpPr>
          <p:spPr>
            <a:xfrm>
              <a:off x="7303162" y="3449174"/>
              <a:ext cx="33816" cy="37072"/>
            </a:xfrm>
            <a:custGeom>
              <a:avLst/>
              <a:gdLst>
                <a:gd name="connsiteX0" fmla="*/ 31245 w 63506"/>
                <a:gd name="connsiteY0" fmla="*/ 0 h 50784"/>
                <a:gd name="connsiteX1" fmla="*/ 0 w 63506"/>
                <a:gd name="connsiteY1" fmla="*/ 50785 h 50784"/>
                <a:gd name="connsiteX2" fmla="*/ 63507 w 63506"/>
                <a:gd name="connsiteY2" fmla="*/ 50785 h 50784"/>
                <a:gd name="connsiteX3" fmla="*/ 31245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5" y="0"/>
                  </a:moveTo>
                  <a:lnTo>
                    <a:pt x="0" y="50785"/>
                  </a:lnTo>
                  <a:lnTo>
                    <a:pt x="63507" y="50785"/>
                  </a:lnTo>
                  <a:lnTo>
                    <a:pt x="31245"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06" name="Freeform 946">
              <a:extLst>
                <a:ext uri="{FF2B5EF4-FFF2-40B4-BE49-F238E27FC236}">
                  <a16:creationId xmlns:a16="http://schemas.microsoft.com/office/drawing/2014/main" id="{B7AAD1AF-FBB5-F38C-D9BE-52B2B426B4BA}"/>
                </a:ext>
              </a:extLst>
            </p:cNvPr>
            <p:cNvSpPr/>
            <p:nvPr/>
          </p:nvSpPr>
          <p:spPr>
            <a:xfrm>
              <a:off x="7132108" y="3362833"/>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07" name="Freeform 947">
              <a:extLst>
                <a:ext uri="{FF2B5EF4-FFF2-40B4-BE49-F238E27FC236}">
                  <a16:creationId xmlns:a16="http://schemas.microsoft.com/office/drawing/2014/main" id="{3B1E7EA4-0023-013F-E279-7326E6B17A05}"/>
                </a:ext>
              </a:extLst>
            </p:cNvPr>
            <p:cNvSpPr/>
            <p:nvPr/>
          </p:nvSpPr>
          <p:spPr>
            <a:xfrm>
              <a:off x="6662307" y="3191445"/>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08" name="Freeform 948">
              <a:extLst>
                <a:ext uri="{FF2B5EF4-FFF2-40B4-BE49-F238E27FC236}">
                  <a16:creationId xmlns:a16="http://schemas.microsoft.com/office/drawing/2014/main" id="{0E408383-4924-1701-5753-6874CE4327E3}"/>
                </a:ext>
              </a:extLst>
            </p:cNvPr>
            <p:cNvSpPr/>
            <p:nvPr/>
          </p:nvSpPr>
          <p:spPr>
            <a:xfrm>
              <a:off x="6393694" y="3026237"/>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09" name="Freeform 949">
              <a:extLst>
                <a:ext uri="{FF2B5EF4-FFF2-40B4-BE49-F238E27FC236}">
                  <a16:creationId xmlns:a16="http://schemas.microsoft.com/office/drawing/2014/main" id="{3C5B9C98-E9A1-B90A-81ED-108CE935BC1D}"/>
                </a:ext>
              </a:extLst>
            </p:cNvPr>
            <p:cNvSpPr/>
            <p:nvPr/>
          </p:nvSpPr>
          <p:spPr>
            <a:xfrm>
              <a:off x="6339723" y="2964605"/>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10" name="Freeform 950">
              <a:extLst>
                <a:ext uri="{FF2B5EF4-FFF2-40B4-BE49-F238E27FC236}">
                  <a16:creationId xmlns:a16="http://schemas.microsoft.com/office/drawing/2014/main" id="{C8019C52-3CA3-7B6C-AA9A-827C07F008F7}"/>
                </a:ext>
              </a:extLst>
            </p:cNvPr>
            <p:cNvSpPr/>
            <p:nvPr/>
          </p:nvSpPr>
          <p:spPr>
            <a:xfrm>
              <a:off x="6198303" y="2826880"/>
              <a:ext cx="33816" cy="37072"/>
            </a:xfrm>
            <a:custGeom>
              <a:avLst/>
              <a:gdLst>
                <a:gd name="connsiteX0" fmla="*/ 31245 w 63506"/>
                <a:gd name="connsiteY0" fmla="*/ 0 h 50784"/>
                <a:gd name="connsiteX1" fmla="*/ 0 w 63506"/>
                <a:gd name="connsiteY1" fmla="*/ 50785 h 50784"/>
                <a:gd name="connsiteX2" fmla="*/ 63507 w 63506"/>
                <a:gd name="connsiteY2" fmla="*/ 50785 h 50784"/>
                <a:gd name="connsiteX3" fmla="*/ 31245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5" y="0"/>
                  </a:moveTo>
                  <a:lnTo>
                    <a:pt x="0" y="50785"/>
                  </a:lnTo>
                  <a:lnTo>
                    <a:pt x="63507" y="50785"/>
                  </a:lnTo>
                  <a:lnTo>
                    <a:pt x="31245"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11" name="Freeform 951">
              <a:extLst>
                <a:ext uri="{FF2B5EF4-FFF2-40B4-BE49-F238E27FC236}">
                  <a16:creationId xmlns:a16="http://schemas.microsoft.com/office/drawing/2014/main" id="{3186ADDD-1BCD-B855-6DD9-53226246F683}"/>
                </a:ext>
              </a:extLst>
            </p:cNvPr>
            <p:cNvSpPr/>
            <p:nvPr/>
          </p:nvSpPr>
          <p:spPr>
            <a:xfrm>
              <a:off x="6172062" y="2782301"/>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12" name="Freeform 952">
              <a:extLst>
                <a:ext uri="{FF2B5EF4-FFF2-40B4-BE49-F238E27FC236}">
                  <a16:creationId xmlns:a16="http://schemas.microsoft.com/office/drawing/2014/main" id="{C005FFC8-874F-0E1F-5D68-846008E5BC94}"/>
                </a:ext>
              </a:extLst>
            </p:cNvPr>
            <p:cNvSpPr/>
            <p:nvPr/>
          </p:nvSpPr>
          <p:spPr>
            <a:xfrm>
              <a:off x="6014883" y="2646709"/>
              <a:ext cx="33816" cy="37072"/>
            </a:xfrm>
            <a:custGeom>
              <a:avLst/>
              <a:gdLst>
                <a:gd name="connsiteX0" fmla="*/ 31245 w 63506"/>
                <a:gd name="connsiteY0" fmla="*/ 0 h 50784"/>
                <a:gd name="connsiteX1" fmla="*/ 0 w 63506"/>
                <a:gd name="connsiteY1" fmla="*/ 50785 h 50784"/>
                <a:gd name="connsiteX2" fmla="*/ 63507 w 63506"/>
                <a:gd name="connsiteY2" fmla="*/ 50785 h 50784"/>
                <a:gd name="connsiteX3" fmla="*/ 31245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5" y="0"/>
                  </a:moveTo>
                  <a:lnTo>
                    <a:pt x="0" y="50785"/>
                  </a:lnTo>
                  <a:lnTo>
                    <a:pt x="63507" y="50785"/>
                  </a:lnTo>
                  <a:lnTo>
                    <a:pt x="31245"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13" name="Freeform 953">
              <a:extLst>
                <a:ext uri="{FF2B5EF4-FFF2-40B4-BE49-F238E27FC236}">
                  <a16:creationId xmlns:a16="http://schemas.microsoft.com/office/drawing/2014/main" id="{135E2450-E572-82DE-31F9-4430C6299D90}"/>
                </a:ext>
              </a:extLst>
            </p:cNvPr>
            <p:cNvSpPr/>
            <p:nvPr/>
          </p:nvSpPr>
          <p:spPr>
            <a:xfrm>
              <a:off x="5987019" y="2632621"/>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14" name="Freeform 954">
              <a:extLst>
                <a:ext uri="{FF2B5EF4-FFF2-40B4-BE49-F238E27FC236}">
                  <a16:creationId xmlns:a16="http://schemas.microsoft.com/office/drawing/2014/main" id="{6A05E3E1-DCCF-951B-89BB-3AFF4A0DF408}"/>
                </a:ext>
              </a:extLst>
            </p:cNvPr>
            <p:cNvSpPr/>
            <p:nvPr/>
          </p:nvSpPr>
          <p:spPr>
            <a:xfrm>
              <a:off x="5963347" y="2632621"/>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15" name="Freeform 955">
              <a:extLst>
                <a:ext uri="{FF2B5EF4-FFF2-40B4-BE49-F238E27FC236}">
                  <a16:creationId xmlns:a16="http://schemas.microsoft.com/office/drawing/2014/main" id="{44D601CF-F4D3-D14B-F8F6-C3D465DB10DA}"/>
                </a:ext>
              </a:extLst>
            </p:cNvPr>
            <p:cNvSpPr/>
            <p:nvPr/>
          </p:nvSpPr>
          <p:spPr>
            <a:xfrm>
              <a:off x="5948603" y="2616031"/>
              <a:ext cx="33816" cy="37072"/>
            </a:xfrm>
            <a:custGeom>
              <a:avLst/>
              <a:gdLst>
                <a:gd name="connsiteX0" fmla="*/ 31245 w 63506"/>
                <a:gd name="connsiteY0" fmla="*/ 0 h 50784"/>
                <a:gd name="connsiteX1" fmla="*/ 0 w 63506"/>
                <a:gd name="connsiteY1" fmla="*/ 50785 h 50784"/>
                <a:gd name="connsiteX2" fmla="*/ 63507 w 63506"/>
                <a:gd name="connsiteY2" fmla="*/ 50785 h 50784"/>
                <a:gd name="connsiteX3" fmla="*/ 31245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5" y="0"/>
                  </a:moveTo>
                  <a:lnTo>
                    <a:pt x="0" y="50785"/>
                  </a:lnTo>
                  <a:lnTo>
                    <a:pt x="63507" y="50785"/>
                  </a:lnTo>
                  <a:lnTo>
                    <a:pt x="31245"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16" name="Freeform 956">
              <a:extLst>
                <a:ext uri="{FF2B5EF4-FFF2-40B4-BE49-F238E27FC236}">
                  <a16:creationId xmlns:a16="http://schemas.microsoft.com/office/drawing/2014/main" id="{40B4297A-2DA2-130E-9AF9-3D2C961F7510}"/>
                </a:ext>
              </a:extLst>
            </p:cNvPr>
            <p:cNvSpPr/>
            <p:nvPr/>
          </p:nvSpPr>
          <p:spPr>
            <a:xfrm>
              <a:off x="5945898" y="2616031"/>
              <a:ext cx="33816" cy="37072"/>
            </a:xfrm>
            <a:custGeom>
              <a:avLst/>
              <a:gdLst>
                <a:gd name="connsiteX0" fmla="*/ 31245 w 63506"/>
                <a:gd name="connsiteY0" fmla="*/ 0 h 50784"/>
                <a:gd name="connsiteX1" fmla="*/ 0 w 63506"/>
                <a:gd name="connsiteY1" fmla="*/ 50785 h 50784"/>
                <a:gd name="connsiteX2" fmla="*/ 63507 w 63506"/>
                <a:gd name="connsiteY2" fmla="*/ 50785 h 50784"/>
                <a:gd name="connsiteX3" fmla="*/ 31245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5" y="0"/>
                  </a:moveTo>
                  <a:lnTo>
                    <a:pt x="0" y="50785"/>
                  </a:lnTo>
                  <a:lnTo>
                    <a:pt x="63507" y="50785"/>
                  </a:lnTo>
                  <a:lnTo>
                    <a:pt x="31245"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17" name="Freeform 957">
              <a:extLst>
                <a:ext uri="{FF2B5EF4-FFF2-40B4-BE49-F238E27FC236}">
                  <a16:creationId xmlns:a16="http://schemas.microsoft.com/office/drawing/2014/main" id="{FA2B245B-7854-652C-A055-92930DE5A01F}"/>
                </a:ext>
              </a:extLst>
            </p:cNvPr>
            <p:cNvSpPr/>
            <p:nvPr/>
          </p:nvSpPr>
          <p:spPr>
            <a:xfrm>
              <a:off x="5945898" y="2599627"/>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18" name="Freeform 958">
              <a:extLst>
                <a:ext uri="{FF2B5EF4-FFF2-40B4-BE49-F238E27FC236}">
                  <a16:creationId xmlns:a16="http://schemas.microsoft.com/office/drawing/2014/main" id="{4EB51914-9949-A42D-D664-BAD29045DC49}"/>
                </a:ext>
              </a:extLst>
            </p:cNvPr>
            <p:cNvSpPr/>
            <p:nvPr/>
          </p:nvSpPr>
          <p:spPr>
            <a:xfrm>
              <a:off x="5816584" y="2485814"/>
              <a:ext cx="33816" cy="37072"/>
            </a:xfrm>
            <a:custGeom>
              <a:avLst/>
              <a:gdLst>
                <a:gd name="connsiteX0" fmla="*/ 31245 w 63506"/>
                <a:gd name="connsiteY0" fmla="*/ 0 h 50784"/>
                <a:gd name="connsiteX1" fmla="*/ 0 w 63506"/>
                <a:gd name="connsiteY1" fmla="*/ 50785 h 50784"/>
                <a:gd name="connsiteX2" fmla="*/ 63507 w 63506"/>
                <a:gd name="connsiteY2" fmla="*/ 50785 h 50784"/>
                <a:gd name="connsiteX3" fmla="*/ 31245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5" y="0"/>
                  </a:moveTo>
                  <a:lnTo>
                    <a:pt x="0" y="50785"/>
                  </a:lnTo>
                  <a:lnTo>
                    <a:pt x="63507" y="50785"/>
                  </a:lnTo>
                  <a:lnTo>
                    <a:pt x="31245"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19" name="Freeform 959">
              <a:extLst>
                <a:ext uri="{FF2B5EF4-FFF2-40B4-BE49-F238E27FC236}">
                  <a16:creationId xmlns:a16="http://schemas.microsoft.com/office/drawing/2014/main" id="{1EBDD95E-8FD8-816D-0DDB-A6B671845CFA}"/>
                </a:ext>
              </a:extLst>
            </p:cNvPr>
            <p:cNvSpPr/>
            <p:nvPr/>
          </p:nvSpPr>
          <p:spPr>
            <a:xfrm>
              <a:off x="5750981" y="2445128"/>
              <a:ext cx="33816" cy="37072"/>
            </a:xfrm>
            <a:custGeom>
              <a:avLst/>
              <a:gdLst>
                <a:gd name="connsiteX0" fmla="*/ 31245 w 63506"/>
                <a:gd name="connsiteY0" fmla="*/ 0 h 50784"/>
                <a:gd name="connsiteX1" fmla="*/ 0 w 63506"/>
                <a:gd name="connsiteY1" fmla="*/ 50785 h 50784"/>
                <a:gd name="connsiteX2" fmla="*/ 63507 w 63506"/>
                <a:gd name="connsiteY2" fmla="*/ 50785 h 50784"/>
                <a:gd name="connsiteX3" fmla="*/ 31245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5" y="0"/>
                  </a:moveTo>
                  <a:lnTo>
                    <a:pt x="0" y="50785"/>
                  </a:lnTo>
                  <a:lnTo>
                    <a:pt x="63507" y="50785"/>
                  </a:lnTo>
                  <a:lnTo>
                    <a:pt x="31245"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20" name="Freeform 960">
              <a:extLst>
                <a:ext uri="{FF2B5EF4-FFF2-40B4-BE49-F238E27FC236}">
                  <a16:creationId xmlns:a16="http://schemas.microsoft.com/office/drawing/2014/main" id="{414379E7-0D6E-2DF4-3FF3-CCC31CCA51F6}"/>
                </a:ext>
              </a:extLst>
            </p:cNvPr>
            <p:cNvSpPr/>
            <p:nvPr/>
          </p:nvSpPr>
          <p:spPr>
            <a:xfrm>
              <a:off x="5741579" y="2430020"/>
              <a:ext cx="33816" cy="37072"/>
            </a:xfrm>
            <a:custGeom>
              <a:avLst/>
              <a:gdLst>
                <a:gd name="connsiteX0" fmla="*/ 31245 w 63506"/>
                <a:gd name="connsiteY0" fmla="*/ 0 h 50784"/>
                <a:gd name="connsiteX1" fmla="*/ 0 w 63506"/>
                <a:gd name="connsiteY1" fmla="*/ 50785 h 50784"/>
                <a:gd name="connsiteX2" fmla="*/ 63507 w 63506"/>
                <a:gd name="connsiteY2" fmla="*/ 50785 h 50784"/>
                <a:gd name="connsiteX3" fmla="*/ 31245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5" y="0"/>
                  </a:moveTo>
                  <a:lnTo>
                    <a:pt x="0" y="50785"/>
                  </a:lnTo>
                  <a:lnTo>
                    <a:pt x="63507" y="50785"/>
                  </a:lnTo>
                  <a:lnTo>
                    <a:pt x="31245"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21" name="Freeform 961">
              <a:extLst>
                <a:ext uri="{FF2B5EF4-FFF2-40B4-BE49-F238E27FC236}">
                  <a16:creationId xmlns:a16="http://schemas.microsoft.com/office/drawing/2014/main" id="{1B70BC98-7E62-23B4-49FD-021A05111AFA}"/>
                </a:ext>
              </a:extLst>
            </p:cNvPr>
            <p:cNvSpPr/>
            <p:nvPr/>
          </p:nvSpPr>
          <p:spPr>
            <a:xfrm>
              <a:off x="5721154" y="2388221"/>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22" name="Freeform 962">
              <a:extLst>
                <a:ext uri="{FF2B5EF4-FFF2-40B4-BE49-F238E27FC236}">
                  <a16:creationId xmlns:a16="http://schemas.microsoft.com/office/drawing/2014/main" id="{50BA3C71-E105-D8B2-C92C-A9B95B4D078C}"/>
                </a:ext>
              </a:extLst>
            </p:cNvPr>
            <p:cNvSpPr/>
            <p:nvPr/>
          </p:nvSpPr>
          <p:spPr>
            <a:xfrm>
              <a:off x="5717164" y="2388221"/>
              <a:ext cx="33816" cy="37072"/>
            </a:xfrm>
            <a:custGeom>
              <a:avLst/>
              <a:gdLst>
                <a:gd name="connsiteX0" fmla="*/ 31245 w 63506"/>
                <a:gd name="connsiteY0" fmla="*/ 0 h 50784"/>
                <a:gd name="connsiteX1" fmla="*/ 0 w 63506"/>
                <a:gd name="connsiteY1" fmla="*/ 50785 h 50784"/>
                <a:gd name="connsiteX2" fmla="*/ 63507 w 63506"/>
                <a:gd name="connsiteY2" fmla="*/ 50785 h 50784"/>
                <a:gd name="connsiteX3" fmla="*/ 31245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5" y="0"/>
                  </a:moveTo>
                  <a:lnTo>
                    <a:pt x="0" y="50785"/>
                  </a:lnTo>
                  <a:lnTo>
                    <a:pt x="63507" y="50785"/>
                  </a:lnTo>
                  <a:lnTo>
                    <a:pt x="31245"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23" name="Freeform 963">
              <a:extLst>
                <a:ext uri="{FF2B5EF4-FFF2-40B4-BE49-F238E27FC236}">
                  <a16:creationId xmlns:a16="http://schemas.microsoft.com/office/drawing/2014/main" id="{2866BAE6-76B4-79D9-CA69-CAA3FA61C4B5}"/>
                </a:ext>
              </a:extLst>
            </p:cNvPr>
            <p:cNvSpPr/>
            <p:nvPr/>
          </p:nvSpPr>
          <p:spPr>
            <a:xfrm>
              <a:off x="5715270" y="2388221"/>
              <a:ext cx="33816" cy="37072"/>
            </a:xfrm>
            <a:custGeom>
              <a:avLst/>
              <a:gdLst>
                <a:gd name="connsiteX0" fmla="*/ 31245 w 63506"/>
                <a:gd name="connsiteY0" fmla="*/ 0 h 50784"/>
                <a:gd name="connsiteX1" fmla="*/ 0 w 63506"/>
                <a:gd name="connsiteY1" fmla="*/ 50785 h 50784"/>
                <a:gd name="connsiteX2" fmla="*/ 63507 w 63506"/>
                <a:gd name="connsiteY2" fmla="*/ 50785 h 50784"/>
                <a:gd name="connsiteX3" fmla="*/ 31245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5" y="0"/>
                  </a:moveTo>
                  <a:lnTo>
                    <a:pt x="0" y="50785"/>
                  </a:lnTo>
                  <a:lnTo>
                    <a:pt x="63507" y="50785"/>
                  </a:lnTo>
                  <a:lnTo>
                    <a:pt x="31245"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24" name="Freeform 964">
              <a:extLst>
                <a:ext uri="{FF2B5EF4-FFF2-40B4-BE49-F238E27FC236}">
                  <a16:creationId xmlns:a16="http://schemas.microsoft.com/office/drawing/2014/main" id="{FA18E8ED-4DAB-141B-DE91-806732B2F6E6}"/>
                </a:ext>
              </a:extLst>
            </p:cNvPr>
            <p:cNvSpPr/>
            <p:nvPr/>
          </p:nvSpPr>
          <p:spPr>
            <a:xfrm>
              <a:off x="5700256" y="2361251"/>
              <a:ext cx="33816" cy="37072"/>
            </a:xfrm>
            <a:custGeom>
              <a:avLst/>
              <a:gdLst>
                <a:gd name="connsiteX0" fmla="*/ 31245 w 63506"/>
                <a:gd name="connsiteY0" fmla="*/ 0 h 50784"/>
                <a:gd name="connsiteX1" fmla="*/ 0 w 63506"/>
                <a:gd name="connsiteY1" fmla="*/ 50785 h 50784"/>
                <a:gd name="connsiteX2" fmla="*/ 63507 w 63506"/>
                <a:gd name="connsiteY2" fmla="*/ 50785 h 50784"/>
                <a:gd name="connsiteX3" fmla="*/ 31245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5" y="0"/>
                  </a:moveTo>
                  <a:lnTo>
                    <a:pt x="0" y="50785"/>
                  </a:lnTo>
                  <a:lnTo>
                    <a:pt x="63507" y="50785"/>
                  </a:lnTo>
                  <a:lnTo>
                    <a:pt x="31245"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26" name="Freeform 966">
              <a:extLst>
                <a:ext uri="{FF2B5EF4-FFF2-40B4-BE49-F238E27FC236}">
                  <a16:creationId xmlns:a16="http://schemas.microsoft.com/office/drawing/2014/main" id="{27094067-CEA5-EB2B-4A48-B44F8108706F}"/>
                </a:ext>
              </a:extLst>
            </p:cNvPr>
            <p:cNvSpPr/>
            <p:nvPr/>
          </p:nvSpPr>
          <p:spPr>
            <a:xfrm>
              <a:off x="5695386" y="2361251"/>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27" name="Freeform 967">
              <a:extLst>
                <a:ext uri="{FF2B5EF4-FFF2-40B4-BE49-F238E27FC236}">
                  <a16:creationId xmlns:a16="http://schemas.microsoft.com/office/drawing/2014/main" id="{C030222E-071A-7653-5E41-EA4854EA3FFD}"/>
                </a:ext>
              </a:extLst>
            </p:cNvPr>
            <p:cNvSpPr/>
            <p:nvPr/>
          </p:nvSpPr>
          <p:spPr>
            <a:xfrm>
              <a:off x="6755237" y="3195147"/>
              <a:ext cx="33816" cy="37072"/>
            </a:xfrm>
            <a:custGeom>
              <a:avLst/>
              <a:gdLst>
                <a:gd name="connsiteX0" fmla="*/ 31118 w 63506"/>
                <a:gd name="connsiteY0" fmla="*/ 0 h 50784"/>
                <a:gd name="connsiteX1" fmla="*/ 0 w 63506"/>
                <a:gd name="connsiteY1" fmla="*/ 50785 h 50784"/>
                <a:gd name="connsiteX2" fmla="*/ 63507 w 63506"/>
                <a:gd name="connsiteY2" fmla="*/ 50785 h 50784"/>
                <a:gd name="connsiteX3" fmla="*/ 31118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118" y="0"/>
                  </a:moveTo>
                  <a:lnTo>
                    <a:pt x="0" y="50785"/>
                  </a:lnTo>
                  <a:lnTo>
                    <a:pt x="63507" y="50785"/>
                  </a:lnTo>
                  <a:lnTo>
                    <a:pt x="31118"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28" name="Freeform 968">
              <a:extLst>
                <a:ext uri="{FF2B5EF4-FFF2-40B4-BE49-F238E27FC236}">
                  <a16:creationId xmlns:a16="http://schemas.microsoft.com/office/drawing/2014/main" id="{1CE05597-F3E6-1D1F-759E-4EE308E540D0}"/>
                </a:ext>
              </a:extLst>
            </p:cNvPr>
            <p:cNvSpPr/>
            <p:nvPr/>
          </p:nvSpPr>
          <p:spPr>
            <a:xfrm>
              <a:off x="9280175" y="3612836"/>
              <a:ext cx="33816" cy="37072"/>
            </a:xfrm>
            <a:custGeom>
              <a:avLst/>
              <a:gdLst>
                <a:gd name="connsiteX0" fmla="*/ 31246 w 63506"/>
                <a:gd name="connsiteY0" fmla="*/ 0 h 50784"/>
                <a:gd name="connsiteX1" fmla="*/ 0 w 63506"/>
                <a:gd name="connsiteY1" fmla="*/ 50785 h 50784"/>
                <a:gd name="connsiteX2" fmla="*/ 63507 w 63506"/>
                <a:gd name="connsiteY2" fmla="*/ 50785 h 50784"/>
                <a:gd name="connsiteX3" fmla="*/ 31246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6" y="0"/>
                  </a:moveTo>
                  <a:lnTo>
                    <a:pt x="0" y="50785"/>
                  </a:lnTo>
                  <a:lnTo>
                    <a:pt x="63507" y="50785"/>
                  </a:lnTo>
                  <a:lnTo>
                    <a:pt x="31246"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29" name="Freeform 969">
              <a:extLst>
                <a:ext uri="{FF2B5EF4-FFF2-40B4-BE49-F238E27FC236}">
                  <a16:creationId xmlns:a16="http://schemas.microsoft.com/office/drawing/2014/main" id="{DEFA2783-10CD-F5AA-9974-89499AE63B2B}"/>
                </a:ext>
              </a:extLst>
            </p:cNvPr>
            <p:cNvSpPr/>
            <p:nvPr/>
          </p:nvSpPr>
          <p:spPr>
            <a:xfrm>
              <a:off x="9271654" y="3612836"/>
              <a:ext cx="33816" cy="37072"/>
            </a:xfrm>
            <a:custGeom>
              <a:avLst/>
              <a:gdLst>
                <a:gd name="connsiteX0" fmla="*/ 31246 w 63506"/>
                <a:gd name="connsiteY0" fmla="*/ 0 h 50784"/>
                <a:gd name="connsiteX1" fmla="*/ 0 w 63506"/>
                <a:gd name="connsiteY1" fmla="*/ 50785 h 50784"/>
                <a:gd name="connsiteX2" fmla="*/ 63507 w 63506"/>
                <a:gd name="connsiteY2" fmla="*/ 50785 h 50784"/>
                <a:gd name="connsiteX3" fmla="*/ 31246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6" y="0"/>
                  </a:moveTo>
                  <a:lnTo>
                    <a:pt x="0" y="50785"/>
                  </a:lnTo>
                  <a:lnTo>
                    <a:pt x="63507" y="50785"/>
                  </a:lnTo>
                  <a:lnTo>
                    <a:pt x="31246"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30" name="Freeform 970">
              <a:extLst>
                <a:ext uri="{FF2B5EF4-FFF2-40B4-BE49-F238E27FC236}">
                  <a16:creationId xmlns:a16="http://schemas.microsoft.com/office/drawing/2014/main" id="{A778FF22-5B28-6CB0-934E-12CCC687FA76}"/>
                </a:ext>
              </a:extLst>
            </p:cNvPr>
            <p:cNvSpPr/>
            <p:nvPr/>
          </p:nvSpPr>
          <p:spPr>
            <a:xfrm>
              <a:off x="9259615" y="3612836"/>
              <a:ext cx="33816" cy="37072"/>
            </a:xfrm>
            <a:custGeom>
              <a:avLst/>
              <a:gdLst>
                <a:gd name="connsiteX0" fmla="*/ 31245 w 63506"/>
                <a:gd name="connsiteY0" fmla="*/ 0 h 50784"/>
                <a:gd name="connsiteX1" fmla="*/ 0 w 63506"/>
                <a:gd name="connsiteY1" fmla="*/ 50785 h 50784"/>
                <a:gd name="connsiteX2" fmla="*/ 63507 w 63506"/>
                <a:gd name="connsiteY2" fmla="*/ 50785 h 50784"/>
                <a:gd name="connsiteX3" fmla="*/ 31245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5" y="0"/>
                  </a:moveTo>
                  <a:lnTo>
                    <a:pt x="0" y="50785"/>
                  </a:lnTo>
                  <a:lnTo>
                    <a:pt x="63507" y="50785"/>
                  </a:lnTo>
                  <a:lnTo>
                    <a:pt x="31245" y="0"/>
                  </a:ln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41" name="Freeform 881">
              <a:extLst>
                <a:ext uri="{FF2B5EF4-FFF2-40B4-BE49-F238E27FC236}">
                  <a16:creationId xmlns:a16="http://schemas.microsoft.com/office/drawing/2014/main" id="{AF083BE6-12D6-C499-79B2-C07015125C41}"/>
                </a:ext>
              </a:extLst>
            </p:cNvPr>
            <p:cNvSpPr/>
            <p:nvPr/>
          </p:nvSpPr>
          <p:spPr>
            <a:xfrm>
              <a:off x="5753212" y="2372439"/>
              <a:ext cx="33816" cy="46358"/>
            </a:xfrm>
            <a:custGeom>
              <a:avLst/>
              <a:gdLst>
                <a:gd name="connsiteX0" fmla="*/ 63507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7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42" name="Freeform 882">
              <a:extLst>
                <a:ext uri="{FF2B5EF4-FFF2-40B4-BE49-F238E27FC236}">
                  <a16:creationId xmlns:a16="http://schemas.microsoft.com/office/drawing/2014/main" id="{CBBE6846-1440-BE53-2BFC-463C4B94DF55}"/>
                </a:ext>
              </a:extLst>
            </p:cNvPr>
            <p:cNvSpPr/>
            <p:nvPr/>
          </p:nvSpPr>
          <p:spPr>
            <a:xfrm>
              <a:off x="5743338" y="2358046"/>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1" y="62973"/>
                    <a:pt x="31753" y="62973"/>
                  </a:cubicBezTo>
                  <a:cubicBezTo>
                    <a:pt x="14226" y="62973"/>
                    <a:pt x="0" y="48880"/>
                    <a:pt x="0" y="31487"/>
                  </a:cubicBezTo>
                  <a:cubicBezTo>
                    <a:pt x="0" y="14093"/>
                    <a:pt x="14226" y="0"/>
                    <a:pt x="31753" y="0"/>
                  </a:cubicBezTo>
                  <a:cubicBezTo>
                    <a:pt x="49281" y="0"/>
                    <a:pt x="63507" y="14093"/>
                    <a:pt x="63507" y="31487"/>
                  </a:cubicBez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43" name="Freeform 883">
              <a:extLst>
                <a:ext uri="{FF2B5EF4-FFF2-40B4-BE49-F238E27FC236}">
                  <a16:creationId xmlns:a16="http://schemas.microsoft.com/office/drawing/2014/main" id="{3F5A43AE-9796-C400-4918-326BD9C82748}"/>
                </a:ext>
              </a:extLst>
            </p:cNvPr>
            <p:cNvSpPr/>
            <p:nvPr/>
          </p:nvSpPr>
          <p:spPr>
            <a:xfrm>
              <a:off x="5736304" y="2346363"/>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1" y="62973"/>
                    <a:pt x="31753" y="62973"/>
                  </a:cubicBezTo>
                  <a:cubicBezTo>
                    <a:pt x="14225" y="62973"/>
                    <a:pt x="0" y="48880"/>
                    <a:pt x="0" y="31487"/>
                  </a:cubicBezTo>
                  <a:cubicBezTo>
                    <a:pt x="0" y="14093"/>
                    <a:pt x="14225" y="0"/>
                    <a:pt x="31753" y="0"/>
                  </a:cubicBezTo>
                  <a:cubicBezTo>
                    <a:pt x="49281" y="0"/>
                    <a:pt x="63507" y="14093"/>
                    <a:pt x="63507" y="31487"/>
                  </a:cubicBezTo>
                  <a:close/>
                </a:path>
              </a:pathLst>
            </a:custGeom>
            <a:grpFill/>
            <a:ln w="28575" cap="flat">
              <a:solidFill>
                <a:schemeClr val="accent3"/>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grpSp>
      <p:grpSp>
        <p:nvGrpSpPr>
          <p:cNvPr id="9478" name="Group 9477">
            <a:extLst>
              <a:ext uri="{FF2B5EF4-FFF2-40B4-BE49-F238E27FC236}">
                <a16:creationId xmlns:a16="http://schemas.microsoft.com/office/drawing/2014/main" id="{3CBC8C4A-5CB3-6B4F-906C-743CC93599DE}"/>
              </a:ext>
            </a:extLst>
          </p:cNvPr>
          <p:cNvGrpSpPr/>
          <p:nvPr/>
        </p:nvGrpSpPr>
        <p:grpSpPr>
          <a:xfrm>
            <a:off x="5521976" y="2129917"/>
            <a:ext cx="1360364" cy="747344"/>
            <a:chOff x="5521976" y="2209904"/>
            <a:chExt cx="1360364" cy="747344"/>
          </a:xfrm>
          <a:solidFill>
            <a:srgbClr val="669933"/>
          </a:solidFill>
        </p:grpSpPr>
        <p:sp>
          <p:nvSpPr>
            <p:cNvPr id="9425" name="Freeform 965">
              <a:extLst>
                <a:ext uri="{FF2B5EF4-FFF2-40B4-BE49-F238E27FC236}">
                  <a16:creationId xmlns:a16="http://schemas.microsoft.com/office/drawing/2014/main" id="{C1EC2E18-FD48-8649-C748-26388FCF29C1}"/>
                </a:ext>
              </a:extLst>
            </p:cNvPr>
            <p:cNvSpPr/>
            <p:nvPr/>
          </p:nvSpPr>
          <p:spPr>
            <a:xfrm>
              <a:off x="5521976" y="2209995"/>
              <a:ext cx="33816" cy="37072"/>
            </a:xfrm>
            <a:custGeom>
              <a:avLst/>
              <a:gdLst>
                <a:gd name="connsiteX0" fmla="*/ 31245 w 63506"/>
                <a:gd name="connsiteY0" fmla="*/ 0 h 50784"/>
                <a:gd name="connsiteX1" fmla="*/ 0 w 63506"/>
                <a:gd name="connsiteY1" fmla="*/ 50785 h 50784"/>
                <a:gd name="connsiteX2" fmla="*/ 63507 w 63506"/>
                <a:gd name="connsiteY2" fmla="*/ 50785 h 50784"/>
                <a:gd name="connsiteX3" fmla="*/ 31245 w 63506"/>
                <a:gd name="connsiteY3" fmla="*/ 0 h 50784"/>
              </a:gdLst>
              <a:ahLst/>
              <a:cxnLst>
                <a:cxn ang="0">
                  <a:pos x="connsiteX0" y="connsiteY0"/>
                </a:cxn>
                <a:cxn ang="0">
                  <a:pos x="connsiteX1" y="connsiteY1"/>
                </a:cxn>
                <a:cxn ang="0">
                  <a:pos x="connsiteX2" y="connsiteY2"/>
                </a:cxn>
                <a:cxn ang="0">
                  <a:pos x="connsiteX3" y="connsiteY3"/>
                </a:cxn>
              </a:cxnLst>
              <a:rect l="l" t="t" r="r" b="b"/>
              <a:pathLst>
                <a:path w="63506" h="50784">
                  <a:moveTo>
                    <a:pt x="31245" y="0"/>
                  </a:moveTo>
                  <a:lnTo>
                    <a:pt x="0" y="50785"/>
                  </a:lnTo>
                  <a:lnTo>
                    <a:pt x="63507" y="50785"/>
                  </a:lnTo>
                  <a:lnTo>
                    <a:pt x="31245" y="0"/>
                  </a:ln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30" name="Freeform 870">
              <a:extLst>
                <a:ext uri="{FF2B5EF4-FFF2-40B4-BE49-F238E27FC236}">
                  <a16:creationId xmlns:a16="http://schemas.microsoft.com/office/drawing/2014/main" id="{1C9B1FCB-C48A-F733-2123-F3B1D24E9A91}"/>
                </a:ext>
              </a:extLst>
            </p:cNvPr>
            <p:cNvSpPr/>
            <p:nvPr/>
          </p:nvSpPr>
          <p:spPr>
            <a:xfrm>
              <a:off x="6848524" y="2910890"/>
              <a:ext cx="33816" cy="46358"/>
            </a:xfrm>
            <a:custGeom>
              <a:avLst/>
              <a:gdLst>
                <a:gd name="connsiteX0" fmla="*/ 63507 w 63506"/>
                <a:gd name="connsiteY0" fmla="*/ 31486 h 62972"/>
                <a:gd name="connsiteX1" fmla="*/ 31753 w 63506"/>
                <a:gd name="connsiteY1" fmla="*/ 62973 h 62972"/>
                <a:gd name="connsiteX2" fmla="*/ 0 w 63506"/>
                <a:gd name="connsiteY2" fmla="*/ 31486 h 62972"/>
                <a:gd name="connsiteX3" fmla="*/ 31753 w 63506"/>
                <a:gd name="connsiteY3" fmla="*/ 0 h 62972"/>
                <a:gd name="connsiteX4" fmla="*/ 63507 w 63506"/>
                <a:gd name="connsiteY4" fmla="*/ 31486 h 6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2">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31" name="Freeform 871">
              <a:extLst>
                <a:ext uri="{FF2B5EF4-FFF2-40B4-BE49-F238E27FC236}">
                  <a16:creationId xmlns:a16="http://schemas.microsoft.com/office/drawing/2014/main" id="{9C11A2B4-CA5B-C00C-EBD3-D4D47310EDD4}"/>
                </a:ext>
              </a:extLst>
            </p:cNvPr>
            <p:cNvSpPr/>
            <p:nvPr/>
          </p:nvSpPr>
          <p:spPr>
            <a:xfrm>
              <a:off x="6754649" y="2895935"/>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1" y="62973"/>
                    <a:pt x="31753" y="62973"/>
                  </a:cubicBezTo>
                  <a:cubicBezTo>
                    <a:pt x="14225" y="62973"/>
                    <a:pt x="0" y="48880"/>
                    <a:pt x="0" y="31487"/>
                  </a:cubicBezTo>
                  <a:cubicBezTo>
                    <a:pt x="0" y="14093"/>
                    <a:pt x="14225" y="0"/>
                    <a:pt x="31753" y="0"/>
                  </a:cubicBezTo>
                  <a:cubicBezTo>
                    <a:pt x="49281" y="0"/>
                    <a:pt x="63507" y="14093"/>
                    <a:pt x="63507"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32" name="Freeform 872">
              <a:extLst>
                <a:ext uri="{FF2B5EF4-FFF2-40B4-BE49-F238E27FC236}">
                  <a16:creationId xmlns:a16="http://schemas.microsoft.com/office/drawing/2014/main" id="{EDDA3527-5BFA-1B92-BB11-CDA9AB4D6E5A}"/>
                </a:ext>
              </a:extLst>
            </p:cNvPr>
            <p:cNvSpPr/>
            <p:nvPr/>
          </p:nvSpPr>
          <p:spPr>
            <a:xfrm>
              <a:off x="6511781" y="2740878"/>
              <a:ext cx="33816" cy="46358"/>
            </a:xfrm>
            <a:custGeom>
              <a:avLst/>
              <a:gdLst>
                <a:gd name="connsiteX0" fmla="*/ 63507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7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33" name="Freeform 873">
              <a:extLst>
                <a:ext uri="{FF2B5EF4-FFF2-40B4-BE49-F238E27FC236}">
                  <a16:creationId xmlns:a16="http://schemas.microsoft.com/office/drawing/2014/main" id="{924E2716-A82E-688A-8E84-30FBEFC84031}"/>
                </a:ext>
              </a:extLst>
            </p:cNvPr>
            <p:cNvSpPr/>
            <p:nvPr/>
          </p:nvSpPr>
          <p:spPr>
            <a:xfrm>
              <a:off x="6381858" y="2712557"/>
              <a:ext cx="33816" cy="46358"/>
            </a:xfrm>
            <a:custGeom>
              <a:avLst/>
              <a:gdLst>
                <a:gd name="connsiteX0" fmla="*/ 63507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7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34" name="Freeform 874">
              <a:extLst>
                <a:ext uri="{FF2B5EF4-FFF2-40B4-BE49-F238E27FC236}">
                  <a16:creationId xmlns:a16="http://schemas.microsoft.com/office/drawing/2014/main" id="{D9B5C496-7569-64CB-9019-0E4F6AD265C3}"/>
                </a:ext>
              </a:extLst>
            </p:cNvPr>
            <p:cNvSpPr/>
            <p:nvPr/>
          </p:nvSpPr>
          <p:spPr>
            <a:xfrm>
              <a:off x="6324979" y="2696669"/>
              <a:ext cx="33816" cy="46358"/>
            </a:xfrm>
            <a:custGeom>
              <a:avLst/>
              <a:gdLst>
                <a:gd name="connsiteX0" fmla="*/ 63507 w 63506"/>
                <a:gd name="connsiteY0" fmla="*/ 31486 h 62972"/>
                <a:gd name="connsiteX1" fmla="*/ 31753 w 63506"/>
                <a:gd name="connsiteY1" fmla="*/ 62973 h 62972"/>
                <a:gd name="connsiteX2" fmla="*/ 0 w 63506"/>
                <a:gd name="connsiteY2" fmla="*/ 31486 h 62972"/>
                <a:gd name="connsiteX3" fmla="*/ 31753 w 63506"/>
                <a:gd name="connsiteY3" fmla="*/ 0 h 62972"/>
                <a:gd name="connsiteX4" fmla="*/ 63507 w 63506"/>
                <a:gd name="connsiteY4" fmla="*/ 31486 h 6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2">
                  <a:moveTo>
                    <a:pt x="63507" y="31486"/>
                  </a:moveTo>
                  <a:cubicBezTo>
                    <a:pt x="63507" y="48880"/>
                    <a:pt x="49281" y="62973"/>
                    <a:pt x="31753" y="62973"/>
                  </a:cubicBezTo>
                  <a:cubicBezTo>
                    <a:pt x="14226" y="62973"/>
                    <a:pt x="0" y="48880"/>
                    <a:pt x="0" y="31486"/>
                  </a:cubicBezTo>
                  <a:cubicBezTo>
                    <a:pt x="0" y="14093"/>
                    <a:pt x="14226"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35" name="Freeform 875">
              <a:extLst>
                <a:ext uri="{FF2B5EF4-FFF2-40B4-BE49-F238E27FC236}">
                  <a16:creationId xmlns:a16="http://schemas.microsoft.com/office/drawing/2014/main" id="{FB7C5033-2325-28C1-7800-F12862713FA9}"/>
                </a:ext>
              </a:extLst>
            </p:cNvPr>
            <p:cNvSpPr/>
            <p:nvPr/>
          </p:nvSpPr>
          <p:spPr>
            <a:xfrm>
              <a:off x="6188970" y="2650404"/>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1" y="62973"/>
                    <a:pt x="31753" y="62973"/>
                  </a:cubicBezTo>
                  <a:cubicBezTo>
                    <a:pt x="14226" y="62973"/>
                    <a:pt x="0" y="48880"/>
                    <a:pt x="0" y="31487"/>
                  </a:cubicBezTo>
                  <a:cubicBezTo>
                    <a:pt x="0" y="14093"/>
                    <a:pt x="14226" y="0"/>
                    <a:pt x="31753" y="0"/>
                  </a:cubicBezTo>
                  <a:cubicBezTo>
                    <a:pt x="49281" y="0"/>
                    <a:pt x="63507" y="14093"/>
                    <a:pt x="63507"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36" name="Freeform 876">
              <a:extLst>
                <a:ext uri="{FF2B5EF4-FFF2-40B4-BE49-F238E27FC236}">
                  <a16:creationId xmlns:a16="http://schemas.microsoft.com/office/drawing/2014/main" id="{688F3413-434F-2614-ED32-666DA5204195}"/>
                </a:ext>
              </a:extLst>
            </p:cNvPr>
            <p:cNvSpPr/>
            <p:nvPr/>
          </p:nvSpPr>
          <p:spPr>
            <a:xfrm>
              <a:off x="5995540" y="2534320"/>
              <a:ext cx="33816" cy="46358"/>
            </a:xfrm>
            <a:custGeom>
              <a:avLst/>
              <a:gdLst>
                <a:gd name="connsiteX0" fmla="*/ 63507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7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37" name="Freeform 877">
              <a:extLst>
                <a:ext uri="{FF2B5EF4-FFF2-40B4-BE49-F238E27FC236}">
                  <a16:creationId xmlns:a16="http://schemas.microsoft.com/office/drawing/2014/main" id="{96D12552-4CAB-F13B-5750-573B69AAC707}"/>
                </a:ext>
              </a:extLst>
            </p:cNvPr>
            <p:cNvSpPr/>
            <p:nvPr/>
          </p:nvSpPr>
          <p:spPr>
            <a:xfrm>
              <a:off x="5970110" y="2499364"/>
              <a:ext cx="33816" cy="46358"/>
            </a:xfrm>
            <a:custGeom>
              <a:avLst/>
              <a:gdLst>
                <a:gd name="connsiteX0" fmla="*/ 63507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7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6"/>
                  </a:moveTo>
                  <a:cubicBezTo>
                    <a:pt x="63507" y="48880"/>
                    <a:pt x="49281" y="62973"/>
                    <a:pt x="31753" y="62973"/>
                  </a:cubicBezTo>
                  <a:cubicBezTo>
                    <a:pt x="14226" y="62973"/>
                    <a:pt x="0" y="48880"/>
                    <a:pt x="0" y="31486"/>
                  </a:cubicBezTo>
                  <a:cubicBezTo>
                    <a:pt x="0" y="14093"/>
                    <a:pt x="14226"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38" name="Freeform 878">
              <a:extLst>
                <a:ext uri="{FF2B5EF4-FFF2-40B4-BE49-F238E27FC236}">
                  <a16:creationId xmlns:a16="http://schemas.microsoft.com/office/drawing/2014/main" id="{513FDCAD-8605-876E-378F-0EAB693A38A0}"/>
                </a:ext>
              </a:extLst>
            </p:cNvPr>
            <p:cNvSpPr/>
            <p:nvPr/>
          </p:nvSpPr>
          <p:spPr>
            <a:xfrm>
              <a:off x="5964835" y="2488055"/>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1" y="62973"/>
                    <a:pt x="31753" y="62973"/>
                  </a:cubicBezTo>
                  <a:cubicBezTo>
                    <a:pt x="14226" y="62973"/>
                    <a:pt x="0" y="48880"/>
                    <a:pt x="0" y="31487"/>
                  </a:cubicBezTo>
                  <a:cubicBezTo>
                    <a:pt x="0" y="14093"/>
                    <a:pt x="14226" y="0"/>
                    <a:pt x="31753" y="0"/>
                  </a:cubicBezTo>
                  <a:cubicBezTo>
                    <a:pt x="49281" y="0"/>
                    <a:pt x="63507" y="14093"/>
                    <a:pt x="63507"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39" name="Freeform 879">
              <a:extLst>
                <a:ext uri="{FF2B5EF4-FFF2-40B4-BE49-F238E27FC236}">
                  <a16:creationId xmlns:a16="http://schemas.microsoft.com/office/drawing/2014/main" id="{C5975678-B8BA-AEE4-1F1C-828302A6151E}"/>
                </a:ext>
              </a:extLst>
            </p:cNvPr>
            <p:cNvSpPr/>
            <p:nvPr/>
          </p:nvSpPr>
          <p:spPr>
            <a:xfrm>
              <a:off x="5942516" y="2459268"/>
              <a:ext cx="33816" cy="46358"/>
            </a:xfrm>
            <a:custGeom>
              <a:avLst/>
              <a:gdLst>
                <a:gd name="connsiteX0" fmla="*/ 63507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7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40" name="Freeform 880">
              <a:extLst>
                <a:ext uri="{FF2B5EF4-FFF2-40B4-BE49-F238E27FC236}">
                  <a16:creationId xmlns:a16="http://schemas.microsoft.com/office/drawing/2014/main" id="{B8BCE251-CCE6-BF3B-C7D1-25CDC67BDD61}"/>
                </a:ext>
              </a:extLst>
            </p:cNvPr>
            <p:cNvSpPr/>
            <p:nvPr/>
          </p:nvSpPr>
          <p:spPr>
            <a:xfrm>
              <a:off x="5877994" y="2415247"/>
              <a:ext cx="33816" cy="46358"/>
            </a:xfrm>
            <a:custGeom>
              <a:avLst/>
              <a:gdLst>
                <a:gd name="connsiteX0" fmla="*/ 63507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7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44" name="Freeform 884">
              <a:extLst>
                <a:ext uri="{FF2B5EF4-FFF2-40B4-BE49-F238E27FC236}">
                  <a16:creationId xmlns:a16="http://schemas.microsoft.com/office/drawing/2014/main" id="{0C485E76-2430-12FD-5DF2-FC56E29945F2}"/>
                </a:ext>
              </a:extLst>
            </p:cNvPr>
            <p:cNvSpPr/>
            <p:nvPr/>
          </p:nvSpPr>
          <p:spPr>
            <a:xfrm>
              <a:off x="5729202" y="2323183"/>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1" y="62973"/>
                    <a:pt x="31753" y="62973"/>
                  </a:cubicBezTo>
                  <a:cubicBezTo>
                    <a:pt x="14225" y="62973"/>
                    <a:pt x="0" y="48880"/>
                    <a:pt x="0" y="31487"/>
                  </a:cubicBezTo>
                  <a:cubicBezTo>
                    <a:pt x="0" y="14093"/>
                    <a:pt x="14225" y="0"/>
                    <a:pt x="31753" y="0"/>
                  </a:cubicBezTo>
                  <a:cubicBezTo>
                    <a:pt x="49281" y="0"/>
                    <a:pt x="63507" y="14093"/>
                    <a:pt x="63507"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45" name="Freeform 885">
              <a:extLst>
                <a:ext uri="{FF2B5EF4-FFF2-40B4-BE49-F238E27FC236}">
                  <a16:creationId xmlns:a16="http://schemas.microsoft.com/office/drawing/2014/main" id="{34670AE9-B81F-BCB5-2836-2536D977FFDF}"/>
                </a:ext>
              </a:extLst>
            </p:cNvPr>
            <p:cNvSpPr/>
            <p:nvPr/>
          </p:nvSpPr>
          <p:spPr>
            <a:xfrm>
              <a:off x="5726430" y="2308977"/>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1" y="62973"/>
                    <a:pt x="31753" y="62973"/>
                  </a:cubicBezTo>
                  <a:cubicBezTo>
                    <a:pt x="14226" y="62973"/>
                    <a:pt x="0" y="48880"/>
                    <a:pt x="0" y="31487"/>
                  </a:cubicBezTo>
                  <a:cubicBezTo>
                    <a:pt x="0" y="14093"/>
                    <a:pt x="14226" y="0"/>
                    <a:pt x="31753" y="0"/>
                  </a:cubicBezTo>
                  <a:cubicBezTo>
                    <a:pt x="49281" y="0"/>
                    <a:pt x="63507" y="14093"/>
                    <a:pt x="63507"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46" name="Freeform 886">
              <a:extLst>
                <a:ext uri="{FF2B5EF4-FFF2-40B4-BE49-F238E27FC236}">
                  <a16:creationId xmlns:a16="http://schemas.microsoft.com/office/drawing/2014/main" id="{7DE24C9E-D8E0-752D-638B-C211ED75F8BB}"/>
                </a:ext>
              </a:extLst>
            </p:cNvPr>
            <p:cNvSpPr/>
            <p:nvPr/>
          </p:nvSpPr>
          <p:spPr>
            <a:xfrm>
              <a:off x="5719396" y="2297761"/>
              <a:ext cx="33816" cy="46358"/>
            </a:xfrm>
            <a:custGeom>
              <a:avLst/>
              <a:gdLst>
                <a:gd name="connsiteX0" fmla="*/ 63507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7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47" name="Freeform 887">
              <a:extLst>
                <a:ext uri="{FF2B5EF4-FFF2-40B4-BE49-F238E27FC236}">
                  <a16:creationId xmlns:a16="http://schemas.microsoft.com/office/drawing/2014/main" id="{CF7E5EB4-01B4-D01F-5502-06C7D78003B6}"/>
                </a:ext>
              </a:extLst>
            </p:cNvPr>
            <p:cNvSpPr/>
            <p:nvPr/>
          </p:nvSpPr>
          <p:spPr>
            <a:xfrm>
              <a:off x="5704246" y="2281779"/>
              <a:ext cx="33816" cy="46358"/>
            </a:xfrm>
            <a:custGeom>
              <a:avLst/>
              <a:gdLst>
                <a:gd name="connsiteX0" fmla="*/ 63506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6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6" y="31487"/>
                  </a:moveTo>
                  <a:cubicBezTo>
                    <a:pt x="63506" y="48880"/>
                    <a:pt x="49281" y="62973"/>
                    <a:pt x="31753" y="62973"/>
                  </a:cubicBezTo>
                  <a:cubicBezTo>
                    <a:pt x="14226" y="62973"/>
                    <a:pt x="0" y="48880"/>
                    <a:pt x="0" y="31487"/>
                  </a:cubicBezTo>
                  <a:cubicBezTo>
                    <a:pt x="0" y="14093"/>
                    <a:pt x="14226" y="0"/>
                    <a:pt x="31753" y="0"/>
                  </a:cubicBezTo>
                  <a:cubicBezTo>
                    <a:pt x="49281" y="0"/>
                    <a:pt x="63506" y="14093"/>
                    <a:pt x="63506"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48" name="Freeform 888">
              <a:extLst>
                <a:ext uri="{FF2B5EF4-FFF2-40B4-BE49-F238E27FC236}">
                  <a16:creationId xmlns:a16="http://schemas.microsoft.com/office/drawing/2014/main" id="{693179EA-5D0F-9891-2DE6-AA85E02BA5B1}"/>
                </a:ext>
              </a:extLst>
            </p:cNvPr>
            <p:cNvSpPr/>
            <p:nvPr/>
          </p:nvSpPr>
          <p:spPr>
            <a:xfrm>
              <a:off x="5687338" y="2238224"/>
              <a:ext cx="33816" cy="46358"/>
            </a:xfrm>
            <a:custGeom>
              <a:avLst/>
              <a:gdLst>
                <a:gd name="connsiteX0" fmla="*/ 63506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6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6" y="31486"/>
                  </a:moveTo>
                  <a:cubicBezTo>
                    <a:pt x="63506" y="48880"/>
                    <a:pt x="49281" y="62973"/>
                    <a:pt x="31753" y="62973"/>
                  </a:cubicBezTo>
                  <a:cubicBezTo>
                    <a:pt x="14225" y="62973"/>
                    <a:pt x="0" y="48880"/>
                    <a:pt x="0" y="31486"/>
                  </a:cubicBezTo>
                  <a:cubicBezTo>
                    <a:pt x="0" y="14093"/>
                    <a:pt x="14225" y="0"/>
                    <a:pt x="31753" y="0"/>
                  </a:cubicBezTo>
                  <a:cubicBezTo>
                    <a:pt x="49281" y="0"/>
                    <a:pt x="63506" y="14093"/>
                    <a:pt x="63506"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49" name="Freeform 889">
              <a:extLst>
                <a:ext uri="{FF2B5EF4-FFF2-40B4-BE49-F238E27FC236}">
                  <a16:creationId xmlns:a16="http://schemas.microsoft.com/office/drawing/2014/main" id="{E6566AF0-921F-6D8A-4AC5-694425D2922F}"/>
                </a:ext>
              </a:extLst>
            </p:cNvPr>
            <p:cNvSpPr/>
            <p:nvPr/>
          </p:nvSpPr>
          <p:spPr>
            <a:xfrm>
              <a:off x="5521976" y="2209904"/>
              <a:ext cx="33816" cy="46358"/>
            </a:xfrm>
            <a:custGeom>
              <a:avLst/>
              <a:gdLst>
                <a:gd name="connsiteX0" fmla="*/ 63507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7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6"/>
                  </a:moveTo>
                  <a:cubicBezTo>
                    <a:pt x="63507" y="48880"/>
                    <a:pt x="49281" y="62973"/>
                    <a:pt x="31753" y="62973"/>
                  </a:cubicBezTo>
                  <a:cubicBezTo>
                    <a:pt x="14226" y="62973"/>
                    <a:pt x="0" y="48880"/>
                    <a:pt x="0" y="31486"/>
                  </a:cubicBezTo>
                  <a:cubicBezTo>
                    <a:pt x="0" y="14093"/>
                    <a:pt x="14226"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grpSp>
      <p:sp>
        <p:nvSpPr>
          <p:cNvPr id="9253" name="TextBox 9252">
            <a:extLst>
              <a:ext uri="{FF2B5EF4-FFF2-40B4-BE49-F238E27FC236}">
                <a16:creationId xmlns:a16="http://schemas.microsoft.com/office/drawing/2014/main" id="{DA95609F-8A1E-A525-C0E1-2A6912953901}"/>
              </a:ext>
            </a:extLst>
          </p:cNvPr>
          <p:cNvSpPr txBox="1"/>
          <p:nvPr/>
        </p:nvSpPr>
        <p:spPr>
          <a:xfrm>
            <a:off x="5319054" y="4962328"/>
            <a:ext cx="423418"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179</a:t>
            </a:r>
          </a:p>
        </p:txBody>
      </p:sp>
      <p:sp>
        <p:nvSpPr>
          <p:cNvPr id="9255" name="TextBox 9254">
            <a:extLst>
              <a:ext uri="{FF2B5EF4-FFF2-40B4-BE49-F238E27FC236}">
                <a16:creationId xmlns:a16="http://schemas.microsoft.com/office/drawing/2014/main" id="{05FCF904-7775-AA8C-6602-87C4044026C5}"/>
              </a:ext>
            </a:extLst>
          </p:cNvPr>
          <p:cNvSpPr txBox="1"/>
          <p:nvPr/>
        </p:nvSpPr>
        <p:spPr>
          <a:xfrm>
            <a:off x="5802799" y="4962328"/>
            <a:ext cx="423418"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130</a:t>
            </a:r>
          </a:p>
        </p:txBody>
      </p:sp>
      <p:sp>
        <p:nvSpPr>
          <p:cNvPr id="9257" name="TextBox 9256">
            <a:extLst>
              <a:ext uri="{FF2B5EF4-FFF2-40B4-BE49-F238E27FC236}">
                <a16:creationId xmlns:a16="http://schemas.microsoft.com/office/drawing/2014/main" id="{D58B2944-FAC0-D40E-B4E5-0F2969EC1D98}"/>
              </a:ext>
            </a:extLst>
          </p:cNvPr>
          <p:cNvSpPr txBox="1"/>
          <p:nvPr/>
        </p:nvSpPr>
        <p:spPr>
          <a:xfrm>
            <a:off x="6286545" y="4962328"/>
            <a:ext cx="423418"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114</a:t>
            </a:r>
          </a:p>
        </p:txBody>
      </p:sp>
      <p:sp>
        <p:nvSpPr>
          <p:cNvPr id="9259" name="TextBox 9258">
            <a:extLst>
              <a:ext uri="{FF2B5EF4-FFF2-40B4-BE49-F238E27FC236}">
                <a16:creationId xmlns:a16="http://schemas.microsoft.com/office/drawing/2014/main" id="{F5FE809C-DE32-734C-D23E-CED7227F47FD}"/>
              </a:ext>
            </a:extLst>
          </p:cNvPr>
          <p:cNvSpPr txBox="1"/>
          <p:nvPr/>
        </p:nvSpPr>
        <p:spPr>
          <a:xfrm>
            <a:off x="6786767" y="4962328"/>
            <a:ext cx="341760"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99</a:t>
            </a:r>
          </a:p>
        </p:txBody>
      </p:sp>
      <p:sp>
        <p:nvSpPr>
          <p:cNvPr id="9261" name="TextBox 9260">
            <a:extLst>
              <a:ext uri="{FF2B5EF4-FFF2-40B4-BE49-F238E27FC236}">
                <a16:creationId xmlns:a16="http://schemas.microsoft.com/office/drawing/2014/main" id="{6A1F3EB6-DBD1-D096-E384-78D0BBE04A84}"/>
              </a:ext>
            </a:extLst>
          </p:cNvPr>
          <p:cNvSpPr txBox="1"/>
          <p:nvPr/>
        </p:nvSpPr>
        <p:spPr>
          <a:xfrm>
            <a:off x="7275362" y="4962328"/>
            <a:ext cx="344289"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92</a:t>
            </a:r>
          </a:p>
        </p:txBody>
      </p:sp>
      <p:sp>
        <p:nvSpPr>
          <p:cNvPr id="9263" name="TextBox 9262">
            <a:extLst>
              <a:ext uri="{FF2B5EF4-FFF2-40B4-BE49-F238E27FC236}">
                <a16:creationId xmlns:a16="http://schemas.microsoft.com/office/drawing/2014/main" id="{7AB332EC-1B12-6B54-FE20-10630FB73E54}"/>
              </a:ext>
            </a:extLst>
          </p:cNvPr>
          <p:cNvSpPr txBox="1"/>
          <p:nvPr/>
        </p:nvSpPr>
        <p:spPr>
          <a:xfrm>
            <a:off x="7758971" y="4962328"/>
            <a:ext cx="341760"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85</a:t>
            </a:r>
          </a:p>
        </p:txBody>
      </p:sp>
      <p:sp>
        <p:nvSpPr>
          <p:cNvPr id="9265" name="TextBox 9264">
            <a:extLst>
              <a:ext uri="{FF2B5EF4-FFF2-40B4-BE49-F238E27FC236}">
                <a16:creationId xmlns:a16="http://schemas.microsoft.com/office/drawing/2014/main" id="{FCC64F7C-03EB-C704-D12F-52F50B45CB33}"/>
              </a:ext>
            </a:extLst>
          </p:cNvPr>
          <p:cNvSpPr txBox="1"/>
          <p:nvPr/>
        </p:nvSpPr>
        <p:spPr>
          <a:xfrm>
            <a:off x="8242717" y="4962328"/>
            <a:ext cx="341760"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74</a:t>
            </a:r>
          </a:p>
        </p:txBody>
      </p:sp>
      <p:sp>
        <p:nvSpPr>
          <p:cNvPr id="9266" name="TextBox 9265">
            <a:extLst>
              <a:ext uri="{FF2B5EF4-FFF2-40B4-BE49-F238E27FC236}">
                <a16:creationId xmlns:a16="http://schemas.microsoft.com/office/drawing/2014/main" id="{E60C6B3A-8083-B54B-1738-B4949D2E4DEA}"/>
              </a:ext>
            </a:extLst>
          </p:cNvPr>
          <p:cNvSpPr txBox="1"/>
          <p:nvPr/>
        </p:nvSpPr>
        <p:spPr>
          <a:xfrm>
            <a:off x="9663025" y="4962328"/>
            <a:ext cx="341760"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24</a:t>
            </a:r>
          </a:p>
        </p:txBody>
      </p:sp>
      <p:sp>
        <p:nvSpPr>
          <p:cNvPr id="9267" name="TextBox 9266">
            <a:extLst>
              <a:ext uri="{FF2B5EF4-FFF2-40B4-BE49-F238E27FC236}">
                <a16:creationId xmlns:a16="http://schemas.microsoft.com/office/drawing/2014/main" id="{9A708553-DC61-D5AE-B31A-17C26EFEAADE}"/>
              </a:ext>
            </a:extLst>
          </p:cNvPr>
          <p:cNvSpPr txBox="1"/>
          <p:nvPr/>
        </p:nvSpPr>
        <p:spPr>
          <a:xfrm>
            <a:off x="10665190" y="4962328"/>
            <a:ext cx="265162"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2</a:t>
            </a:r>
          </a:p>
        </p:txBody>
      </p:sp>
      <p:sp>
        <p:nvSpPr>
          <p:cNvPr id="9268" name="TextBox 9267">
            <a:extLst>
              <a:ext uri="{FF2B5EF4-FFF2-40B4-BE49-F238E27FC236}">
                <a16:creationId xmlns:a16="http://schemas.microsoft.com/office/drawing/2014/main" id="{7B91B190-777C-EE2C-640A-2E9F84B11EC9}"/>
              </a:ext>
            </a:extLst>
          </p:cNvPr>
          <p:cNvSpPr txBox="1"/>
          <p:nvPr/>
        </p:nvSpPr>
        <p:spPr>
          <a:xfrm>
            <a:off x="9231671" y="4962328"/>
            <a:ext cx="341760"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49</a:t>
            </a:r>
          </a:p>
        </p:txBody>
      </p:sp>
      <p:sp>
        <p:nvSpPr>
          <p:cNvPr id="9269" name="TextBox 9268">
            <a:extLst>
              <a:ext uri="{FF2B5EF4-FFF2-40B4-BE49-F238E27FC236}">
                <a16:creationId xmlns:a16="http://schemas.microsoft.com/office/drawing/2014/main" id="{C88E726F-3E90-B162-D094-D93BA4616993}"/>
              </a:ext>
            </a:extLst>
          </p:cNvPr>
          <p:cNvSpPr txBox="1"/>
          <p:nvPr/>
        </p:nvSpPr>
        <p:spPr>
          <a:xfrm>
            <a:off x="10151078" y="4962328"/>
            <a:ext cx="263214"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5</a:t>
            </a:r>
          </a:p>
        </p:txBody>
      </p:sp>
      <p:sp>
        <p:nvSpPr>
          <p:cNvPr id="9270" name="TextBox 9269">
            <a:extLst>
              <a:ext uri="{FF2B5EF4-FFF2-40B4-BE49-F238E27FC236}">
                <a16:creationId xmlns:a16="http://schemas.microsoft.com/office/drawing/2014/main" id="{60127E46-CC7A-B064-E703-78D79AD00597}"/>
              </a:ext>
            </a:extLst>
          </p:cNvPr>
          <p:cNvSpPr txBox="1"/>
          <p:nvPr/>
        </p:nvSpPr>
        <p:spPr>
          <a:xfrm>
            <a:off x="8726463" y="4962328"/>
            <a:ext cx="341760"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64</a:t>
            </a:r>
          </a:p>
        </p:txBody>
      </p:sp>
      <p:sp>
        <p:nvSpPr>
          <p:cNvPr id="9271" name="TextBox 9270">
            <a:extLst>
              <a:ext uri="{FF2B5EF4-FFF2-40B4-BE49-F238E27FC236}">
                <a16:creationId xmlns:a16="http://schemas.microsoft.com/office/drawing/2014/main" id="{B25719E0-CC97-B7CD-75E4-0636319A4F5C}"/>
              </a:ext>
            </a:extLst>
          </p:cNvPr>
          <p:cNvSpPr txBox="1"/>
          <p:nvPr/>
        </p:nvSpPr>
        <p:spPr>
          <a:xfrm>
            <a:off x="11151026" y="4962328"/>
            <a:ext cx="265162"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0</a:t>
            </a:r>
          </a:p>
        </p:txBody>
      </p:sp>
      <p:sp>
        <p:nvSpPr>
          <p:cNvPr id="9234" name="TextBox 9233">
            <a:extLst>
              <a:ext uri="{FF2B5EF4-FFF2-40B4-BE49-F238E27FC236}">
                <a16:creationId xmlns:a16="http://schemas.microsoft.com/office/drawing/2014/main" id="{FF0FBB89-829F-71F2-D624-E6F78A1A7AC0}"/>
              </a:ext>
            </a:extLst>
          </p:cNvPr>
          <p:cNvSpPr txBox="1"/>
          <p:nvPr/>
        </p:nvSpPr>
        <p:spPr>
          <a:xfrm>
            <a:off x="5319054" y="5111390"/>
            <a:ext cx="423418"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179</a:t>
            </a:r>
          </a:p>
        </p:txBody>
      </p:sp>
      <p:sp>
        <p:nvSpPr>
          <p:cNvPr id="9236" name="TextBox 9235">
            <a:extLst>
              <a:ext uri="{FF2B5EF4-FFF2-40B4-BE49-F238E27FC236}">
                <a16:creationId xmlns:a16="http://schemas.microsoft.com/office/drawing/2014/main" id="{0CED0F02-A969-6234-550B-C194385B0E7C}"/>
              </a:ext>
            </a:extLst>
          </p:cNvPr>
          <p:cNvSpPr txBox="1"/>
          <p:nvPr/>
        </p:nvSpPr>
        <p:spPr>
          <a:xfrm>
            <a:off x="5802799" y="5111390"/>
            <a:ext cx="423418"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124</a:t>
            </a:r>
          </a:p>
        </p:txBody>
      </p:sp>
      <p:sp>
        <p:nvSpPr>
          <p:cNvPr id="9238" name="TextBox 9237">
            <a:extLst>
              <a:ext uri="{FF2B5EF4-FFF2-40B4-BE49-F238E27FC236}">
                <a16:creationId xmlns:a16="http://schemas.microsoft.com/office/drawing/2014/main" id="{3D98C8BC-7B4B-1953-C9E0-29097A1E215C}"/>
              </a:ext>
            </a:extLst>
          </p:cNvPr>
          <p:cNvSpPr txBox="1"/>
          <p:nvPr/>
        </p:nvSpPr>
        <p:spPr>
          <a:xfrm>
            <a:off x="6307871" y="5111390"/>
            <a:ext cx="344289"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92</a:t>
            </a:r>
          </a:p>
        </p:txBody>
      </p:sp>
      <p:sp>
        <p:nvSpPr>
          <p:cNvPr id="9240" name="TextBox 9239">
            <a:extLst>
              <a:ext uri="{FF2B5EF4-FFF2-40B4-BE49-F238E27FC236}">
                <a16:creationId xmlns:a16="http://schemas.microsoft.com/office/drawing/2014/main" id="{C1815944-B466-8A91-43D0-0384EEC23A84}"/>
              </a:ext>
            </a:extLst>
          </p:cNvPr>
          <p:cNvSpPr txBox="1"/>
          <p:nvPr/>
        </p:nvSpPr>
        <p:spPr>
          <a:xfrm>
            <a:off x="6787497" y="5111390"/>
            <a:ext cx="341760"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73</a:t>
            </a:r>
          </a:p>
        </p:txBody>
      </p:sp>
      <p:sp>
        <p:nvSpPr>
          <p:cNvPr id="9242" name="TextBox 9241">
            <a:extLst>
              <a:ext uri="{FF2B5EF4-FFF2-40B4-BE49-F238E27FC236}">
                <a16:creationId xmlns:a16="http://schemas.microsoft.com/office/drawing/2014/main" id="{CA551FDB-8F0E-CCA5-85C7-38CDB46685CC}"/>
              </a:ext>
            </a:extLst>
          </p:cNvPr>
          <p:cNvSpPr txBox="1"/>
          <p:nvPr/>
        </p:nvSpPr>
        <p:spPr>
          <a:xfrm>
            <a:off x="7275226" y="5111390"/>
            <a:ext cx="344289"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60</a:t>
            </a:r>
          </a:p>
        </p:txBody>
      </p:sp>
      <p:sp>
        <p:nvSpPr>
          <p:cNvPr id="9244" name="TextBox 9243">
            <a:extLst>
              <a:ext uri="{FF2B5EF4-FFF2-40B4-BE49-F238E27FC236}">
                <a16:creationId xmlns:a16="http://schemas.microsoft.com/office/drawing/2014/main" id="{D683A5CE-254D-A131-A4C6-3A71C413806E}"/>
              </a:ext>
            </a:extLst>
          </p:cNvPr>
          <p:cNvSpPr txBox="1"/>
          <p:nvPr/>
        </p:nvSpPr>
        <p:spPr>
          <a:xfrm>
            <a:off x="7758971" y="5111390"/>
            <a:ext cx="341760"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56</a:t>
            </a:r>
          </a:p>
        </p:txBody>
      </p:sp>
      <p:sp>
        <p:nvSpPr>
          <p:cNvPr id="9246" name="TextBox 9245">
            <a:extLst>
              <a:ext uri="{FF2B5EF4-FFF2-40B4-BE49-F238E27FC236}">
                <a16:creationId xmlns:a16="http://schemas.microsoft.com/office/drawing/2014/main" id="{AA9B8819-8182-BC6B-A618-E02C57D6CEC7}"/>
              </a:ext>
            </a:extLst>
          </p:cNvPr>
          <p:cNvSpPr txBox="1"/>
          <p:nvPr/>
        </p:nvSpPr>
        <p:spPr>
          <a:xfrm>
            <a:off x="8242717" y="5111390"/>
            <a:ext cx="341760"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53</a:t>
            </a:r>
          </a:p>
        </p:txBody>
      </p:sp>
      <p:sp>
        <p:nvSpPr>
          <p:cNvPr id="9247" name="TextBox 9246">
            <a:extLst>
              <a:ext uri="{FF2B5EF4-FFF2-40B4-BE49-F238E27FC236}">
                <a16:creationId xmlns:a16="http://schemas.microsoft.com/office/drawing/2014/main" id="{DDC3F892-1723-0D00-5EB4-C7EC61411361}"/>
              </a:ext>
            </a:extLst>
          </p:cNvPr>
          <p:cNvSpPr txBox="1"/>
          <p:nvPr/>
        </p:nvSpPr>
        <p:spPr>
          <a:xfrm>
            <a:off x="9663025" y="5111390"/>
            <a:ext cx="344289"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22</a:t>
            </a:r>
          </a:p>
        </p:txBody>
      </p:sp>
      <p:sp>
        <p:nvSpPr>
          <p:cNvPr id="9248" name="TextBox 9247">
            <a:extLst>
              <a:ext uri="{FF2B5EF4-FFF2-40B4-BE49-F238E27FC236}">
                <a16:creationId xmlns:a16="http://schemas.microsoft.com/office/drawing/2014/main" id="{4C3703C7-D2AE-BC26-2CEF-6CD83A85605D}"/>
              </a:ext>
            </a:extLst>
          </p:cNvPr>
          <p:cNvSpPr txBox="1"/>
          <p:nvPr/>
        </p:nvSpPr>
        <p:spPr>
          <a:xfrm>
            <a:off x="10665190" y="5111390"/>
            <a:ext cx="265162"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1</a:t>
            </a:r>
          </a:p>
        </p:txBody>
      </p:sp>
      <p:sp>
        <p:nvSpPr>
          <p:cNvPr id="9249" name="TextBox 9248">
            <a:extLst>
              <a:ext uri="{FF2B5EF4-FFF2-40B4-BE49-F238E27FC236}">
                <a16:creationId xmlns:a16="http://schemas.microsoft.com/office/drawing/2014/main" id="{93B12215-C04A-56EE-6D4C-0B92887BAEC9}"/>
              </a:ext>
            </a:extLst>
          </p:cNvPr>
          <p:cNvSpPr txBox="1"/>
          <p:nvPr/>
        </p:nvSpPr>
        <p:spPr>
          <a:xfrm>
            <a:off x="9231671" y="5111390"/>
            <a:ext cx="341760"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37</a:t>
            </a:r>
          </a:p>
        </p:txBody>
      </p:sp>
      <p:sp>
        <p:nvSpPr>
          <p:cNvPr id="9250" name="TextBox 9249">
            <a:extLst>
              <a:ext uri="{FF2B5EF4-FFF2-40B4-BE49-F238E27FC236}">
                <a16:creationId xmlns:a16="http://schemas.microsoft.com/office/drawing/2014/main" id="{4A8B2D92-FD49-6BB2-7B7C-65A7E6329F92}"/>
              </a:ext>
            </a:extLst>
          </p:cNvPr>
          <p:cNvSpPr txBox="1"/>
          <p:nvPr/>
        </p:nvSpPr>
        <p:spPr>
          <a:xfrm>
            <a:off x="10151078" y="5111390"/>
            <a:ext cx="263214"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2</a:t>
            </a:r>
          </a:p>
        </p:txBody>
      </p:sp>
      <p:sp>
        <p:nvSpPr>
          <p:cNvPr id="9251" name="TextBox 9250">
            <a:extLst>
              <a:ext uri="{FF2B5EF4-FFF2-40B4-BE49-F238E27FC236}">
                <a16:creationId xmlns:a16="http://schemas.microsoft.com/office/drawing/2014/main" id="{F18DDE8D-B7B1-5E8D-81BA-6AC59807D616}"/>
              </a:ext>
            </a:extLst>
          </p:cNvPr>
          <p:cNvSpPr txBox="1"/>
          <p:nvPr/>
        </p:nvSpPr>
        <p:spPr>
          <a:xfrm>
            <a:off x="8726463" y="5111390"/>
            <a:ext cx="341760"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50</a:t>
            </a:r>
          </a:p>
        </p:txBody>
      </p:sp>
      <p:sp>
        <p:nvSpPr>
          <p:cNvPr id="9252" name="TextBox 9251">
            <a:extLst>
              <a:ext uri="{FF2B5EF4-FFF2-40B4-BE49-F238E27FC236}">
                <a16:creationId xmlns:a16="http://schemas.microsoft.com/office/drawing/2014/main" id="{81A4189C-B0C7-0207-A251-AB7279F2BF07}"/>
              </a:ext>
            </a:extLst>
          </p:cNvPr>
          <p:cNvSpPr txBox="1"/>
          <p:nvPr/>
        </p:nvSpPr>
        <p:spPr>
          <a:xfrm>
            <a:off x="11151026" y="5111390"/>
            <a:ext cx="265162"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0</a:t>
            </a:r>
          </a:p>
        </p:txBody>
      </p:sp>
      <p:sp>
        <p:nvSpPr>
          <p:cNvPr id="61" name="TextBox 60">
            <a:extLst>
              <a:ext uri="{FF2B5EF4-FFF2-40B4-BE49-F238E27FC236}">
                <a16:creationId xmlns:a16="http://schemas.microsoft.com/office/drawing/2014/main" id="{A0337659-B55E-7997-6085-E71D433DBEA2}"/>
              </a:ext>
            </a:extLst>
          </p:cNvPr>
          <p:cNvSpPr txBox="1"/>
          <p:nvPr/>
        </p:nvSpPr>
        <p:spPr>
          <a:xfrm>
            <a:off x="5453996" y="4477014"/>
            <a:ext cx="153814" cy="278835"/>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0</a:t>
            </a:r>
          </a:p>
        </p:txBody>
      </p:sp>
      <p:sp>
        <p:nvSpPr>
          <p:cNvPr id="63" name="TextBox 62">
            <a:extLst>
              <a:ext uri="{FF2B5EF4-FFF2-40B4-BE49-F238E27FC236}">
                <a16:creationId xmlns:a16="http://schemas.microsoft.com/office/drawing/2014/main" id="{B0A9392C-1EE4-AEF9-4F48-D59FE7289639}"/>
              </a:ext>
            </a:extLst>
          </p:cNvPr>
          <p:cNvSpPr txBox="1"/>
          <p:nvPr/>
        </p:nvSpPr>
        <p:spPr>
          <a:xfrm>
            <a:off x="5934188" y="4477014"/>
            <a:ext cx="153814" cy="278835"/>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6</a:t>
            </a:r>
          </a:p>
        </p:txBody>
      </p:sp>
      <p:sp>
        <p:nvSpPr>
          <p:cNvPr id="9216" name="TextBox 9215">
            <a:extLst>
              <a:ext uri="{FF2B5EF4-FFF2-40B4-BE49-F238E27FC236}">
                <a16:creationId xmlns:a16="http://schemas.microsoft.com/office/drawing/2014/main" id="{D6D2F025-0E5F-50F2-7487-0EDF563D449B}"/>
              </a:ext>
            </a:extLst>
          </p:cNvPr>
          <p:cNvSpPr txBox="1"/>
          <p:nvPr/>
        </p:nvSpPr>
        <p:spPr>
          <a:xfrm>
            <a:off x="6388913" y="4477014"/>
            <a:ext cx="209297" cy="278835"/>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12</a:t>
            </a:r>
          </a:p>
        </p:txBody>
      </p:sp>
      <p:sp>
        <p:nvSpPr>
          <p:cNvPr id="9217" name="TextBox 9216">
            <a:extLst>
              <a:ext uri="{FF2B5EF4-FFF2-40B4-BE49-F238E27FC236}">
                <a16:creationId xmlns:a16="http://schemas.microsoft.com/office/drawing/2014/main" id="{0EC77759-F1A5-B469-44FE-B4C4238141B9}"/>
              </a:ext>
            </a:extLst>
          </p:cNvPr>
          <p:cNvSpPr txBox="1"/>
          <p:nvPr/>
        </p:nvSpPr>
        <p:spPr>
          <a:xfrm>
            <a:off x="6869105" y="4477014"/>
            <a:ext cx="209297" cy="278835"/>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18</a:t>
            </a:r>
          </a:p>
        </p:txBody>
      </p:sp>
      <p:sp>
        <p:nvSpPr>
          <p:cNvPr id="9219" name="TextBox 9218">
            <a:extLst>
              <a:ext uri="{FF2B5EF4-FFF2-40B4-BE49-F238E27FC236}">
                <a16:creationId xmlns:a16="http://schemas.microsoft.com/office/drawing/2014/main" id="{49C20FCB-AF91-607A-3882-F286951DB361}"/>
              </a:ext>
            </a:extLst>
          </p:cNvPr>
          <p:cNvSpPr txBox="1"/>
          <p:nvPr/>
        </p:nvSpPr>
        <p:spPr>
          <a:xfrm>
            <a:off x="7349365" y="4477014"/>
            <a:ext cx="209297" cy="278835"/>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24</a:t>
            </a:r>
          </a:p>
        </p:txBody>
      </p:sp>
      <p:sp>
        <p:nvSpPr>
          <p:cNvPr id="9220" name="TextBox 9219">
            <a:extLst>
              <a:ext uri="{FF2B5EF4-FFF2-40B4-BE49-F238E27FC236}">
                <a16:creationId xmlns:a16="http://schemas.microsoft.com/office/drawing/2014/main" id="{26302FAF-AEA8-A038-6225-039E0E9EA965}"/>
              </a:ext>
            </a:extLst>
          </p:cNvPr>
          <p:cNvSpPr txBox="1"/>
          <p:nvPr/>
        </p:nvSpPr>
        <p:spPr>
          <a:xfrm>
            <a:off x="7829489" y="4477014"/>
            <a:ext cx="209297" cy="278835"/>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30</a:t>
            </a:r>
          </a:p>
        </p:txBody>
      </p:sp>
      <p:sp>
        <p:nvSpPr>
          <p:cNvPr id="9222" name="TextBox 9221">
            <a:extLst>
              <a:ext uri="{FF2B5EF4-FFF2-40B4-BE49-F238E27FC236}">
                <a16:creationId xmlns:a16="http://schemas.microsoft.com/office/drawing/2014/main" id="{6788014D-0766-609E-F4FD-7E528CB2C6EA}"/>
              </a:ext>
            </a:extLst>
          </p:cNvPr>
          <p:cNvSpPr txBox="1"/>
          <p:nvPr/>
        </p:nvSpPr>
        <p:spPr>
          <a:xfrm>
            <a:off x="8309681" y="4477014"/>
            <a:ext cx="209297" cy="278835"/>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36</a:t>
            </a:r>
          </a:p>
        </p:txBody>
      </p:sp>
      <p:sp>
        <p:nvSpPr>
          <p:cNvPr id="9223" name="TextBox 9222">
            <a:extLst>
              <a:ext uri="{FF2B5EF4-FFF2-40B4-BE49-F238E27FC236}">
                <a16:creationId xmlns:a16="http://schemas.microsoft.com/office/drawing/2014/main" id="{8176E908-EB02-B49B-3688-161606935311}"/>
              </a:ext>
            </a:extLst>
          </p:cNvPr>
          <p:cNvSpPr txBox="1"/>
          <p:nvPr/>
        </p:nvSpPr>
        <p:spPr>
          <a:xfrm>
            <a:off x="10130339" y="4477014"/>
            <a:ext cx="393056" cy="338554"/>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60</a:t>
            </a:r>
          </a:p>
        </p:txBody>
      </p:sp>
      <p:sp>
        <p:nvSpPr>
          <p:cNvPr id="9224" name="TextBox 9223">
            <a:extLst>
              <a:ext uri="{FF2B5EF4-FFF2-40B4-BE49-F238E27FC236}">
                <a16:creationId xmlns:a16="http://schemas.microsoft.com/office/drawing/2014/main" id="{9DED55B7-9FE7-B751-39C7-050E9E313B46}"/>
              </a:ext>
            </a:extLst>
          </p:cNvPr>
          <p:cNvSpPr txBox="1"/>
          <p:nvPr/>
        </p:nvSpPr>
        <p:spPr>
          <a:xfrm>
            <a:off x="9270133" y="4477014"/>
            <a:ext cx="209297" cy="278835"/>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48</a:t>
            </a:r>
          </a:p>
        </p:txBody>
      </p:sp>
      <p:sp>
        <p:nvSpPr>
          <p:cNvPr id="9225" name="TextBox 9224">
            <a:extLst>
              <a:ext uri="{FF2B5EF4-FFF2-40B4-BE49-F238E27FC236}">
                <a16:creationId xmlns:a16="http://schemas.microsoft.com/office/drawing/2014/main" id="{4EFE231B-F9E4-879D-ABFF-7B388ADEB78F}"/>
              </a:ext>
            </a:extLst>
          </p:cNvPr>
          <p:cNvSpPr txBox="1"/>
          <p:nvPr/>
        </p:nvSpPr>
        <p:spPr>
          <a:xfrm>
            <a:off x="10591139" y="4477014"/>
            <a:ext cx="393056" cy="338554"/>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66</a:t>
            </a:r>
          </a:p>
        </p:txBody>
      </p:sp>
      <p:sp>
        <p:nvSpPr>
          <p:cNvPr id="9226" name="TextBox 9225">
            <a:extLst>
              <a:ext uri="{FF2B5EF4-FFF2-40B4-BE49-F238E27FC236}">
                <a16:creationId xmlns:a16="http://schemas.microsoft.com/office/drawing/2014/main" id="{05C0142D-458A-1BB0-6EE6-7EEBD63E5E34}"/>
              </a:ext>
            </a:extLst>
          </p:cNvPr>
          <p:cNvSpPr txBox="1"/>
          <p:nvPr/>
        </p:nvSpPr>
        <p:spPr>
          <a:xfrm>
            <a:off x="8789941" y="4477014"/>
            <a:ext cx="209297" cy="278835"/>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42</a:t>
            </a:r>
          </a:p>
        </p:txBody>
      </p:sp>
      <p:sp>
        <p:nvSpPr>
          <p:cNvPr id="9227" name="TextBox 9226">
            <a:extLst>
              <a:ext uri="{FF2B5EF4-FFF2-40B4-BE49-F238E27FC236}">
                <a16:creationId xmlns:a16="http://schemas.microsoft.com/office/drawing/2014/main" id="{FA270ACA-7AF3-21A7-F630-B3B94C120427}"/>
              </a:ext>
            </a:extLst>
          </p:cNvPr>
          <p:cNvSpPr txBox="1"/>
          <p:nvPr/>
        </p:nvSpPr>
        <p:spPr>
          <a:xfrm>
            <a:off x="9746766" y="4477014"/>
            <a:ext cx="209297" cy="278835"/>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54</a:t>
            </a:r>
          </a:p>
        </p:txBody>
      </p:sp>
      <p:sp>
        <p:nvSpPr>
          <p:cNvPr id="9233" name="TextBox 9232">
            <a:extLst>
              <a:ext uri="{FF2B5EF4-FFF2-40B4-BE49-F238E27FC236}">
                <a16:creationId xmlns:a16="http://schemas.microsoft.com/office/drawing/2014/main" id="{93C79C2B-D322-A40E-36AE-0552B056D7A9}"/>
              </a:ext>
            </a:extLst>
          </p:cNvPr>
          <p:cNvSpPr txBox="1"/>
          <p:nvPr/>
        </p:nvSpPr>
        <p:spPr>
          <a:xfrm>
            <a:off x="11067658" y="4477014"/>
            <a:ext cx="393056" cy="338554"/>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72</a:t>
            </a:r>
          </a:p>
        </p:txBody>
      </p:sp>
      <p:sp>
        <p:nvSpPr>
          <p:cNvPr id="24" name="Rectangle 6">
            <a:extLst>
              <a:ext uri="{FF2B5EF4-FFF2-40B4-BE49-F238E27FC236}">
                <a16:creationId xmlns:a16="http://schemas.microsoft.com/office/drawing/2014/main" id="{D62386B6-FE4E-2F27-AF36-5683D299F3E2}"/>
              </a:ext>
            </a:extLst>
          </p:cNvPr>
          <p:cNvSpPr>
            <a:spLocks noChangeArrowheads="1"/>
          </p:cNvSpPr>
          <p:nvPr/>
        </p:nvSpPr>
        <p:spPr bwMode="auto">
          <a:xfrm>
            <a:off x="7103318" y="4731767"/>
            <a:ext cx="26792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4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 Calibri body "/>
                <a:ea typeface="+mn-ea"/>
                <a:cs typeface="Arial" panose="020B0604020202020204" pitchFamily="34" charset="0"/>
              </a:rPr>
              <a:t>Mo From Randomization</a:t>
            </a:r>
          </a:p>
        </p:txBody>
      </p:sp>
      <p:sp>
        <p:nvSpPr>
          <p:cNvPr id="25" name="Rectangle 5">
            <a:extLst>
              <a:ext uri="{FF2B5EF4-FFF2-40B4-BE49-F238E27FC236}">
                <a16:creationId xmlns:a16="http://schemas.microsoft.com/office/drawing/2014/main" id="{ADD87F50-294E-A2A7-508F-81F06D529B7B}"/>
              </a:ext>
            </a:extLst>
          </p:cNvPr>
          <p:cNvSpPr>
            <a:spLocks noChangeArrowheads="1"/>
          </p:cNvSpPr>
          <p:nvPr/>
        </p:nvSpPr>
        <p:spPr bwMode="auto">
          <a:xfrm rot="16200000">
            <a:off x="4641424" y="3220673"/>
            <a:ext cx="504755" cy="13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4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 Calibri body "/>
                <a:ea typeface="+mn-ea"/>
                <a:cs typeface="Arial" panose="020B0604020202020204" pitchFamily="34" charset="0"/>
              </a:rPr>
              <a:t>EFS (%)</a:t>
            </a:r>
          </a:p>
        </p:txBody>
      </p:sp>
      <p:grpSp>
        <p:nvGrpSpPr>
          <p:cNvPr id="26" name="Group 25">
            <a:extLst>
              <a:ext uri="{FF2B5EF4-FFF2-40B4-BE49-F238E27FC236}">
                <a16:creationId xmlns:a16="http://schemas.microsoft.com/office/drawing/2014/main" id="{BFA82BE2-DBC3-EC72-EF78-80ADB653836D}"/>
              </a:ext>
            </a:extLst>
          </p:cNvPr>
          <p:cNvGrpSpPr/>
          <p:nvPr/>
        </p:nvGrpSpPr>
        <p:grpSpPr>
          <a:xfrm>
            <a:off x="5267504" y="2047843"/>
            <a:ext cx="166450" cy="2469581"/>
            <a:chOff x="1195455" y="792651"/>
            <a:chExt cx="234442" cy="2833219"/>
          </a:xfrm>
        </p:grpSpPr>
        <p:sp>
          <p:nvSpPr>
            <p:cNvPr id="30" name="Rectangle 91">
              <a:extLst>
                <a:ext uri="{FF2B5EF4-FFF2-40B4-BE49-F238E27FC236}">
                  <a16:creationId xmlns:a16="http://schemas.microsoft.com/office/drawing/2014/main" id="{DAC6628B-9126-FB0A-77B6-FE512FA064DD}"/>
                </a:ext>
              </a:extLst>
            </p:cNvPr>
            <p:cNvSpPr>
              <a:spLocks noChangeArrowheads="1"/>
            </p:cNvSpPr>
            <p:nvPr/>
          </p:nvSpPr>
          <p:spPr bwMode="auto">
            <a:xfrm>
              <a:off x="1273603" y="1313716"/>
              <a:ext cx="156293" cy="23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4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 Calibri body "/>
                  <a:ea typeface="+mn-ea"/>
                  <a:cs typeface="Arial" panose="020B0604020202020204" pitchFamily="34" charset="0"/>
                </a:rPr>
                <a:t>80</a:t>
              </a:r>
            </a:p>
          </p:txBody>
        </p:sp>
        <p:sp>
          <p:nvSpPr>
            <p:cNvPr id="31" name="Rectangle 92">
              <a:extLst>
                <a:ext uri="{FF2B5EF4-FFF2-40B4-BE49-F238E27FC236}">
                  <a16:creationId xmlns:a16="http://schemas.microsoft.com/office/drawing/2014/main" id="{95E346CC-775A-4D85-2063-AB31D2D2CECD}"/>
                </a:ext>
              </a:extLst>
            </p:cNvPr>
            <p:cNvSpPr>
              <a:spLocks noChangeArrowheads="1"/>
            </p:cNvSpPr>
            <p:nvPr/>
          </p:nvSpPr>
          <p:spPr bwMode="auto">
            <a:xfrm>
              <a:off x="1273603" y="1830018"/>
              <a:ext cx="156293" cy="23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4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 Calibri body "/>
                  <a:ea typeface="+mn-ea"/>
                  <a:cs typeface="Arial" panose="020B0604020202020204" pitchFamily="34" charset="0"/>
                </a:rPr>
                <a:t>60</a:t>
              </a:r>
            </a:p>
          </p:txBody>
        </p:sp>
        <p:sp>
          <p:nvSpPr>
            <p:cNvPr id="32" name="Rectangle 93">
              <a:extLst>
                <a:ext uri="{FF2B5EF4-FFF2-40B4-BE49-F238E27FC236}">
                  <a16:creationId xmlns:a16="http://schemas.microsoft.com/office/drawing/2014/main" id="{737D551B-BA0D-D443-B3AB-9E386CA1B337}"/>
                </a:ext>
              </a:extLst>
            </p:cNvPr>
            <p:cNvSpPr>
              <a:spLocks noChangeArrowheads="1"/>
            </p:cNvSpPr>
            <p:nvPr/>
          </p:nvSpPr>
          <p:spPr bwMode="auto">
            <a:xfrm>
              <a:off x="1273603" y="2351085"/>
              <a:ext cx="156293" cy="23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4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 Calibri body "/>
                  <a:ea typeface="+mn-ea"/>
                  <a:cs typeface="Arial" panose="020B0604020202020204" pitchFamily="34" charset="0"/>
                </a:rPr>
                <a:t>40</a:t>
              </a:r>
            </a:p>
          </p:txBody>
        </p:sp>
        <p:sp>
          <p:nvSpPr>
            <p:cNvPr id="57" name="Rectangle 94">
              <a:extLst>
                <a:ext uri="{FF2B5EF4-FFF2-40B4-BE49-F238E27FC236}">
                  <a16:creationId xmlns:a16="http://schemas.microsoft.com/office/drawing/2014/main" id="{44D48E5E-CB8B-734B-54B5-70138CD77E31}"/>
                </a:ext>
              </a:extLst>
            </p:cNvPr>
            <p:cNvSpPr>
              <a:spLocks noChangeArrowheads="1"/>
            </p:cNvSpPr>
            <p:nvPr/>
          </p:nvSpPr>
          <p:spPr bwMode="auto">
            <a:xfrm>
              <a:off x="1273603" y="2872152"/>
              <a:ext cx="156293" cy="23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4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 Calibri body "/>
                  <a:ea typeface="+mn-ea"/>
                  <a:cs typeface="Arial" panose="020B0604020202020204" pitchFamily="34" charset="0"/>
                </a:rPr>
                <a:t>20</a:t>
              </a:r>
            </a:p>
          </p:txBody>
        </p:sp>
        <p:sp>
          <p:nvSpPr>
            <p:cNvPr id="59" name="Rectangle 95">
              <a:extLst>
                <a:ext uri="{FF2B5EF4-FFF2-40B4-BE49-F238E27FC236}">
                  <a16:creationId xmlns:a16="http://schemas.microsoft.com/office/drawing/2014/main" id="{30DF3454-192F-CCB7-3D62-FB8FCD2C0247}"/>
                </a:ext>
              </a:extLst>
            </p:cNvPr>
            <p:cNvSpPr>
              <a:spLocks noChangeArrowheads="1"/>
            </p:cNvSpPr>
            <p:nvPr/>
          </p:nvSpPr>
          <p:spPr bwMode="auto">
            <a:xfrm>
              <a:off x="1351750" y="3393221"/>
              <a:ext cx="78147" cy="23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4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 Calibri body "/>
                  <a:ea typeface="+mn-ea"/>
                  <a:cs typeface="Arial" panose="020B0604020202020204" pitchFamily="34" charset="0"/>
                </a:rPr>
                <a:t>0</a:t>
              </a:r>
            </a:p>
          </p:txBody>
        </p:sp>
        <p:sp>
          <p:nvSpPr>
            <p:cNvPr id="60" name="Rectangle 97">
              <a:extLst>
                <a:ext uri="{FF2B5EF4-FFF2-40B4-BE49-F238E27FC236}">
                  <a16:creationId xmlns:a16="http://schemas.microsoft.com/office/drawing/2014/main" id="{ECA5F830-AB43-B4D7-77D5-AB603093B7E8}"/>
                </a:ext>
              </a:extLst>
            </p:cNvPr>
            <p:cNvSpPr>
              <a:spLocks noChangeArrowheads="1"/>
            </p:cNvSpPr>
            <p:nvPr/>
          </p:nvSpPr>
          <p:spPr bwMode="auto">
            <a:xfrm>
              <a:off x="1195455" y="792651"/>
              <a:ext cx="234439" cy="23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4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 Calibri body "/>
                  <a:ea typeface="+mn-ea"/>
                  <a:cs typeface="Arial" panose="020B0604020202020204" pitchFamily="34" charset="0"/>
                </a:rPr>
                <a:t>100</a:t>
              </a:r>
            </a:p>
          </p:txBody>
        </p:sp>
      </p:grpSp>
      <p:sp>
        <p:nvSpPr>
          <p:cNvPr id="27" name="Rectangle 75">
            <a:extLst>
              <a:ext uri="{FF2B5EF4-FFF2-40B4-BE49-F238E27FC236}">
                <a16:creationId xmlns:a16="http://schemas.microsoft.com/office/drawing/2014/main" id="{19EB6E6A-523A-7B7A-1E27-2BB2008A8D03}"/>
              </a:ext>
            </a:extLst>
          </p:cNvPr>
          <p:cNvSpPr>
            <a:spLocks noChangeArrowheads="1"/>
          </p:cNvSpPr>
          <p:nvPr/>
        </p:nvSpPr>
        <p:spPr bwMode="auto">
          <a:xfrm>
            <a:off x="4771848" y="5003974"/>
            <a:ext cx="60048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4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15873"/>
                </a:solidFill>
                <a:effectLst/>
                <a:uLnTx/>
                <a:uFillTx/>
                <a:latin typeface=" Calibri body "/>
                <a:ea typeface="+mn-ea"/>
                <a:cs typeface="Arial" panose="020B0604020202020204" pitchFamily="34" charset="0"/>
              </a:rPr>
              <a:t>N</a:t>
            </a:r>
            <a:r>
              <a:rPr kumimoji="0" lang="en-US" altLang="en-US" sz="1200" b="1" i="0" u="none" strike="noStrike" kern="1200" cap="none" spc="0" normalizeH="0" baseline="0" noProof="0" dirty="0">
                <a:ln>
                  <a:noFill/>
                </a:ln>
                <a:solidFill>
                  <a:srgbClr val="015873"/>
                </a:solidFill>
                <a:effectLst/>
                <a:uLnTx/>
                <a:uFillTx/>
                <a:latin typeface=" Calibri body "/>
                <a:ea typeface="+mn-ea"/>
                <a:cs typeface="Arial" panose="020B0604020202020204" pitchFamily="34" charset="0"/>
              </a:rPr>
              <a:t>ivo</a:t>
            </a:r>
            <a:r>
              <a:rPr kumimoji="0" lang="en-US" altLang="en-US" sz="1200" b="1" i="0" u="none" strike="noStrike" kern="1200" cap="none" spc="0" normalizeH="0" baseline="0" noProof="0">
                <a:ln>
                  <a:noFill/>
                </a:ln>
                <a:solidFill>
                  <a:srgbClr val="015873"/>
                </a:solidFill>
                <a:effectLst/>
                <a:uLnTx/>
                <a:uFillTx/>
                <a:latin typeface=" Calibri body "/>
                <a:ea typeface="+mn-ea"/>
                <a:cs typeface="Arial" panose="020B0604020202020204" pitchFamily="34" charset="0"/>
              </a:rPr>
              <a:t> + CT</a:t>
            </a:r>
          </a:p>
        </p:txBody>
      </p:sp>
      <p:sp>
        <p:nvSpPr>
          <p:cNvPr id="28" name="Rectangle 75">
            <a:extLst>
              <a:ext uri="{FF2B5EF4-FFF2-40B4-BE49-F238E27FC236}">
                <a16:creationId xmlns:a16="http://schemas.microsoft.com/office/drawing/2014/main" id="{4F7852F3-2BA0-D82C-6205-6AD073CEE9A3}"/>
              </a:ext>
            </a:extLst>
          </p:cNvPr>
          <p:cNvSpPr>
            <a:spLocks noChangeArrowheads="1"/>
          </p:cNvSpPr>
          <p:nvPr/>
        </p:nvSpPr>
        <p:spPr bwMode="auto">
          <a:xfrm>
            <a:off x="5212868" y="5154254"/>
            <a:ext cx="1594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4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E1471D"/>
                </a:solidFill>
                <a:effectLst/>
                <a:uLnTx/>
                <a:uFillTx/>
                <a:latin typeface=" Calibri body "/>
                <a:ea typeface="+mn-ea"/>
                <a:cs typeface="Arial" panose="020B0604020202020204" pitchFamily="34" charset="0"/>
              </a:rPr>
              <a:t>CT</a:t>
            </a:r>
          </a:p>
        </p:txBody>
      </p:sp>
      <p:sp>
        <p:nvSpPr>
          <p:cNvPr id="29" name="Rectangle 12">
            <a:extLst>
              <a:ext uri="{FF2B5EF4-FFF2-40B4-BE49-F238E27FC236}">
                <a16:creationId xmlns:a16="http://schemas.microsoft.com/office/drawing/2014/main" id="{F6BF0D77-F452-BEE0-5C60-D0EFDDCB2138}"/>
              </a:ext>
            </a:extLst>
          </p:cNvPr>
          <p:cNvSpPr>
            <a:spLocks noChangeArrowheads="1"/>
          </p:cNvSpPr>
          <p:nvPr/>
        </p:nvSpPr>
        <p:spPr bwMode="auto">
          <a:xfrm>
            <a:off x="4808617" y="4820925"/>
            <a:ext cx="603034" cy="15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4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 Calibri body "/>
                <a:ea typeface="+mn-ea"/>
                <a:cs typeface="Arial" panose="020B0604020202020204" pitchFamily="34" charset="0"/>
              </a:rPr>
              <a:t>Patients at Risk, n</a:t>
            </a:r>
          </a:p>
        </p:txBody>
      </p:sp>
      <p:graphicFrame>
        <p:nvGraphicFramePr>
          <p:cNvPr id="9468" name="Table 9467">
            <a:extLst>
              <a:ext uri="{FF2B5EF4-FFF2-40B4-BE49-F238E27FC236}">
                <a16:creationId xmlns:a16="http://schemas.microsoft.com/office/drawing/2014/main" id="{089D9211-28B8-5A9A-2110-62B07AF3FF40}"/>
              </a:ext>
            </a:extLst>
          </p:cNvPr>
          <p:cNvGraphicFramePr>
            <a:graphicFrameLocks noGrp="1"/>
          </p:cNvGraphicFramePr>
          <p:nvPr>
            <p:extLst>
              <p:ext uri="{D42A27DB-BD31-4B8C-83A1-F6EECF244321}">
                <p14:modId xmlns:p14="http://schemas.microsoft.com/office/powerpoint/2010/main" val="206407745"/>
              </p:ext>
            </p:extLst>
          </p:nvPr>
        </p:nvGraphicFramePr>
        <p:xfrm>
          <a:off x="8119835" y="1944531"/>
          <a:ext cx="3479666" cy="903415"/>
        </p:xfrm>
        <a:graphic>
          <a:graphicData uri="http://schemas.openxmlformats.org/drawingml/2006/table">
            <a:tbl>
              <a:tblPr firstRow="1" bandRow="1"/>
              <a:tblGrid>
                <a:gridCol w="1286599">
                  <a:extLst>
                    <a:ext uri="{9D8B030D-6E8A-4147-A177-3AD203B41FA5}">
                      <a16:colId xmlns:a16="http://schemas.microsoft.com/office/drawing/2014/main" val="20000"/>
                    </a:ext>
                  </a:extLst>
                </a:gridCol>
                <a:gridCol w="1206526">
                  <a:extLst>
                    <a:ext uri="{9D8B030D-6E8A-4147-A177-3AD203B41FA5}">
                      <a16:colId xmlns:a16="http://schemas.microsoft.com/office/drawing/2014/main" val="20001"/>
                    </a:ext>
                  </a:extLst>
                </a:gridCol>
                <a:gridCol w="986541">
                  <a:extLst>
                    <a:ext uri="{9D8B030D-6E8A-4147-A177-3AD203B41FA5}">
                      <a16:colId xmlns:a16="http://schemas.microsoft.com/office/drawing/2014/main" val="20002"/>
                    </a:ext>
                  </a:extLst>
                </a:gridCol>
              </a:tblGrid>
              <a:tr h="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nSpc>
                          <a:spcPct val="90000"/>
                        </a:lnSpc>
                      </a:pPr>
                      <a:r>
                        <a:rPr lang="en-US" sz="1400" b="1">
                          <a:solidFill>
                            <a:schemeClr val="bg1"/>
                          </a:solidFill>
                          <a:latin typeface="Calibri" panose="020F0502020204030204" pitchFamily="34" charset="0"/>
                          <a:cs typeface="Calibri" panose="020F0502020204030204" pitchFamily="34" charset="0"/>
                        </a:rPr>
                        <a:t> EFS</a:t>
                      </a:r>
                      <a:r>
                        <a:rPr lang="en-US" sz="1400" b="1" baseline="30000">
                          <a:solidFill>
                            <a:schemeClr val="bg1"/>
                          </a:solidFill>
                          <a:latin typeface="Calibri" panose="020F0502020204030204" pitchFamily="34" charset="0"/>
                          <a:cs typeface="Calibri" panose="020F0502020204030204" pitchFamily="34" charset="0"/>
                        </a:rPr>
                        <a:t>3</a:t>
                      </a:r>
                    </a:p>
                  </a:txBody>
                  <a:tcPr marL="24384" marR="24384"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14400" rtl="0" eaLnBrk="1" latinLnBrk="0" hangingPunct="1">
                        <a:lnSpc>
                          <a:spcPct val="80000"/>
                        </a:lnSpc>
                      </a:pPr>
                      <a:r>
                        <a:rPr lang="en-US" sz="1400" b="1" kern="1200">
                          <a:solidFill>
                            <a:schemeClr val="bg1"/>
                          </a:solidFill>
                          <a:latin typeface="Calibri" panose="020F0502020204030204" pitchFamily="34" charset="0"/>
                          <a:ea typeface="+mn-ea"/>
                          <a:cs typeface="Calibri" panose="020F0502020204030204" pitchFamily="34" charset="0"/>
                        </a:rPr>
                        <a:t>Nivo + CT</a:t>
                      </a:r>
                      <a:br>
                        <a:rPr lang="en-US" sz="1400" b="1" kern="1200">
                          <a:solidFill>
                            <a:schemeClr val="bg1"/>
                          </a:solidFill>
                          <a:latin typeface="Calibri" panose="020F0502020204030204" pitchFamily="34" charset="0"/>
                          <a:ea typeface="+mn-ea"/>
                          <a:cs typeface="Calibri" panose="020F0502020204030204" pitchFamily="34" charset="0"/>
                        </a:rPr>
                      </a:br>
                      <a:r>
                        <a:rPr lang="en-US" sz="1400" b="1" kern="1200">
                          <a:solidFill>
                            <a:schemeClr val="bg1"/>
                          </a:solidFill>
                          <a:latin typeface="Calibri" panose="020F0502020204030204" pitchFamily="34" charset="0"/>
                          <a:ea typeface="+mn-ea"/>
                          <a:cs typeface="Calibri" panose="020F0502020204030204" pitchFamily="34" charset="0"/>
                        </a:rPr>
                        <a:t>(n = 179)</a:t>
                      </a:r>
                      <a:endParaRPr lang="en-US" sz="1400" b="1" kern="1200" dirty="0">
                        <a:solidFill>
                          <a:schemeClr val="bg1"/>
                        </a:solidFill>
                        <a:latin typeface="Calibri" panose="020F0502020204030204" pitchFamily="34" charset="0"/>
                        <a:ea typeface="+mn-ea"/>
                        <a:cs typeface="Calibri" panose="020F0502020204030204" pitchFamily="34" charset="0"/>
                      </a:endParaRPr>
                    </a:p>
                  </a:txBody>
                  <a:tcPr marL="24384" marR="24384" marT="24384" marB="2438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14400" rtl="0" eaLnBrk="1" latinLnBrk="0" hangingPunct="1">
                        <a:lnSpc>
                          <a:spcPct val="80000"/>
                        </a:lnSpc>
                      </a:pPr>
                      <a:r>
                        <a:rPr lang="en-US" sz="1400" b="1" kern="1200">
                          <a:solidFill>
                            <a:schemeClr val="bg1"/>
                          </a:solidFill>
                          <a:latin typeface="Calibri" panose="020F0502020204030204" pitchFamily="34" charset="0"/>
                          <a:ea typeface="+mn-ea"/>
                          <a:cs typeface="Calibri" panose="020F0502020204030204" pitchFamily="34" charset="0"/>
                        </a:rPr>
                        <a:t>CT</a:t>
                      </a:r>
                      <a:br>
                        <a:rPr lang="en-US" sz="1400" b="1" kern="1200">
                          <a:solidFill>
                            <a:schemeClr val="bg1"/>
                          </a:solidFill>
                          <a:latin typeface="Calibri" panose="020F0502020204030204" pitchFamily="34" charset="0"/>
                          <a:ea typeface="+mn-ea"/>
                          <a:cs typeface="Calibri" panose="020F0502020204030204" pitchFamily="34" charset="0"/>
                        </a:rPr>
                      </a:br>
                      <a:r>
                        <a:rPr lang="en-US" sz="1400" b="1" kern="1200">
                          <a:solidFill>
                            <a:schemeClr val="bg1"/>
                          </a:solidFill>
                          <a:latin typeface="Calibri" panose="020F0502020204030204" pitchFamily="34" charset="0"/>
                          <a:ea typeface="+mn-ea"/>
                          <a:cs typeface="Calibri" panose="020F0502020204030204" pitchFamily="34" charset="0"/>
                        </a:rPr>
                        <a:t>(n = 179)</a:t>
                      </a:r>
                    </a:p>
                  </a:txBody>
                  <a:tcPr marL="24384" marR="24384" marT="24384" marB="2438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28600" indent="-457200"/>
                      <a:r>
                        <a:rPr lang="en-GB" sz="1400" b="1" i="0" u="none" strike="noStrike" kern="1200" baseline="0">
                          <a:solidFill>
                            <a:schemeClr val="bg1"/>
                          </a:solidFill>
                          <a:latin typeface="Calibri" panose="020F0502020204030204" pitchFamily="34" charset="0"/>
                          <a:ea typeface="+mn-ea"/>
                          <a:cs typeface="Calibri" panose="020F0502020204030204" pitchFamily="34" charset="0"/>
                        </a:rPr>
                        <a:t>Median EFS, mo</a:t>
                      </a:r>
                      <a:endParaRPr lang="en-GB" sz="1400" b="1" i="0" u="none" strike="noStrike" kern="1200" baseline="0" dirty="0">
                        <a:solidFill>
                          <a:schemeClr val="bg1"/>
                        </a:solidFill>
                        <a:latin typeface="Calibri" panose="020F0502020204030204" pitchFamily="34" charset="0"/>
                        <a:ea typeface="+mn-ea"/>
                        <a:cs typeface="Calibri" panose="020F0502020204030204" pitchFamily="34" charset="0"/>
                      </a:endParaRPr>
                    </a:p>
                  </a:txBody>
                  <a:tcPr marL="0" marR="27432"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90000"/>
                        </a:lnSpc>
                      </a:pPr>
                      <a:r>
                        <a:rPr lang="en-US" sz="1400" b="0" kern="1200">
                          <a:solidFill>
                            <a:schemeClr val="bg1"/>
                          </a:solidFill>
                          <a:latin typeface="Calibri" panose="020F0502020204030204" pitchFamily="34" charset="0"/>
                          <a:ea typeface="+mn-ea"/>
                          <a:cs typeface="Calibri" panose="020F0502020204030204" pitchFamily="34" charset="0"/>
                        </a:rPr>
                        <a:t>43.8</a:t>
                      </a:r>
                    </a:p>
                  </a:txBody>
                  <a:tcPr marL="0" marR="27432"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400" b="0" kern="1200">
                          <a:solidFill>
                            <a:schemeClr val="bg1"/>
                          </a:solidFill>
                          <a:latin typeface="Calibri" panose="020F0502020204030204" pitchFamily="34" charset="0"/>
                          <a:ea typeface="+mn-ea"/>
                          <a:cs typeface="Calibri" panose="020F0502020204030204" pitchFamily="34" charset="0"/>
                        </a:rPr>
                        <a:t>18.4</a:t>
                      </a:r>
                    </a:p>
                  </a:txBody>
                  <a:tcPr marL="0" marR="27432"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90000"/>
                        </a:lnSpc>
                      </a:pPr>
                      <a:r>
                        <a:rPr lang="en-US" sz="1400" b="1">
                          <a:solidFill>
                            <a:schemeClr val="bg1"/>
                          </a:solidFill>
                          <a:latin typeface="Calibri" panose="020F0502020204030204" pitchFamily="34" charset="0"/>
                          <a:cs typeface="Calibri" panose="020F0502020204030204" pitchFamily="34" charset="0"/>
                        </a:rPr>
                        <a:t>HR (95% CI)</a:t>
                      </a:r>
                    </a:p>
                  </a:txBody>
                  <a:tcPr marL="0" marR="24384"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b="0" kern="1200">
                          <a:solidFill>
                            <a:schemeClr val="bg1"/>
                          </a:solidFill>
                          <a:latin typeface="Calibri" panose="020F0502020204030204" pitchFamily="34" charset="0"/>
                          <a:ea typeface="+mn-ea"/>
                          <a:cs typeface="Calibri" panose="020F0502020204030204" pitchFamily="34" charset="0"/>
                        </a:rPr>
                        <a:t>0.66 (0.49-0.90)</a:t>
                      </a:r>
                    </a:p>
                  </a:txBody>
                  <a:tcPr marL="24384" marR="24384"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90000"/>
                        </a:lnSpc>
                      </a:pPr>
                      <a:endParaRPr lang="en-US" sz="1500" b="0">
                        <a:solidFill>
                          <a:schemeClr val="tx2"/>
                        </a:solidFill>
                        <a:latin typeface="+mn-lt"/>
                        <a:cs typeface="Arial" panose="020B0604020202020204" pitchFamily="34" charset="0"/>
                      </a:endParaRPr>
                    </a:p>
                  </a:txBody>
                  <a:tcPr marL="24384" marR="24384"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95454"/>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9477" name="Group 9476">
            <a:extLst>
              <a:ext uri="{FF2B5EF4-FFF2-40B4-BE49-F238E27FC236}">
                <a16:creationId xmlns:a16="http://schemas.microsoft.com/office/drawing/2014/main" id="{20E82D9E-A555-6589-3214-4CBC4B14DE5E}"/>
              </a:ext>
            </a:extLst>
          </p:cNvPr>
          <p:cNvGrpSpPr/>
          <p:nvPr/>
        </p:nvGrpSpPr>
        <p:grpSpPr>
          <a:xfrm>
            <a:off x="7682367" y="3003158"/>
            <a:ext cx="3451471" cy="319942"/>
            <a:chOff x="7682367" y="3083145"/>
            <a:chExt cx="3451471" cy="319942"/>
          </a:xfrm>
          <a:solidFill>
            <a:srgbClr val="669933"/>
          </a:solidFill>
        </p:grpSpPr>
        <p:sp>
          <p:nvSpPr>
            <p:cNvPr id="9273" name="Freeform 813">
              <a:extLst>
                <a:ext uri="{FF2B5EF4-FFF2-40B4-BE49-F238E27FC236}">
                  <a16:creationId xmlns:a16="http://schemas.microsoft.com/office/drawing/2014/main" id="{D682D40C-0DD6-CAC2-F926-B7F694DE0D20}"/>
                </a:ext>
              </a:extLst>
            </p:cNvPr>
            <p:cNvSpPr/>
            <p:nvPr/>
          </p:nvSpPr>
          <p:spPr>
            <a:xfrm>
              <a:off x="10129137" y="3356729"/>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1" y="62973"/>
                    <a:pt x="31753" y="62973"/>
                  </a:cubicBezTo>
                  <a:cubicBezTo>
                    <a:pt x="14225" y="62973"/>
                    <a:pt x="0" y="48880"/>
                    <a:pt x="0" y="31487"/>
                  </a:cubicBezTo>
                  <a:cubicBezTo>
                    <a:pt x="0" y="14093"/>
                    <a:pt x="14225" y="0"/>
                    <a:pt x="31753" y="0"/>
                  </a:cubicBezTo>
                  <a:cubicBezTo>
                    <a:pt x="49281" y="0"/>
                    <a:pt x="63507" y="14093"/>
                    <a:pt x="63507"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274" name="Freeform 814">
              <a:extLst>
                <a:ext uri="{FF2B5EF4-FFF2-40B4-BE49-F238E27FC236}">
                  <a16:creationId xmlns:a16="http://schemas.microsoft.com/office/drawing/2014/main" id="{02387886-A70C-70D8-1110-BE010DB18F73}"/>
                </a:ext>
              </a:extLst>
            </p:cNvPr>
            <p:cNvSpPr/>
            <p:nvPr/>
          </p:nvSpPr>
          <p:spPr>
            <a:xfrm>
              <a:off x="9789852" y="3356729"/>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0" y="62973"/>
                    <a:pt x="31753" y="62973"/>
                  </a:cubicBezTo>
                  <a:cubicBezTo>
                    <a:pt x="14225" y="62973"/>
                    <a:pt x="0" y="48880"/>
                    <a:pt x="0" y="31487"/>
                  </a:cubicBezTo>
                  <a:cubicBezTo>
                    <a:pt x="0" y="14093"/>
                    <a:pt x="14225" y="0"/>
                    <a:pt x="31753" y="0"/>
                  </a:cubicBezTo>
                  <a:cubicBezTo>
                    <a:pt x="49280" y="0"/>
                    <a:pt x="63507" y="14093"/>
                    <a:pt x="63507"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275" name="Freeform 815">
              <a:extLst>
                <a:ext uri="{FF2B5EF4-FFF2-40B4-BE49-F238E27FC236}">
                  <a16:creationId xmlns:a16="http://schemas.microsoft.com/office/drawing/2014/main" id="{7C564745-434C-98CE-F1A1-A13F411755C5}"/>
                </a:ext>
              </a:extLst>
            </p:cNvPr>
            <p:cNvSpPr/>
            <p:nvPr/>
          </p:nvSpPr>
          <p:spPr>
            <a:xfrm>
              <a:off x="9736330" y="3356729"/>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1" y="62973"/>
                    <a:pt x="31753" y="62973"/>
                  </a:cubicBezTo>
                  <a:cubicBezTo>
                    <a:pt x="14225" y="62973"/>
                    <a:pt x="0" y="48880"/>
                    <a:pt x="0" y="31487"/>
                  </a:cubicBezTo>
                  <a:cubicBezTo>
                    <a:pt x="0" y="14093"/>
                    <a:pt x="14225" y="0"/>
                    <a:pt x="31753" y="0"/>
                  </a:cubicBezTo>
                  <a:cubicBezTo>
                    <a:pt x="49281" y="0"/>
                    <a:pt x="63507" y="14093"/>
                    <a:pt x="63507"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276" name="Freeform 816">
              <a:extLst>
                <a:ext uri="{FF2B5EF4-FFF2-40B4-BE49-F238E27FC236}">
                  <a16:creationId xmlns:a16="http://schemas.microsoft.com/office/drawing/2014/main" id="{50CECDFA-275D-7A3F-EE36-FC6D15585C78}"/>
                </a:ext>
              </a:extLst>
            </p:cNvPr>
            <p:cNvSpPr/>
            <p:nvPr/>
          </p:nvSpPr>
          <p:spPr>
            <a:xfrm>
              <a:off x="9723074" y="3356729"/>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1" y="62973"/>
                    <a:pt x="31753" y="62973"/>
                  </a:cubicBezTo>
                  <a:cubicBezTo>
                    <a:pt x="14225" y="62973"/>
                    <a:pt x="0" y="48880"/>
                    <a:pt x="0" y="31487"/>
                  </a:cubicBezTo>
                  <a:cubicBezTo>
                    <a:pt x="0" y="14093"/>
                    <a:pt x="14225" y="0"/>
                    <a:pt x="31753" y="0"/>
                  </a:cubicBezTo>
                  <a:cubicBezTo>
                    <a:pt x="49281" y="0"/>
                    <a:pt x="63507" y="14093"/>
                    <a:pt x="63507"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277" name="Freeform 817">
              <a:extLst>
                <a:ext uri="{FF2B5EF4-FFF2-40B4-BE49-F238E27FC236}">
                  <a16:creationId xmlns:a16="http://schemas.microsoft.com/office/drawing/2014/main" id="{C2B1472D-2092-814D-0080-80F34106BDE7}"/>
                </a:ext>
              </a:extLst>
            </p:cNvPr>
            <p:cNvSpPr/>
            <p:nvPr/>
          </p:nvSpPr>
          <p:spPr>
            <a:xfrm>
              <a:off x="9710359" y="3356729"/>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1" y="62973"/>
                    <a:pt x="31753" y="62973"/>
                  </a:cubicBezTo>
                  <a:cubicBezTo>
                    <a:pt x="14225" y="62973"/>
                    <a:pt x="0" y="48880"/>
                    <a:pt x="0" y="31487"/>
                  </a:cubicBezTo>
                  <a:cubicBezTo>
                    <a:pt x="0" y="14093"/>
                    <a:pt x="14225" y="0"/>
                    <a:pt x="31753" y="0"/>
                  </a:cubicBezTo>
                  <a:cubicBezTo>
                    <a:pt x="49281" y="0"/>
                    <a:pt x="63507" y="14093"/>
                    <a:pt x="63507"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278" name="Freeform 818">
              <a:extLst>
                <a:ext uri="{FF2B5EF4-FFF2-40B4-BE49-F238E27FC236}">
                  <a16:creationId xmlns:a16="http://schemas.microsoft.com/office/drawing/2014/main" id="{F8973627-B066-F2C2-367B-759CA3F772C5}"/>
                </a:ext>
              </a:extLst>
            </p:cNvPr>
            <p:cNvSpPr/>
            <p:nvPr/>
          </p:nvSpPr>
          <p:spPr>
            <a:xfrm>
              <a:off x="9700349" y="3356729"/>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1" y="62973"/>
                    <a:pt x="31753" y="62973"/>
                  </a:cubicBezTo>
                  <a:cubicBezTo>
                    <a:pt x="14225" y="62973"/>
                    <a:pt x="0" y="48880"/>
                    <a:pt x="0" y="31487"/>
                  </a:cubicBezTo>
                  <a:cubicBezTo>
                    <a:pt x="0" y="14093"/>
                    <a:pt x="14225" y="0"/>
                    <a:pt x="31753" y="0"/>
                  </a:cubicBezTo>
                  <a:cubicBezTo>
                    <a:pt x="49281" y="0"/>
                    <a:pt x="63507" y="14093"/>
                    <a:pt x="63507"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279" name="Freeform 819">
              <a:extLst>
                <a:ext uri="{FF2B5EF4-FFF2-40B4-BE49-F238E27FC236}">
                  <a16:creationId xmlns:a16="http://schemas.microsoft.com/office/drawing/2014/main" id="{956CBCB7-2554-D55D-DA2E-5E7F90F1E458}"/>
                </a:ext>
              </a:extLst>
            </p:cNvPr>
            <p:cNvSpPr/>
            <p:nvPr/>
          </p:nvSpPr>
          <p:spPr>
            <a:xfrm>
              <a:off x="9666533" y="3356729"/>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1" y="62973"/>
                    <a:pt x="31753" y="62973"/>
                  </a:cubicBezTo>
                  <a:cubicBezTo>
                    <a:pt x="14225" y="62973"/>
                    <a:pt x="0" y="48880"/>
                    <a:pt x="0" y="31487"/>
                  </a:cubicBezTo>
                  <a:cubicBezTo>
                    <a:pt x="0" y="14093"/>
                    <a:pt x="14225" y="0"/>
                    <a:pt x="31753" y="0"/>
                  </a:cubicBezTo>
                  <a:cubicBezTo>
                    <a:pt x="49281" y="0"/>
                    <a:pt x="63507" y="14093"/>
                    <a:pt x="63507"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280" name="Freeform 820">
              <a:extLst>
                <a:ext uri="{FF2B5EF4-FFF2-40B4-BE49-F238E27FC236}">
                  <a16:creationId xmlns:a16="http://schemas.microsoft.com/office/drawing/2014/main" id="{15462FDB-9AFB-55C2-E763-31C6AE818D6A}"/>
                </a:ext>
              </a:extLst>
            </p:cNvPr>
            <p:cNvSpPr/>
            <p:nvPr/>
          </p:nvSpPr>
          <p:spPr>
            <a:xfrm>
              <a:off x="9642862" y="3356729"/>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1" y="62973"/>
                    <a:pt x="31753" y="62973"/>
                  </a:cubicBezTo>
                  <a:cubicBezTo>
                    <a:pt x="14225" y="62973"/>
                    <a:pt x="0" y="48880"/>
                    <a:pt x="0" y="31487"/>
                  </a:cubicBezTo>
                  <a:cubicBezTo>
                    <a:pt x="0" y="14093"/>
                    <a:pt x="14225" y="0"/>
                    <a:pt x="31753" y="0"/>
                  </a:cubicBezTo>
                  <a:cubicBezTo>
                    <a:pt x="49281" y="0"/>
                    <a:pt x="63507" y="14093"/>
                    <a:pt x="63507"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281" name="Freeform 821">
              <a:extLst>
                <a:ext uri="{FF2B5EF4-FFF2-40B4-BE49-F238E27FC236}">
                  <a16:creationId xmlns:a16="http://schemas.microsoft.com/office/drawing/2014/main" id="{780B20C6-0226-1D31-404D-BEBC434D0EF5}"/>
                </a:ext>
              </a:extLst>
            </p:cNvPr>
            <p:cNvSpPr/>
            <p:nvPr/>
          </p:nvSpPr>
          <p:spPr>
            <a:xfrm>
              <a:off x="9532329" y="3356729"/>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0" y="62973"/>
                    <a:pt x="31753" y="62973"/>
                  </a:cubicBezTo>
                  <a:cubicBezTo>
                    <a:pt x="14225" y="62973"/>
                    <a:pt x="0" y="48880"/>
                    <a:pt x="0" y="31487"/>
                  </a:cubicBezTo>
                  <a:cubicBezTo>
                    <a:pt x="0" y="14093"/>
                    <a:pt x="14225" y="0"/>
                    <a:pt x="31753" y="0"/>
                  </a:cubicBezTo>
                  <a:cubicBezTo>
                    <a:pt x="49280" y="0"/>
                    <a:pt x="63507" y="14093"/>
                    <a:pt x="63507"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282" name="Freeform 822">
              <a:extLst>
                <a:ext uri="{FF2B5EF4-FFF2-40B4-BE49-F238E27FC236}">
                  <a16:creationId xmlns:a16="http://schemas.microsoft.com/office/drawing/2014/main" id="{F488EDAC-EF89-66E7-3BCD-4809AE31F44F}"/>
                </a:ext>
              </a:extLst>
            </p:cNvPr>
            <p:cNvSpPr/>
            <p:nvPr/>
          </p:nvSpPr>
          <p:spPr>
            <a:xfrm>
              <a:off x="9427452" y="3355312"/>
              <a:ext cx="33816" cy="46358"/>
            </a:xfrm>
            <a:custGeom>
              <a:avLst/>
              <a:gdLst>
                <a:gd name="connsiteX0" fmla="*/ 63507 w 63506"/>
                <a:gd name="connsiteY0" fmla="*/ 31486 h 62972"/>
                <a:gd name="connsiteX1" fmla="*/ 31753 w 63506"/>
                <a:gd name="connsiteY1" fmla="*/ 62973 h 62972"/>
                <a:gd name="connsiteX2" fmla="*/ 0 w 63506"/>
                <a:gd name="connsiteY2" fmla="*/ 31486 h 62972"/>
                <a:gd name="connsiteX3" fmla="*/ 31753 w 63506"/>
                <a:gd name="connsiteY3" fmla="*/ 0 h 62972"/>
                <a:gd name="connsiteX4" fmla="*/ 63507 w 63506"/>
                <a:gd name="connsiteY4" fmla="*/ 31486 h 6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2">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283" name="Freeform 823">
              <a:extLst>
                <a:ext uri="{FF2B5EF4-FFF2-40B4-BE49-F238E27FC236}">
                  <a16:creationId xmlns:a16="http://schemas.microsoft.com/office/drawing/2014/main" id="{D1FF1E7B-DEE4-930E-A859-4E50FCBE0C78}"/>
                </a:ext>
              </a:extLst>
            </p:cNvPr>
            <p:cNvSpPr/>
            <p:nvPr/>
          </p:nvSpPr>
          <p:spPr>
            <a:xfrm>
              <a:off x="9378012" y="3355312"/>
              <a:ext cx="33816" cy="46358"/>
            </a:xfrm>
            <a:custGeom>
              <a:avLst/>
              <a:gdLst>
                <a:gd name="connsiteX0" fmla="*/ 63507 w 63506"/>
                <a:gd name="connsiteY0" fmla="*/ 31486 h 62972"/>
                <a:gd name="connsiteX1" fmla="*/ 31753 w 63506"/>
                <a:gd name="connsiteY1" fmla="*/ 62973 h 62972"/>
                <a:gd name="connsiteX2" fmla="*/ 0 w 63506"/>
                <a:gd name="connsiteY2" fmla="*/ 31486 h 62972"/>
                <a:gd name="connsiteX3" fmla="*/ 31753 w 63506"/>
                <a:gd name="connsiteY3" fmla="*/ 0 h 62972"/>
                <a:gd name="connsiteX4" fmla="*/ 63507 w 63506"/>
                <a:gd name="connsiteY4" fmla="*/ 31486 h 6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2">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284" name="Freeform 824">
              <a:extLst>
                <a:ext uri="{FF2B5EF4-FFF2-40B4-BE49-F238E27FC236}">
                  <a16:creationId xmlns:a16="http://schemas.microsoft.com/office/drawing/2014/main" id="{F84E1BD1-20B3-6245-0B05-794A743FC549}"/>
                </a:ext>
              </a:extLst>
            </p:cNvPr>
            <p:cNvSpPr/>
            <p:nvPr/>
          </p:nvSpPr>
          <p:spPr>
            <a:xfrm>
              <a:off x="9327423" y="3355312"/>
              <a:ext cx="33816" cy="46358"/>
            </a:xfrm>
            <a:custGeom>
              <a:avLst/>
              <a:gdLst>
                <a:gd name="connsiteX0" fmla="*/ 63507 w 63506"/>
                <a:gd name="connsiteY0" fmla="*/ 31486 h 62972"/>
                <a:gd name="connsiteX1" fmla="*/ 31753 w 63506"/>
                <a:gd name="connsiteY1" fmla="*/ 62973 h 62972"/>
                <a:gd name="connsiteX2" fmla="*/ 0 w 63506"/>
                <a:gd name="connsiteY2" fmla="*/ 31486 h 62972"/>
                <a:gd name="connsiteX3" fmla="*/ 31753 w 63506"/>
                <a:gd name="connsiteY3" fmla="*/ 0 h 62972"/>
                <a:gd name="connsiteX4" fmla="*/ 63507 w 63506"/>
                <a:gd name="connsiteY4" fmla="*/ 31486 h 6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2">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285" name="Freeform 825">
              <a:extLst>
                <a:ext uri="{FF2B5EF4-FFF2-40B4-BE49-F238E27FC236}">
                  <a16:creationId xmlns:a16="http://schemas.microsoft.com/office/drawing/2014/main" id="{394B10DD-580E-D82E-F423-CF610BBC3C0B}"/>
                </a:ext>
              </a:extLst>
            </p:cNvPr>
            <p:cNvSpPr/>
            <p:nvPr/>
          </p:nvSpPr>
          <p:spPr>
            <a:xfrm>
              <a:off x="9312611" y="3355312"/>
              <a:ext cx="33816" cy="46358"/>
            </a:xfrm>
            <a:custGeom>
              <a:avLst/>
              <a:gdLst>
                <a:gd name="connsiteX0" fmla="*/ 63507 w 63506"/>
                <a:gd name="connsiteY0" fmla="*/ 31486 h 62972"/>
                <a:gd name="connsiteX1" fmla="*/ 31753 w 63506"/>
                <a:gd name="connsiteY1" fmla="*/ 62973 h 62972"/>
                <a:gd name="connsiteX2" fmla="*/ 0 w 63506"/>
                <a:gd name="connsiteY2" fmla="*/ 31486 h 62972"/>
                <a:gd name="connsiteX3" fmla="*/ 31753 w 63506"/>
                <a:gd name="connsiteY3" fmla="*/ 0 h 62972"/>
                <a:gd name="connsiteX4" fmla="*/ 63507 w 63506"/>
                <a:gd name="connsiteY4" fmla="*/ 31486 h 6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2">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286" name="Freeform 826">
              <a:extLst>
                <a:ext uri="{FF2B5EF4-FFF2-40B4-BE49-F238E27FC236}">
                  <a16:creationId xmlns:a16="http://schemas.microsoft.com/office/drawing/2014/main" id="{67470AD8-4428-5BA1-79B4-460A0D56D0A6}"/>
                </a:ext>
              </a:extLst>
            </p:cNvPr>
            <p:cNvSpPr/>
            <p:nvPr/>
          </p:nvSpPr>
          <p:spPr>
            <a:xfrm>
              <a:off x="9293606" y="3355312"/>
              <a:ext cx="33816" cy="46358"/>
            </a:xfrm>
            <a:custGeom>
              <a:avLst/>
              <a:gdLst>
                <a:gd name="connsiteX0" fmla="*/ 63507 w 63506"/>
                <a:gd name="connsiteY0" fmla="*/ 31486 h 62972"/>
                <a:gd name="connsiteX1" fmla="*/ 31753 w 63506"/>
                <a:gd name="connsiteY1" fmla="*/ 62973 h 62972"/>
                <a:gd name="connsiteX2" fmla="*/ 0 w 63506"/>
                <a:gd name="connsiteY2" fmla="*/ 31486 h 62972"/>
                <a:gd name="connsiteX3" fmla="*/ 31753 w 63506"/>
                <a:gd name="connsiteY3" fmla="*/ 0 h 62972"/>
                <a:gd name="connsiteX4" fmla="*/ 63507 w 63506"/>
                <a:gd name="connsiteY4" fmla="*/ 31486 h 6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2">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287" name="Freeform 827">
              <a:extLst>
                <a:ext uri="{FF2B5EF4-FFF2-40B4-BE49-F238E27FC236}">
                  <a16:creationId xmlns:a16="http://schemas.microsoft.com/office/drawing/2014/main" id="{658D079D-71FE-9AF8-9331-B8D270CDFEAB}"/>
                </a:ext>
              </a:extLst>
            </p:cNvPr>
            <p:cNvSpPr/>
            <p:nvPr/>
          </p:nvSpPr>
          <p:spPr>
            <a:xfrm>
              <a:off x="9286167" y="3355312"/>
              <a:ext cx="33816" cy="46358"/>
            </a:xfrm>
            <a:custGeom>
              <a:avLst/>
              <a:gdLst>
                <a:gd name="connsiteX0" fmla="*/ 63507 w 63506"/>
                <a:gd name="connsiteY0" fmla="*/ 31486 h 62972"/>
                <a:gd name="connsiteX1" fmla="*/ 31753 w 63506"/>
                <a:gd name="connsiteY1" fmla="*/ 62973 h 62972"/>
                <a:gd name="connsiteX2" fmla="*/ 0 w 63506"/>
                <a:gd name="connsiteY2" fmla="*/ 31486 h 62972"/>
                <a:gd name="connsiteX3" fmla="*/ 31753 w 63506"/>
                <a:gd name="connsiteY3" fmla="*/ 0 h 62972"/>
                <a:gd name="connsiteX4" fmla="*/ 63507 w 63506"/>
                <a:gd name="connsiteY4" fmla="*/ 31486 h 6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2">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288" name="Freeform 828">
              <a:extLst>
                <a:ext uri="{FF2B5EF4-FFF2-40B4-BE49-F238E27FC236}">
                  <a16:creationId xmlns:a16="http://schemas.microsoft.com/office/drawing/2014/main" id="{1623D00D-695D-6A93-B2C1-3624C0CF0208}"/>
                </a:ext>
              </a:extLst>
            </p:cNvPr>
            <p:cNvSpPr/>
            <p:nvPr/>
          </p:nvSpPr>
          <p:spPr>
            <a:xfrm>
              <a:off x="9278727" y="3355312"/>
              <a:ext cx="33816" cy="46358"/>
            </a:xfrm>
            <a:custGeom>
              <a:avLst/>
              <a:gdLst>
                <a:gd name="connsiteX0" fmla="*/ 63507 w 63506"/>
                <a:gd name="connsiteY0" fmla="*/ 31486 h 62972"/>
                <a:gd name="connsiteX1" fmla="*/ 31753 w 63506"/>
                <a:gd name="connsiteY1" fmla="*/ 62973 h 62972"/>
                <a:gd name="connsiteX2" fmla="*/ 0 w 63506"/>
                <a:gd name="connsiteY2" fmla="*/ 31486 h 62972"/>
                <a:gd name="connsiteX3" fmla="*/ 31753 w 63506"/>
                <a:gd name="connsiteY3" fmla="*/ 0 h 62972"/>
                <a:gd name="connsiteX4" fmla="*/ 63507 w 63506"/>
                <a:gd name="connsiteY4" fmla="*/ 31486 h 6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2">
                  <a:moveTo>
                    <a:pt x="63507" y="31486"/>
                  </a:moveTo>
                  <a:cubicBezTo>
                    <a:pt x="63507" y="48880"/>
                    <a:pt x="49280" y="62973"/>
                    <a:pt x="31753" y="62973"/>
                  </a:cubicBezTo>
                  <a:cubicBezTo>
                    <a:pt x="14225" y="62973"/>
                    <a:pt x="0" y="48880"/>
                    <a:pt x="0" y="31486"/>
                  </a:cubicBezTo>
                  <a:cubicBezTo>
                    <a:pt x="0" y="14093"/>
                    <a:pt x="14225" y="0"/>
                    <a:pt x="31753" y="0"/>
                  </a:cubicBezTo>
                  <a:cubicBezTo>
                    <a:pt x="49280"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289" name="Freeform 829">
              <a:extLst>
                <a:ext uri="{FF2B5EF4-FFF2-40B4-BE49-F238E27FC236}">
                  <a16:creationId xmlns:a16="http://schemas.microsoft.com/office/drawing/2014/main" id="{1268E0DE-25BA-B220-1273-EA13CE1664DC}"/>
                </a:ext>
              </a:extLst>
            </p:cNvPr>
            <p:cNvSpPr/>
            <p:nvPr/>
          </p:nvSpPr>
          <p:spPr>
            <a:xfrm>
              <a:off x="9271288" y="3355312"/>
              <a:ext cx="33816" cy="46358"/>
            </a:xfrm>
            <a:custGeom>
              <a:avLst/>
              <a:gdLst>
                <a:gd name="connsiteX0" fmla="*/ 63507 w 63506"/>
                <a:gd name="connsiteY0" fmla="*/ 31486 h 62972"/>
                <a:gd name="connsiteX1" fmla="*/ 31753 w 63506"/>
                <a:gd name="connsiteY1" fmla="*/ 62973 h 62972"/>
                <a:gd name="connsiteX2" fmla="*/ 0 w 63506"/>
                <a:gd name="connsiteY2" fmla="*/ 31486 h 62972"/>
                <a:gd name="connsiteX3" fmla="*/ 31753 w 63506"/>
                <a:gd name="connsiteY3" fmla="*/ 0 h 62972"/>
                <a:gd name="connsiteX4" fmla="*/ 63507 w 63506"/>
                <a:gd name="connsiteY4" fmla="*/ 31486 h 6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2">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290" name="Freeform 830">
              <a:extLst>
                <a:ext uri="{FF2B5EF4-FFF2-40B4-BE49-F238E27FC236}">
                  <a16:creationId xmlns:a16="http://schemas.microsoft.com/office/drawing/2014/main" id="{4405985D-9C0F-9E96-C46A-BCFC5A6ECF22}"/>
                </a:ext>
              </a:extLst>
            </p:cNvPr>
            <p:cNvSpPr/>
            <p:nvPr/>
          </p:nvSpPr>
          <p:spPr>
            <a:xfrm>
              <a:off x="9263848" y="3355312"/>
              <a:ext cx="33816" cy="46358"/>
            </a:xfrm>
            <a:custGeom>
              <a:avLst/>
              <a:gdLst>
                <a:gd name="connsiteX0" fmla="*/ 63507 w 63506"/>
                <a:gd name="connsiteY0" fmla="*/ 31486 h 62972"/>
                <a:gd name="connsiteX1" fmla="*/ 31753 w 63506"/>
                <a:gd name="connsiteY1" fmla="*/ 62973 h 62972"/>
                <a:gd name="connsiteX2" fmla="*/ 0 w 63506"/>
                <a:gd name="connsiteY2" fmla="*/ 31486 h 62972"/>
                <a:gd name="connsiteX3" fmla="*/ 31753 w 63506"/>
                <a:gd name="connsiteY3" fmla="*/ 0 h 62972"/>
                <a:gd name="connsiteX4" fmla="*/ 63507 w 63506"/>
                <a:gd name="connsiteY4" fmla="*/ 31486 h 6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2">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291" name="Freeform 831">
              <a:extLst>
                <a:ext uri="{FF2B5EF4-FFF2-40B4-BE49-F238E27FC236}">
                  <a16:creationId xmlns:a16="http://schemas.microsoft.com/office/drawing/2014/main" id="{005D9039-A14A-95CB-0BD2-AB39C423D08C}"/>
                </a:ext>
              </a:extLst>
            </p:cNvPr>
            <p:cNvSpPr/>
            <p:nvPr/>
          </p:nvSpPr>
          <p:spPr>
            <a:xfrm>
              <a:off x="9256408" y="3355312"/>
              <a:ext cx="33816" cy="46358"/>
            </a:xfrm>
            <a:custGeom>
              <a:avLst/>
              <a:gdLst>
                <a:gd name="connsiteX0" fmla="*/ 63507 w 63506"/>
                <a:gd name="connsiteY0" fmla="*/ 31486 h 62972"/>
                <a:gd name="connsiteX1" fmla="*/ 31753 w 63506"/>
                <a:gd name="connsiteY1" fmla="*/ 62973 h 62972"/>
                <a:gd name="connsiteX2" fmla="*/ 0 w 63506"/>
                <a:gd name="connsiteY2" fmla="*/ 31486 h 62972"/>
                <a:gd name="connsiteX3" fmla="*/ 31753 w 63506"/>
                <a:gd name="connsiteY3" fmla="*/ 0 h 62972"/>
                <a:gd name="connsiteX4" fmla="*/ 63507 w 63506"/>
                <a:gd name="connsiteY4" fmla="*/ 31486 h 6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2">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292" name="Freeform 832">
              <a:extLst>
                <a:ext uri="{FF2B5EF4-FFF2-40B4-BE49-F238E27FC236}">
                  <a16:creationId xmlns:a16="http://schemas.microsoft.com/office/drawing/2014/main" id="{323C08A4-9C37-9C14-A81F-19FC45035B9C}"/>
                </a:ext>
              </a:extLst>
            </p:cNvPr>
            <p:cNvSpPr/>
            <p:nvPr/>
          </p:nvSpPr>
          <p:spPr>
            <a:xfrm>
              <a:off x="9248901" y="3355312"/>
              <a:ext cx="33816" cy="46358"/>
            </a:xfrm>
            <a:custGeom>
              <a:avLst/>
              <a:gdLst>
                <a:gd name="connsiteX0" fmla="*/ 63507 w 63506"/>
                <a:gd name="connsiteY0" fmla="*/ 31486 h 62972"/>
                <a:gd name="connsiteX1" fmla="*/ 31753 w 63506"/>
                <a:gd name="connsiteY1" fmla="*/ 62973 h 62972"/>
                <a:gd name="connsiteX2" fmla="*/ 0 w 63506"/>
                <a:gd name="connsiteY2" fmla="*/ 31486 h 62972"/>
                <a:gd name="connsiteX3" fmla="*/ 31753 w 63506"/>
                <a:gd name="connsiteY3" fmla="*/ 0 h 62972"/>
                <a:gd name="connsiteX4" fmla="*/ 63507 w 63506"/>
                <a:gd name="connsiteY4" fmla="*/ 31486 h 6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2">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293" name="Freeform 833">
              <a:extLst>
                <a:ext uri="{FF2B5EF4-FFF2-40B4-BE49-F238E27FC236}">
                  <a16:creationId xmlns:a16="http://schemas.microsoft.com/office/drawing/2014/main" id="{8E0F7779-6709-5C47-268D-1EAE9A2F2034}"/>
                </a:ext>
              </a:extLst>
            </p:cNvPr>
            <p:cNvSpPr/>
            <p:nvPr/>
          </p:nvSpPr>
          <p:spPr>
            <a:xfrm>
              <a:off x="9241462" y="3355312"/>
              <a:ext cx="33816" cy="46358"/>
            </a:xfrm>
            <a:custGeom>
              <a:avLst/>
              <a:gdLst>
                <a:gd name="connsiteX0" fmla="*/ 63507 w 63506"/>
                <a:gd name="connsiteY0" fmla="*/ 31486 h 62972"/>
                <a:gd name="connsiteX1" fmla="*/ 31753 w 63506"/>
                <a:gd name="connsiteY1" fmla="*/ 62973 h 62972"/>
                <a:gd name="connsiteX2" fmla="*/ 0 w 63506"/>
                <a:gd name="connsiteY2" fmla="*/ 31486 h 62972"/>
                <a:gd name="connsiteX3" fmla="*/ 31753 w 63506"/>
                <a:gd name="connsiteY3" fmla="*/ 0 h 62972"/>
                <a:gd name="connsiteX4" fmla="*/ 63507 w 63506"/>
                <a:gd name="connsiteY4" fmla="*/ 31486 h 6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2">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294" name="Freeform 834">
              <a:extLst>
                <a:ext uri="{FF2B5EF4-FFF2-40B4-BE49-F238E27FC236}">
                  <a16:creationId xmlns:a16="http://schemas.microsoft.com/office/drawing/2014/main" id="{9A97FDE1-B860-8A26-08B2-012AABC1093B}"/>
                </a:ext>
              </a:extLst>
            </p:cNvPr>
            <p:cNvSpPr/>
            <p:nvPr/>
          </p:nvSpPr>
          <p:spPr>
            <a:xfrm>
              <a:off x="9234022" y="3355312"/>
              <a:ext cx="33816" cy="46358"/>
            </a:xfrm>
            <a:custGeom>
              <a:avLst/>
              <a:gdLst>
                <a:gd name="connsiteX0" fmla="*/ 63507 w 63506"/>
                <a:gd name="connsiteY0" fmla="*/ 31486 h 62972"/>
                <a:gd name="connsiteX1" fmla="*/ 31753 w 63506"/>
                <a:gd name="connsiteY1" fmla="*/ 62973 h 62972"/>
                <a:gd name="connsiteX2" fmla="*/ 0 w 63506"/>
                <a:gd name="connsiteY2" fmla="*/ 31486 h 62972"/>
                <a:gd name="connsiteX3" fmla="*/ 31753 w 63506"/>
                <a:gd name="connsiteY3" fmla="*/ 0 h 62972"/>
                <a:gd name="connsiteX4" fmla="*/ 63507 w 63506"/>
                <a:gd name="connsiteY4" fmla="*/ 31486 h 6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2">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295" name="Freeform 835">
              <a:extLst>
                <a:ext uri="{FF2B5EF4-FFF2-40B4-BE49-F238E27FC236}">
                  <a16:creationId xmlns:a16="http://schemas.microsoft.com/office/drawing/2014/main" id="{65B66581-B14F-9D67-022B-DFA8AB48F5BB}"/>
                </a:ext>
              </a:extLst>
            </p:cNvPr>
            <p:cNvSpPr/>
            <p:nvPr/>
          </p:nvSpPr>
          <p:spPr>
            <a:xfrm>
              <a:off x="9224553" y="3355312"/>
              <a:ext cx="33816" cy="46358"/>
            </a:xfrm>
            <a:custGeom>
              <a:avLst/>
              <a:gdLst>
                <a:gd name="connsiteX0" fmla="*/ 63507 w 63506"/>
                <a:gd name="connsiteY0" fmla="*/ 31486 h 62972"/>
                <a:gd name="connsiteX1" fmla="*/ 31753 w 63506"/>
                <a:gd name="connsiteY1" fmla="*/ 62973 h 62972"/>
                <a:gd name="connsiteX2" fmla="*/ 0 w 63506"/>
                <a:gd name="connsiteY2" fmla="*/ 31486 h 62972"/>
                <a:gd name="connsiteX3" fmla="*/ 31753 w 63506"/>
                <a:gd name="connsiteY3" fmla="*/ 0 h 62972"/>
                <a:gd name="connsiteX4" fmla="*/ 63507 w 63506"/>
                <a:gd name="connsiteY4" fmla="*/ 31486 h 6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2">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296" name="Freeform 836">
              <a:extLst>
                <a:ext uri="{FF2B5EF4-FFF2-40B4-BE49-F238E27FC236}">
                  <a16:creationId xmlns:a16="http://schemas.microsoft.com/office/drawing/2014/main" id="{7F4D754D-B51A-B7F5-A6C7-C7D53168D9F6}"/>
                </a:ext>
              </a:extLst>
            </p:cNvPr>
            <p:cNvSpPr/>
            <p:nvPr/>
          </p:nvSpPr>
          <p:spPr>
            <a:xfrm>
              <a:off x="9211568" y="3355312"/>
              <a:ext cx="33816" cy="46358"/>
            </a:xfrm>
            <a:custGeom>
              <a:avLst/>
              <a:gdLst>
                <a:gd name="connsiteX0" fmla="*/ 63507 w 63506"/>
                <a:gd name="connsiteY0" fmla="*/ 31486 h 62972"/>
                <a:gd name="connsiteX1" fmla="*/ 31753 w 63506"/>
                <a:gd name="connsiteY1" fmla="*/ 62973 h 62972"/>
                <a:gd name="connsiteX2" fmla="*/ 0 w 63506"/>
                <a:gd name="connsiteY2" fmla="*/ 31486 h 62972"/>
                <a:gd name="connsiteX3" fmla="*/ 31753 w 63506"/>
                <a:gd name="connsiteY3" fmla="*/ 0 h 62972"/>
                <a:gd name="connsiteX4" fmla="*/ 63507 w 63506"/>
                <a:gd name="connsiteY4" fmla="*/ 31486 h 6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2">
                  <a:moveTo>
                    <a:pt x="63507" y="31486"/>
                  </a:moveTo>
                  <a:cubicBezTo>
                    <a:pt x="63507" y="48880"/>
                    <a:pt x="49281" y="62973"/>
                    <a:pt x="31753" y="62973"/>
                  </a:cubicBezTo>
                  <a:cubicBezTo>
                    <a:pt x="14226" y="62973"/>
                    <a:pt x="0" y="48880"/>
                    <a:pt x="0" y="31486"/>
                  </a:cubicBezTo>
                  <a:cubicBezTo>
                    <a:pt x="0" y="14093"/>
                    <a:pt x="14226"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297" name="Freeform 837">
              <a:extLst>
                <a:ext uri="{FF2B5EF4-FFF2-40B4-BE49-F238E27FC236}">
                  <a16:creationId xmlns:a16="http://schemas.microsoft.com/office/drawing/2014/main" id="{CF6E95E4-3C04-8C11-2C20-DD492AE5EFBA}"/>
                </a:ext>
              </a:extLst>
            </p:cNvPr>
            <p:cNvSpPr/>
            <p:nvPr/>
          </p:nvSpPr>
          <p:spPr>
            <a:xfrm>
              <a:off x="9086921" y="3354919"/>
              <a:ext cx="33816" cy="46358"/>
            </a:xfrm>
            <a:custGeom>
              <a:avLst/>
              <a:gdLst>
                <a:gd name="connsiteX0" fmla="*/ 63507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7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298" name="Freeform 838">
              <a:extLst>
                <a:ext uri="{FF2B5EF4-FFF2-40B4-BE49-F238E27FC236}">
                  <a16:creationId xmlns:a16="http://schemas.microsoft.com/office/drawing/2014/main" id="{F65007EA-4731-1946-0B55-DB575A74E08D}"/>
                </a:ext>
              </a:extLst>
            </p:cNvPr>
            <p:cNvSpPr/>
            <p:nvPr/>
          </p:nvSpPr>
          <p:spPr>
            <a:xfrm>
              <a:off x="8996210" y="3326924"/>
              <a:ext cx="33816" cy="46358"/>
            </a:xfrm>
            <a:custGeom>
              <a:avLst/>
              <a:gdLst>
                <a:gd name="connsiteX0" fmla="*/ 63507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7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04" name="Freeform 844">
              <a:extLst>
                <a:ext uri="{FF2B5EF4-FFF2-40B4-BE49-F238E27FC236}">
                  <a16:creationId xmlns:a16="http://schemas.microsoft.com/office/drawing/2014/main" id="{8EF30847-1A68-80CC-108B-0BABB2EE5FC1}"/>
                </a:ext>
              </a:extLst>
            </p:cNvPr>
            <p:cNvSpPr/>
            <p:nvPr/>
          </p:nvSpPr>
          <p:spPr>
            <a:xfrm>
              <a:off x="11100022" y="3351370"/>
              <a:ext cx="33816" cy="46358"/>
            </a:xfrm>
            <a:custGeom>
              <a:avLst/>
              <a:gdLst>
                <a:gd name="connsiteX0" fmla="*/ 63507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7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07" name="Freeform 847">
              <a:extLst>
                <a:ext uri="{FF2B5EF4-FFF2-40B4-BE49-F238E27FC236}">
                  <a16:creationId xmlns:a16="http://schemas.microsoft.com/office/drawing/2014/main" id="{1A59B698-E7A7-3A61-E1F8-EC62487EC082}"/>
                </a:ext>
              </a:extLst>
            </p:cNvPr>
            <p:cNvSpPr/>
            <p:nvPr/>
          </p:nvSpPr>
          <p:spPr>
            <a:xfrm>
              <a:off x="11065868" y="3351370"/>
              <a:ext cx="33816" cy="46358"/>
            </a:xfrm>
            <a:custGeom>
              <a:avLst/>
              <a:gdLst>
                <a:gd name="connsiteX0" fmla="*/ 63507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7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08" name="Freeform 848">
              <a:extLst>
                <a:ext uri="{FF2B5EF4-FFF2-40B4-BE49-F238E27FC236}">
                  <a16:creationId xmlns:a16="http://schemas.microsoft.com/office/drawing/2014/main" id="{C4EEC078-CD91-CAB2-4AAC-6257F337C8F3}"/>
                </a:ext>
              </a:extLst>
            </p:cNvPr>
            <p:cNvSpPr/>
            <p:nvPr/>
          </p:nvSpPr>
          <p:spPr>
            <a:xfrm>
              <a:off x="10585602" y="3350571"/>
              <a:ext cx="33816" cy="46358"/>
            </a:xfrm>
            <a:custGeom>
              <a:avLst/>
              <a:gdLst>
                <a:gd name="connsiteX0" fmla="*/ 63507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7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6"/>
                  </a:moveTo>
                  <a:cubicBezTo>
                    <a:pt x="63507" y="48880"/>
                    <a:pt x="49281" y="62973"/>
                    <a:pt x="31753" y="62973"/>
                  </a:cubicBezTo>
                  <a:cubicBezTo>
                    <a:pt x="14226" y="62973"/>
                    <a:pt x="0" y="48880"/>
                    <a:pt x="0" y="31486"/>
                  </a:cubicBezTo>
                  <a:cubicBezTo>
                    <a:pt x="0" y="14093"/>
                    <a:pt x="14226"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09" name="Freeform 849">
              <a:extLst>
                <a:ext uri="{FF2B5EF4-FFF2-40B4-BE49-F238E27FC236}">
                  <a16:creationId xmlns:a16="http://schemas.microsoft.com/office/drawing/2014/main" id="{E5C07DF7-2E50-4FB2-4FAB-8986BFC4FE77}"/>
                </a:ext>
              </a:extLst>
            </p:cNvPr>
            <p:cNvSpPr/>
            <p:nvPr/>
          </p:nvSpPr>
          <p:spPr>
            <a:xfrm>
              <a:off x="10516009" y="3353291"/>
              <a:ext cx="33816" cy="46358"/>
            </a:xfrm>
            <a:custGeom>
              <a:avLst/>
              <a:gdLst>
                <a:gd name="connsiteX0" fmla="*/ 63507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7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10" name="Freeform 850">
              <a:extLst>
                <a:ext uri="{FF2B5EF4-FFF2-40B4-BE49-F238E27FC236}">
                  <a16:creationId xmlns:a16="http://schemas.microsoft.com/office/drawing/2014/main" id="{3DE92E81-F505-79D9-D087-0A8A9CFF00D8}"/>
                </a:ext>
              </a:extLst>
            </p:cNvPr>
            <p:cNvSpPr/>
            <p:nvPr/>
          </p:nvSpPr>
          <p:spPr>
            <a:xfrm>
              <a:off x="10471176" y="3353182"/>
              <a:ext cx="33816" cy="46358"/>
            </a:xfrm>
            <a:custGeom>
              <a:avLst/>
              <a:gdLst>
                <a:gd name="connsiteX0" fmla="*/ 63507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7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11" name="Freeform 851">
              <a:extLst>
                <a:ext uri="{FF2B5EF4-FFF2-40B4-BE49-F238E27FC236}">
                  <a16:creationId xmlns:a16="http://schemas.microsoft.com/office/drawing/2014/main" id="{B51EF8D8-6B3B-26A3-D462-96BE39FCB133}"/>
                </a:ext>
              </a:extLst>
            </p:cNvPr>
            <p:cNvSpPr/>
            <p:nvPr/>
          </p:nvSpPr>
          <p:spPr>
            <a:xfrm>
              <a:off x="10214021" y="3352073"/>
              <a:ext cx="33816" cy="46358"/>
            </a:xfrm>
            <a:custGeom>
              <a:avLst/>
              <a:gdLst>
                <a:gd name="connsiteX0" fmla="*/ 63507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7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12" name="Freeform 852">
              <a:extLst>
                <a:ext uri="{FF2B5EF4-FFF2-40B4-BE49-F238E27FC236}">
                  <a16:creationId xmlns:a16="http://schemas.microsoft.com/office/drawing/2014/main" id="{3B7D534A-2F10-EBEA-F047-1B5ADDBE1ABD}"/>
                </a:ext>
              </a:extLst>
            </p:cNvPr>
            <p:cNvSpPr/>
            <p:nvPr/>
          </p:nvSpPr>
          <p:spPr>
            <a:xfrm>
              <a:off x="10156014" y="3356013"/>
              <a:ext cx="33816" cy="46358"/>
            </a:xfrm>
            <a:custGeom>
              <a:avLst/>
              <a:gdLst>
                <a:gd name="connsiteX0" fmla="*/ 63507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7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13" name="Freeform 853">
              <a:extLst>
                <a:ext uri="{FF2B5EF4-FFF2-40B4-BE49-F238E27FC236}">
                  <a16:creationId xmlns:a16="http://schemas.microsoft.com/office/drawing/2014/main" id="{3B0D8797-78AA-969F-A8B9-2244D0D1C2AC}"/>
                </a:ext>
              </a:extLst>
            </p:cNvPr>
            <p:cNvSpPr/>
            <p:nvPr/>
          </p:nvSpPr>
          <p:spPr>
            <a:xfrm>
              <a:off x="8829507" y="3311170"/>
              <a:ext cx="33816" cy="46358"/>
            </a:xfrm>
            <a:custGeom>
              <a:avLst/>
              <a:gdLst>
                <a:gd name="connsiteX0" fmla="*/ 63507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7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6"/>
                  </a:moveTo>
                  <a:cubicBezTo>
                    <a:pt x="63507" y="48880"/>
                    <a:pt x="49281" y="62973"/>
                    <a:pt x="31753" y="62973"/>
                  </a:cubicBezTo>
                  <a:cubicBezTo>
                    <a:pt x="14226" y="62973"/>
                    <a:pt x="0" y="48880"/>
                    <a:pt x="0" y="31486"/>
                  </a:cubicBezTo>
                  <a:cubicBezTo>
                    <a:pt x="0" y="14093"/>
                    <a:pt x="14226"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14" name="Freeform 854">
              <a:extLst>
                <a:ext uri="{FF2B5EF4-FFF2-40B4-BE49-F238E27FC236}">
                  <a16:creationId xmlns:a16="http://schemas.microsoft.com/office/drawing/2014/main" id="{DB0E4F53-12DE-6D07-E64B-210FCD953604}"/>
                </a:ext>
              </a:extLst>
            </p:cNvPr>
            <p:cNvSpPr/>
            <p:nvPr/>
          </p:nvSpPr>
          <p:spPr>
            <a:xfrm>
              <a:off x="8543156" y="3302578"/>
              <a:ext cx="33816" cy="46358"/>
            </a:xfrm>
            <a:custGeom>
              <a:avLst/>
              <a:gdLst>
                <a:gd name="connsiteX0" fmla="*/ 63507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7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15" name="Freeform 855">
              <a:extLst>
                <a:ext uri="{FF2B5EF4-FFF2-40B4-BE49-F238E27FC236}">
                  <a16:creationId xmlns:a16="http://schemas.microsoft.com/office/drawing/2014/main" id="{A17981D3-C0E9-B76F-D3C0-404C9ED5678B}"/>
                </a:ext>
              </a:extLst>
            </p:cNvPr>
            <p:cNvSpPr/>
            <p:nvPr/>
          </p:nvSpPr>
          <p:spPr>
            <a:xfrm>
              <a:off x="8418344" y="3286857"/>
              <a:ext cx="33816" cy="46358"/>
            </a:xfrm>
            <a:custGeom>
              <a:avLst/>
              <a:gdLst>
                <a:gd name="connsiteX0" fmla="*/ 63507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7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16" name="Freeform 856">
              <a:extLst>
                <a:ext uri="{FF2B5EF4-FFF2-40B4-BE49-F238E27FC236}">
                  <a16:creationId xmlns:a16="http://schemas.microsoft.com/office/drawing/2014/main" id="{A9FC9B00-7B11-D9FE-1936-DC8B787C7F12}"/>
                </a:ext>
              </a:extLst>
            </p:cNvPr>
            <p:cNvSpPr/>
            <p:nvPr/>
          </p:nvSpPr>
          <p:spPr>
            <a:xfrm>
              <a:off x="8025874" y="3181470"/>
              <a:ext cx="33816" cy="46358"/>
            </a:xfrm>
            <a:custGeom>
              <a:avLst/>
              <a:gdLst>
                <a:gd name="connsiteX0" fmla="*/ 63507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7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17" name="Freeform 857">
              <a:extLst>
                <a:ext uri="{FF2B5EF4-FFF2-40B4-BE49-F238E27FC236}">
                  <a16:creationId xmlns:a16="http://schemas.microsoft.com/office/drawing/2014/main" id="{F0B6F8DB-EF10-21B6-0291-3C826E9605A1}"/>
                </a:ext>
              </a:extLst>
            </p:cNvPr>
            <p:cNvSpPr/>
            <p:nvPr/>
          </p:nvSpPr>
          <p:spPr>
            <a:xfrm>
              <a:off x="8008966" y="3181470"/>
              <a:ext cx="33816" cy="46358"/>
            </a:xfrm>
            <a:custGeom>
              <a:avLst/>
              <a:gdLst>
                <a:gd name="connsiteX0" fmla="*/ 63507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7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18" name="Freeform 858">
              <a:extLst>
                <a:ext uri="{FF2B5EF4-FFF2-40B4-BE49-F238E27FC236}">
                  <a16:creationId xmlns:a16="http://schemas.microsoft.com/office/drawing/2014/main" id="{BEC9056F-F582-0627-066D-8F7F928919B3}"/>
                </a:ext>
              </a:extLst>
            </p:cNvPr>
            <p:cNvSpPr/>
            <p:nvPr/>
          </p:nvSpPr>
          <p:spPr>
            <a:xfrm>
              <a:off x="7996318" y="3181470"/>
              <a:ext cx="33816" cy="46358"/>
            </a:xfrm>
            <a:custGeom>
              <a:avLst/>
              <a:gdLst>
                <a:gd name="connsiteX0" fmla="*/ 63507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7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6"/>
                  </a:moveTo>
                  <a:cubicBezTo>
                    <a:pt x="63507" y="48880"/>
                    <a:pt x="49281" y="62973"/>
                    <a:pt x="31753" y="62973"/>
                  </a:cubicBezTo>
                  <a:cubicBezTo>
                    <a:pt x="14226" y="62973"/>
                    <a:pt x="0" y="48880"/>
                    <a:pt x="0" y="31486"/>
                  </a:cubicBezTo>
                  <a:cubicBezTo>
                    <a:pt x="0" y="14093"/>
                    <a:pt x="14226"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19" name="Freeform 859">
              <a:extLst>
                <a:ext uri="{FF2B5EF4-FFF2-40B4-BE49-F238E27FC236}">
                  <a16:creationId xmlns:a16="http://schemas.microsoft.com/office/drawing/2014/main" id="{554B62CE-7700-B6E3-12C3-30B99BC89883}"/>
                </a:ext>
              </a:extLst>
            </p:cNvPr>
            <p:cNvSpPr/>
            <p:nvPr/>
          </p:nvSpPr>
          <p:spPr>
            <a:xfrm>
              <a:off x="7988947" y="3181470"/>
              <a:ext cx="33816" cy="46358"/>
            </a:xfrm>
            <a:custGeom>
              <a:avLst/>
              <a:gdLst>
                <a:gd name="connsiteX0" fmla="*/ 63507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7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20" name="Freeform 860">
              <a:extLst>
                <a:ext uri="{FF2B5EF4-FFF2-40B4-BE49-F238E27FC236}">
                  <a16:creationId xmlns:a16="http://schemas.microsoft.com/office/drawing/2014/main" id="{B6C232EA-7D41-B6F0-2800-5AFB94EE75FD}"/>
                </a:ext>
              </a:extLst>
            </p:cNvPr>
            <p:cNvSpPr/>
            <p:nvPr/>
          </p:nvSpPr>
          <p:spPr>
            <a:xfrm>
              <a:off x="7985159" y="3165955"/>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1" y="62973"/>
                    <a:pt x="31753" y="62973"/>
                  </a:cubicBezTo>
                  <a:cubicBezTo>
                    <a:pt x="14225" y="62973"/>
                    <a:pt x="0" y="48880"/>
                    <a:pt x="0" y="31487"/>
                  </a:cubicBezTo>
                  <a:cubicBezTo>
                    <a:pt x="0" y="14093"/>
                    <a:pt x="14225" y="0"/>
                    <a:pt x="31753" y="0"/>
                  </a:cubicBezTo>
                  <a:cubicBezTo>
                    <a:pt x="49281" y="0"/>
                    <a:pt x="63507" y="14093"/>
                    <a:pt x="63507"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21" name="Freeform 861">
              <a:extLst>
                <a:ext uri="{FF2B5EF4-FFF2-40B4-BE49-F238E27FC236}">
                  <a16:creationId xmlns:a16="http://schemas.microsoft.com/office/drawing/2014/main" id="{901A48D1-E8ED-4435-F964-35F1306DB7C8}"/>
                </a:ext>
              </a:extLst>
            </p:cNvPr>
            <p:cNvSpPr/>
            <p:nvPr/>
          </p:nvSpPr>
          <p:spPr>
            <a:xfrm>
              <a:off x="7972038" y="3165955"/>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1" y="62973"/>
                    <a:pt x="31753" y="62973"/>
                  </a:cubicBezTo>
                  <a:cubicBezTo>
                    <a:pt x="14225" y="62973"/>
                    <a:pt x="0" y="48880"/>
                    <a:pt x="0" y="31487"/>
                  </a:cubicBezTo>
                  <a:cubicBezTo>
                    <a:pt x="0" y="14093"/>
                    <a:pt x="14225" y="0"/>
                    <a:pt x="31753" y="0"/>
                  </a:cubicBezTo>
                  <a:cubicBezTo>
                    <a:pt x="49281" y="0"/>
                    <a:pt x="63507" y="14093"/>
                    <a:pt x="63507"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22" name="Freeform 862">
              <a:extLst>
                <a:ext uri="{FF2B5EF4-FFF2-40B4-BE49-F238E27FC236}">
                  <a16:creationId xmlns:a16="http://schemas.microsoft.com/office/drawing/2014/main" id="{90FD477C-60A3-CE59-90EA-4A32369860C3}"/>
                </a:ext>
              </a:extLst>
            </p:cNvPr>
            <p:cNvSpPr/>
            <p:nvPr/>
          </p:nvSpPr>
          <p:spPr>
            <a:xfrm>
              <a:off x="7964666" y="3165955"/>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1" y="62973"/>
                    <a:pt x="31753" y="62973"/>
                  </a:cubicBezTo>
                  <a:cubicBezTo>
                    <a:pt x="14225" y="62973"/>
                    <a:pt x="0" y="48880"/>
                    <a:pt x="0" y="31487"/>
                  </a:cubicBezTo>
                  <a:cubicBezTo>
                    <a:pt x="0" y="14093"/>
                    <a:pt x="14225" y="0"/>
                    <a:pt x="31753" y="0"/>
                  </a:cubicBezTo>
                  <a:cubicBezTo>
                    <a:pt x="49281" y="0"/>
                    <a:pt x="63507" y="14093"/>
                    <a:pt x="63507"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23" name="Freeform 863">
              <a:extLst>
                <a:ext uri="{FF2B5EF4-FFF2-40B4-BE49-F238E27FC236}">
                  <a16:creationId xmlns:a16="http://schemas.microsoft.com/office/drawing/2014/main" id="{D1CC9A70-1C71-D333-B163-2753EA2435ED}"/>
                </a:ext>
              </a:extLst>
            </p:cNvPr>
            <p:cNvSpPr/>
            <p:nvPr/>
          </p:nvSpPr>
          <p:spPr>
            <a:xfrm>
              <a:off x="7968251" y="3131186"/>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1" y="62973"/>
                    <a:pt x="31753" y="62973"/>
                  </a:cubicBezTo>
                  <a:cubicBezTo>
                    <a:pt x="14225" y="62973"/>
                    <a:pt x="0" y="48880"/>
                    <a:pt x="0" y="31487"/>
                  </a:cubicBezTo>
                  <a:cubicBezTo>
                    <a:pt x="0" y="14093"/>
                    <a:pt x="14225" y="0"/>
                    <a:pt x="31753" y="0"/>
                  </a:cubicBezTo>
                  <a:cubicBezTo>
                    <a:pt x="49281" y="0"/>
                    <a:pt x="63507" y="14093"/>
                    <a:pt x="63507"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24" name="Freeform 864">
              <a:extLst>
                <a:ext uri="{FF2B5EF4-FFF2-40B4-BE49-F238E27FC236}">
                  <a16:creationId xmlns:a16="http://schemas.microsoft.com/office/drawing/2014/main" id="{148EB72E-4901-4C03-1B09-18B0648C949E}"/>
                </a:ext>
              </a:extLst>
            </p:cNvPr>
            <p:cNvSpPr/>
            <p:nvPr/>
          </p:nvSpPr>
          <p:spPr>
            <a:xfrm>
              <a:off x="7962502" y="3131186"/>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1" y="62973"/>
                    <a:pt x="31753" y="62973"/>
                  </a:cubicBezTo>
                  <a:cubicBezTo>
                    <a:pt x="14226" y="62973"/>
                    <a:pt x="0" y="48880"/>
                    <a:pt x="0" y="31487"/>
                  </a:cubicBezTo>
                  <a:cubicBezTo>
                    <a:pt x="0" y="14093"/>
                    <a:pt x="14226" y="0"/>
                    <a:pt x="31753" y="0"/>
                  </a:cubicBezTo>
                  <a:cubicBezTo>
                    <a:pt x="49281" y="0"/>
                    <a:pt x="63507" y="14093"/>
                    <a:pt x="63507"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25" name="Freeform 865">
              <a:extLst>
                <a:ext uri="{FF2B5EF4-FFF2-40B4-BE49-F238E27FC236}">
                  <a16:creationId xmlns:a16="http://schemas.microsoft.com/office/drawing/2014/main" id="{CCE1037D-466C-B396-3FB9-79ED23233D98}"/>
                </a:ext>
              </a:extLst>
            </p:cNvPr>
            <p:cNvSpPr/>
            <p:nvPr/>
          </p:nvSpPr>
          <p:spPr>
            <a:xfrm>
              <a:off x="7945594" y="3131186"/>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1" y="62973"/>
                    <a:pt x="31753" y="62973"/>
                  </a:cubicBezTo>
                  <a:cubicBezTo>
                    <a:pt x="14226" y="62973"/>
                    <a:pt x="0" y="48880"/>
                    <a:pt x="0" y="31487"/>
                  </a:cubicBezTo>
                  <a:cubicBezTo>
                    <a:pt x="0" y="14093"/>
                    <a:pt x="14226" y="0"/>
                    <a:pt x="31753" y="0"/>
                  </a:cubicBezTo>
                  <a:cubicBezTo>
                    <a:pt x="49281" y="0"/>
                    <a:pt x="63507" y="14093"/>
                    <a:pt x="63507"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26" name="Freeform 866">
              <a:extLst>
                <a:ext uri="{FF2B5EF4-FFF2-40B4-BE49-F238E27FC236}">
                  <a16:creationId xmlns:a16="http://schemas.microsoft.com/office/drawing/2014/main" id="{B63191B1-3E0C-0F16-4454-7A2F40A3F418}"/>
                </a:ext>
              </a:extLst>
            </p:cNvPr>
            <p:cNvSpPr/>
            <p:nvPr/>
          </p:nvSpPr>
          <p:spPr>
            <a:xfrm>
              <a:off x="7931391" y="3131186"/>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1" y="62973"/>
                    <a:pt x="31753" y="62973"/>
                  </a:cubicBezTo>
                  <a:cubicBezTo>
                    <a:pt x="14225" y="62973"/>
                    <a:pt x="0" y="48880"/>
                    <a:pt x="0" y="31487"/>
                  </a:cubicBezTo>
                  <a:cubicBezTo>
                    <a:pt x="0" y="14093"/>
                    <a:pt x="14225" y="0"/>
                    <a:pt x="31753" y="0"/>
                  </a:cubicBezTo>
                  <a:cubicBezTo>
                    <a:pt x="49281" y="0"/>
                    <a:pt x="63507" y="14093"/>
                    <a:pt x="63507"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27" name="Freeform 867">
              <a:extLst>
                <a:ext uri="{FF2B5EF4-FFF2-40B4-BE49-F238E27FC236}">
                  <a16:creationId xmlns:a16="http://schemas.microsoft.com/office/drawing/2014/main" id="{4E8C3817-DD35-DFFF-05A9-8B122F70890B}"/>
                </a:ext>
              </a:extLst>
            </p:cNvPr>
            <p:cNvSpPr/>
            <p:nvPr/>
          </p:nvSpPr>
          <p:spPr>
            <a:xfrm>
              <a:off x="7924898" y="3131186"/>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1" y="62973"/>
                    <a:pt x="31753" y="62973"/>
                  </a:cubicBezTo>
                  <a:cubicBezTo>
                    <a:pt x="14225" y="62973"/>
                    <a:pt x="0" y="48880"/>
                    <a:pt x="0" y="31487"/>
                  </a:cubicBezTo>
                  <a:cubicBezTo>
                    <a:pt x="0" y="14093"/>
                    <a:pt x="14225" y="0"/>
                    <a:pt x="31753" y="0"/>
                  </a:cubicBezTo>
                  <a:cubicBezTo>
                    <a:pt x="49281" y="0"/>
                    <a:pt x="63507" y="14093"/>
                    <a:pt x="63507"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28" name="Freeform 868">
              <a:extLst>
                <a:ext uri="{FF2B5EF4-FFF2-40B4-BE49-F238E27FC236}">
                  <a16:creationId xmlns:a16="http://schemas.microsoft.com/office/drawing/2014/main" id="{07E1A531-DD04-0DA6-31D3-E035E21DAAC6}"/>
                </a:ext>
              </a:extLst>
            </p:cNvPr>
            <p:cNvSpPr/>
            <p:nvPr/>
          </p:nvSpPr>
          <p:spPr>
            <a:xfrm>
              <a:off x="7840493" y="3131186"/>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1" y="62973"/>
                    <a:pt x="31753" y="62973"/>
                  </a:cubicBezTo>
                  <a:cubicBezTo>
                    <a:pt x="14225" y="62973"/>
                    <a:pt x="0" y="48880"/>
                    <a:pt x="0" y="31487"/>
                  </a:cubicBezTo>
                  <a:cubicBezTo>
                    <a:pt x="0" y="14093"/>
                    <a:pt x="14225" y="0"/>
                    <a:pt x="31753" y="0"/>
                  </a:cubicBezTo>
                  <a:cubicBezTo>
                    <a:pt x="49281" y="0"/>
                    <a:pt x="63507" y="14093"/>
                    <a:pt x="63507"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29" name="Freeform 869">
              <a:extLst>
                <a:ext uri="{FF2B5EF4-FFF2-40B4-BE49-F238E27FC236}">
                  <a16:creationId xmlns:a16="http://schemas.microsoft.com/office/drawing/2014/main" id="{2ADAE155-B1D5-A84D-8D8E-A5A7E698D2DE}"/>
                </a:ext>
              </a:extLst>
            </p:cNvPr>
            <p:cNvSpPr/>
            <p:nvPr/>
          </p:nvSpPr>
          <p:spPr>
            <a:xfrm>
              <a:off x="7737285" y="3107204"/>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1" y="62973"/>
                    <a:pt x="31753" y="62973"/>
                  </a:cubicBezTo>
                  <a:cubicBezTo>
                    <a:pt x="14225" y="62973"/>
                    <a:pt x="0" y="48880"/>
                    <a:pt x="0" y="31487"/>
                  </a:cubicBezTo>
                  <a:cubicBezTo>
                    <a:pt x="0" y="14093"/>
                    <a:pt x="14225" y="0"/>
                    <a:pt x="31753" y="0"/>
                  </a:cubicBezTo>
                  <a:cubicBezTo>
                    <a:pt x="49281" y="0"/>
                    <a:pt x="63507" y="14093"/>
                    <a:pt x="63507"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50" name="Freeform 890">
              <a:extLst>
                <a:ext uri="{FF2B5EF4-FFF2-40B4-BE49-F238E27FC236}">
                  <a16:creationId xmlns:a16="http://schemas.microsoft.com/office/drawing/2014/main" id="{DA61C58F-1BD4-EB7B-EC6D-EE4FFD18D652}"/>
                </a:ext>
              </a:extLst>
            </p:cNvPr>
            <p:cNvSpPr/>
            <p:nvPr/>
          </p:nvSpPr>
          <p:spPr>
            <a:xfrm>
              <a:off x="7682367" y="3083145"/>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1" y="62973"/>
                    <a:pt x="31753" y="62973"/>
                  </a:cubicBezTo>
                  <a:cubicBezTo>
                    <a:pt x="14225" y="62973"/>
                    <a:pt x="0" y="48880"/>
                    <a:pt x="0" y="31487"/>
                  </a:cubicBezTo>
                  <a:cubicBezTo>
                    <a:pt x="0" y="14093"/>
                    <a:pt x="14225" y="0"/>
                    <a:pt x="31753" y="0"/>
                  </a:cubicBezTo>
                  <a:cubicBezTo>
                    <a:pt x="49281" y="0"/>
                    <a:pt x="63507" y="14093"/>
                    <a:pt x="63507"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51" name="Freeform 891">
              <a:extLst>
                <a:ext uri="{FF2B5EF4-FFF2-40B4-BE49-F238E27FC236}">
                  <a16:creationId xmlns:a16="http://schemas.microsoft.com/office/drawing/2014/main" id="{05136388-0B4F-3FB4-FED6-B803D7C264DA}"/>
                </a:ext>
              </a:extLst>
            </p:cNvPr>
            <p:cNvSpPr/>
            <p:nvPr/>
          </p:nvSpPr>
          <p:spPr>
            <a:xfrm>
              <a:off x="7985159" y="3181470"/>
              <a:ext cx="33816" cy="46358"/>
            </a:xfrm>
            <a:custGeom>
              <a:avLst/>
              <a:gdLst>
                <a:gd name="connsiteX0" fmla="*/ 63507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7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52" name="Freeform 892">
              <a:extLst>
                <a:ext uri="{FF2B5EF4-FFF2-40B4-BE49-F238E27FC236}">
                  <a16:creationId xmlns:a16="http://schemas.microsoft.com/office/drawing/2014/main" id="{43AB2FB0-B07E-5D45-D6B7-4A35C837E270}"/>
                </a:ext>
              </a:extLst>
            </p:cNvPr>
            <p:cNvSpPr/>
            <p:nvPr/>
          </p:nvSpPr>
          <p:spPr>
            <a:xfrm>
              <a:off x="10090875" y="3356729"/>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1" y="62973"/>
                    <a:pt x="31753" y="62973"/>
                  </a:cubicBezTo>
                  <a:cubicBezTo>
                    <a:pt x="14225" y="62973"/>
                    <a:pt x="0" y="48880"/>
                    <a:pt x="0" y="31487"/>
                  </a:cubicBezTo>
                  <a:cubicBezTo>
                    <a:pt x="0" y="14093"/>
                    <a:pt x="14225" y="0"/>
                    <a:pt x="31753" y="0"/>
                  </a:cubicBezTo>
                  <a:cubicBezTo>
                    <a:pt x="49281" y="0"/>
                    <a:pt x="63507" y="14093"/>
                    <a:pt x="63507"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53" name="Freeform 893">
              <a:extLst>
                <a:ext uri="{FF2B5EF4-FFF2-40B4-BE49-F238E27FC236}">
                  <a16:creationId xmlns:a16="http://schemas.microsoft.com/office/drawing/2014/main" id="{50BD8B29-6450-9C38-B581-EE2B59C18504}"/>
                </a:ext>
              </a:extLst>
            </p:cNvPr>
            <p:cNvSpPr/>
            <p:nvPr/>
          </p:nvSpPr>
          <p:spPr>
            <a:xfrm>
              <a:off x="9966055" y="3356729"/>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1" y="62973"/>
                    <a:pt x="31753" y="62973"/>
                  </a:cubicBezTo>
                  <a:cubicBezTo>
                    <a:pt x="14225" y="62973"/>
                    <a:pt x="0" y="48880"/>
                    <a:pt x="0" y="31487"/>
                  </a:cubicBezTo>
                  <a:cubicBezTo>
                    <a:pt x="0" y="14093"/>
                    <a:pt x="14225" y="0"/>
                    <a:pt x="31753" y="0"/>
                  </a:cubicBezTo>
                  <a:cubicBezTo>
                    <a:pt x="49281" y="0"/>
                    <a:pt x="63507" y="14093"/>
                    <a:pt x="63507"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354" name="Freeform 894">
              <a:extLst>
                <a:ext uri="{FF2B5EF4-FFF2-40B4-BE49-F238E27FC236}">
                  <a16:creationId xmlns:a16="http://schemas.microsoft.com/office/drawing/2014/main" id="{D58B4DEB-816F-3E4D-C321-F52E42C655B3}"/>
                </a:ext>
              </a:extLst>
            </p:cNvPr>
            <p:cNvSpPr/>
            <p:nvPr/>
          </p:nvSpPr>
          <p:spPr>
            <a:xfrm>
              <a:off x="9859369" y="3356729"/>
              <a:ext cx="33816" cy="46358"/>
            </a:xfrm>
            <a:custGeom>
              <a:avLst/>
              <a:gdLst>
                <a:gd name="connsiteX0" fmla="*/ 63507 w 63506"/>
                <a:gd name="connsiteY0" fmla="*/ 31487 h 62973"/>
                <a:gd name="connsiteX1" fmla="*/ 31753 w 63506"/>
                <a:gd name="connsiteY1" fmla="*/ 62973 h 62973"/>
                <a:gd name="connsiteX2" fmla="*/ 0 w 63506"/>
                <a:gd name="connsiteY2" fmla="*/ 31487 h 62973"/>
                <a:gd name="connsiteX3" fmla="*/ 31753 w 63506"/>
                <a:gd name="connsiteY3" fmla="*/ 0 h 62973"/>
                <a:gd name="connsiteX4" fmla="*/ 63507 w 63506"/>
                <a:gd name="connsiteY4" fmla="*/ 31487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7"/>
                  </a:moveTo>
                  <a:cubicBezTo>
                    <a:pt x="63507" y="48880"/>
                    <a:pt x="49280" y="62973"/>
                    <a:pt x="31753" y="62973"/>
                  </a:cubicBezTo>
                  <a:cubicBezTo>
                    <a:pt x="14225" y="62973"/>
                    <a:pt x="0" y="48880"/>
                    <a:pt x="0" y="31487"/>
                  </a:cubicBezTo>
                  <a:cubicBezTo>
                    <a:pt x="0" y="14093"/>
                    <a:pt x="14225" y="0"/>
                    <a:pt x="31753" y="0"/>
                  </a:cubicBezTo>
                  <a:cubicBezTo>
                    <a:pt x="49280" y="0"/>
                    <a:pt x="63507" y="14093"/>
                    <a:pt x="63507" y="31487"/>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71" name="Freeform 855">
              <a:extLst>
                <a:ext uri="{FF2B5EF4-FFF2-40B4-BE49-F238E27FC236}">
                  <a16:creationId xmlns:a16="http://schemas.microsoft.com/office/drawing/2014/main" id="{8A3FF03F-1823-302A-DB1E-677C46FA9447}"/>
                </a:ext>
              </a:extLst>
            </p:cNvPr>
            <p:cNvSpPr/>
            <p:nvPr/>
          </p:nvSpPr>
          <p:spPr>
            <a:xfrm>
              <a:off x="8398920" y="3270050"/>
              <a:ext cx="33816" cy="46358"/>
            </a:xfrm>
            <a:custGeom>
              <a:avLst/>
              <a:gdLst>
                <a:gd name="connsiteX0" fmla="*/ 63507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7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9472" name="Freeform 855">
              <a:extLst>
                <a:ext uri="{FF2B5EF4-FFF2-40B4-BE49-F238E27FC236}">
                  <a16:creationId xmlns:a16="http://schemas.microsoft.com/office/drawing/2014/main" id="{C20C7980-5F07-6D28-0635-FB51F245384E}"/>
                </a:ext>
              </a:extLst>
            </p:cNvPr>
            <p:cNvSpPr/>
            <p:nvPr/>
          </p:nvSpPr>
          <p:spPr>
            <a:xfrm>
              <a:off x="8362683" y="3231950"/>
              <a:ext cx="33816" cy="46358"/>
            </a:xfrm>
            <a:custGeom>
              <a:avLst/>
              <a:gdLst>
                <a:gd name="connsiteX0" fmla="*/ 63507 w 63506"/>
                <a:gd name="connsiteY0" fmla="*/ 31486 h 62973"/>
                <a:gd name="connsiteX1" fmla="*/ 31753 w 63506"/>
                <a:gd name="connsiteY1" fmla="*/ 62973 h 62973"/>
                <a:gd name="connsiteX2" fmla="*/ 0 w 63506"/>
                <a:gd name="connsiteY2" fmla="*/ 31486 h 62973"/>
                <a:gd name="connsiteX3" fmla="*/ 31753 w 63506"/>
                <a:gd name="connsiteY3" fmla="*/ 0 h 62973"/>
                <a:gd name="connsiteX4" fmla="*/ 63507 w 63506"/>
                <a:gd name="connsiteY4" fmla="*/ 31486 h 6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6" h="62973">
                  <a:moveTo>
                    <a:pt x="63507" y="31486"/>
                  </a:moveTo>
                  <a:cubicBezTo>
                    <a:pt x="63507" y="48880"/>
                    <a:pt x="49281" y="62973"/>
                    <a:pt x="31753" y="62973"/>
                  </a:cubicBezTo>
                  <a:cubicBezTo>
                    <a:pt x="14225" y="62973"/>
                    <a:pt x="0" y="48880"/>
                    <a:pt x="0" y="31486"/>
                  </a:cubicBezTo>
                  <a:cubicBezTo>
                    <a:pt x="0" y="14093"/>
                    <a:pt x="14225" y="0"/>
                    <a:pt x="31753" y="0"/>
                  </a:cubicBezTo>
                  <a:cubicBezTo>
                    <a:pt x="49281" y="0"/>
                    <a:pt x="63507" y="14093"/>
                    <a:pt x="63507" y="31486"/>
                  </a:cubicBezTo>
                  <a:close/>
                </a:path>
              </a:pathLst>
            </a:custGeom>
            <a:grpFill/>
            <a:ln w="28575" cap="flat">
              <a:solidFill>
                <a:schemeClr val="accent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grpSp>
      <p:cxnSp>
        <p:nvCxnSpPr>
          <p:cNvPr id="9500" name="Straight Connector 9499">
            <a:extLst>
              <a:ext uri="{FF2B5EF4-FFF2-40B4-BE49-F238E27FC236}">
                <a16:creationId xmlns:a16="http://schemas.microsoft.com/office/drawing/2014/main" id="{02166D26-59A6-6910-B82D-E39B7807E8C6}"/>
              </a:ext>
            </a:extLst>
          </p:cNvPr>
          <p:cNvCxnSpPr>
            <a:cxnSpLocks/>
          </p:cNvCxnSpPr>
          <p:nvPr/>
        </p:nvCxnSpPr>
        <p:spPr bwMode="auto">
          <a:xfrm>
            <a:off x="8405397" y="3236421"/>
            <a:ext cx="4343" cy="1178396"/>
          </a:xfrm>
          <a:prstGeom prst="line">
            <a:avLst/>
          </a:prstGeom>
          <a:noFill/>
          <a:ln w="28575" cap="flat" cmpd="sng" algn="ctr">
            <a:solidFill>
              <a:schemeClr val="tx2">
                <a:lumMod val="75000"/>
              </a:schemeClr>
            </a:solidFill>
            <a:prstDash val="sysDash"/>
            <a:round/>
            <a:headEnd type="none" w="med" len="med"/>
            <a:tailEnd type="none" w="med" len="med"/>
          </a:ln>
          <a:effectLst/>
        </p:spPr>
      </p:cxnSp>
    </p:spTree>
    <p:extLst>
      <p:ext uri="{BB962C8B-B14F-4D97-AF65-F5344CB8AC3E}">
        <p14:creationId xmlns:p14="http://schemas.microsoft.com/office/powerpoint/2010/main" val="3110367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69" name="Group 9468">
            <a:extLst>
              <a:ext uri="{FF2B5EF4-FFF2-40B4-BE49-F238E27FC236}">
                <a16:creationId xmlns:a16="http://schemas.microsoft.com/office/drawing/2014/main" id="{35DDDA70-22A4-D09F-4C5A-82BFCBD26E7C}"/>
              </a:ext>
            </a:extLst>
          </p:cNvPr>
          <p:cNvGrpSpPr/>
          <p:nvPr/>
        </p:nvGrpSpPr>
        <p:grpSpPr>
          <a:xfrm>
            <a:off x="6973751" y="3139880"/>
            <a:ext cx="4002278" cy="833755"/>
            <a:chOff x="6973751" y="3030220"/>
            <a:chExt cx="4002278" cy="833755"/>
          </a:xfrm>
        </p:grpSpPr>
        <p:sp>
          <p:nvSpPr>
            <p:cNvPr id="9457" name="Triangle 9456">
              <a:extLst>
                <a:ext uri="{FF2B5EF4-FFF2-40B4-BE49-F238E27FC236}">
                  <a16:creationId xmlns:a16="http://schemas.microsoft.com/office/drawing/2014/main" id="{00EA4668-BC0F-78AC-2A77-D592302CDDDB}"/>
                </a:ext>
              </a:extLst>
            </p:cNvPr>
            <p:cNvSpPr/>
            <p:nvPr/>
          </p:nvSpPr>
          <p:spPr bwMode="auto">
            <a:xfrm>
              <a:off x="10386876" y="381000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04" name="Triangle 9403">
              <a:extLst>
                <a:ext uri="{FF2B5EF4-FFF2-40B4-BE49-F238E27FC236}">
                  <a16:creationId xmlns:a16="http://schemas.microsoft.com/office/drawing/2014/main" id="{714EDAF9-E44C-D191-52D2-CC2A57C67E04}"/>
                </a:ext>
              </a:extLst>
            </p:cNvPr>
            <p:cNvSpPr/>
            <p:nvPr/>
          </p:nvSpPr>
          <p:spPr bwMode="auto">
            <a:xfrm>
              <a:off x="6973751" y="303339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12" name="Triangle 9411">
              <a:extLst>
                <a:ext uri="{FF2B5EF4-FFF2-40B4-BE49-F238E27FC236}">
                  <a16:creationId xmlns:a16="http://schemas.microsoft.com/office/drawing/2014/main" id="{1BC4E368-DA3D-F0BB-989A-ADC202BF3242}"/>
                </a:ext>
              </a:extLst>
            </p:cNvPr>
            <p:cNvSpPr/>
            <p:nvPr/>
          </p:nvSpPr>
          <p:spPr bwMode="auto">
            <a:xfrm>
              <a:off x="7049951" y="303022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13" name="Triangle 9412">
              <a:extLst>
                <a:ext uri="{FF2B5EF4-FFF2-40B4-BE49-F238E27FC236}">
                  <a16:creationId xmlns:a16="http://schemas.microsoft.com/office/drawing/2014/main" id="{FBBFD802-25C9-4F84-A24F-7AA6A6C99C43}"/>
                </a:ext>
              </a:extLst>
            </p:cNvPr>
            <p:cNvSpPr/>
            <p:nvPr/>
          </p:nvSpPr>
          <p:spPr bwMode="auto">
            <a:xfrm>
              <a:off x="7157901" y="303339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14" name="Triangle 9413">
              <a:extLst>
                <a:ext uri="{FF2B5EF4-FFF2-40B4-BE49-F238E27FC236}">
                  <a16:creationId xmlns:a16="http://schemas.microsoft.com/office/drawing/2014/main" id="{5530217F-8748-F1BD-6EC9-E5C166690B01}"/>
                </a:ext>
              </a:extLst>
            </p:cNvPr>
            <p:cNvSpPr/>
            <p:nvPr/>
          </p:nvSpPr>
          <p:spPr bwMode="auto">
            <a:xfrm>
              <a:off x="7196001" y="304927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15" name="Triangle 9414">
              <a:extLst>
                <a:ext uri="{FF2B5EF4-FFF2-40B4-BE49-F238E27FC236}">
                  <a16:creationId xmlns:a16="http://schemas.microsoft.com/office/drawing/2014/main" id="{68FA012E-B94F-9845-839A-A37BC934737C}"/>
                </a:ext>
              </a:extLst>
            </p:cNvPr>
            <p:cNvSpPr/>
            <p:nvPr/>
          </p:nvSpPr>
          <p:spPr bwMode="auto">
            <a:xfrm>
              <a:off x="7259501" y="306514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16" name="Triangle 9415">
              <a:extLst>
                <a:ext uri="{FF2B5EF4-FFF2-40B4-BE49-F238E27FC236}">
                  <a16:creationId xmlns:a16="http://schemas.microsoft.com/office/drawing/2014/main" id="{1ED66349-87EE-7F18-D194-8F4B3A9D4CF5}"/>
                </a:ext>
              </a:extLst>
            </p:cNvPr>
            <p:cNvSpPr/>
            <p:nvPr/>
          </p:nvSpPr>
          <p:spPr bwMode="auto">
            <a:xfrm>
              <a:off x="7408726" y="310959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17" name="Triangle 9416">
              <a:extLst>
                <a:ext uri="{FF2B5EF4-FFF2-40B4-BE49-F238E27FC236}">
                  <a16:creationId xmlns:a16="http://schemas.microsoft.com/office/drawing/2014/main" id="{D6F93AD7-D8EE-EC09-4B1A-8430FB73536D}"/>
                </a:ext>
              </a:extLst>
            </p:cNvPr>
            <p:cNvSpPr/>
            <p:nvPr/>
          </p:nvSpPr>
          <p:spPr bwMode="auto">
            <a:xfrm>
              <a:off x="7465876" y="310959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18" name="Triangle 9417">
              <a:extLst>
                <a:ext uri="{FF2B5EF4-FFF2-40B4-BE49-F238E27FC236}">
                  <a16:creationId xmlns:a16="http://schemas.microsoft.com/office/drawing/2014/main" id="{DAE4A54A-309E-4CE1-6D5A-336BF1B6919F}"/>
                </a:ext>
              </a:extLst>
            </p:cNvPr>
            <p:cNvSpPr/>
            <p:nvPr/>
          </p:nvSpPr>
          <p:spPr bwMode="auto">
            <a:xfrm>
              <a:off x="7564301" y="310324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19" name="Triangle 9418">
              <a:extLst>
                <a:ext uri="{FF2B5EF4-FFF2-40B4-BE49-F238E27FC236}">
                  <a16:creationId xmlns:a16="http://schemas.microsoft.com/office/drawing/2014/main" id="{2110F380-2D24-D71C-BFD6-5C84FC5BA0F8}"/>
                </a:ext>
              </a:extLst>
            </p:cNvPr>
            <p:cNvSpPr/>
            <p:nvPr/>
          </p:nvSpPr>
          <p:spPr bwMode="auto">
            <a:xfrm>
              <a:off x="7580176" y="313182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20" name="Triangle 9419">
              <a:extLst>
                <a:ext uri="{FF2B5EF4-FFF2-40B4-BE49-F238E27FC236}">
                  <a16:creationId xmlns:a16="http://schemas.microsoft.com/office/drawing/2014/main" id="{E7F6F857-13F5-3FFF-F28C-F8A1900ECE2D}"/>
                </a:ext>
              </a:extLst>
            </p:cNvPr>
            <p:cNvSpPr/>
            <p:nvPr/>
          </p:nvSpPr>
          <p:spPr bwMode="auto">
            <a:xfrm>
              <a:off x="7688126" y="318579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21" name="Triangle 9420">
              <a:extLst>
                <a:ext uri="{FF2B5EF4-FFF2-40B4-BE49-F238E27FC236}">
                  <a16:creationId xmlns:a16="http://schemas.microsoft.com/office/drawing/2014/main" id="{9B3D2A63-B3E6-828A-0EA2-7F3AD4B123CD}"/>
                </a:ext>
              </a:extLst>
            </p:cNvPr>
            <p:cNvSpPr/>
            <p:nvPr/>
          </p:nvSpPr>
          <p:spPr bwMode="auto">
            <a:xfrm>
              <a:off x="7808776" y="325247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22" name="Triangle 9421">
              <a:extLst>
                <a:ext uri="{FF2B5EF4-FFF2-40B4-BE49-F238E27FC236}">
                  <a16:creationId xmlns:a16="http://schemas.microsoft.com/office/drawing/2014/main" id="{6764D94F-170D-E666-678F-0E4C259F2D6E}"/>
                </a:ext>
              </a:extLst>
            </p:cNvPr>
            <p:cNvSpPr/>
            <p:nvPr/>
          </p:nvSpPr>
          <p:spPr bwMode="auto">
            <a:xfrm>
              <a:off x="7942126" y="337820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23" name="Triangle 9422">
              <a:extLst>
                <a:ext uri="{FF2B5EF4-FFF2-40B4-BE49-F238E27FC236}">
                  <a16:creationId xmlns:a16="http://schemas.microsoft.com/office/drawing/2014/main" id="{9139F2EC-23DA-E74A-F0E6-9CD82FE9CD2D}"/>
                </a:ext>
              </a:extLst>
            </p:cNvPr>
            <p:cNvSpPr/>
            <p:nvPr/>
          </p:nvSpPr>
          <p:spPr bwMode="auto">
            <a:xfrm>
              <a:off x="8148501" y="34956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24" name="Triangle 9423">
              <a:extLst>
                <a:ext uri="{FF2B5EF4-FFF2-40B4-BE49-F238E27FC236}">
                  <a16:creationId xmlns:a16="http://schemas.microsoft.com/office/drawing/2014/main" id="{3DB9C4B0-CB8B-E99E-0839-6F8F3256984D}"/>
                </a:ext>
              </a:extLst>
            </p:cNvPr>
            <p:cNvSpPr/>
            <p:nvPr/>
          </p:nvSpPr>
          <p:spPr bwMode="auto">
            <a:xfrm>
              <a:off x="8196126" y="34956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25" name="Triangle 9424">
              <a:extLst>
                <a:ext uri="{FF2B5EF4-FFF2-40B4-BE49-F238E27FC236}">
                  <a16:creationId xmlns:a16="http://schemas.microsoft.com/office/drawing/2014/main" id="{DA9EBBE5-67C5-41A7-A84A-ACF858D9887F}"/>
                </a:ext>
              </a:extLst>
            </p:cNvPr>
            <p:cNvSpPr/>
            <p:nvPr/>
          </p:nvSpPr>
          <p:spPr bwMode="auto">
            <a:xfrm>
              <a:off x="8294551" y="353060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26" name="Triangle 9425">
              <a:extLst>
                <a:ext uri="{FF2B5EF4-FFF2-40B4-BE49-F238E27FC236}">
                  <a16:creationId xmlns:a16="http://schemas.microsoft.com/office/drawing/2014/main" id="{DCC9B2C9-0B18-4E7E-FCE9-C60392D97266}"/>
                </a:ext>
              </a:extLst>
            </p:cNvPr>
            <p:cNvSpPr/>
            <p:nvPr/>
          </p:nvSpPr>
          <p:spPr bwMode="auto">
            <a:xfrm>
              <a:off x="8377101" y="35591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27" name="Triangle 9426">
              <a:extLst>
                <a:ext uri="{FF2B5EF4-FFF2-40B4-BE49-F238E27FC236}">
                  <a16:creationId xmlns:a16="http://schemas.microsoft.com/office/drawing/2014/main" id="{3CD38190-CC72-318F-3963-9E68FC85C40E}"/>
                </a:ext>
              </a:extLst>
            </p:cNvPr>
            <p:cNvSpPr/>
            <p:nvPr/>
          </p:nvSpPr>
          <p:spPr bwMode="auto">
            <a:xfrm>
              <a:off x="8631101" y="360680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28" name="Triangle 9427">
              <a:extLst>
                <a:ext uri="{FF2B5EF4-FFF2-40B4-BE49-F238E27FC236}">
                  <a16:creationId xmlns:a16="http://schemas.microsoft.com/office/drawing/2014/main" id="{CEE52B37-F0DE-51F1-8A56-EFEEB1306612}"/>
                </a:ext>
              </a:extLst>
            </p:cNvPr>
            <p:cNvSpPr/>
            <p:nvPr/>
          </p:nvSpPr>
          <p:spPr bwMode="auto">
            <a:xfrm>
              <a:off x="8945426" y="363220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29" name="Triangle 9428">
              <a:extLst>
                <a:ext uri="{FF2B5EF4-FFF2-40B4-BE49-F238E27FC236}">
                  <a16:creationId xmlns:a16="http://schemas.microsoft.com/office/drawing/2014/main" id="{1C837AFE-62FE-4C25-5F37-EAF37727450D}"/>
                </a:ext>
              </a:extLst>
            </p:cNvPr>
            <p:cNvSpPr/>
            <p:nvPr/>
          </p:nvSpPr>
          <p:spPr bwMode="auto">
            <a:xfrm>
              <a:off x="9101001" y="36766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30" name="Triangle 9429">
              <a:extLst>
                <a:ext uri="{FF2B5EF4-FFF2-40B4-BE49-F238E27FC236}">
                  <a16:creationId xmlns:a16="http://schemas.microsoft.com/office/drawing/2014/main" id="{F00A0097-AD5C-B6AD-2D77-FCCF079DCD5C}"/>
                </a:ext>
              </a:extLst>
            </p:cNvPr>
            <p:cNvSpPr/>
            <p:nvPr/>
          </p:nvSpPr>
          <p:spPr bwMode="auto">
            <a:xfrm>
              <a:off x="9196251" y="36734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31" name="Triangle 9430">
              <a:extLst>
                <a:ext uri="{FF2B5EF4-FFF2-40B4-BE49-F238E27FC236}">
                  <a16:creationId xmlns:a16="http://schemas.microsoft.com/office/drawing/2014/main" id="{17A8342F-F1E8-FD03-79C5-983746A706BC}"/>
                </a:ext>
              </a:extLst>
            </p:cNvPr>
            <p:cNvSpPr/>
            <p:nvPr/>
          </p:nvSpPr>
          <p:spPr bwMode="auto">
            <a:xfrm>
              <a:off x="9218476" y="36734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32" name="Triangle 9431">
              <a:extLst>
                <a:ext uri="{FF2B5EF4-FFF2-40B4-BE49-F238E27FC236}">
                  <a16:creationId xmlns:a16="http://schemas.microsoft.com/office/drawing/2014/main" id="{B304710C-8651-9026-7911-9AD7F13C25E2}"/>
                </a:ext>
              </a:extLst>
            </p:cNvPr>
            <p:cNvSpPr/>
            <p:nvPr/>
          </p:nvSpPr>
          <p:spPr bwMode="auto">
            <a:xfrm>
              <a:off x="9355001" y="36734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33" name="Triangle 9432">
              <a:extLst>
                <a:ext uri="{FF2B5EF4-FFF2-40B4-BE49-F238E27FC236}">
                  <a16:creationId xmlns:a16="http://schemas.microsoft.com/office/drawing/2014/main" id="{C98678A3-177D-3EF0-9EAB-69E5EA62387A}"/>
                </a:ext>
              </a:extLst>
            </p:cNvPr>
            <p:cNvSpPr/>
            <p:nvPr/>
          </p:nvSpPr>
          <p:spPr bwMode="auto">
            <a:xfrm>
              <a:off x="9599476" y="37242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34" name="Triangle 9433">
              <a:extLst>
                <a:ext uri="{FF2B5EF4-FFF2-40B4-BE49-F238E27FC236}">
                  <a16:creationId xmlns:a16="http://schemas.microsoft.com/office/drawing/2014/main" id="{39F29FC9-6103-8675-9FB3-AE2C5D41A973}"/>
                </a:ext>
              </a:extLst>
            </p:cNvPr>
            <p:cNvSpPr/>
            <p:nvPr/>
          </p:nvSpPr>
          <p:spPr bwMode="auto">
            <a:xfrm>
              <a:off x="10205901" y="37623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35" name="Triangle 9434">
              <a:extLst>
                <a:ext uri="{FF2B5EF4-FFF2-40B4-BE49-F238E27FC236}">
                  <a16:creationId xmlns:a16="http://schemas.microsoft.com/office/drawing/2014/main" id="{32C923F0-ED92-5E8D-84F5-D5497C2ED924}"/>
                </a:ext>
              </a:extLst>
            </p:cNvPr>
            <p:cNvSpPr/>
            <p:nvPr/>
          </p:nvSpPr>
          <p:spPr bwMode="auto">
            <a:xfrm>
              <a:off x="10263051" y="37623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36" name="Triangle 9435">
              <a:extLst>
                <a:ext uri="{FF2B5EF4-FFF2-40B4-BE49-F238E27FC236}">
                  <a16:creationId xmlns:a16="http://schemas.microsoft.com/office/drawing/2014/main" id="{5DD34C8A-3F2F-0D46-9AB3-A5C9C0492D3E}"/>
                </a:ext>
              </a:extLst>
            </p:cNvPr>
            <p:cNvSpPr/>
            <p:nvPr/>
          </p:nvSpPr>
          <p:spPr bwMode="auto">
            <a:xfrm>
              <a:off x="10244001" y="375920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37" name="Triangle 9436">
              <a:extLst>
                <a:ext uri="{FF2B5EF4-FFF2-40B4-BE49-F238E27FC236}">
                  <a16:creationId xmlns:a16="http://schemas.microsoft.com/office/drawing/2014/main" id="{07C9A283-C274-E1A9-6A4B-1DD11A9F697D}"/>
                </a:ext>
              </a:extLst>
            </p:cNvPr>
            <p:cNvSpPr/>
            <p:nvPr/>
          </p:nvSpPr>
          <p:spPr bwMode="auto">
            <a:xfrm>
              <a:off x="10123351" y="37242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38" name="Triangle 9437">
              <a:extLst>
                <a:ext uri="{FF2B5EF4-FFF2-40B4-BE49-F238E27FC236}">
                  <a16:creationId xmlns:a16="http://schemas.microsoft.com/office/drawing/2014/main" id="{BA59EF79-D0E6-5E60-8722-453BA9442E1A}"/>
                </a:ext>
              </a:extLst>
            </p:cNvPr>
            <p:cNvSpPr/>
            <p:nvPr/>
          </p:nvSpPr>
          <p:spPr bwMode="auto">
            <a:xfrm>
              <a:off x="10288451" y="381000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39" name="Triangle 9438">
              <a:extLst>
                <a:ext uri="{FF2B5EF4-FFF2-40B4-BE49-F238E27FC236}">
                  <a16:creationId xmlns:a16="http://schemas.microsoft.com/office/drawing/2014/main" id="{99CB06B7-121D-15F6-AD9B-ECC5CD8896E8}"/>
                </a:ext>
              </a:extLst>
            </p:cNvPr>
            <p:cNvSpPr/>
            <p:nvPr/>
          </p:nvSpPr>
          <p:spPr bwMode="auto">
            <a:xfrm>
              <a:off x="10917101" y="38131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40" name="Triangle 9439">
              <a:extLst>
                <a:ext uri="{FF2B5EF4-FFF2-40B4-BE49-F238E27FC236}">
                  <a16:creationId xmlns:a16="http://schemas.microsoft.com/office/drawing/2014/main" id="{24D4E4CB-38B6-E3B5-4D72-C90D8B488917}"/>
                </a:ext>
              </a:extLst>
            </p:cNvPr>
            <p:cNvSpPr/>
            <p:nvPr/>
          </p:nvSpPr>
          <p:spPr bwMode="auto">
            <a:xfrm>
              <a:off x="9624876" y="372110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41" name="Triangle 9440">
              <a:extLst>
                <a:ext uri="{FF2B5EF4-FFF2-40B4-BE49-F238E27FC236}">
                  <a16:creationId xmlns:a16="http://schemas.microsoft.com/office/drawing/2014/main" id="{7BA71FBF-6F86-300F-E58F-78E0612FF51C}"/>
                </a:ext>
              </a:extLst>
            </p:cNvPr>
            <p:cNvSpPr/>
            <p:nvPr/>
          </p:nvSpPr>
          <p:spPr bwMode="auto">
            <a:xfrm>
              <a:off x="10097951" y="37274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42" name="Triangle 9441">
              <a:extLst>
                <a:ext uri="{FF2B5EF4-FFF2-40B4-BE49-F238E27FC236}">
                  <a16:creationId xmlns:a16="http://schemas.microsoft.com/office/drawing/2014/main" id="{D1FE8171-3313-9D76-C2F5-207F75A6FAE5}"/>
                </a:ext>
              </a:extLst>
            </p:cNvPr>
            <p:cNvSpPr/>
            <p:nvPr/>
          </p:nvSpPr>
          <p:spPr bwMode="auto">
            <a:xfrm>
              <a:off x="9653451" y="37242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43" name="Triangle 9442">
              <a:extLst>
                <a:ext uri="{FF2B5EF4-FFF2-40B4-BE49-F238E27FC236}">
                  <a16:creationId xmlns:a16="http://schemas.microsoft.com/office/drawing/2014/main" id="{5A2CF780-E740-00B0-3F9B-70CA77F15660}"/>
                </a:ext>
              </a:extLst>
            </p:cNvPr>
            <p:cNvSpPr/>
            <p:nvPr/>
          </p:nvSpPr>
          <p:spPr bwMode="auto">
            <a:xfrm>
              <a:off x="9697901" y="37242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44" name="Triangle 9443">
              <a:extLst>
                <a:ext uri="{FF2B5EF4-FFF2-40B4-BE49-F238E27FC236}">
                  <a16:creationId xmlns:a16="http://schemas.microsoft.com/office/drawing/2014/main" id="{FCEE4BF5-8181-0FD0-C7FA-17712DBDDD61}"/>
                </a:ext>
              </a:extLst>
            </p:cNvPr>
            <p:cNvSpPr/>
            <p:nvPr/>
          </p:nvSpPr>
          <p:spPr bwMode="auto">
            <a:xfrm>
              <a:off x="9736001" y="37274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45" name="Triangle 9444">
              <a:extLst>
                <a:ext uri="{FF2B5EF4-FFF2-40B4-BE49-F238E27FC236}">
                  <a16:creationId xmlns:a16="http://schemas.microsoft.com/office/drawing/2014/main" id="{37AF8F51-8F13-7813-75FD-8A1F32817696}"/>
                </a:ext>
              </a:extLst>
            </p:cNvPr>
            <p:cNvSpPr/>
            <p:nvPr/>
          </p:nvSpPr>
          <p:spPr bwMode="auto">
            <a:xfrm>
              <a:off x="9767751" y="37274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46" name="Triangle 9445">
              <a:extLst>
                <a:ext uri="{FF2B5EF4-FFF2-40B4-BE49-F238E27FC236}">
                  <a16:creationId xmlns:a16="http://schemas.microsoft.com/office/drawing/2014/main" id="{D3D51CD6-D27F-CA69-B278-F74C3CBD6DF9}"/>
                </a:ext>
              </a:extLst>
            </p:cNvPr>
            <p:cNvSpPr/>
            <p:nvPr/>
          </p:nvSpPr>
          <p:spPr bwMode="auto">
            <a:xfrm>
              <a:off x="9809026" y="37274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47" name="Triangle 9446">
              <a:extLst>
                <a:ext uri="{FF2B5EF4-FFF2-40B4-BE49-F238E27FC236}">
                  <a16:creationId xmlns:a16="http://schemas.microsoft.com/office/drawing/2014/main" id="{717F03C3-5EED-522C-2B12-0C93957A925E}"/>
                </a:ext>
              </a:extLst>
            </p:cNvPr>
            <p:cNvSpPr/>
            <p:nvPr/>
          </p:nvSpPr>
          <p:spPr bwMode="auto">
            <a:xfrm>
              <a:off x="9847126" y="37242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48" name="Triangle 9447">
              <a:extLst>
                <a:ext uri="{FF2B5EF4-FFF2-40B4-BE49-F238E27FC236}">
                  <a16:creationId xmlns:a16="http://schemas.microsoft.com/office/drawing/2014/main" id="{61BD6F3B-301F-7F23-2EF4-F82E6697144C}"/>
                </a:ext>
              </a:extLst>
            </p:cNvPr>
            <p:cNvSpPr/>
            <p:nvPr/>
          </p:nvSpPr>
          <p:spPr bwMode="auto">
            <a:xfrm>
              <a:off x="9891576" y="37242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49" name="Triangle 9448">
              <a:extLst>
                <a:ext uri="{FF2B5EF4-FFF2-40B4-BE49-F238E27FC236}">
                  <a16:creationId xmlns:a16="http://schemas.microsoft.com/office/drawing/2014/main" id="{6871AE12-9AC8-2180-DB6A-606078C88C8A}"/>
                </a:ext>
              </a:extLst>
            </p:cNvPr>
            <p:cNvSpPr/>
            <p:nvPr/>
          </p:nvSpPr>
          <p:spPr bwMode="auto">
            <a:xfrm>
              <a:off x="9923326" y="37242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50" name="Triangle 9449">
              <a:extLst>
                <a:ext uri="{FF2B5EF4-FFF2-40B4-BE49-F238E27FC236}">
                  <a16:creationId xmlns:a16="http://schemas.microsoft.com/office/drawing/2014/main" id="{263244EB-68DC-4177-91A8-4DD3E8D38227}"/>
                </a:ext>
              </a:extLst>
            </p:cNvPr>
            <p:cNvSpPr/>
            <p:nvPr/>
          </p:nvSpPr>
          <p:spPr bwMode="auto">
            <a:xfrm>
              <a:off x="9958251" y="37242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51" name="Triangle 9450">
              <a:extLst>
                <a:ext uri="{FF2B5EF4-FFF2-40B4-BE49-F238E27FC236}">
                  <a16:creationId xmlns:a16="http://schemas.microsoft.com/office/drawing/2014/main" id="{03D53AE6-6587-101F-02B1-F91853B02CB1}"/>
                </a:ext>
              </a:extLst>
            </p:cNvPr>
            <p:cNvSpPr/>
            <p:nvPr/>
          </p:nvSpPr>
          <p:spPr bwMode="auto">
            <a:xfrm>
              <a:off x="9986826" y="37274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52" name="Triangle 9451">
              <a:extLst>
                <a:ext uri="{FF2B5EF4-FFF2-40B4-BE49-F238E27FC236}">
                  <a16:creationId xmlns:a16="http://schemas.microsoft.com/office/drawing/2014/main" id="{5748C58D-C2D6-9489-F216-B9E1E78993F2}"/>
                </a:ext>
              </a:extLst>
            </p:cNvPr>
            <p:cNvSpPr/>
            <p:nvPr/>
          </p:nvSpPr>
          <p:spPr bwMode="auto">
            <a:xfrm>
              <a:off x="10018576" y="37274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53" name="Triangle 9452">
              <a:extLst>
                <a:ext uri="{FF2B5EF4-FFF2-40B4-BE49-F238E27FC236}">
                  <a16:creationId xmlns:a16="http://schemas.microsoft.com/office/drawing/2014/main" id="{0F0E5C45-908B-BA52-460B-2BF32DC35C89}"/>
                </a:ext>
              </a:extLst>
            </p:cNvPr>
            <p:cNvSpPr/>
            <p:nvPr/>
          </p:nvSpPr>
          <p:spPr bwMode="auto">
            <a:xfrm>
              <a:off x="10050326" y="37274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54" name="Triangle 9453">
              <a:extLst>
                <a:ext uri="{FF2B5EF4-FFF2-40B4-BE49-F238E27FC236}">
                  <a16:creationId xmlns:a16="http://schemas.microsoft.com/office/drawing/2014/main" id="{E041DFAB-A194-C185-7753-41FF2F37C14D}"/>
                </a:ext>
              </a:extLst>
            </p:cNvPr>
            <p:cNvSpPr/>
            <p:nvPr/>
          </p:nvSpPr>
          <p:spPr bwMode="auto">
            <a:xfrm>
              <a:off x="10780576" y="38131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55" name="Triangle 9454">
              <a:extLst>
                <a:ext uri="{FF2B5EF4-FFF2-40B4-BE49-F238E27FC236}">
                  <a16:creationId xmlns:a16="http://schemas.microsoft.com/office/drawing/2014/main" id="{6FA57BA7-193E-07B2-F31F-1AC27D250CF6}"/>
                </a:ext>
              </a:extLst>
            </p:cNvPr>
            <p:cNvSpPr/>
            <p:nvPr/>
          </p:nvSpPr>
          <p:spPr bwMode="auto">
            <a:xfrm>
              <a:off x="10313851" y="381000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56" name="Triangle 9455">
              <a:extLst>
                <a:ext uri="{FF2B5EF4-FFF2-40B4-BE49-F238E27FC236}">
                  <a16:creationId xmlns:a16="http://schemas.microsoft.com/office/drawing/2014/main" id="{EEA99FCC-659A-C48D-56E4-3B147BA87B44}"/>
                </a:ext>
              </a:extLst>
            </p:cNvPr>
            <p:cNvSpPr/>
            <p:nvPr/>
          </p:nvSpPr>
          <p:spPr bwMode="auto">
            <a:xfrm>
              <a:off x="10351951" y="381000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58" name="Triangle 9457">
              <a:extLst>
                <a:ext uri="{FF2B5EF4-FFF2-40B4-BE49-F238E27FC236}">
                  <a16:creationId xmlns:a16="http://schemas.microsoft.com/office/drawing/2014/main" id="{E35E6876-B362-D2C9-CAE5-AFB4A209DF32}"/>
                </a:ext>
              </a:extLst>
            </p:cNvPr>
            <p:cNvSpPr/>
            <p:nvPr/>
          </p:nvSpPr>
          <p:spPr bwMode="auto">
            <a:xfrm>
              <a:off x="10421801" y="381000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59" name="Triangle 9458">
              <a:extLst>
                <a:ext uri="{FF2B5EF4-FFF2-40B4-BE49-F238E27FC236}">
                  <a16:creationId xmlns:a16="http://schemas.microsoft.com/office/drawing/2014/main" id="{322B0FF2-03BE-9A39-E9B4-95CAA6854920}"/>
                </a:ext>
              </a:extLst>
            </p:cNvPr>
            <p:cNvSpPr/>
            <p:nvPr/>
          </p:nvSpPr>
          <p:spPr bwMode="auto">
            <a:xfrm>
              <a:off x="10755176" y="381000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60" name="Triangle 9459">
              <a:extLst>
                <a:ext uri="{FF2B5EF4-FFF2-40B4-BE49-F238E27FC236}">
                  <a16:creationId xmlns:a16="http://schemas.microsoft.com/office/drawing/2014/main" id="{613928F2-1E06-F0DE-8DA1-ADF57B8325B3}"/>
                </a:ext>
              </a:extLst>
            </p:cNvPr>
            <p:cNvSpPr/>
            <p:nvPr/>
          </p:nvSpPr>
          <p:spPr bwMode="auto">
            <a:xfrm>
              <a:off x="10669451" y="38131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61" name="Triangle 9460">
              <a:extLst>
                <a:ext uri="{FF2B5EF4-FFF2-40B4-BE49-F238E27FC236}">
                  <a16:creationId xmlns:a16="http://schemas.microsoft.com/office/drawing/2014/main" id="{96203130-A46C-6180-6B47-4C2DB33496EC}"/>
                </a:ext>
              </a:extLst>
            </p:cNvPr>
            <p:cNvSpPr/>
            <p:nvPr/>
          </p:nvSpPr>
          <p:spPr bwMode="auto">
            <a:xfrm>
              <a:off x="10450376" y="38131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62" name="Triangle 9461">
              <a:extLst>
                <a:ext uri="{FF2B5EF4-FFF2-40B4-BE49-F238E27FC236}">
                  <a16:creationId xmlns:a16="http://schemas.microsoft.com/office/drawing/2014/main" id="{18C96BD4-D09E-014C-0F5A-3BB74FB57339}"/>
                </a:ext>
              </a:extLst>
            </p:cNvPr>
            <p:cNvSpPr/>
            <p:nvPr/>
          </p:nvSpPr>
          <p:spPr bwMode="auto">
            <a:xfrm>
              <a:off x="10488476" y="38131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63" name="Triangle 9462">
              <a:extLst>
                <a:ext uri="{FF2B5EF4-FFF2-40B4-BE49-F238E27FC236}">
                  <a16:creationId xmlns:a16="http://schemas.microsoft.com/office/drawing/2014/main" id="{144CADAC-0E9F-6903-9DFC-4ACD23A45BE0}"/>
                </a:ext>
              </a:extLst>
            </p:cNvPr>
            <p:cNvSpPr/>
            <p:nvPr/>
          </p:nvSpPr>
          <p:spPr bwMode="auto">
            <a:xfrm>
              <a:off x="10517051" y="38131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64" name="Triangle 9463">
              <a:extLst>
                <a:ext uri="{FF2B5EF4-FFF2-40B4-BE49-F238E27FC236}">
                  <a16:creationId xmlns:a16="http://schemas.microsoft.com/office/drawing/2014/main" id="{FC62AC83-DF7F-DCD6-5707-FFFDCC187369}"/>
                </a:ext>
              </a:extLst>
            </p:cNvPr>
            <p:cNvSpPr/>
            <p:nvPr/>
          </p:nvSpPr>
          <p:spPr bwMode="auto">
            <a:xfrm>
              <a:off x="10548801" y="381000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65" name="Triangle 9464">
              <a:extLst>
                <a:ext uri="{FF2B5EF4-FFF2-40B4-BE49-F238E27FC236}">
                  <a16:creationId xmlns:a16="http://schemas.microsoft.com/office/drawing/2014/main" id="{C2AA5FC9-C273-6B32-1A7A-6E76C2E8CFAF}"/>
                </a:ext>
              </a:extLst>
            </p:cNvPr>
            <p:cNvSpPr/>
            <p:nvPr/>
          </p:nvSpPr>
          <p:spPr bwMode="auto">
            <a:xfrm>
              <a:off x="10609126" y="38131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66" name="Triangle 9465">
              <a:extLst>
                <a:ext uri="{FF2B5EF4-FFF2-40B4-BE49-F238E27FC236}">
                  <a16:creationId xmlns:a16="http://schemas.microsoft.com/office/drawing/2014/main" id="{BABDE6F0-167B-4D60-88DB-07E679DC1117}"/>
                </a:ext>
              </a:extLst>
            </p:cNvPr>
            <p:cNvSpPr/>
            <p:nvPr/>
          </p:nvSpPr>
          <p:spPr bwMode="auto">
            <a:xfrm>
              <a:off x="10640876" y="381000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sp>
        <p:nvSpPr>
          <p:cNvPr id="9411" name="Freeform 9410">
            <a:extLst>
              <a:ext uri="{FF2B5EF4-FFF2-40B4-BE49-F238E27FC236}">
                <a16:creationId xmlns:a16="http://schemas.microsoft.com/office/drawing/2014/main" id="{3CA962BF-FCEC-67FF-6F10-B7797E97C7CD}"/>
              </a:ext>
            </a:extLst>
          </p:cNvPr>
          <p:cNvSpPr/>
          <p:nvPr/>
        </p:nvSpPr>
        <p:spPr bwMode="auto">
          <a:xfrm>
            <a:off x="6991350" y="3183060"/>
            <a:ext cx="3952875" cy="768350"/>
          </a:xfrm>
          <a:custGeom>
            <a:avLst/>
            <a:gdLst>
              <a:gd name="connsiteX0" fmla="*/ 3952875 w 3952875"/>
              <a:gd name="connsiteY0" fmla="*/ 768350 h 768350"/>
              <a:gd name="connsiteX1" fmla="*/ 3324225 w 3952875"/>
              <a:gd name="connsiteY1" fmla="*/ 768350 h 768350"/>
              <a:gd name="connsiteX2" fmla="*/ 3324225 w 3952875"/>
              <a:gd name="connsiteY2" fmla="*/ 717550 h 768350"/>
              <a:gd name="connsiteX3" fmla="*/ 3248025 w 3952875"/>
              <a:gd name="connsiteY3" fmla="*/ 717550 h 768350"/>
              <a:gd name="connsiteX4" fmla="*/ 3248025 w 3952875"/>
              <a:gd name="connsiteY4" fmla="*/ 676275 h 768350"/>
              <a:gd name="connsiteX5" fmla="*/ 2514600 w 3952875"/>
              <a:gd name="connsiteY5" fmla="*/ 676275 h 768350"/>
              <a:gd name="connsiteX6" fmla="*/ 2514600 w 3952875"/>
              <a:gd name="connsiteY6" fmla="*/ 676275 h 768350"/>
              <a:gd name="connsiteX7" fmla="*/ 2514600 w 3952875"/>
              <a:gd name="connsiteY7" fmla="*/ 676275 h 768350"/>
              <a:gd name="connsiteX8" fmla="*/ 2514600 w 3952875"/>
              <a:gd name="connsiteY8" fmla="*/ 657225 h 768350"/>
              <a:gd name="connsiteX9" fmla="*/ 2438400 w 3952875"/>
              <a:gd name="connsiteY9" fmla="*/ 657225 h 768350"/>
              <a:gd name="connsiteX10" fmla="*/ 2438400 w 3952875"/>
              <a:gd name="connsiteY10" fmla="*/ 631825 h 768350"/>
              <a:gd name="connsiteX11" fmla="*/ 2060575 w 3952875"/>
              <a:gd name="connsiteY11" fmla="*/ 631825 h 768350"/>
              <a:gd name="connsiteX12" fmla="*/ 2060575 w 3952875"/>
              <a:gd name="connsiteY12" fmla="*/ 603250 h 768350"/>
              <a:gd name="connsiteX13" fmla="*/ 1997075 w 3952875"/>
              <a:gd name="connsiteY13" fmla="*/ 603250 h 768350"/>
              <a:gd name="connsiteX14" fmla="*/ 1997075 w 3952875"/>
              <a:gd name="connsiteY14" fmla="*/ 590550 h 768350"/>
              <a:gd name="connsiteX15" fmla="*/ 1714500 w 3952875"/>
              <a:gd name="connsiteY15" fmla="*/ 590550 h 768350"/>
              <a:gd name="connsiteX16" fmla="*/ 1714500 w 3952875"/>
              <a:gd name="connsiteY16" fmla="*/ 561975 h 768350"/>
              <a:gd name="connsiteX17" fmla="*/ 1549400 w 3952875"/>
              <a:gd name="connsiteY17" fmla="*/ 561975 h 768350"/>
              <a:gd name="connsiteX18" fmla="*/ 1549400 w 3952875"/>
              <a:gd name="connsiteY18" fmla="*/ 546100 h 768350"/>
              <a:gd name="connsiteX19" fmla="*/ 1479550 w 3952875"/>
              <a:gd name="connsiteY19" fmla="*/ 546100 h 768350"/>
              <a:gd name="connsiteX20" fmla="*/ 1479550 w 3952875"/>
              <a:gd name="connsiteY20" fmla="*/ 533400 h 768350"/>
              <a:gd name="connsiteX21" fmla="*/ 1422400 w 3952875"/>
              <a:gd name="connsiteY21" fmla="*/ 533400 h 768350"/>
              <a:gd name="connsiteX22" fmla="*/ 1422400 w 3952875"/>
              <a:gd name="connsiteY22" fmla="*/ 498475 h 768350"/>
              <a:gd name="connsiteX23" fmla="*/ 1333500 w 3952875"/>
              <a:gd name="connsiteY23" fmla="*/ 498475 h 768350"/>
              <a:gd name="connsiteX24" fmla="*/ 1333500 w 3952875"/>
              <a:gd name="connsiteY24" fmla="*/ 466725 h 768350"/>
              <a:gd name="connsiteX25" fmla="*/ 1276350 w 3952875"/>
              <a:gd name="connsiteY25" fmla="*/ 466725 h 768350"/>
              <a:gd name="connsiteX26" fmla="*/ 1276350 w 3952875"/>
              <a:gd name="connsiteY26" fmla="*/ 450850 h 768350"/>
              <a:gd name="connsiteX27" fmla="*/ 1155700 w 3952875"/>
              <a:gd name="connsiteY27" fmla="*/ 450850 h 768350"/>
              <a:gd name="connsiteX28" fmla="*/ 1155700 w 3952875"/>
              <a:gd name="connsiteY28" fmla="*/ 438150 h 768350"/>
              <a:gd name="connsiteX29" fmla="*/ 1155700 w 3952875"/>
              <a:gd name="connsiteY29" fmla="*/ 438150 h 768350"/>
              <a:gd name="connsiteX30" fmla="*/ 1155700 w 3952875"/>
              <a:gd name="connsiteY30" fmla="*/ 438150 h 768350"/>
              <a:gd name="connsiteX31" fmla="*/ 1123950 w 3952875"/>
              <a:gd name="connsiteY31" fmla="*/ 438150 h 768350"/>
              <a:gd name="connsiteX32" fmla="*/ 1123950 w 3952875"/>
              <a:gd name="connsiteY32" fmla="*/ 409575 h 768350"/>
              <a:gd name="connsiteX33" fmla="*/ 1089025 w 3952875"/>
              <a:gd name="connsiteY33" fmla="*/ 409575 h 768350"/>
              <a:gd name="connsiteX34" fmla="*/ 1089025 w 3952875"/>
              <a:gd name="connsiteY34" fmla="*/ 377825 h 768350"/>
              <a:gd name="connsiteX35" fmla="*/ 1089025 w 3952875"/>
              <a:gd name="connsiteY35" fmla="*/ 377825 h 768350"/>
              <a:gd name="connsiteX36" fmla="*/ 1069975 w 3952875"/>
              <a:gd name="connsiteY36" fmla="*/ 377825 h 768350"/>
              <a:gd name="connsiteX37" fmla="*/ 1069975 w 3952875"/>
              <a:gd name="connsiteY37" fmla="*/ 377825 h 768350"/>
              <a:gd name="connsiteX38" fmla="*/ 1069975 w 3952875"/>
              <a:gd name="connsiteY38" fmla="*/ 377825 h 768350"/>
              <a:gd name="connsiteX39" fmla="*/ 1069975 w 3952875"/>
              <a:gd name="connsiteY39" fmla="*/ 355600 h 768350"/>
              <a:gd name="connsiteX40" fmla="*/ 1012825 w 3952875"/>
              <a:gd name="connsiteY40" fmla="*/ 355600 h 768350"/>
              <a:gd name="connsiteX41" fmla="*/ 1012825 w 3952875"/>
              <a:gd name="connsiteY41" fmla="*/ 327025 h 768350"/>
              <a:gd name="connsiteX42" fmla="*/ 962025 w 3952875"/>
              <a:gd name="connsiteY42" fmla="*/ 327025 h 768350"/>
              <a:gd name="connsiteX43" fmla="*/ 962025 w 3952875"/>
              <a:gd name="connsiteY43" fmla="*/ 295275 h 768350"/>
              <a:gd name="connsiteX44" fmla="*/ 930275 w 3952875"/>
              <a:gd name="connsiteY44" fmla="*/ 295275 h 768350"/>
              <a:gd name="connsiteX45" fmla="*/ 930275 w 3952875"/>
              <a:gd name="connsiteY45" fmla="*/ 279400 h 768350"/>
              <a:gd name="connsiteX46" fmla="*/ 930275 w 3952875"/>
              <a:gd name="connsiteY46" fmla="*/ 279400 h 768350"/>
              <a:gd name="connsiteX47" fmla="*/ 911225 w 3952875"/>
              <a:gd name="connsiteY47" fmla="*/ 279400 h 768350"/>
              <a:gd name="connsiteX48" fmla="*/ 911225 w 3952875"/>
              <a:gd name="connsiteY48" fmla="*/ 279400 h 768350"/>
              <a:gd name="connsiteX49" fmla="*/ 911225 w 3952875"/>
              <a:gd name="connsiteY49" fmla="*/ 257175 h 768350"/>
              <a:gd name="connsiteX50" fmla="*/ 882650 w 3952875"/>
              <a:gd name="connsiteY50" fmla="*/ 257175 h 768350"/>
              <a:gd name="connsiteX51" fmla="*/ 882650 w 3952875"/>
              <a:gd name="connsiteY51" fmla="*/ 231775 h 768350"/>
              <a:gd name="connsiteX52" fmla="*/ 841375 w 3952875"/>
              <a:gd name="connsiteY52" fmla="*/ 231775 h 768350"/>
              <a:gd name="connsiteX53" fmla="*/ 841375 w 3952875"/>
              <a:gd name="connsiteY53" fmla="*/ 200025 h 768350"/>
              <a:gd name="connsiteX54" fmla="*/ 809625 w 3952875"/>
              <a:gd name="connsiteY54" fmla="*/ 200025 h 768350"/>
              <a:gd name="connsiteX55" fmla="*/ 809625 w 3952875"/>
              <a:gd name="connsiteY55" fmla="*/ 158750 h 768350"/>
              <a:gd name="connsiteX56" fmla="*/ 777875 w 3952875"/>
              <a:gd name="connsiteY56" fmla="*/ 158750 h 768350"/>
              <a:gd name="connsiteX57" fmla="*/ 777875 w 3952875"/>
              <a:gd name="connsiteY57" fmla="*/ 133350 h 768350"/>
              <a:gd name="connsiteX58" fmla="*/ 704850 w 3952875"/>
              <a:gd name="connsiteY58" fmla="*/ 133350 h 768350"/>
              <a:gd name="connsiteX59" fmla="*/ 704850 w 3952875"/>
              <a:gd name="connsiteY59" fmla="*/ 98425 h 768350"/>
              <a:gd name="connsiteX60" fmla="*/ 615950 w 3952875"/>
              <a:gd name="connsiteY60" fmla="*/ 98425 h 768350"/>
              <a:gd name="connsiteX61" fmla="*/ 615950 w 3952875"/>
              <a:gd name="connsiteY61" fmla="*/ 60325 h 768350"/>
              <a:gd name="connsiteX62" fmla="*/ 431800 w 3952875"/>
              <a:gd name="connsiteY62" fmla="*/ 60325 h 768350"/>
              <a:gd name="connsiteX63" fmla="*/ 431800 w 3952875"/>
              <a:gd name="connsiteY63" fmla="*/ 31750 h 768350"/>
              <a:gd name="connsiteX64" fmla="*/ 361950 w 3952875"/>
              <a:gd name="connsiteY64" fmla="*/ 31750 h 768350"/>
              <a:gd name="connsiteX65" fmla="*/ 361950 w 3952875"/>
              <a:gd name="connsiteY65" fmla="*/ 15875 h 768350"/>
              <a:gd name="connsiteX66" fmla="*/ 200025 w 3952875"/>
              <a:gd name="connsiteY66" fmla="*/ 15875 h 768350"/>
              <a:gd name="connsiteX67" fmla="*/ 200025 w 3952875"/>
              <a:gd name="connsiteY67" fmla="*/ 15875 h 768350"/>
              <a:gd name="connsiteX68" fmla="*/ 184150 w 3952875"/>
              <a:gd name="connsiteY68" fmla="*/ 0 h 768350"/>
              <a:gd name="connsiteX69" fmla="*/ 0 w 3952875"/>
              <a:gd name="connsiteY69" fmla="*/ 0 h 76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52875" h="768350">
                <a:moveTo>
                  <a:pt x="3952875" y="768350"/>
                </a:moveTo>
                <a:lnTo>
                  <a:pt x="3324225" y="768350"/>
                </a:lnTo>
                <a:lnTo>
                  <a:pt x="3324225" y="717550"/>
                </a:lnTo>
                <a:lnTo>
                  <a:pt x="3248025" y="717550"/>
                </a:lnTo>
                <a:lnTo>
                  <a:pt x="3248025" y="676275"/>
                </a:lnTo>
                <a:lnTo>
                  <a:pt x="2514600" y="676275"/>
                </a:lnTo>
                <a:lnTo>
                  <a:pt x="2514600" y="676275"/>
                </a:lnTo>
                <a:lnTo>
                  <a:pt x="2514600" y="676275"/>
                </a:lnTo>
                <a:lnTo>
                  <a:pt x="2514600" y="657225"/>
                </a:lnTo>
                <a:lnTo>
                  <a:pt x="2438400" y="657225"/>
                </a:lnTo>
                <a:lnTo>
                  <a:pt x="2438400" y="631825"/>
                </a:lnTo>
                <a:lnTo>
                  <a:pt x="2060575" y="631825"/>
                </a:lnTo>
                <a:lnTo>
                  <a:pt x="2060575" y="603250"/>
                </a:lnTo>
                <a:lnTo>
                  <a:pt x="1997075" y="603250"/>
                </a:lnTo>
                <a:lnTo>
                  <a:pt x="1997075" y="590550"/>
                </a:lnTo>
                <a:lnTo>
                  <a:pt x="1714500" y="590550"/>
                </a:lnTo>
                <a:lnTo>
                  <a:pt x="1714500" y="561975"/>
                </a:lnTo>
                <a:lnTo>
                  <a:pt x="1549400" y="561975"/>
                </a:lnTo>
                <a:lnTo>
                  <a:pt x="1549400" y="546100"/>
                </a:lnTo>
                <a:lnTo>
                  <a:pt x="1479550" y="546100"/>
                </a:lnTo>
                <a:lnTo>
                  <a:pt x="1479550" y="533400"/>
                </a:lnTo>
                <a:lnTo>
                  <a:pt x="1422400" y="533400"/>
                </a:lnTo>
                <a:lnTo>
                  <a:pt x="1422400" y="498475"/>
                </a:lnTo>
                <a:lnTo>
                  <a:pt x="1333500" y="498475"/>
                </a:lnTo>
                <a:lnTo>
                  <a:pt x="1333500" y="466725"/>
                </a:lnTo>
                <a:lnTo>
                  <a:pt x="1276350" y="466725"/>
                </a:lnTo>
                <a:lnTo>
                  <a:pt x="1276350" y="450850"/>
                </a:lnTo>
                <a:lnTo>
                  <a:pt x="1155700" y="450850"/>
                </a:lnTo>
                <a:lnTo>
                  <a:pt x="1155700" y="438150"/>
                </a:lnTo>
                <a:lnTo>
                  <a:pt x="1155700" y="438150"/>
                </a:lnTo>
                <a:lnTo>
                  <a:pt x="1155700" y="438150"/>
                </a:lnTo>
                <a:lnTo>
                  <a:pt x="1123950" y="438150"/>
                </a:lnTo>
                <a:lnTo>
                  <a:pt x="1123950" y="409575"/>
                </a:lnTo>
                <a:lnTo>
                  <a:pt x="1089025" y="409575"/>
                </a:lnTo>
                <a:lnTo>
                  <a:pt x="1089025" y="377825"/>
                </a:lnTo>
                <a:lnTo>
                  <a:pt x="1089025" y="377825"/>
                </a:lnTo>
                <a:lnTo>
                  <a:pt x="1069975" y="377825"/>
                </a:lnTo>
                <a:lnTo>
                  <a:pt x="1069975" y="377825"/>
                </a:lnTo>
                <a:lnTo>
                  <a:pt x="1069975" y="377825"/>
                </a:lnTo>
                <a:lnTo>
                  <a:pt x="1069975" y="355600"/>
                </a:lnTo>
                <a:lnTo>
                  <a:pt x="1012825" y="355600"/>
                </a:lnTo>
                <a:lnTo>
                  <a:pt x="1012825" y="327025"/>
                </a:lnTo>
                <a:lnTo>
                  <a:pt x="962025" y="327025"/>
                </a:lnTo>
                <a:lnTo>
                  <a:pt x="962025" y="295275"/>
                </a:lnTo>
                <a:lnTo>
                  <a:pt x="930275" y="295275"/>
                </a:lnTo>
                <a:lnTo>
                  <a:pt x="930275" y="279400"/>
                </a:lnTo>
                <a:lnTo>
                  <a:pt x="930275" y="279400"/>
                </a:lnTo>
                <a:lnTo>
                  <a:pt x="911225" y="279400"/>
                </a:lnTo>
                <a:lnTo>
                  <a:pt x="911225" y="279400"/>
                </a:lnTo>
                <a:lnTo>
                  <a:pt x="911225" y="257175"/>
                </a:lnTo>
                <a:lnTo>
                  <a:pt x="882650" y="257175"/>
                </a:lnTo>
                <a:lnTo>
                  <a:pt x="882650" y="231775"/>
                </a:lnTo>
                <a:lnTo>
                  <a:pt x="841375" y="231775"/>
                </a:lnTo>
                <a:lnTo>
                  <a:pt x="841375" y="200025"/>
                </a:lnTo>
                <a:lnTo>
                  <a:pt x="809625" y="200025"/>
                </a:lnTo>
                <a:lnTo>
                  <a:pt x="809625" y="158750"/>
                </a:lnTo>
                <a:lnTo>
                  <a:pt x="777875" y="158750"/>
                </a:lnTo>
                <a:lnTo>
                  <a:pt x="777875" y="133350"/>
                </a:lnTo>
                <a:lnTo>
                  <a:pt x="704850" y="133350"/>
                </a:lnTo>
                <a:lnTo>
                  <a:pt x="704850" y="98425"/>
                </a:lnTo>
                <a:lnTo>
                  <a:pt x="615950" y="98425"/>
                </a:lnTo>
                <a:lnTo>
                  <a:pt x="615950" y="60325"/>
                </a:lnTo>
                <a:lnTo>
                  <a:pt x="431800" y="60325"/>
                </a:lnTo>
                <a:lnTo>
                  <a:pt x="431800" y="31750"/>
                </a:lnTo>
                <a:lnTo>
                  <a:pt x="361950" y="31750"/>
                </a:lnTo>
                <a:lnTo>
                  <a:pt x="361950" y="15875"/>
                </a:lnTo>
                <a:lnTo>
                  <a:pt x="200025" y="15875"/>
                </a:lnTo>
                <a:lnTo>
                  <a:pt x="200025" y="15875"/>
                </a:lnTo>
                <a:lnTo>
                  <a:pt x="184150" y="0"/>
                </a:lnTo>
                <a:lnTo>
                  <a:pt x="0" y="0"/>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409" name="Freeform 9408">
            <a:extLst>
              <a:ext uri="{FF2B5EF4-FFF2-40B4-BE49-F238E27FC236}">
                <a16:creationId xmlns:a16="http://schemas.microsoft.com/office/drawing/2014/main" id="{8748FFF4-E69C-9699-86DE-FFE09D7DC8B0}"/>
              </a:ext>
            </a:extLst>
          </p:cNvPr>
          <p:cNvSpPr/>
          <p:nvPr/>
        </p:nvSpPr>
        <p:spPr bwMode="auto">
          <a:xfrm>
            <a:off x="6988175" y="3170360"/>
            <a:ext cx="3873500" cy="498475"/>
          </a:xfrm>
          <a:custGeom>
            <a:avLst/>
            <a:gdLst>
              <a:gd name="connsiteX0" fmla="*/ 0 w 3873500"/>
              <a:gd name="connsiteY0" fmla="*/ 0 h 498475"/>
              <a:gd name="connsiteX1" fmla="*/ 171450 w 3873500"/>
              <a:gd name="connsiteY1" fmla="*/ 0 h 498475"/>
              <a:gd name="connsiteX2" fmla="*/ 171450 w 3873500"/>
              <a:gd name="connsiteY2" fmla="*/ 15875 h 498475"/>
              <a:gd name="connsiteX3" fmla="*/ 241300 w 3873500"/>
              <a:gd name="connsiteY3" fmla="*/ 15875 h 498475"/>
              <a:gd name="connsiteX4" fmla="*/ 241300 w 3873500"/>
              <a:gd name="connsiteY4" fmla="*/ 41275 h 498475"/>
              <a:gd name="connsiteX5" fmla="*/ 358775 w 3873500"/>
              <a:gd name="connsiteY5" fmla="*/ 41275 h 498475"/>
              <a:gd name="connsiteX6" fmla="*/ 358775 w 3873500"/>
              <a:gd name="connsiteY6" fmla="*/ 47625 h 498475"/>
              <a:gd name="connsiteX7" fmla="*/ 571500 w 3873500"/>
              <a:gd name="connsiteY7" fmla="*/ 47625 h 498475"/>
              <a:gd name="connsiteX8" fmla="*/ 571500 w 3873500"/>
              <a:gd name="connsiteY8" fmla="*/ 47625 h 498475"/>
              <a:gd name="connsiteX9" fmla="*/ 571500 w 3873500"/>
              <a:gd name="connsiteY9" fmla="*/ 69850 h 498475"/>
              <a:gd name="connsiteX10" fmla="*/ 647700 w 3873500"/>
              <a:gd name="connsiteY10" fmla="*/ 69850 h 498475"/>
              <a:gd name="connsiteX11" fmla="*/ 647700 w 3873500"/>
              <a:gd name="connsiteY11" fmla="*/ 69850 h 498475"/>
              <a:gd name="connsiteX12" fmla="*/ 666750 w 3873500"/>
              <a:gd name="connsiteY12" fmla="*/ 88900 h 498475"/>
              <a:gd name="connsiteX13" fmla="*/ 666750 w 3873500"/>
              <a:gd name="connsiteY13" fmla="*/ 114300 h 498475"/>
              <a:gd name="connsiteX14" fmla="*/ 666750 w 3873500"/>
              <a:gd name="connsiteY14" fmla="*/ 114300 h 498475"/>
              <a:gd name="connsiteX15" fmla="*/ 679450 w 3873500"/>
              <a:gd name="connsiteY15" fmla="*/ 127000 h 498475"/>
              <a:gd name="connsiteX16" fmla="*/ 723900 w 3873500"/>
              <a:gd name="connsiteY16" fmla="*/ 127000 h 498475"/>
              <a:gd name="connsiteX17" fmla="*/ 723900 w 3873500"/>
              <a:gd name="connsiteY17" fmla="*/ 139700 h 498475"/>
              <a:gd name="connsiteX18" fmla="*/ 758825 w 3873500"/>
              <a:gd name="connsiteY18" fmla="*/ 139700 h 498475"/>
              <a:gd name="connsiteX19" fmla="*/ 758825 w 3873500"/>
              <a:gd name="connsiteY19" fmla="*/ 158750 h 498475"/>
              <a:gd name="connsiteX20" fmla="*/ 790575 w 3873500"/>
              <a:gd name="connsiteY20" fmla="*/ 158750 h 498475"/>
              <a:gd name="connsiteX21" fmla="*/ 790575 w 3873500"/>
              <a:gd name="connsiteY21" fmla="*/ 165100 h 498475"/>
              <a:gd name="connsiteX22" fmla="*/ 857250 w 3873500"/>
              <a:gd name="connsiteY22" fmla="*/ 165100 h 498475"/>
              <a:gd name="connsiteX23" fmla="*/ 857250 w 3873500"/>
              <a:gd name="connsiteY23" fmla="*/ 184150 h 498475"/>
              <a:gd name="connsiteX24" fmla="*/ 942975 w 3873500"/>
              <a:gd name="connsiteY24" fmla="*/ 184150 h 498475"/>
              <a:gd name="connsiteX25" fmla="*/ 942975 w 3873500"/>
              <a:gd name="connsiteY25" fmla="*/ 193675 h 498475"/>
              <a:gd name="connsiteX26" fmla="*/ 1073150 w 3873500"/>
              <a:gd name="connsiteY26" fmla="*/ 193675 h 498475"/>
              <a:gd name="connsiteX27" fmla="*/ 1073150 w 3873500"/>
              <a:gd name="connsiteY27" fmla="*/ 193675 h 498475"/>
              <a:gd name="connsiteX28" fmla="*/ 1111250 w 3873500"/>
              <a:gd name="connsiteY28" fmla="*/ 193675 h 498475"/>
              <a:gd name="connsiteX29" fmla="*/ 1111250 w 3873500"/>
              <a:gd name="connsiteY29" fmla="*/ 219075 h 498475"/>
              <a:gd name="connsiteX30" fmla="*/ 1257300 w 3873500"/>
              <a:gd name="connsiteY30" fmla="*/ 219075 h 498475"/>
              <a:gd name="connsiteX31" fmla="*/ 1257300 w 3873500"/>
              <a:gd name="connsiteY31" fmla="*/ 228600 h 498475"/>
              <a:gd name="connsiteX32" fmla="*/ 1346200 w 3873500"/>
              <a:gd name="connsiteY32" fmla="*/ 228600 h 498475"/>
              <a:gd name="connsiteX33" fmla="*/ 1346200 w 3873500"/>
              <a:gd name="connsiteY33" fmla="*/ 257175 h 498475"/>
              <a:gd name="connsiteX34" fmla="*/ 1460500 w 3873500"/>
              <a:gd name="connsiteY34" fmla="*/ 257175 h 498475"/>
              <a:gd name="connsiteX35" fmla="*/ 1460500 w 3873500"/>
              <a:gd name="connsiteY35" fmla="*/ 282575 h 498475"/>
              <a:gd name="connsiteX36" fmla="*/ 1498600 w 3873500"/>
              <a:gd name="connsiteY36" fmla="*/ 282575 h 498475"/>
              <a:gd name="connsiteX37" fmla="*/ 1498600 w 3873500"/>
              <a:gd name="connsiteY37" fmla="*/ 292100 h 498475"/>
              <a:gd name="connsiteX38" fmla="*/ 1812925 w 3873500"/>
              <a:gd name="connsiteY38" fmla="*/ 292100 h 498475"/>
              <a:gd name="connsiteX39" fmla="*/ 1812925 w 3873500"/>
              <a:gd name="connsiteY39" fmla="*/ 301625 h 498475"/>
              <a:gd name="connsiteX40" fmla="*/ 1917700 w 3873500"/>
              <a:gd name="connsiteY40" fmla="*/ 301625 h 498475"/>
              <a:gd name="connsiteX41" fmla="*/ 1917700 w 3873500"/>
              <a:gd name="connsiteY41" fmla="*/ 317500 h 498475"/>
              <a:gd name="connsiteX42" fmla="*/ 1978025 w 3873500"/>
              <a:gd name="connsiteY42" fmla="*/ 317500 h 498475"/>
              <a:gd name="connsiteX43" fmla="*/ 1978025 w 3873500"/>
              <a:gd name="connsiteY43" fmla="*/ 327025 h 498475"/>
              <a:gd name="connsiteX44" fmla="*/ 2044700 w 3873500"/>
              <a:gd name="connsiteY44" fmla="*/ 327025 h 498475"/>
              <a:gd name="connsiteX45" fmla="*/ 2044700 w 3873500"/>
              <a:gd name="connsiteY45" fmla="*/ 339725 h 498475"/>
              <a:gd name="connsiteX46" fmla="*/ 2054225 w 3873500"/>
              <a:gd name="connsiteY46" fmla="*/ 339725 h 498475"/>
              <a:gd name="connsiteX47" fmla="*/ 2054225 w 3873500"/>
              <a:gd name="connsiteY47" fmla="*/ 339725 h 498475"/>
              <a:gd name="connsiteX48" fmla="*/ 2184400 w 3873500"/>
              <a:gd name="connsiteY48" fmla="*/ 339725 h 498475"/>
              <a:gd name="connsiteX49" fmla="*/ 2184400 w 3873500"/>
              <a:gd name="connsiteY49" fmla="*/ 381000 h 498475"/>
              <a:gd name="connsiteX50" fmla="*/ 2305050 w 3873500"/>
              <a:gd name="connsiteY50" fmla="*/ 381000 h 498475"/>
              <a:gd name="connsiteX51" fmla="*/ 2305050 w 3873500"/>
              <a:gd name="connsiteY51" fmla="*/ 396875 h 498475"/>
              <a:gd name="connsiteX52" fmla="*/ 2352675 w 3873500"/>
              <a:gd name="connsiteY52" fmla="*/ 396875 h 498475"/>
              <a:gd name="connsiteX53" fmla="*/ 2352675 w 3873500"/>
              <a:gd name="connsiteY53" fmla="*/ 412750 h 498475"/>
              <a:gd name="connsiteX54" fmla="*/ 2352675 w 3873500"/>
              <a:gd name="connsiteY54" fmla="*/ 415925 h 498475"/>
              <a:gd name="connsiteX55" fmla="*/ 2374900 w 3873500"/>
              <a:gd name="connsiteY55" fmla="*/ 415925 h 498475"/>
              <a:gd name="connsiteX56" fmla="*/ 2374900 w 3873500"/>
              <a:gd name="connsiteY56" fmla="*/ 428625 h 498475"/>
              <a:gd name="connsiteX57" fmla="*/ 2603500 w 3873500"/>
              <a:gd name="connsiteY57" fmla="*/ 428625 h 498475"/>
              <a:gd name="connsiteX58" fmla="*/ 2603500 w 3873500"/>
              <a:gd name="connsiteY58" fmla="*/ 473075 h 498475"/>
              <a:gd name="connsiteX59" fmla="*/ 2927350 w 3873500"/>
              <a:gd name="connsiteY59" fmla="*/ 473075 h 498475"/>
              <a:gd name="connsiteX60" fmla="*/ 2952750 w 3873500"/>
              <a:gd name="connsiteY60" fmla="*/ 498475 h 498475"/>
              <a:gd name="connsiteX61" fmla="*/ 3873500 w 3873500"/>
              <a:gd name="connsiteY61" fmla="*/ 498475 h 498475"/>
              <a:gd name="connsiteX0" fmla="*/ 0 w 3873500"/>
              <a:gd name="connsiteY0" fmla="*/ 0 h 498475"/>
              <a:gd name="connsiteX1" fmla="*/ 171450 w 3873500"/>
              <a:gd name="connsiteY1" fmla="*/ 0 h 498475"/>
              <a:gd name="connsiteX2" fmla="*/ 171450 w 3873500"/>
              <a:gd name="connsiteY2" fmla="*/ 15875 h 498475"/>
              <a:gd name="connsiteX3" fmla="*/ 241300 w 3873500"/>
              <a:gd name="connsiteY3" fmla="*/ 15875 h 498475"/>
              <a:gd name="connsiteX4" fmla="*/ 241300 w 3873500"/>
              <a:gd name="connsiteY4" fmla="*/ 41275 h 498475"/>
              <a:gd name="connsiteX5" fmla="*/ 358775 w 3873500"/>
              <a:gd name="connsiteY5" fmla="*/ 41275 h 498475"/>
              <a:gd name="connsiteX6" fmla="*/ 358775 w 3873500"/>
              <a:gd name="connsiteY6" fmla="*/ 47625 h 498475"/>
              <a:gd name="connsiteX7" fmla="*/ 571500 w 3873500"/>
              <a:gd name="connsiteY7" fmla="*/ 47625 h 498475"/>
              <a:gd name="connsiteX8" fmla="*/ 571500 w 3873500"/>
              <a:gd name="connsiteY8" fmla="*/ 47625 h 498475"/>
              <a:gd name="connsiteX9" fmla="*/ 571500 w 3873500"/>
              <a:gd name="connsiteY9" fmla="*/ 69850 h 498475"/>
              <a:gd name="connsiteX10" fmla="*/ 647700 w 3873500"/>
              <a:gd name="connsiteY10" fmla="*/ 69850 h 498475"/>
              <a:gd name="connsiteX11" fmla="*/ 647700 w 3873500"/>
              <a:gd name="connsiteY11" fmla="*/ 69850 h 498475"/>
              <a:gd name="connsiteX12" fmla="*/ 666750 w 3873500"/>
              <a:gd name="connsiteY12" fmla="*/ 88900 h 498475"/>
              <a:gd name="connsiteX13" fmla="*/ 666750 w 3873500"/>
              <a:gd name="connsiteY13" fmla="*/ 114300 h 498475"/>
              <a:gd name="connsiteX14" fmla="*/ 666750 w 3873500"/>
              <a:gd name="connsiteY14" fmla="*/ 114300 h 498475"/>
              <a:gd name="connsiteX15" fmla="*/ 679450 w 3873500"/>
              <a:gd name="connsiteY15" fmla="*/ 127000 h 498475"/>
              <a:gd name="connsiteX16" fmla="*/ 723900 w 3873500"/>
              <a:gd name="connsiteY16" fmla="*/ 127000 h 498475"/>
              <a:gd name="connsiteX17" fmla="*/ 723900 w 3873500"/>
              <a:gd name="connsiteY17" fmla="*/ 139700 h 498475"/>
              <a:gd name="connsiteX18" fmla="*/ 758825 w 3873500"/>
              <a:gd name="connsiteY18" fmla="*/ 139700 h 498475"/>
              <a:gd name="connsiteX19" fmla="*/ 758825 w 3873500"/>
              <a:gd name="connsiteY19" fmla="*/ 158750 h 498475"/>
              <a:gd name="connsiteX20" fmla="*/ 790575 w 3873500"/>
              <a:gd name="connsiteY20" fmla="*/ 158750 h 498475"/>
              <a:gd name="connsiteX21" fmla="*/ 790575 w 3873500"/>
              <a:gd name="connsiteY21" fmla="*/ 165100 h 498475"/>
              <a:gd name="connsiteX22" fmla="*/ 857250 w 3873500"/>
              <a:gd name="connsiteY22" fmla="*/ 165100 h 498475"/>
              <a:gd name="connsiteX23" fmla="*/ 857250 w 3873500"/>
              <a:gd name="connsiteY23" fmla="*/ 184150 h 498475"/>
              <a:gd name="connsiteX24" fmla="*/ 942975 w 3873500"/>
              <a:gd name="connsiteY24" fmla="*/ 184150 h 498475"/>
              <a:gd name="connsiteX25" fmla="*/ 942975 w 3873500"/>
              <a:gd name="connsiteY25" fmla="*/ 193675 h 498475"/>
              <a:gd name="connsiteX26" fmla="*/ 1073150 w 3873500"/>
              <a:gd name="connsiteY26" fmla="*/ 193675 h 498475"/>
              <a:gd name="connsiteX27" fmla="*/ 1073150 w 3873500"/>
              <a:gd name="connsiteY27" fmla="*/ 193675 h 498475"/>
              <a:gd name="connsiteX28" fmla="*/ 1111250 w 3873500"/>
              <a:gd name="connsiteY28" fmla="*/ 193675 h 498475"/>
              <a:gd name="connsiteX29" fmla="*/ 1111250 w 3873500"/>
              <a:gd name="connsiteY29" fmla="*/ 219075 h 498475"/>
              <a:gd name="connsiteX30" fmla="*/ 1257300 w 3873500"/>
              <a:gd name="connsiteY30" fmla="*/ 219075 h 498475"/>
              <a:gd name="connsiteX31" fmla="*/ 1257300 w 3873500"/>
              <a:gd name="connsiteY31" fmla="*/ 228600 h 498475"/>
              <a:gd name="connsiteX32" fmla="*/ 1346200 w 3873500"/>
              <a:gd name="connsiteY32" fmla="*/ 228600 h 498475"/>
              <a:gd name="connsiteX33" fmla="*/ 1346200 w 3873500"/>
              <a:gd name="connsiteY33" fmla="*/ 257175 h 498475"/>
              <a:gd name="connsiteX34" fmla="*/ 1460500 w 3873500"/>
              <a:gd name="connsiteY34" fmla="*/ 257175 h 498475"/>
              <a:gd name="connsiteX35" fmla="*/ 1460500 w 3873500"/>
              <a:gd name="connsiteY35" fmla="*/ 282575 h 498475"/>
              <a:gd name="connsiteX36" fmla="*/ 1498600 w 3873500"/>
              <a:gd name="connsiteY36" fmla="*/ 282575 h 498475"/>
              <a:gd name="connsiteX37" fmla="*/ 1498600 w 3873500"/>
              <a:gd name="connsiteY37" fmla="*/ 292100 h 498475"/>
              <a:gd name="connsiteX38" fmla="*/ 1812925 w 3873500"/>
              <a:gd name="connsiteY38" fmla="*/ 292100 h 498475"/>
              <a:gd name="connsiteX39" fmla="*/ 1812925 w 3873500"/>
              <a:gd name="connsiteY39" fmla="*/ 301625 h 498475"/>
              <a:gd name="connsiteX40" fmla="*/ 1917700 w 3873500"/>
              <a:gd name="connsiteY40" fmla="*/ 301625 h 498475"/>
              <a:gd name="connsiteX41" fmla="*/ 1917700 w 3873500"/>
              <a:gd name="connsiteY41" fmla="*/ 317500 h 498475"/>
              <a:gd name="connsiteX42" fmla="*/ 1978025 w 3873500"/>
              <a:gd name="connsiteY42" fmla="*/ 317500 h 498475"/>
              <a:gd name="connsiteX43" fmla="*/ 1978025 w 3873500"/>
              <a:gd name="connsiteY43" fmla="*/ 327025 h 498475"/>
              <a:gd name="connsiteX44" fmla="*/ 2044700 w 3873500"/>
              <a:gd name="connsiteY44" fmla="*/ 327025 h 498475"/>
              <a:gd name="connsiteX45" fmla="*/ 2044700 w 3873500"/>
              <a:gd name="connsiteY45" fmla="*/ 339725 h 498475"/>
              <a:gd name="connsiteX46" fmla="*/ 2054225 w 3873500"/>
              <a:gd name="connsiteY46" fmla="*/ 339725 h 498475"/>
              <a:gd name="connsiteX47" fmla="*/ 2047875 w 3873500"/>
              <a:gd name="connsiteY47" fmla="*/ 352425 h 498475"/>
              <a:gd name="connsiteX48" fmla="*/ 2184400 w 3873500"/>
              <a:gd name="connsiteY48" fmla="*/ 339725 h 498475"/>
              <a:gd name="connsiteX49" fmla="*/ 2184400 w 3873500"/>
              <a:gd name="connsiteY49" fmla="*/ 381000 h 498475"/>
              <a:gd name="connsiteX50" fmla="*/ 2305050 w 3873500"/>
              <a:gd name="connsiteY50" fmla="*/ 381000 h 498475"/>
              <a:gd name="connsiteX51" fmla="*/ 2305050 w 3873500"/>
              <a:gd name="connsiteY51" fmla="*/ 396875 h 498475"/>
              <a:gd name="connsiteX52" fmla="*/ 2352675 w 3873500"/>
              <a:gd name="connsiteY52" fmla="*/ 396875 h 498475"/>
              <a:gd name="connsiteX53" fmla="*/ 2352675 w 3873500"/>
              <a:gd name="connsiteY53" fmla="*/ 412750 h 498475"/>
              <a:gd name="connsiteX54" fmla="*/ 2352675 w 3873500"/>
              <a:gd name="connsiteY54" fmla="*/ 415925 h 498475"/>
              <a:gd name="connsiteX55" fmla="*/ 2374900 w 3873500"/>
              <a:gd name="connsiteY55" fmla="*/ 415925 h 498475"/>
              <a:gd name="connsiteX56" fmla="*/ 2374900 w 3873500"/>
              <a:gd name="connsiteY56" fmla="*/ 428625 h 498475"/>
              <a:gd name="connsiteX57" fmla="*/ 2603500 w 3873500"/>
              <a:gd name="connsiteY57" fmla="*/ 428625 h 498475"/>
              <a:gd name="connsiteX58" fmla="*/ 2603500 w 3873500"/>
              <a:gd name="connsiteY58" fmla="*/ 473075 h 498475"/>
              <a:gd name="connsiteX59" fmla="*/ 2927350 w 3873500"/>
              <a:gd name="connsiteY59" fmla="*/ 473075 h 498475"/>
              <a:gd name="connsiteX60" fmla="*/ 2952750 w 3873500"/>
              <a:gd name="connsiteY60" fmla="*/ 498475 h 498475"/>
              <a:gd name="connsiteX61" fmla="*/ 3873500 w 3873500"/>
              <a:gd name="connsiteY61" fmla="*/ 498475 h 498475"/>
              <a:gd name="connsiteX0" fmla="*/ 0 w 3873500"/>
              <a:gd name="connsiteY0" fmla="*/ 0 h 498475"/>
              <a:gd name="connsiteX1" fmla="*/ 171450 w 3873500"/>
              <a:gd name="connsiteY1" fmla="*/ 0 h 498475"/>
              <a:gd name="connsiteX2" fmla="*/ 171450 w 3873500"/>
              <a:gd name="connsiteY2" fmla="*/ 15875 h 498475"/>
              <a:gd name="connsiteX3" fmla="*/ 241300 w 3873500"/>
              <a:gd name="connsiteY3" fmla="*/ 15875 h 498475"/>
              <a:gd name="connsiteX4" fmla="*/ 241300 w 3873500"/>
              <a:gd name="connsiteY4" fmla="*/ 41275 h 498475"/>
              <a:gd name="connsiteX5" fmla="*/ 358775 w 3873500"/>
              <a:gd name="connsiteY5" fmla="*/ 41275 h 498475"/>
              <a:gd name="connsiteX6" fmla="*/ 358775 w 3873500"/>
              <a:gd name="connsiteY6" fmla="*/ 47625 h 498475"/>
              <a:gd name="connsiteX7" fmla="*/ 571500 w 3873500"/>
              <a:gd name="connsiteY7" fmla="*/ 47625 h 498475"/>
              <a:gd name="connsiteX8" fmla="*/ 571500 w 3873500"/>
              <a:gd name="connsiteY8" fmla="*/ 47625 h 498475"/>
              <a:gd name="connsiteX9" fmla="*/ 571500 w 3873500"/>
              <a:gd name="connsiteY9" fmla="*/ 69850 h 498475"/>
              <a:gd name="connsiteX10" fmla="*/ 647700 w 3873500"/>
              <a:gd name="connsiteY10" fmla="*/ 69850 h 498475"/>
              <a:gd name="connsiteX11" fmla="*/ 647700 w 3873500"/>
              <a:gd name="connsiteY11" fmla="*/ 69850 h 498475"/>
              <a:gd name="connsiteX12" fmla="*/ 666750 w 3873500"/>
              <a:gd name="connsiteY12" fmla="*/ 88900 h 498475"/>
              <a:gd name="connsiteX13" fmla="*/ 666750 w 3873500"/>
              <a:gd name="connsiteY13" fmla="*/ 114300 h 498475"/>
              <a:gd name="connsiteX14" fmla="*/ 666750 w 3873500"/>
              <a:gd name="connsiteY14" fmla="*/ 114300 h 498475"/>
              <a:gd name="connsiteX15" fmla="*/ 679450 w 3873500"/>
              <a:gd name="connsiteY15" fmla="*/ 127000 h 498475"/>
              <a:gd name="connsiteX16" fmla="*/ 723900 w 3873500"/>
              <a:gd name="connsiteY16" fmla="*/ 127000 h 498475"/>
              <a:gd name="connsiteX17" fmla="*/ 723900 w 3873500"/>
              <a:gd name="connsiteY17" fmla="*/ 139700 h 498475"/>
              <a:gd name="connsiteX18" fmla="*/ 758825 w 3873500"/>
              <a:gd name="connsiteY18" fmla="*/ 139700 h 498475"/>
              <a:gd name="connsiteX19" fmla="*/ 758825 w 3873500"/>
              <a:gd name="connsiteY19" fmla="*/ 158750 h 498475"/>
              <a:gd name="connsiteX20" fmla="*/ 790575 w 3873500"/>
              <a:gd name="connsiteY20" fmla="*/ 158750 h 498475"/>
              <a:gd name="connsiteX21" fmla="*/ 790575 w 3873500"/>
              <a:gd name="connsiteY21" fmla="*/ 165100 h 498475"/>
              <a:gd name="connsiteX22" fmla="*/ 857250 w 3873500"/>
              <a:gd name="connsiteY22" fmla="*/ 165100 h 498475"/>
              <a:gd name="connsiteX23" fmla="*/ 857250 w 3873500"/>
              <a:gd name="connsiteY23" fmla="*/ 184150 h 498475"/>
              <a:gd name="connsiteX24" fmla="*/ 942975 w 3873500"/>
              <a:gd name="connsiteY24" fmla="*/ 184150 h 498475"/>
              <a:gd name="connsiteX25" fmla="*/ 942975 w 3873500"/>
              <a:gd name="connsiteY25" fmla="*/ 193675 h 498475"/>
              <a:gd name="connsiteX26" fmla="*/ 1073150 w 3873500"/>
              <a:gd name="connsiteY26" fmla="*/ 193675 h 498475"/>
              <a:gd name="connsiteX27" fmla="*/ 1073150 w 3873500"/>
              <a:gd name="connsiteY27" fmla="*/ 193675 h 498475"/>
              <a:gd name="connsiteX28" fmla="*/ 1111250 w 3873500"/>
              <a:gd name="connsiteY28" fmla="*/ 193675 h 498475"/>
              <a:gd name="connsiteX29" fmla="*/ 1111250 w 3873500"/>
              <a:gd name="connsiteY29" fmla="*/ 219075 h 498475"/>
              <a:gd name="connsiteX30" fmla="*/ 1257300 w 3873500"/>
              <a:gd name="connsiteY30" fmla="*/ 219075 h 498475"/>
              <a:gd name="connsiteX31" fmla="*/ 1257300 w 3873500"/>
              <a:gd name="connsiteY31" fmla="*/ 228600 h 498475"/>
              <a:gd name="connsiteX32" fmla="*/ 1346200 w 3873500"/>
              <a:gd name="connsiteY32" fmla="*/ 228600 h 498475"/>
              <a:gd name="connsiteX33" fmla="*/ 1346200 w 3873500"/>
              <a:gd name="connsiteY33" fmla="*/ 257175 h 498475"/>
              <a:gd name="connsiteX34" fmla="*/ 1460500 w 3873500"/>
              <a:gd name="connsiteY34" fmla="*/ 257175 h 498475"/>
              <a:gd name="connsiteX35" fmla="*/ 1460500 w 3873500"/>
              <a:gd name="connsiteY35" fmla="*/ 282575 h 498475"/>
              <a:gd name="connsiteX36" fmla="*/ 1498600 w 3873500"/>
              <a:gd name="connsiteY36" fmla="*/ 282575 h 498475"/>
              <a:gd name="connsiteX37" fmla="*/ 1498600 w 3873500"/>
              <a:gd name="connsiteY37" fmla="*/ 292100 h 498475"/>
              <a:gd name="connsiteX38" fmla="*/ 1812925 w 3873500"/>
              <a:gd name="connsiteY38" fmla="*/ 292100 h 498475"/>
              <a:gd name="connsiteX39" fmla="*/ 1812925 w 3873500"/>
              <a:gd name="connsiteY39" fmla="*/ 301625 h 498475"/>
              <a:gd name="connsiteX40" fmla="*/ 1917700 w 3873500"/>
              <a:gd name="connsiteY40" fmla="*/ 301625 h 498475"/>
              <a:gd name="connsiteX41" fmla="*/ 1917700 w 3873500"/>
              <a:gd name="connsiteY41" fmla="*/ 317500 h 498475"/>
              <a:gd name="connsiteX42" fmla="*/ 1978025 w 3873500"/>
              <a:gd name="connsiteY42" fmla="*/ 317500 h 498475"/>
              <a:gd name="connsiteX43" fmla="*/ 1978025 w 3873500"/>
              <a:gd name="connsiteY43" fmla="*/ 327025 h 498475"/>
              <a:gd name="connsiteX44" fmla="*/ 2044700 w 3873500"/>
              <a:gd name="connsiteY44" fmla="*/ 327025 h 498475"/>
              <a:gd name="connsiteX45" fmla="*/ 2044700 w 3873500"/>
              <a:gd name="connsiteY45" fmla="*/ 339725 h 498475"/>
              <a:gd name="connsiteX46" fmla="*/ 2054225 w 3873500"/>
              <a:gd name="connsiteY46" fmla="*/ 339725 h 498475"/>
              <a:gd name="connsiteX47" fmla="*/ 2047875 w 3873500"/>
              <a:gd name="connsiteY47" fmla="*/ 352425 h 498475"/>
              <a:gd name="connsiteX48" fmla="*/ 2181225 w 3873500"/>
              <a:gd name="connsiteY48" fmla="*/ 361950 h 498475"/>
              <a:gd name="connsiteX49" fmla="*/ 2184400 w 3873500"/>
              <a:gd name="connsiteY49" fmla="*/ 381000 h 498475"/>
              <a:gd name="connsiteX50" fmla="*/ 2305050 w 3873500"/>
              <a:gd name="connsiteY50" fmla="*/ 381000 h 498475"/>
              <a:gd name="connsiteX51" fmla="*/ 2305050 w 3873500"/>
              <a:gd name="connsiteY51" fmla="*/ 396875 h 498475"/>
              <a:gd name="connsiteX52" fmla="*/ 2352675 w 3873500"/>
              <a:gd name="connsiteY52" fmla="*/ 396875 h 498475"/>
              <a:gd name="connsiteX53" fmla="*/ 2352675 w 3873500"/>
              <a:gd name="connsiteY53" fmla="*/ 412750 h 498475"/>
              <a:gd name="connsiteX54" fmla="*/ 2352675 w 3873500"/>
              <a:gd name="connsiteY54" fmla="*/ 415925 h 498475"/>
              <a:gd name="connsiteX55" fmla="*/ 2374900 w 3873500"/>
              <a:gd name="connsiteY55" fmla="*/ 415925 h 498475"/>
              <a:gd name="connsiteX56" fmla="*/ 2374900 w 3873500"/>
              <a:gd name="connsiteY56" fmla="*/ 428625 h 498475"/>
              <a:gd name="connsiteX57" fmla="*/ 2603500 w 3873500"/>
              <a:gd name="connsiteY57" fmla="*/ 428625 h 498475"/>
              <a:gd name="connsiteX58" fmla="*/ 2603500 w 3873500"/>
              <a:gd name="connsiteY58" fmla="*/ 473075 h 498475"/>
              <a:gd name="connsiteX59" fmla="*/ 2927350 w 3873500"/>
              <a:gd name="connsiteY59" fmla="*/ 473075 h 498475"/>
              <a:gd name="connsiteX60" fmla="*/ 2952750 w 3873500"/>
              <a:gd name="connsiteY60" fmla="*/ 498475 h 498475"/>
              <a:gd name="connsiteX61" fmla="*/ 3873500 w 3873500"/>
              <a:gd name="connsiteY61" fmla="*/ 498475 h 498475"/>
              <a:gd name="connsiteX0" fmla="*/ 0 w 3873500"/>
              <a:gd name="connsiteY0" fmla="*/ 0 h 498475"/>
              <a:gd name="connsiteX1" fmla="*/ 171450 w 3873500"/>
              <a:gd name="connsiteY1" fmla="*/ 0 h 498475"/>
              <a:gd name="connsiteX2" fmla="*/ 171450 w 3873500"/>
              <a:gd name="connsiteY2" fmla="*/ 15875 h 498475"/>
              <a:gd name="connsiteX3" fmla="*/ 241300 w 3873500"/>
              <a:gd name="connsiteY3" fmla="*/ 15875 h 498475"/>
              <a:gd name="connsiteX4" fmla="*/ 241300 w 3873500"/>
              <a:gd name="connsiteY4" fmla="*/ 41275 h 498475"/>
              <a:gd name="connsiteX5" fmla="*/ 358775 w 3873500"/>
              <a:gd name="connsiteY5" fmla="*/ 41275 h 498475"/>
              <a:gd name="connsiteX6" fmla="*/ 358775 w 3873500"/>
              <a:gd name="connsiteY6" fmla="*/ 47625 h 498475"/>
              <a:gd name="connsiteX7" fmla="*/ 571500 w 3873500"/>
              <a:gd name="connsiteY7" fmla="*/ 47625 h 498475"/>
              <a:gd name="connsiteX8" fmla="*/ 571500 w 3873500"/>
              <a:gd name="connsiteY8" fmla="*/ 47625 h 498475"/>
              <a:gd name="connsiteX9" fmla="*/ 571500 w 3873500"/>
              <a:gd name="connsiteY9" fmla="*/ 69850 h 498475"/>
              <a:gd name="connsiteX10" fmla="*/ 647700 w 3873500"/>
              <a:gd name="connsiteY10" fmla="*/ 69850 h 498475"/>
              <a:gd name="connsiteX11" fmla="*/ 647700 w 3873500"/>
              <a:gd name="connsiteY11" fmla="*/ 69850 h 498475"/>
              <a:gd name="connsiteX12" fmla="*/ 666750 w 3873500"/>
              <a:gd name="connsiteY12" fmla="*/ 88900 h 498475"/>
              <a:gd name="connsiteX13" fmla="*/ 666750 w 3873500"/>
              <a:gd name="connsiteY13" fmla="*/ 114300 h 498475"/>
              <a:gd name="connsiteX14" fmla="*/ 666750 w 3873500"/>
              <a:gd name="connsiteY14" fmla="*/ 114300 h 498475"/>
              <a:gd name="connsiteX15" fmla="*/ 679450 w 3873500"/>
              <a:gd name="connsiteY15" fmla="*/ 127000 h 498475"/>
              <a:gd name="connsiteX16" fmla="*/ 723900 w 3873500"/>
              <a:gd name="connsiteY16" fmla="*/ 127000 h 498475"/>
              <a:gd name="connsiteX17" fmla="*/ 723900 w 3873500"/>
              <a:gd name="connsiteY17" fmla="*/ 139700 h 498475"/>
              <a:gd name="connsiteX18" fmla="*/ 758825 w 3873500"/>
              <a:gd name="connsiteY18" fmla="*/ 139700 h 498475"/>
              <a:gd name="connsiteX19" fmla="*/ 758825 w 3873500"/>
              <a:gd name="connsiteY19" fmla="*/ 158750 h 498475"/>
              <a:gd name="connsiteX20" fmla="*/ 790575 w 3873500"/>
              <a:gd name="connsiteY20" fmla="*/ 158750 h 498475"/>
              <a:gd name="connsiteX21" fmla="*/ 790575 w 3873500"/>
              <a:gd name="connsiteY21" fmla="*/ 165100 h 498475"/>
              <a:gd name="connsiteX22" fmla="*/ 857250 w 3873500"/>
              <a:gd name="connsiteY22" fmla="*/ 165100 h 498475"/>
              <a:gd name="connsiteX23" fmla="*/ 857250 w 3873500"/>
              <a:gd name="connsiteY23" fmla="*/ 184150 h 498475"/>
              <a:gd name="connsiteX24" fmla="*/ 942975 w 3873500"/>
              <a:gd name="connsiteY24" fmla="*/ 184150 h 498475"/>
              <a:gd name="connsiteX25" fmla="*/ 942975 w 3873500"/>
              <a:gd name="connsiteY25" fmla="*/ 193675 h 498475"/>
              <a:gd name="connsiteX26" fmla="*/ 1073150 w 3873500"/>
              <a:gd name="connsiteY26" fmla="*/ 193675 h 498475"/>
              <a:gd name="connsiteX27" fmla="*/ 1073150 w 3873500"/>
              <a:gd name="connsiteY27" fmla="*/ 193675 h 498475"/>
              <a:gd name="connsiteX28" fmla="*/ 1111250 w 3873500"/>
              <a:gd name="connsiteY28" fmla="*/ 193675 h 498475"/>
              <a:gd name="connsiteX29" fmla="*/ 1111250 w 3873500"/>
              <a:gd name="connsiteY29" fmla="*/ 219075 h 498475"/>
              <a:gd name="connsiteX30" fmla="*/ 1257300 w 3873500"/>
              <a:gd name="connsiteY30" fmla="*/ 219075 h 498475"/>
              <a:gd name="connsiteX31" fmla="*/ 1257300 w 3873500"/>
              <a:gd name="connsiteY31" fmla="*/ 228600 h 498475"/>
              <a:gd name="connsiteX32" fmla="*/ 1346200 w 3873500"/>
              <a:gd name="connsiteY32" fmla="*/ 228600 h 498475"/>
              <a:gd name="connsiteX33" fmla="*/ 1346200 w 3873500"/>
              <a:gd name="connsiteY33" fmla="*/ 257175 h 498475"/>
              <a:gd name="connsiteX34" fmla="*/ 1460500 w 3873500"/>
              <a:gd name="connsiteY34" fmla="*/ 257175 h 498475"/>
              <a:gd name="connsiteX35" fmla="*/ 1460500 w 3873500"/>
              <a:gd name="connsiteY35" fmla="*/ 282575 h 498475"/>
              <a:gd name="connsiteX36" fmla="*/ 1498600 w 3873500"/>
              <a:gd name="connsiteY36" fmla="*/ 282575 h 498475"/>
              <a:gd name="connsiteX37" fmla="*/ 1498600 w 3873500"/>
              <a:gd name="connsiteY37" fmla="*/ 292100 h 498475"/>
              <a:gd name="connsiteX38" fmla="*/ 1812925 w 3873500"/>
              <a:gd name="connsiteY38" fmla="*/ 292100 h 498475"/>
              <a:gd name="connsiteX39" fmla="*/ 1812925 w 3873500"/>
              <a:gd name="connsiteY39" fmla="*/ 301625 h 498475"/>
              <a:gd name="connsiteX40" fmla="*/ 1917700 w 3873500"/>
              <a:gd name="connsiteY40" fmla="*/ 301625 h 498475"/>
              <a:gd name="connsiteX41" fmla="*/ 1917700 w 3873500"/>
              <a:gd name="connsiteY41" fmla="*/ 317500 h 498475"/>
              <a:gd name="connsiteX42" fmla="*/ 1978025 w 3873500"/>
              <a:gd name="connsiteY42" fmla="*/ 317500 h 498475"/>
              <a:gd name="connsiteX43" fmla="*/ 1978025 w 3873500"/>
              <a:gd name="connsiteY43" fmla="*/ 327025 h 498475"/>
              <a:gd name="connsiteX44" fmla="*/ 2044700 w 3873500"/>
              <a:gd name="connsiteY44" fmla="*/ 327025 h 498475"/>
              <a:gd name="connsiteX45" fmla="*/ 2044700 w 3873500"/>
              <a:gd name="connsiteY45" fmla="*/ 339725 h 498475"/>
              <a:gd name="connsiteX46" fmla="*/ 2054225 w 3873500"/>
              <a:gd name="connsiteY46" fmla="*/ 339725 h 498475"/>
              <a:gd name="connsiteX47" fmla="*/ 2047875 w 3873500"/>
              <a:gd name="connsiteY47" fmla="*/ 352425 h 498475"/>
              <a:gd name="connsiteX48" fmla="*/ 2184400 w 3873500"/>
              <a:gd name="connsiteY48" fmla="*/ 352425 h 498475"/>
              <a:gd name="connsiteX49" fmla="*/ 2184400 w 3873500"/>
              <a:gd name="connsiteY49" fmla="*/ 381000 h 498475"/>
              <a:gd name="connsiteX50" fmla="*/ 2305050 w 3873500"/>
              <a:gd name="connsiteY50" fmla="*/ 381000 h 498475"/>
              <a:gd name="connsiteX51" fmla="*/ 2305050 w 3873500"/>
              <a:gd name="connsiteY51" fmla="*/ 396875 h 498475"/>
              <a:gd name="connsiteX52" fmla="*/ 2352675 w 3873500"/>
              <a:gd name="connsiteY52" fmla="*/ 396875 h 498475"/>
              <a:gd name="connsiteX53" fmla="*/ 2352675 w 3873500"/>
              <a:gd name="connsiteY53" fmla="*/ 412750 h 498475"/>
              <a:gd name="connsiteX54" fmla="*/ 2352675 w 3873500"/>
              <a:gd name="connsiteY54" fmla="*/ 415925 h 498475"/>
              <a:gd name="connsiteX55" fmla="*/ 2374900 w 3873500"/>
              <a:gd name="connsiteY55" fmla="*/ 415925 h 498475"/>
              <a:gd name="connsiteX56" fmla="*/ 2374900 w 3873500"/>
              <a:gd name="connsiteY56" fmla="*/ 428625 h 498475"/>
              <a:gd name="connsiteX57" fmla="*/ 2603500 w 3873500"/>
              <a:gd name="connsiteY57" fmla="*/ 428625 h 498475"/>
              <a:gd name="connsiteX58" fmla="*/ 2603500 w 3873500"/>
              <a:gd name="connsiteY58" fmla="*/ 473075 h 498475"/>
              <a:gd name="connsiteX59" fmla="*/ 2927350 w 3873500"/>
              <a:gd name="connsiteY59" fmla="*/ 473075 h 498475"/>
              <a:gd name="connsiteX60" fmla="*/ 2952750 w 3873500"/>
              <a:gd name="connsiteY60" fmla="*/ 498475 h 498475"/>
              <a:gd name="connsiteX61" fmla="*/ 3873500 w 3873500"/>
              <a:gd name="connsiteY61" fmla="*/ 498475 h 498475"/>
              <a:gd name="connsiteX0" fmla="*/ 0 w 3873500"/>
              <a:gd name="connsiteY0" fmla="*/ 0 h 498475"/>
              <a:gd name="connsiteX1" fmla="*/ 171450 w 3873500"/>
              <a:gd name="connsiteY1" fmla="*/ 0 h 498475"/>
              <a:gd name="connsiteX2" fmla="*/ 171450 w 3873500"/>
              <a:gd name="connsiteY2" fmla="*/ 15875 h 498475"/>
              <a:gd name="connsiteX3" fmla="*/ 241300 w 3873500"/>
              <a:gd name="connsiteY3" fmla="*/ 15875 h 498475"/>
              <a:gd name="connsiteX4" fmla="*/ 241300 w 3873500"/>
              <a:gd name="connsiteY4" fmla="*/ 41275 h 498475"/>
              <a:gd name="connsiteX5" fmla="*/ 358775 w 3873500"/>
              <a:gd name="connsiteY5" fmla="*/ 41275 h 498475"/>
              <a:gd name="connsiteX6" fmla="*/ 358775 w 3873500"/>
              <a:gd name="connsiteY6" fmla="*/ 47625 h 498475"/>
              <a:gd name="connsiteX7" fmla="*/ 571500 w 3873500"/>
              <a:gd name="connsiteY7" fmla="*/ 47625 h 498475"/>
              <a:gd name="connsiteX8" fmla="*/ 571500 w 3873500"/>
              <a:gd name="connsiteY8" fmla="*/ 47625 h 498475"/>
              <a:gd name="connsiteX9" fmla="*/ 571500 w 3873500"/>
              <a:gd name="connsiteY9" fmla="*/ 69850 h 498475"/>
              <a:gd name="connsiteX10" fmla="*/ 647700 w 3873500"/>
              <a:gd name="connsiteY10" fmla="*/ 69850 h 498475"/>
              <a:gd name="connsiteX11" fmla="*/ 647700 w 3873500"/>
              <a:gd name="connsiteY11" fmla="*/ 69850 h 498475"/>
              <a:gd name="connsiteX12" fmla="*/ 666750 w 3873500"/>
              <a:gd name="connsiteY12" fmla="*/ 88900 h 498475"/>
              <a:gd name="connsiteX13" fmla="*/ 666750 w 3873500"/>
              <a:gd name="connsiteY13" fmla="*/ 114300 h 498475"/>
              <a:gd name="connsiteX14" fmla="*/ 666750 w 3873500"/>
              <a:gd name="connsiteY14" fmla="*/ 114300 h 498475"/>
              <a:gd name="connsiteX15" fmla="*/ 679450 w 3873500"/>
              <a:gd name="connsiteY15" fmla="*/ 127000 h 498475"/>
              <a:gd name="connsiteX16" fmla="*/ 723900 w 3873500"/>
              <a:gd name="connsiteY16" fmla="*/ 127000 h 498475"/>
              <a:gd name="connsiteX17" fmla="*/ 723900 w 3873500"/>
              <a:gd name="connsiteY17" fmla="*/ 139700 h 498475"/>
              <a:gd name="connsiteX18" fmla="*/ 758825 w 3873500"/>
              <a:gd name="connsiteY18" fmla="*/ 139700 h 498475"/>
              <a:gd name="connsiteX19" fmla="*/ 758825 w 3873500"/>
              <a:gd name="connsiteY19" fmla="*/ 158750 h 498475"/>
              <a:gd name="connsiteX20" fmla="*/ 790575 w 3873500"/>
              <a:gd name="connsiteY20" fmla="*/ 158750 h 498475"/>
              <a:gd name="connsiteX21" fmla="*/ 790575 w 3873500"/>
              <a:gd name="connsiteY21" fmla="*/ 165100 h 498475"/>
              <a:gd name="connsiteX22" fmla="*/ 857250 w 3873500"/>
              <a:gd name="connsiteY22" fmla="*/ 165100 h 498475"/>
              <a:gd name="connsiteX23" fmla="*/ 857250 w 3873500"/>
              <a:gd name="connsiteY23" fmla="*/ 184150 h 498475"/>
              <a:gd name="connsiteX24" fmla="*/ 942975 w 3873500"/>
              <a:gd name="connsiteY24" fmla="*/ 184150 h 498475"/>
              <a:gd name="connsiteX25" fmla="*/ 942975 w 3873500"/>
              <a:gd name="connsiteY25" fmla="*/ 193675 h 498475"/>
              <a:gd name="connsiteX26" fmla="*/ 1073150 w 3873500"/>
              <a:gd name="connsiteY26" fmla="*/ 193675 h 498475"/>
              <a:gd name="connsiteX27" fmla="*/ 1073150 w 3873500"/>
              <a:gd name="connsiteY27" fmla="*/ 193675 h 498475"/>
              <a:gd name="connsiteX28" fmla="*/ 1111250 w 3873500"/>
              <a:gd name="connsiteY28" fmla="*/ 193675 h 498475"/>
              <a:gd name="connsiteX29" fmla="*/ 1111250 w 3873500"/>
              <a:gd name="connsiteY29" fmla="*/ 219075 h 498475"/>
              <a:gd name="connsiteX30" fmla="*/ 1257300 w 3873500"/>
              <a:gd name="connsiteY30" fmla="*/ 219075 h 498475"/>
              <a:gd name="connsiteX31" fmla="*/ 1257300 w 3873500"/>
              <a:gd name="connsiteY31" fmla="*/ 228600 h 498475"/>
              <a:gd name="connsiteX32" fmla="*/ 1346200 w 3873500"/>
              <a:gd name="connsiteY32" fmla="*/ 228600 h 498475"/>
              <a:gd name="connsiteX33" fmla="*/ 1346200 w 3873500"/>
              <a:gd name="connsiteY33" fmla="*/ 257175 h 498475"/>
              <a:gd name="connsiteX34" fmla="*/ 1460500 w 3873500"/>
              <a:gd name="connsiteY34" fmla="*/ 257175 h 498475"/>
              <a:gd name="connsiteX35" fmla="*/ 1460500 w 3873500"/>
              <a:gd name="connsiteY35" fmla="*/ 282575 h 498475"/>
              <a:gd name="connsiteX36" fmla="*/ 1498600 w 3873500"/>
              <a:gd name="connsiteY36" fmla="*/ 282575 h 498475"/>
              <a:gd name="connsiteX37" fmla="*/ 1498600 w 3873500"/>
              <a:gd name="connsiteY37" fmla="*/ 292100 h 498475"/>
              <a:gd name="connsiteX38" fmla="*/ 1812925 w 3873500"/>
              <a:gd name="connsiteY38" fmla="*/ 292100 h 498475"/>
              <a:gd name="connsiteX39" fmla="*/ 1812925 w 3873500"/>
              <a:gd name="connsiteY39" fmla="*/ 301625 h 498475"/>
              <a:gd name="connsiteX40" fmla="*/ 1917700 w 3873500"/>
              <a:gd name="connsiteY40" fmla="*/ 301625 h 498475"/>
              <a:gd name="connsiteX41" fmla="*/ 1917700 w 3873500"/>
              <a:gd name="connsiteY41" fmla="*/ 317500 h 498475"/>
              <a:gd name="connsiteX42" fmla="*/ 1978025 w 3873500"/>
              <a:gd name="connsiteY42" fmla="*/ 317500 h 498475"/>
              <a:gd name="connsiteX43" fmla="*/ 1978025 w 3873500"/>
              <a:gd name="connsiteY43" fmla="*/ 327025 h 498475"/>
              <a:gd name="connsiteX44" fmla="*/ 2044700 w 3873500"/>
              <a:gd name="connsiteY44" fmla="*/ 327025 h 498475"/>
              <a:gd name="connsiteX45" fmla="*/ 2044700 w 3873500"/>
              <a:gd name="connsiteY45" fmla="*/ 339725 h 498475"/>
              <a:gd name="connsiteX46" fmla="*/ 2054225 w 3873500"/>
              <a:gd name="connsiteY46" fmla="*/ 339725 h 498475"/>
              <a:gd name="connsiteX47" fmla="*/ 2057400 w 3873500"/>
              <a:gd name="connsiteY47" fmla="*/ 352425 h 498475"/>
              <a:gd name="connsiteX48" fmla="*/ 2184400 w 3873500"/>
              <a:gd name="connsiteY48" fmla="*/ 352425 h 498475"/>
              <a:gd name="connsiteX49" fmla="*/ 2184400 w 3873500"/>
              <a:gd name="connsiteY49" fmla="*/ 381000 h 498475"/>
              <a:gd name="connsiteX50" fmla="*/ 2305050 w 3873500"/>
              <a:gd name="connsiteY50" fmla="*/ 381000 h 498475"/>
              <a:gd name="connsiteX51" fmla="*/ 2305050 w 3873500"/>
              <a:gd name="connsiteY51" fmla="*/ 396875 h 498475"/>
              <a:gd name="connsiteX52" fmla="*/ 2352675 w 3873500"/>
              <a:gd name="connsiteY52" fmla="*/ 396875 h 498475"/>
              <a:gd name="connsiteX53" fmla="*/ 2352675 w 3873500"/>
              <a:gd name="connsiteY53" fmla="*/ 412750 h 498475"/>
              <a:gd name="connsiteX54" fmla="*/ 2352675 w 3873500"/>
              <a:gd name="connsiteY54" fmla="*/ 415925 h 498475"/>
              <a:gd name="connsiteX55" fmla="*/ 2374900 w 3873500"/>
              <a:gd name="connsiteY55" fmla="*/ 415925 h 498475"/>
              <a:gd name="connsiteX56" fmla="*/ 2374900 w 3873500"/>
              <a:gd name="connsiteY56" fmla="*/ 428625 h 498475"/>
              <a:gd name="connsiteX57" fmla="*/ 2603500 w 3873500"/>
              <a:gd name="connsiteY57" fmla="*/ 428625 h 498475"/>
              <a:gd name="connsiteX58" fmla="*/ 2603500 w 3873500"/>
              <a:gd name="connsiteY58" fmla="*/ 473075 h 498475"/>
              <a:gd name="connsiteX59" fmla="*/ 2927350 w 3873500"/>
              <a:gd name="connsiteY59" fmla="*/ 473075 h 498475"/>
              <a:gd name="connsiteX60" fmla="*/ 2952750 w 3873500"/>
              <a:gd name="connsiteY60" fmla="*/ 498475 h 498475"/>
              <a:gd name="connsiteX61" fmla="*/ 3873500 w 3873500"/>
              <a:gd name="connsiteY61" fmla="*/ 498475 h 498475"/>
              <a:gd name="connsiteX0" fmla="*/ 0 w 3873500"/>
              <a:gd name="connsiteY0" fmla="*/ 0 h 498475"/>
              <a:gd name="connsiteX1" fmla="*/ 171450 w 3873500"/>
              <a:gd name="connsiteY1" fmla="*/ 0 h 498475"/>
              <a:gd name="connsiteX2" fmla="*/ 171450 w 3873500"/>
              <a:gd name="connsiteY2" fmla="*/ 15875 h 498475"/>
              <a:gd name="connsiteX3" fmla="*/ 241300 w 3873500"/>
              <a:gd name="connsiteY3" fmla="*/ 15875 h 498475"/>
              <a:gd name="connsiteX4" fmla="*/ 241300 w 3873500"/>
              <a:gd name="connsiteY4" fmla="*/ 41275 h 498475"/>
              <a:gd name="connsiteX5" fmla="*/ 358775 w 3873500"/>
              <a:gd name="connsiteY5" fmla="*/ 41275 h 498475"/>
              <a:gd name="connsiteX6" fmla="*/ 358775 w 3873500"/>
              <a:gd name="connsiteY6" fmla="*/ 47625 h 498475"/>
              <a:gd name="connsiteX7" fmla="*/ 571500 w 3873500"/>
              <a:gd name="connsiteY7" fmla="*/ 47625 h 498475"/>
              <a:gd name="connsiteX8" fmla="*/ 571500 w 3873500"/>
              <a:gd name="connsiteY8" fmla="*/ 47625 h 498475"/>
              <a:gd name="connsiteX9" fmla="*/ 571500 w 3873500"/>
              <a:gd name="connsiteY9" fmla="*/ 69850 h 498475"/>
              <a:gd name="connsiteX10" fmla="*/ 647700 w 3873500"/>
              <a:gd name="connsiteY10" fmla="*/ 69850 h 498475"/>
              <a:gd name="connsiteX11" fmla="*/ 644525 w 3873500"/>
              <a:gd name="connsiteY11" fmla="*/ 88900 h 498475"/>
              <a:gd name="connsiteX12" fmla="*/ 666750 w 3873500"/>
              <a:gd name="connsiteY12" fmla="*/ 88900 h 498475"/>
              <a:gd name="connsiteX13" fmla="*/ 666750 w 3873500"/>
              <a:gd name="connsiteY13" fmla="*/ 114300 h 498475"/>
              <a:gd name="connsiteX14" fmla="*/ 666750 w 3873500"/>
              <a:gd name="connsiteY14" fmla="*/ 114300 h 498475"/>
              <a:gd name="connsiteX15" fmla="*/ 679450 w 3873500"/>
              <a:gd name="connsiteY15" fmla="*/ 127000 h 498475"/>
              <a:gd name="connsiteX16" fmla="*/ 723900 w 3873500"/>
              <a:gd name="connsiteY16" fmla="*/ 127000 h 498475"/>
              <a:gd name="connsiteX17" fmla="*/ 723900 w 3873500"/>
              <a:gd name="connsiteY17" fmla="*/ 139700 h 498475"/>
              <a:gd name="connsiteX18" fmla="*/ 758825 w 3873500"/>
              <a:gd name="connsiteY18" fmla="*/ 139700 h 498475"/>
              <a:gd name="connsiteX19" fmla="*/ 758825 w 3873500"/>
              <a:gd name="connsiteY19" fmla="*/ 158750 h 498475"/>
              <a:gd name="connsiteX20" fmla="*/ 790575 w 3873500"/>
              <a:gd name="connsiteY20" fmla="*/ 158750 h 498475"/>
              <a:gd name="connsiteX21" fmla="*/ 790575 w 3873500"/>
              <a:gd name="connsiteY21" fmla="*/ 165100 h 498475"/>
              <a:gd name="connsiteX22" fmla="*/ 857250 w 3873500"/>
              <a:gd name="connsiteY22" fmla="*/ 165100 h 498475"/>
              <a:gd name="connsiteX23" fmla="*/ 857250 w 3873500"/>
              <a:gd name="connsiteY23" fmla="*/ 184150 h 498475"/>
              <a:gd name="connsiteX24" fmla="*/ 942975 w 3873500"/>
              <a:gd name="connsiteY24" fmla="*/ 184150 h 498475"/>
              <a:gd name="connsiteX25" fmla="*/ 942975 w 3873500"/>
              <a:gd name="connsiteY25" fmla="*/ 193675 h 498475"/>
              <a:gd name="connsiteX26" fmla="*/ 1073150 w 3873500"/>
              <a:gd name="connsiteY26" fmla="*/ 193675 h 498475"/>
              <a:gd name="connsiteX27" fmla="*/ 1073150 w 3873500"/>
              <a:gd name="connsiteY27" fmla="*/ 193675 h 498475"/>
              <a:gd name="connsiteX28" fmla="*/ 1111250 w 3873500"/>
              <a:gd name="connsiteY28" fmla="*/ 193675 h 498475"/>
              <a:gd name="connsiteX29" fmla="*/ 1111250 w 3873500"/>
              <a:gd name="connsiteY29" fmla="*/ 219075 h 498475"/>
              <a:gd name="connsiteX30" fmla="*/ 1257300 w 3873500"/>
              <a:gd name="connsiteY30" fmla="*/ 219075 h 498475"/>
              <a:gd name="connsiteX31" fmla="*/ 1257300 w 3873500"/>
              <a:gd name="connsiteY31" fmla="*/ 228600 h 498475"/>
              <a:gd name="connsiteX32" fmla="*/ 1346200 w 3873500"/>
              <a:gd name="connsiteY32" fmla="*/ 228600 h 498475"/>
              <a:gd name="connsiteX33" fmla="*/ 1346200 w 3873500"/>
              <a:gd name="connsiteY33" fmla="*/ 257175 h 498475"/>
              <a:gd name="connsiteX34" fmla="*/ 1460500 w 3873500"/>
              <a:gd name="connsiteY34" fmla="*/ 257175 h 498475"/>
              <a:gd name="connsiteX35" fmla="*/ 1460500 w 3873500"/>
              <a:gd name="connsiteY35" fmla="*/ 282575 h 498475"/>
              <a:gd name="connsiteX36" fmla="*/ 1498600 w 3873500"/>
              <a:gd name="connsiteY36" fmla="*/ 282575 h 498475"/>
              <a:gd name="connsiteX37" fmla="*/ 1498600 w 3873500"/>
              <a:gd name="connsiteY37" fmla="*/ 292100 h 498475"/>
              <a:gd name="connsiteX38" fmla="*/ 1812925 w 3873500"/>
              <a:gd name="connsiteY38" fmla="*/ 292100 h 498475"/>
              <a:gd name="connsiteX39" fmla="*/ 1812925 w 3873500"/>
              <a:gd name="connsiteY39" fmla="*/ 301625 h 498475"/>
              <a:gd name="connsiteX40" fmla="*/ 1917700 w 3873500"/>
              <a:gd name="connsiteY40" fmla="*/ 301625 h 498475"/>
              <a:gd name="connsiteX41" fmla="*/ 1917700 w 3873500"/>
              <a:gd name="connsiteY41" fmla="*/ 317500 h 498475"/>
              <a:gd name="connsiteX42" fmla="*/ 1978025 w 3873500"/>
              <a:gd name="connsiteY42" fmla="*/ 317500 h 498475"/>
              <a:gd name="connsiteX43" fmla="*/ 1978025 w 3873500"/>
              <a:gd name="connsiteY43" fmla="*/ 327025 h 498475"/>
              <a:gd name="connsiteX44" fmla="*/ 2044700 w 3873500"/>
              <a:gd name="connsiteY44" fmla="*/ 327025 h 498475"/>
              <a:gd name="connsiteX45" fmla="*/ 2044700 w 3873500"/>
              <a:gd name="connsiteY45" fmla="*/ 339725 h 498475"/>
              <a:gd name="connsiteX46" fmla="*/ 2054225 w 3873500"/>
              <a:gd name="connsiteY46" fmla="*/ 339725 h 498475"/>
              <a:gd name="connsiteX47" fmla="*/ 2057400 w 3873500"/>
              <a:gd name="connsiteY47" fmla="*/ 352425 h 498475"/>
              <a:gd name="connsiteX48" fmla="*/ 2184400 w 3873500"/>
              <a:gd name="connsiteY48" fmla="*/ 352425 h 498475"/>
              <a:gd name="connsiteX49" fmla="*/ 2184400 w 3873500"/>
              <a:gd name="connsiteY49" fmla="*/ 381000 h 498475"/>
              <a:gd name="connsiteX50" fmla="*/ 2305050 w 3873500"/>
              <a:gd name="connsiteY50" fmla="*/ 381000 h 498475"/>
              <a:gd name="connsiteX51" fmla="*/ 2305050 w 3873500"/>
              <a:gd name="connsiteY51" fmla="*/ 396875 h 498475"/>
              <a:gd name="connsiteX52" fmla="*/ 2352675 w 3873500"/>
              <a:gd name="connsiteY52" fmla="*/ 396875 h 498475"/>
              <a:gd name="connsiteX53" fmla="*/ 2352675 w 3873500"/>
              <a:gd name="connsiteY53" fmla="*/ 412750 h 498475"/>
              <a:gd name="connsiteX54" fmla="*/ 2352675 w 3873500"/>
              <a:gd name="connsiteY54" fmla="*/ 415925 h 498475"/>
              <a:gd name="connsiteX55" fmla="*/ 2374900 w 3873500"/>
              <a:gd name="connsiteY55" fmla="*/ 415925 h 498475"/>
              <a:gd name="connsiteX56" fmla="*/ 2374900 w 3873500"/>
              <a:gd name="connsiteY56" fmla="*/ 428625 h 498475"/>
              <a:gd name="connsiteX57" fmla="*/ 2603500 w 3873500"/>
              <a:gd name="connsiteY57" fmla="*/ 428625 h 498475"/>
              <a:gd name="connsiteX58" fmla="*/ 2603500 w 3873500"/>
              <a:gd name="connsiteY58" fmla="*/ 473075 h 498475"/>
              <a:gd name="connsiteX59" fmla="*/ 2927350 w 3873500"/>
              <a:gd name="connsiteY59" fmla="*/ 473075 h 498475"/>
              <a:gd name="connsiteX60" fmla="*/ 2952750 w 3873500"/>
              <a:gd name="connsiteY60" fmla="*/ 498475 h 498475"/>
              <a:gd name="connsiteX61" fmla="*/ 3873500 w 3873500"/>
              <a:gd name="connsiteY61" fmla="*/ 498475 h 498475"/>
              <a:gd name="connsiteX0" fmla="*/ 0 w 3873500"/>
              <a:gd name="connsiteY0" fmla="*/ 0 h 498475"/>
              <a:gd name="connsiteX1" fmla="*/ 171450 w 3873500"/>
              <a:gd name="connsiteY1" fmla="*/ 0 h 498475"/>
              <a:gd name="connsiteX2" fmla="*/ 171450 w 3873500"/>
              <a:gd name="connsiteY2" fmla="*/ 15875 h 498475"/>
              <a:gd name="connsiteX3" fmla="*/ 241300 w 3873500"/>
              <a:gd name="connsiteY3" fmla="*/ 15875 h 498475"/>
              <a:gd name="connsiteX4" fmla="*/ 241300 w 3873500"/>
              <a:gd name="connsiteY4" fmla="*/ 41275 h 498475"/>
              <a:gd name="connsiteX5" fmla="*/ 358775 w 3873500"/>
              <a:gd name="connsiteY5" fmla="*/ 41275 h 498475"/>
              <a:gd name="connsiteX6" fmla="*/ 358775 w 3873500"/>
              <a:gd name="connsiteY6" fmla="*/ 47625 h 498475"/>
              <a:gd name="connsiteX7" fmla="*/ 571500 w 3873500"/>
              <a:gd name="connsiteY7" fmla="*/ 47625 h 498475"/>
              <a:gd name="connsiteX8" fmla="*/ 571500 w 3873500"/>
              <a:gd name="connsiteY8" fmla="*/ 47625 h 498475"/>
              <a:gd name="connsiteX9" fmla="*/ 571500 w 3873500"/>
              <a:gd name="connsiteY9" fmla="*/ 69850 h 498475"/>
              <a:gd name="connsiteX10" fmla="*/ 647700 w 3873500"/>
              <a:gd name="connsiteY10" fmla="*/ 69850 h 498475"/>
              <a:gd name="connsiteX11" fmla="*/ 647700 w 3873500"/>
              <a:gd name="connsiteY11" fmla="*/ 92075 h 498475"/>
              <a:gd name="connsiteX12" fmla="*/ 666750 w 3873500"/>
              <a:gd name="connsiteY12" fmla="*/ 88900 h 498475"/>
              <a:gd name="connsiteX13" fmla="*/ 666750 w 3873500"/>
              <a:gd name="connsiteY13" fmla="*/ 114300 h 498475"/>
              <a:gd name="connsiteX14" fmla="*/ 666750 w 3873500"/>
              <a:gd name="connsiteY14" fmla="*/ 114300 h 498475"/>
              <a:gd name="connsiteX15" fmla="*/ 679450 w 3873500"/>
              <a:gd name="connsiteY15" fmla="*/ 127000 h 498475"/>
              <a:gd name="connsiteX16" fmla="*/ 723900 w 3873500"/>
              <a:gd name="connsiteY16" fmla="*/ 127000 h 498475"/>
              <a:gd name="connsiteX17" fmla="*/ 723900 w 3873500"/>
              <a:gd name="connsiteY17" fmla="*/ 139700 h 498475"/>
              <a:gd name="connsiteX18" fmla="*/ 758825 w 3873500"/>
              <a:gd name="connsiteY18" fmla="*/ 139700 h 498475"/>
              <a:gd name="connsiteX19" fmla="*/ 758825 w 3873500"/>
              <a:gd name="connsiteY19" fmla="*/ 158750 h 498475"/>
              <a:gd name="connsiteX20" fmla="*/ 790575 w 3873500"/>
              <a:gd name="connsiteY20" fmla="*/ 158750 h 498475"/>
              <a:gd name="connsiteX21" fmla="*/ 790575 w 3873500"/>
              <a:gd name="connsiteY21" fmla="*/ 165100 h 498475"/>
              <a:gd name="connsiteX22" fmla="*/ 857250 w 3873500"/>
              <a:gd name="connsiteY22" fmla="*/ 165100 h 498475"/>
              <a:gd name="connsiteX23" fmla="*/ 857250 w 3873500"/>
              <a:gd name="connsiteY23" fmla="*/ 184150 h 498475"/>
              <a:gd name="connsiteX24" fmla="*/ 942975 w 3873500"/>
              <a:gd name="connsiteY24" fmla="*/ 184150 h 498475"/>
              <a:gd name="connsiteX25" fmla="*/ 942975 w 3873500"/>
              <a:gd name="connsiteY25" fmla="*/ 193675 h 498475"/>
              <a:gd name="connsiteX26" fmla="*/ 1073150 w 3873500"/>
              <a:gd name="connsiteY26" fmla="*/ 193675 h 498475"/>
              <a:gd name="connsiteX27" fmla="*/ 1073150 w 3873500"/>
              <a:gd name="connsiteY27" fmla="*/ 193675 h 498475"/>
              <a:gd name="connsiteX28" fmla="*/ 1111250 w 3873500"/>
              <a:gd name="connsiteY28" fmla="*/ 193675 h 498475"/>
              <a:gd name="connsiteX29" fmla="*/ 1111250 w 3873500"/>
              <a:gd name="connsiteY29" fmla="*/ 219075 h 498475"/>
              <a:gd name="connsiteX30" fmla="*/ 1257300 w 3873500"/>
              <a:gd name="connsiteY30" fmla="*/ 219075 h 498475"/>
              <a:gd name="connsiteX31" fmla="*/ 1257300 w 3873500"/>
              <a:gd name="connsiteY31" fmla="*/ 228600 h 498475"/>
              <a:gd name="connsiteX32" fmla="*/ 1346200 w 3873500"/>
              <a:gd name="connsiteY32" fmla="*/ 228600 h 498475"/>
              <a:gd name="connsiteX33" fmla="*/ 1346200 w 3873500"/>
              <a:gd name="connsiteY33" fmla="*/ 257175 h 498475"/>
              <a:gd name="connsiteX34" fmla="*/ 1460500 w 3873500"/>
              <a:gd name="connsiteY34" fmla="*/ 257175 h 498475"/>
              <a:gd name="connsiteX35" fmla="*/ 1460500 w 3873500"/>
              <a:gd name="connsiteY35" fmla="*/ 282575 h 498475"/>
              <a:gd name="connsiteX36" fmla="*/ 1498600 w 3873500"/>
              <a:gd name="connsiteY36" fmla="*/ 282575 h 498475"/>
              <a:gd name="connsiteX37" fmla="*/ 1498600 w 3873500"/>
              <a:gd name="connsiteY37" fmla="*/ 292100 h 498475"/>
              <a:gd name="connsiteX38" fmla="*/ 1812925 w 3873500"/>
              <a:gd name="connsiteY38" fmla="*/ 292100 h 498475"/>
              <a:gd name="connsiteX39" fmla="*/ 1812925 w 3873500"/>
              <a:gd name="connsiteY39" fmla="*/ 301625 h 498475"/>
              <a:gd name="connsiteX40" fmla="*/ 1917700 w 3873500"/>
              <a:gd name="connsiteY40" fmla="*/ 301625 h 498475"/>
              <a:gd name="connsiteX41" fmla="*/ 1917700 w 3873500"/>
              <a:gd name="connsiteY41" fmla="*/ 317500 h 498475"/>
              <a:gd name="connsiteX42" fmla="*/ 1978025 w 3873500"/>
              <a:gd name="connsiteY42" fmla="*/ 317500 h 498475"/>
              <a:gd name="connsiteX43" fmla="*/ 1978025 w 3873500"/>
              <a:gd name="connsiteY43" fmla="*/ 327025 h 498475"/>
              <a:gd name="connsiteX44" fmla="*/ 2044700 w 3873500"/>
              <a:gd name="connsiteY44" fmla="*/ 327025 h 498475"/>
              <a:gd name="connsiteX45" fmla="*/ 2044700 w 3873500"/>
              <a:gd name="connsiteY45" fmla="*/ 339725 h 498475"/>
              <a:gd name="connsiteX46" fmla="*/ 2054225 w 3873500"/>
              <a:gd name="connsiteY46" fmla="*/ 339725 h 498475"/>
              <a:gd name="connsiteX47" fmla="*/ 2057400 w 3873500"/>
              <a:gd name="connsiteY47" fmla="*/ 352425 h 498475"/>
              <a:gd name="connsiteX48" fmla="*/ 2184400 w 3873500"/>
              <a:gd name="connsiteY48" fmla="*/ 352425 h 498475"/>
              <a:gd name="connsiteX49" fmla="*/ 2184400 w 3873500"/>
              <a:gd name="connsiteY49" fmla="*/ 381000 h 498475"/>
              <a:gd name="connsiteX50" fmla="*/ 2305050 w 3873500"/>
              <a:gd name="connsiteY50" fmla="*/ 381000 h 498475"/>
              <a:gd name="connsiteX51" fmla="*/ 2305050 w 3873500"/>
              <a:gd name="connsiteY51" fmla="*/ 396875 h 498475"/>
              <a:gd name="connsiteX52" fmla="*/ 2352675 w 3873500"/>
              <a:gd name="connsiteY52" fmla="*/ 396875 h 498475"/>
              <a:gd name="connsiteX53" fmla="*/ 2352675 w 3873500"/>
              <a:gd name="connsiteY53" fmla="*/ 412750 h 498475"/>
              <a:gd name="connsiteX54" fmla="*/ 2352675 w 3873500"/>
              <a:gd name="connsiteY54" fmla="*/ 415925 h 498475"/>
              <a:gd name="connsiteX55" fmla="*/ 2374900 w 3873500"/>
              <a:gd name="connsiteY55" fmla="*/ 415925 h 498475"/>
              <a:gd name="connsiteX56" fmla="*/ 2374900 w 3873500"/>
              <a:gd name="connsiteY56" fmla="*/ 428625 h 498475"/>
              <a:gd name="connsiteX57" fmla="*/ 2603500 w 3873500"/>
              <a:gd name="connsiteY57" fmla="*/ 428625 h 498475"/>
              <a:gd name="connsiteX58" fmla="*/ 2603500 w 3873500"/>
              <a:gd name="connsiteY58" fmla="*/ 473075 h 498475"/>
              <a:gd name="connsiteX59" fmla="*/ 2927350 w 3873500"/>
              <a:gd name="connsiteY59" fmla="*/ 473075 h 498475"/>
              <a:gd name="connsiteX60" fmla="*/ 2952750 w 3873500"/>
              <a:gd name="connsiteY60" fmla="*/ 498475 h 498475"/>
              <a:gd name="connsiteX61" fmla="*/ 3873500 w 3873500"/>
              <a:gd name="connsiteY61" fmla="*/ 498475 h 498475"/>
              <a:gd name="connsiteX0" fmla="*/ 0 w 3873500"/>
              <a:gd name="connsiteY0" fmla="*/ 0 h 498475"/>
              <a:gd name="connsiteX1" fmla="*/ 171450 w 3873500"/>
              <a:gd name="connsiteY1" fmla="*/ 0 h 498475"/>
              <a:gd name="connsiteX2" fmla="*/ 171450 w 3873500"/>
              <a:gd name="connsiteY2" fmla="*/ 15875 h 498475"/>
              <a:gd name="connsiteX3" fmla="*/ 241300 w 3873500"/>
              <a:gd name="connsiteY3" fmla="*/ 15875 h 498475"/>
              <a:gd name="connsiteX4" fmla="*/ 241300 w 3873500"/>
              <a:gd name="connsiteY4" fmla="*/ 41275 h 498475"/>
              <a:gd name="connsiteX5" fmla="*/ 358775 w 3873500"/>
              <a:gd name="connsiteY5" fmla="*/ 41275 h 498475"/>
              <a:gd name="connsiteX6" fmla="*/ 358775 w 3873500"/>
              <a:gd name="connsiteY6" fmla="*/ 47625 h 498475"/>
              <a:gd name="connsiteX7" fmla="*/ 571500 w 3873500"/>
              <a:gd name="connsiteY7" fmla="*/ 47625 h 498475"/>
              <a:gd name="connsiteX8" fmla="*/ 571500 w 3873500"/>
              <a:gd name="connsiteY8" fmla="*/ 47625 h 498475"/>
              <a:gd name="connsiteX9" fmla="*/ 571500 w 3873500"/>
              <a:gd name="connsiteY9" fmla="*/ 69850 h 498475"/>
              <a:gd name="connsiteX10" fmla="*/ 647700 w 3873500"/>
              <a:gd name="connsiteY10" fmla="*/ 69850 h 498475"/>
              <a:gd name="connsiteX11" fmla="*/ 647700 w 3873500"/>
              <a:gd name="connsiteY11" fmla="*/ 92075 h 498475"/>
              <a:gd name="connsiteX12" fmla="*/ 666750 w 3873500"/>
              <a:gd name="connsiteY12" fmla="*/ 95250 h 498475"/>
              <a:gd name="connsiteX13" fmla="*/ 666750 w 3873500"/>
              <a:gd name="connsiteY13" fmla="*/ 114300 h 498475"/>
              <a:gd name="connsiteX14" fmla="*/ 666750 w 3873500"/>
              <a:gd name="connsiteY14" fmla="*/ 114300 h 498475"/>
              <a:gd name="connsiteX15" fmla="*/ 679450 w 3873500"/>
              <a:gd name="connsiteY15" fmla="*/ 127000 h 498475"/>
              <a:gd name="connsiteX16" fmla="*/ 723900 w 3873500"/>
              <a:gd name="connsiteY16" fmla="*/ 127000 h 498475"/>
              <a:gd name="connsiteX17" fmla="*/ 723900 w 3873500"/>
              <a:gd name="connsiteY17" fmla="*/ 139700 h 498475"/>
              <a:gd name="connsiteX18" fmla="*/ 758825 w 3873500"/>
              <a:gd name="connsiteY18" fmla="*/ 139700 h 498475"/>
              <a:gd name="connsiteX19" fmla="*/ 758825 w 3873500"/>
              <a:gd name="connsiteY19" fmla="*/ 158750 h 498475"/>
              <a:gd name="connsiteX20" fmla="*/ 790575 w 3873500"/>
              <a:gd name="connsiteY20" fmla="*/ 158750 h 498475"/>
              <a:gd name="connsiteX21" fmla="*/ 790575 w 3873500"/>
              <a:gd name="connsiteY21" fmla="*/ 165100 h 498475"/>
              <a:gd name="connsiteX22" fmla="*/ 857250 w 3873500"/>
              <a:gd name="connsiteY22" fmla="*/ 165100 h 498475"/>
              <a:gd name="connsiteX23" fmla="*/ 857250 w 3873500"/>
              <a:gd name="connsiteY23" fmla="*/ 184150 h 498475"/>
              <a:gd name="connsiteX24" fmla="*/ 942975 w 3873500"/>
              <a:gd name="connsiteY24" fmla="*/ 184150 h 498475"/>
              <a:gd name="connsiteX25" fmla="*/ 942975 w 3873500"/>
              <a:gd name="connsiteY25" fmla="*/ 193675 h 498475"/>
              <a:gd name="connsiteX26" fmla="*/ 1073150 w 3873500"/>
              <a:gd name="connsiteY26" fmla="*/ 193675 h 498475"/>
              <a:gd name="connsiteX27" fmla="*/ 1073150 w 3873500"/>
              <a:gd name="connsiteY27" fmla="*/ 193675 h 498475"/>
              <a:gd name="connsiteX28" fmla="*/ 1111250 w 3873500"/>
              <a:gd name="connsiteY28" fmla="*/ 193675 h 498475"/>
              <a:gd name="connsiteX29" fmla="*/ 1111250 w 3873500"/>
              <a:gd name="connsiteY29" fmla="*/ 219075 h 498475"/>
              <a:gd name="connsiteX30" fmla="*/ 1257300 w 3873500"/>
              <a:gd name="connsiteY30" fmla="*/ 219075 h 498475"/>
              <a:gd name="connsiteX31" fmla="*/ 1257300 w 3873500"/>
              <a:gd name="connsiteY31" fmla="*/ 228600 h 498475"/>
              <a:gd name="connsiteX32" fmla="*/ 1346200 w 3873500"/>
              <a:gd name="connsiteY32" fmla="*/ 228600 h 498475"/>
              <a:gd name="connsiteX33" fmla="*/ 1346200 w 3873500"/>
              <a:gd name="connsiteY33" fmla="*/ 257175 h 498475"/>
              <a:gd name="connsiteX34" fmla="*/ 1460500 w 3873500"/>
              <a:gd name="connsiteY34" fmla="*/ 257175 h 498475"/>
              <a:gd name="connsiteX35" fmla="*/ 1460500 w 3873500"/>
              <a:gd name="connsiteY35" fmla="*/ 282575 h 498475"/>
              <a:gd name="connsiteX36" fmla="*/ 1498600 w 3873500"/>
              <a:gd name="connsiteY36" fmla="*/ 282575 h 498475"/>
              <a:gd name="connsiteX37" fmla="*/ 1498600 w 3873500"/>
              <a:gd name="connsiteY37" fmla="*/ 292100 h 498475"/>
              <a:gd name="connsiteX38" fmla="*/ 1812925 w 3873500"/>
              <a:gd name="connsiteY38" fmla="*/ 292100 h 498475"/>
              <a:gd name="connsiteX39" fmla="*/ 1812925 w 3873500"/>
              <a:gd name="connsiteY39" fmla="*/ 301625 h 498475"/>
              <a:gd name="connsiteX40" fmla="*/ 1917700 w 3873500"/>
              <a:gd name="connsiteY40" fmla="*/ 301625 h 498475"/>
              <a:gd name="connsiteX41" fmla="*/ 1917700 w 3873500"/>
              <a:gd name="connsiteY41" fmla="*/ 317500 h 498475"/>
              <a:gd name="connsiteX42" fmla="*/ 1978025 w 3873500"/>
              <a:gd name="connsiteY42" fmla="*/ 317500 h 498475"/>
              <a:gd name="connsiteX43" fmla="*/ 1978025 w 3873500"/>
              <a:gd name="connsiteY43" fmla="*/ 327025 h 498475"/>
              <a:gd name="connsiteX44" fmla="*/ 2044700 w 3873500"/>
              <a:gd name="connsiteY44" fmla="*/ 327025 h 498475"/>
              <a:gd name="connsiteX45" fmla="*/ 2044700 w 3873500"/>
              <a:gd name="connsiteY45" fmla="*/ 339725 h 498475"/>
              <a:gd name="connsiteX46" fmla="*/ 2054225 w 3873500"/>
              <a:gd name="connsiteY46" fmla="*/ 339725 h 498475"/>
              <a:gd name="connsiteX47" fmla="*/ 2057400 w 3873500"/>
              <a:gd name="connsiteY47" fmla="*/ 352425 h 498475"/>
              <a:gd name="connsiteX48" fmla="*/ 2184400 w 3873500"/>
              <a:gd name="connsiteY48" fmla="*/ 352425 h 498475"/>
              <a:gd name="connsiteX49" fmla="*/ 2184400 w 3873500"/>
              <a:gd name="connsiteY49" fmla="*/ 381000 h 498475"/>
              <a:gd name="connsiteX50" fmla="*/ 2305050 w 3873500"/>
              <a:gd name="connsiteY50" fmla="*/ 381000 h 498475"/>
              <a:gd name="connsiteX51" fmla="*/ 2305050 w 3873500"/>
              <a:gd name="connsiteY51" fmla="*/ 396875 h 498475"/>
              <a:gd name="connsiteX52" fmla="*/ 2352675 w 3873500"/>
              <a:gd name="connsiteY52" fmla="*/ 396875 h 498475"/>
              <a:gd name="connsiteX53" fmla="*/ 2352675 w 3873500"/>
              <a:gd name="connsiteY53" fmla="*/ 412750 h 498475"/>
              <a:gd name="connsiteX54" fmla="*/ 2352675 w 3873500"/>
              <a:gd name="connsiteY54" fmla="*/ 415925 h 498475"/>
              <a:gd name="connsiteX55" fmla="*/ 2374900 w 3873500"/>
              <a:gd name="connsiteY55" fmla="*/ 415925 h 498475"/>
              <a:gd name="connsiteX56" fmla="*/ 2374900 w 3873500"/>
              <a:gd name="connsiteY56" fmla="*/ 428625 h 498475"/>
              <a:gd name="connsiteX57" fmla="*/ 2603500 w 3873500"/>
              <a:gd name="connsiteY57" fmla="*/ 428625 h 498475"/>
              <a:gd name="connsiteX58" fmla="*/ 2603500 w 3873500"/>
              <a:gd name="connsiteY58" fmla="*/ 473075 h 498475"/>
              <a:gd name="connsiteX59" fmla="*/ 2927350 w 3873500"/>
              <a:gd name="connsiteY59" fmla="*/ 473075 h 498475"/>
              <a:gd name="connsiteX60" fmla="*/ 2952750 w 3873500"/>
              <a:gd name="connsiteY60" fmla="*/ 498475 h 498475"/>
              <a:gd name="connsiteX61" fmla="*/ 3873500 w 3873500"/>
              <a:gd name="connsiteY61" fmla="*/ 498475 h 49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873500" h="498475">
                <a:moveTo>
                  <a:pt x="0" y="0"/>
                </a:moveTo>
                <a:lnTo>
                  <a:pt x="171450" y="0"/>
                </a:lnTo>
                <a:lnTo>
                  <a:pt x="171450" y="15875"/>
                </a:lnTo>
                <a:lnTo>
                  <a:pt x="241300" y="15875"/>
                </a:lnTo>
                <a:lnTo>
                  <a:pt x="241300" y="41275"/>
                </a:lnTo>
                <a:lnTo>
                  <a:pt x="358775" y="41275"/>
                </a:lnTo>
                <a:lnTo>
                  <a:pt x="358775" y="47625"/>
                </a:lnTo>
                <a:lnTo>
                  <a:pt x="571500" y="47625"/>
                </a:lnTo>
                <a:lnTo>
                  <a:pt x="571500" y="47625"/>
                </a:lnTo>
                <a:lnTo>
                  <a:pt x="571500" y="69850"/>
                </a:lnTo>
                <a:lnTo>
                  <a:pt x="647700" y="69850"/>
                </a:lnTo>
                <a:lnTo>
                  <a:pt x="647700" y="92075"/>
                </a:lnTo>
                <a:lnTo>
                  <a:pt x="666750" y="95250"/>
                </a:lnTo>
                <a:lnTo>
                  <a:pt x="666750" y="114300"/>
                </a:lnTo>
                <a:lnTo>
                  <a:pt x="666750" y="114300"/>
                </a:lnTo>
                <a:lnTo>
                  <a:pt x="679450" y="127000"/>
                </a:lnTo>
                <a:lnTo>
                  <a:pt x="723900" y="127000"/>
                </a:lnTo>
                <a:lnTo>
                  <a:pt x="723900" y="139700"/>
                </a:lnTo>
                <a:lnTo>
                  <a:pt x="758825" y="139700"/>
                </a:lnTo>
                <a:lnTo>
                  <a:pt x="758825" y="158750"/>
                </a:lnTo>
                <a:lnTo>
                  <a:pt x="790575" y="158750"/>
                </a:lnTo>
                <a:lnTo>
                  <a:pt x="790575" y="165100"/>
                </a:lnTo>
                <a:lnTo>
                  <a:pt x="857250" y="165100"/>
                </a:lnTo>
                <a:lnTo>
                  <a:pt x="857250" y="184150"/>
                </a:lnTo>
                <a:lnTo>
                  <a:pt x="942975" y="184150"/>
                </a:lnTo>
                <a:lnTo>
                  <a:pt x="942975" y="193675"/>
                </a:lnTo>
                <a:lnTo>
                  <a:pt x="1073150" y="193675"/>
                </a:lnTo>
                <a:lnTo>
                  <a:pt x="1073150" y="193675"/>
                </a:lnTo>
                <a:lnTo>
                  <a:pt x="1111250" y="193675"/>
                </a:lnTo>
                <a:lnTo>
                  <a:pt x="1111250" y="219075"/>
                </a:lnTo>
                <a:lnTo>
                  <a:pt x="1257300" y="219075"/>
                </a:lnTo>
                <a:lnTo>
                  <a:pt x="1257300" y="228600"/>
                </a:lnTo>
                <a:lnTo>
                  <a:pt x="1346200" y="228600"/>
                </a:lnTo>
                <a:lnTo>
                  <a:pt x="1346200" y="257175"/>
                </a:lnTo>
                <a:lnTo>
                  <a:pt x="1460500" y="257175"/>
                </a:lnTo>
                <a:lnTo>
                  <a:pt x="1460500" y="282575"/>
                </a:lnTo>
                <a:lnTo>
                  <a:pt x="1498600" y="282575"/>
                </a:lnTo>
                <a:lnTo>
                  <a:pt x="1498600" y="292100"/>
                </a:lnTo>
                <a:lnTo>
                  <a:pt x="1812925" y="292100"/>
                </a:lnTo>
                <a:lnTo>
                  <a:pt x="1812925" y="301625"/>
                </a:lnTo>
                <a:lnTo>
                  <a:pt x="1917700" y="301625"/>
                </a:lnTo>
                <a:lnTo>
                  <a:pt x="1917700" y="317500"/>
                </a:lnTo>
                <a:lnTo>
                  <a:pt x="1978025" y="317500"/>
                </a:lnTo>
                <a:lnTo>
                  <a:pt x="1978025" y="327025"/>
                </a:lnTo>
                <a:lnTo>
                  <a:pt x="2044700" y="327025"/>
                </a:lnTo>
                <a:lnTo>
                  <a:pt x="2044700" y="339725"/>
                </a:lnTo>
                <a:lnTo>
                  <a:pt x="2054225" y="339725"/>
                </a:lnTo>
                <a:lnTo>
                  <a:pt x="2057400" y="352425"/>
                </a:lnTo>
                <a:lnTo>
                  <a:pt x="2184400" y="352425"/>
                </a:lnTo>
                <a:lnTo>
                  <a:pt x="2184400" y="381000"/>
                </a:lnTo>
                <a:lnTo>
                  <a:pt x="2305050" y="381000"/>
                </a:lnTo>
                <a:lnTo>
                  <a:pt x="2305050" y="396875"/>
                </a:lnTo>
                <a:lnTo>
                  <a:pt x="2352675" y="396875"/>
                </a:lnTo>
                <a:lnTo>
                  <a:pt x="2352675" y="412750"/>
                </a:lnTo>
                <a:lnTo>
                  <a:pt x="2352675" y="415925"/>
                </a:lnTo>
                <a:lnTo>
                  <a:pt x="2374900" y="415925"/>
                </a:lnTo>
                <a:lnTo>
                  <a:pt x="2374900" y="428625"/>
                </a:lnTo>
                <a:lnTo>
                  <a:pt x="2603500" y="428625"/>
                </a:lnTo>
                <a:lnTo>
                  <a:pt x="2603500" y="473075"/>
                </a:lnTo>
                <a:lnTo>
                  <a:pt x="2927350" y="473075"/>
                </a:lnTo>
                <a:lnTo>
                  <a:pt x="2952750" y="498475"/>
                </a:lnTo>
                <a:lnTo>
                  <a:pt x="3873500" y="498475"/>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9225" name="Straight Connector 9224">
            <a:extLst>
              <a:ext uri="{FF2B5EF4-FFF2-40B4-BE49-F238E27FC236}">
                <a16:creationId xmlns:a16="http://schemas.microsoft.com/office/drawing/2014/main" id="{63565CED-BC51-BC68-F58A-693E52307D91}"/>
              </a:ext>
            </a:extLst>
          </p:cNvPr>
          <p:cNvCxnSpPr>
            <a:cxnSpLocks/>
          </p:cNvCxnSpPr>
          <p:nvPr/>
        </p:nvCxnSpPr>
        <p:spPr bwMode="auto">
          <a:xfrm flipV="1">
            <a:off x="3241790" y="3616006"/>
            <a:ext cx="0" cy="1574718"/>
          </a:xfrm>
          <a:prstGeom prst="line">
            <a:avLst/>
          </a:prstGeom>
          <a:noFill/>
          <a:ln w="28575" cap="flat" cmpd="sng" algn="ctr">
            <a:solidFill>
              <a:schemeClr val="tx2">
                <a:lumMod val="75000"/>
              </a:schemeClr>
            </a:solidFill>
            <a:prstDash val="sysDot"/>
            <a:round/>
            <a:headEnd type="none" w="med" len="med"/>
            <a:tailEnd type="none" w="med" len="med"/>
          </a:ln>
          <a:effectLst/>
        </p:spPr>
      </p:cxnSp>
      <p:cxnSp>
        <p:nvCxnSpPr>
          <p:cNvPr id="9226" name="Straight Connector 9225">
            <a:extLst>
              <a:ext uri="{FF2B5EF4-FFF2-40B4-BE49-F238E27FC236}">
                <a16:creationId xmlns:a16="http://schemas.microsoft.com/office/drawing/2014/main" id="{118D67DC-BE6D-AB52-43BB-48DE875424A6}"/>
              </a:ext>
            </a:extLst>
          </p:cNvPr>
          <p:cNvCxnSpPr>
            <a:cxnSpLocks/>
          </p:cNvCxnSpPr>
          <p:nvPr/>
        </p:nvCxnSpPr>
        <p:spPr bwMode="auto">
          <a:xfrm flipV="1">
            <a:off x="3880573" y="3773610"/>
            <a:ext cx="0" cy="1400901"/>
          </a:xfrm>
          <a:prstGeom prst="line">
            <a:avLst/>
          </a:prstGeom>
          <a:noFill/>
          <a:ln w="28575" cap="flat" cmpd="sng" algn="ctr">
            <a:solidFill>
              <a:schemeClr val="tx2">
                <a:lumMod val="75000"/>
              </a:schemeClr>
            </a:solidFill>
            <a:prstDash val="sysDot"/>
            <a:round/>
            <a:headEnd type="none" w="med" len="med"/>
            <a:tailEnd type="none" w="med" len="med"/>
          </a:ln>
          <a:effectLst/>
        </p:spPr>
      </p:cxnSp>
      <p:sp>
        <p:nvSpPr>
          <p:cNvPr id="9306" name="Freeform 9305">
            <a:extLst>
              <a:ext uri="{FF2B5EF4-FFF2-40B4-BE49-F238E27FC236}">
                <a16:creationId xmlns:a16="http://schemas.microsoft.com/office/drawing/2014/main" id="{E0876BC7-A344-98E1-4991-E61DEB6987C8}"/>
              </a:ext>
            </a:extLst>
          </p:cNvPr>
          <p:cNvSpPr/>
          <p:nvPr/>
        </p:nvSpPr>
        <p:spPr bwMode="auto">
          <a:xfrm>
            <a:off x="1330325" y="3183060"/>
            <a:ext cx="3927475" cy="968375"/>
          </a:xfrm>
          <a:custGeom>
            <a:avLst/>
            <a:gdLst>
              <a:gd name="connsiteX0" fmla="*/ 3927475 w 3927475"/>
              <a:gd name="connsiteY0" fmla="*/ 968375 h 968375"/>
              <a:gd name="connsiteX1" fmla="*/ 3302000 w 3927475"/>
              <a:gd name="connsiteY1" fmla="*/ 968375 h 968375"/>
              <a:gd name="connsiteX2" fmla="*/ 3302000 w 3927475"/>
              <a:gd name="connsiteY2" fmla="*/ 917575 h 968375"/>
              <a:gd name="connsiteX3" fmla="*/ 3225800 w 3927475"/>
              <a:gd name="connsiteY3" fmla="*/ 917575 h 968375"/>
              <a:gd name="connsiteX4" fmla="*/ 3225800 w 3927475"/>
              <a:gd name="connsiteY4" fmla="*/ 917575 h 968375"/>
              <a:gd name="connsiteX5" fmla="*/ 3225800 w 3927475"/>
              <a:gd name="connsiteY5" fmla="*/ 889000 h 968375"/>
              <a:gd name="connsiteX6" fmla="*/ 2905125 w 3927475"/>
              <a:gd name="connsiteY6" fmla="*/ 889000 h 968375"/>
              <a:gd name="connsiteX7" fmla="*/ 2905125 w 3927475"/>
              <a:gd name="connsiteY7" fmla="*/ 857250 h 968375"/>
              <a:gd name="connsiteX8" fmla="*/ 2606675 w 3927475"/>
              <a:gd name="connsiteY8" fmla="*/ 857250 h 968375"/>
              <a:gd name="connsiteX9" fmla="*/ 2606675 w 3927475"/>
              <a:gd name="connsiteY9" fmla="*/ 857250 h 968375"/>
              <a:gd name="connsiteX10" fmla="*/ 2501900 w 3927475"/>
              <a:gd name="connsiteY10" fmla="*/ 857250 h 968375"/>
              <a:gd name="connsiteX11" fmla="*/ 2501900 w 3927475"/>
              <a:gd name="connsiteY11" fmla="*/ 857250 h 968375"/>
              <a:gd name="connsiteX12" fmla="*/ 2501900 w 3927475"/>
              <a:gd name="connsiteY12" fmla="*/ 831850 h 968375"/>
              <a:gd name="connsiteX13" fmla="*/ 2489200 w 3927475"/>
              <a:gd name="connsiteY13" fmla="*/ 831850 h 968375"/>
              <a:gd name="connsiteX14" fmla="*/ 2489200 w 3927475"/>
              <a:gd name="connsiteY14" fmla="*/ 819150 h 968375"/>
              <a:gd name="connsiteX15" fmla="*/ 2406650 w 3927475"/>
              <a:gd name="connsiteY15" fmla="*/ 819150 h 968375"/>
              <a:gd name="connsiteX16" fmla="*/ 2406650 w 3927475"/>
              <a:gd name="connsiteY16" fmla="*/ 800100 h 968375"/>
              <a:gd name="connsiteX17" fmla="*/ 2238375 w 3927475"/>
              <a:gd name="connsiteY17" fmla="*/ 800100 h 968375"/>
              <a:gd name="connsiteX18" fmla="*/ 2238375 w 3927475"/>
              <a:gd name="connsiteY18" fmla="*/ 784225 h 968375"/>
              <a:gd name="connsiteX19" fmla="*/ 2105025 w 3927475"/>
              <a:gd name="connsiteY19" fmla="*/ 784225 h 968375"/>
              <a:gd name="connsiteX20" fmla="*/ 2105025 w 3927475"/>
              <a:gd name="connsiteY20" fmla="*/ 771525 h 968375"/>
              <a:gd name="connsiteX21" fmla="*/ 2041525 w 3927475"/>
              <a:gd name="connsiteY21" fmla="*/ 771525 h 968375"/>
              <a:gd name="connsiteX22" fmla="*/ 2041525 w 3927475"/>
              <a:gd name="connsiteY22" fmla="*/ 758825 h 968375"/>
              <a:gd name="connsiteX23" fmla="*/ 1981200 w 3927475"/>
              <a:gd name="connsiteY23" fmla="*/ 758825 h 968375"/>
              <a:gd name="connsiteX24" fmla="*/ 1981200 w 3927475"/>
              <a:gd name="connsiteY24" fmla="*/ 727075 h 968375"/>
              <a:gd name="connsiteX25" fmla="*/ 1698625 w 3927475"/>
              <a:gd name="connsiteY25" fmla="*/ 727075 h 968375"/>
              <a:gd name="connsiteX26" fmla="*/ 1698625 w 3927475"/>
              <a:gd name="connsiteY26" fmla="*/ 714375 h 968375"/>
              <a:gd name="connsiteX27" fmla="*/ 1527175 w 3927475"/>
              <a:gd name="connsiteY27" fmla="*/ 714375 h 968375"/>
              <a:gd name="connsiteX28" fmla="*/ 1527175 w 3927475"/>
              <a:gd name="connsiteY28" fmla="*/ 695325 h 968375"/>
              <a:gd name="connsiteX29" fmla="*/ 1470025 w 3927475"/>
              <a:gd name="connsiteY29" fmla="*/ 695325 h 968375"/>
              <a:gd name="connsiteX30" fmla="*/ 1470025 w 3927475"/>
              <a:gd name="connsiteY30" fmla="*/ 679450 h 968375"/>
              <a:gd name="connsiteX31" fmla="*/ 1425575 w 3927475"/>
              <a:gd name="connsiteY31" fmla="*/ 679450 h 968375"/>
              <a:gd name="connsiteX32" fmla="*/ 1425575 w 3927475"/>
              <a:gd name="connsiteY32" fmla="*/ 650875 h 968375"/>
              <a:gd name="connsiteX33" fmla="*/ 1371600 w 3927475"/>
              <a:gd name="connsiteY33" fmla="*/ 650875 h 968375"/>
              <a:gd name="connsiteX34" fmla="*/ 1371600 w 3927475"/>
              <a:gd name="connsiteY34" fmla="*/ 650875 h 968375"/>
              <a:gd name="connsiteX35" fmla="*/ 1371600 w 3927475"/>
              <a:gd name="connsiteY35" fmla="*/ 650875 h 968375"/>
              <a:gd name="connsiteX36" fmla="*/ 1371600 w 3927475"/>
              <a:gd name="connsiteY36" fmla="*/ 650875 h 968375"/>
              <a:gd name="connsiteX37" fmla="*/ 1371600 w 3927475"/>
              <a:gd name="connsiteY37" fmla="*/ 650875 h 968375"/>
              <a:gd name="connsiteX38" fmla="*/ 1371600 w 3927475"/>
              <a:gd name="connsiteY38" fmla="*/ 650875 h 968375"/>
              <a:gd name="connsiteX39" fmla="*/ 1371600 w 3927475"/>
              <a:gd name="connsiteY39" fmla="*/ 635000 h 968375"/>
              <a:gd name="connsiteX40" fmla="*/ 1330325 w 3927475"/>
              <a:gd name="connsiteY40" fmla="*/ 635000 h 968375"/>
              <a:gd name="connsiteX41" fmla="*/ 1330325 w 3927475"/>
              <a:gd name="connsiteY41" fmla="*/ 612775 h 968375"/>
              <a:gd name="connsiteX42" fmla="*/ 1301750 w 3927475"/>
              <a:gd name="connsiteY42" fmla="*/ 612775 h 968375"/>
              <a:gd name="connsiteX43" fmla="*/ 1301750 w 3927475"/>
              <a:gd name="connsiteY43" fmla="*/ 606425 h 968375"/>
              <a:gd name="connsiteX44" fmla="*/ 1257300 w 3927475"/>
              <a:gd name="connsiteY44" fmla="*/ 606425 h 968375"/>
              <a:gd name="connsiteX45" fmla="*/ 1257300 w 3927475"/>
              <a:gd name="connsiteY45" fmla="*/ 577850 h 968375"/>
              <a:gd name="connsiteX46" fmla="*/ 1212850 w 3927475"/>
              <a:gd name="connsiteY46" fmla="*/ 577850 h 968375"/>
              <a:gd name="connsiteX47" fmla="*/ 1212850 w 3927475"/>
              <a:gd name="connsiteY47" fmla="*/ 571500 h 968375"/>
              <a:gd name="connsiteX48" fmla="*/ 1165225 w 3927475"/>
              <a:gd name="connsiteY48" fmla="*/ 571500 h 968375"/>
              <a:gd name="connsiteX49" fmla="*/ 1165225 w 3927475"/>
              <a:gd name="connsiteY49" fmla="*/ 571500 h 968375"/>
              <a:gd name="connsiteX50" fmla="*/ 1165225 w 3927475"/>
              <a:gd name="connsiteY50" fmla="*/ 542925 h 968375"/>
              <a:gd name="connsiteX51" fmla="*/ 1101725 w 3927475"/>
              <a:gd name="connsiteY51" fmla="*/ 542925 h 968375"/>
              <a:gd name="connsiteX52" fmla="*/ 1101725 w 3927475"/>
              <a:gd name="connsiteY52" fmla="*/ 517525 h 968375"/>
              <a:gd name="connsiteX53" fmla="*/ 1082675 w 3927475"/>
              <a:gd name="connsiteY53" fmla="*/ 517525 h 968375"/>
              <a:gd name="connsiteX54" fmla="*/ 1082675 w 3927475"/>
              <a:gd name="connsiteY54" fmla="*/ 488950 h 968375"/>
              <a:gd name="connsiteX55" fmla="*/ 1082675 w 3927475"/>
              <a:gd name="connsiteY55" fmla="*/ 488950 h 968375"/>
              <a:gd name="connsiteX56" fmla="*/ 1050925 w 3927475"/>
              <a:gd name="connsiteY56" fmla="*/ 488950 h 968375"/>
              <a:gd name="connsiteX57" fmla="*/ 1050925 w 3927475"/>
              <a:gd name="connsiteY57" fmla="*/ 473075 h 968375"/>
              <a:gd name="connsiteX58" fmla="*/ 977900 w 3927475"/>
              <a:gd name="connsiteY58" fmla="*/ 473075 h 968375"/>
              <a:gd name="connsiteX59" fmla="*/ 977900 w 3927475"/>
              <a:gd name="connsiteY59" fmla="*/ 441325 h 968375"/>
              <a:gd name="connsiteX60" fmla="*/ 939800 w 3927475"/>
              <a:gd name="connsiteY60" fmla="*/ 441325 h 968375"/>
              <a:gd name="connsiteX61" fmla="*/ 939800 w 3927475"/>
              <a:gd name="connsiteY61" fmla="*/ 403225 h 968375"/>
              <a:gd name="connsiteX62" fmla="*/ 914400 w 3927475"/>
              <a:gd name="connsiteY62" fmla="*/ 403225 h 968375"/>
              <a:gd name="connsiteX63" fmla="*/ 914400 w 3927475"/>
              <a:gd name="connsiteY63" fmla="*/ 393700 h 968375"/>
              <a:gd name="connsiteX64" fmla="*/ 914400 w 3927475"/>
              <a:gd name="connsiteY64" fmla="*/ 393700 h 968375"/>
              <a:gd name="connsiteX65" fmla="*/ 898525 w 3927475"/>
              <a:gd name="connsiteY65" fmla="*/ 393700 h 968375"/>
              <a:gd name="connsiteX66" fmla="*/ 898525 w 3927475"/>
              <a:gd name="connsiteY66" fmla="*/ 358775 h 968375"/>
              <a:gd name="connsiteX67" fmla="*/ 863600 w 3927475"/>
              <a:gd name="connsiteY67" fmla="*/ 358775 h 968375"/>
              <a:gd name="connsiteX68" fmla="*/ 863600 w 3927475"/>
              <a:gd name="connsiteY68" fmla="*/ 358775 h 968375"/>
              <a:gd name="connsiteX69" fmla="*/ 863600 w 3927475"/>
              <a:gd name="connsiteY69" fmla="*/ 327025 h 968375"/>
              <a:gd name="connsiteX70" fmla="*/ 838200 w 3927475"/>
              <a:gd name="connsiteY70" fmla="*/ 327025 h 968375"/>
              <a:gd name="connsiteX71" fmla="*/ 838200 w 3927475"/>
              <a:gd name="connsiteY71" fmla="*/ 327025 h 968375"/>
              <a:gd name="connsiteX72" fmla="*/ 838200 w 3927475"/>
              <a:gd name="connsiteY72" fmla="*/ 327025 h 968375"/>
              <a:gd name="connsiteX73" fmla="*/ 838200 w 3927475"/>
              <a:gd name="connsiteY73" fmla="*/ 304800 h 968375"/>
              <a:gd name="connsiteX74" fmla="*/ 809625 w 3927475"/>
              <a:gd name="connsiteY74" fmla="*/ 304800 h 968375"/>
              <a:gd name="connsiteX75" fmla="*/ 809625 w 3927475"/>
              <a:gd name="connsiteY75" fmla="*/ 269875 h 968375"/>
              <a:gd name="connsiteX76" fmla="*/ 793750 w 3927475"/>
              <a:gd name="connsiteY76" fmla="*/ 269875 h 968375"/>
              <a:gd name="connsiteX77" fmla="*/ 793750 w 3927475"/>
              <a:gd name="connsiteY77" fmla="*/ 257175 h 968375"/>
              <a:gd name="connsiteX78" fmla="*/ 793750 w 3927475"/>
              <a:gd name="connsiteY78" fmla="*/ 257175 h 968375"/>
              <a:gd name="connsiteX79" fmla="*/ 762000 w 3927475"/>
              <a:gd name="connsiteY79" fmla="*/ 257175 h 968375"/>
              <a:gd name="connsiteX80" fmla="*/ 762000 w 3927475"/>
              <a:gd name="connsiteY80" fmla="*/ 234950 h 968375"/>
              <a:gd name="connsiteX81" fmla="*/ 739775 w 3927475"/>
              <a:gd name="connsiteY81" fmla="*/ 234950 h 968375"/>
              <a:gd name="connsiteX82" fmla="*/ 739775 w 3927475"/>
              <a:gd name="connsiteY82" fmla="*/ 219075 h 968375"/>
              <a:gd name="connsiteX83" fmla="*/ 701675 w 3927475"/>
              <a:gd name="connsiteY83" fmla="*/ 219075 h 968375"/>
              <a:gd name="connsiteX84" fmla="*/ 701675 w 3927475"/>
              <a:gd name="connsiteY84" fmla="*/ 212725 h 968375"/>
              <a:gd name="connsiteX85" fmla="*/ 644525 w 3927475"/>
              <a:gd name="connsiteY85" fmla="*/ 212725 h 968375"/>
              <a:gd name="connsiteX86" fmla="*/ 644525 w 3927475"/>
              <a:gd name="connsiteY86" fmla="*/ 212725 h 968375"/>
              <a:gd name="connsiteX87" fmla="*/ 644525 w 3927475"/>
              <a:gd name="connsiteY87" fmla="*/ 177800 h 968375"/>
              <a:gd name="connsiteX88" fmla="*/ 593725 w 3927475"/>
              <a:gd name="connsiteY88" fmla="*/ 177800 h 968375"/>
              <a:gd name="connsiteX89" fmla="*/ 593725 w 3927475"/>
              <a:gd name="connsiteY89" fmla="*/ 139700 h 968375"/>
              <a:gd name="connsiteX90" fmla="*/ 476250 w 3927475"/>
              <a:gd name="connsiteY90" fmla="*/ 139700 h 968375"/>
              <a:gd name="connsiteX91" fmla="*/ 476250 w 3927475"/>
              <a:gd name="connsiteY91" fmla="*/ 139700 h 968375"/>
              <a:gd name="connsiteX92" fmla="*/ 476250 w 3927475"/>
              <a:gd name="connsiteY92" fmla="*/ 139700 h 968375"/>
              <a:gd name="connsiteX93" fmla="*/ 476250 w 3927475"/>
              <a:gd name="connsiteY93" fmla="*/ 139700 h 968375"/>
              <a:gd name="connsiteX94" fmla="*/ 476250 w 3927475"/>
              <a:gd name="connsiteY94" fmla="*/ 114300 h 968375"/>
              <a:gd name="connsiteX95" fmla="*/ 419100 w 3927475"/>
              <a:gd name="connsiteY95" fmla="*/ 114300 h 968375"/>
              <a:gd name="connsiteX96" fmla="*/ 419100 w 3927475"/>
              <a:gd name="connsiteY96" fmla="*/ 114300 h 968375"/>
              <a:gd name="connsiteX97" fmla="*/ 419100 w 3927475"/>
              <a:gd name="connsiteY97" fmla="*/ 88900 h 968375"/>
              <a:gd name="connsiteX98" fmla="*/ 342900 w 3927475"/>
              <a:gd name="connsiteY98" fmla="*/ 88900 h 968375"/>
              <a:gd name="connsiteX99" fmla="*/ 342900 w 3927475"/>
              <a:gd name="connsiteY99" fmla="*/ 88900 h 968375"/>
              <a:gd name="connsiteX100" fmla="*/ 342900 w 3927475"/>
              <a:gd name="connsiteY100" fmla="*/ 88900 h 968375"/>
              <a:gd name="connsiteX101" fmla="*/ 342900 w 3927475"/>
              <a:gd name="connsiteY101" fmla="*/ 88900 h 968375"/>
              <a:gd name="connsiteX102" fmla="*/ 342900 w 3927475"/>
              <a:gd name="connsiteY102" fmla="*/ 69850 h 968375"/>
              <a:gd name="connsiteX103" fmla="*/ 292100 w 3927475"/>
              <a:gd name="connsiteY103" fmla="*/ 69850 h 968375"/>
              <a:gd name="connsiteX104" fmla="*/ 292100 w 3927475"/>
              <a:gd name="connsiteY104" fmla="*/ 57150 h 968375"/>
              <a:gd name="connsiteX105" fmla="*/ 196850 w 3927475"/>
              <a:gd name="connsiteY105" fmla="*/ 57150 h 968375"/>
              <a:gd name="connsiteX106" fmla="*/ 196850 w 3927475"/>
              <a:gd name="connsiteY106" fmla="*/ 57150 h 968375"/>
              <a:gd name="connsiteX107" fmla="*/ 196850 w 3927475"/>
              <a:gd name="connsiteY107" fmla="*/ 28575 h 968375"/>
              <a:gd name="connsiteX108" fmla="*/ 104775 w 3927475"/>
              <a:gd name="connsiteY108" fmla="*/ 28575 h 968375"/>
              <a:gd name="connsiteX109" fmla="*/ 104775 w 3927475"/>
              <a:gd name="connsiteY109" fmla="*/ 28575 h 968375"/>
              <a:gd name="connsiteX110" fmla="*/ 104775 w 3927475"/>
              <a:gd name="connsiteY110" fmla="*/ 28575 h 968375"/>
              <a:gd name="connsiteX111" fmla="*/ 104775 w 3927475"/>
              <a:gd name="connsiteY111" fmla="*/ 0 h 968375"/>
              <a:gd name="connsiteX112" fmla="*/ 0 w 3927475"/>
              <a:gd name="connsiteY112" fmla="*/ 0 h 96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927475" h="968375">
                <a:moveTo>
                  <a:pt x="3927475" y="968375"/>
                </a:moveTo>
                <a:lnTo>
                  <a:pt x="3302000" y="968375"/>
                </a:lnTo>
                <a:lnTo>
                  <a:pt x="3302000" y="917575"/>
                </a:lnTo>
                <a:lnTo>
                  <a:pt x="3225800" y="917575"/>
                </a:lnTo>
                <a:lnTo>
                  <a:pt x="3225800" y="917575"/>
                </a:lnTo>
                <a:lnTo>
                  <a:pt x="3225800" y="889000"/>
                </a:lnTo>
                <a:lnTo>
                  <a:pt x="2905125" y="889000"/>
                </a:lnTo>
                <a:lnTo>
                  <a:pt x="2905125" y="857250"/>
                </a:lnTo>
                <a:lnTo>
                  <a:pt x="2606675" y="857250"/>
                </a:lnTo>
                <a:lnTo>
                  <a:pt x="2606675" y="857250"/>
                </a:lnTo>
                <a:lnTo>
                  <a:pt x="2501900" y="857250"/>
                </a:lnTo>
                <a:lnTo>
                  <a:pt x="2501900" y="857250"/>
                </a:lnTo>
                <a:lnTo>
                  <a:pt x="2501900" y="831850"/>
                </a:lnTo>
                <a:lnTo>
                  <a:pt x="2489200" y="831850"/>
                </a:lnTo>
                <a:lnTo>
                  <a:pt x="2489200" y="819150"/>
                </a:lnTo>
                <a:lnTo>
                  <a:pt x="2406650" y="819150"/>
                </a:lnTo>
                <a:lnTo>
                  <a:pt x="2406650" y="800100"/>
                </a:lnTo>
                <a:lnTo>
                  <a:pt x="2238375" y="800100"/>
                </a:lnTo>
                <a:lnTo>
                  <a:pt x="2238375" y="784225"/>
                </a:lnTo>
                <a:lnTo>
                  <a:pt x="2105025" y="784225"/>
                </a:lnTo>
                <a:lnTo>
                  <a:pt x="2105025" y="771525"/>
                </a:lnTo>
                <a:lnTo>
                  <a:pt x="2041525" y="771525"/>
                </a:lnTo>
                <a:lnTo>
                  <a:pt x="2041525" y="758825"/>
                </a:lnTo>
                <a:lnTo>
                  <a:pt x="1981200" y="758825"/>
                </a:lnTo>
                <a:lnTo>
                  <a:pt x="1981200" y="727075"/>
                </a:lnTo>
                <a:lnTo>
                  <a:pt x="1698625" y="727075"/>
                </a:lnTo>
                <a:lnTo>
                  <a:pt x="1698625" y="714375"/>
                </a:lnTo>
                <a:lnTo>
                  <a:pt x="1527175" y="714375"/>
                </a:lnTo>
                <a:lnTo>
                  <a:pt x="1527175" y="695325"/>
                </a:lnTo>
                <a:lnTo>
                  <a:pt x="1470025" y="695325"/>
                </a:lnTo>
                <a:lnTo>
                  <a:pt x="1470025" y="679450"/>
                </a:lnTo>
                <a:lnTo>
                  <a:pt x="1425575" y="679450"/>
                </a:lnTo>
                <a:lnTo>
                  <a:pt x="1425575" y="650875"/>
                </a:lnTo>
                <a:lnTo>
                  <a:pt x="1371600" y="650875"/>
                </a:lnTo>
                <a:lnTo>
                  <a:pt x="1371600" y="650875"/>
                </a:lnTo>
                <a:lnTo>
                  <a:pt x="1371600" y="650875"/>
                </a:lnTo>
                <a:lnTo>
                  <a:pt x="1371600" y="650875"/>
                </a:lnTo>
                <a:lnTo>
                  <a:pt x="1371600" y="650875"/>
                </a:lnTo>
                <a:lnTo>
                  <a:pt x="1371600" y="650875"/>
                </a:lnTo>
                <a:lnTo>
                  <a:pt x="1371600" y="635000"/>
                </a:lnTo>
                <a:lnTo>
                  <a:pt x="1330325" y="635000"/>
                </a:lnTo>
                <a:lnTo>
                  <a:pt x="1330325" y="612775"/>
                </a:lnTo>
                <a:lnTo>
                  <a:pt x="1301750" y="612775"/>
                </a:lnTo>
                <a:lnTo>
                  <a:pt x="1301750" y="606425"/>
                </a:lnTo>
                <a:lnTo>
                  <a:pt x="1257300" y="606425"/>
                </a:lnTo>
                <a:lnTo>
                  <a:pt x="1257300" y="577850"/>
                </a:lnTo>
                <a:lnTo>
                  <a:pt x="1212850" y="577850"/>
                </a:lnTo>
                <a:lnTo>
                  <a:pt x="1212850" y="571500"/>
                </a:lnTo>
                <a:lnTo>
                  <a:pt x="1165225" y="571500"/>
                </a:lnTo>
                <a:lnTo>
                  <a:pt x="1165225" y="571500"/>
                </a:lnTo>
                <a:lnTo>
                  <a:pt x="1165225" y="542925"/>
                </a:lnTo>
                <a:lnTo>
                  <a:pt x="1101725" y="542925"/>
                </a:lnTo>
                <a:lnTo>
                  <a:pt x="1101725" y="517525"/>
                </a:lnTo>
                <a:lnTo>
                  <a:pt x="1082675" y="517525"/>
                </a:lnTo>
                <a:lnTo>
                  <a:pt x="1082675" y="488950"/>
                </a:lnTo>
                <a:lnTo>
                  <a:pt x="1082675" y="488950"/>
                </a:lnTo>
                <a:lnTo>
                  <a:pt x="1050925" y="488950"/>
                </a:lnTo>
                <a:lnTo>
                  <a:pt x="1050925" y="473075"/>
                </a:lnTo>
                <a:lnTo>
                  <a:pt x="977900" y="473075"/>
                </a:lnTo>
                <a:lnTo>
                  <a:pt x="977900" y="441325"/>
                </a:lnTo>
                <a:lnTo>
                  <a:pt x="939800" y="441325"/>
                </a:lnTo>
                <a:lnTo>
                  <a:pt x="939800" y="403225"/>
                </a:lnTo>
                <a:lnTo>
                  <a:pt x="914400" y="403225"/>
                </a:lnTo>
                <a:lnTo>
                  <a:pt x="914400" y="393700"/>
                </a:lnTo>
                <a:lnTo>
                  <a:pt x="914400" y="393700"/>
                </a:lnTo>
                <a:lnTo>
                  <a:pt x="898525" y="393700"/>
                </a:lnTo>
                <a:lnTo>
                  <a:pt x="898525" y="358775"/>
                </a:lnTo>
                <a:lnTo>
                  <a:pt x="863600" y="358775"/>
                </a:lnTo>
                <a:lnTo>
                  <a:pt x="863600" y="358775"/>
                </a:lnTo>
                <a:lnTo>
                  <a:pt x="863600" y="327025"/>
                </a:lnTo>
                <a:lnTo>
                  <a:pt x="838200" y="327025"/>
                </a:lnTo>
                <a:lnTo>
                  <a:pt x="838200" y="327025"/>
                </a:lnTo>
                <a:lnTo>
                  <a:pt x="838200" y="327025"/>
                </a:lnTo>
                <a:lnTo>
                  <a:pt x="838200" y="304800"/>
                </a:lnTo>
                <a:lnTo>
                  <a:pt x="809625" y="304800"/>
                </a:lnTo>
                <a:lnTo>
                  <a:pt x="809625" y="269875"/>
                </a:lnTo>
                <a:lnTo>
                  <a:pt x="793750" y="269875"/>
                </a:lnTo>
                <a:lnTo>
                  <a:pt x="793750" y="257175"/>
                </a:lnTo>
                <a:lnTo>
                  <a:pt x="793750" y="257175"/>
                </a:lnTo>
                <a:lnTo>
                  <a:pt x="762000" y="257175"/>
                </a:lnTo>
                <a:lnTo>
                  <a:pt x="762000" y="234950"/>
                </a:lnTo>
                <a:lnTo>
                  <a:pt x="739775" y="234950"/>
                </a:lnTo>
                <a:lnTo>
                  <a:pt x="739775" y="219075"/>
                </a:lnTo>
                <a:lnTo>
                  <a:pt x="701675" y="219075"/>
                </a:lnTo>
                <a:lnTo>
                  <a:pt x="701675" y="212725"/>
                </a:lnTo>
                <a:lnTo>
                  <a:pt x="644525" y="212725"/>
                </a:lnTo>
                <a:lnTo>
                  <a:pt x="644525" y="212725"/>
                </a:lnTo>
                <a:lnTo>
                  <a:pt x="644525" y="177800"/>
                </a:lnTo>
                <a:lnTo>
                  <a:pt x="593725" y="177800"/>
                </a:lnTo>
                <a:lnTo>
                  <a:pt x="593725" y="139700"/>
                </a:lnTo>
                <a:lnTo>
                  <a:pt x="476250" y="139700"/>
                </a:lnTo>
                <a:lnTo>
                  <a:pt x="476250" y="139700"/>
                </a:lnTo>
                <a:lnTo>
                  <a:pt x="476250" y="139700"/>
                </a:lnTo>
                <a:lnTo>
                  <a:pt x="476250" y="139700"/>
                </a:lnTo>
                <a:lnTo>
                  <a:pt x="476250" y="114300"/>
                </a:lnTo>
                <a:lnTo>
                  <a:pt x="419100" y="114300"/>
                </a:lnTo>
                <a:lnTo>
                  <a:pt x="419100" y="114300"/>
                </a:lnTo>
                <a:lnTo>
                  <a:pt x="419100" y="88900"/>
                </a:lnTo>
                <a:lnTo>
                  <a:pt x="342900" y="88900"/>
                </a:lnTo>
                <a:lnTo>
                  <a:pt x="342900" y="88900"/>
                </a:lnTo>
                <a:lnTo>
                  <a:pt x="342900" y="88900"/>
                </a:lnTo>
                <a:lnTo>
                  <a:pt x="342900" y="88900"/>
                </a:lnTo>
                <a:lnTo>
                  <a:pt x="342900" y="69850"/>
                </a:lnTo>
                <a:lnTo>
                  <a:pt x="292100" y="69850"/>
                </a:lnTo>
                <a:lnTo>
                  <a:pt x="292100" y="57150"/>
                </a:lnTo>
                <a:lnTo>
                  <a:pt x="196850" y="57150"/>
                </a:lnTo>
                <a:lnTo>
                  <a:pt x="196850" y="57150"/>
                </a:lnTo>
                <a:lnTo>
                  <a:pt x="196850" y="28575"/>
                </a:lnTo>
                <a:lnTo>
                  <a:pt x="104775" y="28575"/>
                </a:lnTo>
                <a:lnTo>
                  <a:pt x="104775" y="28575"/>
                </a:lnTo>
                <a:lnTo>
                  <a:pt x="104775" y="28575"/>
                </a:lnTo>
                <a:lnTo>
                  <a:pt x="104775" y="0"/>
                </a:lnTo>
                <a:lnTo>
                  <a:pt x="0" y="0"/>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218" name="Rectangle 2">
            <a:extLst>
              <a:ext uri="{FF2B5EF4-FFF2-40B4-BE49-F238E27FC236}">
                <a16:creationId xmlns:a16="http://schemas.microsoft.com/office/drawing/2014/main" id="{8546831A-73CD-4F8E-9FF8-D931364866CE}"/>
              </a:ext>
            </a:extLst>
          </p:cNvPr>
          <p:cNvSpPr>
            <a:spLocks noGrp="1" noChangeArrowheads="1"/>
          </p:cNvSpPr>
          <p:nvPr>
            <p:ph type="title"/>
          </p:nvPr>
        </p:nvSpPr>
        <p:spPr/>
        <p:txBody>
          <a:bodyPr/>
          <a:lstStyle/>
          <a:p>
            <a:r>
              <a:rPr lang="en-US" altLang="en-US"/>
              <a:t>Phase III </a:t>
            </a:r>
            <a:r>
              <a:rPr lang="en-US" altLang="en-US" dirty="0"/>
              <a:t>CheckMate</a:t>
            </a:r>
            <a:r>
              <a:rPr lang="en-US" altLang="en-US"/>
              <a:t> 816: 4-Yr OS</a:t>
            </a:r>
          </a:p>
        </p:txBody>
      </p:sp>
      <p:sp>
        <p:nvSpPr>
          <p:cNvPr id="3" name="Content Placeholder 2">
            <a:extLst>
              <a:ext uri="{FF2B5EF4-FFF2-40B4-BE49-F238E27FC236}">
                <a16:creationId xmlns:a16="http://schemas.microsoft.com/office/drawing/2014/main" id="{64D69439-A9AF-6351-A365-E3BFECC53CBA}"/>
              </a:ext>
            </a:extLst>
          </p:cNvPr>
          <p:cNvSpPr>
            <a:spLocks noGrp="1"/>
          </p:cNvSpPr>
          <p:nvPr>
            <p:ph idx="1"/>
          </p:nvPr>
        </p:nvSpPr>
        <p:spPr/>
        <p:txBody>
          <a:bodyPr>
            <a:normAutofit/>
          </a:bodyPr>
          <a:lstStyle/>
          <a:p>
            <a:r>
              <a:rPr lang="en-US" sz="1800"/>
              <a:t>Patients who received </a:t>
            </a:r>
            <a:r>
              <a:rPr lang="en-US" sz="1800" dirty="0"/>
              <a:t>Nivo </a:t>
            </a:r>
            <a:r>
              <a:rPr lang="en-US" sz="1800"/>
              <a:t>+ CT and had </a:t>
            </a:r>
            <a:r>
              <a:rPr lang="en-US" sz="1800" dirty="0"/>
              <a:t>pCR</a:t>
            </a:r>
            <a:r>
              <a:rPr lang="en-US" sz="1800"/>
              <a:t> continued to have improved OS vs those who did not (HR</a:t>
            </a:r>
            <a:r>
              <a:rPr lang="en-US" sz="1800" dirty="0"/>
              <a:t>: 0.08;</a:t>
            </a:r>
            <a:r>
              <a:rPr lang="en-US" sz="1800"/>
              <a:t> 95% CI</a:t>
            </a:r>
            <a:r>
              <a:rPr lang="en-US" sz="1800" dirty="0"/>
              <a:t>: </a:t>
            </a:r>
            <a:r>
              <a:rPr lang="en-US" sz="1800"/>
              <a:t>0.02-0.34</a:t>
            </a:r>
            <a:r>
              <a:rPr lang="en-US" sz="1800" dirty="0"/>
              <a:t>;</a:t>
            </a:r>
            <a:r>
              <a:rPr lang="en-US" sz="1800"/>
              <a:t> </a:t>
            </a:r>
            <a:r>
              <a:rPr lang="en-US" sz="1800" b="1"/>
              <a:t>4-yr OS rates: 95% vs 63%</a:t>
            </a:r>
            <a:r>
              <a:rPr lang="en-US" sz="1800"/>
              <a:t>)</a:t>
            </a:r>
            <a:endParaRPr lang="en-US" sz="1800" b="1"/>
          </a:p>
        </p:txBody>
      </p:sp>
      <p:sp>
        <p:nvSpPr>
          <p:cNvPr id="4" name="TextBox 3">
            <a:extLst>
              <a:ext uri="{FF2B5EF4-FFF2-40B4-BE49-F238E27FC236}">
                <a16:creationId xmlns:a16="http://schemas.microsoft.com/office/drawing/2014/main" id="{4A3FC1B6-430B-3027-F426-D429DE79D81D}"/>
              </a:ext>
            </a:extLst>
          </p:cNvPr>
          <p:cNvSpPr txBox="1"/>
          <p:nvPr/>
        </p:nvSpPr>
        <p:spPr bwMode="auto">
          <a:xfrm>
            <a:off x="1344706" y="2097864"/>
            <a:ext cx="41954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OS</a:t>
            </a:r>
          </a:p>
        </p:txBody>
      </p:sp>
      <p:graphicFrame>
        <p:nvGraphicFramePr>
          <p:cNvPr id="5" name="Table 4">
            <a:extLst>
              <a:ext uri="{FF2B5EF4-FFF2-40B4-BE49-F238E27FC236}">
                <a16:creationId xmlns:a16="http://schemas.microsoft.com/office/drawing/2014/main" id="{7AE47763-95E1-139C-7166-33EC961F4992}"/>
              </a:ext>
            </a:extLst>
          </p:cNvPr>
          <p:cNvGraphicFramePr>
            <a:graphicFrameLocks noGrp="1"/>
          </p:cNvGraphicFramePr>
          <p:nvPr>
            <p:extLst>
              <p:ext uri="{D42A27DB-BD31-4B8C-83A1-F6EECF244321}">
                <p14:modId xmlns:p14="http://schemas.microsoft.com/office/powerpoint/2010/main" val="2429037163"/>
              </p:ext>
            </p:extLst>
          </p:nvPr>
        </p:nvGraphicFramePr>
        <p:xfrm>
          <a:off x="1664740" y="2123466"/>
          <a:ext cx="4132730" cy="1028700"/>
        </p:xfrm>
        <a:graphic>
          <a:graphicData uri="http://schemas.openxmlformats.org/drawingml/2006/table">
            <a:tbl>
              <a:tblPr firstRow="1" bandRow="1">
                <a:tableStyleId>{93296810-A885-4BE3-A3E7-6D5BEEA58F35}</a:tableStyleId>
              </a:tblPr>
              <a:tblGrid>
                <a:gridCol w="1935692">
                  <a:extLst>
                    <a:ext uri="{9D8B030D-6E8A-4147-A177-3AD203B41FA5}">
                      <a16:colId xmlns:a16="http://schemas.microsoft.com/office/drawing/2014/main" val="440108842"/>
                    </a:ext>
                  </a:extLst>
                </a:gridCol>
                <a:gridCol w="1275143">
                  <a:extLst>
                    <a:ext uri="{9D8B030D-6E8A-4147-A177-3AD203B41FA5}">
                      <a16:colId xmlns:a16="http://schemas.microsoft.com/office/drawing/2014/main" val="3169245104"/>
                    </a:ext>
                  </a:extLst>
                </a:gridCol>
                <a:gridCol w="921895">
                  <a:extLst>
                    <a:ext uri="{9D8B030D-6E8A-4147-A177-3AD203B41FA5}">
                      <a16:colId xmlns:a16="http://schemas.microsoft.com/office/drawing/2014/main" val="224535673"/>
                    </a:ext>
                  </a:extLst>
                </a:gridCol>
              </a:tblGrid>
              <a:tr h="165373">
                <a:tc>
                  <a:txBody>
                    <a:bodyPr/>
                    <a:lstStyle/>
                    <a:p>
                      <a:pPr>
                        <a:lnSpc>
                          <a:spcPct val="90000"/>
                        </a:lnSpc>
                      </a:pPr>
                      <a:endParaRPr lang="en-US" sz="1300">
                        <a:solidFill>
                          <a:schemeClr val="bg1"/>
                        </a:solidFill>
                      </a:endParaRPr>
                    </a:p>
                  </a:txBody>
                  <a:tcPr marL="45720" marR="45720" marB="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300">
                          <a:solidFill>
                            <a:schemeClr val="accent1"/>
                          </a:solidFill>
                        </a:rPr>
                        <a:t>Nivo + CT</a:t>
                      </a:r>
                      <a:br>
                        <a:rPr lang="en-US" sz="1300">
                          <a:solidFill>
                            <a:schemeClr val="accent1"/>
                          </a:solidFill>
                        </a:rPr>
                      </a:br>
                      <a:r>
                        <a:rPr lang="en-US" sz="1300">
                          <a:solidFill>
                            <a:schemeClr val="accent1"/>
                          </a:solidFill>
                        </a:rPr>
                        <a:t>(n = 179)</a:t>
                      </a:r>
                      <a:endParaRPr lang="en-US" sz="1300" dirty="0">
                        <a:solidFill>
                          <a:schemeClr val="accent1"/>
                        </a:solidFill>
                      </a:endParaRPr>
                    </a:p>
                  </a:txBody>
                  <a:tcPr marL="45720" marR="45720" marB="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300">
                          <a:solidFill>
                            <a:schemeClr val="accent3"/>
                          </a:solidFill>
                        </a:rPr>
                        <a:t>CT</a:t>
                      </a:r>
                      <a:br>
                        <a:rPr lang="en-US" sz="1300">
                          <a:solidFill>
                            <a:schemeClr val="accent3"/>
                          </a:solidFill>
                        </a:rPr>
                      </a:br>
                      <a:r>
                        <a:rPr lang="en-US" sz="1300">
                          <a:solidFill>
                            <a:schemeClr val="accent3"/>
                          </a:solidFill>
                        </a:rPr>
                        <a:t>(n = 179)</a:t>
                      </a:r>
                    </a:p>
                  </a:txBody>
                  <a:tcPr marL="45720" marR="45720" marB="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1998383"/>
                  </a:ext>
                </a:extLst>
              </a:tr>
              <a:tr h="0">
                <a:tc>
                  <a:txBody>
                    <a:bodyPr/>
                    <a:lstStyle/>
                    <a:p>
                      <a:pPr>
                        <a:lnSpc>
                          <a:spcPct val="90000"/>
                        </a:lnSpc>
                      </a:pPr>
                      <a:r>
                        <a:rPr lang="en-US" sz="1300" b="0">
                          <a:solidFill>
                            <a:schemeClr val="bg1"/>
                          </a:solidFill>
                        </a:rPr>
                        <a:t>Median OS, mo</a:t>
                      </a:r>
                      <a:endParaRPr lang="en-US" sz="1300" b="0" dirty="0">
                        <a:solidFill>
                          <a:schemeClr val="bg1"/>
                        </a:solidFill>
                      </a:endParaRPr>
                    </a:p>
                  </a:txBody>
                  <a:tcPr marL="45720" marR="45720" marB="0">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300">
                          <a:solidFill>
                            <a:schemeClr val="bg1"/>
                          </a:solidFill>
                        </a:rPr>
                        <a:t>NR</a:t>
                      </a:r>
                    </a:p>
                  </a:txBody>
                  <a:tcPr marL="45720" marR="45720" marB="0">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300">
                          <a:solidFill>
                            <a:schemeClr val="bg1"/>
                          </a:solidFill>
                        </a:rPr>
                        <a:t>NR</a:t>
                      </a:r>
                    </a:p>
                  </a:txBody>
                  <a:tcPr marL="45720" marR="45720" marB="0">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4317110"/>
                  </a:ext>
                </a:extLst>
              </a:tr>
              <a:tr h="165373">
                <a:tc>
                  <a:txBody>
                    <a:bodyPr/>
                    <a:lstStyle/>
                    <a:p>
                      <a:pPr>
                        <a:lnSpc>
                          <a:spcPct val="90000"/>
                        </a:lnSpc>
                      </a:pPr>
                      <a:r>
                        <a:rPr lang="en-US" sz="1300" b="0">
                          <a:solidFill>
                            <a:schemeClr val="bg1"/>
                          </a:solidFill>
                        </a:rPr>
                        <a:t>HR (98.36% CI); </a:t>
                      </a:r>
                      <a:r>
                        <a:rPr lang="en-US" sz="1300" b="0" i="1">
                          <a:solidFill>
                            <a:schemeClr val="bg1"/>
                          </a:solidFill>
                        </a:rPr>
                        <a:t>P</a:t>
                      </a:r>
                      <a:r>
                        <a:rPr lang="en-US" sz="1300" b="0">
                          <a:solidFill>
                            <a:schemeClr val="bg1"/>
                          </a:solidFill>
                        </a:rPr>
                        <a:t> value</a:t>
                      </a:r>
                      <a:br>
                        <a:rPr lang="en-US" sz="1300" b="0">
                          <a:solidFill>
                            <a:schemeClr val="bg1"/>
                          </a:solidFill>
                        </a:rPr>
                      </a:br>
                      <a:r>
                        <a:rPr lang="en-US" sz="1300" b="0">
                          <a:solidFill>
                            <a:schemeClr val="bg1"/>
                          </a:solidFill>
                        </a:rPr>
                        <a:t>Unstratified HR (95% CI)</a:t>
                      </a:r>
                    </a:p>
                  </a:txBody>
                  <a:tcPr marL="45720" marR="457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lnSpc>
                          <a:spcPct val="90000"/>
                        </a:lnSpc>
                      </a:pPr>
                      <a:r>
                        <a:rPr lang="en-US" sz="1300">
                          <a:solidFill>
                            <a:schemeClr val="bg1"/>
                          </a:solidFill>
                        </a:rPr>
                        <a:t>0.71 (0.47-1.07); 0.0451</a:t>
                      </a:r>
                      <a:br>
                        <a:rPr lang="en-US" sz="1300">
                          <a:solidFill>
                            <a:schemeClr val="bg1"/>
                          </a:solidFill>
                        </a:rPr>
                      </a:br>
                      <a:r>
                        <a:rPr lang="en-US" sz="1300">
                          <a:solidFill>
                            <a:schemeClr val="bg1"/>
                          </a:solidFill>
                        </a:rPr>
                        <a:t>0.69 (0.49-0.97)</a:t>
                      </a:r>
                    </a:p>
                  </a:txBody>
                  <a:tcPr marL="45720" marR="457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40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9600529"/>
                  </a:ext>
                </a:extLst>
              </a:tr>
            </a:tbl>
          </a:graphicData>
        </a:graphic>
      </p:graphicFrame>
      <p:cxnSp>
        <p:nvCxnSpPr>
          <p:cNvPr id="7" name="Straight Connector 6">
            <a:extLst>
              <a:ext uri="{FF2B5EF4-FFF2-40B4-BE49-F238E27FC236}">
                <a16:creationId xmlns:a16="http://schemas.microsoft.com/office/drawing/2014/main" id="{664A2753-A099-6CF3-9BA8-97B415103755}"/>
              </a:ext>
            </a:extLst>
          </p:cNvPr>
          <p:cNvCxnSpPr/>
          <p:nvPr/>
        </p:nvCxnSpPr>
        <p:spPr bwMode="auto">
          <a:xfrm>
            <a:off x="1326777" y="3171568"/>
            <a:ext cx="0" cy="2026024"/>
          </a:xfrm>
          <a:prstGeom prst="line">
            <a:avLst/>
          </a:prstGeom>
          <a:noFill/>
          <a:ln w="28575" cap="flat" cmpd="sng" algn="ctr">
            <a:solidFill>
              <a:schemeClr val="bg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4D67E8A1-A087-34EF-2F6F-D949282BD310}"/>
              </a:ext>
            </a:extLst>
          </p:cNvPr>
          <p:cNvCxnSpPr>
            <a:cxnSpLocks/>
          </p:cNvCxnSpPr>
          <p:nvPr/>
        </p:nvCxnSpPr>
        <p:spPr bwMode="auto">
          <a:xfrm>
            <a:off x="1326777" y="5188627"/>
            <a:ext cx="4168588" cy="0"/>
          </a:xfrm>
          <a:prstGeom prst="line">
            <a:avLst/>
          </a:prstGeom>
          <a:noFill/>
          <a:ln w="28575" cap="flat" cmpd="sng" algn="ctr">
            <a:solidFill>
              <a:schemeClr val="bg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F57FF247-6EE6-FB03-A98C-4D3AA75E996F}"/>
              </a:ext>
            </a:extLst>
          </p:cNvPr>
          <p:cNvCxnSpPr>
            <a:cxnSpLocks/>
          </p:cNvCxnSpPr>
          <p:nvPr/>
        </p:nvCxnSpPr>
        <p:spPr bwMode="auto">
          <a:xfrm flipH="1">
            <a:off x="1255059" y="318053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CD41C339-5ADE-6E36-B738-5E7A2B2FB0E2}"/>
              </a:ext>
            </a:extLst>
          </p:cNvPr>
          <p:cNvCxnSpPr>
            <a:cxnSpLocks/>
          </p:cNvCxnSpPr>
          <p:nvPr/>
        </p:nvCxnSpPr>
        <p:spPr bwMode="auto">
          <a:xfrm flipH="1">
            <a:off x="1255059" y="358215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CB398508-87AB-C417-9F20-4C5A5EB1A0CA}"/>
              </a:ext>
            </a:extLst>
          </p:cNvPr>
          <p:cNvCxnSpPr>
            <a:cxnSpLocks/>
          </p:cNvCxnSpPr>
          <p:nvPr/>
        </p:nvCxnSpPr>
        <p:spPr bwMode="auto">
          <a:xfrm flipH="1">
            <a:off x="1255059" y="398377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8338E52C-9F23-6E52-5C96-11595C2457CD}"/>
              </a:ext>
            </a:extLst>
          </p:cNvPr>
          <p:cNvCxnSpPr>
            <a:cxnSpLocks/>
          </p:cNvCxnSpPr>
          <p:nvPr/>
        </p:nvCxnSpPr>
        <p:spPr bwMode="auto">
          <a:xfrm flipH="1">
            <a:off x="1255059" y="438539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0D197059-A7BD-9FD7-421F-86363ABAB73C}"/>
              </a:ext>
            </a:extLst>
          </p:cNvPr>
          <p:cNvCxnSpPr>
            <a:cxnSpLocks/>
          </p:cNvCxnSpPr>
          <p:nvPr/>
        </p:nvCxnSpPr>
        <p:spPr bwMode="auto">
          <a:xfrm flipH="1">
            <a:off x="1255059" y="478700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EFA7C771-A88F-45DD-2506-B8814D8C1C1B}"/>
              </a:ext>
            </a:extLst>
          </p:cNvPr>
          <p:cNvCxnSpPr>
            <a:cxnSpLocks/>
          </p:cNvCxnSpPr>
          <p:nvPr/>
        </p:nvCxnSpPr>
        <p:spPr bwMode="auto">
          <a:xfrm flipH="1">
            <a:off x="1255059" y="51886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9D4FDD18-C915-A3B3-4E89-264526650435}"/>
              </a:ext>
            </a:extLst>
          </p:cNvPr>
          <p:cNvCxnSpPr>
            <a:cxnSpLocks/>
          </p:cNvCxnSpPr>
          <p:nvPr/>
        </p:nvCxnSpPr>
        <p:spPr bwMode="auto">
          <a:xfrm>
            <a:off x="1317812" y="51796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A1A927F1-8F0A-FC51-BF5C-76F46D58F38E}"/>
              </a:ext>
            </a:extLst>
          </p:cNvPr>
          <p:cNvCxnSpPr>
            <a:cxnSpLocks/>
          </p:cNvCxnSpPr>
          <p:nvPr/>
        </p:nvCxnSpPr>
        <p:spPr bwMode="auto">
          <a:xfrm>
            <a:off x="1638473" y="51796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3630C69E-B56D-97F8-BEFC-13D1FC671EA5}"/>
              </a:ext>
            </a:extLst>
          </p:cNvPr>
          <p:cNvCxnSpPr>
            <a:cxnSpLocks/>
          </p:cNvCxnSpPr>
          <p:nvPr/>
        </p:nvCxnSpPr>
        <p:spPr bwMode="auto">
          <a:xfrm>
            <a:off x="1959134" y="51796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DE4EA400-EB12-03AC-55EB-4E1F2664D0C2}"/>
              </a:ext>
            </a:extLst>
          </p:cNvPr>
          <p:cNvCxnSpPr>
            <a:cxnSpLocks/>
          </p:cNvCxnSpPr>
          <p:nvPr/>
        </p:nvCxnSpPr>
        <p:spPr bwMode="auto">
          <a:xfrm>
            <a:off x="2279795" y="51796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D1E5304D-D1B7-86F0-B1DD-6132A23ACC5F}"/>
              </a:ext>
            </a:extLst>
          </p:cNvPr>
          <p:cNvCxnSpPr>
            <a:cxnSpLocks/>
          </p:cNvCxnSpPr>
          <p:nvPr/>
        </p:nvCxnSpPr>
        <p:spPr bwMode="auto">
          <a:xfrm>
            <a:off x="2600456" y="51796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E544CED5-6CCF-51A0-751D-727C98A0DF98}"/>
              </a:ext>
            </a:extLst>
          </p:cNvPr>
          <p:cNvCxnSpPr>
            <a:cxnSpLocks/>
          </p:cNvCxnSpPr>
          <p:nvPr/>
        </p:nvCxnSpPr>
        <p:spPr bwMode="auto">
          <a:xfrm>
            <a:off x="2921117" y="51796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B84A1EA7-EA83-947C-A113-914F17D8E767}"/>
              </a:ext>
            </a:extLst>
          </p:cNvPr>
          <p:cNvCxnSpPr>
            <a:cxnSpLocks/>
          </p:cNvCxnSpPr>
          <p:nvPr/>
        </p:nvCxnSpPr>
        <p:spPr bwMode="auto">
          <a:xfrm>
            <a:off x="3241778" y="51796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EB6B0E3A-F273-A43B-37C8-4B5113A01C64}"/>
              </a:ext>
            </a:extLst>
          </p:cNvPr>
          <p:cNvCxnSpPr>
            <a:cxnSpLocks/>
          </p:cNvCxnSpPr>
          <p:nvPr/>
        </p:nvCxnSpPr>
        <p:spPr bwMode="auto">
          <a:xfrm>
            <a:off x="3562439" y="51796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9E8B2B2F-B669-05E7-DBCB-F34CD27A0819}"/>
              </a:ext>
            </a:extLst>
          </p:cNvPr>
          <p:cNvCxnSpPr>
            <a:cxnSpLocks/>
          </p:cNvCxnSpPr>
          <p:nvPr/>
        </p:nvCxnSpPr>
        <p:spPr bwMode="auto">
          <a:xfrm>
            <a:off x="3883100" y="51796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64E63250-F4D8-C7D1-429D-29019AFD77A0}"/>
              </a:ext>
            </a:extLst>
          </p:cNvPr>
          <p:cNvCxnSpPr>
            <a:cxnSpLocks/>
          </p:cNvCxnSpPr>
          <p:nvPr/>
        </p:nvCxnSpPr>
        <p:spPr bwMode="auto">
          <a:xfrm>
            <a:off x="4203761" y="51796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357FF804-C42A-B4A3-1A17-C8E2CB27ADF1}"/>
              </a:ext>
            </a:extLst>
          </p:cNvPr>
          <p:cNvCxnSpPr>
            <a:cxnSpLocks/>
          </p:cNvCxnSpPr>
          <p:nvPr/>
        </p:nvCxnSpPr>
        <p:spPr bwMode="auto">
          <a:xfrm>
            <a:off x="4524422" y="51796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E9060336-8965-5564-77D1-E972D0AAEC43}"/>
              </a:ext>
            </a:extLst>
          </p:cNvPr>
          <p:cNvCxnSpPr>
            <a:cxnSpLocks/>
          </p:cNvCxnSpPr>
          <p:nvPr/>
        </p:nvCxnSpPr>
        <p:spPr bwMode="auto">
          <a:xfrm>
            <a:off x="4845083" y="51796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2FB60BF5-E7D7-7E5A-8E8C-5935E84751EB}"/>
              </a:ext>
            </a:extLst>
          </p:cNvPr>
          <p:cNvCxnSpPr>
            <a:cxnSpLocks/>
          </p:cNvCxnSpPr>
          <p:nvPr/>
        </p:nvCxnSpPr>
        <p:spPr bwMode="auto">
          <a:xfrm>
            <a:off x="5486400" y="51796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67C2B6DC-A455-C5F8-3C7D-4703417C5066}"/>
              </a:ext>
            </a:extLst>
          </p:cNvPr>
          <p:cNvCxnSpPr>
            <a:cxnSpLocks/>
          </p:cNvCxnSpPr>
          <p:nvPr/>
        </p:nvCxnSpPr>
        <p:spPr bwMode="auto">
          <a:xfrm>
            <a:off x="5165744" y="5179662"/>
            <a:ext cx="0" cy="64008"/>
          </a:xfrm>
          <a:prstGeom prst="line">
            <a:avLst/>
          </a:prstGeom>
          <a:noFill/>
          <a:ln w="28575" cap="flat" cmpd="sng" algn="ctr">
            <a:solidFill>
              <a:schemeClr val="bg1"/>
            </a:solidFill>
            <a:prstDash val="solid"/>
            <a:round/>
            <a:headEnd type="none" w="med" len="med"/>
            <a:tailEnd type="none" w="med" len="med"/>
          </a:ln>
          <a:effectLst/>
        </p:spPr>
      </p:cxnSp>
      <p:sp>
        <p:nvSpPr>
          <p:cNvPr id="34" name="TextBox 33">
            <a:extLst>
              <a:ext uri="{FF2B5EF4-FFF2-40B4-BE49-F238E27FC236}">
                <a16:creationId xmlns:a16="http://schemas.microsoft.com/office/drawing/2014/main" id="{3C16F309-940F-AE8A-8191-EDBE100EC6FC}"/>
              </a:ext>
            </a:extLst>
          </p:cNvPr>
          <p:cNvSpPr txBox="1"/>
          <p:nvPr/>
        </p:nvSpPr>
        <p:spPr bwMode="auto">
          <a:xfrm rot="16200000">
            <a:off x="-258694" y="4019502"/>
            <a:ext cx="20168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OS (%)</a:t>
            </a:r>
          </a:p>
        </p:txBody>
      </p:sp>
      <p:sp>
        <p:nvSpPr>
          <p:cNvPr id="35" name="TextBox 34">
            <a:extLst>
              <a:ext uri="{FF2B5EF4-FFF2-40B4-BE49-F238E27FC236}">
                <a16:creationId xmlns:a16="http://schemas.microsoft.com/office/drawing/2014/main" id="{F39257B7-DFB3-7E0F-5A3A-CD4DDE114A05}"/>
              </a:ext>
            </a:extLst>
          </p:cNvPr>
          <p:cNvSpPr txBox="1"/>
          <p:nvPr/>
        </p:nvSpPr>
        <p:spPr bwMode="auto">
          <a:xfrm>
            <a:off x="767722" y="3018212"/>
            <a:ext cx="5577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36" name="TextBox 35">
            <a:extLst>
              <a:ext uri="{FF2B5EF4-FFF2-40B4-BE49-F238E27FC236}">
                <a16:creationId xmlns:a16="http://schemas.microsoft.com/office/drawing/2014/main" id="{78DFB1A7-F16A-0ACB-2703-6BF9ABEF0850}"/>
              </a:ext>
            </a:extLst>
          </p:cNvPr>
          <p:cNvSpPr txBox="1"/>
          <p:nvPr/>
        </p:nvSpPr>
        <p:spPr bwMode="auto">
          <a:xfrm>
            <a:off x="767722" y="3418345"/>
            <a:ext cx="5577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37" name="TextBox 36">
            <a:extLst>
              <a:ext uri="{FF2B5EF4-FFF2-40B4-BE49-F238E27FC236}">
                <a16:creationId xmlns:a16="http://schemas.microsoft.com/office/drawing/2014/main" id="{D5F323B2-8349-59D1-F107-0D6B349479F1}"/>
              </a:ext>
            </a:extLst>
          </p:cNvPr>
          <p:cNvSpPr txBox="1"/>
          <p:nvPr/>
        </p:nvSpPr>
        <p:spPr bwMode="auto">
          <a:xfrm>
            <a:off x="767722" y="3818476"/>
            <a:ext cx="5577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38" name="TextBox 37">
            <a:extLst>
              <a:ext uri="{FF2B5EF4-FFF2-40B4-BE49-F238E27FC236}">
                <a16:creationId xmlns:a16="http://schemas.microsoft.com/office/drawing/2014/main" id="{29CC1A4B-2D1F-65F3-A1F7-E465CFB00986}"/>
              </a:ext>
            </a:extLst>
          </p:cNvPr>
          <p:cNvSpPr txBox="1"/>
          <p:nvPr/>
        </p:nvSpPr>
        <p:spPr bwMode="auto">
          <a:xfrm>
            <a:off x="767722" y="4218607"/>
            <a:ext cx="5577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39" name="TextBox 38">
            <a:extLst>
              <a:ext uri="{FF2B5EF4-FFF2-40B4-BE49-F238E27FC236}">
                <a16:creationId xmlns:a16="http://schemas.microsoft.com/office/drawing/2014/main" id="{9886C19B-C607-4FC3-5019-BDB59E8EFBEF}"/>
              </a:ext>
            </a:extLst>
          </p:cNvPr>
          <p:cNvSpPr txBox="1"/>
          <p:nvPr/>
        </p:nvSpPr>
        <p:spPr bwMode="auto">
          <a:xfrm>
            <a:off x="767722" y="4618738"/>
            <a:ext cx="5577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40" name="TextBox 39">
            <a:extLst>
              <a:ext uri="{FF2B5EF4-FFF2-40B4-BE49-F238E27FC236}">
                <a16:creationId xmlns:a16="http://schemas.microsoft.com/office/drawing/2014/main" id="{1DAD0BDE-2D0E-9BB6-D386-4F1BAB341FA4}"/>
              </a:ext>
            </a:extLst>
          </p:cNvPr>
          <p:cNvSpPr txBox="1"/>
          <p:nvPr/>
        </p:nvSpPr>
        <p:spPr bwMode="auto">
          <a:xfrm>
            <a:off x="767722" y="5018869"/>
            <a:ext cx="5577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41" name="TextBox 40">
            <a:extLst>
              <a:ext uri="{FF2B5EF4-FFF2-40B4-BE49-F238E27FC236}">
                <a16:creationId xmlns:a16="http://schemas.microsoft.com/office/drawing/2014/main" id="{F94DDB9B-5EF4-EF1C-A226-20C472E3D200}"/>
              </a:ext>
            </a:extLst>
          </p:cNvPr>
          <p:cNvSpPr txBox="1"/>
          <p:nvPr/>
        </p:nvSpPr>
        <p:spPr bwMode="auto">
          <a:xfrm>
            <a:off x="5284599" y="5196561"/>
            <a:ext cx="402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78</a:t>
            </a:r>
          </a:p>
        </p:txBody>
      </p:sp>
      <p:sp>
        <p:nvSpPr>
          <p:cNvPr id="42" name="TextBox 41">
            <a:extLst>
              <a:ext uri="{FF2B5EF4-FFF2-40B4-BE49-F238E27FC236}">
                <a16:creationId xmlns:a16="http://schemas.microsoft.com/office/drawing/2014/main" id="{20B03CB8-2726-2290-91E7-3F45CCAC532E}"/>
              </a:ext>
            </a:extLst>
          </p:cNvPr>
          <p:cNvSpPr txBox="1"/>
          <p:nvPr/>
        </p:nvSpPr>
        <p:spPr bwMode="auto">
          <a:xfrm>
            <a:off x="1315715" y="5485146"/>
            <a:ext cx="41764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Mo From Randomization</a:t>
            </a:r>
          </a:p>
        </p:txBody>
      </p:sp>
      <p:sp>
        <p:nvSpPr>
          <p:cNvPr id="43" name="TextBox 42">
            <a:extLst>
              <a:ext uri="{FF2B5EF4-FFF2-40B4-BE49-F238E27FC236}">
                <a16:creationId xmlns:a16="http://schemas.microsoft.com/office/drawing/2014/main" id="{00EC6E5D-5188-D178-D281-569BD2134298}"/>
              </a:ext>
            </a:extLst>
          </p:cNvPr>
          <p:cNvSpPr txBox="1"/>
          <p:nvPr/>
        </p:nvSpPr>
        <p:spPr bwMode="auto">
          <a:xfrm>
            <a:off x="1117919" y="5196561"/>
            <a:ext cx="402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44" name="TextBox 43">
            <a:extLst>
              <a:ext uri="{FF2B5EF4-FFF2-40B4-BE49-F238E27FC236}">
                <a16:creationId xmlns:a16="http://schemas.microsoft.com/office/drawing/2014/main" id="{2E60E89D-5845-102C-D386-69C8D6D2BB9A}"/>
              </a:ext>
            </a:extLst>
          </p:cNvPr>
          <p:cNvSpPr txBox="1"/>
          <p:nvPr/>
        </p:nvSpPr>
        <p:spPr bwMode="auto">
          <a:xfrm>
            <a:off x="1438433" y="5196561"/>
            <a:ext cx="402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45" name="TextBox 44">
            <a:extLst>
              <a:ext uri="{FF2B5EF4-FFF2-40B4-BE49-F238E27FC236}">
                <a16:creationId xmlns:a16="http://schemas.microsoft.com/office/drawing/2014/main" id="{0FBE177B-9EF8-F685-F78E-03C53734C769}"/>
              </a:ext>
            </a:extLst>
          </p:cNvPr>
          <p:cNvSpPr txBox="1"/>
          <p:nvPr/>
        </p:nvSpPr>
        <p:spPr bwMode="auto">
          <a:xfrm>
            <a:off x="1758947" y="5196561"/>
            <a:ext cx="402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46" name="TextBox 45">
            <a:extLst>
              <a:ext uri="{FF2B5EF4-FFF2-40B4-BE49-F238E27FC236}">
                <a16:creationId xmlns:a16="http://schemas.microsoft.com/office/drawing/2014/main" id="{767E722F-9D96-88E8-3942-0CB59F04606E}"/>
              </a:ext>
            </a:extLst>
          </p:cNvPr>
          <p:cNvSpPr txBox="1"/>
          <p:nvPr/>
        </p:nvSpPr>
        <p:spPr bwMode="auto">
          <a:xfrm>
            <a:off x="2079461" y="5196561"/>
            <a:ext cx="402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47" name="TextBox 46">
            <a:extLst>
              <a:ext uri="{FF2B5EF4-FFF2-40B4-BE49-F238E27FC236}">
                <a16:creationId xmlns:a16="http://schemas.microsoft.com/office/drawing/2014/main" id="{40ABF42B-EBB0-F63C-BF71-6F5AEC69B14B}"/>
              </a:ext>
            </a:extLst>
          </p:cNvPr>
          <p:cNvSpPr txBox="1"/>
          <p:nvPr/>
        </p:nvSpPr>
        <p:spPr bwMode="auto">
          <a:xfrm>
            <a:off x="2399975" y="5196561"/>
            <a:ext cx="402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48" name="TextBox 47">
            <a:extLst>
              <a:ext uri="{FF2B5EF4-FFF2-40B4-BE49-F238E27FC236}">
                <a16:creationId xmlns:a16="http://schemas.microsoft.com/office/drawing/2014/main" id="{22C4C8AC-A3E2-ED5D-082B-272E13D145A5}"/>
              </a:ext>
            </a:extLst>
          </p:cNvPr>
          <p:cNvSpPr txBox="1"/>
          <p:nvPr/>
        </p:nvSpPr>
        <p:spPr bwMode="auto">
          <a:xfrm>
            <a:off x="2720489" y="5196561"/>
            <a:ext cx="402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49" name="TextBox 48">
            <a:extLst>
              <a:ext uri="{FF2B5EF4-FFF2-40B4-BE49-F238E27FC236}">
                <a16:creationId xmlns:a16="http://schemas.microsoft.com/office/drawing/2014/main" id="{3AED86CD-8AD3-F39B-78FF-24470D003D7E}"/>
              </a:ext>
            </a:extLst>
          </p:cNvPr>
          <p:cNvSpPr txBox="1"/>
          <p:nvPr/>
        </p:nvSpPr>
        <p:spPr bwMode="auto">
          <a:xfrm>
            <a:off x="3041003" y="5196561"/>
            <a:ext cx="402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36</a:t>
            </a:r>
          </a:p>
        </p:txBody>
      </p:sp>
      <p:sp>
        <p:nvSpPr>
          <p:cNvPr id="50" name="TextBox 49">
            <a:extLst>
              <a:ext uri="{FF2B5EF4-FFF2-40B4-BE49-F238E27FC236}">
                <a16:creationId xmlns:a16="http://schemas.microsoft.com/office/drawing/2014/main" id="{EF49DBC5-1141-F8BE-4D10-BA192AD6E29A}"/>
              </a:ext>
            </a:extLst>
          </p:cNvPr>
          <p:cNvSpPr txBox="1"/>
          <p:nvPr/>
        </p:nvSpPr>
        <p:spPr bwMode="auto">
          <a:xfrm>
            <a:off x="3361517" y="5196561"/>
            <a:ext cx="402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42</a:t>
            </a:r>
          </a:p>
        </p:txBody>
      </p:sp>
      <p:sp>
        <p:nvSpPr>
          <p:cNvPr id="51" name="TextBox 50">
            <a:extLst>
              <a:ext uri="{FF2B5EF4-FFF2-40B4-BE49-F238E27FC236}">
                <a16:creationId xmlns:a16="http://schemas.microsoft.com/office/drawing/2014/main" id="{0CE65151-C9BB-01F3-C946-570CCD429074}"/>
              </a:ext>
            </a:extLst>
          </p:cNvPr>
          <p:cNvSpPr txBox="1"/>
          <p:nvPr/>
        </p:nvSpPr>
        <p:spPr bwMode="auto">
          <a:xfrm>
            <a:off x="3682031" y="5196561"/>
            <a:ext cx="402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48</a:t>
            </a:r>
          </a:p>
        </p:txBody>
      </p:sp>
      <p:sp>
        <p:nvSpPr>
          <p:cNvPr id="52" name="TextBox 51">
            <a:extLst>
              <a:ext uri="{FF2B5EF4-FFF2-40B4-BE49-F238E27FC236}">
                <a16:creationId xmlns:a16="http://schemas.microsoft.com/office/drawing/2014/main" id="{F340C986-583A-9E32-9582-1DF1E4B41E70}"/>
              </a:ext>
            </a:extLst>
          </p:cNvPr>
          <p:cNvSpPr txBox="1"/>
          <p:nvPr/>
        </p:nvSpPr>
        <p:spPr bwMode="auto">
          <a:xfrm>
            <a:off x="4002545" y="5196561"/>
            <a:ext cx="402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54</a:t>
            </a:r>
          </a:p>
        </p:txBody>
      </p:sp>
      <p:sp>
        <p:nvSpPr>
          <p:cNvPr id="53" name="TextBox 52">
            <a:extLst>
              <a:ext uri="{FF2B5EF4-FFF2-40B4-BE49-F238E27FC236}">
                <a16:creationId xmlns:a16="http://schemas.microsoft.com/office/drawing/2014/main" id="{D36A5B16-066F-6CEA-3A6A-3F65A71BB84C}"/>
              </a:ext>
            </a:extLst>
          </p:cNvPr>
          <p:cNvSpPr txBox="1"/>
          <p:nvPr/>
        </p:nvSpPr>
        <p:spPr bwMode="auto">
          <a:xfrm>
            <a:off x="4323059" y="5196561"/>
            <a:ext cx="402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54" name="TextBox 53">
            <a:extLst>
              <a:ext uri="{FF2B5EF4-FFF2-40B4-BE49-F238E27FC236}">
                <a16:creationId xmlns:a16="http://schemas.microsoft.com/office/drawing/2014/main" id="{F9C3E072-C60D-2176-E859-6EDEDD166DF5}"/>
              </a:ext>
            </a:extLst>
          </p:cNvPr>
          <p:cNvSpPr txBox="1"/>
          <p:nvPr/>
        </p:nvSpPr>
        <p:spPr bwMode="auto">
          <a:xfrm>
            <a:off x="4643573" y="5196561"/>
            <a:ext cx="402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66</a:t>
            </a:r>
          </a:p>
        </p:txBody>
      </p:sp>
      <p:sp>
        <p:nvSpPr>
          <p:cNvPr id="55" name="TextBox 54">
            <a:extLst>
              <a:ext uri="{FF2B5EF4-FFF2-40B4-BE49-F238E27FC236}">
                <a16:creationId xmlns:a16="http://schemas.microsoft.com/office/drawing/2014/main" id="{1DBF96D1-19B8-F976-D4FF-D7DEFCE5BF32}"/>
              </a:ext>
            </a:extLst>
          </p:cNvPr>
          <p:cNvSpPr txBox="1"/>
          <p:nvPr/>
        </p:nvSpPr>
        <p:spPr bwMode="auto">
          <a:xfrm>
            <a:off x="4964087" y="5196561"/>
            <a:ext cx="402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72</a:t>
            </a:r>
          </a:p>
        </p:txBody>
      </p:sp>
      <p:sp>
        <p:nvSpPr>
          <p:cNvPr id="56" name="TextBox 55">
            <a:extLst>
              <a:ext uri="{FF2B5EF4-FFF2-40B4-BE49-F238E27FC236}">
                <a16:creationId xmlns:a16="http://schemas.microsoft.com/office/drawing/2014/main" id="{F2632E2E-308D-7D03-C55A-B8E80375F8A7}"/>
              </a:ext>
            </a:extLst>
          </p:cNvPr>
          <p:cNvSpPr txBox="1"/>
          <p:nvPr/>
        </p:nvSpPr>
        <p:spPr bwMode="auto">
          <a:xfrm>
            <a:off x="1069280" y="5796921"/>
            <a:ext cx="45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179</a:t>
            </a:r>
            <a:b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179</a:t>
            </a:r>
          </a:p>
        </p:txBody>
      </p:sp>
      <p:sp>
        <p:nvSpPr>
          <p:cNvPr id="57" name="TextBox 56">
            <a:extLst>
              <a:ext uri="{FF2B5EF4-FFF2-40B4-BE49-F238E27FC236}">
                <a16:creationId xmlns:a16="http://schemas.microsoft.com/office/drawing/2014/main" id="{7DFCA77C-E6E9-B601-E705-69BDA0E13A1A}"/>
              </a:ext>
            </a:extLst>
          </p:cNvPr>
          <p:cNvSpPr txBox="1"/>
          <p:nvPr/>
        </p:nvSpPr>
        <p:spPr bwMode="auto">
          <a:xfrm>
            <a:off x="355917" y="5612255"/>
            <a:ext cx="8625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No. at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Risk</a:t>
            </a:r>
            <a:b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Nivo</a:t>
            </a:r>
            <a:r>
              <a:rPr kumimoji="0" lang="en-US" sz="1200" b="1"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 + CT</a:t>
            </a:r>
            <a:br>
              <a:rPr kumimoji="0" lang="en-US" sz="1200" b="1"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CT</a:t>
            </a:r>
            <a:endParaRPr kumimoji="0" lang="en-US" sz="12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endParaRPr>
          </a:p>
        </p:txBody>
      </p:sp>
      <p:sp>
        <p:nvSpPr>
          <p:cNvPr id="58" name="TextBox 57">
            <a:extLst>
              <a:ext uri="{FF2B5EF4-FFF2-40B4-BE49-F238E27FC236}">
                <a16:creationId xmlns:a16="http://schemas.microsoft.com/office/drawing/2014/main" id="{11684E54-5DAC-FA73-8E7D-3AD676A5364B}"/>
              </a:ext>
            </a:extLst>
          </p:cNvPr>
          <p:cNvSpPr txBox="1"/>
          <p:nvPr/>
        </p:nvSpPr>
        <p:spPr bwMode="auto">
          <a:xfrm>
            <a:off x="1391789" y="5796921"/>
            <a:ext cx="45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168</a:t>
            </a:r>
            <a:b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169</a:t>
            </a:r>
          </a:p>
        </p:txBody>
      </p:sp>
      <p:sp>
        <p:nvSpPr>
          <p:cNvPr id="59" name="TextBox 58">
            <a:extLst>
              <a:ext uri="{FF2B5EF4-FFF2-40B4-BE49-F238E27FC236}">
                <a16:creationId xmlns:a16="http://schemas.microsoft.com/office/drawing/2014/main" id="{0BCF413A-1109-8410-AB79-2550E53FBF66}"/>
              </a:ext>
            </a:extLst>
          </p:cNvPr>
          <p:cNvSpPr txBox="1"/>
          <p:nvPr/>
        </p:nvSpPr>
        <p:spPr bwMode="auto">
          <a:xfrm>
            <a:off x="1714298" y="5796921"/>
            <a:ext cx="45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160</a:t>
            </a:r>
            <a:b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158</a:t>
            </a:r>
          </a:p>
        </p:txBody>
      </p:sp>
      <p:sp>
        <p:nvSpPr>
          <p:cNvPr id="60" name="TextBox 59">
            <a:extLst>
              <a:ext uri="{FF2B5EF4-FFF2-40B4-BE49-F238E27FC236}">
                <a16:creationId xmlns:a16="http://schemas.microsoft.com/office/drawing/2014/main" id="{2D4C9095-E1DB-7B88-5DB3-E2202E4A6AFE}"/>
              </a:ext>
            </a:extLst>
          </p:cNvPr>
          <p:cNvSpPr txBox="1"/>
          <p:nvPr/>
        </p:nvSpPr>
        <p:spPr bwMode="auto">
          <a:xfrm>
            <a:off x="2036807" y="5796921"/>
            <a:ext cx="45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151</a:t>
            </a:r>
            <a:b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138</a:t>
            </a:r>
          </a:p>
        </p:txBody>
      </p:sp>
      <p:sp>
        <p:nvSpPr>
          <p:cNvPr id="61" name="TextBox 60">
            <a:extLst>
              <a:ext uri="{FF2B5EF4-FFF2-40B4-BE49-F238E27FC236}">
                <a16:creationId xmlns:a16="http://schemas.microsoft.com/office/drawing/2014/main" id="{354B90DC-D42A-F341-D44D-589A35101650}"/>
              </a:ext>
            </a:extLst>
          </p:cNvPr>
          <p:cNvSpPr txBox="1"/>
          <p:nvPr/>
        </p:nvSpPr>
        <p:spPr bwMode="auto">
          <a:xfrm>
            <a:off x="2359316" y="5796921"/>
            <a:ext cx="45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147</a:t>
            </a:r>
            <a:b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123</a:t>
            </a:r>
          </a:p>
        </p:txBody>
      </p:sp>
      <p:sp>
        <p:nvSpPr>
          <p:cNvPr id="62" name="TextBox 61">
            <a:extLst>
              <a:ext uri="{FF2B5EF4-FFF2-40B4-BE49-F238E27FC236}">
                <a16:creationId xmlns:a16="http://schemas.microsoft.com/office/drawing/2014/main" id="{0E36D6A9-0F69-5190-2A06-D5E560D02B32}"/>
              </a:ext>
            </a:extLst>
          </p:cNvPr>
          <p:cNvSpPr txBox="1"/>
          <p:nvPr/>
        </p:nvSpPr>
        <p:spPr bwMode="auto">
          <a:xfrm>
            <a:off x="2681825" y="5796921"/>
            <a:ext cx="45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140</a:t>
            </a:r>
            <a:b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114</a:t>
            </a:r>
          </a:p>
        </p:txBody>
      </p:sp>
      <p:sp>
        <p:nvSpPr>
          <p:cNvPr id="63" name="TextBox 62">
            <a:extLst>
              <a:ext uri="{FF2B5EF4-FFF2-40B4-BE49-F238E27FC236}">
                <a16:creationId xmlns:a16="http://schemas.microsoft.com/office/drawing/2014/main" id="{82AF5249-85E3-3F84-CC8C-E1CE46E2C57B}"/>
              </a:ext>
            </a:extLst>
          </p:cNvPr>
          <p:cNvSpPr txBox="1"/>
          <p:nvPr/>
        </p:nvSpPr>
        <p:spPr bwMode="auto">
          <a:xfrm>
            <a:off x="3004334" y="5796921"/>
            <a:ext cx="45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137</a:t>
            </a:r>
            <a:b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111</a:t>
            </a:r>
          </a:p>
        </p:txBody>
      </p:sp>
      <p:sp>
        <p:nvSpPr>
          <p:cNvPr id="9216" name="TextBox 9215">
            <a:extLst>
              <a:ext uri="{FF2B5EF4-FFF2-40B4-BE49-F238E27FC236}">
                <a16:creationId xmlns:a16="http://schemas.microsoft.com/office/drawing/2014/main" id="{4482AF32-94B8-633E-3EB1-C14DD2744289}"/>
              </a:ext>
            </a:extLst>
          </p:cNvPr>
          <p:cNvSpPr txBox="1"/>
          <p:nvPr/>
        </p:nvSpPr>
        <p:spPr bwMode="auto">
          <a:xfrm>
            <a:off x="3326843" y="5796921"/>
            <a:ext cx="45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129</a:t>
            </a:r>
            <a:b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103</a:t>
            </a:r>
          </a:p>
        </p:txBody>
      </p:sp>
      <p:sp>
        <p:nvSpPr>
          <p:cNvPr id="9217" name="TextBox 9216">
            <a:extLst>
              <a:ext uri="{FF2B5EF4-FFF2-40B4-BE49-F238E27FC236}">
                <a16:creationId xmlns:a16="http://schemas.microsoft.com/office/drawing/2014/main" id="{01A2D6F6-9DEE-8F47-8D0F-F0778807F494}"/>
              </a:ext>
            </a:extLst>
          </p:cNvPr>
          <p:cNvSpPr txBox="1"/>
          <p:nvPr/>
        </p:nvSpPr>
        <p:spPr bwMode="auto">
          <a:xfrm>
            <a:off x="3649352" y="5796921"/>
            <a:ext cx="45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120</a:t>
            </a:r>
            <a:b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97</a:t>
            </a:r>
          </a:p>
        </p:txBody>
      </p:sp>
      <p:sp>
        <p:nvSpPr>
          <p:cNvPr id="9219" name="TextBox 9218">
            <a:extLst>
              <a:ext uri="{FF2B5EF4-FFF2-40B4-BE49-F238E27FC236}">
                <a16:creationId xmlns:a16="http://schemas.microsoft.com/office/drawing/2014/main" id="{A0940716-BAB8-BDA2-6371-74A4B9242956}"/>
              </a:ext>
            </a:extLst>
          </p:cNvPr>
          <p:cNvSpPr txBox="1"/>
          <p:nvPr/>
        </p:nvSpPr>
        <p:spPr bwMode="auto">
          <a:xfrm>
            <a:off x="3971861" y="5796921"/>
            <a:ext cx="45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84</a:t>
            </a:r>
            <a:b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68</a:t>
            </a:r>
          </a:p>
        </p:txBody>
      </p:sp>
      <p:sp>
        <p:nvSpPr>
          <p:cNvPr id="9220" name="TextBox 9219">
            <a:extLst>
              <a:ext uri="{FF2B5EF4-FFF2-40B4-BE49-F238E27FC236}">
                <a16:creationId xmlns:a16="http://schemas.microsoft.com/office/drawing/2014/main" id="{0D5E094B-A19E-683E-178E-9CF1135BF77F}"/>
              </a:ext>
            </a:extLst>
          </p:cNvPr>
          <p:cNvSpPr txBox="1"/>
          <p:nvPr/>
        </p:nvSpPr>
        <p:spPr bwMode="auto">
          <a:xfrm>
            <a:off x="4294370" y="5796921"/>
            <a:ext cx="45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41</a:t>
            </a:r>
            <a:b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36</a:t>
            </a:r>
          </a:p>
        </p:txBody>
      </p:sp>
      <p:sp>
        <p:nvSpPr>
          <p:cNvPr id="9221" name="TextBox 9220">
            <a:extLst>
              <a:ext uri="{FF2B5EF4-FFF2-40B4-BE49-F238E27FC236}">
                <a16:creationId xmlns:a16="http://schemas.microsoft.com/office/drawing/2014/main" id="{621978D4-D8C0-A8D7-20CC-D34F724641A4}"/>
              </a:ext>
            </a:extLst>
          </p:cNvPr>
          <p:cNvSpPr txBox="1"/>
          <p:nvPr/>
        </p:nvSpPr>
        <p:spPr bwMode="auto">
          <a:xfrm>
            <a:off x="4616879" y="5796921"/>
            <a:ext cx="45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14</a:t>
            </a:r>
            <a:b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9222" name="TextBox 9221">
            <a:extLst>
              <a:ext uri="{FF2B5EF4-FFF2-40B4-BE49-F238E27FC236}">
                <a16:creationId xmlns:a16="http://schemas.microsoft.com/office/drawing/2014/main" id="{13E0688B-0656-0AA2-F17A-6F8AB9A37E3C}"/>
              </a:ext>
            </a:extLst>
          </p:cNvPr>
          <p:cNvSpPr txBox="1"/>
          <p:nvPr/>
        </p:nvSpPr>
        <p:spPr bwMode="auto">
          <a:xfrm>
            <a:off x="4939388" y="5796921"/>
            <a:ext cx="45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b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9223" name="TextBox 9222">
            <a:extLst>
              <a:ext uri="{FF2B5EF4-FFF2-40B4-BE49-F238E27FC236}">
                <a16:creationId xmlns:a16="http://schemas.microsoft.com/office/drawing/2014/main" id="{1430C0F2-33EC-5A31-D0AB-3D041FD62E17}"/>
              </a:ext>
            </a:extLst>
          </p:cNvPr>
          <p:cNvSpPr txBox="1"/>
          <p:nvPr/>
        </p:nvSpPr>
        <p:spPr bwMode="auto">
          <a:xfrm>
            <a:off x="5261901" y="5796921"/>
            <a:ext cx="45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b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9228" name="TextBox 9227">
            <a:extLst>
              <a:ext uri="{FF2B5EF4-FFF2-40B4-BE49-F238E27FC236}">
                <a16:creationId xmlns:a16="http://schemas.microsoft.com/office/drawing/2014/main" id="{F1E86E23-1F09-9ABF-622C-BB735F3E8C8A}"/>
              </a:ext>
            </a:extLst>
          </p:cNvPr>
          <p:cNvSpPr txBox="1"/>
          <p:nvPr/>
        </p:nvSpPr>
        <p:spPr bwMode="auto">
          <a:xfrm>
            <a:off x="2749390" y="3886569"/>
            <a:ext cx="557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64%</a:t>
            </a:r>
          </a:p>
        </p:txBody>
      </p:sp>
      <p:sp>
        <p:nvSpPr>
          <p:cNvPr id="9229" name="TextBox 9228">
            <a:extLst>
              <a:ext uri="{FF2B5EF4-FFF2-40B4-BE49-F238E27FC236}">
                <a16:creationId xmlns:a16="http://schemas.microsoft.com/office/drawing/2014/main" id="{FE19B0C7-0933-91CB-691C-FB0E931EF347}"/>
              </a:ext>
            </a:extLst>
          </p:cNvPr>
          <p:cNvSpPr txBox="1"/>
          <p:nvPr/>
        </p:nvSpPr>
        <p:spPr bwMode="auto">
          <a:xfrm>
            <a:off x="3342777" y="4000059"/>
            <a:ext cx="557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58%</a:t>
            </a:r>
          </a:p>
        </p:txBody>
      </p:sp>
      <p:sp>
        <p:nvSpPr>
          <p:cNvPr id="9230" name="TextBox 9229">
            <a:extLst>
              <a:ext uri="{FF2B5EF4-FFF2-40B4-BE49-F238E27FC236}">
                <a16:creationId xmlns:a16="http://schemas.microsoft.com/office/drawing/2014/main" id="{6194937D-9BEA-E8C2-3EB8-1CBCEAE8BD89}"/>
              </a:ext>
            </a:extLst>
          </p:cNvPr>
          <p:cNvSpPr txBox="1"/>
          <p:nvPr/>
        </p:nvSpPr>
        <p:spPr bwMode="auto">
          <a:xfrm>
            <a:off x="3780053" y="3497463"/>
            <a:ext cx="557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71%</a:t>
            </a:r>
          </a:p>
        </p:txBody>
      </p:sp>
      <p:sp>
        <p:nvSpPr>
          <p:cNvPr id="9231" name="TextBox 9230">
            <a:extLst>
              <a:ext uri="{FF2B5EF4-FFF2-40B4-BE49-F238E27FC236}">
                <a16:creationId xmlns:a16="http://schemas.microsoft.com/office/drawing/2014/main" id="{F7B7EF58-8EC5-04BF-E756-6A8790030C56}"/>
              </a:ext>
            </a:extLst>
          </p:cNvPr>
          <p:cNvSpPr txBox="1"/>
          <p:nvPr/>
        </p:nvSpPr>
        <p:spPr bwMode="auto">
          <a:xfrm>
            <a:off x="3134785" y="3364518"/>
            <a:ext cx="557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77%</a:t>
            </a:r>
          </a:p>
        </p:txBody>
      </p:sp>
      <p:sp>
        <p:nvSpPr>
          <p:cNvPr id="9232" name="TextBox 9231">
            <a:extLst>
              <a:ext uri="{FF2B5EF4-FFF2-40B4-BE49-F238E27FC236}">
                <a16:creationId xmlns:a16="http://schemas.microsoft.com/office/drawing/2014/main" id="{15789212-8656-7A55-A760-E0E8F910750A}"/>
              </a:ext>
            </a:extLst>
          </p:cNvPr>
          <p:cNvSpPr txBox="1"/>
          <p:nvPr/>
        </p:nvSpPr>
        <p:spPr bwMode="auto">
          <a:xfrm>
            <a:off x="4577721" y="3602005"/>
            <a:ext cx="12062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NIVO + CT</a:t>
            </a:r>
          </a:p>
        </p:txBody>
      </p:sp>
      <p:sp>
        <p:nvSpPr>
          <p:cNvPr id="9233" name="TextBox 9232">
            <a:extLst>
              <a:ext uri="{FF2B5EF4-FFF2-40B4-BE49-F238E27FC236}">
                <a16:creationId xmlns:a16="http://schemas.microsoft.com/office/drawing/2014/main" id="{0EC3BCC7-DB4D-5E9F-B78A-E60AAAAC7841}"/>
              </a:ext>
            </a:extLst>
          </p:cNvPr>
          <p:cNvSpPr txBox="1"/>
          <p:nvPr/>
        </p:nvSpPr>
        <p:spPr bwMode="auto">
          <a:xfrm>
            <a:off x="4594401" y="4111087"/>
            <a:ext cx="4182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CT</a:t>
            </a:r>
          </a:p>
        </p:txBody>
      </p:sp>
      <p:sp>
        <p:nvSpPr>
          <p:cNvPr id="9234" name="TextBox 9233">
            <a:extLst>
              <a:ext uri="{FF2B5EF4-FFF2-40B4-BE49-F238E27FC236}">
                <a16:creationId xmlns:a16="http://schemas.microsoft.com/office/drawing/2014/main" id="{DDE2D328-A89D-23C9-34EC-154C38A59F7C}"/>
              </a:ext>
            </a:extLst>
          </p:cNvPr>
          <p:cNvSpPr txBox="1"/>
          <p:nvPr/>
        </p:nvSpPr>
        <p:spPr bwMode="auto">
          <a:xfrm>
            <a:off x="7001434" y="1830480"/>
            <a:ext cx="4213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Lung Cancer–Specific Survival</a:t>
            </a:r>
          </a:p>
        </p:txBody>
      </p:sp>
      <p:graphicFrame>
        <p:nvGraphicFramePr>
          <p:cNvPr id="9235" name="Table 9234">
            <a:extLst>
              <a:ext uri="{FF2B5EF4-FFF2-40B4-BE49-F238E27FC236}">
                <a16:creationId xmlns:a16="http://schemas.microsoft.com/office/drawing/2014/main" id="{C6298964-974D-0D01-8FE5-941C85FA9DB8}"/>
              </a:ext>
            </a:extLst>
          </p:cNvPr>
          <p:cNvGraphicFramePr>
            <a:graphicFrameLocks noGrp="1"/>
          </p:cNvGraphicFramePr>
          <p:nvPr>
            <p:extLst>
              <p:ext uri="{D42A27DB-BD31-4B8C-83A1-F6EECF244321}">
                <p14:modId xmlns:p14="http://schemas.microsoft.com/office/powerpoint/2010/main" val="4096615366"/>
              </p:ext>
            </p:extLst>
          </p:nvPr>
        </p:nvGraphicFramePr>
        <p:xfrm>
          <a:off x="7640170" y="2123466"/>
          <a:ext cx="4132730" cy="1097280"/>
        </p:xfrm>
        <a:graphic>
          <a:graphicData uri="http://schemas.openxmlformats.org/drawingml/2006/table">
            <a:tbl>
              <a:tblPr firstRow="1" bandRow="1">
                <a:tableStyleId>{93296810-A885-4BE3-A3E7-6D5BEEA58F35}</a:tableStyleId>
              </a:tblPr>
              <a:tblGrid>
                <a:gridCol w="1935692">
                  <a:extLst>
                    <a:ext uri="{9D8B030D-6E8A-4147-A177-3AD203B41FA5}">
                      <a16:colId xmlns:a16="http://schemas.microsoft.com/office/drawing/2014/main" val="440108842"/>
                    </a:ext>
                  </a:extLst>
                </a:gridCol>
                <a:gridCol w="1275143">
                  <a:extLst>
                    <a:ext uri="{9D8B030D-6E8A-4147-A177-3AD203B41FA5}">
                      <a16:colId xmlns:a16="http://schemas.microsoft.com/office/drawing/2014/main" val="3169245104"/>
                    </a:ext>
                  </a:extLst>
                </a:gridCol>
                <a:gridCol w="921895">
                  <a:extLst>
                    <a:ext uri="{9D8B030D-6E8A-4147-A177-3AD203B41FA5}">
                      <a16:colId xmlns:a16="http://schemas.microsoft.com/office/drawing/2014/main" val="224535673"/>
                    </a:ext>
                  </a:extLst>
                </a:gridCol>
              </a:tblGrid>
              <a:tr h="206201">
                <a:tc>
                  <a:txBody>
                    <a:bodyPr/>
                    <a:lstStyle/>
                    <a:p>
                      <a:pPr>
                        <a:lnSpc>
                          <a:spcPct val="90000"/>
                        </a:lnSpc>
                      </a:pPr>
                      <a:endParaRPr lang="en-US" sz="1400">
                        <a:solidFill>
                          <a:schemeClr val="bg1"/>
                        </a:solidFill>
                      </a:endParaRPr>
                    </a:p>
                  </a:txBody>
                  <a:tcPr marL="45720" marR="45720" marB="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US" sz="1400">
                          <a:solidFill>
                            <a:schemeClr val="accent1"/>
                          </a:solidFill>
                        </a:rPr>
                        <a:t>Nivo + CT</a:t>
                      </a:r>
                      <a:br>
                        <a:rPr lang="en-US" sz="1400">
                          <a:solidFill>
                            <a:schemeClr val="accent1"/>
                          </a:solidFill>
                        </a:rPr>
                      </a:br>
                      <a:r>
                        <a:rPr lang="en-US" sz="1400">
                          <a:solidFill>
                            <a:schemeClr val="accent1"/>
                          </a:solidFill>
                        </a:rPr>
                        <a:t>(n = 179)</a:t>
                      </a:r>
                      <a:endParaRPr lang="en-US" sz="1400" dirty="0">
                        <a:solidFill>
                          <a:schemeClr val="accent1"/>
                        </a:solidFill>
                      </a:endParaRPr>
                    </a:p>
                  </a:txBody>
                  <a:tcPr marL="45720" marR="45720" marB="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400">
                          <a:solidFill>
                            <a:schemeClr val="accent3"/>
                          </a:solidFill>
                        </a:rPr>
                        <a:t>CT</a:t>
                      </a:r>
                      <a:br>
                        <a:rPr lang="en-US" sz="1400">
                          <a:solidFill>
                            <a:schemeClr val="accent3"/>
                          </a:solidFill>
                        </a:rPr>
                      </a:br>
                      <a:r>
                        <a:rPr lang="en-US" sz="1400">
                          <a:solidFill>
                            <a:schemeClr val="accent3"/>
                          </a:solidFill>
                        </a:rPr>
                        <a:t>(n = 179)</a:t>
                      </a:r>
                    </a:p>
                  </a:txBody>
                  <a:tcPr marL="45720" marR="45720" marB="0">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1998383"/>
                  </a:ext>
                </a:extLst>
              </a:tr>
              <a:tr h="206201">
                <a:tc>
                  <a:txBody>
                    <a:bodyPr/>
                    <a:lstStyle/>
                    <a:p>
                      <a:pPr>
                        <a:lnSpc>
                          <a:spcPct val="90000"/>
                        </a:lnSpc>
                      </a:pPr>
                      <a:r>
                        <a:rPr lang="en-US" sz="1400" b="0">
                          <a:solidFill>
                            <a:schemeClr val="bg1"/>
                          </a:solidFill>
                        </a:rPr>
                        <a:t>Median lung cancer–specific survival, mo</a:t>
                      </a:r>
                      <a:endParaRPr lang="en-US" sz="1400" b="0" dirty="0">
                        <a:solidFill>
                          <a:schemeClr val="bg1"/>
                        </a:solidFill>
                      </a:endParaRPr>
                    </a:p>
                  </a:txBody>
                  <a:tcPr marL="45720" marR="45720" marB="0">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400">
                          <a:solidFill>
                            <a:schemeClr val="bg1"/>
                          </a:solidFill>
                        </a:rPr>
                        <a:t>NR</a:t>
                      </a:r>
                    </a:p>
                  </a:txBody>
                  <a:tcPr marL="45720" marR="45720" marB="0">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90000"/>
                        </a:lnSpc>
                      </a:pPr>
                      <a:r>
                        <a:rPr lang="en-US" sz="1400">
                          <a:solidFill>
                            <a:schemeClr val="bg1"/>
                          </a:solidFill>
                        </a:rPr>
                        <a:t>NR</a:t>
                      </a:r>
                    </a:p>
                  </a:txBody>
                  <a:tcPr marL="45720" marR="45720" marB="0">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4317110"/>
                  </a:ext>
                </a:extLst>
              </a:tr>
              <a:tr h="122076">
                <a:tc>
                  <a:txBody>
                    <a:bodyPr/>
                    <a:lstStyle/>
                    <a:p>
                      <a:pPr>
                        <a:lnSpc>
                          <a:spcPct val="90000"/>
                        </a:lnSpc>
                      </a:pPr>
                      <a:r>
                        <a:rPr lang="en-US" sz="1400" b="0">
                          <a:solidFill>
                            <a:schemeClr val="bg1"/>
                          </a:solidFill>
                        </a:rPr>
                        <a:t>Unstratified HR (95% CI)</a:t>
                      </a:r>
                    </a:p>
                  </a:txBody>
                  <a:tcPr marL="45720" marR="457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lnSpc>
                          <a:spcPct val="90000"/>
                        </a:lnSpc>
                      </a:pPr>
                      <a:r>
                        <a:rPr lang="en-US" sz="1400">
                          <a:solidFill>
                            <a:schemeClr val="bg1"/>
                          </a:solidFill>
                        </a:rPr>
                        <a:t>0.62 (0.41-0.93)</a:t>
                      </a:r>
                    </a:p>
                  </a:txBody>
                  <a:tcPr marL="45720" marR="457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140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9600529"/>
                  </a:ext>
                </a:extLst>
              </a:tr>
            </a:tbl>
          </a:graphicData>
        </a:graphic>
      </p:graphicFrame>
      <p:cxnSp>
        <p:nvCxnSpPr>
          <p:cNvPr id="9236" name="Straight Connector 9235">
            <a:extLst>
              <a:ext uri="{FF2B5EF4-FFF2-40B4-BE49-F238E27FC236}">
                <a16:creationId xmlns:a16="http://schemas.microsoft.com/office/drawing/2014/main" id="{32F457A9-F194-F5CA-3119-D092475B8376}"/>
              </a:ext>
            </a:extLst>
          </p:cNvPr>
          <p:cNvCxnSpPr/>
          <p:nvPr/>
        </p:nvCxnSpPr>
        <p:spPr bwMode="auto">
          <a:xfrm>
            <a:off x="7003677" y="3171568"/>
            <a:ext cx="0" cy="2026024"/>
          </a:xfrm>
          <a:prstGeom prst="line">
            <a:avLst/>
          </a:prstGeom>
          <a:noFill/>
          <a:ln w="28575" cap="flat" cmpd="sng" algn="ctr">
            <a:solidFill>
              <a:schemeClr val="bg1"/>
            </a:solidFill>
            <a:prstDash val="solid"/>
            <a:round/>
            <a:headEnd type="none" w="med" len="med"/>
            <a:tailEnd type="none" w="med" len="med"/>
          </a:ln>
          <a:effectLst/>
        </p:spPr>
      </p:cxnSp>
      <p:cxnSp>
        <p:nvCxnSpPr>
          <p:cNvPr id="9237" name="Straight Connector 9236">
            <a:extLst>
              <a:ext uri="{FF2B5EF4-FFF2-40B4-BE49-F238E27FC236}">
                <a16:creationId xmlns:a16="http://schemas.microsoft.com/office/drawing/2014/main" id="{AA07A64D-3FC0-F847-54E3-8B921CCC2A8A}"/>
              </a:ext>
            </a:extLst>
          </p:cNvPr>
          <p:cNvCxnSpPr>
            <a:cxnSpLocks/>
          </p:cNvCxnSpPr>
          <p:nvPr/>
        </p:nvCxnSpPr>
        <p:spPr bwMode="auto">
          <a:xfrm>
            <a:off x="7003677" y="5188627"/>
            <a:ext cx="4168588" cy="0"/>
          </a:xfrm>
          <a:prstGeom prst="line">
            <a:avLst/>
          </a:prstGeom>
          <a:noFill/>
          <a:ln w="28575" cap="flat" cmpd="sng" algn="ctr">
            <a:solidFill>
              <a:schemeClr val="bg1"/>
            </a:solidFill>
            <a:prstDash val="solid"/>
            <a:round/>
            <a:headEnd type="none" w="med" len="med"/>
            <a:tailEnd type="none" w="med" len="med"/>
          </a:ln>
          <a:effectLst/>
        </p:spPr>
      </p:cxnSp>
      <p:cxnSp>
        <p:nvCxnSpPr>
          <p:cNvPr id="9238" name="Straight Connector 9237">
            <a:extLst>
              <a:ext uri="{FF2B5EF4-FFF2-40B4-BE49-F238E27FC236}">
                <a16:creationId xmlns:a16="http://schemas.microsoft.com/office/drawing/2014/main" id="{F7CA91E5-4115-A2DA-1BE3-28AFE87259BB}"/>
              </a:ext>
            </a:extLst>
          </p:cNvPr>
          <p:cNvCxnSpPr>
            <a:cxnSpLocks/>
          </p:cNvCxnSpPr>
          <p:nvPr/>
        </p:nvCxnSpPr>
        <p:spPr bwMode="auto">
          <a:xfrm flipH="1">
            <a:off x="6931959" y="318053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239" name="Straight Connector 9238">
            <a:extLst>
              <a:ext uri="{FF2B5EF4-FFF2-40B4-BE49-F238E27FC236}">
                <a16:creationId xmlns:a16="http://schemas.microsoft.com/office/drawing/2014/main" id="{EAE84EE4-43E0-34EB-B3EE-3FFA8070AE39}"/>
              </a:ext>
            </a:extLst>
          </p:cNvPr>
          <p:cNvCxnSpPr>
            <a:cxnSpLocks/>
          </p:cNvCxnSpPr>
          <p:nvPr/>
        </p:nvCxnSpPr>
        <p:spPr bwMode="auto">
          <a:xfrm flipH="1">
            <a:off x="6931959" y="3582152"/>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240" name="Straight Connector 9239">
            <a:extLst>
              <a:ext uri="{FF2B5EF4-FFF2-40B4-BE49-F238E27FC236}">
                <a16:creationId xmlns:a16="http://schemas.microsoft.com/office/drawing/2014/main" id="{5D783E53-EF81-E0B6-0BEB-E81844F0B4E7}"/>
              </a:ext>
            </a:extLst>
          </p:cNvPr>
          <p:cNvCxnSpPr>
            <a:cxnSpLocks/>
          </p:cNvCxnSpPr>
          <p:nvPr/>
        </p:nvCxnSpPr>
        <p:spPr bwMode="auto">
          <a:xfrm flipH="1">
            <a:off x="6931959" y="398377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241" name="Straight Connector 9240">
            <a:extLst>
              <a:ext uri="{FF2B5EF4-FFF2-40B4-BE49-F238E27FC236}">
                <a16:creationId xmlns:a16="http://schemas.microsoft.com/office/drawing/2014/main" id="{ECA96F3F-C2FE-1AED-DC6B-33D6553278D5}"/>
              </a:ext>
            </a:extLst>
          </p:cNvPr>
          <p:cNvCxnSpPr>
            <a:cxnSpLocks/>
          </p:cNvCxnSpPr>
          <p:nvPr/>
        </p:nvCxnSpPr>
        <p:spPr bwMode="auto">
          <a:xfrm flipH="1">
            <a:off x="6931959" y="438539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242" name="Straight Connector 9241">
            <a:extLst>
              <a:ext uri="{FF2B5EF4-FFF2-40B4-BE49-F238E27FC236}">
                <a16:creationId xmlns:a16="http://schemas.microsoft.com/office/drawing/2014/main" id="{FD4B8D51-C1C2-6E5A-5272-C1AC6129AA4F}"/>
              </a:ext>
            </a:extLst>
          </p:cNvPr>
          <p:cNvCxnSpPr>
            <a:cxnSpLocks/>
          </p:cNvCxnSpPr>
          <p:nvPr/>
        </p:nvCxnSpPr>
        <p:spPr bwMode="auto">
          <a:xfrm flipH="1">
            <a:off x="6931959" y="478700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243" name="Straight Connector 9242">
            <a:extLst>
              <a:ext uri="{FF2B5EF4-FFF2-40B4-BE49-F238E27FC236}">
                <a16:creationId xmlns:a16="http://schemas.microsoft.com/office/drawing/2014/main" id="{68379963-690E-9C66-1D0F-D8FADC1F6CEC}"/>
              </a:ext>
            </a:extLst>
          </p:cNvPr>
          <p:cNvCxnSpPr>
            <a:cxnSpLocks/>
          </p:cNvCxnSpPr>
          <p:nvPr/>
        </p:nvCxnSpPr>
        <p:spPr bwMode="auto">
          <a:xfrm flipH="1">
            <a:off x="6931959" y="518862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9244" name="Straight Connector 9243">
            <a:extLst>
              <a:ext uri="{FF2B5EF4-FFF2-40B4-BE49-F238E27FC236}">
                <a16:creationId xmlns:a16="http://schemas.microsoft.com/office/drawing/2014/main" id="{E1E41D74-DA30-6789-18CA-6AA755CE4709}"/>
              </a:ext>
            </a:extLst>
          </p:cNvPr>
          <p:cNvCxnSpPr>
            <a:cxnSpLocks/>
          </p:cNvCxnSpPr>
          <p:nvPr/>
        </p:nvCxnSpPr>
        <p:spPr bwMode="auto">
          <a:xfrm>
            <a:off x="6994712" y="51796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245" name="Straight Connector 9244">
            <a:extLst>
              <a:ext uri="{FF2B5EF4-FFF2-40B4-BE49-F238E27FC236}">
                <a16:creationId xmlns:a16="http://schemas.microsoft.com/office/drawing/2014/main" id="{C25DB910-C4E3-E23C-06AF-DA67995D845A}"/>
              </a:ext>
            </a:extLst>
          </p:cNvPr>
          <p:cNvCxnSpPr>
            <a:cxnSpLocks/>
          </p:cNvCxnSpPr>
          <p:nvPr/>
        </p:nvCxnSpPr>
        <p:spPr bwMode="auto">
          <a:xfrm>
            <a:off x="7315373" y="51796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246" name="Straight Connector 9245">
            <a:extLst>
              <a:ext uri="{FF2B5EF4-FFF2-40B4-BE49-F238E27FC236}">
                <a16:creationId xmlns:a16="http://schemas.microsoft.com/office/drawing/2014/main" id="{22F8CB1D-0C2B-102D-D506-BA1C65DA20AF}"/>
              </a:ext>
            </a:extLst>
          </p:cNvPr>
          <p:cNvCxnSpPr>
            <a:cxnSpLocks/>
          </p:cNvCxnSpPr>
          <p:nvPr/>
        </p:nvCxnSpPr>
        <p:spPr bwMode="auto">
          <a:xfrm>
            <a:off x="7636034" y="51796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247" name="Straight Connector 9246">
            <a:extLst>
              <a:ext uri="{FF2B5EF4-FFF2-40B4-BE49-F238E27FC236}">
                <a16:creationId xmlns:a16="http://schemas.microsoft.com/office/drawing/2014/main" id="{19732C6C-575B-E2C6-A064-118B01197DDF}"/>
              </a:ext>
            </a:extLst>
          </p:cNvPr>
          <p:cNvCxnSpPr>
            <a:cxnSpLocks/>
          </p:cNvCxnSpPr>
          <p:nvPr/>
        </p:nvCxnSpPr>
        <p:spPr bwMode="auto">
          <a:xfrm>
            <a:off x="7956695" y="51796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248" name="Straight Connector 9247">
            <a:extLst>
              <a:ext uri="{FF2B5EF4-FFF2-40B4-BE49-F238E27FC236}">
                <a16:creationId xmlns:a16="http://schemas.microsoft.com/office/drawing/2014/main" id="{B4F782AA-8E03-D81D-9021-1B83233F4B41}"/>
              </a:ext>
            </a:extLst>
          </p:cNvPr>
          <p:cNvCxnSpPr>
            <a:cxnSpLocks/>
          </p:cNvCxnSpPr>
          <p:nvPr/>
        </p:nvCxnSpPr>
        <p:spPr bwMode="auto">
          <a:xfrm>
            <a:off x="8277356" y="51796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249" name="Straight Connector 9248">
            <a:extLst>
              <a:ext uri="{FF2B5EF4-FFF2-40B4-BE49-F238E27FC236}">
                <a16:creationId xmlns:a16="http://schemas.microsoft.com/office/drawing/2014/main" id="{387CF276-B7B7-2625-BC54-36AC63FFBDD0}"/>
              </a:ext>
            </a:extLst>
          </p:cNvPr>
          <p:cNvCxnSpPr>
            <a:cxnSpLocks/>
          </p:cNvCxnSpPr>
          <p:nvPr/>
        </p:nvCxnSpPr>
        <p:spPr bwMode="auto">
          <a:xfrm>
            <a:off x="8598017" y="51796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250" name="Straight Connector 9249">
            <a:extLst>
              <a:ext uri="{FF2B5EF4-FFF2-40B4-BE49-F238E27FC236}">
                <a16:creationId xmlns:a16="http://schemas.microsoft.com/office/drawing/2014/main" id="{632FB84D-E0B3-DD33-FA0C-6F47AB7E76CD}"/>
              </a:ext>
            </a:extLst>
          </p:cNvPr>
          <p:cNvCxnSpPr>
            <a:cxnSpLocks/>
          </p:cNvCxnSpPr>
          <p:nvPr/>
        </p:nvCxnSpPr>
        <p:spPr bwMode="auto">
          <a:xfrm>
            <a:off x="8918678" y="51796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251" name="Straight Connector 9250">
            <a:extLst>
              <a:ext uri="{FF2B5EF4-FFF2-40B4-BE49-F238E27FC236}">
                <a16:creationId xmlns:a16="http://schemas.microsoft.com/office/drawing/2014/main" id="{3D01CB09-A300-27C8-2C8C-5191BCC75AF2}"/>
              </a:ext>
            </a:extLst>
          </p:cNvPr>
          <p:cNvCxnSpPr>
            <a:cxnSpLocks/>
          </p:cNvCxnSpPr>
          <p:nvPr/>
        </p:nvCxnSpPr>
        <p:spPr bwMode="auto">
          <a:xfrm>
            <a:off x="9239339" y="51796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252" name="Straight Connector 9251">
            <a:extLst>
              <a:ext uri="{FF2B5EF4-FFF2-40B4-BE49-F238E27FC236}">
                <a16:creationId xmlns:a16="http://schemas.microsoft.com/office/drawing/2014/main" id="{C332CD0D-3E1D-55D7-E8B2-5D21B29706FA}"/>
              </a:ext>
            </a:extLst>
          </p:cNvPr>
          <p:cNvCxnSpPr>
            <a:cxnSpLocks/>
          </p:cNvCxnSpPr>
          <p:nvPr/>
        </p:nvCxnSpPr>
        <p:spPr bwMode="auto">
          <a:xfrm>
            <a:off x="9560000" y="51796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253" name="Straight Connector 9252">
            <a:extLst>
              <a:ext uri="{FF2B5EF4-FFF2-40B4-BE49-F238E27FC236}">
                <a16:creationId xmlns:a16="http://schemas.microsoft.com/office/drawing/2014/main" id="{01EE383A-79CA-10C8-E3A0-8E792AED94F0}"/>
              </a:ext>
            </a:extLst>
          </p:cNvPr>
          <p:cNvCxnSpPr>
            <a:cxnSpLocks/>
          </p:cNvCxnSpPr>
          <p:nvPr/>
        </p:nvCxnSpPr>
        <p:spPr bwMode="auto">
          <a:xfrm>
            <a:off x="9880661" y="51796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254" name="Straight Connector 9253">
            <a:extLst>
              <a:ext uri="{FF2B5EF4-FFF2-40B4-BE49-F238E27FC236}">
                <a16:creationId xmlns:a16="http://schemas.microsoft.com/office/drawing/2014/main" id="{F1D59BD9-F392-C582-E886-0FC9DB631DF6}"/>
              </a:ext>
            </a:extLst>
          </p:cNvPr>
          <p:cNvCxnSpPr>
            <a:cxnSpLocks/>
          </p:cNvCxnSpPr>
          <p:nvPr/>
        </p:nvCxnSpPr>
        <p:spPr bwMode="auto">
          <a:xfrm>
            <a:off x="10201322" y="51796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255" name="Straight Connector 9254">
            <a:extLst>
              <a:ext uri="{FF2B5EF4-FFF2-40B4-BE49-F238E27FC236}">
                <a16:creationId xmlns:a16="http://schemas.microsoft.com/office/drawing/2014/main" id="{BF91FF91-4304-E0D1-6754-060772416F27}"/>
              </a:ext>
            </a:extLst>
          </p:cNvPr>
          <p:cNvCxnSpPr>
            <a:cxnSpLocks/>
          </p:cNvCxnSpPr>
          <p:nvPr/>
        </p:nvCxnSpPr>
        <p:spPr bwMode="auto">
          <a:xfrm>
            <a:off x="10521983" y="51796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256" name="Straight Connector 9255">
            <a:extLst>
              <a:ext uri="{FF2B5EF4-FFF2-40B4-BE49-F238E27FC236}">
                <a16:creationId xmlns:a16="http://schemas.microsoft.com/office/drawing/2014/main" id="{300D4BD4-68C5-5B43-E74E-0E048E889C16}"/>
              </a:ext>
            </a:extLst>
          </p:cNvPr>
          <p:cNvCxnSpPr>
            <a:cxnSpLocks/>
          </p:cNvCxnSpPr>
          <p:nvPr/>
        </p:nvCxnSpPr>
        <p:spPr bwMode="auto">
          <a:xfrm>
            <a:off x="11163300" y="5179662"/>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9257" name="Straight Connector 9256">
            <a:extLst>
              <a:ext uri="{FF2B5EF4-FFF2-40B4-BE49-F238E27FC236}">
                <a16:creationId xmlns:a16="http://schemas.microsoft.com/office/drawing/2014/main" id="{F3D4C753-F520-5DC1-2B14-1BC9748A2100}"/>
              </a:ext>
            </a:extLst>
          </p:cNvPr>
          <p:cNvCxnSpPr>
            <a:cxnSpLocks/>
          </p:cNvCxnSpPr>
          <p:nvPr/>
        </p:nvCxnSpPr>
        <p:spPr bwMode="auto">
          <a:xfrm>
            <a:off x="10842644" y="5179662"/>
            <a:ext cx="0" cy="64008"/>
          </a:xfrm>
          <a:prstGeom prst="line">
            <a:avLst/>
          </a:prstGeom>
          <a:noFill/>
          <a:ln w="28575" cap="flat" cmpd="sng" algn="ctr">
            <a:solidFill>
              <a:schemeClr val="bg1"/>
            </a:solidFill>
            <a:prstDash val="solid"/>
            <a:round/>
            <a:headEnd type="none" w="med" len="med"/>
            <a:tailEnd type="none" w="med" len="med"/>
          </a:ln>
          <a:effectLst/>
        </p:spPr>
      </p:cxnSp>
      <p:sp>
        <p:nvSpPr>
          <p:cNvPr id="9258" name="TextBox 9257">
            <a:extLst>
              <a:ext uri="{FF2B5EF4-FFF2-40B4-BE49-F238E27FC236}">
                <a16:creationId xmlns:a16="http://schemas.microsoft.com/office/drawing/2014/main" id="{660AF1BB-0B8F-D63C-D551-40C7431047AF}"/>
              </a:ext>
            </a:extLst>
          </p:cNvPr>
          <p:cNvSpPr txBox="1"/>
          <p:nvPr/>
        </p:nvSpPr>
        <p:spPr bwMode="auto">
          <a:xfrm rot="16200000">
            <a:off x="4807602" y="3982103"/>
            <a:ext cx="31425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Lung Cancer–Specific Survival (%)</a:t>
            </a:r>
          </a:p>
        </p:txBody>
      </p:sp>
      <p:sp>
        <p:nvSpPr>
          <p:cNvPr id="9259" name="TextBox 9258">
            <a:extLst>
              <a:ext uri="{FF2B5EF4-FFF2-40B4-BE49-F238E27FC236}">
                <a16:creationId xmlns:a16="http://schemas.microsoft.com/office/drawing/2014/main" id="{2B0FB1A4-3EB3-7118-ED38-613744488B93}"/>
              </a:ext>
            </a:extLst>
          </p:cNvPr>
          <p:cNvSpPr txBox="1"/>
          <p:nvPr/>
        </p:nvSpPr>
        <p:spPr bwMode="auto">
          <a:xfrm>
            <a:off x="6444622" y="3018213"/>
            <a:ext cx="5577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9260" name="TextBox 9259">
            <a:extLst>
              <a:ext uri="{FF2B5EF4-FFF2-40B4-BE49-F238E27FC236}">
                <a16:creationId xmlns:a16="http://schemas.microsoft.com/office/drawing/2014/main" id="{84B81F10-8B96-7A59-B88C-EFD9857DEFE6}"/>
              </a:ext>
            </a:extLst>
          </p:cNvPr>
          <p:cNvSpPr txBox="1"/>
          <p:nvPr/>
        </p:nvSpPr>
        <p:spPr bwMode="auto">
          <a:xfrm>
            <a:off x="6444622" y="3418345"/>
            <a:ext cx="5577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9261" name="TextBox 9260">
            <a:extLst>
              <a:ext uri="{FF2B5EF4-FFF2-40B4-BE49-F238E27FC236}">
                <a16:creationId xmlns:a16="http://schemas.microsoft.com/office/drawing/2014/main" id="{43DFF9F4-7B76-11A0-5A41-22DAF00AE72E}"/>
              </a:ext>
            </a:extLst>
          </p:cNvPr>
          <p:cNvSpPr txBox="1"/>
          <p:nvPr/>
        </p:nvSpPr>
        <p:spPr bwMode="auto">
          <a:xfrm>
            <a:off x="6444622" y="3818476"/>
            <a:ext cx="5577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9262" name="TextBox 9261">
            <a:extLst>
              <a:ext uri="{FF2B5EF4-FFF2-40B4-BE49-F238E27FC236}">
                <a16:creationId xmlns:a16="http://schemas.microsoft.com/office/drawing/2014/main" id="{7572D781-57B1-93EF-F7CD-E7BB6905F0A2}"/>
              </a:ext>
            </a:extLst>
          </p:cNvPr>
          <p:cNvSpPr txBox="1"/>
          <p:nvPr/>
        </p:nvSpPr>
        <p:spPr bwMode="auto">
          <a:xfrm>
            <a:off x="6444622" y="4218607"/>
            <a:ext cx="5577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9263" name="TextBox 9262">
            <a:extLst>
              <a:ext uri="{FF2B5EF4-FFF2-40B4-BE49-F238E27FC236}">
                <a16:creationId xmlns:a16="http://schemas.microsoft.com/office/drawing/2014/main" id="{FD00272B-72B0-B779-4D48-2E5101C3E1FA}"/>
              </a:ext>
            </a:extLst>
          </p:cNvPr>
          <p:cNvSpPr txBox="1"/>
          <p:nvPr/>
        </p:nvSpPr>
        <p:spPr bwMode="auto">
          <a:xfrm>
            <a:off x="6444622" y="4618738"/>
            <a:ext cx="5577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9264" name="TextBox 9263">
            <a:extLst>
              <a:ext uri="{FF2B5EF4-FFF2-40B4-BE49-F238E27FC236}">
                <a16:creationId xmlns:a16="http://schemas.microsoft.com/office/drawing/2014/main" id="{6E672293-C5EC-D40A-C058-198C00BA10E6}"/>
              </a:ext>
            </a:extLst>
          </p:cNvPr>
          <p:cNvSpPr txBox="1"/>
          <p:nvPr/>
        </p:nvSpPr>
        <p:spPr bwMode="auto">
          <a:xfrm>
            <a:off x="6444622" y="5018869"/>
            <a:ext cx="5577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9265" name="TextBox 9264">
            <a:extLst>
              <a:ext uri="{FF2B5EF4-FFF2-40B4-BE49-F238E27FC236}">
                <a16:creationId xmlns:a16="http://schemas.microsoft.com/office/drawing/2014/main" id="{CCD925B7-4CBD-0A96-71E0-80DCB6E4EF6E}"/>
              </a:ext>
            </a:extLst>
          </p:cNvPr>
          <p:cNvSpPr txBox="1"/>
          <p:nvPr/>
        </p:nvSpPr>
        <p:spPr bwMode="auto">
          <a:xfrm>
            <a:off x="10961499" y="5196561"/>
            <a:ext cx="402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78</a:t>
            </a:r>
          </a:p>
        </p:txBody>
      </p:sp>
      <p:sp>
        <p:nvSpPr>
          <p:cNvPr id="9266" name="TextBox 9265">
            <a:extLst>
              <a:ext uri="{FF2B5EF4-FFF2-40B4-BE49-F238E27FC236}">
                <a16:creationId xmlns:a16="http://schemas.microsoft.com/office/drawing/2014/main" id="{5235DA7F-3FAD-9AAB-7D70-36FE43A12456}"/>
              </a:ext>
            </a:extLst>
          </p:cNvPr>
          <p:cNvSpPr txBox="1"/>
          <p:nvPr/>
        </p:nvSpPr>
        <p:spPr bwMode="auto">
          <a:xfrm>
            <a:off x="6992615" y="5485146"/>
            <a:ext cx="41764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Mo From Randomization</a:t>
            </a:r>
          </a:p>
        </p:txBody>
      </p:sp>
      <p:sp>
        <p:nvSpPr>
          <p:cNvPr id="9267" name="TextBox 9266">
            <a:extLst>
              <a:ext uri="{FF2B5EF4-FFF2-40B4-BE49-F238E27FC236}">
                <a16:creationId xmlns:a16="http://schemas.microsoft.com/office/drawing/2014/main" id="{876C8BC2-905D-461D-CE1C-9F4AB0234961}"/>
              </a:ext>
            </a:extLst>
          </p:cNvPr>
          <p:cNvSpPr txBox="1"/>
          <p:nvPr/>
        </p:nvSpPr>
        <p:spPr bwMode="auto">
          <a:xfrm>
            <a:off x="6794819" y="5196561"/>
            <a:ext cx="402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9268" name="TextBox 9267">
            <a:extLst>
              <a:ext uri="{FF2B5EF4-FFF2-40B4-BE49-F238E27FC236}">
                <a16:creationId xmlns:a16="http://schemas.microsoft.com/office/drawing/2014/main" id="{5DDAEB9D-0121-14D8-CF8F-C558B2E7ECDD}"/>
              </a:ext>
            </a:extLst>
          </p:cNvPr>
          <p:cNvSpPr txBox="1"/>
          <p:nvPr/>
        </p:nvSpPr>
        <p:spPr bwMode="auto">
          <a:xfrm>
            <a:off x="7115333" y="5196561"/>
            <a:ext cx="402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9269" name="TextBox 9268">
            <a:extLst>
              <a:ext uri="{FF2B5EF4-FFF2-40B4-BE49-F238E27FC236}">
                <a16:creationId xmlns:a16="http://schemas.microsoft.com/office/drawing/2014/main" id="{056F9C6F-3ED7-2BBA-7BBA-24E19A5B04A3}"/>
              </a:ext>
            </a:extLst>
          </p:cNvPr>
          <p:cNvSpPr txBox="1"/>
          <p:nvPr/>
        </p:nvSpPr>
        <p:spPr bwMode="auto">
          <a:xfrm>
            <a:off x="7435847" y="5196561"/>
            <a:ext cx="402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9270" name="TextBox 9269">
            <a:extLst>
              <a:ext uri="{FF2B5EF4-FFF2-40B4-BE49-F238E27FC236}">
                <a16:creationId xmlns:a16="http://schemas.microsoft.com/office/drawing/2014/main" id="{9ADC1514-3CFD-CBBE-0DD3-2662313C3455}"/>
              </a:ext>
            </a:extLst>
          </p:cNvPr>
          <p:cNvSpPr txBox="1"/>
          <p:nvPr/>
        </p:nvSpPr>
        <p:spPr bwMode="auto">
          <a:xfrm>
            <a:off x="7756361" y="5196561"/>
            <a:ext cx="402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9271" name="TextBox 9270">
            <a:extLst>
              <a:ext uri="{FF2B5EF4-FFF2-40B4-BE49-F238E27FC236}">
                <a16:creationId xmlns:a16="http://schemas.microsoft.com/office/drawing/2014/main" id="{D6441564-C36C-728C-7D1C-F9DDEB80BEA7}"/>
              </a:ext>
            </a:extLst>
          </p:cNvPr>
          <p:cNvSpPr txBox="1"/>
          <p:nvPr/>
        </p:nvSpPr>
        <p:spPr bwMode="auto">
          <a:xfrm>
            <a:off x="8076875" y="5196561"/>
            <a:ext cx="402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9272" name="TextBox 9271">
            <a:extLst>
              <a:ext uri="{FF2B5EF4-FFF2-40B4-BE49-F238E27FC236}">
                <a16:creationId xmlns:a16="http://schemas.microsoft.com/office/drawing/2014/main" id="{80A27390-2CD7-C47C-F65D-F0B2959DC237}"/>
              </a:ext>
            </a:extLst>
          </p:cNvPr>
          <p:cNvSpPr txBox="1"/>
          <p:nvPr/>
        </p:nvSpPr>
        <p:spPr bwMode="auto">
          <a:xfrm>
            <a:off x="8397389" y="5196561"/>
            <a:ext cx="402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9273" name="TextBox 9272">
            <a:extLst>
              <a:ext uri="{FF2B5EF4-FFF2-40B4-BE49-F238E27FC236}">
                <a16:creationId xmlns:a16="http://schemas.microsoft.com/office/drawing/2014/main" id="{2B26D59D-359E-407F-79FF-673E83D8AF06}"/>
              </a:ext>
            </a:extLst>
          </p:cNvPr>
          <p:cNvSpPr txBox="1"/>
          <p:nvPr/>
        </p:nvSpPr>
        <p:spPr bwMode="auto">
          <a:xfrm>
            <a:off x="8717903" y="5196561"/>
            <a:ext cx="402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36</a:t>
            </a:r>
          </a:p>
        </p:txBody>
      </p:sp>
      <p:sp>
        <p:nvSpPr>
          <p:cNvPr id="9274" name="TextBox 9273">
            <a:extLst>
              <a:ext uri="{FF2B5EF4-FFF2-40B4-BE49-F238E27FC236}">
                <a16:creationId xmlns:a16="http://schemas.microsoft.com/office/drawing/2014/main" id="{EF2403B2-9943-2A4A-C901-9AB0C3CECA86}"/>
              </a:ext>
            </a:extLst>
          </p:cNvPr>
          <p:cNvSpPr txBox="1"/>
          <p:nvPr/>
        </p:nvSpPr>
        <p:spPr bwMode="auto">
          <a:xfrm>
            <a:off x="9038417" y="5196561"/>
            <a:ext cx="402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42</a:t>
            </a:r>
          </a:p>
        </p:txBody>
      </p:sp>
      <p:sp>
        <p:nvSpPr>
          <p:cNvPr id="9275" name="TextBox 9274">
            <a:extLst>
              <a:ext uri="{FF2B5EF4-FFF2-40B4-BE49-F238E27FC236}">
                <a16:creationId xmlns:a16="http://schemas.microsoft.com/office/drawing/2014/main" id="{1A419476-7B0E-9B96-1980-75BAEF4CD945}"/>
              </a:ext>
            </a:extLst>
          </p:cNvPr>
          <p:cNvSpPr txBox="1"/>
          <p:nvPr/>
        </p:nvSpPr>
        <p:spPr bwMode="auto">
          <a:xfrm>
            <a:off x="9358931" y="5196561"/>
            <a:ext cx="402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48</a:t>
            </a:r>
          </a:p>
        </p:txBody>
      </p:sp>
      <p:sp>
        <p:nvSpPr>
          <p:cNvPr id="9276" name="TextBox 9275">
            <a:extLst>
              <a:ext uri="{FF2B5EF4-FFF2-40B4-BE49-F238E27FC236}">
                <a16:creationId xmlns:a16="http://schemas.microsoft.com/office/drawing/2014/main" id="{6226D20A-7BFA-8DA1-851B-4F8CDF2E97BF}"/>
              </a:ext>
            </a:extLst>
          </p:cNvPr>
          <p:cNvSpPr txBox="1"/>
          <p:nvPr/>
        </p:nvSpPr>
        <p:spPr bwMode="auto">
          <a:xfrm>
            <a:off x="9679445" y="5196561"/>
            <a:ext cx="402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54</a:t>
            </a:r>
          </a:p>
        </p:txBody>
      </p:sp>
      <p:sp>
        <p:nvSpPr>
          <p:cNvPr id="9277" name="TextBox 9276">
            <a:extLst>
              <a:ext uri="{FF2B5EF4-FFF2-40B4-BE49-F238E27FC236}">
                <a16:creationId xmlns:a16="http://schemas.microsoft.com/office/drawing/2014/main" id="{F955BED1-7A2F-7D3A-1792-E282639AC2DD}"/>
              </a:ext>
            </a:extLst>
          </p:cNvPr>
          <p:cNvSpPr txBox="1"/>
          <p:nvPr/>
        </p:nvSpPr>
        <p:spPr bwMode="auto">
          <a:xfrm>
            <a:off x="9999959" y="5196561"/>
            <a:ext cx="402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9278" name="TextBox 9277">
            <a:extLst>
              <a:ext uri="{FF2B5EF4-FFF2-40B4-BE49-F238E27FC236}">
                <a16:creationId xmlns:a16="http://schemas.microsoft.com/office/drawing/2014/main" id="{B64A62E1-BCD5-A487-0630-6C5093387614}"/>
              </a:ext>
            </a:extLst>
          </p:cNvPr>
          <p:cNvSpPr txBox="1"/>
          <p:nvPr/>
        </p:nvSpPr>
        <p:spPr bwMode="auto">
          <a:xfrm>
            <a:off x="10320473" y="5196561"/>
            <a:ext cx="402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66</a:t>
            </a:r>
          </a:p>
        </p:txBody>
      </p:sp>
      <p:sp>
        <p:nvSpPr>
          <p:cNvPr id="9279" name="TextBox 9278">
            <a:extLst>
              <a:ext uri="{FF2B5EF4-FFF2-40B4-BE49-F238E27FC236}">
                <a16:creationId xmlns:a16="http://schemas.microsoft.com/office/drawing/2014/main" id="{FED3C063-1655-0BC9-8062-84CE97C3DC37}"/>
              </a:ext>
            </a:extLst>
          </p:cNvPr>
          <p:cNvSpPr txBox="1"/>
          <p:nvPr/>
        </p:nvSpPr>
        <p:spPr bwMode="auto">
          <a:xfrm>
            <a:off x="10640987" y="5196561"/>
            <a:ext cx="4020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72</a:t>
            </a:r>
          </a:p>
        </p:txBody>
      </p:sp>
      <p:sp>
        <p:nvSpPr>
          <p:cNvPr id="9280" name="TextBox 9279">
            <a:extLst>
              <a:ext uri="{FF2B5EF4-FFF2-40B4-BE49-F238E27FC236}">
                <a16:creationId xmlns:a16="http://schemas.microsoft.com/office/drawing/2014/main" id="{17035C2E-608B-FC20-2C88-53D6BF1759E9}"/>
              </a:ext>
            </a:extLst>
          </p:cNvPr>
          <p:cNvSpPr txBox="1"/>
          <p:nvPr/>
        </p:nvSpPr>
        <p:spPr bwMode="auto">
          <a:xfrm>
            <a:off x="6746180" y="5796921"/>
            <a:ext cx="45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179</a:t>
            </a:r>
            <a:b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179</a:t>
            </a:r>
          </a:p>
        </p:txBody>
      </p:sp>
      <p:sp>
        <p:nvSpPr>
          <p:cNvPr id="9281" name="TextBox 9280">
            <a:extLst>
              <a:ext uri="{FF2B5EF4-FFF2-40B4-BE49-F238E27FC236}">
                <a16:creationId xmlns:a16="http://schemas.microsoft.com/office/drawing/2014/main" id="{4E76DD00-013C-8E42-CD70-98504E35B94C}"/>
              </a:ext>
            </a:extLst>
          </p:cNvPr>
          <p:cNvSpPr txBox="1"/>
          <p:nvPr/>
        </p:nvSpPr>
        <p:spPr bwMode="auto">
          <a:xfrm>
            <a:off x="6032817" y="5612255"/>
            <a:ext cx="8625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No. at </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Risk</a:t>
            </a:r>
            <a:b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Nivo</a:t>
            </a:r>
            <a:r>
              <a:rPr kumimoji="0" lang="en-US" sz="1200" b="1"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 + CT</a:t>
            </a:r>
            <a:b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CT</a:t>
            </a:r>
            <a:endParaRPr kumimoji="0" lang="en-US" sz="1200" b="0"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endParaRPr>
          </a:p>
        </p:txBody>
      </p:sp>
      <p:sp>
        <p:nvSpPr>
          <p:cNvPr id="9282" name="TextBox 9281">
            <a:extLst>
              <a:ext uri="{FF2B5EF4-FFF2-40B4-BE49-F238E27FC236}">
                <a16:creationId xmlns:a16="http://schemas.microsoft.com/office/drawing/2014/main" id="{61884BF8-775C-E363-359E-BCB898860AF8}"/>
              </a:ext>
            </a:extLst>
          </p:cNvPr>
          <p:cNvSpPr txBox="1"/>
          <p:nvPr/>
        </p:nvSpPr>
        <p:spPr bwMode="auto">
          <a:xfrm>
            <a:off x="7068689" y="5796921"/>
            <a:ext cx="45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168</a:t>
            </a:r>
            <a:b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169</a:t>
            </a:r>
          </a:p>
        </p:txBody>
      </p:sp>
      <p:sp>
        <p:nvSpPr>
          <p:cNvPr id="9283" name="TextBox 9282">
            <a:extLst>
              <a:ext uri="{FF2B5EF4-FFF2-40B4-BE49-F238E27FC236}">
                <a16:creationId xmlns:a16="http://schemas.microsoft.com/office/drawing/2014/main" id="{72088CEA-2749-BCA0-E142-B9CFE844F862}"/>
              </a:ext>
            </a:extLst>
          </p:cNvPr>
          <p:cNvSpPr txBox="1"/>
          <p:nvPr/>
        </p:nvSpPr>
        <p:spPr bwMode="auto">
          <a:xfrm>
            <a:off x="7391198" y="5796921"/>
            <a:ext cx="45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160</a:t>
            </a:r>
            <a:b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158</a:t>
            </a:r>
          </a:p>
        </p:txBody>
      </p:sp>
      <p:sp>
        <p:nvSpPr>
          <p:cNvPr id="9284" name="TextBox 9283">
            <a:extLst>
              <a:ext uri="{FF2B5EF4-FFF2-40B4-BE49-F238E27FC236}">
                <a16:creationId xmlns:a16="http://schemas.microsoft.com/office/drawing/2014/main" id="{E655F524-DC75-5A73-FBD8-767A36C02629}"/>
              </a:ext>
            </a:extLst>
          </p:cNvPr>
          <p:cNvSpPr txBox="1"/>
          <p:nvPr/>
        </p:nvSpPr>
        <p:spPr bwMode="auto">
          <a:xfrm>
            <a:off x="7713707" y="5796921"/>
            <a:ext cx="45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151</a:t>
            </a:r>
            <a:b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138</a:t>
            </a:r>
          </a:p>
        </p:txBody>
      </p:sp>
      <p:sp>
        <p:nvSpPr>
          <p:cNvPr id="9285" name="TextBox 9284">
            <a:extLst>
              <a:ext uri="{FF2B5EF4-FFF2-40B4-BE49-F238E27FC236}">
                <a16:creationId xmlns:a16="http://schemas.microsoft.com/office/drawing/2014/main" id="{A9A9CB5C-A127-0D82-AFE3-115DBCF21222}"/>
              </a:ext>
            </a:extLst>
          </p:cNvPr>
          <p:cNvSpPr txBox="1"/>
          <p:nvPr/>
        </p:nvSpPr>
        <p:spPr bwMode="auto">
          <a:xfrm>
            <a:off x="8036216" y="5796921"/>
            <a:ext cx="45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147</a:t>
            </a:r>
            <a:b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123</a:t>
            </a:r>
          </a:p>
        </p:txBody>
      </p:sp>
      <p:sp>
        <p:nvSpPr>
          <p:cNvPr id="9286" name="TextBox 9285">
            <a:extLst>
              <a:ext uri="{FF2B5EF4-FFF2-40B4-BE49-F238E27FC236}">
                <a16:creationId xmlns:a16="http://schemas.microsoft.com/office/drawing/2014/main" id="{3CEBCF51-A880-62D0-ABC3-6489A3F44E22}"/>
              </a:ext>
            </a:extLst>
          </p:cNvPr>
          <p:cNvSpPr txBox="1"/>
          <p:nvPr/>
        </p:nvSpPr>
        <p:spPr bwMode="auto">
          <a:xfrm>
            <a:off x="8358725" y="5796921"/>
            <a:ext cx="45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140</a:t>
            </a:r>
            <a:b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114</a:t>
            </a:r>
          </a:p>
        </p:txBody>
      </p:sp>
      <p:sp>
        <p:nvSpPr>
          <p:cNvPr id="9287" name="TextBox 9286">
            <a:extLst>
              <a:ext uri="{FF2B5EF4-FFF2-40B4-BE49-F238E27FC236}">
                <a16:creationId xmlns:a16="http://schemas.microsoft.com/office/drawing/2014/main" id="{F2C4919F-E5AB-3D99-4284-6F5B28547630}"/>
              </a:ext>
            </a:extLst>
          </p:cNvPr>
          <p:cNvSpPr txBox="1"/>
          <p:nvPr/>
        </p:nvSpPr>
        <p:spPr bwMode="auto">
          <a:xfrm>
            <a:off x="8681234" y="5796921"/>
            <a:ext cx="45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137</a:t>
            </a:r>
            <a:b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111</a:t>
            </a:r>
          </a:p>
        </p:txBody>
      </p:sp>
      <p:sp>
        <p:nvSpPr>
          <p:cNvPr id="9288" name="TextBox 9287">
            <a:extLst>
              <a:ext uri="{FF2B5EF4-FFF2-40B4-BE49-F238E27FC236}">
                <a16:creationId xmlns:a16="http://schemas.microsoft.com/office/drawing/2014/main" id="{4EDC311D-6E43-82AA-5DFD-0129F39E3D70}"/>
              </a:ext>
            </a:extLst>
          </p:cNvPr>
          <p:cNvSpPr txBox="1"/>
          <p:nvPr/>
        </p:nvSpPr>
        <p:spPr bwMode="auto">
          <a:xfrm>
            <a:off x="9003743" y="5796921"/>
            <a:ext cx="45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129</a:t>
            </a:r>
            <a:b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103</a:t>
            </a:r>
          </a:p>
        </p:txBody>
      </p:sp>
      <p:sp>
        <p:nvSpPr>
          <p:cNvPr id="9289" name="TextBox 9288">
            <a:extLst>
              <a:ext uri="{FF2B5EF4-FFF2-40B4-BE49-F238E27FC236}">
                <a16:creationId xmlns:a16="http://schemas.microsoft.com/office/drawing/2014/main" id="{BA8E302E-1856-6CE9-3D82-760FB94E23A8}"/>
              </a:ext>
            </a:extLst>
          </p:cNvPr>
          <p:cNvSpPr txBox="1"/>
          <p:nvPr/>
        </p:nvSpPr>
        <p:spPr bwMode="auto">
          <a:xfrm>
            <a:off x="9326252" y="5796921"/>
            <a:ext cx="45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120</a:t>
            </a:r>
            <a:b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97</a:t>
            </a:r>
          </a:p>
        </p:txBody>
      </p:sp>
      <p:sp>
        <p:nvSpPr>
          <p:cNvPr id="9290" name="TextBox 9289">
            <a:extLst>
              <a:ext uri="{FF2B5EF4-FFF2-40B4-BE49-F238E27FC236}">
                <a16:creationId xmlns:a16="http://schemas.microsoft.com/office/drawing/2014/main" id="{0F0E5E79-2620-E75B-7FB0-512C8B304F6F}"/>
              </a:ext>
            </a:extLst>
          </p:cNvPr>
          <p:cNvSpPr txBox="1"/>
          <p:nvPr/>
        </p:nvSpPr>
        <p:spPr bwMode="auto">
          <a:xfrm>
            <a:off x="9648761" y="5796921"/>
            <a:ext cx="45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84</a:t>
            </a:r>
            <a:b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68</a:t>
            </a:r>
          </a:p>
        </p:txBody>
      </p:sp>
      <p:sp>
        <p:nvSpPr>
          <p:cNvPr id="9291" name="TextBox 9290">
            <a:extLst>
              <a:ext uri="{FF2B5EF4-FFF2-40B4-BE49-F238E27FC236}">
                <a16:creationId xmlns:a16="http://schemas.microsoft.com/office/drawing/2014/main" id="{B62B8BB1-0334-39D4-816D-E85C5EFEF6BA}"/>
              </a:ext>
            </a:extLst>
          </p:cNvPr>
          <p:cNvSpPr txBox="1"/>
          <p:nvPr/>
        </p:nvSpPr>
        <p:spPr bwMode="auto">
          <a:xfrm>
            <a:off x="9971270" y="5796921"/>
            <a:ext cx="45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41</a:t>
            </a:r>
            <a:b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36</a:t>
            </a:r>
          </a:p>
        </p:txBody>
      </p:sp>
      <p:sp>
        <p:nvSpPr>
          <p:cNvPr id="9292" name="TextBox 9291">
            <a:extLst>
              <a:ext uri="{FF2B5EF4-FFF2-40B4-BE49-F238E27FC236}">
                <a16:creationId xmlns:a16="http://schemas.microsoft.com/office/drawing/2014/main" id="{A91D1CF4-FDEB-C1D6-519E-AD9E79A3090F}"/>
              </a:ext>
            </a:extLst>
          </p:cNvPr>
          <p:cNvSpPr txBox="1"/>
          <p:nvPr/>
        </p:nvSpPr>
        <p:spPr bwMode="auto">
          <a:xfrm>
            <a:off x="10293779" y="5796921"/>
            <a:ext cx="45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14</a:t>
            </a:r>
            <a:b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9293" name="TextBox 9292">
            <a:extLst>
              <a:ext uri="{FF2B5EF4-FFF2-40B4-BE49-F238E27FC236}">
                <a16:creationId xmlns:a16="http://schemas.microsoft.com/office/drawing/2014/main" id="{70D1D89E-6197-D36F-3917-B4C65AF5725F}"/>
              </a:ext>
            </a:extLst>
          </p:cNvPr>
          <p:cNvSpPr txBox="1"/>
          <p:nvPr/>
        </p:nvSpPr>
        <p:spPr bwMode="auto">
          <a:xfrm>
            <a:off x="10616288" y="5796921"/>
            <a:ext cx="45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b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9294" name="TextBox 9293">
            <a:extLst>
              <a:ext uri="{FF2B5EF4-FFF2-40B4-BE49-F238E27FC236}">
                <a16:creationId xmlns:a16="http://schemas.microsoft.com/office/drawing/2014/main" id="{4019454C-05D3-08B2-69E9-02E3CA058A97}"/>
              </a:ext>
            </a:extLst>
          </p:cNvPr>
          <p:cNvSpPr txBox="1"/>
          <p:nvPr/>
        </p:nvSpPr>
        <p:spPr bwMode="auto">
          <a:xfrm>
            <a:off x="10938801" y="5796921"/>
            <a:ext cx="45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b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p>
        </p:txBody>
      </p:sp>
      <p:cxnSp>
        <p:nvCxnSpPr>
          <p:cNvPr id="9295" name="Straight Connector 9294">
            <a:extLst>
              <a:ext uri="{FF2B5EF4-FFF2-40B4-BE49-F238E27FC236}">
                <a16:creationId xmlns:a16="http://schemas.microsoft.com/office/drawing/2014/main" id="{5D1162FA-AEA7-7DD1-403B-7281910B91F3}"/>
              </a:ext>
            </a:extLst>
          </p:cNvPr>
          <p:cNvCxnSpPr>
            <a:cxnSpLocks/>
          </p:cNvCxnSpPr>
          <p:nvPr/>
        </p:nvCxnSpPr>
        <p:spPr bwMode="auto">
          <a:xfrm flipV="1">
            <a:off x="8918690" y="3487860"/>
            <a:ext cx="0" cy="1702864"/>
          </a:xfrm>
          <a:prstGeom prst="line">
            <a:avLst/>
          </a:prstGeom>
          <a:noFill/>
          <a:ln w="28575" cap="flat" cmpd="sng" algn="ctr">
            <a:solidFill>
              <a:schemeClr val="tx2">
                <a:lumMod val="75000"/>
              </a:schemeClr>
            </a:solidFill>
            <a:prstDash val="sysDot"/>
            <a:round/>
            <a:headEnd type="none" w="med" len="med"/>
            <a:tailEnd type="none" w="med" len="med"/>
          </a:ln>
          <a:effectLst/>
        </p:spPr>
      </p:cxnSp>
      <p:cxnSp>
        <p:nvCxnSpPr>
          <p:cNvPr id="9296" name="Straight Connector 9295">
            <a:extLst>
              <a:ext uri="{FF2B5EF4-FFF2-40B4-BE49-F238E27FC236}">
                <a16:creationId xmlns:a16="http://schemas.microsoft.com/office/drawing/2014/main" id="{8622F5DC-7E67-264B-95EE-09AC009B3B5B}"/>
              </a:ext>
            </a:extLst>
          </p:cNvPr>
          <p:cNvCxnSpPr>
            <a:cxnSpLocks/>
          </p:cNvCxnSpPr>
          <p:nvPr/>
        </p:nvCxnSpPr>
        <p:spPr bwMode="auto">
          <a:xfrm flipV="1">
            <a:off x="9557473" y="3608510"/>
            <a:ext cx="0" cy="1566001"/>
          </a:xfrm>
          <a:prstGeom prst="line">
            <a:avLst/>
          </a:prstGeom>
          <a:noFill/>
          <a:ln w="28575" cap="flat" cmpd="sng" algn="ctr">
            <a:solidFill>
              <a:schemeClr val="tx2">
                <a:lumMod val="75000"/>
              </a:schemeClr>
            </a:solidFill>
            <a:prstDash val="sysDot"/>
            <a:round/>
            <a:headEnd type="none" w="med" len="med"/>
            <a:tailEnd type="none" w="med" len="med"/>
          </a:ln>
          <a:effectLst/>
        </p:spPr>
      </p:cxnSp>
      <p:sp>
        <p:nvSpPr>
          <p:cNvPr id="9297" name="TextBox 9296">
            <a:extLst>
              <a:ext uri="{FF2B5EF4-FFF2-40B4-BE49-F238E27FC236}">
                <a16:creationId xmlns:a16="http://schemas.microsoft.com/office/drawing/2014/main" id="{7B402BCC-9ABA-9123-DB38-D7F4828EBE80}"/>
              </a:ext>
            </a:extLst>
          </p:cNvPr>
          <p:cNvSpPr txBox="1"/>
          <p:nvPr/>
        </p:nvSpPr>
        <p:spPr bwMode="auto">
          <a:xfrm>
            <a:off x="8393396" y="3762472"/>
            <a:ext cx="557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70%</a:t>
            </a:r>
          </a:p>
        </p:txBody>
      </p:sp>
      <p:sp>
        <p:nvSpPr>
          <p:cNvPr id="9298" name="TextBox 9297">
            <a:extLst>
              <a:ext uri="{FF2B5EF4-FFF2-40B4-BE49-F238E27FC236}">
                <a16:creationId xmlns:a16="http://schemas.microsoft.com/office/drawing/2014/main" id="{C580C826-8348-85AB-BAD4-2D676075E92B}"/>
              </a:ext>
            </a:extLst>
          </p:cNvPr>
          <p:cNvSpPr txBox="1"/>
          <p:nvPr/>
        </p:nvSpPr>
        <p:spPr bwMode="auto">
          <a:xfrm>
            <a:off x="8986783" y="3875962"/>
            <a:ext cx="557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66%</a:t>
            </a:r>
          </a:p>
        </p:txBody>
      </p:sp>
      <p:sp>
        <p:nvSpPr>
          <p:cNvPr id="9299" name="TextBox 9298">
            <a:extLst>
              <a:ext uri="{FF2B5EF4-FFF2-40B4-BE49-F238E27FC236}">
                <a16:creationId xmlns:a16="http://schemas.microsoft.com/office/drawing/2014/main" id="{7408F132-3868-E0EB-C1A2-434D7C2C8603}"/>
              </a:ext>
            </a:extLst>
          </p:cNvPr>
          <p:cNvSpPr txBox="1"/>
          <p:nvPr/>
        </p:nvSpPr>
        <p:spPr bwMode="auto">
          <a:xfrm>
            <a:off x="9456953" y="3327646"/>
            <a:ext cx="557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79%</a:t>
            </a:r>
          </a:p>
        </p:txBody>
      </p:sp>
      <p:sp>
        <p:nvSpPr>
          <p:cNvPr id="9300" name="TextBox 9299">
            <a:extLst>
              <a:ext uri="{FF2B5EF4-FFF2-40B4-BE49-F238E27FC236}">
                <a16:creationId xmlns:a16="http://schemas.microsoft.com/office/drawing/2014/main" id="{B618CD83-D72A-B5D0-CB7A-38DC8F6F7277}"/>
              </a:ext>
            </a:extLst>
          </p:cNvPr>
          <p:cNvSpPr txBox="1"/>
          <p:nvPr/>
        </p:nvSpPr>
        <p:spPr bwMode="auto">
          <a:xfrm>
            <a:off x="8811685" y="3194701"/>
            <a:ext cx="557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84%</a:t>
            </a:r>
          </a:p>
        </p:txBody>
      </p:sp>
      <p:sp>
        <p:nvSpPr>
          <p:cNvPr id="9301" name="TextBox 9300">
            <a:extLst>
              <a:ext uri="{FF2B5EF4-FFF2-40B4-BE49-F238E27FC236}">
                <a16:creationId xmlns:a16="http://schemas.microsoft.com/office/drawing/2014/main" id="{DA337190-4C16-5CBA-6B25-F5558B504543}"/>
              </a:ext>
            </a:extLst>
          </p:cNvPr>
          <p:cNvSpPr txBox="1"/>
          <p:nvPr/>
        </p:nvSpPr>
        <p:spPr bwMode="auto">
          <a:xfrm>
            <a:off x="10254621" y="3384771"/>
            <a:ext cx="12062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NIVO + CT</a:t>
            </a:r>
          </a:p>
        </p:txBody>
      </p:sp>
      <p:sp>
        <p:nvSpPr>
          <p:cNvPr id="9302" name="TextBox 9301">
            <a:extLst>
              <a:ext uri="{FF2B5EF4-FFF2-40B4-BE49-F238E27FC236}">
                <a16:creationId xmlns:a16="http://schemas.microsoft.com/office/drawing/2014/main" id="{274F41D3-CAB0-246F-6578-B97934C6878E}"/>
              </a:ext>
            </a:extLst>
          </p:cNvPr>
          <p:cNvSpPr txBox="1"/>
          <p:nvPr/>
        </p:nvSpPr>
        <p:spPr bwMode="auto">
          <a:xfrm>
            <a:off x="10238407" y="3967395"/>
            <a:ext cx="4182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t>CT</a:t>
            </a:r>
          </a:p>
        </p:txBody>
      </p:sp>
      <p:grpSp>
        <p:nvGrpSpPr>
          <p:cNvPr id="9356" name="Group 9355">
            <a:extLst>
              <a:ext uri="{FF2B5EF4-FFF2-40B4-BE49-F238E27FC236}">
                <a16:creationId xmlns:a16="http://schemas.microsoft.com/office/drawing/2014/main" id="{BFF9491B-1DAB-C534-BD06-C0158DA1A1DF}"/>
              </a:ext>
            </a:extLst>
          </p:cNvPr>
          <p:cNvGrpSpPr/>
          <p:nvPr/>
        </p:nvGrpSpPr>
        <p:grpSpPr>
          <a:xfrm>
            <a:off x="1295400" y="3157841"/>
            <a:ext cx="4002278" cy="1019175"/>
            <a:chOff x="1295400" y="3041650"/>
            <a:chExt cx="4002278" cy="1019175"/>
          </a:xfrm>
        </p:grpSpPr>
        <p:sp>
          <p:nvSpPr>
            <p:cNvPr id="9308" name="Triangle 9307">
              <a:extLst>
                <a:ext uri="{FF2B5EF4-FFF2-40B4-BE49-F238E27FC236}">
                  <a16:creationId xmlns:a16="http://schemas.microsoft.com/office/drawing/2014/main" id="{06FF943C-47DA-F493-F80D-40BEB3D9FFC1}"/>
                </a:ext>
              </a:extLst>
            </p:cNvPr>
            <p:cNvSpPr/>
            <p:nvPr/>
          </p:nvSpPr>
          <p:spPr bwMode="auto">
            <a:xfrm>
              <a:off x="1295400" y="30416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09" name="Triangle 9308">
              <a:extLst>
                <a:ext uri="{FF2B5EF4-FFF2-40B4-BE49-F238E27FC236}">
                  <a16:creationId xmlns:a16="http://schemas.microsoft.com/office/drawing/2014/main" id="{67B6FB46-3D97-6E2B-821E-BA834CCC54C7}"/>
                </a:ext>
              </a:extLst>
            </p:cNvPr>
            <p:cNvSpPr/>
            <p:nvPr/>
          </p:nvSpPr>
          <p:spPr bwMode="auto">
            <a:xfrm>
              <a:off x="1514475" y="309562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10" name="Triangle 9309">
              <a:extLst>
                <a:ext uri="{FF2B5EF4-FFF2-40B4-BE49-F238E27FC236}">
                  <a16:creationId xmlns:a16="http://schemas.microsoft.com/office/drawing/2014/main" id="{2687E1D1-E2DE-7771-585D-DC10548EFD18}"/>
                </a:ext>
              </a:extLst>
            </p:cNvPr>
            <p:cNvSpPr/>
            <p:nvPr/>
          </p:nvSpPr>
          <p:spPr bwMode="auto">
            <a:xfrm>
              <a:off x="1882775" y="318770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11" name="Triangle 9310">
              <a:extLst>
                <a:ext uri="{FF2B5EF4-FFF2-40B4-BE49-F238E27FC236}">
                  <a16:creationId xmlns:a16="http://schemas.microsoft.com/office/drawing/2014/main" id="{1CD8A25E-795A-AD19-BB0A-E882773E813C}"/>
                </a:ext>
              </a:extLst>
            </p:cNvPr>
            <p:cNvSpPr/>
            <p:nvPr/>
          </p:nvSpPr>
          <p:spPr bwMode="auto">
            <a:xfrm>
              <a:off x="2949575" y="374332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12" name="Triangle 9311">
              <a:extLst>
                <a:ext uri="{FF2B5EF4-FFF2-40B4-BE49-F238E27FC236}">
                  <a16:creationId xmlns:a16="http://schemas.microsoft.com/office/drawing/2014/main" id="{84FCD589-6DBD-B2E6-6925-3D401E0FA514}"/>
                </a:ext>
              </a:extLst>
            </p:cNvPr>
            <p:cNvSpPr/>
            <p:nvPr/>
          </p:nvSpPr>
          <p:spPr bwMode="auto">
            <a:xfrm>
              <a:off x="3517900" y="38417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13" name="Triangle 9312">
              <a:extLst>
                <a:ext uri="{FF2B5EF4-FFF2-40B4-BE49-F238E27FC236}">
                  <a16:creationId xmlns:a16="http://schemas.microsoft.com/office/drawing/2014/main" id="{0D46FD59-CF1F-64E6-FD6F-DC866EA89ED1}"/>
                </a:ext>
              </a:extLst>
            </p:cNvPr>
            <p:cNvSpPr/>
            <p:nvPr/>
          </p:nvSpPr>
          <p:spPr bwMode="auto">
            <a:xfrm>
              <a:off x="3260725" y="378142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14" name="Triangle 9313">
              <a:extLst>
                <a:ext uri="{FF2B5EF4-FFF2-40B4-BE49-F238E27FC236}">
                  <a16:creationId xmlns:a16="http://schemas.microsoft.com/office/drawing/2014/main" id="{DF860D51-5E23-3C8B-63C7-E48BA539B7F6}"/>
                </a:ext>
              </a:extLst>
            </p:cNvPr>
            <p:cNvSpPr/>
            <p:nvPr/>
          </p:nvSpPr>
          <p:spPr bwMode="auto">
            <a:xfrm>
              <a:off x="3540125" y="38417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15" name="Triangle 9314">
              <a:extLst>
                <a:ext uri="{FF2B5EF4-FFF2-40B4-BE49-F238E27FC236}">
                  <a16:creationId xmlns:a16="http://schemas.microsoft.com/office/drawing/2014/main" id="{2DA015E3-2792-9C12-4D53-2184EF9FF566}"/>
                </a:ext>
              </a:extLst>
            </p:cNvPr>
            <p:cNvSpPr/>
            <p:nvPr/>
          </p:nvSpPr>
          <p:spPr bwMode="auto">
            <a:xfrm>
              <a:off x="3673475" y="38385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16" name="Triangle 9315">
              <a:extLst>
                <a:ext uri="{FF2B5EF4-FFF2-40B4-BE49-F238E27FC236}">
                  <a16:creationId xmlns:a16="http://schemas.microsoft.com/office/drawing/2014/main" id="{37CF343B-3372-1E42-2DB3-48BD7D943755}"/>
                </a:ext>
              </a:extLst>
            </p:cNvPr>
            <p:cNvSpPr/>
            <p:nvPr/>
          </p:nvSpPr>
          <p:spPr bwMode="auto">
            <a:xfrm>
              <a:off x="5238750" y="401002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17" name="Triangle 9316">
              <a:extLst>
                <a:ext uri="{FF2B5EF4-FFF2-40B4-BE49-F238E27FC236}">
                  <a16:creationId xmlns:a16="http://schemas.microsoft.com/office/drawing/2014/main" id="{706BA138-B2B5-AEAE-F173-A2D50B2BDB21}"/>
                </a:ext>
              </a:extLst>
            </p:cNvPr>
            <p:cNvSpPr/>
            <p:nvPr/>
          </p:nvSpPr>
          <p:spPr bwMode="auto">
            <a:xfrm>
              <a:off x="3911600" y="38893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18" name="Triangle 9317">
              <a:extLst>
                <a:ext uri="{FF2B5EF4-FFF2-40B4-BE49-F238E27FC236}">
                  <a16:creationId xmlns:a16="http://schemas.microsoft.com/office/drawing/2014/main" id="{8873D55E-130E-B6E4-CE71-B8FAE4D02785}"/>
                </a:ext>
              </a:extLst>
            </p:cNvPr>
            <p:cNvSpPr/>
            <p:nvPr/>
          </p:nvSpPr>
          <p:spPr bwMode="auto">
            <a:xfrm>
              <a:off x="3933825" y="38893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19" name="Triangle 9318">
              <a:extLst>
                <a:ext uri="{FF2B5EF4-FFF2-40B4-BE49-F238E27FC236}">
                  <a16:creationId xmlns:a16="http://schemas.microsoft.com/office/drawing/2014/main" id="{FD89A803-7605-F3BB-244C-A94640F4352B}"/>
                </a:ext>
              </a:extLst>
            </p:cNvPr>
            <p:cNvSpPr/>
            <p:nvPr/>
          </p:nvSpPr>
          <p:spPr bwMode="auto">
            <a:xfrm>
              <a:off x="3962400" y="38893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20" name="Triangle 9319">
              <a:extLst>
                <a:ext uri="{FF2B5EF4-FFF2-40B4-BE49-F238E27FC236}">
                  <a16:creationId xmlns:a16="http://schemas.microsoft.com/office/drawing/2014/main" id="{805DF1D7-8974-3F63-8851-4EAC1D19B587}"/>
                </a:ext>
              </a:extLst>
            </p:cNvPr>
            <p:cNvSpPr/>
            <p:nvPr/>
          </p:nvSpPr>
          <p:spPr bwMode="auto">
            <a:xfrm>
              <a:off x="4603750" y="40068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21" name="Triangle 9320">
              <a:extLst>
                <a:ext uri="{FF2B5EF4-FFF2-40B4-BE49-F238E27FC236}">
                  <a16:creationId xmlns:a16="http://schemas.microsoft.com/office/drawing/2014/main" id="{A121A023-54EA-DEF4-2CC6-935FE751F97C}"/>
                </a:ext>
              </a:extLst>
            </p:cNvPr>
            <p:cNvSpPr/>
            <p:nvPr/>
          </p:nvSpPr>
          <p:spPr bwMode="auto">
            <a:xfrm>
              <a:off x="4629150" y="40068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22" name="Triangle 9321">
              <a:extLst>
                <a:ext uri="{FF2B5EF4-FFF2-40B4-BE49-F238E27FC236}">
                  <a16:creationId xmlns:a16="http://schemas.microsoft.com/office/drawing/2014/main" id="{3DB4EDE2-5149-4CB2-2965-EB88E12DE8B0}"/>
                </a:ext>
              </a:extLst>
            </p:cNvPr>
            <p:cNvSpPr/>
            <p:nvPr/>
          </p:nvSpPr>
          <p:spPr bwMode="auto">
            <a:xfrm>
              <a:off x="4657725" y="40068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23" name="Triangle 9322">
              <a:extLst>
                <a:ext uri="{FF2B5EF4-FFF2-40B4-BE49-F238E27FC236}">
                  <a16:creationId xmlns:a16="http://schemas.microsoft.com/office/drawing/2014/main" id="{A89CE275-F9F7-458E-536E-CDE4E58B56FE}"/>
                </a:ext>
              </a:extLst>
            </p:cNvPr>
            <p:cNvSpPr/>
            <p:nvPr/>
          </p:nvSpPr>
          <p:spPr bwMode="auto">
            <a:xfrm>
              <a:off x="4702175" y="40068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24" name="Triangle 9323">
              <a:extLst>
                <a:ext uri="{FF2B5EF4-FFF2-40B4-BE49-F238E27FC236}">
                  <a16:creationId xmlns:a16="http://schemas.microsoft.com/office/drawing/2014/main" id="{35C24172-2F38-3B2A-E531-11402223829B}"/>
                </a:ext>
              </a:extLst>
            </p:cNvPr>
            <p:cNvSpPr/>
            <p:nvPr/>
          </p:nvSpPr>
          <p:spPr bwMode="auto">
            <a:xfrm>
              <a:off x="4718050" y="40068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25" name="Triangle 9324">
              <a:extLst>
                <a:ext uri="{FF2B5EF4-FFF2-40B4-BE49-F238E27FC236}">
                  <a16:creationId xmlns:a16="http://schemas.microsoft.com/office/drawing/2014/main" id="{C78B715B-E774-0C55-6E90-AC16F4475FAA}"/>
                </a:ext>
              </a:extLst>
            </p:cNvPr>
            <p:cNvSpPr/>
            <p:nvPr/>
          </p:nvSpPr>
          <p:spPr bwMode="auto">
            <a:xfrm>
              <a:off x="4756150" y="40068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26" name="Triangle 9325">
              <a:extLst>
                <a:ext uri="{FF2B5EF4-FFF2-40B4-BE49-F238E27FC236}">
                  <a16:creationId xmlns:a16="http://schemas.microsoft.com/office/drawing/2014/main" id="{566C847F-44D1-C971-6A5C-2858C8B18638}"/>
                </a:ext>
              </a:extLst>
            </p:cNvPr>
            <p:cNvSpPr/>
            <p:nvPr/>
          </p:nvSpPr>
          <p:spPr bwMode="auto">
            <a:xfrm>
              <a:off x="5064125" y="401002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27" name="Triangle 9326">
              <a:extLst>
                <a:ext uri="{FF2B5EF4-FFF2-40B4-BE49-F238E27FC236}">
                  <a16:creationId xmlns:a16="http://schemas.microsoft.com/office/drawing/2014/main" id="{25077E73-81A7-3163-49FC-665169C586A2}"/>
                </a:ext>
              </a:extLst>
            </p:cNvPr>
            <p:cNvSpPr/>
            <p:nvPr/>
          </p:nvSpPr>
          <p:spPr bwMode="auto">
            <a:xfrm>
              <a:off x="5089525" y="40068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28" name="Triangle 9327">
              <a:extLst>
                <a:ext uri="{FF2B5EF4-FFF2-40B4-BE49-F238E27FC236}">
                  <a16:creationId xmlns:a16="http://schemas.microsoft.com/office/drawing/2014/main" id="{EA013F1E-737B-FF45-681C-1526F2AB93FB}"/>
                </a:ext>
              </a:extLst>
            </p:cNvPr>
            <p:cNvSpPr/>
            <p:nvPr/>
          </p:nvSpPr>
          <p:spPr bwMode="auto">
            <a:xfrm>
              <a:off x="4784725" y="40068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29" name="Triangle 9328">
              <a:extLst>
                <a:ext uri="{FF2B5EF4-FFF2-40B4-BE49-F238E27FC236}">
                  <a16:creationId xmlns:a16="http://schemas.microsoft.com/office/drawing/2014/main" id="{8CCF1005-1397-A864-6D39-3041C6F6C9A4}"/>
                </a:ext>
              </a:extLst>
            </p:cNvPr>
            <p:cNvSpPr/>
            <p:nvPr/>
          </p:nvSpPr>
          <p:spPr bwMode="auto">
            <a:xfrm>
              <a:off x="4810125" y="40068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30" name="Triangle 9329">
              <a:extLst>
                <a:ext uri="{FF2B5EF4-FFF2-40B4-BE49-F238E27FC236}">
                  <a16:creationId xmlns:a16="http://schemas.microsoft.com/office/drawing/2014/main" id="{D42B92BE-2078-1CB9-61A4-CFC4C7BBCDBD}"/>
                </a:ext>
              </a:extLst>
            </p:cNvPr>
            <p:cNvSpPr/>
            <p:nvPr/>
          </p:nvSpPr>
          <p:spPr bwMode="auto">
            <a:xfrm>
              <a:off x="4838700" y="40068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31" name="Triangle 9330">
              <a:extLst>
                <a:ext uri="{FF2B5EF4-FFF2-40B4-BE49-F238E27FC236}">
                  <a16:creationId xmlns:a16="http://schemas.microsoft.com/office/drawing/2014/main" id="{04041835-BBEB-794F-F589-E319078B8CF9}"/>
                </a:ext>
              </a:extLst>
            </p:cNvPr>
            <p:cNvSpPr/>
            <p:nvPr/>
          </p:nvSpPr>
          <p:spPr bwMode="auto">
            <a:xfrm>
              <a:off x="4867275" y="40068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32" name="Triangle 9331">
              <a:extLst>
                <a:ext uri="{FF2B5EF4-FFF2-40B4-BE49-F238E27FC236}">
                  <a16:creationId xmlns:a16="http://schemas.microsoft.com/office/drawing/2014/main" id="{FF8E3550-493E-8662-4DE3-5F27600DD4C6}"/>
                </a:ext>
              </a:extLst>
            </p:cNvPr>
            <p:cNvSpPr/>
            <p:nvPr/>
          </p:nvSpPr>
          <p:spPr bwMode="auto">
            <a:xfrm>
              <a:off x="4921250" y="40068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33" name="Triangle 9332">
              <a:extLst>
                <a:ext uri="{FF2B5EF4-FFF2-40B4-BE49-F238E27FC236}">
                  <a16:creationId xmlns:a16="http://schemas.microsoft.com/office/drawing/2014/main" id="{2FD81515-5446-9186-648B-999111EC803B}"/>
                </a:ext>
              </a:extLst>
            </p:cNvPr>
            <p:cNvSpPr/>
            <p:nvPr/>
          </p:nvSpPr>
          <p:spPr bwMode="auto">
            <a:xfrm>
              <a:off x="4991100" y="40068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34" name="Triangle 9333">
              <a:extLst>
                <a:ext uri="{FF2B5EF4-FFF2-40B4-BE49-F238E27FC236}">
                  <a16:creationId xmlns:a16="http://schemas.microsoft.com/office/drawing/2014/main" id="{15F004BF-BFF7-160C-3DDD-5FCED7EE8545}"/>
                </a:ext>
              </a:extLst>
            </p:cNvPr>
            <p:cNvSpPr/>
            <p:nvPr/>
          </p:nvSpPr>
          <p:spPr bwMode="auto">
            <a:xfrm>
              <a:off x="4953000" y="40068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35" name="Triangle 9334">
              <a:extLst>
                <a:ext uri="{FF2B5EF4-FFF2-40B4-BE49-F238E27FC236}">
                  <a16:creationId xmlns:a16="http://schemas.microsoft.com/office/drawing/2014/main" id="{15AE630F-2BE2-D540-BA03-7C35EED8B5CD}"/>
                </a:ext>
              </a:extLst>
            </p:cNvPr>
            <p:cNvSpPr/>
            <p:nvPr/>
          </p:nvSpPr>
          <p:spPr bwMode="auto">
            <a:xfrm>
              <a:off x="4518025" y="39687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36" name="Triangle 9335">
              <a:extLst>
                <a:ext uri="{FF2B5EF4-FFF2-40B4-BE49-F238E27FC236}">
                  <a16:creationId xmlns:a16="http://schemas.microsoft.com/office/drawing/2014/main" id="{0CE3DEDA-A08B-CBB1-719E-F41E0E3C6072}"/>
                </a:ext>
              </a:extLst>
            </p:cNvPr>
            <p:cNvSpPr/>
            <p:nvPr/>
          </p:nvSpPr>
          <p:spPr bwMode="auto">
            <a:xfrm>
              <a:off x="4584700" y="39687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37" name="Triangle 9336">
              <a:extLst>
                <a:ext uri="{FF2B5EF4-FFF2-40B4-BE49-F238E27FC236}">
                  <a16:creationId xmlns:a16="http://schemas.microsoft.com/office/drawing/2014/main" id="{83E8BDFA-89B4-2444-D814-6DA7079E6DCC}"/>
                </a:ext>
              </a:extLst>
            </p:cNvPr>
            <p:cNvSpPr/>
            <p:nvPr/>
          </p:nvSpPr>
          <p:spPr bwMode="auto">
            <a:xfrm>
              <a:off x="4543425" y="39687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38" name="Triangle 9337">
              <a:extLst>
                <a:ext uri="{FF2B5EF4-FFF2-40B4-BE49-F238E27FC236}">
                  <a16:creationId xmlns:a16="http://schemas.microsoft.com/office/drawing/2014/main" id="{7611D388-4DCA-E075-FC11-DF58B7519DD9}"/>
                </a:ext>
              </a:extLst>
            </p:cNvPr>
            <p:cNvSpPr/>
            <p:nvPr/>
          </p:nvSpPr>
          <p:spPr bwMode="auto">
            <a:xfrm>
              <a:off x="3987800" y="39020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39" name="Triangle 9338">
              <a:extLst>
                <a:ext uri="{FF2B5EF4-FFF2-40B4-BE49-F238E27FC236}">
                  <a16:creationId xmlns:a16="http://schemas.microsoft.com/office/drawing/2014/main" id="{61250D84-C194-B307-8BF4-1F1D9821C6EA}"/>
                </a:ext>
              </a:extLst>
            </p:cNvPr>
            <p:cNvSpPr/>
            <p:nvPr/>
          </p:nvSpPr>
          <p:spPr bwMode="auto">
            <a:xfrm>
              <a:off x="4194175" y="389890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40" name="Triangle 9339">
              <a:extLst>
                <a:ext uri="{FF2B5EF4-FFF2-40B4-BE49-F238E27FC236}">
                  <a16:creationId xmlns:a16="http://schemas.microsoft.com/office/drawing/2014/main" id="{EE55AD9F-EDF3-34E3-E487-A920C3CA97CD}"/>
                </a:ext>
              </a:extLst>
            </p:cNvPr>
            <p:cNvSpPr/>
            <p:nvPr/>
          </p:nvSpPr>
          <p:spPr bwMode="auto">
            <a:xfrm>
              <a:off x="4213225" y="39179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41" name="Triangle 9340">
              <a:extLst>
                <a:ext uri="{FF2B5EF4-FFF2-40B4-BE49-F238E27FC236}">
                  <a16:creationId xmlns:a16="http://schemas.microsoft.com/office/drawing/2014/main" id="{67A4CBDC-4BB0-DE67-4A40-F4739C63583B}"/>
                </a:ext>
              </a:extLst>
            </p:cNvPr>
            <p:cNvSpPr/>
            <p:nvPr/>
          </p:nvSpPr>
          <p:spPr bwMode="auto">
            <a:xfrm>
              <a:off x="4238625" y="39179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42" name="Triangle 9341">
              <a:extLst>
                <a:ext uri="{FF2B5EF4-FFF2-40B4-BE49-F238E27FC236}">
                  <a16:creationId xmlns:a16="http://schemas.microsoft.com/office/drawing/2014/main" id="{7B2EF863-2AFF-5A55-95B7-F93A2101815E}"/>
                </a:ext>
              </a:extLst>
            </p:cNvPr>
            <p:cNvSpPr/>
            <p:nvPr/>
          </p:nvSpPr>
          <p:spPr bwMode="auto">
            <a:xfrm>
              <a:off x="4019550" y="39020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43" name="Triangle 9342">
              <a:extLst>
                <a:ext uri="{FF2B5EF4-FFF2-40B4-BE49-F238E27FC236}">
                  <a16:creationId xmlns:a16="http://schemas.microsoft.com/office/drawing/2014/main" id="{70FC711A-A7C9-E743-8E87-9BA57120441A}"/>
                </a:ext>
              </a:extLst>
            </p:cNvPr>
            <p:cNvSpPr/>
            <p:nvPr/>
          </p:nvSpPr>
          <p:spPr bwMode="auto">
            <a:xfrm>
              <a:off x="4054475" y="39020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44" name="Triangle 9343">
              <a:extLst>
                <a:ext uri="{FF2B5EF4-FFF2-40B4-BE49-F238E27FC236}">
                  <a16:creationId xmlns:a16="http://schemas.microsoft.com/office/drawing/2014/main" id="{62E15508-E46B-BC38-3F86-178BFAC079AF}"/>
                </a:ext>
              </a:extLst>
            </p:cNvPr>
            <p:cNvSpPr/>
            <p:nvPr/>
          </p:nvSpPr>
          <p:spPr bwMode="auto">
            <a:xfrm>
              <a:off x="4086225" y="39020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45" name="Triangle 9344">
              <a:extLst>
                <a:ext uri="{FF2B5EF4-FFF2-40B4-BE49-F238E27FC236}">
                  <a16:creationId xmlns:a16="http://schemas.microsoft.com/office/drawing/2014/main" id="{A4E64E58-77CA-E0FB-23D8-54DA3EBC4BBA}"/>
                </a:ext>
              </a:extLst>
            </p:cNvPr>
            <p:cNvSpPr/>
            <p:nvPr/>
          </p:nvSpPr>
          <p:spPr bwMode="auto">
            <a:xfrm>
              <a:off x="4114800" y="39020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46" name="Triangle 9345">
              <a:extLst>
                <a:ext uri="{FF2B5EF4-FFF2-40B4-BE49-F238E27FC236}">
                  <a16:creationId xmlns:a16="http://schemas.microsoft.com/office/drawing/2014/main" id="{B4503213-821A-9523-3767-0E7086D6C555}"/>
                </a:ext>
              </a:extLst>
            </p:cNvPr>
            <p:cNvSpPr/>
            <p:nvPr/>
          </p:nvSpPr>
          <p:spPr bwMode="auto">
            <a:xfrm>
              <a:off x="4140200" y="39020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47" name="Triangle 9346">
              <a:extLst>
                <a:ext uri="{FF2B5EF4-FFF2-40B4-BE49-F238E27FC236}">
                  <a16:creationId xmlns:a16="http://schemas.microsoft.com/office/drawing/2014/main" id="{D39B8ED3-7CF6-D1E8-C181-7038B16EE4A4}"/>
                </a:ext>
              </a:extLst>
            </p:cNvPr>
            <p:cNvSpPr/>
            <p:nvPr/>
          </p:nvSpPr>
          <p:spPr bwMode="auto">
            <a:xfrm>
              <a:off x="4168775" y="389890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48" name="Triangle 9347">
              <a:extLst>
                <a:ext uri="{FF2B5EF4-FFF2-40B4-BE49-F238E27FC236}">
                  <a16:creationId xmlns:a16="http://schemas.microsoft.com/office/drawing/2014/main" id="{C77F46DC-6E84-78F5-9C8F-B730FD8DDDA8}"/>
                </a:ext>
              </a:extLst>
            </p:cNvPr>
            <p:cNvSpPr/>
            <p:nvPr/>
          </p:nvSpPr>
          <p:spPr bwMode="auto">
            <a:xfrm>
              <a:off x="4244975" y="39433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49" name="Triangle 9348">
              <a:extLst>
                <a:ext uri="{FF2B5EF4-FFF2-40B4-BE49-F238E27FC236}">
                  <a16:creationId xmlns:a16="http://schemas.microsoft.com/office/drawing/2014/main" id="{6E1A215D-2C22-D943-699E-07DE5A1E5CF6}"/>
                </a:ext>
              </a:extLst>
            </p:cNvPr>
            <p:cNvSpPr/>
            <p:nvPr/>
          </p:nvSpPr>
          <p:spPr bwMode="auto">
            <a:xfrm>
              <a:off x="4441825" y="393700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50" name="Triangle 9349">
              <a:extLst>
                <a:ext uri="{FF2B5EF4-FFF2-40B4-BE49-F238E27FC236}">
                  <a16:creationId xmlns:a16="http://schemas.microsoft.com/office/drawing/2014/main" id="{62AEDCA7-910D-5B13-2284-B642C8CB99B5}"/>
                </a:ext>
              </a:extLst>
            </p:cNvPr>
            <p:cNvSpPr/>
            <p:nvPr/>
          </p:nvSpPr>
          <p:spPr bwMode="auto">
            <a:xfrm>
              <a:off x="4416425" y="393700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51" name="Triangle 9350">
              <a:extLst>
                <a:ext uri="{FF2B5EF4-FFF2-40B4-BE49-F238E27FC236}">
                  <a16:creationId xmlns:a16="http://schemas.microsoft.com/office/drawing/2014/main" id="{D6A9D16D-25C2-9FFC-499C-845A9F1DCFBF}"/>
                </a:ext>
              </a:extLst>
            </p:cNvPr>
            <p:cNvSpPr/>
            <p:nvPr/>
          </p:nvSpPr>
          <p:spPr bwMode="auto">
            <a:xfrm>
              <a:off x="4270375" y="3940175"/>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52" name="Triangle 9351">
              <a:extLst>
                <a:ext uri="{FF2B5EF4-FFF2-40B4-BE49-F238E27FC236}">
                  <a16:creationId xmlns:a16="http://schemas.microsoft.com/office/drawing/2014/main" id="{865552F6-18BC-1CA1-A70F-CBDAFA491829}"/>
                </a:ext>
              </a:extLst>
            </p:cNvPr>
            <p:cNvSpPr/>
            <p:nvPr/>
          </p:nvSpPr>
          <p:spPr bwMode="auto">
            <a:xfrm>
              <a:off x="4298950" y="39433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53" name="Triangle 9352">
              <a:extLst>
                <a:ext uri="{FF2B5EF4-FFF2-40B4-BE49-F238E27FC236}">
                  <a16:creationId xmlns:a16="http://schemas.microsoft.com/office/drawing/2014/main" id="{29C714C3-8318-3F12-E82E-9AEE98437C2C}"/>
                </a:ext>
              </a:extLst>
            </p:cNvPr>
            <p:cNvSpPr/>
            <p:nvPr/>
          </p:nvSpPr>
          <p:spPr bwMode="auto">
            <a:xfrm>
              <a:off x="4340225" y="39433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54" name="Triangle 9353">
              <a:extLst>
                <a:ext uri="{FF2B5EF4-FFF2-40B4-BE49-F238E27FC236}">
                  <a16:creationId xmlns:a16="http://schemas.microsoft.com/office/drawing/2014/main" id="{43ECA186-1A4C-4FBF-B2E9-93A609525B11}"/>
                </a:ext>
              </a:extLst>
            </p:cNvPr>
            <p:cNvSpPr/>
            <p:nvPr/>
          </p:nvSpPr>
          <p:spPr bwMode="auto">
            <a:xfrm>
              <a:off x="4378325" y="39433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55" name="Triangle 9354">
              <a:extLst>
                <a:ext uri="{FF2B5EF4-FFF2-40B4-BE49-F238E27FC236}">
                  <a16:creationId xmlns:a16="http://schemas.microsoft.com/office/drawing/2014/main" id="{29693DCD-DE26-1C05-F00D-B5F0AA4CAEE9}"/>
                </a:ext>
              </a:extLst>
            </p:cNvPr>
            <p:cNvSpPr/>
            <p:nvPr/>
          </p:nvSpPr>
          <p:spPr bwMode="auto">
            <a:xfrm>
              <a:off x="4356100" y="3943350"/>
              <a:ext cx="58928" cy="50800"/>
            </a:xfrm>
            <a:prstGeom prst="triangle">
              <a:avLst/>
            </a:prstGeom>
            <a:noFill/>
            <a:ln w="127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9401" name="Group 9400">
            <a:extLst>
              <a:ext uri="{FF2B5EF4-FFF2-40B4-BE49-F238E27FC236}">
                <a16:creationId xmlns:a16="http://schemas.microsoft.com/office/drawing/2014/main" id="{BE66F08D-CC8A-3C79-BBAE-028C1D917612}"/>
              </a:ext>
            </a:extLst>
          </p:cNvPr>
          <p:cNvGrpSpPr/>
          <p:nvPr/>
        </p:nvGrpSpPr>
        <p:grpSpPr>
          <a:xfrm>
            <a:off x="1311275" y="3151310"/>
            <a:ext cx="3895725" cy="787400"/>
            <a:chOff x="1311275" y="3041650"/>
            <a:chExt cx="3895725" cy="787400"/>
          </a:xfrm>
        </p:grpSpPr>
        <p:sp>
          <p:nvSpPr>
            <p:cNvPr id="9307" name="Oval 9306">
              <a:extLst>
                <a:ext uri="{FF2B5EF4-FFF2-40B4-BE49-F238E27FC236}">
                  <a16:creationId xmlns:a16="http://schemas.microsoft.com/office/drawing/2014/main" id="{17D36748-D01C-74A2-41E8-BAE69D8F9BCD}"/>
                </a:ext>
              </a:extLst>
            </p:cNvPr>
            <p:cNvSpPr/>
            <p:nvPr/>
          </p:nvSpPr>
          <p:spPr bwMode="auto">
            <a:xfrm>
              <a:off x="1311275" y="304165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57" name="Oval 9356">
              <a:extLst>
                <a:ext uri="{FF2B5EF4-FFF2-40B4-BE49-F238E27FC236}">
                  <a16:creationId xmlns:a16="http://schemas.microsoft.com/office/drawing/2014/main" id="{897E1049-9A78-5647-8888-F7B79F4E3745}"/>
                </a:ext>
              </a:extLst>
            </p:cNvPr>
            <p:cNvSpPr/>
            <p:nvPr/>
          </p:nvSpPr>
          <p:spPr bwMode="auto">
            <a:xfrm>
              <a:off x="1438275" y="30607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58" name="Oval 9357">
              <a:extLst>
                <a:ext uri="{FF2B5EF4-FFF2-40B4-BE49-F238E27FC236}">
                  <a16:creationId xmlns:a16="http://schemas.microsoft.com/office/drawing/2014/main" id="{B509272E-2B78-7315-FC71-35ED2F874550}"/>
                </a:ext>
              </a:extLst>
            </p:cNvPr>
            <p:cNvSpPr/>
            <p:nvPr/>
          </p:nvSpPr>
          <p:spPr bwMode="auto">
            <a:xfrm>
              <a:off x="3521075" y="357822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59" name="Oval 9358">
              <a:extLst>
                <a:ext uri="{FF2B5EF4-FFF2-40B4-BE49-F238E27FC236}">
                  <a16:creationId xmlns:a16="http://schemas.microsoft.com/office/drawing/2014/main" id="{6761DD55-CC40-FD8B-126B-B4C743D973D0}"/>
                </a:ext>
              </a:extLst>
            </p:cNvPr>
            <p:cNvSpPr/>
            <p:nvPr/>
          </p:nvSpPr>
          <p:spPr bwMode="auto">
            <a:xfrm>
              <a:off x="3546475" y="357822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60" name="Oval 9359">
              <a:extLst>
                <a:ext uri="{FF2B5EF4-FFF2-40B4-BE49-F238E27FC236}">
                  <a16:creationId xmlns:a16="http://schemas.microsoft.com/office/drawing/2014/main" id="{9C3EAE38-209F-151B-E46C-1799D1513BB6}"/>
                </a:ext>
              </a:extLst>
            </p:cNvPr>
            <p:cNvSpPr/>
            <p:nvPr/>
          </p:nvSpPr>
          <p:spPr bwMode="auto">
            <a:xfrm>
              <a:off x="3790950" y="362585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61" name="Oval 9360">
              <a:extLst>
                <a:ext uri="{FF2B5EF4-FFF2-40B4-BE49-F238E27FC236}">
                  <a16:creationId xmlns:a16="http://schemas.microsoft.com/office/drawing/2014/main" id="{86E59400-27C0-8FF3-E567-22064B2C8609}"/>
                </a:ext>
              </a:extLst>
            </p:cNvPr>
            <p:cNvSpPr/>
            <p:nvPr/>
          </p:nvSpPr>
          <p:spPr bwMode="auto">
            <a:xfrm>
              <a:off x="3822700" y="363537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62" name="Oval 9361">
              <a:extLst>
                <a:ext uri="{FF2B5EF4-FFF2-40B4-BE49-F238E27FC236}">
                  <a16:creationId xmlns:a16="http://schemas.microsoft.com/office/drawing/2014/main" id="{969DC49F-52F8-B8E3-4FD8-6E40C18D77E5}"/>
                </a:ext>
              </a:extLst>
            </p:cNvPr>
            <p:cNvSpPr/>
            <p:nvPr/>
          </p:nvSpPr>
          <p:spPr bwMode="auto">
            <a:xfrm>
              <a:off x="3863975" y="36322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63" name="Oval 9362">
              <a:extLst>
                <a:ext uri="{FF2B5EF4-FFF2-40B4-BE49-F238E27FC236}">
                  <a16:creationId xmlns:a16="http://schemas.microsoft.com/office/drawing/2014/main" id="{E7F6A359-ED86-FAB6-B510-F131BBBEA848}"/>
                </a:ext>
              </a:extLst>
            </p:cNvPr>
            <p:cNvSpPr/>
            <p:nvPr/>
          </p:nvSpPr>
          <p:spPr bwMode="auto">
            <a:xfrm>
              <a:off x="3905250" y="366077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64" name="Oval 9363">
              <a:extLst>
                <a:ext uri="{FF2B5EF4-FFF2-40B4-BE49-F238E27FC236}">
                  <a16:creationId xmlns:a16="http://schemas.microsoft.com/office/drawing/2014/main" id="{067AE372-3091-BB6C-2D30-0197BCFC07EB}"/>
                </a:ext>
              </a:extLst>
            </p:cNvPr>
            <p:cNvSpPr/>
            <p:nvPr/>
          </p:nvSpPr>
          <p:spPr bwMode="auto">
            <a:xfrm>
              <a:off x="5149850" y="37719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65" name="Oval 9364">
              <a:extLst>
                <a:ext uri="{FF2B5EF4-FFF2-40B4-BE49-F238E27FC236}">
                  <a16:creationId xmlns:a16="http://schemas.microsoft.com/office/drawing/2014/main" id="{668346F8-1BF5-26E5-0B9C-A3803C732E9F}"/>
                </a:ext>
              </a:extLst>
            </p:cNvPr>
            <p:cNvSpPr/>
            <p:nvPr/>
          </p:nvSpPr>
          <p:spPr bwMode="auto">
            <a:xfrm>
              <a:off x="4600575" y="376872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66" name="Oval 9365">
              <a:extLst>
                <a:ext uri="{FF2B5EF4-FFF2-40B4-BE49-F238E27FC236}">
                  <a16:creationId xmlns:a16="http://schemas.microsoft.com/office/drawing/2014/main" id="{DA27A569-7123-71F0-EBF2-EAEB79AB48CB}"/>
                </a:ext>
              </a:extLst>
            </p:cNvPr>
            <p:cNvSpPr/>
            <p:nvPr/>
          </p:nvSpPr>
          <p:spPr bwMode="auto">
            <a:xfrm>
              <a:off x="3940175" y="367982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67" name="Oval 9366">
              <a:extLst>
                <a:ext uri="{FF2B5EF4-FFF2-40B4-BE49-F238E27FC236}">
                  <a16:creationId xmlns:a16="http://schemas.microsoft.com/office/drawing/2014/main" id="{1EA34C4C-F260-D0C9-80C6-98C99A2CDEA2}"/>
                </a:ext>
              </a:extLst>
            </p:cNvPr>
            <p:cNvSpPr/>
            <p:nvPr/>
          </p:nvSpPr>
          <p:spPr bwMode="auto">
            <a:xfrm>
              <a:off x="4162425" y="36830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68" name="Oval 9367">
              <a:extLst>
                <a:ext uri="{FF2B5EF4-FFF2-40B4-BE49-F238E27FC236}">
                  <a16:creationId xmlns:a16="http://schemas.microsoft.com/office/drawing/2014/main" id="{17CA1A64-77E8-2C61-6337-A4F3D3D7CF22}"/>
                </a:ext>
              </a:extLst>
            </p:cNvPr>
            <p:cNvSpPr/>
            <p:nvPr/>
          </p:nvSpPr>
          <p:spPr bwMode="auto">
            <a:xfrm>
              <a:off x="4200525" y="369887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69" name="Oval 9368">
              <a:extLst>
                <a:ext uri="{FF2B5EF4-FFF2-40B4-BE49-F238E27FC236}">
                  <a16:creationId xmlns:a16="http://schemas.microsoft.com/office/drawing/2014/main" id="{95ACA329-6AC5-C899-E083-9F7AD980B9CD}"/>
                </a:ext>
              </a:extLst>
            </p:cNvPr>
            <p:cNvSpPr/>
            <p:nvPr/>
          </p:nvSpPr>
          <p:spPr bwMode="auto">
            <a:xfrm>
              <a:off x="4229100" y="369887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70" name="Oval 9369">
              <a:extLst>
                <a:ext uri="{FF2B5EF4-FFF2-40B4-BE49-F238E27FC236}">
                  <a16:creationId xmlns:a16="http://schemas.microsoft.com/office/drawing/2014/main" id="{2B3B1AB9-2E63-9008-B0A0-1BE474E7D6B2}"/>
                </a:ext>
              </a:extLst>
            </p:cNvPr>
            <p:cNvSpPr/>
            <p:nvPr/>
          </p:nvSpPr>
          <p:spPr bwMode="auto">
            <a:xfrm>
              <a:off x="4251325" y="37338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71" name="Oval 9370">
              <a:extLst>
                <a:ext uri="{FF2B5EF4-FFF2-40B4-BE49-F238E27FC236}">
                  <a16:creationId xmlns:a16="http://schemas.microsoft.com/office/drawing/2014/main" id="{DFF225DA-C0CA-4514-34A0-22D1A2F56600}"/>
                </a:ext>
              </a:extLst>
            </p:cNvPr>
            <p:cNvSpPr/>
            <p:nvPr/>
          </p:nvSpPr>
          <p:spPr bwMode="auto">
            <a:xfrm>
              <a:off x="4276725" y="37338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72" name="Oval 9371">
              <a:extLst>
                <a:ext uri="{FF2B5EF4-FFF2-40B4-BE49-F238E27FC236}">
                  <a16:creationId xmlns:a16="http://schemas.microsoft.com/office/drawing/2014/main" id="{E673AEDD-9931-C082-4335-8BFD78C0D23A}"/>
                </a:ext>
              </a:extLst>
            </p:cNvPr>
            <p:cNvSpPr/>
            <p:nvPr/>
          </p:nvSpPr>
          <p:spPr bwMode="auto">
            <a:xfrm>
              <a:off x="4584700" y="373697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73" name="Oval 9372">
              <a:extLst>
                <a:ext uri="{FF2B5EF4-FFF2-40B4-BE49-F238E27FC236}">
                  <a16:creationId xmlns:a16="http://schemas.microsoft.com/office/drawing/2014/main" id="{A7B05A13-2F27-969C-A2B4-E917A7CE93BA}"/>
                </a:ext>
              </a:extLst>
            </p:cNvPr>
            <p:cNvSpPr/>
            <p:nvPr/>
          </p:nvSpPr>
          <p:spPr bwMode="auto">
            <a:xfrm>
              <a:off x="3968750" y="367982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74" name="Oval 9373">
              <a:extLst>
                <a:ext uri="{FF2B5EF4-FFF2-40B4-BE49-F238E27FC236}">
                  <a16:creationId xmlns:a16="http://schemas.microsoft.com/office/drawing/2014/main" id="{FBB16213-57AC-2292-8F52-621CFAD27B17}"/>
                </a:ext>
              </a:extLst>
            </p:cNvPr>
            <p:cNvSpPr/>
            <p:nvPr/>
          </p:nvSpPr>
          <p:spPr bwMode="auto">
            <a:xfrm>
              <a:off x="4137025" y="367982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75" name="Oval 9374">
              <a:extLst>
                <a:ext uri="{FF2B5EF4-FFF2-40B4-BE49-F238E27FC236}">
                  <a16:creationId xmlns:a16="http://schemas.microsoft.com/office/drawing/2014/main" id="{C5B7380A-9B3C-326F-F590-99A4ED6F6D4E}"/>
                </a:ext>
              </a:extLst>
            </p:cNvPr>
            <p:cNvSpPr/>
            <p:nvPr/>
          </p:nvSpPr>
          <p:spPr bwMode="auto">
            <a:xfrm>
              <a:off x="4000500" y="36830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76" name="Oval 9375">
              <a:extLst>
                <a:ext uri="{FF2B5EF4-FFF2-40B4-BE49-F238E27FC236}">
                  <a16:creationId xmlns:a16="http://schemas.microsoft.com/office/drawing/2014/main" id="{289DF9D4-F5FD-FFA9-A2D6-E9D512C0CBE0}"/>
                </a:ext>
              </a:extLst>
            </p:cNvPr>
            <p:cNvSpPr/>
            <p:nvPr/>
          </p:nvSpPr>
          <p:spPr bwMode="auto">
            <a:xfrm>
              <a:off x="4038600" y="36830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77" name="Oval 9376">
              <a:extLst>
                <a:ext uri="{FF2B5EF4-FFF2-40B4-BE49-F238E27FC236}">
                  <a16:creationId xmlns:a16="http://schemas.microsoft.com/office/drawing/2014/main" id="{7DE34E49-881E-F7B3-B080-06B86BF92EA5}"/>
                </a:ext>
              </a:extLst>
            </p:cNvPr>
            <p:cNvSpPr/>
            <p:nvPr/>
          </p:nvSpPr>
          <p:spPr bwMode="auto">
            <a:xfrm>
              <a:off x="4070350" y="36830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78" name="Oval 9377">
              <a:extLst>
                <a:ext uri="{FF2B5EF4-FFF2-40B4-BE49-F238E27FC236}">
                  <a16:creationId xmlns:a16="http://schemas.microsoft.com/office/drawing/2014/main" id="{B42EDFD1-3D92-3587-F526-41E599F5D7B8}"/>
                </a:ext>
              </a:extLst>
            </p:cNvPr>
            <p:cNvSpPr/>
            <p:nvPr/>
          </p:nvSpPr>
          <p:spPr bwMode="auto">
            <a:xfrm>
              <a:off x="4098925" y="367982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79" name="Oval 9378">
              <a:extLst>
                <a:ext uri="{FF2B5EF4-FFF2-40B4-BE49-F238E27FC236}">
                  <a16:creationId xmlns:a16="http://schemas.microsoft.com/office/drawing/2014/main" id="{04B08EFC-6B72-F928-14A7-6CA98CC7BC39}"/>
                </a:ext>
              </a:extLst>
            </p:cNvPr>
            <p:cNvSpPr/>
            <p:nvPr/>
          </p:nvSpPr>
          <p:spPr bwMode="auto">
            <a:xfrm>
              <a:off x="4314825" y="37338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80" name="Oval 9379">
              <a:extLst>
                <a:ext uri="{FF2B5EF4-FFF2-40B4-BE49-F238E27FC236}">
                  <a16:creationId xmlns:a16="http://schemas.microsoft.com/office/drawing/2014/main" id="{C3C4DEE4-0B79-96E0-B8CE-015081A142A7}"/>
                </a:ext>
              </a:extLst>
            </p:cNvPr>
            <p:cNvSpPr/>
            <p:nvPr/>
          </p:nvSpPr>
          <p:spPr bwMode="auto">
            <a:xfrm>
              <a:off x="4346575" y="37338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81" name="Oval 9380">
              <a:extLst>
                <a:ext uri="{FF2B5EF4-FFF2-40B4-BE49-F238E27FC236}">
                  <a16:creationId xmlns:a16="http://schemas.microsoft.com/office/drawing/2014/main" id="{72B11536-9499-2B88-50A5-D0C1C880BB09}"/>
                </a:ext>
              </a:extLst>
            </p:cNvPr>
            <p:cNvSpPr/>
            <p:nvPr/>
          </p:nvSpPr>
          <p:spPr bwMode="auto">
            <a:xfrm>
              <a:off x="4556125" y="37338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82" name="Oval 9381">
              <a:extLst>
                <a:ext uri="{FF2B5EF4-FFF2-40B4-BE49-F238E27FC236}">
                  <a16:creationId xmlns:a16="http://schemas.microsoft.com/office/drawing/2014/main" id="{B70A350C-429D-84BB-B550-9DD3601E5101}"/>
                </a:ext>
              </a:extLst>
            </p:cNvPr>
            <p:cNvSpPr/>
            <p:nvPr/>
          </p:nvSpPr>
          <p:spPr bwMode="auto">
            <a:xfrm>
              <a:off x="4381500" y="373697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83" name="Oval 9382">
              <a:extLst>
                <a:ext uri="{FF2B5EF4-FFF2-40B4-BE49-F238E27FC236}">
                  <a16:creationId xmlns:a16="http://schemas.microsoft.com/office/drawing/2014/main" id="{3F750FBC-4CFF-79CD-46E9-8D54E2B3EF14}"/>
                </a:ext>
              </a:extLst>
            </p:cNvPr>
            <p:cNvSpPr/>
            <p:nvPr/>
          </p:nvSpPr>
          <p:spPr bwMode="auto">
            <a:xfrm>
              <a:off x="4416425" y="373697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84" name="Oval 9383">
              <a:extLst>
                <a:ext uri="{FF2B5EF4-FFF2-40B4-BE49-F238E27FC236}">
                  <a16:creationId xmlns:a16="http://schemas.microsoft.com/office/drawing/2014/main" id="{D3878790-80C2-97D6-7182-D1B0E04F8FF2}"/>
                </a:ext>
              </a:extLst>
            </p:cNvPr>
            <p:cNvSpPr/>
            <p:nvPr/>
          </p:nvSpPr>
          <p:spPr bwMode="auto">
            <a:xfrm>
              <a:off x="4454525" y="373697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85" name="Oval 9384">
              <a:extLst>
                <a:ext uri="{FF2B5EF4-FFF2-40B4-BE49-F238E27FC236}">
                  <a16:creationId xmlns:a16="http://schemas.microsoft.com/office/drawing/2014/main" id="{95EF49D7-DD39-FB68-6268-BAD615C82E76}"/>
                </a:ext>
              </a:extLst>
            </p:cNvPr>
            <p:cNvSpPr/>
            <p:nvPr/>
          </p:nvSpPr>
          <p:spPr bwMode="auto">
            <a:xfrm>
              <a:off x="4486275" y="373697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86" name="Oval 9385">
              <a:extLst>
                <a:ext uri="{FF2B5EF4-FFF2-40B4-BE49-F238E27FC236}">
                  <a16:creationId xmlns:a16="http://schemas.microsoft.com/office/drawing/2014/main" id="{58D5893B-3E1C-A4B0-BD08-7117590912D2}"/>
                </a:ext>
              </a:extLst>
            </p:cNvPr>
            <p:cNvSpPr/>
            <p:nvPr/>
          </p:nvSpPr>
          <p:spPr bwMode="auto">
            <a:xfrm>
              <a:off x="4524375" y="374015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87" name="Oval 9386">
              <a:extLst>
                <a:ext uri="{FF2B5EF4-FFF2-40B4-BE49-F238E27FC236}">
                  <a16:creationId xmlns:a16="http://schemas.microsoft.com/office/drawing/2014/main" id="{A178A676-6842-AC59-9566-795A6D656F5A}"/>
                </a:ext>
              </a:extLst>
            </p:cNvPr>
            <p:cNvSpPr/>
            <p:nvPr/>
          </p:nvSpPr>
          <p:spPr bwMode="auto">
            <a:xfrm>
              <a:off x="4632325" y="376872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88" name="Oval 9387">
              <a:extLst>
                <a:ext uri="{FF2B5EF4-FFF2-40B4-BE49-F238E27FC236}">
                  <a16:creationId xmlns:a16="http://schemas.microsoft.com/office/drawing/2014/main" id="{EF552626-16CD-97B2-DF2B-348DF32DB001}"/>
                </a:ext>
              </a:extLst>
            </p:cNvPr>
            <p:cNvSpPr/>
            <p:nvPr/>
          </p:nvSpPr>
          <p:spPr bwMode="auto">
            <a:xfrm>
              <a:off x="5095875" y="37719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89" name="Oval 9388">
              <a:extLst>
                <a:ext uri="{FF2B5EF4-FFF2-40B4-BE49-F238E27FC236}">
                  <a16:creationId xmlns:a16="http://schemas.microsoft.com/office/drawing/2014/main" id="{05F8D2C8-56BE-3FF5-458C-B50E011A8DE7}"/>
                </a:ext>
              </a:extLst>
            </p:cNvPr>
            <p:cNvSpPr/>
            <p:nvPr/>
          </p:nvSpPr>
          <p:spPr bwMode="auto">
            <a:xfrm>
              <a:off x="4667250" y="376872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90" name="Oval 9389">
              <a:extLst>
                <a:ext uri="{FF2B5EF4-FFF2-40B4-BE49-F238E27FC236}">
                  <a16:creationId xmlns:a16="http://schemas.microsoft.com/office/drawing/2014/main" id="{9BB5A814-3666-0D4E-9EA0-CDE5CB445C80}"/>
                </a:ext>
              </a:extLst>
            </p:cNvPr>
            <p:cNvSpPr/>
            <p:nvPr/>
          </p:nvSpPr>
          <p:spPr bwMode="auto">
            <a:xfrm>
              <a:off x="4699000" y="37719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91" name="Oval 9390">
              <a:extLst>
                <a:ext uri="{FF2B5EF4-FFF2-40B4-BE49-F238E27FC236}">
                  <a16:creationId xmlns:a16="http://schemas.microsoft.com/office/drawing/2014/main" id="{A5B43048-86F1-FE55-73F7-32C285288C2C}"/>
                </a:ext>
              </a:extLst>
            </p:cNvPr>
            <p:cNvSpPr/>
            <p:nvPr/>
          </p:nvSpPr>
          <p:spPr bwMode="auto">
            <a:xfrm>
              <a:off x="4733925" y="37719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92" name="Oval 9391">
              <a:extLst>
                <a:ext uri="{FF2B5EF4-FFF2-40B4-BE49-F238E27FC236}">
                  <a16:creationId xmlns:a16="http://schemas.microsoft.com/office/drawing/2014/main" id="{97E5ACFB-C2D0-AA56-0C10-8AC566E1F041}"/>
                </a:ext>
              </a:extLst>
            </p:cNvPr>
            <p:cNvSpPr/>
            <p:nvPr/>
          </p:nvSpPr>
          <p:spPr bwMode="auto">
            <a:xfrm>
              <a:off x="4765675" y="37719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93" name="Oval 9392">
              <a:extLst>
                <a:ext uri="{FF2B5EF4-FFF2-40B4-BE49-F238E27FC236}">
                  <a16:creationId xmlns:a16="http://schemas.microsoft.com/office/drawing/2014/main" id="{95414454-4F03-2335-950D-1A6CEA72522D}"/>
                </a:ext>
              </a:extLst>
            </p:cNvPr>
            <p:cNvSpPr/>
            <p:nvPr/>
          </p:nvSpPr>
          <p:spPr bwMode="auto">
            <a:xfrm>
              <a:off x="5064125" y="37719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94" name="Oval 9393">
              <a:extLst>
                <a:ext uri="{FF2B5EF4-FFF2-40B4-BE49-F238E27FC236}">
                  <a16:creationId xmlns:a16="http://schemas.microsoft.com/office/drawing/2014/main" id="{E563E7B5-51A3-96CC-D2E6-89C2CDEF6913}"/>
                </a:ext>
              </a:extLst>
            </p:cNvPr>
            <p:cNvSpPr/>
            <p:nvPr/>
          </p:nvSpPr>
          <p:spPr bwMode="auto">
            <a:xfrm>
              <a:off x="5029200" y="37719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95" name="Oval 9394">
              <a:extLst>
                <a:ext uri="{FF2B5EF4-FFF2-40B4-BE49-F238E27FC236}">
                  <a16:creationId xmlns:a16="http://schemas.microsoft.com/office/drawing/2014/main" id="{3CBE1098-0B93-9956-8F85-2D3AEFAE4E65}"/>
                </a:ext>
              </a:extLst>
            </p:cNvPr>
            <p:cNvSpPr/>
            <p:nvPr/>
          </p:nvSpPr>
          <p:spPr bwMode="auto">
            <a:xfrm>
              <a:off x="4975225" y="37719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96" name="Oval 9395">
              <a:extLst>
                <a:ext uri="{FF2B5EF4-FFF2-40B4-BE49-F238E27FC236}">
                  <a16:creationId xmlns:a16="http://schemas.microsoft.com/office/drawing/2014/main" id="{A3457B82-6B22-FE0D-A6CB-E8A349AE5105}"/>
                </a:ext>
              </a:extLst>
            </p:cNvPr>
            <p:cNvSpPr/>
            <p:nvPr/>
          </p:nvSpPr>
          <p:spPr bwMode="auto">
            <a:xfrm>
              <a:off x="4927600" y="37719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97" name="Oval 9396">
              <a:extLst>
                <a:ext uri="{FF2B5EF4-FFF2-40B4-BE49-F238E27FC236}">
                  <a16:creationId xmlns:a16="http://schemas.microsoft.com/office/drawing/2014/main" id="{937DADBA-15CC-30C6-0C78-59CC53A0680A}"/>
                </a:ext>
              </a:extLst>
            </p:cNvPr>
            <p:cNvSpPr/>
            <p:nvPr/>
          </p:nvSpPr>
          <p:spPr bwMode="auto">
            <a:xfrm>
              <a:off x="4794250" y="37719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98" name="Oval 9397">
              <a:extLst>
                <a:ext uri="{FF2B5EF4-FFF2-40B4-BE49-F238E27FC236}">
                  <a16:creationId xmlns:a16="http://schemas.microsoft.com/office/drawing/2014/main" id="{9A5967D4-1CEB-EC1D-5849-777953616773}"/>
                </a:ext>
              </a:extLst>
            </p:cNvPr>
            <p:cNvSpPr/>
            <p:nvPr/>
          </p:nvSpPr>
          <p:spPr bwMode="auto">
            <a:xfrm>
              <a:off x="4829175" y="376872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99" name="Oval 9398">
              <a:extLst>
                <a:ext uri="{FF2B5EF4-FFF2-40B4-BE49-F238E27FC236}">
                  <a16:creationId xmlns:a16="http://schemas.microsoft.com/office/drawing/2014/main" id="{428F520D-8689-9C44-3427-EF59BBB8E2B9}"/>
                </a:ext>
              </a:extLst>
            </p:cNvPr>
            <p:cNvSpPr/>
            <p:nvPr/>
          </p:nvSpPr>
          <p:spPr bwMode="auto">
            <a:xfrm>
              <a:off x="4873625" y="376872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00" name="Oval 9399">
              <a:extLst>
                <a:ext uri="{FF2B5EF4-FFF2-40B4-BE49-F238E27FC236}">
                  <a16:creationId xmlns:a16="http://schemas.microsoft.com/office/drawing/2014/main" id="{FE69B1EE-942E-8C82-F826-12A384FEA531}"/>
                </a:ext>
              </a:extLst>
            </p:cNvPr>
            <p:cNvSpPr/>
            <p:nvPr/>
          </p:nvSpPr>
          <p:spPr bwMode="auto">
            <a:xfrm>
              <a:off x="4848225" y="37719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grpSp>
        <p:nvGrpSpPr>
          <p:cNvPr id="9305" name="Group 9304">
            <a:extLst>
              <a:ext uri="{FF2B5EF4-FFF2-40B4-BE49-F238E27FC236}">
                <a16:creationId xmlns:a16="http://schemas.microsoft.com/office/drawing/2014/main" id="{CB782F95-9E43-7FF1-DE27-A48742CBC7D1}"/>
              </a:ext>
            </a:extLst>
          </p:cNvPr>
          <p:cNvGrpSpPr/>
          <p:nvPr/>
        </p:nvGrpSpPr>
        <p:grpSpPr>
          <a:xfrm>
            <a:off x="1323975" y="3176710"/>
            <a:ext cx="3863975" cy="739775"/>
            <a:chOff x="1323975" y="3067050"/>
            <a:chExt cx="3863975" cy="739775"/>
          </a:xfrm>
        </p:grpSpPr>
        <p:sp>
          <p:nvSpPr>
            <p:cNvPr id="9304" name="Freeform 9303">
              <a:extLst>
                <a:ext uri="{FF2B5EF4-FFF2-40B4-BE49-F238E27FC236}">
                  <a16:creationId xmlns:a16="http://schemas.microsoft.com/office/drawing/2014/main" id="{B7ABDF94-4D11-C893-743D-E1B02C4AFE1B}"/>
                </a:ext>
              </a:extLst>
            </p:cNvPr>
            <p:cNvSpPr/>
            <p:nvPr/>
          </p:nvSpPr>
          <p:spPr bwMode="auto">
            <a:xfrm>
              <a:off x="3651250" y="3638550"/>
              <a:ext cx="1536700" cy="168275"/>
            </a:xfrm>
            <a:custGeom>
              <a:avLst/>
              <a:gdLst>
                <a:gd name="connsiteX0" fmla="*/ 1536700 w 1536700"/>
                <a:gd name="connsiteY0" fmla="*/ 168275 h 168275"/>
                <a:gd name="connsiteX1" fmla="*/ 965200 w 1536700"/>
                <a:gd name="connsiteY1" fmla="*/ 168275 h 168275"/>
                <a:gd name="connsiteX2" fmla="*/ 965200 w 1536700"/>
                <a:gd name="connsiteY2" fmla="*/ 130175 h 168275"/>
                <a:gd name="connsiteX3" fmla="*/ 619125 w 1536700"/>
                <a:gd name="connsiteY3" fmla="*/ 130175 h 168275"/>
                <a:gd name="connsiteX4" fmla="*/ 619125 w 1536700"/>
                <a:gd name="connsiteY4" fmla="*/ 95250 h 168275"/>
                <a:gd name="connsiteX5" fmla="*/ 552450 w 1536700"/>
                <a:gd name="connsiteY5" fmla="*/ 95250 h 168275"/>
                <a:gd name="connsiteX6" fmla="*/ 552450 w 1536700"/>
                <a:gd name="connsiteY6" fmla="*/ 95250 h 168275"/>
                <a:gd name="connsiteX7" fmla="*/ 552450 w 1536700"/>
                <a:gd name="connsiteY7" fmla="*/ 95250 h 168275"/>
                <a:gd name="connsiteX8" fmla="*/ 552450 w 1536700"/>
                <a:gd name="connsiteY8" fmla="*/ 76200 h 168275"/>
                <a:gd name="connsiteX9" fmla="*/ 295275 w 1536700"/>
                <a:gd name="connsiteY9" fmla="*/ 76200 h 168275"/>
                <a:gd name="connsiteX10" fmla="*/ 295275 w 1536700"/>
                <a:gd name="connsiteY10" fmla="*/ 47625 h 168275"/>
                <a:gd name="connsiteX11" fmla="*/ 254000 w 1536700"/>
                <a:gd name="connsiteY11" fmla="*/ 47625 h 168275"/>
                <a:gd name="connsiteX12" fmla="*/ 254000 w 1536700"/>
                <a:gd name="connsiteY12" fmla="*/ 47625 h 168275"/>
                <a:gd name="connsiteX13" fmla="*/ 254000 w 1536700"/>
                <a:gd name="connsiteY13" fmla="*/ 47625 h 168275"/>
                <a:gd name="connsiteX14" fmla="*/ 254000 w 1536700"/>
                <a:gd name="connsiteY14" fmla="*/ 47625 h 168275"/>
                <a:gd name="connsiteX15" fmla="*/ 254000 w 1536700"/>
                <a:gd name="connsiteY15" fmla="*/ 25400 h 168275"/>
                <a:gd name="connsiteX16" fmla="*/ 174625 w 1536700"/>
                <a:gd name="connsiteY16" fmla="*/ 25400 h 168275"/>
                <a:gd name="connsiteX17" fmla="*/ 165100 w 1536700"/>
                <a:gd name="connsiteY17" fmla="*/ 15875 h 168275"/>
                <a:gd name="connsiteX18" fmla="*/ 28575 w 1536700"/>
                <a:gd name="connsiteY18" fmla="*/ 15875 h 168275"/>
                <a:gd name="connsiteX19" fmla="*/ 28575 w 1536700"/>
                <a:gd name="connsiteY19" fmla="*/ 0 h 168275"/>
                <a:gd name="connsiteX20" fmla="*/ 0 w 1536700"/>
                <a:gd name="connsiteY20" fmla="*/ 0 h 168275"/>
                <a:gd name="connsiteX21" fmla="*/ 0 w 1536700"/>
                <a:gd name="connsiteY21" fmla="*/ 0 h 1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36700" h="168275">
                  <a:moveTo>
                    <a:pt x="1536700" y="168275"/>
                  </a:moveTo>
                  <a:lnTo>
                    <a:pt x="965200" y="168275"/>
                  </a:lnTo>
                  <a:lnTo>
                    <a:pt x="965200" y="130175"/>
                  </a:lnTo>
                  <a:lnTo>
                    <a:pt x="619125" y="130175"/>
                  </a:lnTo>
                  <a:lnTo>
                    <a:pt x="619125" y="95250"/>
                  </a:lnTo>
                  <a:lnTo>
                    <a:pt x="552450" y="95250"/>
                  </a:lnTo>
                  <a:lnTo>
                    <a:pt x="552450" y="95250"/>
                  </a:lnTo>
                  <a:lnTo>
                    <a:pt x="552450" y="95250"/>
                  </a:lnTo>
                  <a:lnTo>
                    <a:pt x="552450" y="76200"/>
                  </a:lnTo>
                  <a:lnTo>
                    <a:pt x="295275" y="76200"/>
                  </a:lnTo>
                  <a:lnTo>
                    <a:pt x="295275" y="47625"/>
                  </a:lnTo>
                  <a:lnTo>
                    <a:pt x="254000" y="47625"/>
                  </a:lnTo>
                  <a:lnTo>
                    <a:pt x="254000" y="47625"/>
                  </a:lnTo>
                  <a:lnTo>
                    <a:pt x="254000" y="47625"/>
                  </a:lnTo>
                  <a:lnTo>
                    <a:pt x="254000" y="47625"/>
                  </a:lnTo>
                  <a:lnTo>
                    <a:pt x="254000" y="25400"/>
                  </a:lnTo>
                  <a:lnTo>
                    <a:pt x="174625" y="25400"/>
                  </a:lnTo>
                  <a:lnTo>
                    <a:pt x="165100" y="15875"/>
                  </a:lnTo>
                  <a:lnTo>
                    <a:pt x="28575" y="15875"/>
                  </a:lnTo>
                  <a:lnTo>
                    <a:pt x="28575" y="0"/>
                  </a:lnTo>
                  <a:lnTo>
                    <a:pt x="0" y="0"/>
                  </a:lnTo>
                  <a:lnTo>
                    <a:pt x="0" y="0"/>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303" name="Freeform 9302">
              <a:extLst>
                <a:ext uri="{FF2B5EF4-FFF2-40B4-BE49-F238E27FC236}">
                  <a16:creationId xmlns:a16="http://schemas.microsoft.com/office/drawing/2014/main" id="{D59194CC-6EEB-D932-553B-D2220ACB1CDF}"/>
                </a:ext>
              </a:extLst>
            </p:cNvPr>
            <p:cNvSpPr/>
            <p:nvPr/>
          </p:nvSpPr>
          <p:spPr bwMode="auto">
            <a:xfrm>
              <a:off x="1323975" y="3067050"/>
              <a:ext cx="2343150" cy="549275"/>
            </a:xfrm>
            <a:custGeom>
              <a:avLst/>
              <a:gdLst>
                <a:gd name="connsiteX0" fmla="*/ 0 w 2343150"/>
                <a:gd name="connsiteY0" fmla="*/ 0 h 549275"/>
                <a:gd name="connsiteX1" fmla="*/ 142875 w 2343150"/>
                <a:gd name="connsiteY1" fmla="*/ 0 h 549275"/>
                <a:gd name="connsiteX2" fmla="*/ 142875 w 2343150"/>
                <a:gd name="connsiteY2" fmla="*/ 19050 h 549275"/>
                <a:gd name="connsiteX3" fmla="*/ 142875 w 2343150"/>
                <a:gd name="connsiteY3" fmla="*/ 19050 h 549275"/>
                <a:gd name="connsiteX4" fmla="*/ 177800 w 2343150"/>
                <a:gd name="connsiteY4" fmla="*/ 19050 h 549275"/>
                <a:gd name="connsiteX5" fmla="*/ 177800 w 2343150"/>
                <a:gd name="connsiteY5" fmla="*/ 53975 h 549275"/>
                <a:gd name="connsiteX6" fmla="*/ 228600 w 2343150"/>
                <a:gd name="connsiteY6" fmla="*/ 53975 h 549275"/>
                <a:gd name="connsiteX7" fmla="*/ 228600 w 2343150"/>
                <a:gd name="connsiteY7" fmla="*/ 73025 h 549275"/>
                <a:gd name="connsiteX8" fmla="*/ 228600 w 2343150"/>
                <a:gd name="connsiteY8" fmla="*/ 73025 h 549275"/>
                <a:gd name="connsiteX9" fmla="*/ 254000 w 2343150"/>
                <a:gd name="connsiteY9" fmla="*/ 73025 h 549275"/>
                <a:gd name="connsiteX10" fmla="*/ 254000 w 2343150"/>
                <a:gd name="connsiteY10" fmla="*/ 104775 h 549275"/>
                <a:gd name="connsiteX11" fmla="*/ 346075 w 2343150"/>
                <a:gd name="connsiteY11" fmla="*/ 104775 h 549275"/>
                <a:gd name="connsiteX12" fmla="*/ 346075 w 2343150"/>
                <a:gd name="connsiteY12" fmla="*/ 117475 h 549275"/>
                <a:gd name="connsiteX13" fmla="*/ 434975 w 2343150"/>
                <a:gd name="connsiteY13" fmla="*/ 117475 h 549275"/>
                <a:gd name="connsiteX14" fmla="*/ 434975 w 2343150"/>
                <a:gd name="connsiteY14" fmla="*/ 130175 h 549275"/>
                <a:gd name="connsiteX15" fmla="*/ 479425 w 2343150"/>
                <a:gd name="connsiteY15" fmla="*/ 130175 h 549275"/>
                <a:gd name="connsiteX16" fmla="*/ 479425 w 2343150"/>
                <a:gd name="connsiteY16" fmla="*/ 130175 h 549275"/>
                <a:gd name="connsiteX17" fmla="*/ 479425 w 2343150"/>
                <a:gd name="connsiteY17" fmla="*/ 130175 h 549275"/>
                <a:gd name="connsiteX18" fmla="*/ 479425 w 2343150"/>
                <a:gd name="connsiteY18" fmla="*/ 152400 h 549275"/>
                <a:gd name="connsiteX19" fmla="*/ 555625 w 2343150"/>
                <a:gd name="connsiteY19" fmla="*/ 152400 h 549275"/>
                <a:gd name="connsiteX20" fmla="*/ 555625 w 2343150"/>
                <a:gd name="connsiteY20" fmla="*/ 165100 h 549275"/>
                <a:gd name="connsiteX21" fmla="*/ 593725 w 2343150"/>
                <a:gd name="connsiteY21" fmla="*/ 165100 h 549275"/>
                <a:gd name="connsiteX22" fmla="*/ 593725 w 2343150"/>
                <a:gd name="connsiteY22" fmla="*/ 171450 h 549275"/>
                <a:gd name="connsiteX23" fmla="*/ 628650 w 2343150"/>
                <a:gd name="connsiteY23" fmla="*/ 171450 h 549275"/>
                <a:gd name="connsiteX24" fmla="*/ 628650 w 2343150"/>
                <a:gd name="connsiteY24" fmla="*/ 171450 h 549275"/>
                <a:gd name="connsiteX25" fmla="*/ 628650 w 2343150"/>
                <a:gd name="connsiteY25" fmla="*/ 206375 h 549275"/>
                <a:gd name="connsiteX26" fmla="*/ 628650 w 2343150"/>
                <a:gd name="connsiteY26" fmla="*/ 206375 h 549275"/>
                <a:gd name="connsiteX27" fmla="*/ 628650 w 2343150"/>
                <a:gd name="connsiteY27" fmla="*/ 206375 h 549275"/>
                <a:gd name="connsiteX28" fmla="*/ 657225 w 2343150"/>
                <a:gd name="connsiteY28" fmla="*/ 206375 h 549275"/>
                <a:gd name="connsiteX29" fmla="*/ 657225 w 2343150"/>
                <a:gd name="connsiteY29" fmla="*/ 228600 h 549275"/>
                <a:gd name="connsiteX30" fmla="*/ 657225 w 2343150"/>
                <a:gd name="connsiteY30" fmla="*/ 228600 h 549275"/>
                <a:gd name="connsiteX31" fmla="*/ 676275 w 2343150"/>
                <a:gd name="connsiteY31" fmla="*/ 228600 h 549275"/>
                <a:gd name="connsiteX32" fmla="*/ 676275 w 2343150"/>
                <a:gd name="connsiteY32" fmla="*/ 228600 h 549275"/>
                <a:gd name="connsiteX33" fmla="*/ 676275 w 2343150"/>
                <a:gd name="connsiteY33" fmla="*/ 228600 h 549275"/>
                <a:gd name="connsiteX34" fmla="*/ 695325 w 2343150"/>
                <a:gd name="connsiteY34" fmla="*/ 247650 h 549275"/>
                <a:gd name="connsiteX35" fmla="*/ 695325 w 2343150"/>
                <a:gd name="connsiteY35" fmla="*/ 247650 h 549275"/>
                <a:gd name="connsiteX36" fmla="*/ 714375 w 2343150"/>
                <a:gd name="connsiteY36" fmla="*/ 247650 h 549275"/>
                <a:gd name="connsiteX37" fmla="*/ 739775 w 2343150"/>
                <a:gd name="connsiteY37" fmla="*/ 247650 h 549275"/>
                <a:gd name="connsiteX38" fmla="*/ 739775 w 2343150"/>
                <a:gd name="connsiteY38" fmla="*/ 263525 h 549275"/>
                <a:gd name="connsiteX39" fmla="*/ 774700 w 2343150"/>
                <a:gd name="connsiteY39" fmla="*/ 263525 h 549275"/>
                <a:gd name="connsiteX40" fmla="*/ 774700 w 2343150"/>
                <a:gd name="connsiteY40" fmla="*/ 279400 h 549275"/>
                <a:gd name="connsiteX41" fmla="*/ 841375 w 2343150"/>
                <a:gd name="connsiteY41" fmla="*/ 279400 h 549275"/>
                <a:gd name="connsiteX42" fmla="*/ 841375 w 2343150"/>
                <a:gd name="connsiteY42" fmla="*/ 288925 h 549275"/>
                <a:gd name="connsiteX43" fmla="*/ 914400 w 2343150"/>
                <a:gd name="connsiteY43" fmla="*/ 288925 h 549275"/>
                <a:gd name="connsiteX44" fmla="*/ 914400 w 2343150"/>
                <a:gd name="connsiteY44" fmla="*/ 298450 h 549275"/>
                <a:gd name="connsiteX45" fmla="*/ 1019175 w 2343150"/>
                <a:gd name="connsiteY45" fmla="*/ 298450 h 549275"/>
                <a:gd name="connsiteX46" fmla="*/ 1019175 w 2343150"/>
                <a:gd name="connsiteY46" fmla="*/ 304800 h 549275"/>
                <a:gd name="connsiteX47" fmla="*/ 1066800 w 2343150"/>
                <a:gd name="connsiteY47" fmla="*/ 304800 h 549275"/>
                <a:gd name="connsiteX48" fmla="*/ 1066800 w 2343150"/>
                <a:gd name="connsiteY48" fmla="*/ 320675 h 549275"/>
                <a:gd name="connsiteX49" fmla="*/ 1098550 w 2343150"/>
                <a:gd name="connsiteY49" fmla="*/ 320675 h 549275"/>
                <a:gd name="connsiteX50" fmla="*/ 1098550 w 2343150"/>
                <a:gd name="connsiteY50" fmla="*/ 336550 h 549275"/>
                <a:gd name="connsiteX51" fmla="*/ 1244600 w 2343150"/>
                <a:gd name="connsiteY51" fmla="*/ 336550 h 549275"/>
                <a:gd name="connsiteX52" fmla="*/ 1244600 w 2343150"/>
                <a:gd name="connsiteY52" fmla="*/ 342900 h 549275"/>
                <a:gd name="connsiteX53" fmla="*/ 1323975 w 2343150"/>
                <a:gd name="connsiteY53" fmla="*/ 342900 h 549275"/>
                <a:gd name="connsiteX54" fmla="*/ 1323975 w 2343150"/>
                <a:gd name="connsiteY54" fmla="*/ 368300 h 549275"/>
                <a:gd name="connsiteX55" fmla="*/ 1406525 w 2343150"/>
                <a:gd name="connsiteY55" fmla="*/ 368300 h 549275"/>
                <a:gd name="connsiteX56" fmla="*/ 1406525 w 2343150"/>
                <a:gd name="connsiteY56" fmla="*/ 377825 h 549275"/>
                <a:gd name="connsiteX57" fmla="*/ 1447800 w 2343150"/>
                <a:gd name="connsiteY57" fmla="*/ 377825 h 549275"/>
                <a:gd name="connsiteX58" fmla="*/ 1447800 w 2343150"/>
                <a:gd name="connsiteY58" fmla="*/ 396875 h 549275"/>
                <a:gd name="connsiteX59" fmla="*/ 1460500 w 2343150"/>
                <a:gd name="connsiteY59" fmla="*/ 396875 h 549275"/>
                <a:gd name="connsiteX60" fmla="*/ 1460500 w 2343150"/>
                <a:gd name="connsiteY60" fmla="*/ 409575 h 549275"/>
                <a:gd name="connsiteX61" fmla="*/ 1498600 w 2343150"/>
                <a:gd name="connsiteY61" fmla="*/ 409575 h 549275"/>
                <a:gd name="connsiteX62" fmla="*/ 1498600 w 2343150"/>
                <a:gd name="connsiteY62" fmla="*/ 425450 h 549275"/>
                <a:gd name="connsiteX63" fmla="*/ 1708150 w 2343150"/>
                <a:gd name="connsiteY63" fmla="*/ 425450 h 549275"/>
                <a:gd name="connsiteX64" fmla="*/ 1714500 w 2343150"/>
                <a:gd name="connsiteY64" fmla="*/ 431800 h 549275"/>
                <a:gd name="connsiteX65" fmla="*/ 1803400 w 2343150"/>
                <a:gd name="connsiteY65" fmla="*/ 431800 h 549275"/>
                <a:gd name="connsiteX66" fmla="*/ 1803400 w 2343150"/>
                <a:gd name="connsiteY66" fmla="*/ 447675 h 549275"/>
                <a:gd name="connsiteX67" fmla="*/ 1892300 w 2343150"/>
                <a:gd name="connsiteY67" fmla="*/ 447675 h 549275"/>
                <a:gd name="connsiteX68" fmla="*/ 1892300 w 2343150"/>
                <a:gd name="connsiteY68" fmla="*/ 457200 h 549275"/>
                <a:gd name="connsiteX69" fmla="*/ 1962150 w 2343150"/>
                <a:gd name="connsiteY69" fmla="*/ 457200 h 549275"/>
                <a:gd name="connsiteX70" fmla="*/ 1962150 w 2343150"/>
                <a:gd name="connsiteY70" fmla="*/ 469900 h 549275"/>
                <a:gd name="connsiteX71" fmla="*/ 2012950 w 2343150"/>
                <a:gd name="connsiteY71" fmla="*/ 469900 h 549275"/>
                <a:gd name="connsiteX72" fmla="*/ 2012950 w 2343150"/>
                <a:gd name="connsiteY72" fmla="*/ 485775 h 549275"/>
                <a:gd name="connsiteX73" fmla="*/ 2041525 w 2343150"/>
                <a:gd name="connsiteY73" fmla="*/ 485775 h 549275"/>
                <a:gd name="connsiteX74" fmla="*/ 2047875 w 2343150"/>
                <a:gd name="connsiteY74" fmla="*/ 492125 h 549275"/>
                <a:gd name="connsiteX75" fmla="*/ 2146300 w 2343150"/>
                <a:gd name="connsiteY75" fmla="*/ 492125 h 549275"/>
                <a:gd name="connsiteX76" fmla="*/ 2146300 w 2343150"/>
                <a:gd name="connsiteY76" fmla="*/ 508000 h 549275"/>
                <a:gd name="connsiteX77" fmla="*/ 2165350 w 2343150"/>
                <a:gd name="connsiteY77" fmla="*/ 508000 h 549275"/>
                <a:gd name="connsiteX78" fmla="*/ 2165350 w 2343150"/>
                <a:gd name="connsiteY78" fmla="*/ 508000 h 549275"/>
                <a:gd name="connsiteX79" fmla="*/ 2184400 w 2343150"/>
                <a:gd name="connsiteY79" fmla="*/ 527050 h 549275"/>
                <a:gd name="connsiteX80" fmla="*/ 2184400 w 2343150"/>
                <a:gd name="connsiteY80" fmla="*/ 549275 h 549275"/>
                <a:gd name="connsiteX81" fmla="*/ 2343150 w 2343150"/>
                <a:gd name="connsiteY81" fmla="*/ 549275 h 549275"/>
                <a:gd name="connsiteX0" fmla="*/ 0 w 2343150"/>
                <a:gd name="connsiteY0" fmla="*/ 0 h 549275"/>
                <a:gd name="connsiteX1" fmla="*/ 142875 w 2343150"/>
                <a:gd name="connsiteY1" fmla="*/ 0 h 549275"/>
                <a:gd name="connsiteX2" fmla="*/ 142875 w 2343150"/>
                <a:gd name="connsiteY2" fmla="*/ 19050 h 549275"/>
                <a:gd name="connsiteX3" fmla="*/ 142875 w 2343150"/>
                <a:gd name="connsiteY3" fmla="*/ 19050 h 549275"/>
                <a:gd name="connsiteX4" fmla="*/ 177800 w 2343150"/>
                <a:gd name="connsiteY4" fmla="*/ 19050 h 549275"/>
                <a:gd name="connsiteX5" fmla="*/ 177800 w 2343150"/>
                <a:gd name="connsiteY5" fmla="*/ 53975 h 549275"/>
                <a:gd name="connsiteX6" fmla="*/ 228600 w 2343150"/>
                <a:gd name="connsiteY6" fmla="*/ 53975 h 549275"/>
                <a:gd name="connsiteX7" fmla="*/ 228600 w 2343150"/>
                <a:gd name="connsiteY7" fmla="*/ 73025 h 549275"/>
                <a:gd name="connsiteX8" fmla="*/ 228600 w 2343150"/>
                <a:gd name="connsiteY8" fmla="*/ 73025 h 549275"/>
                <a:gd name="connsiteX9" fmla="*/ 254000 w 2343150"/>
                <a:gd name="connsiteY9" fmla="*/ 73025 h 549275"/>
                <a:gd name="connsiteX10" fmla="*/ 254000 w 2343150"/>
                <a:gd name="connsiteY10" fmla="*/ 104775 h 549275"/>
                <a:gd name="connsiteX11" fmla="*/ 346075 w 2343150"/>
                <a:gd name="connsiteY11" fmla="*/ 104775 h 549275"/>
                <a:gd name="connsiteX12" fmla="*/ 346075 w 2343150"/>
                <a:gd name="connsiteY12" fmla="*/ 117475 h 549275"/>
                <a:gd name="connsiteX13" fmla="*/ 434975 w 2343150"/>
                <a:gd name="connsiteY13" fmla="*/ 117475 h 549275"/>
                <a:gd name="connsiteX14" fmla="*/ 434975 w 2343150"/>
                <a:gd name="connsiteY14" fmla="*/ 130175 h 549275"/>
                <a:gd name="connsiteX15" fmla="*/ 479425 w 2343150"/>
                <a:gd name="connsiteY15" fmla="*/ 130175 h 549275"/>
                <a:gd name="connsiteX16" fmla="*/ 479425 w 2343150"/>
                <a:gd name="connsiteY16" fmla="*/ 130175 h 549275"/>
                <a:gd name="connsiteX17" fmla="*/ 479425 w 2343150"/>
                <a:gd name="connsiteY17" fmla="*/ 130175 h 549275"/>
                <a:gd name="connsiteX18" fmla="*/ 479425 w 2343150"/>
                <a:gd name="connsiteY18" fmla="*/ 152400 h 549275"/>
                <a:gd name="connsiteX19" fmla="*/ 555625 w 2343150"/>
                <a:gd name="connsiteY19" fmla="*/ 152400 h 549275"/>
                <a:gd name="connsiteX20" fmla="*/ 555625 w 2343150"/>
                <a:gd name="connsiteY20" fmla="*/ 165100 h 549275"/>
                <a:gd name="connsiteX21" fmla="*/ 593725 w 2343150"/>
                <a:gd name="connsiteY21" fmla="*/ 165100 h 549275"/>
                <a:gd name="connsiteX22" fmla="*/ 593725 w 2343150"/>
                <a:gd name="connsiteY22" fmla="*/ 171450 h 549275"/>
                <a:gd name="connsiteX23" fmla="*/ 628650 w 2343150"/>
                <a:gd name="connsiteY23" fmla="*/ 171450 h 549275"/>
                <a:gd name="connsiteX24" fmla="*/ 628650 w 2343150"/>
                <a:gd name="connsiteY24" fmla="*/ 171450 h 549275"/>
                <a:gd name="connsiteX25" fmla="*/ 628650 w 2343150"/>
                <a:gd name="connsiteY25" fmla="*/ 206375 h 549275"/>
                <a:gd name="connsiteX26" fmla="*/ 628650 w 2343150"/>
                <a:gd name="connsiteY26" fmla="*/ 206375 h 549275"/>
                <a:gd name="connsiteX27" fmla="*/ 628650 w 2343150"/>
                <a:gd name="connsiteY27" fmla="*/ 206375 h 549275"/>
                <a:gd name="connsiteX28" fmla="*/ 657225 w 2343150"/>
                <a:gd name="connsiteY28" fmla="*/ 206375 h 549275"/>
                <a:gd name="connsiteX29" fmla="*/ 657225 w 2343150"/>
                <a:gd name="connsiteY29" fmla="*/ 228600 h 549275"/>
                <a:gd name="connsiteX30" fmla="*/ 657225 w 2343150"/>
                <a:gd name="connsiteY30" fmla="*/ 228600 h 549275"/>
                <a:gd name="connsiteX31" fmla="*/ 676275 w 2343150"/>
                <a:gd name="connsiteY31" fmla="*/ 228600 h 549275"/>
                <a:gd name="connsiteX32" fmla="*/ 676275 w 2343150"/>
                <a:gd name="connsiteY32" fmla="*/ 228600 h 549275"/>
                <a:gd name="connsiteX33" fmla="*/ 676275 w 2343150"/>
                <a:gd name="connsiteY33" fmla="*/ 228600 h 549275"/>
                <a:gd name="connsiteX34" fmla="*/ 695325 w 2343150"/>
                <a:gd name="connsiteY34" fmla="*/ 247650 h 549275"/>
                <a:gd name="connsiteX35" fmla="*/ 695325 w 2343150"/>
                <a:gd name="connsiteY35" fmla="*/ 247650 h 549275"/>
                <a:gd name="connsiteX36" fmla="*/ 714375 w 2343150"/>
                <a:gd name="connsiteY36" fmla="*/ 247650 h 549275"/>
                <a:gd name="connsiteX37" fmla="*/ 739775 w 2343150"/>
                <a:gd name="connsiteY37" fmla="*/ 247650 h 549275"/>
                <a:gd name="connsiteX38" fmla="*/ 739775 w 2343150"/>
                <a:gd name="connsiteY38" fmla="*/ 263525 h 549275"/>
                <a:gd name="connsiteX39" fmla="*/ 774700 w 2343150"/>
                <a:gd name="connsiteY39" fmla="*/ 263525 h 549275"/>
                <a:gd name="connsiteX40" fmla="*/ 774700 w 2343150"/>
                <a:gd name="connsiteY40" fmla="*/ 279400 h 549275"/>
                <a:gd name="connsiteX41" fmla="*/ 841375 w 2343150"/>
                <a:gd name="connsiteY41" fmla="*/ 279400 h 549275"/>
                <a:gd name="connsiteX42" fmla="*/ 841375 w 2343150"/>
                <a:gd name="connsiteY42" fmla="*/ 288925 h 549275"/>
                <a:gd name="connsiteX43" fmla="*/ 914400 w 2343150"/>
                <a:gd name="connsiteY43" fmla="*/ 288925 h 549275"/>
                <a:gd name="connsiteX44" fmla="*/ 914400 w 2343150"/>
                <a:gd name="connsiteY44" fmla="*/ 298450 h 549275"/>
                <a:gd name="connsiteX45" fmla="*/ 1019175 w 2343150"/>
                <a:gd name="connsiteY45" fmla="*/ 298450 h 549275"/>
                <a:gd name="connsiteX46" fmla="*/ 1019175 w 2343150"/>
                <a:gd name="connsiteY46" fmla="*/ 304800 h 549275"/>
                <a:gd name="connsiteX47" fmla="*/ 1066800 w 2343150"/>
                <a:gd name="connsiteY47" fmla="*/ 304800 h 549275"/>
                <a:gd name="connsiteX48" fmla="*/ 1066800 w 2343150"/>
                <a:gd name="connsiteY48" fmla="*/ 320675 h 549275"/>
                <a:gd name="connsiteX49" fmla="*/ 1098550 w 2343150"/>
                <a:gd name="connsiteY49" fmla="*/ 320675 h 549275"/>
                <a:gd name="connsiteX50" fmla="*/ 1098550 w 2343150"/>
                <a:gd name="connsiteY50" fmla="*/ 336550 h 549275"/>
                <a:gd name="connsiteX51" fmla="*/ 1244600 w 2343150"/>
                <a:gd name="connsiteY51" fmla="*/ 336550 h 549275"/>
                <a:gd name="connsiteX52" fmla="*/ 1244600 w 2343150"/>
                <a:gd name="connsiteY52" fmla="*/ 342900 h 549275"/>
                <a:gd name="connsiteX53" fmla="*/ 1323975 w 2343150"/>
                <a:gd name="connsiteY53" fmla="*/ 342900 h 549275"/>
                <a:gd name="connsiteX54" fmla="*/ 1323975 w 2343150"/>
                <a:gd name="connsiteY54" fmla="*/ 368300 h 549275"/>
                <a:gd name="connsiteX55" fmla="*/ 1406525 w 2343150"/>
                <a:gd name="connsiteY55" fmla="*/ 368300 h 549275"/>
                <a:gd name="connsiteX56" fmla="*/ 1406525 w 2343150"/>
                <a:gd name="connsiteY56" fmla="*/ 377825 h 549275"/>
                <a:gd name="connsiteX57" fmla="*/ 1447800 w 2343150"/>
                <a:gd name="connsiteY57" fmla="*/ 377825 h 549275"/>
                <a:gd name="connsiteX58" fmla="*/ 1447800 w 2343150"/>
                <a:gd name="connsiteY58" fmla="*/ 396875 h 549275"/>
                <a:gd name="connsiteX59" fmla="*/ 1460500 w 2343150"/>
                <a:gd name="connsiteY59" fmla="*/ 396875 h 549275"/>
                <a:gd name="connsiteX60" fmla="*/ 1460500 w 2343150"/>
                <a:gd name="connsiteY60" fmla="*/ 409575 h 549275"/>
                <a:gd name="connsiteX61" fmla="*/ 1498600 w 2343150"/>
                <a:gd name="connsiteY61" fmla="*/ 409575 h 549275"/>
                <a:gd name="connsiteX62" fmla="*/ 1498600 w 2343150"/>
                <a:gd name="connsiteY62" fmla="*/ 425450 h 549275"/>
                <a:gd name="connsiteX63" fmla="*/ 1708150 w 2343150"/>
                <a:gd name="connsiteY63" fmla="*/ 425450 h 549275"/>
                <a:gd name="connsiteX64" fmla="*/ 1714500 w 2343150"/>
                <a:gd name="connsiteY64" fmla="*/ 431800 h 549275"/>
                <a:gd name="connsiteX65" fmla="*/ 1803400 w 2343150"/>
                <a:gd name="connsiteY65" fmla="*/ 431800 h 549275"/>
                <a:gd name="connsiteX66" fmla="*/ 1803400 w 2343150"/>
                <a:gd name="connsiteY66" fmla="*/ 447675 h 549275"/>
                <a:gd name="connsiteX67" fmla="*/ 1892300 w 2343150"/>
                <a:gd name="connsiteY67" fmla="*/ 447675 h 549275"/>
                <a:gd name="connsiteX68" fmla="*/ 1892300 w 2343150"/>
                <a:gd name="connsiteY68" fmla="*/ 457200 h 549275"/>
                <a:gd name="connsiteX69" fmla="*/ 1962150 w 2343150"/>
                <a:gd name="connsiteY69" fmla="*/ 457200 h 549275"/>
                <a:gd name="connsiteX70" fmla="*/ 1962150 w 2343150"/>
                <a:gd name="connsiteY70" fmla="*/ 469900 h 549275"/>
                <a:gd name="connsiteX71" fmla="*/ 2012950 w 2343150"/>
                <a:gd name="connsiteY71" fmla="*/ 469900 h 549275"/>
                <a:gd name="connsiteX72" fmla="*/ 2012950 w 2343150"/>
                <a:gd name="connsiteY72" fmla="*/ 485775 h 549275"/>
                <a:gd name="connsiteX73" fmla="*/ 2041525 w 2343150"/>
                <a:gd name="connsiteY73" fmla="*/ 485775 h 549275"/>
                <a:gd name="connsiteX74" fmla="*/ 2047875 w 2343150"/>
                <a:gd name="connsiteY74" fmla="*/ 492125 h 549275"/>
                <a:gd name="connsiteX75" fmla="*/ 2146300 w 2343150"/>
                <a:gd name="connsiteY75" fmla="*/ 492125 h 549275"/>
                <a:gd name="connsiteX76" fmla="*/ 2146300 w 2343150"/>
                <a:gd name="connsiteY76" fmla="*/ 508000 h 549275"/>
                <a:gd name="connsiteX77" fmla="*/ 2165350 w 2343150"/>
                <a:gd name="connsiteY77" fmla="*/ 508000 h 549275"/>
                <a:gd name="connsiteX78" fmla="*/ 2162175 w 2343150"/>
                <a:gd name="connsiteY78" fmla="*/ 523875 h 549275"/>
                <a:gd name="connsiteX79" fmla="*/ 2184400 w 2343150"/>
                <a:gd name="connsiteY79" fmla="*/ 527050 h 549275"/>
                <a:gd name="connsiteX80" fmla="*/ 2184400 w 2343150"/>
                <a:gd name="connsiteY80" fmla="*/ 549275 h 549275"/>
                <a:gd name="connsiteX81" fmla="*/ 2343150 w 2343150"/>
                <a:gd name="connsiteY81" fmla="*/ 549275 h 549275"/>
                <a:gd name="connsiteX0" fmla="*/ 0 w 2343150"/>
                <a:gd name="connsiteY0" fmla="*/ 0 h 549275"/>
                <a:gd name="connsiteX1" fmla="*/ 142875 w 2343150"/>
                <a:gd name="connsiteY1" fmla="*/ 0 h 549275"/>
                <a:gd name="connsiteX2" fmla="*/ 142875 w 2343150"/>
                <a:gd name="connsiteY2" fmla="*/ 19050 h 549275"/>
                <a:gd name="connsiteX3" fmla="*/ 142875 w 2343150"/>
                <a:gd name="connsiteY3" fmla="*/ 19050 h 549275"/>
                <a:gd name="connsiteX4" fmla="*/ 177800 w 2343150"/>
                <a:gd name="connsiteY4" fmla="*/ 19050 h 549275"/>
                <a:gd name="connsiteX5" fmla="*/ 177800 w 2343150"/>
                <a:gd name="connsiteY5" fmla="*/ 53975 h 549275"/>
                <a:gd name="connsiteX6" fmla="*/ 228600 w 2343150"/>
                <a:gd name="connsiteY6" fmla="*/ 53975 h 549275"/>
                <a:gd name="connsiteX7" fmla="*/ 228600 w 2343150"/>
                <a:gd name="connsiteY7" fmla="*/ 73025 h 549275"/>
                <a:gd name="connsiteX8" fmla="*/ 228600 w 2343150"/>
                <a:gd name="connsiteY8" fmla="*/ 73025 h 549275"/>
                <a:gd name="connsiteX9" fmla="*/ 254000 w 2343150"/>
                <a:gd name="connsiteY9" fmla="*/ 73025 h 549275"/>
                <a:gd name="connsiteX10" fmla="*/ 254000 w 2343150"/>
                <a:gd name="connsiteY10" fmla="*/ 104775 h 549275"/>
                <a:gd name="connsiteX11" fmla="*/ 346075 w 2343150"/>
                <a:gd name="connsiteY11" fmla="*/ 104775 h 549275"/>
                <a:gd name="connsiteX12" fmla="*/ 346075 w 2343150"/>
                <a:gd name="connsiteY12" fmla="*/ 117475 h 549275"/>
                <a:gd name="connsiteX13" fmla="*/ 434975 w 2343150"/>
                <a:gd name="connsiteY13" fmla="*/ 117475 h 549275"/>
                <a:gd name="connsiteX14" fmla="*/ 434975 w 2343150"/>
                <a:gd name="connsiteY14" fmla="*/ 130175 h 549275"/>
                <a:gd name="connsiteX15" fmla="*/ 479425 w 2343150"/>
                <a:gd name="connsiteY15" fmla="*/ 130175 h 549275"/>
                <a:gd name="connsiteX16" fmla="*/ 479425 w 2343150"/>
                <a:gd name="connsiteY16" fmla="*/ 130175 h 549275"/>
                <a:gd name="connsiteX17" fmla="*/ 479425 w 2343150"/>
                <a:gd name="connsiteY17" fmla="*/ 130175 h 549275"/>
                <a:gd name="connsiteX18" fmla="*/ 479425 w 2343150"/>
                <a:gd name="connsiteY18" fmla="*/ 152400 h 549275"/>
                <a:gd name="connsiteX19" fmla="*/ 555625 w 2343150"/>
                <a:gd name="connsiteY19" fmla="*/ 152400 h 549275"/>
                <a:gd name="connsiteX20" fmla="*/ 555625 w 2343150"/>
                <a:gd name="connsiteY20" fmla="*/ 165100 h 549275"/>
                <a:gd name="connsiteX21" fmla="*/ 593725 w 2343150"/>
                <a:gd name="connsiteY21" fmla="*/ 165100 h 549275"/>
                <a:gd name="connsiteX22" fmla="*/ 593725 w 2343150"/>
                <a:gd name="connsiteY22" fmla="*/ 171450 h 549275"/>
                <a:gd name="connsiteX23" fmla="*/ 628650 w 2343150"/>
                <a:gd name="connsiteY23" fmla="*/ 171450 h 549275"/>
                <a:gd name="connsiteX24" fmla="*/ 628650 w 2343150"/>
                <a:gd name="connsiteY24" fmla="*/ 171450 h 549275"/>
                <a:gd name="connsiteX25" fmla="*/ 628650 w 2343150"/>
                <a:gd name="connsiteY25" fmla="*/ 206375 h 549275"/>
                <a:gd name="connsiteX26" fmla="*/ 628650 w 2343150"/>
                <a:gd name="connsiteY26" fmla="*/ 206375 h 549275"/>
                <a:gd name="connsiteX27" fmla="*/ 628650 w 2343150"/>
                <a:gd name="connsiteY27" fmla="*/ 206375 h 549275"/>
                <a:gd name="connsiteX28" fmla="*/ 657225 w 2343150"/>
                <a:gd name="connsiteY28" fmla="*/ 206375 h 549275"/>
                <a:gd name="connsiteX29" fmla="*/ 657225 w 2343150"/>
                <a:gd name="connsiteY29" fmla="*/ 228600 h 549275"/>
                <a:gd name="connsiteX30" fmla="*/ 657225 w 2343150"/>
                <a:gd name="connsiteY30" fmla="*/ 228600 h 549275"/>
                <a:gd name="connsiteX31" fmla="*/ 676275 w 2343150"/>
                <a:gd name="connsiteY31" fmla="*/ 228600 h 549275"/>
                <a:gd name="connsiteX32" fmla="*/ 676275 w 2343150"/>
                <a:gd name="connsiteY32" fmla="*/ 228600 h 549275"/>
                <a:gd name="connsiteX33" fmla="*/ 676275 w 2343150"/>
                <a:gd name="connsiteY33" fmla="*/ 228600 h 549275"/>
                <a:gd name="connsiteX34" fmla="*/ 695325 w 2343150"/>
                <a:gd name="connsiteY34" fmla="*/ 247650 h 549275"/>
                <a:gd name="connsiteX35" fmla="*/ 695325 w 2343150"/>
                <a:gd name="connsiteY35" fmla="*/ 247650 h 549275"/>
                <a:gd name="connsiteX36" fmla="*/ 714375 w 2343150"/>
                <a:gd name="connsiteY36" fmla="*/ 247650 h 549275"/>
                <a:gd name="connsiteX37" fmla="*/ 739775 w 2343150"/>
                <a:gd name="connsiteY37" fmla="*/ 247650 h 549275"/>
                <a:gd name="connsiteX38" fmla="*/ 739775 w 2343150"/>
                <a:gd name="connsiteY38" fmla="*/ 263525 h 549275"/>
                <a:gd name="connsiteX39" fmla="*/ 774700 w 2343150"/>
                <a:gd name="connsiteY39" fmla="*/ 263525 h 549275"/>
                <a:gd name="connsiteX40" fmla="*/ 774700 w 2343150"/>
                <a:gd name="connsiteY40" fmla="*/ 279400 h 549275"/>
                <a:gd name="connsiteX41" fmla="*/ 841375 w 2343150"/>
                <a:gd name="connsiteY41" fmla="*/ 279400 h 549275"/>
                <a:gd name="connsiteX42" fmla="*/ 841375 w 2343150"/>
                <a:gd name="connsiteY42" fmla="*/ 288925 h 549275"/>
                <a:gd name="connsiteX43" fmla="*/ 914400 w 2343150"/>
                <a:gd name="connsiteY43" fmla="*/ 288925 h 549275"/>
                <a:gd name="connsiteX44" fmla="*/ 914400 w 2343150"/>
                <a:gd name="connsiteY44" fmla="*/ 298450 h 549275"/>
                <a:gd name="connsiteX45" fmla="*/ 1019175 w 2343150"/>
                <a:gd name="connsiteY45" fmla="*/ 298450 h 549275"/>
                <a:gd name="connsiteX46" fmla="*/ 1019175 w 2343150"/>
                <a:gd name="connsiteY46" fmla="*/ 304800 h 549275"/>
                <a:gd name="connsiteX47" fmla="*/ 1066800 w 2343150"/>
                <a:gd name="connsiteY47" fmla="*/ 304800 h 549275"/>
                <a:gd name="connsiteX48" fmla="*/ 1066800 w 2343150"/>
                <a:gd name="connsiteY48" fmla="*/ 320675 h 549275"/>
                <a:gd name="connsiteX49" fmla="*/ 1098550 w 2343150"/>
                <a:gd name="connsiteY49" fmla="*/ 320675 h 549275"/>
                <a:gd name="connsiteX50" fmla="*/ 1098550 w 2343150"/>
                <a:gd name="connsiteY50" fmla="*/ 336550 h 549275"/>
                <a:gd name="connsiteX51" fmla="*/ 1244600 w 2343150"/>
                <a:gd name="connsiteY51" fmla="*/ 336550 h 549275"/>
                <a:gd name="connsiteX52" fmla="*/ 1244600 w 2343150"/>
                <a:gd name="connsiteY52" fmla="*/ 342900 h 549275"/>
                <a:gd name="connsiteX53" fmla="*/ 1323975 w 2343150"/>
                <a:gd name="connsiteY53" fmla="*/ 342900 h 549275"/>
                <a:gd name="connsiteX54" fmla="*/ 1323975 w 2343150"/>
                <a:gd name="connsiteY54" fmla="*/ 368300 h 549275"/>
                <a:gd name="connsiteX55" fmla="*/ 1406525 w 2343150"/>
                <a:gd name="connsiteY55" fmla="*/ 368300 h 549275"/>
                <a:gd name="connsiteX56" fmla="*/ 1406525 w 2343150"/>
                <a:gd name="connsiteY56" fmla="*/ 377825 h 549275"/>
                <a:gd name="connsiteX57" fmla="*/ 1447800 w 2343150"/>
                <a:gd name="connsiteY57" fmla="*/ 377825 h 549275"/>
                <a:gd name="connsiteX58" fmla="*/ 1447800 w 2343150"/>
                <a:gd name="connsiteY58" fmla="*/ 396875 h 549275"/>
                <a:gd name="connsiteX59" fmla="*/ 1460500 w 2343150"/>
                <a:gd name="connsiteY59" fmla="*/ 396875 h 549275"/>
                <a:gd name="connsiteX60" fmla="*/ 1460500 w 2343150"/>
                <a:gd name="connsiteY60" fmla="*/ 409575 h 549275"/>
                <a:gd name="connsiteX61" fmla="*/ 1498600 w 2343150"/>
                <a:gd name="connsiteY61" fmla="*/ 409575 h 549275"/>
                <a:gd name="connsiteX62" fmla="*/ 1498600 w 2343150"/>
                <a:gd name="connsiteY62" fmla="*/ 425450 h 549275"/>
                <a:gd name="connsiteX63" fmla="*/ 1708150 w 2343150"/>
                <a:gd name="connsiteY63" fmla="*/ 425450 h 549275"/>
                <a:gd name="connsiteX64" fmla="*/ 1714500 w 2343150"/>
                <a:gd name="connsiteY64" fmla="*/ 431800 h 549275"/>
                <a:gd name="connsiteX65" fmla="*/ 1803400 w 2343150"/>
                <a:gd name="connsiteY65" fmla="*/ 431800 h 549275"/>
                <a:gd name="connsiteX66" fmla="*/ 1803400 w 2343150"/>
                <a:gd name="connsiteY66" fmla="*/ 447675 h 549275"/>
                <a:gd name="connsiteX67" fmla="*/ 1892300 w 2343150"/>
                <a:gd name="connsiteY67" fmla="*/ 447675 h 549275"/>
                <a:gd name="connsiteX68" fmla="*/ 1892300 w 2343150"/>
                <a:gd name="connsiteY68" fmla="*/ 457200 h 549275"/>
                <a:gd name="connsiteX69" fmla="*/ 1962150 w 2343150"/>
                <a:gd name="connsiteY69" fmla="*/ 457200 h 549275"/>
                <a:gd name="connsiteX70" fmla="*/ 1962150 w 2343150"/>
                <a:gd name="connsiteY70" fmla="*/ 469900 h 549275"/>
                <a:gd name="connsiteX71" fmla="*/ 2012950 w 2343150"/>
                <a:gd name="connsiteY71" fmla="*/ 469900 h 549275"/>
                <a:gd name="connsiteX72" fmla="*/ 2012950 w 2343150"/>
                <a:gd name="connsiteY72" fmla="*/ 485775 h 549275"/>
                <a:gd name="connsiteX73" fmla="*/ 2041525 w 2343150"/>
                <a:gd name="connsiteY73" fmla="*/ 485775 h 549275"/>
                <a:gd name="connsiteX74" fmla="*/ 2047875 w 2343150"/>
                <a:gd name="connsiteY74" fmla="*/ 492125 h 549275"/>
                <a:gd name="connsiteX75" fmla="*/ 2146300 w 2343150"/>
                <a:gd name="connsiteY75" fmla="*/ 492125 h 549275"/>
                <a:gd name="connsiteX76" fmla="*/ 2146300 w 2343150"/>
                <a:gd name="connsiteY76" fmla="*/ 508000 h 549275"/>
                <a:gd name="connsiteX77" fmla="*/ 2165350 w 2343150"/>
                <a:gd name="connsiteY77" fmla="*/ 508000 h 549275"/>
                <a:gd name="connsiteX78" fmla="*/ 2165350 w 2343150"/>
                <a:gd name="connsiteY78" fmla="*/ 533400 h 549275"/>
                <a:gd name="connsiteX79" fmla="*/ 2184400 w 2343150"/>
                <a:gd name="connsiteY79" fmla="*/ 527050 h 549275"/>
                <a:gd name="connsiteX80" fmla="*/ 2184400 w 2343150"/>
                <a:gd name="connsiteY80" fmla="*/ 549275 h 549275"/>
                <a:gd name="connsiteX81" fmla="*/ 2343150 w 2343150"/>
                <a:gd name="connsiteY81" fmla="*/ 549275 h 549275"/>
                <a:gd name="connsiteX0" fmla="*/ 0 w 2343150"/>
                <a:gd name="connsiteY0" fmla="*/ 0 h 549275"/>
                <a:gd name="connsiteX1" fmla="*/ 142875 w 2343150"/>
                <a:gd name="connsiteY1" fmla="*/ 0 h 549275"/>
                <a:gd name="connsiteX2" fmla="*/ 142875 w 2343150"/>
                <a:gd name="connsiteY2" fmla="*/ 19050 h 549275"/>
                <a:gd name="connsiteX3" fmla="*/ 142875 w 2343150"/>
                <a:gd name="connsiteY3" fmla="*/ 19050 h 549275"/>
                <a:gd name="connsiteX4" fmla="*/ 177800 w 2343150"/>
                <a:gd name="connsiteY4" fmla="*/ 19050 h 549275"/>
                <a:gd name="connsiteX5" fmla="*/ 177800 w 2343150"/>
                <a:gd name="connsiteY5" fmla="*/ 53975 h 549275"/>
                <a:gd name="connsiteX6" fmla="*/ 228600 w 2343150"/>
                <a:gd name="connsiteY6" fmla="*/ 53975 h 549275"/>
                <a:gd name="connsiteX7" fmla="*/ 228600 w 2343150"/>
                <a:gd name="connsiteY7" fmla="*/ 73025 h 549275"/>
                <a:gd name="connsiteX8" fmla="*/ 228600 w 2343150"/>
                <a:gd name="connsiteY8" fmla="*/ 73025 h 549275"/>
                <a:gd name="connsiteX9" fmla="*/ 254000 w 2343150"/>
                <a:gd name="connsiteY9" fmla="*/ 73025 h 549275"/>
                <a:gd name="connsiteX10" fmla="*/ 254000 w 2343150"/>
                <a:gd name="connsiteY10" fmla="*/ 104775 h 549275"/>
                <a:gd name="connsiteX11" fmla="*/ 346075 w 2343150"/>
                <a:gd name="connsiteY11" fmla="*/ 104775 h 549275"/>
                <a:gd name="connsiteX12" fmla="*/ 346075 w 2343150"/>
                <a:gd name="connsiteY12" fmla="*/ 117475 h 549275"/>
                <a:gd name="connsiteX13" fmla="*/ 434975 w 2343150"/>
                <a:gd name="connsiteY13" fmla="*/ 117475 h 549275"/>
                <a:gd name="connsiteX14" fmla="*/ 434975 w 2343150"/>
                <a:gd name="connsiteY14" fmla="*/ 130175 h 549275"/>
                <a:gd name="connsiteX15" fmla="*/ 479425 w 2343150"/>
                <a:gd name="connsiteY15" fmla="*/ 130175 h 549275"/>
                <a:gd name="connsiteX16" fmla="*/ 479425 w 2343150"/>
                <a:gd name="connsiteY16" fmla="*/ 130175 h 549275"/>
                <a:gd name="connsiteX17" fmla="*/ 479425 w 2343150"/>
                <a:gd name="connsiteY17" fmla="*/ 130175 h 549275"/>
                <a:gd name="connsiteX18" fmla="*/ 479425 w 2343150"/>
                <a:gd name="connsiteY18" fmla="*/ 152400 h 549275"/>
                <a:gd name="connsiteX19" fmla="*/ 555625 w 2343150"/>
                <a:gd name="connsiteY19" fmla="*/ 152400 h 549275"/>
                <a:gd name="connsiteX20" fmla="*/ 555625 w 2343150"/>
                <a:gd name="connsiteY20" fmla="*/ 165100 h 549275"/>
                <a:gd name="connsiteX21" fmla="*/ 593725 w 2343150"/>
                <a:gd name="connsiteY21" fmla="*/ 165100 h 549275"/>
                <a:gd name="connsiteX22" fmla="*/ 593725 w 2343150"/>
                <a:gd name="connsiteY22" fmla="*/ 171450 h 549275"/>
                <a:gd name="connsiteX23" fmla="*/ 628650 w 2343150"/>
                <a:gd name="connsiteY23" fmla="*/ 171450 h 549275"/>
                <a:gd name="connsiteX24" fmla="*/ 628650 w 2343150"/>
                <a:gd name="connsiteY24" fmla="*/ 171450 h 549275"/>
                <a:gd name="connsiteX25" fmla="*/ 628650 w 2343150"/>
                <a:gd name="connsiteY25" fmla="*/ 206375 h 549275"/>
                <a:gd name="connsiteX26" fmla="*/ 628650 w 2343150"/>
                <a:gd name="connsiteY26" fmla="*/ 206375 h 549275"/>
                <a:gd name="connsiteX27" fmla="*/ 628650 w 2343150"/>
                <a:gd name="connsiteY27" fmla="*/ 206375 h 549275"/>
                <a:gd name="connsiteX28" fmla="*/ 657225 w 2343150"/>
                <a:gd name="connsiteY28" fmla="*/ 206375 h 549275"/>
                <a:gd name="connsiteX29" fmla="*/ 657225 w 2343150"/>
                <a:gd name="connsiteY29" fmla="*/ 228600 h 549275"/>
                <a:gd name="connsiteX30" fmla="*/ 657225 w 2343150"/>
                <a:gd name="connsiteY30" fmla="*/ 228600 h 549275"/>
                <a:gd name="connsiteX31" fmla="*/ 676275 w 2343150"/>
                <a:gd name="connsiteY31" fmla="*/ 228600 h 549275"/>
                <a:gd name="connsiteX32" fmla="*/ 676275 w 2343150"/>
                <a:gd name="connsiteY32" fmla="*/ 228600 h 549275"/>
                <a:gd name="connsiteX33" fmla="*/ 676275 w 2343150"/>
                <a:gd name="connsiteY33" fmla="*/ 228600 h 549275"/>
                <a:gd name="connsiteX34" fmla="*/ 695325 w 2343150"/>
                <a:gd name="connsiteY34" fmla="*/ 247650 h 549275"/>
                <a:gd name="connsiteX35" fmla="*/ 695325 w 2343150"/>
                <a:gd name="connsiteY35" fmla="*/ 247650 h 549275"/>
                <a:gd name="connsiteX36" fmla="*/ 714375 w 2343150"/>
                <a:gd name="connsiteY36" fmla="*/ 247650 h 549275"/>
                <a:gd name="connsiteX37" fmla="*/ 739775 w 2343150"/>
                <a:gd name="connsiteY37" fmla="*/ 247650 h 549275"/>
                <a:gd name="connsiteX38" fmla="*/ 739775 w 2343150"/>
                <a:gd name="connsiteY38" fmla="*/ 263525 h 549275"/>
                <a:gd name="connsiteX39" fmla="*/ 774700 w 2343150"/>
                <a:gd name="connsiteY39" fmla="*/ 263525 h 549275"/>
                <a:gd name="connsiteX40" fmla="*/ 774700 w 2343150"/>
                <a:gd name="connsiteY40" fmla="*/ 279400 h 549275"/>
                <a:gd name="connsiteX41" fmla="*/ 841375 w 2343150"/>
                <a:gd name="connsiteY41" fmla="*/ 279400 h 549275"/>
                <a:gd name="connsiteX42" fmla="*/ 841375 w 2343150"/>
                <a:gd name="connsiteY42" fmla="*/ 288925 h 549275"/>
                <a:gd name="connsiteX43" fmla="*/ 914400 w 2343150"/>
                <a:gd name="connsiteY43" fmla="*/ 288925 h 549275"/>
                <a:gd name="connsiteX44" fmla="*/ 914400 w 2343150"/>
                <a:gd name="connsiteY44" fmla="*/ 298450 h 549275"/>
                <a:gd name="connsiteX45" fmla="*/ 1019175 w 2343150"/>
                <a:gd name="connsiteY45" fmla="*/ 298450 h 549275"/>
                <a:gd name="connsiteX46" fmla="*/ 1019175 w 2343150"/>
                <a:gd name="connsiteY46" fmla="*/ 304800 h 549275"/>
                <a:gd name="connsiteX47" fmla="*/ 1066800 w 2343150"/>
                <a:gd name="connsiteY47" fmla="*/ 304800 h 549275"/>
                <a:gd name="connsiteX48" fmla="*/ 1066800 w 2343150"/>
                <a:gd name="connsiteY48" fmla="*/ 320675 h 549275"/>
                <a:gd name="connsiteX49" fmla="*/ 1098550 w 2343150"/>
                <a:gd name="connsiteY49" fmla="*/ 320675 h 549275"/>
                <a:gd name="connsiteX50" fmla="*/ 1098550 w 2343150"/>
                <a:gd name="connsiteY50" fmla="*/ 336550 h 549275"/>
                <a:gd name="connsiteX51" fmla="*/ 1244600 w 2343150"/>
                <a:gd name="connsiteY51" fmla="*/ 336550 h 549275"/>
                <a:gd name="connsiteX52" fmla="*/ 1244600 w 2343150"/>
                <a:gd name="connsiteY52" fmla="*/ 342900 h 549275"/>
                <a:gd name="connsiteX53" fmla="*/ 1323975 w 2343150"/>
                <a:gd name="connsiteY53" fmla="*/ 342900 h 549275"/>
                <a:gd name="connsiteX54" fmla="*/ 1323975 w 2343150"/>
                <a:gd name="connsiteY54" fmla="*/ 368300 h 549275"/>
                <a:gd name="connsiteX55" fmla="*/ 1406525 w 2343150"/>
                <a:gd name="connsiteY55" fmla="*/ 368300 h 549275"/>
                <a:gd name="connsiteX56" fmla="*/ 1406525 w 2343150"/>
                <a:gd name="connsiteY56" fmla="*/ 377825 h 549275"/>
                <a:gd name="connsiteX57" fmla="*/ 1447800 w 2343150"/>
                <a:gd name="connsiteY57" fmla="*/ 377825 h 549275"/>
                <a:gd name="connsiteX58" fmla="*/ 1447800 w 2343150"/>
                <a:gd name="connsiteY58" fmla="*/ 396875 h 549275"/>
                <a:gd name="connsiteX59" fmla="*/ 1460500 w 2343150"/>
                <a:gd name="connsiteY59" fmla="*/ 396875 h 549275"/>
                <a:gd name="connsiteX60" fmla="*/ 1460500 w 2343150"/>
                <a:gd name="connsiteY60" fmla="*/ 409575 h 549275"/>
                <a:gd name="connsiteX61" fmla="*/ 1498600 w 2343150"/>
                <a:gd name="connsiteY61" fmla="*/ 409575 h 549275"/>
                <a:gd name="connsiteX62" fmla="*/ 1498600 w 2343150"/>
                <a:gd name="connsiteY62" fmla="*/ 425450 h 549275"/>
                <a:gd name="connsiteX63" fmla="*/ 1708150 w 2343150"/>
                <a:gd name="connsiteY63" fmla="*/ 425450 h 549275"/>
                <a:gd name="connsiteX64" fmla="*/ 1714500 w 2343150"/>
                <a:gd name="connsiteY64" fmla="*/ 431800 h 549275"/>
                <a:gd name="connsiteX65" fmla="*/ 1803400 w 2343150"/>
                <a:gd name="connsiteY65" fmla="*/ 431800 h 549275"/>
                <a:gd name="connsiteX66" fmla="*/ 1803400 w 2343150"/>
                <a:gd name="connsiteY66" fmla="*/ 447675 h 549275"/>
                <a:gd name="connsiteX67" fmla="*/ 1892300 w 2343150"/>
                <a:gd name="connsiteY67" fmla="*/ 447675 h 549275"/>
                <a:gd name="connsiteX68" fmla="*/ 1892300 w 2343150"/>
                <a:gd name="connsiteY68" fmla="*/ 457200 h 549275"/>
                <a:gd name="connsiteX69" fmla="*/ 1962150 w 2343150"/>
                <a:gd name="connsiteY69" fmla="*/ 457200 h 549275"/>
                <a:gd name="connsiteX70" fmla="*/ 1962150 w 2343150"/>
                <a:gd name="connsiteY70" fmla="*/ 469900 h 549275"/>
                <a:gd name="connsiteX71" fmla="*/ 2012950 w 2343150"/>
                <a:gd name="connsiteY71" fmla="*/ 469900 h 549275"/>
                <a:gd name="connsiteX72" fmla="*/ 2012950 w 2343150"/>
                <a:gd name="connsiteY72" fmla="*/ 485775 h 549275"/>
                <a:gd name="connsiteX73" fmla="*/ 2041525 w 2343150"/>
                <a:gd name="connsiteY73" fmla="*/ 485775 h 549275"/>
                <a:gd name="connsiteX74" fmla="*/ 2047875 w 2343150"/>
                <a:gd name="connsiteY74" fmla="*/ 492125 h 549275"/>
                <a:gd name="connsiteX75" fmla="*/ 2146300 w 2343150"/>
                <a:gd name="connsiteY75" fmla="*/ 492125 h 549275"/>
                <a:gd name="connsiteX76" fmla="*/ 2146300 w 2343150"/>
                <a:gd name="connsiteY76" fmla="*/ 508000 h 549275"/>
                <a:gd name="connsiteX77" fmla="*/ 2165350 w 2343150"/>
                <a:gd name="connsiteY77" fmla="*/ 508000 h 549275"/>
                <a:gd name="connsiteX78" fmla="*/ 2168525 w 2343150"/>
                <a:gd name="connsiteY78" fmla="*/ 530225 h 549275"/>
                <a:gd name="connsiteX79" fmla="*/ 2184400 w 2343150"/>
                <a:gd name="connsiteY79" fmla="*/ 527050 h 549275"/>
                <a:gd name="connsiteX80" fmla="*/ 2184400 w 2343150"/>
                <a:gd name="connsiteY80" fmla="*/ 549275 h 549275"/>
                <a:gd name="connsiteX81" fmla="*/ 2343150 w 2343150"/>
                <a:gd name="connsiteY81" fmla="*/ 549275 h 549275"/>
                <a:gd name="connsiteX0" fmla="*/ 0 w 2343150"/>
                <a:gd name="connsiteY0" fmla="*/ 0 h 549275"/>
                <a:gd name="connsiteX1" fmla="*/ 142875 w 2343150"/>
                <a:gd name="connsiteY1" fmla="*/ 0 h 549275"/>
                <a:gd name="connsiteX2" fmla="*/ 142875 w 2343150"/>
                <a:gd name="connsiteY2" fmla="*/ 19050 h 549275"/>
                <a:gd name="connsiteX3" fmla="*/ 142875 w 2343150"/>
                <a:gd name="connsiteY3" fmla="*/ 19050 h 549275"/>
                <a:gd name="connsiteX4" fmla="*/ 177800 w 2343150"/>
                <a:gd name="connsiteY4" fmla="*/ 19050 h 549275"/>
                <a:gd name="connsiteX5" fmla="*/ 177800 w 2343150"/>
                <a:gd name="connsiteY5" fmla="*/ 53975 h 549275"/>
                <a:gd name="connsiteX6" fmla="*/ 228600 w 2343150"/>
                <a:gd name="connsiteY6" fmla="*/ 53975 h 549275"/>
                <a:gd name="connsiteX7" fmla="*/ 228600 w 2343150"/>
                <a:gd name="connsiteY7" fmla="*/ 73025 h 549275"/>
                <a:gd name="connsiteX8" fmla="*/ 228600 w 2343150"/>
                <a:gd name="connsiteY8" fmla="*/ 73025 h 549275"/>
                <a:gd name="connsiteX9" fmla="*/ 254000 w 2343150"/>
                <a:gd name="connsiteY9" fmla="*/ 73025 h 549275"/>
                <a:gd name="connsiteX10" fmla="*/ 254000 w 2343150"/>
                <a:gd name="connsiteY10" fmla="*/ 104775 h 549275"/>
                <a:gd name="connsiteX11" fmla="*/ 346075 w 2343150"/>
                <a:gd name="connsiteY11" fmla="*/ 104775 h 549275"/>
                <a:gd name="connsiteX12" fmla="*/ 346075 w 2343150"/>
                <a:gd name="connsiteY12" fmla="*/ 117475 h 549275"/>
                <a:gd name="connsiteX13" fmla="*/ 434975 w 2343150"/>
                <a:gd name="connsiteY13" fmla="*/ 117475 h 549275"/>
                <a:gd name="connsiteX14" fmla="*/ 434975 w 2343150"/>
                <a:gd name="connsiteY14" fmla="*/ 130175 h 549275"/>
                <a:gd name="connsiteX15" fmla="*/ 479425 w 2343150"/>
                <a:gd name="connsiteY15" fmla="*/ 130175 h 549275"/>
                <a:gd name="connsiteX16" fmla="*/ 479425 w 2343150"/>
                <a:gd name="connsiteY16" fmla="*/ 130175 h 549275"/>
                <a:gd name="connsiteX17" fmla="*/ 479425 w 2343150"/>
                <a:gd name="connsiteY17" fmla="*/ 130175 h 549275"/>
                <a:gd name="connsiteX18" fmla="*/ 479425 w 2343150"/>
                <a:gd name="connsiteY18" fmla="*/ 152400 h 549275"/>
                <a:gd name="connsiteX19" fmla="*/ 555625 w 2343150"/>
                <a:gd name="connsiteY19" fmla="*/ 152400 h 549275"/>
                <a:gd name="connsiteX20" fmla="*/ 555625 w 2343150"/>
                <a:gd name="connsiteY20" fmla="*/ 165100 h 549275"/>
                <a:gd name="connsiteX21" fmla="*/ 593725 w 2343150"/>
                <a:gd name="connsiteY21" fmla="*/ 165100 h 549275"/>
                <a:gd name="connsiteX22" fmla="*/ 593725 w 2343150"/>
                <a:gd name="connsiteY22" fmla="*/ 171450 h 549275"/>
                <a:gd name="connsiteX23" fmla="*/ 628650 w 2343150"/>
                <a:gd name="connsiteY23" fmla="*/ 171450 h 549275"/>
                <a:gd name="connsiteX24" fmla="*/ 628650 w 2343150"/>
                <a:gd name="connsiteY24" fmla="*/ 171450 h 549275"/>
                <a:gd name="connsiteX25" fmla="*/ 628650 w 2343150"/>
                <a:gd name="connsiteY25" fmla="*/ 206375 h 549275"/>
                <a:gd name="connsiteX26" fmla="*/ 628650 w 2343150"/>
                <a:gd name="connsiteY26" fmla="*/ 206375 h 549275"/>
                <a:gd name="connsiteX27" fmla="*/ 628650 w 2343150"/>
                <a:gd name="connsiteY27" fmla="*/ 206375 h 549275"/>
                <a:gd name="connsiteX28" fmla="*/ 657225 w 2343150"/>
                <a:gd name="connsiteY28" fmla="*/ 206375 h 549275"/>
                <a:gd name="connsiteX29" fmla="*/ 657225 w 2343150"/>
                <a:gd name="connsiteY29" fmla="*/ 228600 h 549275"/>
                <a:gd name="connsiteX30" fmla="*/ 657225 w 2343150"/>
                <a:gd name="connsiteY30" fmla="*/ 228600 h 549275"/>
                <a:gd name="connsiteX31" fmla="*/ 676275 w 2343150"/>
                <a:gd name="connsiteY31" fmla="*/ 228600 h 549275"/>
                <a:gd name="connsiteX32" fmla="*/ 676275 w 2343150"/>
                <a:gd name="connsiteY32" fmla="*/ 228600 h 549275"/>
                <a:gd name="connsiteX33" fmla="*/ 676275 w 2343150"/>
                <a:gd name="connsiteY33" fmla="*/ 228600 h 549275"/>
                <a:gd name="connsiteX34" fmla="*/ 695325 w 2343150"/>
                <a:gd name="connsiteY34" fmla="*/ 247650 h 549275"/>
                <a:gd name="connsiteX35" fmla="*/ 695325 w 2343150"/>
                <a:gd name="connsiteY35" fmla="*/ 247650 h 549275"/>
                <a:gd name="connsiteX36" fmla="*/ 714375 w 2343150"/>
                <a:gd name="connsiteY36" fmla="*/ 247650 h 549275"/>
                <a:gd name="connsiteX37" fmla="*/ 739775 w 2343150"/>
                <a:gd name="connsiteY37" fmla="*/ 247650 h 549275"/>
                <a:gd name="connsiteX38" fmla="*/ 739775 w 2343150"/>
                <a:gd name="connsiteY38" fmla="*/ 263525 h 549275"/>
                <a:gd name="connsiteX39" fmla="*/ 774700 w 2343150"/>
                <a:gd name="connsiteY39" fmla="*/ 263525 h 549275"/>
                <a:gd name="connsiteX40" fmla="*/ 774700 w 2343150"/>
                <a:gd name="connsiteY40" fmla="*/ 279400 h 549275"/>
                <a:gd name="connsiteX41" fmla="*/ 841375 w 2343150"/>
                <a:gd name="connsiteY41" fmla="*/ 279400 h 549275"/>
                <a:gd name="connsiteX42" fmla="*/ 841375 w 2343150"/>
                <a:gd name="connsiteY42" fmla="*/ 288925 h 549275"/>
                <a:gd name="connsiteX43" fmla="*/ 914400 w 2343150"/>
                <a:gd name="connsiteY43" fmla="*/ 288925 h 549275"/>
                <a:gd name="connsiteX44" fmla="*/ 914400 w 2343150"/>
                <a:gd name="connsiteY44" fmla="*/ 298450 h 549275"/>
                <a:gd name="connsiteX45" fmla="*/ 1019175 w 2343150"/>
                <a:gd name="connsiteY45" fmla="*/ 298450 h 549275"/>
                <a:gd name="connsiteX46" fmla="*/ 1019175 w 2343150"/>
                <a:gd name="connsiteY46" fmla="*/ 304800 h 549275"/>
                <a:gd name="connsiteX47" fmla="*/ 1066800 w 2343150"/>
                <a:gd name="connsiteY47" fmla="*/ 304800 h 549275"/>
                <a:gd name="connsiteX48" fmla="*/ 1066800 w 2343150"/>
                <a:gd name="connsiteY48" fmla="*/ 320675 h 549275"/>
                <a:gd name="connsiteX49" fmla="*/ 1098550 w 2343150"/>
                <a:gd name="connsiteY49" fmla="*/ 320675 h 549275"/>
                <a:gd name="connsiteX50" fmla="*/ 1098550 w 2343150"/>
                <a:gd name="connsiteY50" fmla="*/ 336550 h 549275"/>
                <a:gd name="connsiteX51" fmla="*/ 1244600 w 2343150"/>
                <a:gd name="connsiteY51" fmla="*/ 336550 h 549275"/>
                <a:gd name="connsiteX52" fmla="*/ 1244600 w 2343150"/>
                <a:gd name="connsiteY52" fmla="*/ 342900 h 549275"/>
                <a:gd name="connsiteX53" fmla="*/ 1323975 w 2343150"/>
                <a:gd name="connsiteY53" fmla="*/ 342900 h 549275"/>
                <a:gd name="connsiteX54" fmla="*/ 1323975 w 2343150"/>
                <a:gd name="connsiteY54" fmla="*/ 368300 h 549275"/>
                <a:gd name="connsiteX55" fmla="*/ 1406525 w 2343150"/>
                <a:gd name="connsiteY55" fmla="*/ 368300 h 549275"/>
                <a:gd name="connsiteX56" fmla="*/ 1406525 w 2343150"/>
                <a:gd name="connsiteY56" fmla="*/ 377825 h 549275"/>
                <a:gd name="connsiteX57" fmla="*/ 1447800 w 2343150"/>
                <a:gd name="connsiteY57" fmla="*/ 377825 h 549275"/>
                <a:gd name="connsiteX58" fmla="*/ 1447800 w 2343150"/>
                <a:gd name="connsiteY58" fmla="*/ 396875 h 549275"/>
                <a:gd name="connsiteX59" fmla="*/ 1460500 w 2343150"/>
                <a:gd name="connsiteY59" fmla="*/ 396875 h 549275"/>
                <a:gd name="connsiteX60" fmla="*/ 1460500 w 2343150"/>
                <a:gd name="connsiteY60" fmla="*/ 409575 h 549275"/>
                <a:gd name="connsiteX61" fmla="*/ 1498600 w 2343150"/>
                <a:gd name="connsiteY61" fmla="*/ 409575 h 549275"/>
                <a:gd name="connsiteX62" fmla="*/ 1498600 w 2343150"/>
                <a:gd name="connsiteY62" fmla="*/ 425450 h 549275"/>
                <a:gd name="connsiteX63" fmla="*/ 1708150 w 2343150"/>
                <a:gd name="connsiteY63" fmla="*/ 425450 h 549275"/>
                <a:gd name="connsiteX64" fmla="*/ 1714500 w 2343150"/>
                <a:gd name="connsiteY64" fmla="*/ 431800 h 549275"/>
                <a:gd name="connsiteX65" fmla="*/ 1803400 w 2343150"/>
                <a:gd name="connsiteY65" fmla="*/ 431800 h 549275"/>
                <a:gd name="connsiteX66" fmla="*/ 1803400 w 2343150"/>
                <a:gd name="connsiteY66" fmla="*/ 447675 h 549275"/>
                <a:gd name="connsiteX67" fmla="*/ 1892300 w 2343150"/>
                <a:gd name="connsiteY67" fmla="*/ 447675 h 549275"/>
                <a:gd name="connsiteX68" fmla="*/ 1892300 w 2343150"/>
                <a:gd name="connsiteY68" fmla="*/ 457200 h 549275"/>
                <a:gd name="connsiteX69" fmla="*/ 1962150 w 2343150"/>
                <a:gd name="connsiteY69" fmla="*/ 457200 h 549275"/>
                <a:gd name="connsiteX70" fmla="*/ 1962150 w 2343150"/>
                <a:gd name="connsiteY70" fmla="*/ 469900 h 549275"/>
                <a:gd name="connsiteX71" fmla="*/ 2012950 w 2343150"/>
                <a:gd name="connsiteY71" fmla="*/ 469900 h 549275"/>
                <a:gd name="connsiteX72" fmla="*/ 2012950 w 2343150"/>
                <a:gd name="connsiteY72" fmla="*/ 485775 h 549275"/>
                <a:gd name="connsiteX73" fmla="*/ 2041525 w 2343150"/>
                <a:gd name="connsiteY73" fmla="*/ 485775 h 549275"/>
                <a:gd name="connsiteX74" fmla="*/ 2047875 w 2343150"/>
                <a:gd name="connsiteY74" fmla="*/ 492125 h 549275"/>
                <a:gd name="connsiteX75" fmla="*/ 2146300 w 2343150"/>
                <a:gd name="connsiteY75" fmla="*/ 492125 h 549275"/>
                <a:gd name="connsiteX76" fmla="*/ 2146300 w 2343150"/>
                <a:gd name="connsiteY76" fmla="*/ 508000 h 549275"/>
                <a:gd name="connsiteX77" fmla="*/ 2165350 w 2343150"/>
                <a:gd name="connsiteY77" fmla="*/ 508000 h 549275"/>
                <a:gd name="connsiteX78" fmla="*/ 2168525 w 2343150"/>
                <a:gd name="connsiteY78" fmla="*/ 530225 h 549275"/>
                <a:gd name="connsiteX79" fmla="*/ 2187575 w 2343150"/>
                <a:gd name="connsiteY79" fmla="*/ 533400 h 549275"/>
                <a:gd name="connsiteX80" fmla="*/ 2184400 w 2343150"/>
                <a:gd name="connsiteY80" fmla="*/ 549275 h 549275"/>
                <a:gd name="connsiteX81" fmla="*/ 2343150 w 2343150"/>
                <a:gd name="connsiteY81" fmla="*/ 549275 h 549275"/>
                <a:gd name="connsiteX0" fmla="*/ 0 w 2343150"/>
                <a:gd name="connsiteY0" fmla="*/ 0 h 549275"/>
                <a:gd name="connsiteX1" fmla="*/ 142875 w 2343150"/>
                <a:gd name="connsiteY1" fmla="*/ 0 h 549275"/>
                <a:gd name="connsiteX2" fmla="*/ 142875 w 2343150"/>
                <a:gd name="connsiteY2" fmla="*/ 19050 h 549275"/>
                <a:gd name="connsiteX3" fmla="*/ 142875 w 2343150"/>
                <a:gd name="connsiteY3" fmla="*/ 19050 h 549275"/>
                <a:gd name="connsiteX4" fmla="*/ 177800 w 2343150"/>
                <a:gd name="connsiteY4" fmla="*/ 19050 h 549275"/>
                <a:gd name="connsiteX5" fmla="*/ 177800 w 2343150"/>
                <a:gd name="connsiteY5" fmla="*/ 53975 h 549275"/>
                <a:gd name="connsiteX6" fmla="*/ 228600 w 2343150"/>
                <a:gd name="connsiteY6" fmla="*/ 53975 h 549275"/>
                <a:gd name="connsiteX7" fmla="*/ 228600 w 2343150"/>
                <a:gd name="connsiteY7" fmla="*/ 73025 h 549275"/>
                <a:gd name="connsiteX8" fmla="*/ 228600 w 2343150"/>
                <a:gd name="connsiteY8" fmla="*/ 73025 h 549275"/>
                <a:gd name="connsiteX9" fmla="*/ 254000 w 2343150"/>
                <a:gd name="connsiteY9" fmla="*/ 73025 h 549275"/>
                <a:gd name="connsiteX10" fmla="*/ 254000 w 2343150"/>
                <a:gd name="connsiteY10" fmla="*/ 104775 h 549275"/>
                <a:gd name="connsiteX11" fmla="*/ 346075 w 2343150"/>
                <a:gd name="connsiteY11" fmla="*/ 104775 h 549275"/>
                <a:gd name="connsiteX12" fmla="*/ 346075 w 2343150"/>
                <a:gd name="connsiteY12" fmla="*/ 117475 h 549275"/>
                <a:gd name="connsiteX13" fmla="*/ 434975 w 2343150"/>
                <a:gd name="connsiteY13" fmla="*/ 117475 h 549275"/>
                <a:gd name="connsiteX14" fmla="*/ 434975 w 2343150"/>
                <a:gd name="connsiteY14" fmla="*/ 130175 h 549275"/>
                <a:gd name="connsiteX15" fmla="*/ 479425 w 2343150"/>
                <a:gd name="connsiteY15" fmla="*/ 130175 h 549275"/>
                <a:gd name="connsiteX16" fmla="*/ 479425 w 2343150"/>
                <a:gd name="connsiteY16" fmla="*/ 130175 h 549275"/>
                <a:gd name="connsiteX17" fmla="*/ 479425 w 2343150"/>
                <a:gd name="connsiteY17" fmla="*/ 130175 h 549275"/>
                <a:gd name="connsiteX18" fmla="*/ 479425 w 2343150"/>
                <a:gd name="connsiteY18" fmla="*/ 152400 h 549275"/>
                <a:gd name="connsiteX19" fmla="*/ 555625 w 2343150"/>
                <a:gd name="connsiteY19" fmla="*/ 152400 h 549275"/>
                <a:gd name="connsiteX20" fmla="*/ 555625 w 2343150"/>
                <a:gd name="connsiteY20" fmla="*/ 165100 h 549275"/>
                <a:gd name="connsiteX21" fmla="*/ 593725 w 2343150"/>
                <a:gd name="connsiteY21" fmla="*/ 165100 h 549275"/>
                <a:gd name="connsiteX22" fmla="*/ 593725 w 2343150"/>
                <a:gd name="connsiteY22" fmla="*/ 171450 h 549275"/>
                <a:gd name="connsiteX23" fmla="*/ 628650 w 2343150"/>
                <a:gd name="connsiteY23" fmla="*/ 171450 h 549275"/>
                <a:gd name="connsiteX24" fmla="*/ 628650 w 2343150"/>
                <a:gd name="connsiteY24" fmla="*/ 171450 h 549275"/>
                <a:gd name="connsiteX25" fmla="*/ 628650 w 2343150"/>
                <a:gd name="connsiteY25" fmla="*/ 206375 h 549275"/>
                <a:gd name="connsiteX26" fmla="*/ 628650 w 2343150"/>
                <a:gd name="connsiteY26" fmla="*/ 206375 h 549275"/>
                <a:gd name="connsiteX27" fmla="*/ 628650 w 2343150"/>
                <a:gd name="connsiteY27" fmla="*/ 206375 h 549275"/>
                <a:gd name="connsiteX28" fmla="*/ 657225 w 2343150"/>
                <a:gd name="connsiteY28" fmla="*/ 206375 h 549275"/>
                <a:gd name="connsiteX29" fmla="*/ 657225 w 2343150"/>
                <a:gd name="connsiteY29" fmla="*/ 228600 h 549275"/>
                <a:gd name="connsiteX30" fmla="*/ 657225 w 2343150"/>
                <a:gd name="connsiteY30" fmla="*/ 228600 h 549275"/>
                <a:gd name="connsiteX31" fmla="*/ 676275 w 2343150"/>
                <a:gd name="connsiteY31" fmla="*/ 228600 h 549275"/>
                <a:gd name="connsiteX32" fmla="*/ 676275 w 2343150"/>
                <a:gd name="connsiteY32" fmla="*/ 228600 h 549275"/>
                <a:gd name="connsiteX33" fmla="*/ 676275 w 2343150"/>
                <a:gd name="connsiteY33" fmla="*/ 228600 h 549275"/>
                <a:gd name="connsiteX34" fmla="*/ 695325 w 2343150"/>
                <a:gd name="connsiteY34" fmla="*/ 247650 h 549275"/>
                <a:gd name="connsiteX35" fmla="*/ 695325 w 2343150"/>
                <a:gd name="connsiteY35" fmla="*/ 247650 h 549275"/>
                <a:gd name="connsiteX36" fmla="*/ 714375 w 2343150"/>
                <a:gd name="connsiteY36" fmla="*/ 247650 h 549275"/>
                <a:gd name="connsiteX37" fmla="*/ 739775 w 2343150"/>
                <a:gd name="connsiteY37" fmla="*/ 247650 h 549275"/>
                <a:gd name="connsiteX38" fmla="*/ 739775 w 2343150"/>
                <a:gd name="connsiteY38" fmla="*/ 263525 h 549275"/>
                <a:gd name="connsiteX39" fmla="*/ 774700 w 2343150"/>
                <a:gd name="connsiteY39" fmla="*/ 263525 h 549275"/>
                <a:gd name="connsiteX40" fmla="*/ 774700 w 2343150"/>
                <a:gd name="connsiteY40" fmla="*/ 279400 h 549275"/>
                <a:gd name="connsiteX41" fmla="*/ 841375 w 2343150"/>
                <a:gd name="connsiteY41" fmla="*/ 279400 h 549275"/>
                <a:gd name="connsiteX42" fmla="*/ 841375 w 2343150"/>
                <a:gd name="connsiteY42" fmla="*/ 288925 h 549275"/>
                <a:gd name="connsiteX43" fmla="*/ 914400 w 2343150"/>
                <a:gd name="connsiteY43" fmla="*/ 288925 h 549275"/>
                <a:gd name="connsiteX44" fmla="*/ 914400 w 2343150"/>
                <a:gd name="connsiteY44" fmla="*/ 298450 h 549275"/>
                <a:gd name="connsiteX45" fmla="*/ 1019175 w 2343150"/>
                <a:gd name="connsiteY45" fmla="*/ 298450 h 549275"/>
                <a:gd name="connsiteX46" fmla="*/ 1019175 w 2343150"/>
                <a:gd name="connsiteY46" fmla="*/ 304800 h 549275"/>
                <a:gd name="connsiteX47" fmla="*/ 1066800 w 2343150"/>
                <a:gd name="connsiteY47" fmla="*/ 304800 h 549275"/>
                <a:gd name="connsiteX48" fmla="*/ 1066800 w 2343150"/>
                <a:gd name="connsiteY48" fmla="*/ 320675 h 549275"/>
                <a:gd name="connsiteX49" fmla="*/ 1098550 w 2343150"/>
                <a:gd name="connsiteY49" fmla="*/ 320675 h 549275"/>
                <a:gd name="connsiteX50" fmla="*/ 1098550 w 2343150"/>
                <a:gd name="connsiteY50" fmla="*/ 336550 h 549275"/>
                <a:gd name="connsiteX51" fmla="*/ 1244600 w 2343150"/>
                <a:gd name="connsiteY51" fmla="*/ 336550 h 549275"/>
                <a:gd name="connsiteX52" fmla="*/ 1244600 w 2343150"/>
                <a:gd name="connsiteY52" fmla="*/ 342900 h 549275"/>
                <a:gd name="connsiteX53" fmla="*/ 1323975 w 2343150"/>
                <a:gd name="connsiteY53" fmla="*/ 342900 h 549275"/>
                <a:gd name="connsiteX54" fmla="*/ 1323975 w 2343150"/>
                <a:gd name="connsiteY54" fmla="*/ 368300 h 549275"/>
                <a:gd name="connsiteX55" fmla="*/ 1406525 w 2343150"/>
                <a:gd name="connsiteY55" fmla="*/ 368300 h 549275"/>
                <a:gd name="connsiteX56" fmla="*/ 1406525 w 2343150"/>
                <a:gd name="connsiteY56" fmla="*/ 377825 h 549275"/>
                <a:gd name="connsiteX57" fmla="*/ 1447800 w 2343150"/>
                <a:gd name="connsiteY57" fmla="*/ 377825 h 549275"/>
                <a:gd name="connsiteX58" fmla="*/ 1447800 w 2343150"/>
                <a:gd name="connsiteY58" fmla="*/ 396875 h 549275"/>
                <a:gd name="connsiteX59" fmla="*/ 1460500 w 2343150"/>
                <a:gd name="connsiteY59" fmla="*/ 396875 h 549275"/>
                <a:gd name="connsiteX60" fmla="*/ 1460500 w 2343150"/>
                <a:gd name="connsiteY60" fmla="*/ 409575 h 549275"/>
                <a:gd name="connsiteX61" fmla="*/ 1498600 w 2343150"/>
                <a:gd name="connsiteY61" fmla="*/ 409575 h 549275"/>
                <a:gd name="connsiteX62" fmla="*/ 1498600 w 2343150"/>
                <a:gd name="connsiteY62" fmla="*/ 425450 h 549275"/>
                <a:gd name="connsiteX63" fmla="*/ 1708150 w 2343150"/>
                <a:gd name="connsiteY63" fmla="*/ 425450 h 549275"/>
                <a:gd name="connsiteX64" fmla="*/ 1714500 w 2343150"/>
                <a:gd name="connsiteY64" fmla="*/ 431800 h 549275"/>
                <a:gd name="connsiteX65" fmla="*/ 1803400 w 2343150"/>
                <a:gd name="connsiteY65" fmla="*/ 431800 h 549275"/>
                <a:gd name="connsiteX66" fmla="*/ 1803400 w 2343150"/>
                <a:gd name="connsiteY66" fmla="*/ 447675 h 549275"/>
                <a:gd name="connsiteX67" fmla="*/ 1892300 w 2343150"/>
                <a:gd name="connsiteY67" fmla="*/ 447675 h 549275"/>
                <a:gd name="connsiteX68" fmla="*/ 1892300 w 2343150"/>
                <a:gd name="connsiteY68" fmla="*/ 457200 h 549275"/>
                <a:gd name="connsiteX69" fmla="*/ 1962150 w 2343150"/>
                <a:gd name="connsiteY69" fmla="*/ 457200 h 549275"/>
                <a:gd name="connsiteX70" fmla="*/ 1962150 w 2343150"/>
                <a:gd name="connsiteY70" fmla="*/ 469900 h 549275"/>
                <a:gd name="connsiteX71" fmla="*/ 2012950 w 2343150"/>
                <a:gd name="connsiteY71" fmla="*/ 469900 h 549275"/>
                <a:gd name="connsiteX72" fmla="*/ 2012950 w 2343150"/>
                <a:gd name="connsiteY72" fmla="*/ 485775 h 549275"/>
                <a:gd name="connsiteX73" fmla="*/ 2041525 w 2343150"/>
                <a:gd name="connsiteY73" fmla="*/ 485775 h 549275"/>
                <a:gd name="connsiteX74" fmla="*/ 2047875 w 2343150"/>
                <a:gd name="connsiteY74" fmla="*/ 492125 h 549275"/>
                <a:gd name="connsiteX75" fmla="*/ 2146300 w 2343150"/>
                <a:gd name="connsiteY75" fmla="*/ 492125 h 549275"/>
                <a:gd name="connsiteX76" fmla="*/ 2146300 w 2343150"/>
                <a:gd name="connsiteY76" fmla="*/ 508000 h 549275"/>
                <a:gd name="connsiteX77" fmla="*/ 2165350 w 2343150"/>
                <a:gd name="connsiteY77" fmla="*/ 508000 h 549275"/>
                <a:gd name="connsiteX78" fmla="*/ 2168525 w 2343150"/>
                <a:gd name="connsiteY78" fmla="*/ 530225 h 549275"/>
                <a:gd name="connsiteX79" fmla="*/ 2187575 w 2343150"/>
                <a:gd name="connsiteY79" fmla="*/ 533400 h 549275"/>
                <a:gd name="connsiteX80" fmla="*/ 2193925 w 2343150"/>
                <a:gd name="connsiteY80" fmla="*/ 549275 h 549275"/>
                <a:gd name="connsiteX81" fmla="*/ 2343150 w 2343150"/>
                <a:gd name="connsiteY81" fmla="*/ 549275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343150" h="549275">
                  <a:moveTo>
                    <a:pt x="0" y="0"/>
                  </a:moveTo>
                  <a:lnTo>
                    <a:pt x="142875" y="0"/>
                  </a:lnTo>
                  <a:lnTo>
                    <a:pt x="142875" y="19050"/>
                  </a:lnTo>
                  <a:lnTo>
                    <a:pt x="142875" y="19050"/>
                  </a:lnTo>
                  <a:lnTo>
                    <a:pt x="177800" y="19050"/>
                  </a:lnTo>
                  <a:lnTo>
                    <a:pt x="177800" y="53975"/>
                  </a:lnTo>
                  <a:lnTo>
                    <a:pt x="228600" y="53975"/>
                  </a:lnTo>
                  <a:lnTo>
                    <a:pt x="228600" y="73025"/>
                  </a:lnTo>
                  <a:lnTo>
                    <a:pt x="228600" y="73025"/>
                  </a:lnTo>
                  <a:lnTo>
                    <a:pt x="254000" y="73025"/>
                  </a:lnTo>
                  <a:lnTo>
                    <a:pt x="254000" y="104775"/>
                  </a:lnTo>
                  <a:lnTo>
                    <a:pt x="346075" y="104775"/>
                  </a:lnTo>
                  <a:lnTo>
                    <a:pt x="346075" y="117475"/>
                  </a:lnTo>
                  <a:lnTo>
                    <a:pt x="434975" y="117475"/>
                  </a:lnTo>
                  <a:lnTo>
                    <a:pt x="434975" y="130175"/>
                  </a:lnTo>
                  <a:lnTo>
                    <a:pt x="479425" y="130175"/>
                  </a:lnTo>
                  <a:lnTo>
                    <a:pt x="479425" y="130175"/>
                  </a:lnTo>
                  <a:lnTo>
                    <a:pt x="479425" y="130175"/>
                  </a:lnTo>
                  <a:lnTo>
                    <a:pt x="479425" y="152400"/>
                  </a:lnTo>
                  <a:lnTo>
                    <a:pt x="555625" y="152400"/>
                  </a:lnTo>
                  <a:lnTo>
                    <a:pt x="555625" y="165100"/>
                  </a:lnTo>
                  <a:lnTo>
                    <a:pt x="593725" y="165100"/>
                  </a:lnTo>
                  <a:lnTo>
                    <a:pt x="593725" y="171450"/>
                  </a:lnTo>
                  <a:lnTo>
                    <a:pt x="628650" y="171450"/>
                  </a:lnTo>
                  <a:lnTo>
                    <a:pt x="628650" y="171450"/>
                  </a:lnTo>
                  <a:lnTo>
                    <a:pt x="628650" y="206375"/>
                  </a:lnTo>
                  <a:lnTo>
                    <a:pt x="628650" y="206375"/>
                  </a:lnTo>
                  <a:lnTo>
                    <a:pt x="628650" y="206375"/>
                  </a:lnTo>
                  <a:lnTo>
                    <a:pt x="657225" y="206375"/>
                  </a:lnTo>
                  <a:lnTo>
                    <a:pt x="657225" y="228600"/>
                  </a:lnTo>
                  <a:lnTo>
                    <a:pt x="657225" y="228600"/>
                  </a:lnTo>
                  <a:lnTo>
                    <a:pt x="676275" y="228600"/>
                  </a:lnTo>
                  <a:lnTo>
                    <a:pt x="676275" y="228600"/>
                  </a:lnTo>
                  <a:lnTo>
                    <a:pt x="676275" y="228600"/>
                  </a:lnTo>
                  <a:lnTo>
                    <a:pt x="695325" y="247650"/>
                  </a:lnTo>
                  <a:lnTo>
                    <a:pt x="695325" y="247650"/>
                  </a:lnTo>
                  <a:lnTo>
                    <a:pt x="714375" y="247650"/>
                  </a:lnTo>
                  <a:lnTo>
                    <a:pt x="739775" y="247650"/>
                  </a:lnTo>
                  <a:lnTo>
                    <a:pt x="739775" y="263525"/>
                  </a:lnTo>
                  <a:lnTo>
                    <a:pt x="774700" y="263525"/>
                  </a:lnTo>
                  <a:lnTo>
                    <a:pt x="774700" y="279400"/>
                  </a:lnTo>
                  <a:lnTo>
                    <a:pt x="841375" y="279400"/>
                  </a:lnTo>
                  <a:lnTo>
                    <a:pt x="841375" y="288925"/>
                  </a:lnTo>
                  <a:lnTo>
                    <a:pt x="914400" y="288925"/>
                  </a:lnTo>
                  <a:lnTo>
                    <a:pt x="914400" y="298450"/>
                  </a:lnTo>
                  <a:lnTo>
                    <a:pt x="1019175" y="298450"/>
                  </a:lnTo>
                  <a:lnTo>
                    <a:pt x="1019175" y="304800"/>
                  </a:lnTo>
                  <a:lnTo>
                    <a:pt x="1066800" y="304800"/>
                  </a:lnTo>
                  <a:lnTo>
                    <a:pt x="1066800" y="320675"/>
                  </a:lnTo>
                  <a:lnTo>
                    <a:pt x="1098550" y="320675"/>
                  </a:lnTo>
                  <a:lnTo>
                    <a:pt x="1098550" y="336550"/>
                  </a:lnTo>
                  <a:lnTo>
                    <a:pt x="1244600" y="336550"/>
                  </a:lnTo>
                  <a:lnTo>
                    <a:pt x="1244600" y="342900"/>
                  </a:lnTo>
                  <a:lnTo>
                    <a:pt x="1323975" y="342900"/>
                  </a:lnTo>
                  <a:lnTo>
                    <a:pt x="1323975" y="368300"/>
                  </a:lnTo>
                  <a:lnTo>
                    <a:pt x="1406525" y="368300"/>
                  </a:lnTo>
                  <a:lnTo>
                    <a:pt x="1406525" y="377825"/>
                  </a:lnTo>
                  <a:lnTo>
                    <a:pt x="1447800" y="377825"/>
                  </a:lnTo>
                  <a:lnTo>
                    <a:pt x="1447800" y="396875"/>
                  </a:lnTo>
                  <a:lnTo>
                    <a:pt x="1460500" y="396875"/>
                  </a:lnTo>
                  <a:lnTo>
                    <a:pt x="1460500" y="409575"/>
                  </a:lnTo>
                  <a:lnTo>
                    <a:pt x="1498600" y="409575"/>
                  </a:lnTo>
                  <a:lnTo>
                    <a:pt x="1498600" y="425450"/>
                  </a:lnTo>
                  <a:lnTo>
                    <a:pt x="1708150" y="425450"/>
                  </a:lnTo>
                  <a:lnTo>
                    <a:pt x="1714500" y="431800"/>
                  </a:lnTo>
                  <a:lnTo>
                    <a:pt x="1803400" y="431800"/>
                  </a:lnTo>
                  <a:lnTo>
                    <a:pt x="1803400" y="447675"/>
                  </a:lnTo>
                  <a:lnTo>
                    <a:pt x="1892300" y="447675"/>
                  </a:lnTo>
                  <a:lnTo>
                    <a:pt x="1892300" y="457200"/>
                  </a:lnTo>
                  <a:lnTo>
                    <a:pt x="1962150" y="457200"/>
                  </a:lnTo>
                  <a:lnTo>
                    <a:pt x="1962150" y="469900"/>
                  </a:lnTo>
                  <a:lnTo>
                    <a:pt x="2012950" y="469900"/>
                  </a:lnTo>
                  <a:lnTo>
                    <a:pt x="2012950" y="485775"/>
                  </a:lnTo>
                  <a:lnTo>
                    <a:pt x="2041525" y="485775"/>
                  </a:lnTo>
                  <a:lnTo>
                    <a:pt x="2047875" y="492125"/>
                  </a:lnTo>
                  <a:lnTo>
                    <a:pt x="2146300" y="492125"/>
                  </a:lnTo>
                  <a:lnTo>
                    <a:pt x="2146300" y="508000"/>
                  </a:lnTo>
                  <a:lnTo>
                    <a:pt x="2165350" y="508000"/>
                  </a:lnTo>
                  <a:lnTo>
                    <a:pt x="2168525" y="530225"/>
                  </a:lnTo>
                  <a:lnTo>
                    <a:pt x="2187575" y="533400"/>
                  </a:lnTo>
                  <a:lnTo>
                    <a:pt x="2193925" y="549275"/>
                  </a:lnTo>
                  <a:lnTo>
                    <a:pt x="2343150" y="549275"/>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9523" name="Group 9522">
            <a:extLst>
              <a:ext uri="{FF2B5EF4-FFF2-40B4-BE49-F238E27FC236}">
                <a16:creationId xmlns:a16="http://schemas.microsoft.com/office/drawing/2014/main" id="{1F7700D6-147C-73B3-FA08-1C3AD32E698E}"/>
              </a:ext>
            </a:extLst>
          </p:cNvPr>
          <p:cNvGrpSpPr/>
          <p:nvPr/>
        </p:nvGrpSpPr>
        <p:grpSpPr>
          <a:xfrm>
            <a:off x="6982823" y="3142421"/>
            <a:ext cx="3898900" cy="570864"/>
            <a:chOff x="6982823" y="3032761"/>
            <a:chExt cx="3898900" cy="570864"/>
          </a:xfrm>
        </p:grpSpPr>
        <p:sp>
          <p:nvSpPr>
            <p:cNvPr id="9403" name="Oval 9402">
              <a:extLst>
                <a:ext uri="{FF2B5EF4-FFF2-40B4-BE49-F238E27FC236}">
                  <a16:creationId xmlns:a16="http://schemas.microsoft.com/office/drawing/2014/main" id="{708CFB68-1E00-8DFF-639D-9546605FD385}"/>
                </a:ext>
              </a:extLst>
            </p:cNvPr>
            <p:cNvSpPr/>
            <p:nvPr/>
          </p:nvSpPr>
          <p:spPr bwMode="auto">
            <a:xfrm>
              <a:off x="6982823" y="3035936"/>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70" name="Oval 9469">
              <a:extLst>
                <a:ext uri="{FF2B5EF4-FFF2-40B4-BE49-F238E27FC236}">
                  <a16:creationId xmlns:a16="http://schemas.microsoft.com/office/drawing/2014/main" id="{2B73CD03-9131-DA62-9B44-6FB45B73F8D5}"/>
                </a:ext>
              </a:extLst>
            </p:cNvPr>
            <p:cNvSpPr/>
            <p:nvPr/>
          </p:nvSpPr>
          <p:spPr bwMode="auto">
            <a:xfrm>
              <a:off x="7112998" y="3032761"/>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71" name="Oval 9470">
              <a:extLst>
                <a:ext uri="{FF2B5EF4-FFF2-40B4-BE49-F238E27FC236}">
                  <a16:creationId xmlns:a16="http://schemas.microsoft.com/office/drawing/2014/main" id="{4E20C0EA-A3DF-0D40-12D1-0AB1CDE374DF}"/>
                </a:ext>
              </a:extLst>
            </p:cNvPr>
            <p:cNvSpPr/>
            <p:nvPr/>
          </p:nvSpPr>
          <p:spPr bwMode="auto">
            <a:xfrm>
              <a:off x="7141573" y="3035936"/>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72" name="Oval 9471">
              <a:extLst>
                <a:ext uri="{FF2B5EF4-FFF2-40B4-BE49-F238E27FC236}">
                  <a16:creationId xmlns:a16="http://schemas.microsoft.com/office/drawing/2014/main" id="{7C4AE51A-FF57-EAD7-93DB-94440E4E4ED6}"/>
                </a:ext>
              </a:extLst>
            </p:cNvPr>
            <p:cNvSpPr/>
            <p:nvPr/>
          </p:nvSpPr>
          <p:spPr bwMode="auto">
            <a:xfrm>
              <a:off x="7163798" y="3054986"/>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73" name="Oval 9472">
              <a:extLst>
                <a:ext uri="{FF2B5EF4-FFF2-40B4-BE49-F238E27FC236}">
                  <a16:creationId xmlns:a16="http://schemas.microsoft.com/office/drawing/2014/main" id="{463C1887-A7CD-3747-FF3D-CBE8CFE6E31D}"/>
                </a:ext>
              </a:extLst>
            </p:cNvPr>
            <p:cNvSpPr/>
            <p:nvPr/>
          </p:nvSpPr>
          <p:spPr bwMode="auto">
            <a:xfrm>
              <a:off x="7224123" y="3074036"/>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74" name="Oval 9473">
              <a:extLst>
                <a:ext uri="{FF2B5EF4-FFF2-40B4-BE49-F238E27FC236}">
                  <a16:creationId xmlns:a16="http://schemas.microsoft.com/office/drawing/2014/main" id="{69CA62D1-0ABD-ED63-7ADE-E9096130DE73}"/>
                </a:ext>
              </a:extLst>
            </p:cNvPr>
            <p:cNvSpPr/>
            <p:nvPr/>
          </p:nvSpPr>
          <p:spPr bwMode="auto">
            <a:xfrm>
              <a:off x="7401923" y="3083561"/>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75" name="Oval 9474">
              <a:extLst>
                <a:ext uri="{FF2B5EF4-FFF2-40B4-BE49-F238E27FC236}">
                  <a16:creationId xmlns:a16="http://schemas.microsoft.com/office/drawing/2014/main" id="{EDBD5E31-8C16-D4C0-5330-3AC42A47EB03}"/>
                </a:ext>
              </a:extLst>
            </p:cNvPr>
            <p:cNvSpPr/>
            <p:nvPr/>
          </p:nvSpPr>
          <p:spPr bwMode="auto">
            <a:xfrm>
              <a:off x="7455898" y="3080386"/>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76" name="Oval 9475">
              <a:extLst>
                <a:ext uri="{FF2B5EF4-FFF2-40B4-BE49-F238E27FC236}">
                  <a16:creationId xmlns:a16="http://schemas.microsoft.com/office/drawing/2014/main" id="{F9725EFD-A100-6CB7-1BC7-B7637C97BCF5}"/>
                </a:ext>
              </a:extLst>
            </p:cNvPr>
            <p:cNvSpPr/>
            <p:nvPr/>
          </p:nvSpPr>
          <p:spPr bwMode="auto">
            <a:xfrm>
              <a:off x="7674973" y="3172461"/>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77" name="Oval 9476">
              <a:extLst>
                <a:ext uri="{FF2B5EF4-FFF2-40B4-BE49-F238E27FC236}">
                  <a16:creationId xmlns:a16="http://schemas.microsoft.com/office/drawing/2014/main" id="{3652178A-21A0-0C9E-D77E-E82A1E5116FB}"/>
                </a:ext>
              </a:extLst>
            </p:cNvPr>
            <p:cNvSpPr/>
            <p:nvPr/>
          </p:nvSpPr>
          <p:spPr bwMode="auto">
            <a:xfrm>
              <a:off x="7982948" y="3229611"/>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78" name="Oval 9477">
              <a:extLst>
                <a:ext uri="{FF2B5EF4-FFF2-40B4-BE49-F238E27FC236}">
                  <a16:creationId xmlns:a16="http://schemas.microsoft.com/office/drawing/2014/main" id="{D488A12D-5638-360F-ED05-CE9C201C94DC}"/>
                </a:ext>
              </a:extLst>
            </p:cNvPr>
            <p:cNvSpPr/>
            <p:nvPr/>
          </p:nvSpPr>
          <p:spPr bwMode="auto">
            <a:xfrm>
              <a:off x="8379823" y="3289936"/>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79" name="Oval 9478">
              <a:extLst>
                <a:ext uri="{FF2B5EF4-FFF2-40B4-BE49-F238E27FC236}">
                  <a16:creationId xmlns:a16="http://schemas.microsoft.com/office/drawing/2014/main" id="{B6684F1B-E617-AEC5-E7B6-DF805680768E}"/>
                </a:ext>
              </a:extLst>
            </p:cNvPr>
            <p:cNvSpPr/>
            <p:nvPr/>
          </p:nvSpPr>
          <p:spPr bwMode="auto">
            <a:xfrm>
              <a:off x="8471898" y="3331211"/>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80" name="Oval 9479">
              <a:extLst>
                <a:ext uri="{FF2B5EF4-FFF2-40B4-BE49-F238E27FC236}">
                  <a16:creationId xmlns:a16="http://schemas.microsoft.com/office/drawing/2014/main" id="{EFE4F1B9-2781-BFE1-FDB8-6C53AA298078}"/>
                </a:ext>
              </a:extLst>
            </p:cNvPr>
            <p:cNvSpPr/>
            <p:nvPr/>
          </p:nvSpPr>
          <p:spPr bwMode="auto">
            <a:xfrm>
              <a:off x="8684623" y="3324861"/>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81" name="Oval 9480">
              <a:extLst>
                <a:ext uri="{FF2B5EF4-FFF2-40B4-BE49-F238E27FC236}">
                  <a16:creationId xmlns:a16="http://schemas.microsoft.com/office/drawing/2014/main" id="{DA1FE681-87D2-B30F-B518-3AFD25058276}"/>
                </a:ext>
              </a:extLst>
            </p:cNvPr>
            <p:cNvSpPr/>
            <p:nvPr/>
          </p:nvSpPr>
          <p:spPr bwMode="auto">
            <a:xfrm>
              <a:off x="9116423" y="338772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82" name="Oval 9481">
              <a:extLst>
                <a:ext uri="{FF2B5EF4-FFF2-40B4-BE49-F238E27FC236}">
                  <a16:creationId xmlns:a16="http://schemas.microsoft.com/office/drawing/2014/main" id="{F02964FF-2393-8EF7-4325-1A226766A60D}"/>
                </a:ext>
              </a:extLst>
            </p:cNvPr>
            <p:cNvSpPr/>
            <p:nvPr/>
          </p:nvSpPr>
          <p:spPr bwMode="auto">
            <a:xfrm>
              <a:off x="9144998" y="33909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83" name="Oval 9482">
              <a:extLst>
                <a:ext uri="{FF2B5EF4-FFF2-40B4-BE49-F238E27FC236}">
                  <a16:creationId xmlns:a16="http://schemas.microsoft.com/office/drawing/2014/main" id="{7EEE04AE-4F6B-8C51-D0F5-ADD6052092DC}"/>
                </a:ext>
              </a:extLst>
            </p:cNvPr>
            <p:cNvSpPr/>
            <p:nvPr/>
          </p:nvSpPr>
          <p:spPr bwMode="auto">
            <a:xfrm>
              <a:off x="9208498" y="340995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84" name="Oval 9483">
              <a:extLst>
                <a:ext uri="{FF2B5EF4-FFF2-40B4-BE49-F238E27FC236}">
                  <a16:creationId xmlns:a16="http://schemas.microsoft.com/office/drawing/2014/main" id="{27D2AF2E-5655-7D66-C0FB-8B73C716D09A}"/>
                </a:ext>
              </a:extLst>
            </p:cNvPr>
            <p:cNvSpPr/>
            <p:nvPr/>
          </p:nvSpPr>
          <p:spPr bwMode="auto">
            <a:xfrm>
              <a:off x="9227548" y="340995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85" name="Oval 9484">
              <a:extLst>
                <a:ext uri="{FF2B5EF4-FFF2-40B4-BE49-F238E27FC236}">
                  <a16:creationId xmlns:a16="http://schemas.microsoft.com/office/drawing/2014/main" id="{80EFC354-5EA3-A604-252B-78804B0BC311}"/>
                </a:ext>
              </a:extLst>
            </p:cNvPr>
            <p:cNvSpPr/>
            <p:nvPr/>
          </p:nvSpPr>
          <p:spPr bwMode="auto">
            <a:xfrm>
              <a:off x="9478373" y="346392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86" name="Oval 9485">
              <a:extLst>
                <a:ext uri="{FF2B5EF4-FFF2-40B4-BE49-F238E27FC236}">
                  <a16:creationId xmlns:a16="http://schemas.microsoft.com/office/drawing/2014/main" id="{44BF258A-4034-5E82-AA26-20AFA67BDE54}"/>
                </a:ext>
              </a:extLst>
            </p:cNvPr>
            <p:cNvSpPr/>
            <p:nvPr/>
          </p:nvSpPr>
          <p:spPr bwMode="auto">
            <a:xfrm>
              <a:off x="9503773" y="346392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87" name="Oval 9486">
              <a:extLst>
                <a:ext uri="{FF2B5EF4-FFF2-40B4-BE49-F238E27FC236}">
                  <a16:creationId xmlns:a16="http://schemas.microsoft.com/office/drawing/2014/main" id="{4DCE01E0-9252-44C6-FA31-CAE0A579EAEE}"/>
                </a:ext>
              </a:extLst>
            </p:cNvPr>
            <p:cNvSpPr/>
            <p:nvPr/>
          </p:nvSpPr>
          <p:spPr bwMode="auto">
            <a:xfrm>
              <a:off x="9538698" y="346392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88" name="Oval 9487">
              <a:extLst>
                <a:ext uri="{FF2B5EF4-FFF2-40B4-BE49-F238E27FC236}">
                  <a16:creationId xmlns:a16="http://schemas.microsoft.com/office/drawing/2014/main" id="{47363758-EC2C-6FCA-B992-71D392AB502D}"/>
                </a:ext>
              </a:extLst>
            </p:cNvPr>
            <p:cNvSpPr/>
            <p:nvPr/>
          </p:nvSpPr>
          <p:spPr bwMode="auto">
            <a:xfrm>
              <a:off x="9573623" y="348932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89" name="Oval 9488">
              <a:extLst>
                <a:ext uri="{FF2B5EF4-FFF2-40B4-BE49-F238E27FC236}">
                  <a16:creationId xmlns:a16="http://schemas.microsoft.com/office/drawing/2014/main" id="{3F6A5B49-3AC0-8EE8-FBFD-932FDDD11C45}"/>
                </a:ext>
              </a:extLst>
            </p:cNvPr>
            <p:cNvSpPr/>
            <p:nvPr/>
          </p:nvSpPr>
          <p:spPr bwMode="auto">
            <a:xfrm>
              <a:off x="9697448" y="35052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90" name="Oval 9489">
              <a:extLst>
                <a:ext uri="{FF2B5EF4-FFF2-40B4-BE49-F238E27FC236}">
                  <a16:creationId xmlns:a16="http://schemas.microsoft.com/office/drawing/2014/main" id="{9E30C586-6D25-08EB-6A32-923875BA64C1}"/>
                </a:ext>
              </a:extLst>
            </p:cNvPr>
            <p:cNvSpPr/>
            <p:nvPr/>
          </p:nvSpPr>
          <p:spPr bwMode="auto">
            <a:xfrm>
              <a:off x="9608548" y="35052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91" name="Oval 9490">
              <a:extLst>
                <a:ext uri="{FF2B5EF4-FFF2-40B4-BE49-F238E27FC236}">
                  <a16:creationId xmlns:a16="http://schemas.microsoft.com/office/drawing/2014/main" id="{8DA55420-DD9C-CE7A-5DC6-4025CC189C56}"/>
                </a:ext>
              </a:extLst>
            </p:cNvPr>
            <p:cNvSpPr/>
            <p:nvPr/>
          </p:nvSpPr>
          <p:spPr bwMode="auto">
            <a:xfrm>
              <a:off x="9640298" y="35052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92" name="Oval 9491">
              <a:extLst>
                <a:ext uri="{FF2B5EF4-FFF2-40B4-BE49-F238E27FC236}">
                  <a16:creationId xmlns:a16="http://schemas.microsoft.com/office/drawing/2014/main" id="{CD07A443-332B-7952-3D1C-B1C7F10B1E94}"/>
                </a:ext>
              </a:extLst>
            </p:cNvPr>
            <p:cNvSpPr/>
            <p:nvPr/>
          </p:nvSpPr>
          <p:spPr bwMode="auto">
            <a:xfrm>
              <a:off x="9675223" y="35052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93" name="Oval 9492">
              <a:extLst>
                <a:ext uri="{FF2B5EF4-FFF2-40B4-BE49-F238E27FC236}">
                  <a16:creationId xmlns:a16="http://schemas.microsoft.com/office/drawing/2014/main" id="{7EEF7F4B-5F82-644B-FFB3-FEFBFF1E7D16}"/>
                </a:ext>
              </a:extLst>
            </p:cNvPr>
            <p:cNvSpPr/>
            <p:nvPr/>
          </p:nvSpPr>
          <p:spPr bwMode="auto">
            <a:xfrm>
              <a:off x="9776823" y="35052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94" name="Oval 9493">
              <a:extLst>
                <a:ext uri="{FF2B5EF4-FFF2-40B4-BE49-F238E27FC236}">
                  <a16:creationId xmlns:a16="http://schemas.microsoft.com/office/drawing/2014/main" id="{96361B3F-F454-AB3D-489D-47FF2DCF34FE}"/>
                </a:ext>
              </a:extLst>
            </p:cNvPr>
            <p:cNvSpPr/>
            <p:nvPr/>
          </p:nvSpPr>
          <p:spPr bwMode="auto">
            <a:xfrm>
              <a:off x="9811748" y="35052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95" name="Oval 9494">
              <a:extLst>
                <a:ext uri="{FF2B5EF4-FFF2-40B4-BE49-F238E27FC236}">
                  <a16:creationId xmlns:a16="http://schemas.microsoft.com/office/drawing/2014/main" id="{A0D07122-581A-C439-35A4-38CA59E7FED0}"/>
                </a:ext>
              </a:extLst>
            </p:cNvPr>
            <p:cNvSpPr/>
            <p:nvPr/>
          </p:nvSpPr>
          <p:spPr bwMode="auto">
            <a:xfrm>
              <a:off x="9795873" y="350202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96" name="Oval 9495">
              <a:extLst>
                <a:ext uri="{FF2B5EF4-FFF2-40B4-BE49-F238E27FC236}">
                  <a16:creationId xmlns:a16="http://schemas.microsoft.com/office/drawing/2014/main" id="{58E5CA31-3508-F031-3A04-E5BE229AEF23}"/>
                </a:ext>
              </a:extLst>
            </p:cNvPr>
            <p:cNvSpPr/>
            <p:nvPr/>
          </p:nvSpPr>
          <p:spPr bwMode="auto">
            <a:xfrm>
              <a:off x="9856198" y="350202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97" name="Oval 9496">
              <a:extLst>
                <a:ext uri="{FF2B5EF4-FFF2-40B4-BE49-F238E27FC236}">
                  <a16:creationId xmlns:a16="http://schemas.microsoft.com/office/drawing/2014/main" id="{28FC9336-A900-8993-9A5F-A4EA5FB75034}"/>
                </a:ext>
              </a:extLst>
            </p:cNvPr>
            <p:cNvSpPr/>
            <p:nvPr/>
          </p:nvSpPr>
          <p:spPr bwMode="auto">
            <a:xfrm>
              <a:off x="9878423" y="352107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98" name="Oval 9497">
              <a:extLst>
                <a:ext uri="{FF2B5EF4-FFF2-40B4-BE49-F238E27FC236}">
                  <a16:creationId xmlns:a16="http://schemas.microsoft.com/office/drawing/2014/main" id="{7A94F0A0-FF56-0577-7BB2-F75108A40150}"/>
                </a:ext>
              </a:extLst>
            </p:cNvPr>
            <p:cNvSpPr/>
            <p:nvPr/>
          </p:nvSpPr>
          <p:spPr bwMode="auto">
            <a:xfrm>
              <a:off x="9913348" y="352425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99" name="Oval 9498">
              <a:extLst>
                <a:ext uri="{FF2B5EF4-FFF2-40B4-BE49-F238E27FC236}">
                  <a16:creationId xmlns:a16="http://schemas.microsoft.com/office/drawing/2014/main" id="{64CDB382-093B-373E-4C65-67F603D27A4B}"/>
                </a:ext>
              </a:extLst>
            </p:cNvPr>
            <p:cNvSpPr/>
            <p:nvPr/>
          </p:nvSpPr>
          <p:spPr bwMode="auto">
            <a:xfrm>
              <a:off x="9935573" y="35433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500" name="Oval 9499">
              <a:extLst>
                <a:ext uri="{FF2B5EF4-FFF2-40B4-BE49-F238E27FC236}">
                  <a16:creationId xmlns:a16="http://schemas.microsoft.com/office/drawing/2014/main" id="{ED982BFB-4142-E001-BD43-9F8281726B6E}"/>
                </a:ext>
              </a:extLst>
            </p:cNvPr>
            <p:cNvSpPr/>
            <p:nvPr/>
          </p:nvSpPr>
          <p:spPr bwMode="auto">
            <a:xfrm>
              <a:off x="9957798" y="35433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501" name="Oval 9500">
              <a:extLst>
                <a:ext uri="{FF2B5EF4-FFF2-40B4-BE49-F238E27FC236}">
                  <a16:creationId xmlns:a16="http://schemas.microsoft.com/office/drawing/2014/main" id="{CB8BB395-A6CF-332A-8239-EAB2609F3757}"/>
                </a:ext>
              </a:extLst>
            </p:cNvPr>
            <p:cNvSpPr/>
            <p:nvPr/>
          </p:nvSpPr>
          <p:spPr bwMode="auto">
            <a:xfrm>
              <a:off x="10030823" y="35433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502" name="Oval 9501">
              <a:extLst>
                <a:ext uri="{FF2B5EF4-FFF2-40B4-BE49-F238E27FC236}">
                  <a16:creationId xmlns:a16="http://schemas.microsoft.com/office/drawing/2014/main" id="{A4476D4A-DBFC-BD43-F69A-E715D0123759}"/>
                </a:ext>
              </a:extLst>
            </p:cNvPr>
            <p:cNvSpPr/>
            <p:nvPr/>
          </p:nvSpPr>
          <p:spPr bwMode="auto">
            <a:xfrm>
              <a:off x="10824573" y="35433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503" name="Oval 9502">
              <a:extLst>
                <a:ext uri="{FF2B5EF4-FFF2-40B4-BE49-F238E27FC236}">
                  <a16:creationId xmlns:a16="http://schemas.microsoft.com/office/drawing/2014/main" id="{D6A0FBF6-801E-D767-7C39-92FE906B39F4}"/>
                </a:ext>
              </a:extLst>
            </p:cNvPr>
            <p:cNvSpPr/>
            <p:nvPr/>
          </p:nvSpPr>
          <p:spPr bwMode="auto">
            <a:xfrm>
              <a:off x="10799173" y="354647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504" name="Oval 9503">
              <a:extLst>
                <a:ext uri="{FF2B5EF4-FFF2-40B4-BE49-F238E27FC236}">
                  <a16:creationId xmlns:a16="http://schemas.microsoft.com/office/drawing/2014/main" id="{EBFB9BF2-3A7D-D238-60AC-0713D1D69758}"/>
                </a:ext>
              </a:extLst>
            </p:cNvPr>
            <p:cNvSpPr/>
            <p:nvPr/>
          </p:nvSpPr>
          <p:spPr bwMode="auto">
            <a:xfrm>
              <a:off x="10173698" y="35433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505" name="Oval 9504">
              <a:extLst>
                <a:ext uri="{FF2B5EF4-FFF2-40B4-BE49-F238E27FC236}">
                  <a16:creationId xmlns:a16="http://schemas.microsoft.com/office/drawing/2014/main" id="{9AB94702-16A4-B076-C623-DD6F217B4616}"/>
                </a:ext>
              </a:extLst>
            </p:cNvPr>
            <p:cNvSpPr/>
            <p:nvPr/>
          </p:nvSpPr>
          <p:spPr bwMode="auto">
            <a:xfrm>
              <a:off x="10056223" y="35433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506" name="Oval 9505">
              <a:extLst>
                <a:ext uri="{FF2B5EF4-FFF2-40B4-BE49-F238E27FC236}">
                  <a16:creationId xmlns:a16="http://schemas.microsoft.com/office/drawing/2014/main" id="{011E2FCE-0B43-FB4C-D57A-96AF067C2E32}"/>
                </a:ext>
              </a:extLst>
            </p:cNvPr>
            <p:cNvSpPr/>
            <p:nvPr/>
          </p:nvSpPr>
          <p:spPr bwMode="auto">
            <a:xfrm>
              <a:off x="10091148" y="35433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507" name="Oval 9506">
              <a:extLst>
                <a:ext uri="{FF2B5EF4-FFF2-40B4-BE49-F238E27FC236}">
                  <a16:creationId xmlns:a16="http://schemas.microsoft.com/office/drawing/2014/main" id="{A8625E58-816B-5BA7-F840-1372ABC4F7A1}"/>
                </a:ext>
              </a:extLst>
            </p:cNvPr>
            <p:cNvSpPr/>
            <p:nvPr/>
          </p:nvSpPr>
          <p:spPr bwMode="auto">
            <a:xfrm>
              <a:off x="10119723" y="35433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508" name="Oval 9507">
              <a:extLst>
                <a:ext uri="{FF2B5EF4-FFF2-40B4-BE49-F238E27FC236}">
                  <a16:creationId xmlns:a16="http://schemas.microsoft.com/office/drawing/2014/main" id="{E4A10BA0-3EE3-C38C-8A4D-95DC3B0DDC19}"/>
                </a:ext>
              </a:extLst>
            </p:cNvPr>
            <p:cNvSpPr/>
            <p:nvPr/>
          </p:nvSpPr>
          <p:spPr bwMode="auto">
            <a:xfrm>
              <a:off x="10151473" y="35433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509" name="Oval 9508">
              <a:extLst>
                <a:ext uri="{FF2B5EF4-FFF2-40B4-BE49-F238E27FC236}">
                  <a16:creationId xmlns:a16="http://schemas.microsoft.com/office/drawing/2014/main" id="{184927D4-3F83-E1CB-A8CE-43281FC55024}"/>
                </a:ext>
              </a:extLst>
            </p:cNvPr>
            <p:cNvSpPr/>
            <p:nvPr/>
          </p:nvSpPr>
          <p:spPr bwMode="auto">
            <a:xfrm>
              <a:off x="10240373" y="354647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510" name="Oval 9509">
              <a:extLst>
                <a:ext uri="{FF2B5EF4-FFF2-40B4-BE49-F238E27FC236}">
                  <a16:creationId xmlns:a16="http://schemas.microsoft.com/office/drawing/2014/main" id="{C92AB363-6063-654D-9127-FA3177A9737D}"/>
                </a:ext>
              </a:extLst>
            </p:cNvPr>
            <p:cNvSpPr/>
            <p:nvPr/>
          </p:nvSpPr>
          <p:spPr bwMode="auto">
            <a:xfrm>
              <a:off x="10262598" y="35433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511" name="Oval 9510">
              <a:extLst>
                <a:ext uri="{FF2B5EF4-FFF2-40B4-BE49-F238E27FC236}">
                  <a16:creationId xmlns:a16="http://schemas.microsoft.com/office/drawing/2014/main" id="{559151B6-4458-4734-8849-B5CE4E9CBA03}"/>
                </a:ext>
              </a:extLst>
            </p:cNvPr>
            <p:cNvSpPr/>
            <p:nvPr/>
          </p:nvSpPr>
          <p:spPr bwMode="auto">
            <a:xfrm>
              <a:off x="10319748" y="35433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512" name="Oval 9511">
              <a:extLst>
                <a:ext uri="{FF2B5EF4-FFF2-40B4-BE49-F238E27FC236}">
                  <a16:creationId xmlns:a16="http://schemas.microsoft.com/office/drawing/2014/main" id="{8A938787-BCB6-2C25-2A00-105ECA934753}"/>
                </a:ext>
              </a:extLst>
            </p:cNvPr>
            <p:cNvSpPr/>
            <p:nvPr/>
          </p:nvSpPr>
          <p:spPr bwMode="auto">
            <a:xfrm>
              <a:off x="10345148" y="354647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513" name="Oval 9512">
              <a:extLst>
                <a:ext uri="{FF2B5EF4-FFF2-40B4-BE49-F238E27FC236}">
                  <a16:creationId xmlns:a16="http://schemas.microsoft.com/office/drawing/2014/main" id="{433F2527-CF0F-F35E-0AC9-579865CEE378}"/>
                </a:ext>
              </a:extLst>
            </p:cNvPr>
            <p:cNvSpPr/>
            <p:nvPr/>
          </p:nvSpPr>
          <p:spPr bwMode="auto">
            <a:xfrm>
              <a:off x="10373723" y="354012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514" name="Oval 9513">
              <a:extLst>
                <a:ext uri="{FF2B5EF4-FFF2-40B4-BE49-F238E27FC236}">
                  <a16:creationId xmlns:a16="http://schemas.microsoft.com/office/drawing/2014/main" id="{4CF9806B-8EE8-2512-B7B2-3A3407121669}"/>
                </a:ext>
              </a:extLst>
            </p:cNvPr>
            <p:cNvSpPr/>
            <p:nvPr/>
          </p:nvSpPr>
          <p:spPr bwMode="auto">
            <a:xfrm>
              <a:off x="10440398" y="354012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515" name="Oval 9514">
              <a:extLst>
                <a:ext uri="{FF2B5EF4-FFF2-40B4-BE49-F238E27FC236}">
                  <a16:creationId xmlns:a16="http://schemas.microsoft.com/office/drawing/2014/main" id="{5A212501-44AF-849E-57C1-D3DB43BCE267}"/>
                </a:ext>
              </a:extLst>
            </p:cNvPr>
            <p:cNvSpPr/>
            <p:nvPr/>
          </p:nvSpPr>
          <p:spPr bwMode="auto">
            <a:xfrm>
              <a:off x="10468973" y="354012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516" name="Oval 9515">
              <a:extLst>
                <a:ext uri="{FF2B5EF4-FFF2-40B4-BE49-F238E27FC236}">
                  <a16:creationId xmlns:a16="http://schemas.microsoft.com/office/drawing/2014/main" id="{5FAC7E32-3781-5614-1325-C27C2F6EFED6}"/>
                </a:ext>
              </a:extLst>
            </p:cNvPr>
            <p:cNvSpPr/>
            <p:nvPr/>
          </p:nvSpPr>
          <p:spPr bwMode="auto">
            <a:xfrm>
              <a:off x="10513423" y="35433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517" name="Oval 9516">
              <a:extLst>
                <a:ext uri="{FF2B5EF4-FFF2-40B4-BE49-F238E27FC236}">
                  <a16:creationId xmlns:a16="http://schemas.microsoft.com/office/drawing/2014/main" id="{64EA7AD8-B1D8-C7AF-F2B1-3D5904E039F3}"/>
                </a:ext>
              </a:extLst>
            </p:cNvPr>
            <p:cNvSpPr/>
            <p:nvPr/>
          </p:nvSpPr>
          <p:spPr bwMode="auto">
            <a:xfrm>
              <a:off x="10545173" y="35433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518" name="Oval 9517">
              <a:extLst>
                <a:ext uri="{FF2B5EF4-FFF2-40B4-BE49-F238E27FC236}">
                  <a16:creationId xmlns:a16="http://schemas.microsoft.com/office/drawing/2014/main" id="{A172F45C-404C-DBED-B37D-949F2A1A3621}"/>
                </a:ext>
              </a:extLst>
            </p:cNvPr>
            <p:cNvSpPr/>
            <p:nvPr/>
          </p:nvSpPr>
          <p:spPr bwMode="auto">
            <a:xfrm>
              <a:off x="10605498" y="354647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519" name="Oval 9518">
              <a:extLst>
                <a:ext uri="{FF2B5EF4-FFF2-40B4-BE49-F238E27FC236}">
                  <a16:creationId xmlns:a16="http://schemas.microsoft.com/office/drawing/2014/main" id="{29C96A24-D1C8-3087-F734-FC8D4FCECCC7}"/>
                </a:ext>
              </a:extLst>
            </p:cNvPr>
            <p:cNvSpPr/>
            <p:nvPr/>
          </p:nvSpPr>
          <p:spPr bwMode="auto">
            <a:xfrm>
              <a:off x="10637248" y="3543300"/>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520" name="Oval 9519">
              <a:extLst>
                <a:ext uri="{FF2B5EF4-FFF2-40B4-BE49-F238E27FC236}">
                  <a16:creationId xmlns:a16="http://schemas.microsoft.com/office/drawing/2014/main" id="{CC3B805D-D7EA-D77A-3DCB-5472A4BE1BF9}"/>
                </a:ext>
              </a:extLst>
            </p:cNvPr>
            <p:cNvSpPr/>
            <p:nvPr/>
          </p:nvSpPr>
          <p:spPr bwMode="auto">
            <a:xfrm>
              <a:off x="10694398" y="354647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521" name="Oval 9520">
              <a:extLst>
                <a:ext uri="{FF2B5EF4-FFF2-40B4-BE49-F238E27FC236}">
                  <a16:creationId xmlns:a16="http://schemas.microsoft.com/office/drawing/2014/main" id="{29C1C787-9FB2-1299-E9DB-B36EB1657678}"/>
                </a:ext>
              </a:extLst>
            </p:cNvPr>
            <p:cNvSpPr/>
            <p:nvPr/>
          </p:nvSpPr>
          <p:spPr bwMode="auto">
            <a:xfrm>
              <a:off x="10738848" y="354647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522" name="Oval 9521">
              <a:extLst>
                <a:ext uri="{FF2B5EF4-FFF2-40B4-BE49-F238E27FC236}">
                  <a16:creationId xmlns:a16="http://schemas.microsoft.com/office/drawing/2014/main" id="{3CF9ECC7-409C-080B-27D0-D799BAF732BB}"/>
                </a:ext>
              </a:extLst>
            </p:cNvPr>
            <p:cNvSpPr/>
            <p:nvPr/>
          </p:nvSpPr>
          <p:spPr bwMode="auto">
            <a:xfrm>
              <a:off x="10764248" y="3546475"/>
              <a:ext cx="57150" cy="57150"/>
            </a:xfrm>
            <a:prstGeom prst="ellipse">
              <a:avLst/>
            </a:prstGeom>
            <a:noFill/>
            <a:ln w="1270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sp>
        <p:nvSpPr>
          <p:cNvPr id="2" name="Text Box 11">
            <a:extLst>
              <a:ext uri="{FF2B5EF4-FFF2-40B4-BE49-F238E27FC236}">
                <a16:creationId xmlns:a16="http://schemas.microsoft.com/office/drawing/2014/main" id="{8CDBA234-33EC-6A32-CD29-992936187937}"/>
              </a:ext>
            </a:extLst>
          </p:cNvPr>
          <p:cNvSpPr txBox="1">
            <a:spLocks noChangeArrowheads="1"/>
          </p:cNvSpPr>
          <p:nvPr/>
        </p:nvSpPr>
        <p:spPr bwMode="auto">
          <a:xfrm>
            <a:off x="409353" y="6381573"/>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Spicer. ASCO 2024.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Abstr</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LBA8010.</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sym typeface="Helvetica"/>
              </a:rPr>
              <a:t> </a:t>
            </a:r>
            <a:endPar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sym typeface="Helvetica"/>
            </a:endParaRPr>
          </a:p>
        </p:txBody>
      </p:sp>
    </p:spTree>
    <p:extLst>
      <p:ext uri="{BB962C8B-B14F-4D97-AF65-F5344CB8AC3E}">
        <p14:creationId xmlns:p14="http://schemas.microsoft.com/office/powerpoint/2010/main" val="30369718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0E8BA7-AFA2-4F2F-8EE3-881538DE5BAC}"/>
              </a:ext>
            </a:extLst>
          </p:cNvPr>
          <p:cNvSpPr>
            <a:spLocks noGrp="1"/>
          </p:cNvSpPr>
          <p:nvPr>
            <p:ph type="title"/>
          </p:nvPr>
        </p:nvSpPr>
        <p:spPr/>
        <p:txBody>
          <a:bodyPr/>
          <a:lstStyle/>
          <a:p>
            <a:r>
              <a:rPr lang="en-US"/>
              <a:t>Ongoing Phase III Perioperative Studies in  </a:t>
            </a:r>
            <a:br>
              <a:rPr lang="en-US"/>
            </a:br>
            <a:r>
              <a:rPr lang="en-US" dirty="0"/>
              <a:t>Resectable</a:t>
            </a:r>
            <a:r>
              <a:rPr lang="en-US"/>
              <a:t> NSCLC </a:t>
            </a:r>
          </a:p>
        </p:txBody>
      </p:sp>
      <p:sp>
        <p:nvSpPr>
          <p:cNvPr id="8" name="Rectangle 7">
            <a:extLst>
              <a:ext uri="{FF2B5EF4-FFF2-40B4-BE49-F238E27FC236}">
                <a16:creationId xmlns:a16="http://schemas.microsoft.com/office/drawing/2014/main" id="{4F0AA0A2-DE1D-4401-B752-F0C3C55AC29F}"/>
              </a:ext>
            </a:extLst>
          </p:cNvPr>
          <p:cNvSpPr/>
          <p:nvPr/>
        </p:nvSpPr>
        <p:spPr>
          <a:xfrm>
            <a:off x="685799" y="5885838"/>
            <a:ext cx="10896760" cy="332399"/>
          </a:xfrm>
          <a:prstGeom prst="rect">
            <a:avLst/>
          </a:prstGeom>
        </p:spPr>
        <p:txBody>
          <a:bodyPr wrap="square" lIns="0" tIns="0" rIns="0" bIns="0" anchor="t" anchorCtr="0">
            <a:spAutoFit/>
          </a:bodyPr>
          <a:lstStyle/>
          <a:p>
            <a:pPr marL="0" marR="0" lvl="0" indent="0" algn="l" defTabSz="914400" rtl="0" eaLnBrk="1" fontAlgn="auto" latinLnBrk="0" hangingPunct="1">
              <a:lnSpc>
                <a:spcPct val="90000"/>
              </a:lnSpc>
              <a:spcBef>
                <a:spcPts val="24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*Stages included differ between trials. </a:t>
            </a:r>
            <a:r>
              <a:rPr kumimoji="0" lang="en-US" sz="12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rPr>
              <a:t>†</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Dosage, timing, duration, and chemotherapy backbones differ between trials. </a:t>
            </a:r>
            <a:r>
              <a:rPr kumimoji="0" lang="en-US" sz="12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rPr>
              <a:t>‡</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contrast, CheckMate 816 allowed optional adjuvant CT ± RT. </a:t>
            </a:r>
            <a:r>
              <a:rPr kumimoji="0" lang="en-US" sz="1200" b="0" i="0" u="none" strike="noStrike" kern="1200" cap="none" spc="0" normalizeH="0" baseline="30000" noProof="0">
                <a:ln>
                  <a:noFill/>
                </a:ln>
                <a:solidFill>
                  <a:srgbClr val="000000"/>
                </a:solidFill>
                <a:effectLst/>
                <a:uLnTx/>
                <a:uFillTx/>
                <a:latin typeface="Calibri"/>
                <a:ea typeface="+mn-ea"/>
                <a:cs typeface="Arial" panose="020B0604020202020204" pitchFamily="34" charset="0"/>
              </a:rPr>
              <a:t>§</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Includes stages IIIB patients with N2 disease that is considered resectable. Cross trial comparisons are not intended. </a:t>
            </a:r>
            <a:r>
              <a:rPr kumimoji="0" lang="en-US" sz="1200" b="0" i="0" u="none" strike="noStrike" kern="1200" cap="none" spc="0" normalizeH="0" baseline="30000" noProof="0">
                <a:ln>
                  <a:noFill/>
                </a:ln>
                <a:solidFill>
                  <a:srgbClr val="455560">
                    <a:lumMod val="10000"/>
                  </a:srgbClr>
                </a:solidFill>
                <a:effectLst/>
                <a:uLnTx/>
                <a:uFillTx/>
                <a:latin typeface="Calibri"/>
                <a:ea typeface="+mn-ea"/>
                <a:cs typeface="Arial" panose="020B0604020202020204" pitchFamily="34" charset="0"/>
              </a:rPr>
              <a:t>‖</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Molecular testing no mandated </a:t>
            </a:r>
          </a:p>
        </p:txBody>
      </p:sp>
      <p:sp>
        <p:nvSpPr>
          <p:cNvPr id="9" name="Rounded Rectangle 53">
            <a:extLst>
              <a:ext uri="{FF2B5EF4-FFF2-40B4-BE49-F238E27FC236}">
                <a16:creationId xmlns:a16="http://schemas.microsoft.com/office/drawing/2014/main" id="{804CDE12-4822-4B4A-AA37-8CF12D3C6E5E}"/>
              </a:ext>
            </a:extLst>
          </p:cNvPr>
          <p:cNvSpPr/>
          <p:nvPr/>
        </p:nvSpPr>
        <p:spPr bwMode="auto">
          <a:xfrm>
            <a:off x="4254018" y="1631072"/>
            <a:ext cx="2194560" cy="548640"/>
          </a:xfrm>
          <a:prstGeom prst="roundRect">
            <a:avLst>
              <a:gd name="adj" fmla="val 0"/>
            </a:avLst>
          </a:prstGeom>
          <a:solidFill>
            <a:schemeClr val="accent1"/>
          </a:solidFill>
          <a:ln>
            <a:noFill/>
            <a:headEnd/>
            <a:tailEnd/>
          </a:ln>
          <a:effectLst/>
        </p:spPr>
        <p:style>
          <a:lnRef idx="1">
            <a:schemeClr val="accent1"/>
          </a:lnRef>
          <a:fillRef idx="3">
            <a:schemeClr val="accent1"/>
          </a:fillRef>
          <a:effectRef idx="2">
            <a:schemeClr val="accent1"/>
          </a:effectRef>
          <a:fontRef idx="minor">
            <a:schemeClr val="lt1"/>
          </a:fontRef>
        </p:style>
        <p:txBody>
          <a:bodyPr wrap="square" lIns="91440" tIns="121920" rIns="91440" bIns="121920" anchor="ctr">
            <a:noAutofit/>
          </a:bodyPr>
          <a:lstStyle/>
          <a:p>
            <a:pPr marL="0" marR="0" lvl="0" indent="0" algn="ctr" defTabSz="1147177" rtl="0" eaLnBrk="0" fontAlgn="auto" latinLnBrk="0" hangingPunct="0">
              <a:lnSpc>
                <a:spcPct val="100000"/>
              </a:lnSpc>
              <a:spcBef>
                <a:spcPts val="0"/>
              </a:spcBef>
              <a:spcAft>
                <a:spcPts val="0"/>
              </a:spcAft>
              <a:buClr>
                <a:srgbClr val="FCA201"/>
              </a:buClr>
              <a:buSzTx/>
              <a:buFontTx/>
              <a:buNone/>
              <a:tabLst/>
              <a:defRPr/>
            </a:pPr>
            <a:r>
              <a:rPr kumimoji="0" lang="en-US" sz="1600" b="1" i="0" u="none" strike="noStrike" kern="1200" cap="none" spc="0" normalizeH="0" baseline="0" noProof="0">
                <a:ln>
                  <a:noFill/>
                </a:ln>
                <a:solidFill>
                  <a:srgbClr val="FFFFFF"/>
                </a:solidFill>
                <a:effectLst/>
                <a:uLnTx/>
                <a:uFillTx/>
                <a:latin typeface="Calibri"/>
                <a:ea typeface="+mn-ea"/>
                <a:cs typeface="+mn-cs"/>
              </a:rPr>
              <a:t>IO + Chemotherapy</a:t>
            </a:r>
            <a:endParaRPr kumimoji="0" lang="en-US" sz="1600" b="1" i="0" u="none" strike="noStrike" kern="1200" cap="none" spc="0" normalizeH="0" baseline="30000" noProof="0">
              <a:ln>
                <a:noFill/>
              </a:ln>
              <a:solidFill>
                <a:srgbClr val="FFFFFF"/>
              </a:solidFill>
              <a:effectLst/>
              <a:uLnTx/>
              <a:uFillTx/>
              <a:latin typeface="Calibri"/>
              <a:ea typeface="+mn-ea"/>
              <a:cs typeface="+mn-cs"/>
            </a:endParaRPr>
          </a:p>
          <a:p>
            <a:pPr marL="0" marR="0" lvl="0" indent="0" algn="ctr" defTabSz="1147177" rtl="0" eaLnBrk="0" fontAlgn="auto" latinLnBrk="0" hangingPunct="0">
              <a:lnSpc>
                <a:spcPct val="100000"/>
              </a:lnSpc>
              <a:spcBef>
                <a:spcPts val="0"/>
              </a:spcBef>
              <a:spcAft>
                <a:spcPts val="0"/>
              </a:spcAft>
              <a:buClr>
                <a:srgbClr val="FCA201"/>
              </a:buClr>
              <a:buSzTx/>
              <a:buFontTx/>
              <a:buNone/>
              <a:tabLst/>
              <a:defRPr/>
            </a:pPr>
            <a:r>
              <a:rPr kumimoji="0" lang="en-US" sz="1600" b="1" i="0" u="none" strike="noStrike" kern="1200" cap="none" spc="0" normalizeH="0" baseline="0" noProof="0">
                <a:ln>
                  <a:noFill/>
                </a:ln>
                <a:solidFill>
                  <a:srgbClr val="FFFFFF"/>
                </a:solidFill>
                <a:effectLst/>
                <a:uLnTx/>
                <a:uFillTx/>
                <a:latin typeface="Calibri"/>
                <a:ea typeface="+mn-ea"/>
                <a:cs typeface="+mn-cs"/>
              </a:rPr>
              <a:t>≥4 cycles</a:t>
            </a:r>
            <a:r>
              <a:rPr kumimoji="0" lang="en-US" sz="1600" b="1" i="0" u="none" strike="noStrike" kern="1200" cap="none" spc="0" normalizeH="0" baseline="30000" noProof="0">
                <a:ln>
                  <a:noFill/>
                </a:ln>
                <a:solidFill>
                  <a:srgbClr val="FFFFFF"/>
                </a:solidFill>
                <a:effectLst/>
                <a:uLnTx/>
                <a:uFillTx/>
                <a:latin typeface="Calibri"/>
                <a:ea typeface="+mn-ea"/>
                <a:cs typeface="+mn-cs"/>
              </a:rPr>
              <a:t>†</a:t>
            </a:r>
            <a:endParaRPr kumimoji="0" lang="en-US" sz="1600" b="1" i="0" u="none" strike="noStrike" kern="1200" cap="none" spc="0" normalizeH="0" baseline="0" noProof="0">
              <a:ln>
                <a:noFill/>
              </a:ln>
              <a:solidFill>
                <a:srgbClr val="FFFFFF"/>
              </a:solidFill>
              <a:effectLst/>
              <a:uLnTx/>
              <a:uFillTx/>
              <a:latin typeface="Calibri"/>
              <a:ea typeface="+mn-ea"/>
              <a:cs typeface="+mn-cs"/>
            </a:endParaRPr>
          </a:p>
        </p:txBody>
      </p:sp>
      <p:sp>
        <p:nvSpPr>
          <p:cNvPr id="10" name="Rounded Rectangle 53">
            <a:extLst>
              <a:ext uri="{FF2B5EF4-FFF2-40B4-BE49-F238E27FC236}">
                <a16:creationId xmlns:a16="http://schemas.microsoft.com/office/drawing/2014/main" id="{4882AE9A-4669-4E9C-85FD-D12805B6615E}"/>
              </a:ext>
            </a:extLst>
          </p:cNvPr>
          <p:cNvSpPr/>
          <p:nvPr/>
        </p:nvSpPr>
        <p:spPr bwMode="auto">
          <a:xfrm>
            <a:off x="9376493" y="1631072"/>
            <a:ext cx="1645920" cy="548640"/>
          </a:xfrm>
          <a:prstGeom prst="roundRect">
            <a:avLst>
              <a:gd name="adj" fmla="val 0"/>
            </a:avLst>
          </a:prstGeom>
          <a:solidFill>
            <a:schemeClr val="accent1"/>
          </a:solidFill>
          <a:ln>
            <a:noFill/>
            <a:headEnd/>
            <a:tailEnd/>
          </a:ln>
          <a:effectLst/>
        </p:spPr>
        <p:style>
          <a:lnRef idx="1">
            <a:schemeClr val="accent1"/>
          </a:lnRef>
          <a:fillRef idx="3">
            <a:schemeClr val="accent1"/>
          </a:fillRef>
          <a:effectRef idx="2">
            <a:schemeClr val="accent1"/>
          </a:effectRef>
          <a:fontRef idx="minor">
            <a:schemeClr val="lt1"/>
          </a:fontRef>
        </p:style>
        <p:txBody>
          <a:bodyPr wrap="square" lIns="91440" tIns="121920" rIns="91440" bIns="121920" anchor="ctr">
            <a:noAutofit/>
          </a:bodyPr>
          <a:lstStyle/>
          <a:p>
            <a:pPr marL="0" marR="0" lvl="0" indent="0" algn="ctr" defTabSz="1147177" rtl="0" eaLnBrk="0" fontAlgn="auto" latinLnBrk="0" hangingPunct="0">
              <a:lnSpc>
                <a:spcPct val="100000"/>
              </a:lnSpc>
              <a:spcBef>
                <a:spcPts val="0"/>
              </a:spcBef>
              <a:spcAft>
                <a:spcPts val="0"/>
              </a:spcAft>
              <a:buClr>
                <a:srgbClr val="FCA201"/>
              </a:buClr>
              <a:buSzTx/>
              <a:buFontTx/>
              <a:buNone/>
              <a:tabLst/>
              <a:defRPr/>
            </a:pPr>
            <a:r>
              <a:rPr kumimoji="0" lang="en-US" sz="1600" b="1" i="0" u="none" strike="noStrike" kern="1200" cap="none" spc="0" normalizeH="0" baseline="0" noProof="0">
                <a:ln>
                  <a:noFill/>
                </a:ln>
                <a:solidFill>
                  <a:srgbClr val="FFFFFF"/>
                </a:solidFill>
                <a:effectLst/>
                <a:uLnTx/>
                <a:uFillTx/>
                <a:latin typeface="Calibri"/>
                <a:ea typeface="+mn-ea"/>
                <a:cs typeface="+mn-cs"/>
              </a:rPr>
              <a:t>IO</a:t>
            </a:r>
          </a:p>
          <a:p>
            <a:pPr marL="0" marR="0" lvl="0" indent="0" algn="ctr" defTabSz="1147177" rtl="0" eaLnBrk="0" fontAlgn="auto" latinLnBrk="0" hangingPunct="0">
              <a:lnSpc>
                <a:spcPct val="100000"/>
              </a:lnSpc>
              <a:spcBef>
                <a:spcPts val="0"/>
              </a:spcBef>
              <a:spcAft>
                <a:spcPts val="0"/>
              </a:spcAft>
              <a:buClr>
                <a:srgbClr val="FCA201"/>
              </a:buClr>
              <a:buSzTx/>
              <a:buFontTx/>
              <a:buNone/>
              <a:tabLst/>
              <a:defRPr/>
            </a:pPr>
            <a:r>
              <a:rPr kumimoji="0" lang="en-US" sz="1600" b="1" i="0" u="none" strike="noStrike" kern="1200" cap="none" spc="0" normalizeH="0" baseline="0" noProof="0">
                <a:ln>
                  <a:noFill/>
                </a:ln>
                <a:solidFill>
                  <a:srgbClr val="FFFFFF"/>
                </a:solidFill>
                <a:effectLst/>
                <a:uLnTx/>
                <a:uFillTx/>
                <a:latin typeface="Calibri"/>
                <a:ea typeface="+mn-ea"/>
                <a:cs typeface="+mn-cs"/>
              </a:rPr>
              <a:t>12-16 cycles</a:t>
            </a:r>
            <a:r>
              <a:rPr kumimoji="0" lang="en-US" sz="1600" b="1" i="0" u="none" strike="noStrike" kern="1200" cap="none" spc="0" normalizeH="0" baseline="30000" noProof="0">
                <a:ln>
                  <a:noFill/>
                </a:ln>
                <a:solidFill>
                  <a:srgbClr val="FFFFFF"/>
                </a:solidFill>
                <a:effectLst/>
                <a:uLnTx/>
                <a:uFillTx/>
                <a:latin typeface="Calibri"/>
                <a:ea typeface="+mn-ea"/>
                <a:cs typeface="+mn-cs"/>
              </a:rPr>
              <a:t>†</a:t>
            </a:r>
            <a:r>
              <a:rPr kumimoji="0" lang="en-US" sz="1600" b="0" i="0" u="none" strike="noStrike" kern="1200" cap="none" spc="0" normalizeH="0" baseline="30000" noProof="0">
                <a:ln>
                  <a:noFill/>
                </a:ln>
                <a:solidFill>
                  <a:srgbClr val="FFFFFF"/>
                </a:solidFill>
                <a:effectLst/>
                <a:uLnTx/>
                <a:uFillTx/>
                <a:latin typeface="Calibri"/>
                <a:ea typeface="+mn-ea"/>
                <a:cs typeface="+mn-cs"/>
              </a:rPr>
              <a:t>‡</a:t>
            </a:r>
            <a:endParaRPr kumimoji="0" lang="en-US" sz="1600" b="1" i="0" u="none" strike="noStrike" kern="1200" cap="none" spc="0" normalizeH="0" baseline="30000" noProof="0">
              <a:ln>
                <a:noFill/>
              </a:ln>
              <a:solidFill>
                <a:srgbClr val="FFFFFF"/>
              </a:solidFill>
              <a:effectLst/>
              <a:uLnTx/>
              <a:uFillTx/>
              <a:latin typeface="Calibri"/>
              <a:ea typeface="+mn-ea"/>
              <a:cs typeface="+mn-cs"/>
            </a:endParaRPr>
          </a:p>
        </p:txBody>
      </p:sp>
      <p:sp>
        <p:nvSpPr>
          <p:cNvPr id="11" name="Rounded Rectangle 53">
            <a:extLst>
              <a:ext uri="{FF2B5EF4-FFF2-40B4-BE49-F238E27FC236}">
                <a16:creationId xmlns:a16="http://schemas.microsoft.com/office/drawing/2014/main" id="{F8E17E19-E10D-41F1-8358-0C3518F56356}"/>
              </a:ext>
            </a:extLst>
          </p:cNvPr>
          <p:cNvSpPr/>
          <p:nvPr/>
        </p:nvSpPr>
        <p:spPr bwMode="auto">
          <a:xfrm>
            <a:off x="4254018" y="2323663"/>
            <a:ext cx="2194560" cy="548640"/>
          </a:xfrm>
          <a:prstGeom prst="roundRect">
            <a:avLst>
              <a:gd name="adj" fmla="val 0"/>
            </a:avLst>
          </a:prstGeom>
          <a:solidFill>
            <a:schemeClr val="accent3"/>
          </a:solidFill>
          <a:ln>
            <a:noFill/>
            <a:headEnd/>
            <a:tailEnd/>
          </a:ln>
          <a:effectLst/>
        </p:spPr>
        <p:style>
          <a:lnRef idx="1">
            <a:schemeClr val="accent1"/>
          </a:lnRef>
          <a:fillRef idx="3">
            <a:schemeClr val="accent1"/>
          </a:fillRef>
          <a:effectRef idx="2">
            <a:schemeClr val="accent1"/>
          </a:effectRef>
          <a:fontRef idx="minor">
            <a:schemeClr val="lt1"/>
          </a:fontRef>
        </p:style>
        <p:txBody>
          <a:bodyPr wrap="square" lIns="91440" tIns="121920" rIns="91440" bIns="121920" anchor="ctr">
            <a:noAutofit/>
          </a:bodyPr>
          <a:lstStyle/>
          <a:p>
            <a:pPr marL="0" marR="0" lvl="0" indent="0" algn="ctr" defTabSz="1147177" rtl="0" eaLnBrk="0" fontAlgn="auto" latinLnBrk="0" hangingPunct="0">
              <a:lnSpc>
                <a:spcPct val="100000"/>
              </a:lnSpc>
              <a:spcBef>
                <a:spcPts val="0"/>
              </a:spcBef>
              <a:spcAft>
                <a:spcPts val="0"/>
              </a:spcAft>
              <a:buClr>
                <a:srgbClr val="FCA201"/>
              </a:buClr>
              <a:buSzTx/>
              <a:buFontTx/>
              <a:buNone/>
              <a:tabLst/>
              <a:defRPr/>
            </a:pPr>
            <a:r>
              <a:rPr kumimoji="0" lang="en-US" sz="1600" b="1" i="0" u="none" strike="noStrike" kern="1200" cap="none" spc="0" normalizeH="0" baseline="0" noProof="0">
                <a:ln>
                  <a:noFill/>
                </a:ln>
                <a:solidFill>
                  <a:srgbClr val="FFFFFF"/>
                </a:solidFill>
                <a:effectLst/>
                <a:uLnTx/>
                <a:uFillTx/>
                <a:latin typeface="Calibri"/>
                <a:ea typeface="+mn-ea"/>
                <a:cs typeface="+mn-cs"/>
              </a:rPr>
              <a:t>Placebo + Chemotherapy</a:t>
            </a:r>
            <a:r>
              <a:rPr kumimoji="0" lang="en-US" sz="1600" b="1" i="0" u="none" strike="noStrike" kern="1200" cap="none" spc="0" normalizeH="0" baseline="30000" noProof="0">
                <a:ln>
                  <a:noFill/>
                </a:ln>
                <a:solidFill>
                  <a:srgbClr val="FFFFFF"/>
                </a:solidFill>
                <a:effectLst/>
                <a:uLnTx/>
                <a:uFillTx/>
                <a:latin typeface="Calibri"/>
                <a:ea typeface="+mn-ea"/>
                <a:cs typeface="+mn-cs"/>
              </a:rPr>
              <a:t>†</a:t>
            </a:r>
          </a:p>
        </p:txBody>
      </p:sp>
      <p:sp>
        <p:nvSpPr>
          <p:cNvPr id="7" name="Rounded Rectangle 46">
            <a:extLst>
              <a:ext uri="{FF2B5EF4-FFF2-40B4-BE49-F238E27FC236}">
                <a16:creationId xmlns:a16="http://schemas.microsoft.com/office/drawing/2014/main" id="{4528FCFB-3F57-423D-9F99-585F1FC8D706}"/>
              </a:ext>
            </a:extLst>
          </p:cNvPr>
          <p:cNvSpPr/>
          <p:nvPr/>
        </p:nvSpPr>
        <p:spPr bwMode="auto">
          <a:xfrm>
            <a:off x="1235361" y="1688299"/>
            <a:ext cx="2699971" cy="1146468"/>
          </a:xfrm>
          <a:prstGeom prst="roundRect">
            <a:avLst>
              <a:gd name="adj" fmla="val 0"/>
            </a:avLst>
          </a:prstGeom>
          <a:noFill/>
          <a:ln>
            <a:noFill/>
            <a:headEnd/>
            <a:tailEnd/>
          </a:ln>
          <a:effectLst/>
        </p:spPr>
        <p:style>
          <a:lnRef idx="1">
            <a:schemeClr val="accent5"/>
          </a:lnRef>
          <a:fillRef idx="3">
            <a:schemeClr val="accent5"/>
          </a:fillRef>
          <a:effectRef idx="2">
            <a:schemeClr val="accent5"/>
          </a:effectRef>
          <a:fontRef idx="minor">
            <a:schemeClr val="lt1"/>
          </a:fontRef>
        </p:style>
        <p:txBody>
          <a:bodyPr lIns="137160" tIns="137160" rIns="137160" bIns="137160" anchor="t">
            <a:spAutoFit/>
          </a:bodyPr>
          <a:lstStyle/>
          <a:p>
            <a:pPr marL="0" marR="0" lvl="0" indent="0" algn="ctr" defTabSz="1147177" rtl="0" eaLnBrk="0" fontAlgn="auto" latinLnBrk="0" hangingPunct="0">
              <a:lnSpc>
                <a:spcPct val="100000"/>
              </a:lnSpc>
              <a:spcBef>
                <a:spcPts val="0"/>
              </a:spcBef>
              <a:spcAft>
                <a:spcPts val="0"/>
              </a:spcAft>
              <a:buClr>
                <a:srgbClr val="FCA201"/>
              </a:buClr>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Patients with stage II-III* </a:t>
            </a:r>
            <a:r>
              <a:rPr kumimoji="0" lang="en-US" sz="1800" b="0" i="0" u="none" strike="noStrike" kern="1200" cap="none" spc="0" normalizeH="0" baseline="0" noProof="0" dirty="0">
                <a:ln>
                  <a:noFill/>
                </a:ln>
                <a:solidFill>
                  <a:srgbClr val="000000"/>
                </a:solidFill>
                <a:effectLst/>
                <a:uLnTx/>
                <a:uFillTx/>
                <a:latin typeface="Calibri"/>
                <a:ea typeface="+mn-ea"/>
                <a:cs typeface="+mn-cs"/>
              </a:rPr>
              <a:t>resectable</a:t>
            </a:r>
            <a:r>
              <a:rPr kumimoji="0" lang="en-US" sz="1800" b="0" i="0" u="none" strike="noStrike" kern="1200" cap="none" spc="0" normalizeH="0" baseline="0" noProof="0">
                <a:ln>
                  <a:noFill/>
                </a:ln>
                <a:solidFill>
                  <a:srgbClr val="000000"/>
                </a:solidFill>
                <a:effectLst/>
                <a:uLnTx/>
                <a:uFillTx/>
                <a:latin typeface="Calibri"/>
                <a:ea typeface="+mn-ea"/>
                <a:cs typeface="+mn-cs"/>
              </a:rPr>
              <a:t> NSCLC, any </a:t>
            </a:r>
          </a:p>
          <a:p>
            <a:pPr marL="0" marR="0" lvl="0" indent="0" algn="ctr" defTabSz="1147177" rtl="0" eaLnBrk="0" fontAlgn="auto" latinLnBrk="0" hangingPunct="0">
              <a:lnSpc>
                <a:spcPct val="100000"/>
              </a:lnSpc>
              <a:spcBef>
                <a:spcPts val="0"/>
              </a:spcBef>
              <a:spcAft>
                <a:spcPts val="0"/>
              </a:spcAft>
              <a:buClr>
                <a:srgbClr val="FCA201"/>
              </a:buClr>
              <a:buSzTx/>
              <a:buFontTx/>
              <a:buNone/>
              <a:tabLst/>
              <a:defRPr/>
            </a:pPr>
            <a:r>
              <a:rPr kumimoji="0" lang="en-US" sz="1800" b="0" i="0" u="none" strike="noStrike" kern="1200" cap="none" spc="0" normalizeH="0" baseline="0" noProof="0">
                <a:ln>
                  <a:noFill/>
                </a:ln>
                <a:solidFill>
                  <a:srgbClr val="000000"/>
                </a:solidFill>
                <a:effectLst/>
                <a:uLnTx/>
                <a:uFillTx/>
                <a:latin typeface="Calibri"/>
                <a:ea typeface="+mn-ea"/>
                <a:cs typeface="+mn-cs"/>
              </a:rPr>
              <a:t>PD-L1, ECOG PS 0-1</a:t>
            </a:r>
          </a:p>
        </p:txBody>
      </p:sp>
      <p:sp>
        <p:nvSpPr>
          <p:cNvPr id="12" name="Rounded Rectangle 53">
            <a:extLst>
              <a:ext uri="{FF2B5EF4-FFF2-40B4-BE49-F238E27FC236}">
                <a16:creationId xmlns:a16="http://schemas.microsoft.com/office/drawing/2014/main" id="{72E4BA51-4D2F-4A2A-9C43-D6AAF7CEF528}"/>
              </a:ext>
            </a:extLst>
          </p:cNvPr>
          <p:cNvSpPr/>
          <p:nvPr/>
        </p:nvSpPr>
        <p:spPr bwMode="auto">
          <a:xfrm>
            <a:off x="9376493" y="2323663"/>
            <a:ext cx="1645920" cy="548640"/>
          </a:xfrm>
          <a:prstGeom prst="roundRect">
            <a:avLst>
              <a:gd name="adj" fmla="val 0"/>
            </a:avLst>
          </a:prstGeom>
          <a:solidFill>
            <a:schemeClr val="accent3"/>
          </a:solidFill>
          <a:ln>
            <a:noFill/>
            <a:headEnd/>
            <a:tailEnd/>
          </a:ln>
          <a:effectLst/>
        </p:spPr>
        <p:style>
          <a:lnRef idx="1">
            <a:schemeClr val="accent1"/>
          </a:lnRef>
          <a:fillRef idx="3">
            <a:schemeClr val="accent1"/>
          </a:fillRef>
          <a:effectRef idx="2">
            <a:schemeClr val="accent1"/>
          </a:effectRef>
          <a:fontRef idx="minor">
            <a:schemeClr val="lt1"/>
          </a:fontRef>
        </p:style>
        <p:txBody>
          <a:bodyPr wrap="square" lIns="91440" tIns="121920" rIns="91440" bIns="121920" anchor="ctr">
            <a:noAutofit/>
          </a:bodyPr>
          <a:lstStyle/>
          <a:p>
            <a:pPr marL="0" marR="0" lvl="0" indent="0" algn="ctr" defTabSz="1147177" rtl="0" eaLnBrk="0" fontAlgn="auto" latinLnBrk="0" hangingPunct="0">
              <a:lnSpc>
                <a:spcPct val="100000"/>
              </a:lnSpc>
              <a:spcBef>
                <a:spcPts val="300"/>
              </a:spcBef>
              <a:spcAft>
                <a:spcPts val="0"/>
              </a:spcAft>
              <a:buClr>
                <a:srgbClr val="FCA201"/>
              </a:buClr>
              <a:buSzTx/>
              <a:buFontTx/>
              <a:buNone/>
              <a:tabLst/>
              <a:defRPr/>
            </a:pPr>
            <a:r>
              <a:rPr kumimoji="0" lang="en-US" sz="1600" b="1" i="0" u="none" strike="noStrike" kern="1200" cap="none" spc="0" normalizeH="0" baseline="0" noProof="0">
                <a:ln>
                  <a:noFill/>
                </a:ln>
                <a:solidFill>
                  <a:srgbClr val="FFFFFF"/>
                </a:solidFill>
                <a:effectLst/>
                <a:uLnTx/>
                <a:uFillTx/>
                <a:latin typeface="Calibri"/>
                <a:ea typeface="+mn-ea"/>
                <a:cs typeface="+mn-cs"/>
              </a:rPr>
              <a:t>Placebo/BSC</a:t>
            </a:r>
            <a:endParaRPr kumimoji="0" lang="en-US" sz="1600" b="1" i="0" u="none" strike="noStrike" kern="1200" cap="none" spc="0" normalizeH="0" baseline="30000" noProof="0">
              <a:ln>
                <a:noFill/>
              </a:ln>
              <a:solidFill>
                <a:srgbClr val="FFFFFF"/>
              </a:solidFill>
              <a:effectLst/>
              <a:uLnTx/>
              <a:uFillTx/>
              <a:latin typeface="Calibri"/>
              <a:ea typeface="+mn-ea"/>
              <a:cs typeface="+mn-cs"/>
            </a:endParaRPr>
          </a:p>
        </p:txBody>
      </p:sp>
      <p:sp>
        <p:nvSpPr>
          <p:cNvPr id="13" name="Rounded Rectangle 53">
            <a:extLst>
              <a:ext uri="{FF2B5EF4-FFF2-40B4-BE49-F238E27FC236}">
                <a16:creationId xmlns:a16="http://schemas.microsoft.com/office/drawing/2014/main" id="{5AE8A6AD-F82F-4241-A2EE-C9F44497E1AE}"/>
              </a:ext>
            </a:extLst>
          </p:cNvPr>
          <p:cNvSpPr/>
          <p:nvPr/>
        </p:nvSpPr>
        <p:spPr bwMode="auto">
          <a:xfrm>
            <a:off x="6995865" y="1631072"/>
            <a:ext cx="1724694" cy="548640"/>
          </a:xfrm>
          <a:prstGeom prst="roundRect">
            <a:avLst>
              <a:gd name="adj" fmla="val 0"/>
            </a:avLst>
          </a:prstGeom>
          <a:solidFill>
            <a:schemeClr val="bg2"/>
          </a:solidFill>
          <a:ln>
            <a:noFill/>
            <a:headEnd/>
            <a:tailEnd/>
          </a:ln>
          <a:effectLst/>
        </p:spPr>
        <p:style>
          <a:lnRef idx="1">
            <a:schemeClr val="accent1"/>
          </a:lnRef>
          <a:fillRef idx="3">
            <a:schemeClr val="accent1"/>
          </a:fillRef>
          <a:effectRef idx="2">
            <a:schemeClr val="accent1"/>
          </a:effectRef>
          <a:fontRef idx="minor">
            <a:schemeClr val="lt1"/>
          </a:fontRef>
        </p:style>
        <p:txBody>
          <a:bodyPr wrap="square" lIns="91440" tIns="121920" rIns="91440" bIns="121920" anchor="ctr">
            <a:noAutofit/>
          </a:bodyPr>
          <a:lstStyle/>
          <a:p>
            <a:pPr marL="0" marR="0" lvl="0" indent="0" algn="ctr" defTabSz="1147177" rtl="0" eaLnBrk="0" fontAlgn="auto" latinLnBrk="0" hangingPunct="0">
              <a:lnSpc>
                <a:spcPct val="100000"/>
              </a:lnSpc>
              <a:spcBef>
                <a:spcPts val="300"/>
              </a:spcBef>
              <a:spcAft>
                <a:spcPts val="0"/>
              </a:spcAft>
              <a:buClr>
                <a:srgbClr val="FCA201"/>
              </a:buClr>
              <a:buSzTx/>
              <a:buFontTx/>
              <a:buNone/>
              <a:tabLst/>
              <a:defRPr/>
            </a:pPr>
            <a:r>
              <a:rPr kumimoji="0" lang="en-US" sz="1600" b="1" i="0" u="none" strike="noStrike" kern="1200" cap="none" spc="0" normalizeH="0" baseline="0" noProof="0">
                <a:ln>
                  <a:noFill/>
                </a:ln>
                <a:solidFill>
                  <a:srgbClr val="FFFFFF"/>
                </a:solidFill>
                <a:effectLst/>
                <a:uLnTx/>
                <a:uFillTx/>
                <a:latin typeface="Calibri"/>
                <a:ea typeface="+mn-ea"/>
                <a:cs typeface="+mn-cs"/>
              </a:rPr>
              <a:t>Surgery</a:t>
            </a:r>
            <a:endParaRPr kumimoji="0" lang="en-US" sz="1600" b="1" i="0" u="none" strike="noStrike" kern="1200" cap="none" spc="0" normalizeH="0" baseline="30000" noProof="0">
              <a:ln>
                <a:noFill/>
              </a:ln>
              <a:solidFill>
                <a:srgbClr val="FFFFFF"/>
              </a:solidFill>
              <a:effectLst/>
              <a:uLnTx/>
              <a:uFillTx/>
              <a:latin typeface="Calibri"/>
              <a:ea typeface="+mn-ea"/>
              <a:cs typeface="+mn-cs"/>
            </a:endParaRPr>
          </a:p>
        </p:txBody>
      </p:sp>
      <p:cxnSp>
        <p:nvCxnSpPr>
          <p:cNvPr id="22" name="Straight Arrow Connector 21">
            <a:extLst>
              <a:ext uri="{FF2B5EF4-FFF2-40B4-BE49-F238E27FC236}">
                <a16:creationId xmlns:a16="http://schemas.microsoft.com/office/drawing/2014/main" id="{8A6AF451-4A5D-4CFC-B299-4222A322CC43}"/>
              </a:ext>
            </a:extLst>
          </p:cNvPr>
          <p:cNvCxnSpPr>
            <a:cxnSpLocks/>
          </p:cNvCxnSpPr>
          <p:nvPr/>
        </p:nvCxnSpPr>
        <p:spPr>
          <a:xfrm>
            <a:off x="6518332" y="1905392"/>
            <a:ext cx="36576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53">
            <a:extLst>
              <a:ext uri="{FF2B5EF4-FFF2-40B4-BE49-F238E27FC236}">
                <a16:creationId xmlns:a16="http://schemas.microsoft.com/office/drawing/2014/main" id="{6A6AAB69-F602-4E76-B39E-84656C4783CA}"/>
              </a:ext>
            </a:extLst>
          </p:cNvPr>
          <p:cNvSpPr/>
          <p:nvPr/>
        </p:nvSpPr>
        <p:spPr bwMode="auto">
          <a:xfrm>
            <a:off x="6995865" y="2323663"/>
            <a:ext cx="1724694" cy="548640"/>
          </a:xfrm>
          <a:prstGeom prst="roundRect">
            <a:avLst>
              <a:gd name="adj" fmla="val 0"/>
            </a:avLst>
          </a:prstGeom>
          <a:solidFill>
            <a:schemeClr val="bg2"/>
          </a:solidFill>
          <a:ln>
            <a:noFill/>
            <a:headEnd/>
            <a:tailEnd/>
          </a:ln>
          <a:effectLst/>
        </p:spPr>
        <p:style>
          <a:lnRef idx="1">
            <a:schemeClr val="accent1"/>
          </a:lnRef>
          <a:fillRef idx="3">
            <a:schemeClr val="accent1"/>
          </a:fillRef>
          <a:effectRef idx="2">
            <a:schemeClr val="accent1"/>
          </a:effectRef>
          <a:fontRef idx="minor">
            <a:schemeClr val="lt1"/>
          </a:fontRef>
        </p:style>
        <p:txBody>
          <a:bodyPr wrap="square" lIns="91440" tIns="121920" rIns="91440" bIns="121920" anchor="ctr">
            <a:noAutofit/>
          </a:bodyPr>
          <a:lstStyle/>
          <a:p>
            <a:pPr marL="0" marR="0" lvl="0" indent="0" algn="ctr" defTabSz="1147177" rtl="0" eaLnBrk="0" fontAlgn="auto" latinLnBrk="0" hangingPunct="0">
              <a:lnSpc>
                <a:spcPct val="100000"/>
              </a:lnSpc>
              <a:spcBef>
                <a:spcPts val="300"/>
              </a:spcBef>
              <a:spcAft>
                <a:spcPts val="0"/>
              </a:spcAft>
              <a:buClr>
                <a:srgbClr val="FCA201"/>
              </a:buClr>
              <a:buSzTx/>
              <a:buFontTx/>
              <a:buNone/>
              <a:tabLst/>
              <a:defRPr/>
            </a:pPr>
            <a:r>
              <a:rPr kumimoji="0" lang="en-US" sz="1600" b="1" i="0" u="none" strike="noStrike" kern="1200" cap="none" spc="0" normalizeH="0" baseline="0" noProof="0">
                <a:ln>
                  <a:noFill/>
                </a:ln>
                <a:solidFill>
                  <a:srgbClr val="FFFFFF"/>
                </a:solidFill>
                <a:effectLst/>
                <a:uLnTx/>
                <a:uFillTx/>
                <a:latin typeface="Calibri"/>
                <a:ea typeface="+mn-ea"/>
                <a:cs typeface="+mn-cs"/>
              </a:rPr>
              <a:t>Surgery</a:t>
            </a:r>
          </a:p>
        </p:txBody>
      </p:sp>
      <p:sp>
        <p:nvSpPr>
          <p:cNvPr id="34" name="Text Box 15">
            <a:extLst>
              <a:ext uri="{FF2B5EF4-FFF2-40B4-BE49-F238E27FC236}">
                <a16:creationId xmlns:a16="http://schemas.microsoft.com/office/drawing/2014/main" id="{DB07CFE5-DBA9-53A4-ED80-848EB1318C68}"/>
              </a:ext>
            </a:extLst>
          </p:cNvPr>
          <p:cNvSpPr txBox="1">
            <a:spLocks noChangeArrowheads="1"/>
          </p:cNvSpPr>
          <p:nvPr/>
        </p:nvSpPr>
        <p:spPr bwMode="auto">
          <a:xfrm>
            <a:off x="414071" y="6195935"/>
            <a:ext cx="8862028"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1.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Spicer. ESMO 2023. Abstr LBA56.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2. NCT03425643. 3. Heymach. NEJM. 2023;389:1672. 4. NCT03800134. </a:t>
            </a:r>
            <a:b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b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5. Cascone. ESMO 2023. Abstr LBA1. 6. NCT04025879 7. Peters. Annal Oncol. 2019;30:Suppl 2. 8. NCT03456063. </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cxnSp>
        <p:nvCxnSpPr>
          <p:cNvPr id="29" name="Straight Arrow Connector 28">
            <a:extLst>
              <a:ext uri="{FF2B5EF4-FFF2-40B4-BE49-F238E27FC236}">
                <a16:creationId xmlns:a16="http://schemas.microsoft.com/office/drawing/2014/main" id="{D3954710-9583-D717-B6BA-0E09D06546FA}"/>
              </a:ext>
            </a:extLst>
          </p:cNvPr>
          <p:cNvCxnSpPr>
            <a:cxnSpLocks/>
          </p:cNvCxnSpPr>
          <p:nvPr/>
        </p:nvCxnSpPr>
        <p:spPr>
          <a:xfrm>
            <a:off x="6518332" y="2597983"/>
            <a:ext cx="36576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F9CB67F-7D8C-7689-1F92-05310CF2038F}"/>
              </a:ext>
            </a:extLst>
          </p:cNvPr>
          <p:cNvCxnSpPr>
            <a:cxnSpLocks/>
          </p:cNvCxnSpPr>
          <p:nvPr/>
        </p:nvCxnSpPr>
        <p:spPr>
          <a:xfrm>
            <a:off x="8827126" y="1905392"/>
            <a:ext cx="36576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25F214E-25E2-27D7-177E-AFD540280B39}"/>
              </a:ext>
            </a:extLst>
          </p:cNvPr>
          <p:cNvCxnSpPr>
            <a:cxnSpLocks/>
          </p:cNvCxnSpPr>
          <p:nvPr/>
        </p:nvCxnSpPr>
        <p:spPr>
          <a:xfrm>
            <a:off x="8836651" y="2597983"/>
            <a:ext cx="36576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Line 53">
            <a:extLst>
              <a:ext uri="{FF2B5EF4-FFF2-40B4-BE49-F238E27FC236}">
                <a16:creationId xmlns:a16="http://schemas.microsoft.com/office/drawing/2014/main" id="{CA7FB90E-0AAA-FBC3-984B-8C5EC5D74430}"/>
              </a:ext>
            </a:extLst>
          </p:cNvPr>
          <p:cNvSpPr>
            <a:spLocks noChangeShapeType="1"/>
          </p:cNvSpPr>
          <p:nvPr/>
        </p:nvSpPr>
        <p:spPr bwMode="auto">
          <a:xfrm>
            <a:off x="3656588" y="2449533"/>
            <a:ext cx="490862" cy="175932"/>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8" name="Line 54">
            <a:extLst>
              <a:ext uri="{FF2B5EF4-FFF2-40B4-BE49-F238E27FC236}">
                <a16:creationId xmlns:a16="http://schemas.microsoft.com/office/drawing/2014/main" id="{FD31A453-AE20-2F6D-F7D0-094024BB6F37}"/>
              </a:ext>
            </a:extLst>
          </p:cNvPr>
          <p:cNvSpPr>
            <a:spLocks noChangeShapeType="1"/>
          </p:cNvSpPr>
          <p:nvPr/>
        </p:nvSpPr>
        <p:spPr bwMode="auto">
          <a:xfrm flipV="1">
            <a:off x="3656587" y="1905391"/>
            <a:ext cx="490863" cy="195521"/>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id="{99EBD918-3564-1C18-3219-34BBDFE51F2D}"/>
              </a:ext>
            </a:extLst>
          </p:cNvPr>
          <p:cNvSpPr txBox="1"/>
          <p:nvPr/>
        </p:nvSpPr>
        <p:spPr bwMode="auto">
          <a:xfrm>
            <a:off x="4488951" y="1248153"/>
            <a:ext cx="1724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Neoadjuvant </a:t>
            </a:r>
          </a:p>
        </p:txBody>
      </p:sp>
      <p:sp>
        <p:nvSpPr>
          <p:cNvPr id="40" name="TextBox 39">
            <a:extLst>
              <a:ext uri="{FF2B5EF4-FFF2-40B4-BE49-F238E27FC236}">
                <a16:creationId xmlns:a16="http://schemas.microsoft.com/office/drawing/2014/main" id="{CFF848D5-8990-A95F-EA93-2CA481292619}"/>
              </a:ext>
            </a:extLst>
          </p:cNvPr>
          <p:cNvSpPr txBox="1"/>
          <p:nvPr/>
        </p:nvSpPr>
        <p:spPr bwMode="auto">
          <a:xfrm>
            <a:off x="9298401" y="1254836"/>
            <a:ext cx="1724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Adjuvant </a:t>
            </a:r>
          </a:p>
        </p:txBody>
      </p:sp>
      <p:graphicFrame>
        <p:nvGraphicFramePr>
          <p:cNvPr id="4" name="Group 32">
            <a:extLst>
              <a:ext uri="{FF2B5EF4-FFF2-40B4-BE49-F238E27FC236}">
                <a16:creationId xmlns:a16="http://schemas.microsoft.com/office/drawing/2014/main" id="{6A18B2BA-E931-37BC-FCE8-1001419E55C0}"/>
              </a:ext>
            </a:extLst>
          </p:cNvPr>
          <p:cNvGraphicFramePr>
            <a:graphicFrameLocks noGrp="1"/>
          </p:cNvGraphicFramePr>
          <p:nvPr>
            <p:extLst>
              <p:ext uri="{D42A27DB-BD31-4B8C-83A1-F6EECF244321}">
                <p14:modId xmlns:p14="http://schemas.microsoft.com/office/powerpoint/2010/main" val="999525344"/>
              </p:ext>
            </p:extLst>
          </p:nvPr>
        </p:nvGraphicFramePr>
        <p:xfrm>
          <a:off x="609759" y="2957864"/>
          <a:ext cx="10972800" cy="2786194"/>
        </p:xfrm>
        <a:graphic>
          <a:graphicData uri="http://schemas.openxmlformats.org/drawingml/2006/table">
            <a:tbl>
              <a:tblPr/>
              <a:tblGrid>
                <a:gridCol w="2284471">
                  <a:extLst>
                    <a:ext uri="{9D8B030D-6E8A-4147-A177-3AD203B41FA5}">
                      <a16:colId xmlns:a16="http://schemas.microsoft.com/office/drawing/2014/main" val="20000"/>
                    </a:ext>
                  </a:extLst>
                </a:gridCol>
                <a:gridCol w="1733996">
                  <a:extLst>
                    <a:ext uri="{9D8B030D-6E8A-4147-A177-3AD203B41FA5}">
                      <a16:colId xmlns:a16="http://schemas.microsoft.com/office/drawing/2014/main" val="1908746835"/>
                    </a:ext>
                  </a:extLst>
                </a:gridCol>
                <a:gridCol w="2293645">
                  <a:extLst>
                    <a:ext uri="{9D8B030D-6E8A-4147-A177-3AD203B41FA5}">
                      <a16:colId xmlns:a16="http://schemas.microsoft.com/office/drawing/2014/main" val="20001"/>
                    </a:ext>
                  </a:extLst>
                </a:gridCol>
                <a:gridCol w="2284471">
                  <a:extLst>
                    <a:ext uri="{9D8B030D-6E8A-4147-A177-3AD203B41FA5}">
                      <a16:colId xmlns:a16="http://schemas.microsoft.com/office/drawing/2014/main" val="20002"/>
                    </a:ext>
                  </a:extLst>
                </a:gridCol>
                <a:gridCol w="2376217">
                  <a:extLst>
                    <a:ext uri="{9D8B030D-6E8A-4147-A177-3AD203B41FA5}">
                      <a16:colId xmlns:a16="http://schemas.microsoft.com/office/drawing/2014/main" val="3624980990"/>
                    </a:ext>
                  </a:extLst>
                </a:gridCol>
              </a:tblGrid>
              <a:tr h="25193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400" b="1" i="0" u="none" strike="noStrike" cap="none" normalizeH="0" baseline="0">
                        <a:ln>
                          <a:noFill/>
                        </a:ln>
                        <a:solidFill>
                          <a:schemeClr val="tx1"/>
                        </a:solidFill>
                        <a:effectLst/>
                        <a:latin typeface="+mj-lt"/>
                      </a:endParaRPr>
                    </a:p>
                  </a:txBody>
                  <a:tcPr marL="121881" marR="121881"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1" i="0" u="none" strike="noStrike" cap="none" normalizeH="0" baseline="0">
                          <a:ln>
                            <a:noFill/>
                          </a:ln>
                          <a:solidFill>
                            <a:schemeClr val="tx1"/>
                          </a:solidFill>
                          <a:effectLst/>
                          <a:latin typeface="+mj-lt"/>
                        </a:rPr>
                        <a:t>KEYNOTE-671</a:t>
                      </a:r>
                      <a:r>
                        <a:rPr kumimoji="0" lang="en-US" sz="1400" b="1" i="0" u="none" strike="noStrike" cap="none" normalizeH="0" baseline="30000">
                          <a:ln>
                            <a:noFill/>
                          </a:ln>
                          <a:solidFill>
                            <a:schemeClr val="tx1"/>
                          </a:solidFill>
                          <a:effectLst/>
                          <a:latin typeface="+mj-lt"/>
                        </a:rPr>
                        <a:t>1,2</a:t>
                      </a:r>
                      <a:r>
                        <a:rPr kumimoji="0" lang="en-US" sz="1400" b="1" i="0" u="none" strike="noStrike" cap="none" normalizeH="0" baseline="30000">
                          <a:ln>
                            <a:noFill/>
                          </a:ln>
                          <a:solidFill>
                            <a:schemeClr val="bg1"/>
                          </a:solidFill>
                          <a:effectLst/>
                          <a:latin typeface="+mj-lt"/>
                        </a:rPr>
                        <a:t> </a:t>
                      </a:r>
                    </a:p>
                  </a:txBody>
                  <a:tcPr marL="121881" marR="121881" marT="45728" marB="45728"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1" i="0" u="none" strike="noStrike" cap="none" normalizeH="0" baseline="0">
                          <a:ln>
                            <a:noFill/>
                          </a:ln>
                          <a:solidFill>
                            <a:schemeClr val="tx1"/>
                          </a:solidFill>
                          <a:effectLst/>
                          <a:latin typeface="+mj-lt"/>
                        </a:rPr>
                        <a:t>AEGEAN</a:t>
                      </a:r>
                      <a:r>
                        <a:rPr kumimoji="0" lang="en-US" sz="1400" b="1" i="0" u="none" strike="noStrike" cap="none" normalizeH="0" baseline="30000">
                          <a:ln>
                            <a:noFill/>
                          </a:ln>
                          <a:solidFill>
                            <a:schemeClr val="tx1"/>
                          </a:solidFill>
                          <a:effectLst/>
                          <a:latin typeface="+mj-lt"/>
                        </a:rPr>
                        <a:t>3,4</a:t>
                      </a:r>
                    </a:p>
                  </a:txBody>
                  <a:tcPr marL="121881" marR="121881"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cap="none" normalizeH="0" baseline="0">
                          <a:ln>
                            <a:noFill/>
                          </a:ln>
                          <a:solidFill>
                            <a:schemeClr val="tx1"/>
                          </a:solidFill>
                          <a:effectLst/>
                          <a:latin typeface="+mj-lt"/>
                        </a:rPr>
                        <a:t>CheckMate 77T</a:t>
                      </a:r>
                      <a:r>
                        <a:rPr kumimoji="0" lang="en-US" sz="1400" b="1" i="0" u="none" strike="noStrike" cap="none" normalizeH="0" baseline="30000">
                          <a:ln>
                            <a:noFill/>
                          </a:ln>
                          <a:solidFill>
                            <a:schemeClr val="tx1"/>
                          </a:solidFill>
                          <a:effectLst/>
                          <a:latin typeface="+mj-lt"/>
                        </a:rPr>
                        <a:t>5,6</a:t>
                      </a:r>
                      <a:endParaRPr kumimoji="0" lang="en-US" sz="1400" b="1" i="0" u="none" strike="noStrike" cap="none" normalizeH="0" baseline="30000" dirty="0">
                        <a:ln>
                          <a:noFill/>
                        </a:ln>
                        <a:solidFill>
                          <a:schemeClr val="tx1"/>
                        </a:solidFill>
                        <a:effectLst/>
                        <a:latin typeface="+mj-lt"/>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1" i="0" u="none" strike="noStrike" cap="none" normalizeH="0" baseline="0" dirty="0">
                          <a:ln>
                            <a:noFill/>
                          </a:ln>
                          <a:solidFill>
                            <a:schemeClr val="tx1"/>
                          </a:solidFill>
                          <a:effectLst/>
                          <a:latin typeface="+mj-lt"/>
                        </a:rPr>
                        <a:t>IMpower030</a:t>
                      </a:r>
                      <a:r>
                        <a:rPr kumimoji="0" lang="en-US" sz="1400" b="1" i="0" u="none" strike="noStrike" cap="none" normalizeH="0" baseline="30000" dirty="0">
                          <a:ln>
                            <a:noFill/>
                          </a:ln>
                          <a:solidFill>
                            <a:schemeClr val="tx1"/>
                          </a:solidFill>
                          <a:effectLst/>
                          <a:latin typeface="+mj-lt"/>
                        </a:rPr>
                        <a:t>7,8</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25193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a:ln>
                            <a:noFill/>
                          </a:ln>
                          <a:solidFill>
                            <a:schemeClr val="bg2">
                              <a:lumMod val="10000"/>
                            </a:schemeClr>
                          </a:solidFill>
                          <a:effectLst/>
                          <a:latin typeface="+mj-lt"/>
                        </a:rPr>
                        <a:t>IO agent</a:t>
                      </a:r>
                    </a:p>
                  </a:txBody>
                  <a:tcPr marL="121881" marR="121881" marT="45728" marB="4572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mj-lt"/>
                        </a:rPr>
                        <a:t>Pembrolizumab</a:t>
                      </a:r>
                    </a:p>
                  </a:txBody>
                  <a:tcPr marL="121881" marR="121881" marT="45728" marB="45728"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mj-lt"/>
                        </a:rPr>
                        <a:t>Durvalumab</a:t>
                      </a:r>
                    </a:p>
                  </a:txBody>
                  <a:tcPr marL="121881" marR="121881"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mj-lt"/>
                        </a:rPr>
                        <a:t>Nivolumab</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mj-lt"/>
                        </a:rPr>
                        <a:t>Atezolizumab</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25193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mj-lt"/>
                        </a:rPr>
                        <a:t>Primary endpoint(s)</a:t>
                      </a:r>
                    </a:p>
                  </a:txBody>
                  <a:tcPr marL="121881" marR="121881" marT="45728" marB="4572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mj-lt"/>
                        </a:rPr>
                        <a:t>EFS, OS</a:t>
                      </a:r>
                    </a:p>
                  </a:txBody>
                  <a:tcPr marL="121881" marR="121881" marT="45728" marB="45728"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mj-lt"/>
                        </a:rPr>
                        <a:t>pCR, EFS</a:t>
                      </a:r>
                      <a:endParaRPr kumimoji="0" lang="en-US" sz="1400" b="0" i="0" u="none" strike="noStrike" cap="none" normalizeH="0" baseline="0" dirty="0">
                        <a:ln>
                          <a:noFill/>
                        </a:ln>
                        <a:solidFill>
                          <a:schemeClr val="bg2">
                            <a:lumMod val="10000"/>
                          </a:schemeClr>
                        </a:solidFill>
                        <a:effectLst/>
                        <a:latin typeface="+mj-lt"/>
                      </a:endParaRPr>
                    </a:p>
                  </a:txBody>
                  <a:tcPr marL="121881" marR="121881"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mj-lt"/>
                        </a:rPr>
                        <a:t>EFS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mj-lt"/>
                        </a:rPr>
                        <a:t>EFS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25193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a:ln>
                            <a:noFill/>
                          </a:ln>
                          <a:solidFill>
                            <a:schemeClr val="bg2">
                              <a:lumMod val="10000"/>
                            </a:schemeClr>
                          </a:solidFill>
                          <a:effectLst/>
                          <a:latin typeface="+mj-lt"/>
                        </a:rPr>
                        <a:t>Disease stage (TNM 8th ed.)</a:t>
                      </a:r>
                    </a:p>
                  </a:txBody>
                  <a:tcPr marL="121881" marR="121881" marT="45728" marB="4572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mj-lt"/>
                        </a:rPr>
                        <a:t>II-IIIB</a:t>
                      </a:r>
                      <a:r>
                        <a:rPr lang="en-US" sz="1400" baseline="30000">
                          <a:solidFill>
                            <a:schemeClr val="bg1"/>
                          </a:solidFill>
                          <a:latin typeface="+mj-lt"/>
                        </a:rPr>
                        <a:t>§</a:t>
                      </a:r>
                      <a:endParaRPr kumimoji="0" lang="en-US" sz="1400" b="0" i="0" u="none" strike="noStrike" cap="none" normalizeH="0" baseline="0">
                        <a:ln>
                          <a:noFill/>
                        </a:ln>
                        <a:solidFill>
                          <a:schemeClr val="bg1"/>
                        </a:solidFill>
                        <a:effectLst/>
                        <a:latin typeface="+mj-lt"/>
                      </a:endParaRPr>
                    </a:p>
                  </a:txBody>
                  <a:tcPr marL="121881" marR="121881" marT="45728" marB="45728"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a:ln>
                            <a:noFill/>
                          </a:ln>
                          <a:solidFill>
                            <a:schemeClr val="bg2">
                              <a:lumMod val="10000"/>
                            </a:schemeClr>
                          </a:solidFill>
                          <a:effectLst/>
                          <a:latin typeface="+mj-lt"/>
                        </a:rPr>
                        <a:t>IIA-IIIB</a:t>
                      </a:r>
                      <a:r>
                        <a:rPr lang="en-US" sz="1400" baseline="30000">
                          <a:solidFill>
                            <a:schemeClr val="bg1"/>
                          </a:solidFill>
                          <a:latin typeface="+mj-lt"/>
                        </a:rPr>
                        <a:t>§</a:t>
                      </a:r>
                      <a:endParaRPr kumimoji="0" lang="en-US" sz="1400" b="0" i="0" u="none" strike="noStrike" cap="none" normalizeH="0" baseline="0">
                        <a:ln>
                          <a:noFill/>
                        </a:ln>
                        <a:solidFill>
                          <a:schemeClr val="bg1"/>
                        </a:solidFill>
                        <a:effectLst/>
                        <a:latin typeface="+mj-lt"/>
                      </a:endParaRPr>
                    </a:p>
                  </a:txBody>
                  <a:tcPr marL="121881" marR="121881"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mj-lt"/>
                        </a:rPr>
                        <a:t>II-IIIB</a:t>
                      </a:r>
                      <a:r>
                        <a:rPr lang="en-US" sz="1400" baseline="30000">
                          <a:solidFill>
                            <a:schemeClr val="bg1"/>
                          </a:solidFill>
                          <a:latin typeface="+mj-lt"/>
                        </a:rPr>
                        <a:t>§</a:t>
                      </a:r>
                      <a:endParaRPr kumimoji="0" lang="en-US" sz="1400" b="0" i="0" u="none" strike="noStrike" cap="none" normalizeH="0" baseline="0">
                        <a:ln>
                          <a:noFill/>
                        </a:ln>
                        <a:solidFill>
                          <a:schemeClr val="bg1"/>
                        </a:solidFill>
                        <a:effectLst/>
                        <a:latin typeface="+mj-lt"/>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0" i="0" u="none" strike="noStrike" cap="none" normalizeH="0" baseline="0">
                          <a:ln>
                            <a:noFill/>
                          </a:ln>
                          <a:solidFill>
                            <a:schemeClr val="bg2">
                              <a:lumMod val="10000"/>
                            </a:schemeClr>
                          </a:solidFill>
                          <a:effectLst/>
                          <a:latin typeface="+mj-lt"/>
                        </a:rPr>
                        <a:t>II-IIIB</a:t>
                      </a:r>
                      <a:r>
                        <a:rPr lang="en-US" sz="1400" baseline="30000">
                          <a:solidFill>
                            <a:schemeClr val="bg1"/>
                          </a:solidFill>
                          <a:latin typeface="+mj-lt"/>
                        </a:rPr>
                        <a:t>§</a:t>
                      </a:r>
                      <a:endParaRPr kumimoji="0" lang="en-US" sz="1400" b="0" i="0" u="none" strike="noStrike" cap="none" normalizeH="0" baseline="0">
                        <a:ln>
                          <a:noFill/>
                        </a:ln>
                        <a:solidFill>
                          <a:schemeClr val="bg1"/>
                        </a:solidFill>
                        <a:effectLst/>
                        <a:latin typeface="+mj-lt"/>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3"/>
                  </a:ext>
                </a:extLst>
              </a:tr>
              <a:tr h="25193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a:ln>
                            <a:noFill/>
                          </a:ln>
                          <a:solidFill>
                            <a:schemeClr val="bg2">
                              <a:lumMod val="10000"/>
                            </a:schemeClr>
                          </a:solidFill>
                          <a:effectLst/>
                          <a:latin typeface="+mj-lt"/>
                        </a:rPr>
                        <a:t>N</a:t>
                      </a:r>
                    </a:p>
                  </a:txBody>
                  <a:tcPr marL="121881" marR="121881" marT="45728" marB="4572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mj-lt"/>
                        </a:rPr>
                        <a:t>797</a:t>
                      </a:r>
                    </a:p>
                  </a:txBody>
                  <a:tcPr marL="121881" marR="121881" marT="45728" marB="45728"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mj-lt"/>
                        </a:rPr>
                        <a:t>826</a:t>
                      </a:r>
                    </a:p>
                  </a:txBody>
                  <a:tcPr marL="121881" marR="121881"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mj-lt"/>
                        </a:rPr>
                        <a:t>482</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mj-lt"/>
                        </a:rPr>
                        <a:t>453</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4"/>
                  </a:ext>
                </a:extLst>
              </a:tr>
              <a:tr h="25193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1" u="none" strike="noStrike" cap="none" normalizeH="0" baseline="0">
                          <a:ln>
                            <a:noFill/>
                          </a:ln>
                          <a:solidFill>
                            <a:schemeClr val="bg2">
                              <a:lumMod val="10000"/>
                            </a:schemeClr>
                          </a:solidFill>
                          <a:effectLst/>
                          <a:latin typeface="+mj-lt"/>
                        </a:rPr>
                        <a:t>EGFR</a:t>
                      </a:r>
                      <a:r>
                        <a:rPr kumimoji="0" lang="en-US" sz="1400" b="0" i="0" u="none" strike="noStrike" cap="none" normalizeH="0" baseline="0">
                          <a:ln>
                            <a:noFill/>
                          </a:ln>
                          <a:solidFill>
                            <a:schemeClr val="bg2">
                              <a:lumMod val="10000"/>
                            </a:schemeClr>
                          </a:solidFill>
                          <a:effectLst/>
                          <a:latin typeface="+mj-lt"/>
                        </a:rPr>
                        <a:t> or </a:t>
                      </a:r>
                      <a:r>
                        <a:rPr kumimoji="0" lang="en-US" sz="1400" b="0" i="1" u="none" strike="noStrike" cap="none" normalizeH="0" baseline="0">
                          <a:ln>
                            <a:noFill/>
                          </a:ln>
                          <a:solidFill>
                            <a:schemeClr val="bg2">
                              <a:lumMod val="10000"/>
                            </a:schemeClr>
                          </a:solidFill>
                          <a:effectLst/>
                          <a:latin typeface="+mj-lt"/>
                        </a:rPr>
                        <a:t>ALK</a:t>
                      </a:r>
                      <a:r>
                        <a:rPr kumimoji="0" lang="en-US" sz="1400" b="0" i="0" u="none" strike="noStrike" cap="none" normalizeH="0" baseline="0">
                          <a:ln>
                            <a:noFill/>
                          </a:ln>
                          <a:solidFill>
                            <a:schemeClr val="bg2">
                              <a:lumMod val="10000"/>
                            </a:schemeClr>
                          </a:solidFill>
                          <a:effectLst/>
                          <a:latin typeface="+mj-lt"/>
                        </a:rPr>
                        <a:t> mut allowed</a:t>
                      </a:r>
                    </a:p>
                  </a:txBody>
                  <a:tcPr marL="121881" marR="121881" marT="45728" marB="4572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mj-lt"/>
                        </a:rPr>
                        <a:t>Yes</a:t>
                      </a:r>
                    </a:p>
                  </a:txBody>
                  <a:tcPr marL="121881" marR="121881" marT="45728" marB="45728"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mj-lt"/>
                        </a:rPr>
                        <a:t>Amended to exclude</a:t>
                      </a:r>
                    </a:p>
                  </a:txBody>
                  <a:tcPr marL="121881" marR="121881"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mj-lt"/>
                        </a:rPr>
                        <a:t>No</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0" i="0" u="none" strike="noStrike" cap="none" normalizeH="0" baseline="0">
                          <a:ln>
                            <a:noFill/>
                          </a:ln>
                          <a:solidFill>
                            <a:schemeClr val="bg2">
                              <a:lumMod val="10000"/>
                            </a:schemeClr>
                          </a:solidFill>
                          <a:effectLst/>
                          <a:latin typeface="+mj-lt"/>
                        </a:rPr>
                        <a:t>No</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2778052070"/>
                  </a:ext>
                </a:extLst>
              </a:tr>
              <a:tr h="957298">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400" b="0" i="0" u="none" strike="noStrike" cap="none" normalizeH="0" baseline="0">
                          <a:ln>
                            <a:noFill/>
                          </a:ln>
                          <a:solidFill>
                            <a:schemeClr val="bg2">
                              <a:lumMod val="10000"/>
                            </a:schemeClr>
                          </a:solidFill>
                          <a:effectLst/>
                          <a:latin typeface="+mj-lt"/>
                        </a:rPr>
                        <a:t>Chemotherapy backbone</a:t>
                      </a:r>
                    </a:p>
                  </a:txBody>
                  <a:tcPr marL="121881" marR="121881" marT="45728" marB="4572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400" b="0" i="0" u="none" strike="noStrike" kern="1200" cap="none" normalizeH="0" baseline="0">
                          <a:ln>
                            <a:noFill/>
                          </a:ln>
                          <a:solidFill>
                            <a:schemeClr val="bg2">
                              <a:lumMod val="10000"/>
                            </a:schemeClr>
                          </a:solidFill>
                          <a:effectLst/>
                          <a:latin typeface="+mj-lt"/>
                          <a:ea typeface="+mn-ea"/>
                          <a:cs typeface="+mn-cs"/>
                        </a:rPr>
                        <a:t>≥4 cycles of cis/(gem or pemetrexed)</a:t>
                      </a:r>
                    </a:p>
                  </a:txBody>
                  <a:tcPr marL="121881" marR="121881" marT="45728" marB="45728"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400" b="0" i="0" u="none" strike="noStrike" kern="1200" cap="none" normalizeH="0" baseline="0">
                          <a:ln>
                            <a:noFill/>
                          </a:ln>
                          <a:solidFill>
                            <a:schemeClr val="bg2">
                              <a:lumMod val="10000"/>
                            </a:schemeClr>
                          </a:solidFill>
                          <a:effectLst/>
                          <a:latin typeface="+mj-lt"/>
                          <a:ea typeface="+mn-ea"/>
                          <a:cs typeface="+mn-cs"/>
                        </a:rPr>
                        <a:t>4 cycles of carbo/pac, carbo/pemetrexed, cis/gem, or cis/pemetrexed</a:t>
                      </a:r>
                      <a:endParaRPr kumimoji="0" lang="en-US" sz="1400" b="0" i="0" u="none" strike="noStrike" kern="1200" cap="none" normalizeH="0" baseline="0" dirty="0">
                        <a:ln>
                          <a:noFill/>
                        </a:ln>
                        <a:solidFill>
                          <a:schemeClr val="bg2">
                            <a:lumMod val="10000"/>
                          </a:schemeClr>
                        </a:solidFill>
                        <a:effectLst/>
                        <a:latin typeface="+mj-lt"/>
                        <a:ea typeface="+mn-ea"/>
                        <a:cs typeface="+mn-cs"/>
                      </a:endParaRPr>
                    </a:p>
                  </a:txBody>
                  <a:tcPr marL="121881" marR="121881"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400" b="0" i="0" u="none" strike="noStrike" kern="1200" cap="none" normalizeH="0" baseline="0">
                          <a:ln>
                            <a:noFill/>
                          </a:ln>
                          <a:solidFill>
                            <a:schemeClr val="bg1"/>
                          </a:solidFill>
                          <a:effectLst/>
                          <a:latin typeface="+mj-lt"/>
                          <a:ea typeface="+mn-ea"/>
                          <a:cs typeface="+mn-cs"/>
                        </a:rPr>
                        <a:t>≥4 cycles carbo/pac, cis/doc, carbo/pemetrexed, cis/pemetrexed, or carbo/pac</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1400" b="0" i="0" u="none" strike="noStrike" kern="1200" cap="none" normalizeH="0" baseline="0" dirty="0">
                          <a:ln>
                            <a:noFill/>
                          </a:ln>
                          <a:solidFill>
                            <a:schemeClr val="bg2">
                              <a:lumMod val="10000"/>
                            </a:schemeClr>
                          </a:solidFill>
                          <a:effectLst/>
                          <a:latin typeface="+mj-lt"/>
                          <a:ea typeface="+mn-ea"/>
                          <a:cs typeface="+mn-cs"/>
                        </a:rPr>
                        <a:t>4 cycles of carbo/pemetrexed, carbo/</a:t>
                      </a:r>
                      <a:r>
                        <a:rPr kumimoji="0" lang="en-US" sz="1400" b="0" i="1" u="none" strike="noStrike" kern="1200" cap="none" normalizeH="0" baseline="0" dirty="0">
                          <a:ln>
                            <a:noFill/>
                          </a:ln>
                          <a:solidFill>
                            <a:schemeClr val="bg2">
                              <a:lumMod val="10000"/>
                            </a:schemeClr>
                          </a:solidFill>
                          <a:effectLst/>
                          <a:latin typeface="+mj-lt"/>
                          <a:ea typeface="+mn-ea"/>
                          <a:cs typeface="+mn-cs"/>
                        </a:rPr>
                        <a:t>nab</a:t>
                      </a:r>
                      <a:r>
                        <a:rPr kumimoji="0" lang="en-US" sz="1400" b="0" i="0" u="none" strike="noStrike" kern="1200" cap="none" normalizeH="0" baseline="0" dirty="0">
                          <a:ln>
                            <a:noFill/>
                          </a:ln>
                          <a:solidFill>
                            <a:schemeClr val="bg2">
                              <a:lumMod val="10000"/>
                            </a:schemeClr>
                          </a:solidFill>
                          <a:effectLst/>
                          <a:latin typeface="+mj-lt"/>
                          <a:ea typeface="+mn-ea"/>
                          <a:cs typeface="+mn-cs"/>
                        </a:rPr>
                        <a:t>-</a:t>
                      </a:r>
                      <a:r>
                        <a:rPr kumimoji="0" lang="en-US" sz="1400" b="0" i="0" u="none" strike="noStrike" kern="1200" cap="none" normalizeH="0" baseline="0" dirty="0" err="1">
                          <a:ln>
                            <a:noFill/>
                          </a:ln>
                          <a:solidFill>
                            <a:schemeClr val="bg2">
                              <a:lumMod val="10000"/>
                            </a:schemeClr>
                          </a:solidFill>
                          <a:effectLst/>
                          <a:latin typeface="+mj-lt"/>
                          <a:ea typeface="+mn-ea"/>
                          <a:cs typeface="+mn-cs"/>
                        </a:rPr>
                        <a:t>pac</a:t>
                      </a:r>
                      <a:r>
                        <a:rPr kumimoji="0" lang="en-US" sz="1400" b="0" i="0" u="none" strike="noStrike" kern="1200" cap="none" normalizeH="0" baseline="0" dirty="0">
                          <a:ln>
                            <a:noFill/>
                          </a:ln>
                          <a:solidFill>
                            <a:schemeClr val="bg2">
                              <a:lumMod val="10000"/>
                            </a:schemeClr>
                          </a:solidFill>
                          <a:effectLst/>
                          <a:latin typeface="+mj-lt"/>
                          <a:ea typeface="+mn-ea"/>
                          <a:cs typeface="+mn-cs"/>
                        </a:rPr>
                        <a:t>, cis/pemetrexed, or cis/gem</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120002502"/>
                  </a:ext>
                </a:extLst>
              </a:tr>
            </a:tbl>
          </a:graphicData>
        </a:graphic>
      </p:graphicFrame>
    </p:spTree>
    <p:custDataLst>
      <p:tags r:id="rId1"/>
    </p:custDataLst>
    <p:extLst>
      <p:ext uri="{BB962C8B-B14F-4D97-AF65-F5344CB8AC3E}">
        <p14:creationId xmlns:p14="http://schemas.microsoft.com/office/powerpoint/2010/main" val="5036301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CF1BC3E-D743-00BB-53C7-76AEE9DC9F3D}"/>
              </a:ext>
            </a:extLst>
          </p:cNvPr>
          <p:cNvGrpSpPr/>
          <p:nvPr/>
        </p:nvGrpSpPr>
        <p:grpSpPr>
          <a:xfrm>
            <a:off x="7159358" y="2490710"/>
            <a:ext cx="2872003" cy="1161974"/>
            <a:chOff x="7159358" y="2490710"/>
            <a:chExt cx="2872003" cy="1161974"/>
          </a:xfrm>
        </p:grpSpPr>
        <p:sp>
          <p:nvSpPr>
            <p:cNvPr id="86" name="Freeform: Shape 368">
              <a:extLst>
                <a:ext uri="{FF2B5EF4-FFF2-40B4-BE49-F238E27FC236}">
                  <a16:creationId xmlns:a16="http://schemas.microsoft.com/office/drawing/2014/main" id="{E46CB2F4-1906-3C26-1C06-2249E6DF1115}"/>
                </a:ext>
              </a:extLst>
            </p:cNvPr>
            <p:cNvSpPr/>
            <p:nvPr/>
          </p:nvSpPr>
          <p:spPr bwMode="auto">
            <a:xfrm>
              <a:off x="7159358" y="2490710"/>
              <a:ext cx="1409526" cy="812756"/>
            </a:xfrm>
            <a:custGeom>
              <a:avLst/>
              <a:gdLst>
                <a:gd name="connsiteX0" fmla="*/ 0 w 5286375"/>
                <a:gd name="connsiteY0" fmla="*/ 0 h 1460182"/>
                <a:gd name="connsiteX1" fmla="*/ 117157 w 5286375"/>
                <a:gd name="connsiteY1" fmla="*/ 0 h 1460182"/>
                <a:gd name="connsiteX2" fmla="*/ 117157 w 5286375"/>
                <a:gd name="connsiteY2" fmla="*/ 17145 h 1460182"/>
                <a:gd name="connsiteX3" fmla="*/ 240030 w 5286375"/>
                <a:gd name="connsiteY3" fmla="*/ 17145 h 1460182"/>
                <a:gd name="connsiteX4" fmla="*/ 240030 w 5286375"/>
                <a:gd name="connsiteY4" fmla="*/ 40005 h 1460182"/>
                <a:gd name="connsiteX5" fmla="*/ 337185 w 5286375"/>
                <a:gd name="connsiteY5" fmla="*/ 40005 h 1460182"/>
                <a:gd name="connsiteX6" fmla="*/ 337185 w 5286375"/>
                <a:gd name="connsiteY6" fmla="*/ 71437 h 1460182"/>
                <a:gd name="connsiteX7" fmla="*/ 380047 w 5286375"/>
                <a:gd name="connsiteY7" fmla="*/ 71437 h 1460182"/>
                <a:gd name="connsiteX8" fmla="*/ 380047 w 5286375"/>
                <a:gd name="connsiteY8" fmla="*/ 125730 h 1460182"/>
                <a:gd name="connsiteX9" fmla="*/ 411480 w 5286375"/>
                <a:gd name="connsiteY9" fmla="*/ 125730 h 1460182"/>
                <a:gd name="connsiteX10" fmla="*/ 411480 w 5286375"/>
                <a:gd name="connsiteY10" fmla="*/ 194310 h 1460182"/>
                <a:gd name="connsiteX11" fmla="*/ 460057 w 5286375"/>
                <a:gd name="connsiteY11" fmla="*/ 194310 h 1460182"/>
                <a:gd name="connsiteX12" fmla="*/ 460057 w 5286375"/>
                <a:gd name="connsiteY12" fmla="*/ 291465 h 1460182"/>
                <a:gd name="connsiteX13" fmla="*/ 502920 w 5286375"/>
                <a:gd name="connsiteY13" fmla="*/ 291465 h 1460182"/>
                <a:gd name="connsiteX14" fmla="*/ 502920 w 5286375"/>
                <a:gd name="connsiteY14" fmla="*/ 322897 h 1460182"/>
                <a:gd name="connsiteX15" fmla="*/ 534352 w 5286375"/>
                <a:gd name="connsiteY15" fmla="*/ 322897 h 1460182"/>
                <a:gd name="connsiteX16" fmla="*/ 540067 w 5286375"/>
                <a:gd name="connsiteY16" fmla="*/ 328612 h 1460182"/>
                <a:gd name="connsiteX17" fmla="*/ 640080 w 5286375"/>
                <a:gd name="connsiteY17" fmla="*/ 328612 h 1460182"/>
                <a:gd name="connsiteX18" fmla="*/ 640080 w 5286375"/>
                <a:gd name="connsiteY18" fmla="*/ 362902 h 1460182"/>
                <a:gd name="connsiteX19" fmla="*/ 680085 w 5286375"/>
                <a:gd name="connsiteY19" fmla="*/ 362902 h 1460182"/>
                <a:gd name="connsiteX20" fmla="*/ 680085 w 5286375"/>
                <a:gd name="connsiteY20" fmla="*/ 388620 h 1460182"/>
                <a:gd name="connsiteX21" fmla="*/ 714375 w 5286375"/>
                <a:gd name="connsiteY21" fmla="*/ 388620 h 1460182"/>
                <a:gd name="connsiteX22" fmla="*/ 714375 w 5286375"/>
                <a:gd name="connsiteY22" fmla="*/ 400050 h 1460182"/>
                <a:gd name="connsiteX23" fmla="*/ 777240 w 5286375"/>
                <a:gd name="connsiteY23" fmla="*/ 400050 h 1460182"/>
                <a:gd name="connsiteX24" fmla="*/ 777240 w 5286375"/>
                <a:gd name="connsiteY24" fmla="*/ 445770 h 1460182"/>
                <a:gd name="connsiteX25" fmla="*/ 777240 w 5286375"/>
                <a:gd name="connsiteY25" fmla="*/ 462915 h 1460182"/>
                <a:gd name="connsiteX26" fmla="*/ 814387 w 5286375"/>
                <a:gd name="connsiteY26" fmla="*/ 462915 h 1460182"/>
                <a:gd name="connsiteX27" fmla="*/ 814387 w 5286375"/>
                <a:gd name="connsiteY27" fmla="*/ 511492 h 1460182"/>
                <a:gd name="connsiteX28" fmla="*/ 862965 w 5286375"/>
                <a:gd name="connsiteY28" fmla="*/ 511492 h 1460182"/>
                <a:gd name="connsiteX29" fmla="*/ 862965 w 5286375"/>
                <a:gd name="connsiteY29" fmla="*/ 525780 h 1460182"/>
                <a:gd name="connsiteX30" fmla="*/ 891540 w 5286375"/>
                <a:gd name="connsiteY30" fmla="*/ 525780 h 1460182"/>
                <a:gd name="connsiteX31" fmla="*/ 891540 w 5286375"/>
                <a:gd name="connsiteY31" fmla="*/ 531495 h 1460182"/>
                <a:gd name="connsiteX32" fmla="*/ 920115 w 5286375"/>
                <a:gd name="connsiteY32" fmla="*/ 531495 h 1460182"/>
                <a:gd name="connsiteX33" fmla="*/ 920115 w 5286375"/>
                <a:gd name="connsiteY33" fmla="*/ 531495 h 1460182"/>
                <a:gd name="connsiteX34" fmla="*/ 920115 w 5286375"/>
                <a:gd name="connsiteY34" fmla="*/ 545782 h 1460182"/>
                <a:gd name="connsiteX35" fmla="*/ 954405 w 5286375"/>
                <a:gd name="connsiteY35" fmla="*/ 545782 h 1460182"/>
                <a:gd name="connsiteX36" fmla="*/ 954405 w 5286375"/>
                <a:gd name="connsiteY36" fmla="*/ 568642 h 1460182"/>
                <a:gd name="connsiteX37" fmla="*/ 991552 w 5286375"/>
                <a:gd name="connsiteY37" fmla="*/ 568642 h 1460182"/>
                <a:gd name="connsiteX38" fmla="*/ 980122 w 5286375"/>
                <a:gd name="connsiteY38" fmla="*/ 580072 h 1460182"/>
                <a:gd name="connsiteX39" fmla="*/ 1011555 w 5286375"/>
                <a:gd name="connsiteY39" fmla="*/ 580072 h 1460182"/>
                <a:gd name="connsiteX40" fmla="*/ 1011555 w 5286375"/>
                <a:gd name="connsiteY40" fmla="*/ 634365 h 1460182"/>
                <a:gd name="connsiteX41" fmla="*/ 1054417 w 5286375"/>
                <a:gd name="connsiteY41" fmla="*/ 634365 h 1460182"/>
                <a:gd name="connsiteX42" fmla="*/ 1054417 w 5286375"/>
                <a:gd name="connsiteY42" fmla="*/ 668655 h 1460182"/>
                <a:gd name="connsiteX43" fmla="*/ 1077277 w 5286375"/>
                <a:gd name="connsiteY43" fmla="*/ 668655 h 1460182"/>
                <a:gd name="connsiteX44" fmla="*/ 1077277 w 5286375"/>
                <a:gd name="connsiteY44" fmla="*/ 685800 h 1460182"/>
                <a:gd name="connsiteX45" fmla="*/ 1111567 w 5286375"/>
                <a:gd name="connsiteY45" fmla="*/ 685800 h 1460182"/>
                <a:gd name="connsiteX46" fmla="*/ 1111567 w 5286375"/>
                <a:gd name="connsiteY46" fmla="*/ 702945 h 1460182"/>
                <a:gd name="connsiteX47" fmla="*/ 1157287 w 5286375"/>
                <a:gd name="connsiteY47" fmla="*/ 702945 h 1460182"/>
                <a:gd name="connsiteX48" fmla="*/ 1157287 w 5286375"/>
                <a:gd name="connsiteY48" fmla="*/ 731520 h 1460182"/>
                <a:gd name="connsiteX49" fmla="*/ 1185862 w 5286375"/>
                <a:gd name="connsiteY49" fmla="*/ 731520 h 1460182"/>
                <a:gd name="connsiteX50" fmla="*/ 1185862 w 5286375"/>
                <a:gd name="connsiteY50" fmla="*/ 731520 h 1460182"/>
                <a:gd name="connsiteX51" fmla="*/ 1205864 w 5286375"/>
                <a:gd name="connsiteY51" fmla="*/ 751522 h 1460182"/>
                <a:gd name="connsiteX52" fmla="*/ 1208722 w 5286375"/>
                <a:gd name="connsiteY52" fmla="*/ 754380 h 1460182"/>
                <a:gd name="connsiteX53" fmla="*/ 1245870 w 5286375"/>
                <a:gd name="connsiteY53" fmla="*/ 754380 h 1460182"/>
                <a:gd name="connsiteX54" fmla="*/ 1245870 w 5286375"/>
                <a:gd name="connsiteY54" fmla="*/ 771525 h 1460182"/>
                <a:gd name="connsiteX55" fmla="*/ 1285875 w 5286375"/>
                <a:gd name="connsiteY55" fmla="*/ 771525 h 1460182"/>
                <a:gd name="connsiteX56" fmla="*/ 1285875 w 5286375"/>
                <a:gd name="connsiteY56" fmla="*/ 800100 h 1460182"/>
                <a:gd name="connsiteX57" fmla="*/ 1311592 w 5286375"/>
                <a:gd name="connsiteY57" fmla="*/ 800100 h 1460182"/>
                <a:gd name="connsiteX58" fmla="*/ 1311592 w 5286375"/>
                <a:gd name="connsiteY58" fmla="*/ 834390 h 1460182"/>
                <a:gd name="connsiteX59" fmla="*/ 1345882 w 5286375"/>
                <a:gd name="connsiteY59" fmla="*/ 834390 h 1460182"/>
                <a:gd name="connsiteX60" fmla="*/ 1345882 w 5286375"/>
                <a:gd name="connsiteY60" fmla="*/ 854392 h 1460182"/>
                <a:gd name="connsiteX61" fmla="*/ 1385887 w 5286375"/>
                <a:gd name="connsiteY61" fmla="*/ 854392 h 1460182"/>
                <a:gd name="connsiteX62" fmla="*/ 1385887 w 5286375"/>
                <a:gd name="connsiteY62" fmla="*/ 871537 h 1460182"/>
                <a:gd name="connsiteX63" fmla="*/ 1420177 w 5286375"/>
                <a:gd name="connsiteY63" fmla="*/ 871537 h 1460182"/>
                <a:gd name="connsiteX64" fmla="*/ 1420177 w 5286375"/>
                <a:gd name="connsiteY64" fmla="*/ 891540 h 1460182"/>
                <a:gd name="connsiteX65" fmla="*/ 1465897 w 5286375"/>
                <a:gd name="connsiteY65" fmla="*/ 891540 h 1460182"/>
                <a:gd name="connsiteX66" fmla="*/ 1465897 w 5286375"/>
                <a:gd name="connsiteY66" fmla="*/ 917257 h 1460182"/>
                <a:gd name="connsiteX67" fmla="*/ 1574482 w 5286375"/>
                <a:gd name="connsiteY67" fmla="*/ 917257 h 1460182"/>
                <a:gd name="connsiteX68" fmla="*/ 1574482 w 5286375"/>
                <a:gd name="connsiteY68" fmla="*/ 937260 h 1460182"/>
                <a:gd name="connsiteX69" fmla="*/ 1625917 w 5286375"/>
                <a:gd name="connsiteY69" fmla="*/ 937260 h 1460182"/>
                <a:gd name="connsiteX70" fmla="*/ 1625917 w 5286375"/>
                <a:gd name="connsiteY70" fmla="*/ 948690 h 1460182"/>
                <a:gd name="connsiteX71" fmla="*/ 1748790 w 5286375"/>
                <a:gd name="connsiteY71" fmla="*/ 948690 h 1460182"/>
                <a:gd name="connsiteX72" fmla="*/ 1748790 w 5286375"/>
                <a:gd name="connsiteY72" fmla="*/ 960120 h 1460182"/>
                <a:gd name="connsiteX73" fmla="*/ 1803082 w 5286375"/>
                <a:gd name="connsiteY73" fmla="*/ 960120 h 1460182"/>
                <a:gd name="connsiteX74" fmla="*/ 1803082 w 5286375"/>
                <a:gd name="connsiteY74" fmla="*/ 980122 h 1460182"/>
                <a:gd name="connsiteX75" fmla="*/ 1860232 w 5286375"/>
                <a:gd name="connsiteY75" fmla="*/ 980122 h 1460182"/>
                <a:gd name="connsiteX76" fmla="*/ 1860232 w 5286375"/>
                <a:gd name="connsiteY76" fmla="*/ 1000125 h 1460182"/>
                <a:gd name="connsiteX77" fmla="*/ 1908810 w 5286375"/>
                <a:gd name="connsiteY77" fmla="*/ 1000125 h 1460182"/>
                <a:gd name="connsiteX78" fmla="*/ 1908810 w 5286375"/>
                <a:gd name="connsiteY78" fmla="*/ 1025842 h 1460182"/>
                <a:gd name="connsiteX79" fmla="*/ 1988820 w 5286375"/>
                <a:gd name="connsiteY79" fmla="*/ 1025842 h 1460182"/>
                <a:gd name="connsiteX80" fmla="*/ 1988820 w 5286375"/>
                <a:gd name="connsiteY80" fmla="*/ 1048702 h 1460182"/>
                <a:gd name="connsiteX81" fmla="*/ 2100262 w 5286375"/>
                <a:gd name="connsiteY81" fmla="*/ 1048702 h 1460182"/>
                <a:gd name="connsiteX82" fmla="*/ 2100262 w 5286375"/>
                <a:gd name="connsiteY82" fmla="*/ 1062990 h 1460182"/>
                <a:gd name="connsiteX83" fmla="*/ 2160270 w 5286375"/>
                <a:gd name="connsiteY83" fmla="*/ 1062990 h 1460182"/>
                <a:gd name="connsiteX84" fmla="*/ 2160270 w 5286375"/>
                <a:gd name="connsiteY84" fmla="*/ 1091565 h 1460182"/>
                <a:gd name="connsiteX85" fmla="*/ 2205990 w 5286375"/>
                <a:gd name="connsiteY85" fmla="*/ 1091565 h 1460182"/>
                <a:gd name="connsiteX86" fmla="*/ 2205990 w 5286375"/>
                <a:gd name="connsiteY86" fmla="*/ 1100137 h 1460182"/>
                <a:gd name="connsiteX87" fmla="*/ 2286000 w 5286375"/>
                <a:gd name="connsiteY87" fmla="*/ 1100137 h 1460182"/>
                <a:gd name="connsiteX88" fmla="*/ 2286000 w 5286375"/>
                <a:gd name="connsiteY88" fmla="*/ 1125855 h 1460182"/>
                <a:gd name="connsiteX89" fmla="*/ 2408872 w 5286375"/>
                <a:gd name="connsiteY89" fmla="*/ 1125855 h 1460182"/>
                <a:gd name="connsiteX90" fmla="*/ 2408872 w 5286375"/>
                <a:gd name="connsiteY90" fmla="*/ 1163002 h 1460182"/>
                <a:gd name="connsiteX91" fmla="*/ 2623185 w 5286375"/>
                <a:gd name="connsiteY91" fmla="*/ 1163002 h 1460182"/>
                <a:gd name="connsiteX92" fmla="*/ 2623185 w 5286375"/>
                <a:gd name="connsiteY92" fmla="*/ 1194435 h 1460182"/>
                <a:gd name="connsiteX93" fmla="*/ 2897505 w 5286375"/>
                <a:gd name="connsiteY93" fmla="*/ 1194435 h 1460182"/>
                <a:gd name="connsiteX94" fmla="*/ 2897505 w 5286375"/>
                <a:gd name="connsiteY94" fmla="*/ 1225867 h 1460182"/>
                <a:gd name="connsiteX95" fmla="*/ 3080385 w 5286375"/>
                <a:gd name="connsiteY95" fmla="*/ 1225867 h 1460182"/>
                <a:gd name="connsiteX96" fmla="*/ 3080385 w 5286375"/>
                <a:gd name="connsiteY96" fmla="*/ 1240155 h 1460182"/>
                <a:gd name="connsiteX97" fmla="*/ 3168967 w 5286375"/>
                <a:gd name="connsiteY97" fmla="*/ 1240155 h 1460182"/>
                <a:gd name="connsiteX98" fmla="*/ 3168967 w 5286375"/>
                <a:gd name="connsiteY98" fmla="*/ 1271587 h 1460182"/>
                <a:gd name="connsiteX99" fmla="*/ 3271837 w 5286375"/>
                <a:gd name="connsiteY99" fmla="*/ 1271587 h 1460182"/>
                <a:gd name="connsiteX100" fmla="*/ 3271837 w 5286375"/>
                <a:gd name="connsiteY100" fmla="*/ 1291590 h 1460182"/>
                <a:gd name="connsiteX101" fmla="*/ 3671887 w 5286375"/>
                <a:gd name="connsiteY101" fmla="*/ 1291590 h 1460182"/>
                <a:gd name="connsiteX102" fmla="*/ 3671887 w 5286375"/>
                <a:gd name="connsiteY102" fmla="*/ 1331595 h 1460182"/>
                <a:gd name="connsiteX103" fmla="*/ 3683317 w 5286375"/>
                <a:gd name="connsiteY103" fmla="*/ 1331595 h 1460182"/>
                <a:gd name="connsiteX104" fmla="*/ 3683317 w 5286375"/>
                <a:gd name="connsiteY104" fmla="*/ 1368742 h 1460182"/>
                <a:gd name="connsiteX105" fmla="*/ 4586287 w 5286375"/>
                <a:gd name="connsiteY105" fmla="*/ 1368742 h 1460182"/>
                <a:gd name="connsiteX106" fmla="*/ 4586287 w 5286375"/>
                <a:gd name="connsiteY106" fmla="*/ 1460182 h 1460182"/>
                <a:gd name="connsiteX107" fmla="*/ 5286375 w 5286375"/>
                <a:gd name="connsiteY107" fmla="*/ 1460182 h 1460182"/>
                <a:gd name="connsiteX0" fmla="*/ 0 w 5286375"/>
                <a:gd name="connsiteY0" fmla="*/ 0 h 1460182"/>
                <a:gd name="connsiteX1" fmla="*/ 117157 w 5286375"/>
                <a:gd name="connsiteY1" fmla="*/ 0 h 1460182"/>
                <a:gd name="connsiteX2" fmla="*/ 117157 w 5286375"/>
                <a:gd name="connsiteY2" fmla="*/ 17145 h 1460182"/>
                <a:gd name="connsiteX3" fmla="*/ 240030 w 5286375"/>
                <a:gd name="connsiteY3" fmla="*/ 17145 h 1460182"/>
                <a:gd name="connsiteX4" fmla="*/ 240030 w 5286375"/>
                <a:gd name="connsiteY4" fmla="*/ 40005 h 1460182"/>
                <a:gd name="connsiteX5" fmla="*/ 337185 w 5286375"/>
                <a:gd name="connsiteY5" fmla="*/ 40005 h 1460182"/>
                <a:gd name="connsiteX6" fmla="*/ 337185 w 5286375"/>
                <a:gd name="connsiteY6" fmla="*/ 71437 h 1460182"/>
                <a:gd name="connsiteX7" fmla="*/ 380047 w 5286375"/>
                <a:gd name="connsiteY7" fmla="*/ 71437 h 1460182"/>
                <a:gd name="connsiteX8" fmla="*/ 380047 w 5286375"/>
                <a:gd name="connsiteY8" fmla="*/ 125730 h 1460182"/>
                <a:gd name="connsiteX9" fmla="*/ 411480 w 5286375"/>
                <a:gd name="connsiteY9" fmla="*/ 125730 h 1460182"/>
                <a:gd name="connsiteX10" fmla="*/ 411480 w 5286375"/>
                <a:gd name="connsiteY10" fmla="*/ 194310 h 1460182"/>
                <a:gd name="connsiteX11" fmla="*/ 460057 w 5286375"/>
                <a:gd name="connsiteY11" fmla="*/ 194310 h 1460182"/>
                <a:gd name="connsiteX12" fmla="*/ 460057 w 5286375"/>
                <a:gd name="connsiteY12" fmla="*/ 291465 h 1460182"/>
                <a:gd name="connsiteX13" fmla="*/ 502920 w 5286375"/>
                <a:gd name="connsiteY13" fmla="*/ 291465 h 1460182"/>
                <a:gd name="connsiteX14" fmla="*/ 502920 w 5286375"/>
                <a:gd name="connsiteY14" fmla="*/ 322897 h 1460182"/>
                <a:gd name="connsiteX15" fmla="*/ 534352 w 5286375"/>
                <a:gd name="connsiteY15" fmla="*/ 322897 h 1460182"/>
                <a:gd name="connsiteX16" fmla="*/ 540067 w 5286375"/>
                <a:gd name="connsiteY16" fmla="*/ 328612 h 1460182"/>
                <a:gd name="connsiteX17" fmla="*/ 640080 w 5286375"/>
                <a:gd name="connsiteY17" fmla="*/ 328612 h 1460182"/>
                <a:gd name="connsiteX18" fmla="*/ 640080 w 5286375"/>
                <a:gd name="connsiteY18" fmla="*/ 362902 h 1460182"/>
                <a:gd name="connsiteX19" fmla="*/ 680085 w 5286375"/>
                <a:gd name="connsiteY19" fmla="*/ 362902 h 1460182"/>
                <a:gd name="connsiteX20" fmla="*/ 680085 w 5286375"/>
                <a:gd name="connsiteY20" fmla="*/ 388620 h 1460182"/>
                <a:gd name="connsiteX21" fmla="*/ 714375 w 5286375"/>
                <a:gd name="connsiteY21" fmla="*/ 388620 h 1460182"/>
                <a:gd name="connsiteX22" fmla="*/ 714375 w 5286375"/>
                <a:gd name="connsiteY22" fmla="*/ 400050 h 1460182"/>
                <a:gd name="connsiteX23" fmla="*/ 777240 w 5286375"/>
                <a:gd name="connsiteY23" fmla="*/ 400050 h 1460182"/>
                <a:gd name="connsiteX24" fmla="*/ 777240 w 5286375"/>
                <a:gd name="connsiteY24" fmla="*/ 445770 h 1460182"/>
                <a:gd name="connsiteX25" fmla="*/ 777240 w 5286375"/>
                <a:gd name="connsiteY25" fmla="*/ 462915 h 1460182"/>
                <a:gd name="connsiteX26" fmla="*/ 814387 w 5286375"/>
                <a:gd name="connsiteY26" fmla="*/ 462915 h 1460182"/>
                <a:gd name="connsiteX27" fmla="*/ 814387 w 5286375"/>
                <a:gd name="connsiteY27" fmla="*/ 511492 h 1460182"/>
                <a:gd name="connsiteX28" fmla="*/ 862965 w 5286375"/>
                <a:gd name="connsiteY28" fmla="*/ 511492 h 1460182"/>
                <a:gd name="connsiteX29" fmla="*/ 862965 w 5286375"/>
                <a:gd name="connsiteY29" fmla="*/ 525780 h 1460182"/>
                <a:gd name="connsiteX30" fmla="*/ 891540 w 5286375"/>
                <a:gd name="connsiteY30" fmla="*/ 525780 h 1460182"/>
                <a:gd name="connsiteX31" fmla="*/ 891540 w 5286375"/>
                <a:gd name="connsiteY31" fmla="*/ 531495 h 1460182"/>
                <a:gd name="connsiteX32" fmla="*/ 920115 w 5286375"/>
                <a:gd name="connsiteY32" fmla="*/ 531495 h 1460182"/>
                <a:gd name="connsiteX33" fmla="*/ 920115 w 5286375"/>
                <a:gd name="connsiteY33" fmla="*/ 531495 h 1460182"/>
                <a:gd name="connsiteX34" fmla="*/ 920115 w 5286375"/>
                <a:gd name="connsiteY34" fmla="*/ 545782 h 1460182"/>
                <a:gd name="connsiteX35" fmla="*/ 954405 w 5286375"/>
                <a:gd name="connsiteY35" fmla="*/ 545782 h 1460182"/>
                <a:gd name="connsiteX36" fmla="*/ 954405 w 5286375"/>
                <a:gd name="connsiteY36" fmla="*/ 568642 h 1460182"/>
                <a:gd name="connsiteX37" fmla="*/ 991552 w 5286375"/>
                <a:gd name="connsiteY37" fmla="*/ 568642 h 1460182"/>
                <a:gd name="connsiteX38" fmla="*/ 994410 w 5286375"/>
                <a:gd name="connsiteY38" fmla="*/ 580072 h 1460182"/>
                <a:gd name="connsiteX39" fmla="*/ 1011555 w 5286375"/>
                <a:gd name="connsiteY39" fmla="*/ 580072 h 1460182"/>
                <a:gd name="connsiteX40" fmla="*/ 1011555 w 5286375"/>
                <a:gd name="connsiteY40" fmla="*/ 634365 h 1460182"/>
                <a:gd name="connsiteX41" fmla="*/ 1054417 w 5286375"/>
                <a:gd name="connsiteY41" fmla="*/ 634365 h 1460182"/>
                <a:gd name="connsiteX42" fmla="*/ 1054417 w 5286375"/>
                <a:gd name="connsiteY42" fmla="*/ 668655 h 1460182"/>
                <a:gd name="connsiteX43" fmla="*/ 1077277 w 5286375"/>
                <a:gd name="connsiteY43" fmla="*/ 668655 h 1460182"/>
                <a:gd name="connsiteX44" fmla="*/ 1077277 w 5286375"/>
                <a:gd name="connsiteY44" fmla="*/ 685800 h 1460182"/>
                <a:gd name="connsiteX45" fmla="*/ 1111567 w 5286375"/>
                <a:gd name="connsiteY45" fmla="*/ 685800 h 1460182"/>
                <a:gd name="connsiteX46" fmla="*/ 1111567 w 5286375"/>
                <a:gd name="connsiteY46" fmla="*/ 702945 h 1460182"/>
                <a:gd name="connsiteX47" fmla="*/ 1157287 w 5286375"/>
                <a:gd name="connsiteY47" fmla="*/ 702945 h 1460182"/>
                <a:gd name="connsiteX48" fmla="*/ 1157287 w 5286375"/>
                <a:gd name="connsiteY48" fmla="*/ 731520 h 1460182"/>
                <a:gd name="connsiteX49" fmla="*/ 1185862 w 5286375"/>
                <a:gd name="connsiteY49" fmla="*/ 731520 h 1460182"/>
                <a:gd name="connsiteX50" fmla="*/ 1185862 w 5286375"/>
                <a:gd name="connsiteY50" fmla="*/ 731520 h 1460182"/>
                <a:gd name="connsiteX51" fmla="*/ 1205864 w 5286375"/>
                <a:gd name="connsiteY51" fmla="*/ 751522 h 1460182"/>
                <a:gd name="connsiteX52" fmla="*/ 1208722 w 5286375"/>
                <a:gd name="connsiteY52" fmla="*/ 754380 h 1460182"/>
                <a:gd name="connsiteX53" fmla="*/ 1245870 w 5286375"/>
                <a:gd name="connsiteY53" fmla="*/ 754380 h 1460182"/>
                <a:gd name="connsiteX54" fmla="*/ 1245870 w 5286375"/>
                <a:gd name="connsiteY54" fmla="*/ 771525 h 1460182"/>
                <a:gd name="connsiteX55" fmla="*/ 1285875 w 5286375"/>
                <a:gd name="connsiteY55" fmla="*/ 771525 h 1460182"/>
                <a:gd name="connsiteX56" fmla="*/ 1285875 w 5286375"/>
                <a:gd name="connsiteY56" fmla="*/ 800100 h 1460182"/>
                <a:gd name="connsiteX57" fmla="*/ 1311592 w 5286375"/>
                <a:gd name="connsiteY57" fmla="*/ 800100 h 1460182"/>
                <a:gd name="connsiteX58" fmla="*/ 1311592 w 5286375"/>
                <a:gd name="connsiteY58" fmla="*/ 834390 h 1460182"/>
                <a:gd name="connsiteX59" fmla="*/ 1345882 w 5286375"/>
                <a:gd name="connsiteY59" fmla="*/ 834390 h 1460182"/>
                <a:gd name="connsiteX60" fmla="*/ 1345882 w 5286375"/>
                <a:gd name="connsiteY60" fmla="*/ 854392 h 1460182"/>
                <a:gd name="connsiteX61" fmla="*/ 1385887 w 5286375"/>
                <a:gd name="connsiteY61" fmla="*/ 854392 h 1460182"/>
                <a:gd name="connsiteX62" fmla="*/ 1385887 w 5286375"/>
                <a:gd name="connsiteY62" fmla="*/ 871537 h 1460182"/>
                <a:gd name="connsiteX63" fmla="*/ 1420177 w 5286375"/>
                <a:gd name="connsiteY63" fmla="*/ 871537 h 1460182"/>
                <a:gd name="connsiteX64" fmla="*/ 1420177 w 5286375"/>
                <a:gd name="connsiteY64" fmla="*/ 891540 h 1460182"/>
                <a:gd name="connsiteX65" fmla="*/ 1465897 w 5286375"/>
                <a:gd name="connsiteY65" fmla="*/ 891540 h 1460182"/>
                <a:gd name="connsiteX66" fmla="*/ 1465897 w 5286375"/>
                <a:gd name="connsiteY66" fmla="*/ 917257 h 1460182"/>
                <a:gd name="connsiteX67" fmla="*/ 1574482 w 5286375"/>
                <a:gd name="connsiteY67" fmla="*/ 917257 h 1460182"/>
                <a:gd name="connsiteX68" fmla="*/ 1574482 w 5286375"/>
                <a:gd name="connsiteY68" fmla="*/ 937260 h 1460182"/>
                <a:gd name="connsiteX69" fmla="*/ 1625917 w 5286375"/>
                <a:gd name="connsiteY69" fmla="*/ 937260 h 1460182"/>
                <a:gd name="connsiteX70" fmla="*/ 1625917 w 5286375"/>
                <a:gd name="connsiteY70" fmla="*/ 948690 h 1460182"/>
                <a:gd name="connsiteX71" fmla="*/ 1748790 w 5286375"/>
                <a:gd name="connsiteY71" fmla="*/ 948690 h 1460182"/>
                <a:gd name="connsiteX72" fmla="*/ 1748790 w 5286375"/>
                <a:gd name="connsiteY72" fmla="*/ 960120 h 1460182"/>
                <a:gd name="connsiteX73" fmla="*/ 1803082 w 5286375"/>
                <a:gd name="connsiteY73" fmla="*/ 960120 h 1460182"/>
                <a:gd name="connsiteX74" fmla="*/ 1803082 w 5286375"/>
                <a:gd name="connsiteY74" fmla="*/ 980122 h 1460182"/>
                <a:gd name="connsiteX75" fmla="*/ 1860232 w 5286375"/>
                <a:gd name="connsiteY75" fmla="*/ 980122 h 1460182"/>
                <a:gd name="connsiteX76" fmla="*/ 1860232 w 5286375"/>
                <a:gd name="connsiteY76" fmla="*/ 1000125 h 1460182"/>
                <a:gd name="connsiteX77" fmla="*/ 1908810 w 5286375"/>
                <a:gd name="connsiteY77" fmla="*/ 1000125 h 1460182"/>
                <a:gd name="connsiteX78" fmla="*/ 1908810 w 5286375"/>
                <a:gd name="connsiteY78" fmla="*/ 1025842 h 1460182"/>
                <a:gd name="connsiteX79" fmla="*/ 1988820 w 5286375"/>
                <a:gd name="connsiteY79" fmla="*/ 1025842 h 1460182"/>
                <a:gd name="connsiteX80" fmla="*/ 1988820 w 5286375"/>
                <a:gd name="connsiteY80" fmla="*/ 1048702 h 1460182"/>
                <a:gd name="connsiteX81" fmla="*/ 2100262 w 5286375"/>
                <a:gd name="connsiteY81" fmla="*/ 1048702 h 1460182"/>
                <a:gd name="connsiteX82" fmla="*/ 2100262 w 5286375"/>
                <a:gd name="connsiteY82" fmla="*/ 1062990 h 1460182"/>
                <a:gd name="connsiteX83" fmla="*/ 2160270 w 5286375"/>
                <a:gd name="connsiteY83" fmla="*/ 1062990 h 1460182"/>
                <a:gd name="connsiteX84" fmla="*/ 2160270 w 5286375"/>
                <a:gd name="connsiteY84" fmla="*/ 1091565 h 1460182"/>
                <a:gd name="connsiteX85" fmla="*/ 2205990 w 5286375"/>
                <a:gd name="connsiteY85" fmla="*/ 1091565 h 1460182"/>
                <a:gd name="connsiteX86" fmla="*/ 2205990 w 5286375"/>
                <a:gd name="connsiteY86" fmla="*/ 1100137 h 1460182"/>
                <a:gd name="connsiteX87" fmla="*/ 2286000 w 5286375"/>
                <a:gd name="connsiteY87" fmla="*/ 1100137 h 1460182"/>
                <a:gd name="connsiteX88" fmla="*/ 2286000 w 5286375"/>
                <a:gd name="connsiteY88" fmla="*/ 1125855 h 1460182"/>
                <a:gd name="connsiteX89" fmla="*/ 2408872 w 5286375"/>
                <a:gd name="connsiteY89" fmla="*/ 1125855 h 1460182"/>
                <a:gd name="connsiteX90" fmla="*/ 2408872 w 5286375"/>
                <a:gd name="connsiteY90" fmla="*/ 1163002 h 1460182"/>
                <a:gd name="connsiteX91" fmla="*/ 2623185 w 5286375"/>
                <a:gd name="connsiteY91" fmla="*/ 1163002 h 1460182"/>
                <a:gd name="connsiteX92" fmla="*/ 2623185 w 5286375"/>
                <a:gd name="connsiteY92" fmla="*/ 1194435 h 1460182"/>
                <a:gd name="connsiteX93" fmla="*/ 2897505 w 5286375"/>
                <a:gd name="connsiteY93" fmla="*/ 1194435 h 1460182"/>
                <a:gd name="connsiteX94" fmla="*/ 2897505 w 5286375"/>
                <a:gd name="connsiteY94" fmla="*/ 1225867 h 1460182"/>
                <a:gd name="connsiteX95" fmla="*/ 3080385 w 5286375"/>
                <a:gd name="connsiteY95" fmla="*/ 1225867 h 1460182"/>
                <a:gd name="connsiteX96" fmla="*/ 3080385 w 5286375"/>
                <a:gd name="connsiteY96" fmla="*/ 1240155 h 1460182"/>
                <a:gd name="connsiteX97" fmla="*/ 3168967 w 5286375"/>
                <a:gd name="connsiteY97" fmla="*/ 1240155 h 1460182"/>
                <a:gd name="connsiteX98" fmla="*/ 3168967 w 5286375"/>
                <a:gd name="connsiteY98" fmla="*/ 1271587 h 1460182"/>
                <a:gd name="connsiteX99" fmla="*/ 3271837 w 5286375"/>
                <a:gd name="connsiteY99" fmla="*/ 1271587 h 1460182"/>
                <a:gd name="connsiteX100" fmla="*/ 3271837 w 5286375"/>
                <a:gd name="connsiteY100" fmla="*/ 1291590 h 1460182"/>
                <a:gd name="connsiteX101" fmla="*/ 3671887 w 5286375"/>
                <a:gd name="connsiteY101" fmla="*/ 1291590 h 1460182"/>
                <a:gd name="connsiteX102" fmla="*/ 3671887 w 5286375"/>
                <a:gd name="connsiteY102" fmla="*/ 1331595 h 1460182"/>
                <a:gd name="connsiteX103" fmla="*/ 3683317 w 5286375"/>
                <a:gd name="connsiteY103" fmla="*/ 1331595 h 1460182"/>
                <a:gd name="connsiteX104" fmla="*/ 3683317 w 5286375"/>
                <a:gd name="connsiteY104" fmla="*/ 1368742 h 1460182"/>
                <a:gd name="connsiteX105" fmla="*/ 4586287 w 5286375"/>
                <a:gd name="connsiteY105" fmla="*/ 1368742 h 1460182"/>
                <a:gd name="connsiteX106" fmla="*/ 4586287 w 5286375"/>
                <a:gd name="connsiteY106" fmla="*/ 1460182 h 1460182"/>
                <a:gd name="connsiteX107" fmla="*/ 5286375 w 5286375"/>
                <a:gd name="connsiteY107" fmla="*/ 1460182 h 1460182"/>
                <a:gd name="connsiteX0" fmla="*/ 0 w 4586287"/>
                <a:gd name="connsiteY0" fmla="*/ 0 h 1460182"/>
                <a:gd name="connsiteX1" fmla="*/ 117157 w 4586287"/>
                <a:gd name="connsiteY1" fmla="*/ 0 h 1460182"/>
                <a:gd name="connsiteX2" fmla="*/ 117157 w 4586287"/>
                <a:gd name="connsiteY2" fmla="*/ 17145 h 1460182"/>
                <a:gd name="connsiteX3" fmla="*/ 240030 w 4586287"/>
                <a:gd name="connsiteY3" fmla="*/ 17145 h 1460182"/>
                <a:gd name="connsiteX4" fmla="*/ 240030 w 4586287"/>
                <a:gd name="connsiteY4" fmla="*/ 40005 h 1460182"/>
                <a:gd name="connsiteX5" fmla="*/ 337185 w 4586287"/>
                <a:gd name="connsiteY5" fmla="*/ 40005 h 1460182"/>
                <a:gd name="connsiteX6" fmla="*/ 337185 w 4586287"/>
                <a:gd name="connsiteY6" fmla="*/ 71437 h 1460182"/>
                <a:gd name="connsiteX7" fmla="*/ 380047 w 4586287"/>
                <a:gd name="connsiteY7" fmla="*/ 71437 h 1460182"/>
                <a:gd name="connsiteX8" fmla="*/ 380047 w 4586287"/>
                <a:gd name="connsiteY8" fmla="*/ 125730 h 1460182"/>
                <a:gd name="connsiteX9" fmla="*/ 411480 w 4586287"/>
                <a:gd name="connsiteY9" fmla="*/ 125730 h 1460182"/>
                <a:gd name="connsiteX10" fmla="*/ 411480 w 4586287"/>
                <a:gd name="connsiteY10" fmla="*/ 194310 h 1460182"/>
                <a:gd name="connsiteX11" fmla="*/ 460057 w 4586287"/>
                <a:gd name="connsiteY11" fmla="*/ 194310 h 1460182"/>
                <a:gd name="connsiteX12" fmla="*/ 460057 w 4586287"/>
                <a:gd name="connsiteY12" fmla="*/ 291465 h 1460182"/>
                <a:gd name="connsiteX13" fmla="*/ 502920 w 4586287"/>
                <a:gd name="connsiteY13" fmla="*/ 291465 h 1460182"/>
                <a:gd name="connsiteX14" fmla="*/ 502920 w 4586287"/>
                <a:gd name="connsiteY14" fmla="*/ 322897 h 1460182"/>
                <a:gd name="connsiteX15" fmla="*/ 534352 w 4586287"/>
                <a:gd name="connsiteY15" fmla="*/ 322897 h 1460182"/>
                <a:gd name="connsiteX16" fmla="*/ 540067 w 4586287"/>
                <a:gd name="connsiteY16" fmla="*/ 328612 h 1460182"/>
                <a:gd name="connsiteX17" fmla="*/ 640080 w 4586287"/>
                <a:gd name="connsiteY17" fmla="*/ 328612 h 1460182"/>
                <a:gd name="connsiteX18" fmla="*/ 640080 w 4586287"/>
                <a:gd name="connsiteY18" fmla="*/ 362902 h 1460182"/>
                <a:gd name="connsiteX19" fmla="*/ 680085 w 4586287"/>
                <a:gd name="connsiteY19" fmla="*/ 362902 h 1460182"/>
                <a:gd name="connsiteX20" fmla="*/ 680085 w 4586287"/>
                <a:gd name="connsiteY20" fmla="*/ 388620 h 1460182"/>
                <a:gd name="connsiteX21" fmla="*/ 714375 w 4586287"/>
                <a:gd name="connsiteY21" fmla="*/ 388620 h 1460182"/>
                <a:gd name="connsiteX22" fmla="*/ 714375 w 4586287"/>
                <a:gd name="connsiteY22" fmla="*/ 400050 h 1460182"/>
                <a:gd name="connsiteX23" fmla="*/ 777240 w 4586287"/>
                <a:gd name="connsiteY23" fmla="*/ 400050 h 1460182"/>
                <a:gd name="connsiteX24" fmla="*/ 777240 w 4586287"/>
                <a:gd name="connsiteY24" fmla="*/ 445770 h 1460182"/>
                <a:gd name="connsiteX25" fmla="*/ 777240 w 4586287"/>
                <a:gd name="connsiteY25" fmla="*/ 462915 h 1460182"/>
                <a:gd name="connsiteX26" fmla="*/ 814387 w 4586287"/>
                <a:gd name="connsiteY26" fmla="*/ 462915 h 1460182"/>
                <a:gd name="connsiteX27" fmla="*/ 814387 w 4586287"/>
                <a:gd name="connsiteY27" fmla="*/ 511492 h 1460182"/>
                <a:gd name="connsiteX28" fmla="*/ 862965 w 4586287"/>
                <a:gd name="connsiteY28" fmla="*/ 511492 h 1460182"/>
                <a:gd name="connsiteX29" fmla="*/ 862965 w 4586287"/>
                <a:gd name="connsiteY29" fmla="*/ 525780 h 1460182"/>
                <a:gd name="connsiteX30" fmla="*/ 891540 w 4586287"/>
                <a:gd name="connsiteY30" fmla="*/ 525780 h 1460182"/>
                <a:gd name="connsiteX31" fmla="*/ 891540 w 4586287"/>
                <a:gd name="connsiteY31" fmla="*/ 531495 h 1460182"/>
                <a:gd name="connsiteX32" fmla="*/ 920115 w 4586287"/>
                <a:gd name="connsiteY32" fmla="*/ 531495 h 1460182"/>
                <a:gd name="connsiteX33" fmla="*/ 920115 w 4586287"/>
                <a:gd name="connsiteY33" fmla="*/ 531495 h 1460182"/>
                <a:gd name="connsiteX34" fmla="*/ 920115 w 4586287"/>
                <a:gd name="connsiteY34" fmla="*/ 545782 h 1460182"/>
                <a:gd name="connsiteX35" fmla="*/ 954405 w 4586287"/>
                <a:gd name="connsiteY35" fmla="*/ 545782 h 1460182"/>
                <a:gd name="connsiteX36" fmla="*/ 954405 w 4586287"/>
                <a:gd name="connsiteY36" fmla="*/ 568642 h 1460182"/>
                <a:gd name="connsiteX37" fmla="*/ 991552 w 4586287"/>
                <a:gd name="connsiteY37" fmla="*/ 568642 h 1460182"/>
                <a:gd name="connsiteX38" fmla="*/ 994410 w 4586287"/>
                <a:gd name="connsiteY38" fmla="*/ 580072 h 1460182"/>
                <a:gd name="connsiteX39" fmla="*/ 1011555 w 4586287"/>
                <a:gd name="connsiteY39" fmla="*/ 580072 h 1460182"/>
                <a:gd name="connsiteX40" fmla="*/ 1011555 w 4586287"/>
                <a:gd name="connsiteY40" fmla="*/ 634365 h 1460182"/>
                <a:gd name="connsiteX41" fmla="*/ 1054417 w 4586287"/>
                <a:gd name="connsiteY41" fmla="*/ 634365 h 1460182"/>
                <a:gd name="connsiteX42" fmla="*/ 1054417 w 4586287"/>
                <a:gd name="connsiteY42" fmla="*/ 668655 h 1460182"/>
                <a:gd name="connsiteX43" fmla="*/ 1077277 w 4586287"/>
                <a:gd name="connsiteY43" fmla="*/ 668655 h 1460182"/>
                <a:gd name="connsiteX44" fmla="*/ 1077277 w 4586287"/>
                <a:gd name="connsiteY44" fmla="*/ 685800 h 1460182"/>
                <a:gd name="connsiteX45" fmla="*/ 1111567 w 4586287"/>
                <a:gd name="connsiteY45" fmla="*/ 685800 h 1460182"/>
                <a:gd name="connsiteX46" fmla="*/ 1111567 w 4586287"/>
                <a:gd name="connsiteY46" fmla="*/ 702945 h 1460182"/>
                <a:gd name="connsiteX47" fmla="*/ 1157287 w 4586287"/>
                <a:gd name="connsiteY47" fmla="*/ 702945 h 1460182"/>
                <a:gd name="connsiteX48" fmla="*/ 1157287 w 4586287"/>
                <a:gd name="connsiteY48" fmla="*/ 731520 h 1460182"/>
                <a:gd name="connsiteX49" fmla="*/ 1185862 w 4586287"/>
                <a:gd name="connsiteY49" fmla="*/ 731520 h 1460182"/>
                <a:gd name="connsiteX50" fmla="*/ 1185862 w 4586287"/>
                <a:gd name="connsiteY50" fmla="*/ 731520 h 1460182"/>
                <a:gd name="connsiteX51" fmla="*/ 1205864 w 4586287"/>
                <a:gd name="connsiteY51" fmla="*/ 751522 h 1460182"/>
                <a:gd name="connsiteX52" fmla="*/ 1208722 w 4586287"/>
                <a:gd name="connsiteY52" fmla="*/ 754380 h 1460182"/>
                <a:gd name="connsiteX53" fmla="*/ 1245870 w 4586287"/>
                <a:gd name="connsiteY53" fmla="*/ 754380 h 1460182"/>
                <a:gd name="connsiteX54" fmla="*/ 1245870 w 4586287"/>
                <a:gd name="connsiteY54" fmla="*/ 771525 h 1460182"/>
                <a:gd name="connsiteX55" fmla="*/ 1285875 w 4586287"/>
                <a:gd name="connsiteY55" fmla="*/ 771525 h 1460182"/>
                <a:gd name="connsiteX56" fmla="*/ 1285875 w 4586287"/>
                <a:gd name="connsiteY56" fmla="*/ 800100 h 1460182"/>
                <a:gd name="connsiteX57" fmla="*/ 1311592 w 4586287"/>
                <a:gd name="connsiteY57" fmla="*/ 800100 h 1460182"/>
                <a:gd name="connsiteX58" fmla="*/ 1311592 w 4586287"/>
                <a:gd name="connsiteY58" fmla="*/ 834390 h 1460182"/>
                <a:gd name="connsiteX59" fmla="*/ 1345882 w 4586287"/>
                <a:gd name="connsiteY59" fmla="*/ 834390 h 1460182"/>
                <a:gd name="connsiteX60" fmla="*/ 1345882 w 4586287"/>
                <a:gd name="connsiteY60" fmla="*/ 854392 h 1460182"/>
                <a:gd name="connsiteX61" fmla="*/ 1385887 w 4586287"/>
                <a:gd name="connsiteY61" fmla="*/ 854392 h 1460182"/>
                <a:gd name="connsiteX62" fmla="*/ 1385887 w 4586287"/>
                <a:gd name="connsiteY62" fmla="*/ 871537 h 1460182"/>
                <a:gd name="connsiteX63" fmla="*/ 1420177 w 4586287"/>
                <a:gd name="connsiteY63" fmla="*/ 871537 h 1460182"/>
                <a:gd name="connsiteX64" fmla="*/ 1420177 w 4586287"/>
                <a:gd name="connsiteY64" fmla="*/ 891540 h 1460182"/>
                <a:gd name="connsiteX65" fmla="*/ 1465897 w 4586287"/>
                <a:gd name="connsiteY65" fmla="*/ 891540 h 1460182"/>
                <a:gd name="connsiteX66" fmla="*/ 1465897 w 4586287"/>
                <a:gd name="connsiteY66" fmla="*/ 917257 h 1460182"/>
                <a:gd name="connsiteX67" fmla="*/ 1574482 w 4586287"/>
                <a:gd name="connsiteY67" fmla="*/ 917257 h 1460182"/>
                <a:gd name="connsiteX68" fmla="*/ 1574482 w 4586287"/>
                <a:gd name="connsiteY68" fmla="*/ 937260 h 1460182"/>
                <a:gd name="connsiteX69" fmla="*/ 1625917 w 4586287"/>
                <a:gd name="connsiteY69" fmla="*/ 937260 h 1460182"/>
                <a:gd name="connsiteX70" fmla="*/ 1625917 w 4586287"/>
                <a:gd name="connsiteY70" fmla="*/ 948690 h 1460182"/>
                <a:gd name="connsiteX71" fmla="*/ 1748790 w 4586287"/>
                <a:gd name="connsiteY71" fmla="*/ 948690 h 1460182"/>
                <a:gd name="connsiteX72" fmla="*/ 1748790 w 4586287"/>
                <a:gd name="connsiteY72" fmla="*/ 960120 h 1460182"/>
                <a:gd name="connsiteX73" fmla="*/ 1803082 w 4586287"/>
                <a:gd name="connsiteY73" fmla="*/ 960120 h 1460182"/>
                <a:gd name="connsiteX74" fmla="*/ 1803082 w 4586287"/>
                <a:gd name="connsiteY74" fmla="*/ 980122 h 1460182"/>
                <a:gd name="connsiteX75" fmla="*/ 1860232 w 4586287"/>
                <a:gd name="connsiteY75" fmla="*/ 980122 h 1460182"/>
                <a:gd name="connsiteX76" fmla="*/ 1860232 w 4586287"/>
                <a:gd name="connsiteY76" fmla="*/ 1000125 h 1460182"/>
                <a:gd name="connsiteX77" fmla="*/ 1908810 w 4586287"/>
                <a:gd name="connsiteY77" fmla="*/ 1000125 h 1460182"/>
                <a:gd name="connsiteX78" fmla="*/ 1908810 w 4586287"/>
                <a:gd name="connsiteY78" fmla="*/ 1025842 h 1460182"/>
                <a:gd name="connsiteX79" fmla="*/ 1988820 w 4586287"/>
                <a:gd name="connsiteY79" fmla="*/ 1025842 h 1460182"/>
                <a:gd name="connsiteX80" fmla="*/ 1988820 w 4586287"/>
                <a:gd name="connsiteY80" fmla="*/ 1048702 h 1460182"/>
                <a:gd name="connsiteX81" fmla="*/ 2100262 w 4586287"/>
                <a:gd name="connsiteY81" fmla="*/ 1048702 h 1460182"/>
                <a:gd name="connsiteX82" fmla="*/ 2100262 w 4586287"/>
                <a:gd name="connsiteY82" fmla="*/ 1062990 h 1460182"/>
                <a:gd name="connsiteX83" fmla="*/ 2160270 w 4586287"/>
                <a:gd name="connsiteY83" fmla="*/ 1062990 h 1460182"/>
                <a:gd name="connsiteX84" fmla="*/ 2160270 w 4586287"/>
                <a:gd name="connsiteY84" fmla="*/ 1091565 h 1460182"/>
                <a:gd name="connsiteX85" fmla="*/ 2205990 w 4586287"/>
                <a:gd name="connsiteY85" fmla="*/ 1091565 h 1460182"/>
                <a:gd name="connsiteX86" fmla="*/ 2205990 w 4586287"/>
                <a:gd name="connsiteY86" fmla="*/ 1100137 h 1460182"/>
                <a:gd name="connsiteX87" fmla="*/ 2286000 w 4586287"/>
                <a:gd name="connsiteY87" fmla="*/ 1100137 h 1460182"/>
                <a:gd name="connsiteX88" fmla="*/ 2286000 w 4586287"/>
                <a:gd name="connsiteY88" fmla="*/ 1125855 h 1460182"/>
                <a:gd name="connsiteX89" fmla="*/ 2408872 w 4586287"/>
                <a:gd name="connsiteY89" fmla="*/ 1125855 h 1460182"/>
                <a:gd name="connsiteX90" fmla="*/ 2408872 w 4586287"/>
                <a:gd name="connsiteY90" fmla="*/ 1163002 h 1460182"/>
                <a:gd name="connsiteX91" fmla="*/ 2623185 w 4586287"/>
                <a:gd name="connsiteY91" fmla="*/ 1163002 h 1460182"/>
                <a:gd name="connsiteX92" fmla="*/ 2623185 w 4586287"/>
                <a:gd name="connsiteY92" fmla="*/ 1194435 h 1460182"/>
                <a:gd name="connsiteX93" fmla="*/ 2897505 w 4586287"/>
                <a:gd name="connsiteY93" fmla="*/ 1194435 h 1460182"/>
                <a:gd name="connsiteX94" fmla="*/ 2897505 w 4586287"/>
                <a:gd name="connsiteY94" fmla="*/ 1225867 h 1460182"/>
                <a:gd name="connsiteX95" fmla="*/ 3080385 w 4586287"/>
                <a:gd name="connsiteY95" fmla="*/ 1225867 h 1460182"/>
                <a:gd name="connsiteX96" fmla="*/ 3080385 w 4586287"/>
                <a:gd name="connsiteY96" fmla="*/ 1240155 h 1460182"/>
                <a:gd name="connsiteX97" fmla="*/ 3168967 w 4586287"/>
                <a:gd name="connsiteY97" fmla="*/ 1240155 h 1460182"/>
                <a:gd name="connsiteX98" fmla="*/ 3168967 w 4586287"/>
                <a:gd name="connsiteY98" fmla="*/ 1271587 h 1460182"/>
                <a:gd name="connsiteX99" fmla="*/ 3271837 w 4586287"/>
                <a:gd name="connsiteY99" fmla="*/ 1271587 h 1460182"/>
                <a:gd name="connsiteX100" fmla="*/ 3271837 w 4586287"/>
                <a:gd name="connsiteY100" fmla="*/ 1291590 h 1460182"/>
                <a:gd name="connsiteX101" fmla="*/ 3671887 w 4586287"/>
                <a:gd name="connsiteY101" fmla="*/ 1291590 h 1460182"/>
                <a:gd name="connsiteX102" fmla="*/ 3671887 w 4586287"/>
                <a:gd name="connsiteY102" fmla="*/ 1331595 h 1460182"/>
                <a:gd name="connsiteX103" fmla="*/ 3683317 w 4586287"/>
                <a:gd name="connsiteY103" fmla="*/ 1331595 h 1460182"/>
                <a:gd name="connsiteX104" fmla="*/ 3683317 w 4586287"/>
                <a:gd name="connsiteY104" fmla="*/ 1368742 h 1460182"/>
                <a:gd name="connsiteX105" fmla="*/ 4586287 w 4586287"/>
                <a:gd name="connsiteY105" fmla="*/ 1368742 h 1460182"/>
                <a:gd name="connsiteX106" fmla="*/ 4586287 w 4586287"/>
                <a:gd name="connsiteY106" fmla="*/ 1460182 h 1460182"/>
                <a:gd name="connsiteX0" fmla="*/ 0 w 4586287"/>
                <a:gd name="connsiteY0" fmla="*/ 0 h 1368742"/>
                <a:gd name="connsiteX1" fmla="*/ 117157 w 4586287"/>
                <a:gd name="connsiteY1" fmla="*/ 0 h 1368742"/>
                <a:gd name="connsiteX2" fmla="*/ 117157 w 4586287"/>
                <a:gd name="connsiteY2" fmla="*/ 17145 h 1368742"/>
                <a:gd name="connsiteX3" fmla="*/ 240030 w 4586287"/>
                <a:gd name="connsiteY3" fmla="*/ 17145 h 1368742"/>
                <a:gd name="connsiteX4" fmla="*/ 240030 w 4586287"/>
                <a:gd name="connsiteY4" fmla="*/ 40005 h 1368742"/>
                <a:gd name="connsiteX5" fmla="*/ 337185 w 4586287"/>
                <a:gd name="connsiteY5" fmla="*/ 40005 h 1368742"/>
                <a:gd name="connsiteX6" fmla="*/ 337185 w 4586287"/>
                <a:gd name="connsiteY6" fmla="*/ 71437 h 1368742"/>
                <a:gd name="connsiteX7" fmla="*/ 380047 w 4586287"/>
                <a:gd name="connsiteY7" fmla="*/ 71437 h 1368742"/>
                <a:gd name="connsiteX8" fmla="*/ 380047 w 4586287"/>
                <a:gd name="connsiteY8" fmla="*/ 125730 h 1368742"/>
                <a:gd name="connsiteX9" fmla="*/ 411480 w 4586287"/>
                <a:gd name="connsiteY9" fmla="*/ 125730 h 1368742"/>
                <a:gd name="connsiteX10" fmla="*/ 411480 w 4586287"/>
                <a:gd name="connsiteY10" fmla="*/ 194310 h 1368742"/>
                <a:gd name="connsiteX11" fmla="*/ 460057 w 4586287"/>
                <a:gd name="connsiteY11" fmla="*/ 194310 h 1368742"/>
                <a:gd name="connsiteX12" fmla="*/ 460057 w 4586287"/>
                <a:gd name="connsiteY12" fmla="*/ 291465 h 1368742"/>
                <a:gd name="connsiteX13" fmla="*/ 502920 w 4586287"/>
                <a:gd name="connsiteY13" fmla="*/ 291465 h 1368742"/>
                <a:gd name="connsiteX14" fmla="*/ 502920 w 4586287"/>
                <a:gd name="connsiteY14" fmla="*/ 322897 h 1368742"/>
                <a:gd name="connsiteX15" fmla="*/ 534352 w 4586287"/>
                <a:gd name="connsiteY15" fmla="*/ 322897 h 1368742"/>
                <a:gd name="connsiteX16" fmla="*/ 540067 w 4586287"/>
                <a:gd name="connsiteY16" fmla="*/ 328612 h 1368742"/>
                <a:gd name="connsiteX17" fmla="*/ 640080 w 4586287"/>
                <a:gd name="connsiteY17" fmla="*/ 328612 h 1368742"/>
                <a:gd name="connsiteX18" fmla="*/ 640080 w 4586287"/>
                <a:gd name="connsiteY18" fmla="*/ 362902 h 1368742"/>
                <a:gd name="connsiteX19" fmla="*/ 680085 w 4586287"/>
                <a:gd name="connsiteY19" fmla="*/ 362902 h 1368742"/>
                <a:gd name="connsiteX20" fmla="*/ 680085 w 4586287"/>
                <a:gd name="connsiteY20" fmla="*/ 388620 h 1368742"/>
                <a:gd name="connsiteX21" fmla="*/ 714375 w 4586287"/>
                <a:gd name="connsiteY21" fmla="*/ 388620 h 1368742"/>
                <a:gd name="connsiteX22" fmla="*/ 714375 w 4586287"/>
                <a:gd name="connsiteY22" fmla="*/ 400050 h 1368742"/>
                <a:gd name="connsiteX23" fmla="*/ 777240 w 4586287"/>
                <a:gd name="connsiteY23" fmla="*/ 400050 h 1368742"/>
                <a:gd name="connsiteX24" fmla="*/ 777240 w 4586287"/>
                <a:gd name="connsiteY24" fmla="*/ 445770 h 1368742"/>
                <a:gd name="connsiteX25" fmla="*/ 777240 w 4586287"/>
                <a:gd name="connsiteY25" fmla="*/ 462915 h 1368742"/>
                <a:gd name="connsiteX26" fmla="*/ 814387 w 4586287"/>
                <a:gd name="connsiteY26" fmla="*/ 462915 h 1368742"/>
                <a:gd name="connsiteX27" fmla="*/ 814387 w 4586287"/>
                <a:gd name="connsiteY27" fmla="*/ 511492 h 1368742"/>
                <a:gd name="connsiteX28" fmla="*/ 862965 w 4586287"/>
                <a:gd name="connsiteY28" fmla="*/ 511492 h 1368742"/>
                <a:gd name="connsiteX29" fmla="*/ 862965 w 4586287"/>
                <a:gd name="connsiteY29" fmla="*/ 525780 h 1368742"/>
                <a:gd name="connsiteX30" fmla="*/ 891540 w 4586287"/>
                <a:gd name="connsiteY30" fmla="*/ 525780 h 1368742"/>
                <a:gd name="connsiteX31" fmla="*/ 891540 w 4586287"/>
                <a:gd name="connsiteY31" fmla="*/ 531495 h 1368742"/>
                <a:gd name="connsiteX32" fmla="*/ 920115 w 4586287"/>
                <a:gd name="connsiteY32" fmla="*/ 531495 h 1368742"/>
                <a:gd name="connsiteX33" fmla="*/ 920115 w 4586287"/>
                <a:gd name="connsiteY33" fmla="*/ 531495 h 1368742"/>
                <a:gd name="connsiteX34" fmla="*/ 920115 w 4586287"/>
                <a:gd name="connsiteY34" fmla="*/ 545782 h 1368742"/>
                <a:gd name="connsiteX35" fmla="*/ 954405 w 4586287"/>
                <a:gd name="connsiteY35" fmla="*/ 545782 h 1368742"/>
                <a:gd name="connsiteX36" fmla="*/ 954405 w 4586287"/>
                <a:gd name="connsiteY36" fmla="*/ 568642 h 1368742"/>
                <a:gd name="connsiteX37" fmla="*/ 991552 w 4586287"/>
                <a:gd name="connsiteY37" fmla="*/ 568642 h 1368742"/>
                <a:gd name="connsiteX38" fmla="*/ 994410 w 4586287"/>
                <a:gd name="connsiteY38" fmla="*/ 580072 h 1368742"/>
                <a:gd name="connsiteX39" fmla="*/ 1011555 w 4586287"/>
                <a:gd name="connsiteY39" fmla="*/ 580072 h 1368742"/>
                <a:gd name="connsiteX40" fmla="*/ 1011555 w 4586287"/>
                <a:gd name="connsiteY40" fmla="*/ 634365 h 1368742"/>
                <a:gd name="connsiteX41" fmla="*/ 1054417 w 4586287"/>
                <a:gd name="connsiteY41" fmla="*/ 634365 h 1368742"/>
                <a:gd name="connsiteX42" fmla="*/ 1054417 w 4586287"/>
                <a:gd name="connsiteY42" fmla="*/ 668655 h 1368742"/>
                <a:gd name="connsiteX43" fmla="*/ 1077277 w 4586287"/>
                <a:gd name="connsiteY43" fmla="*/ 668655 h 1368742"/>
                <a:gd name="connsiteX44" fmla="*/ 1077277 w 4586287"/>
                <a:gd name="connsiteY44" fmla="*/ 685800 h 1368742"/>
                <a:gd name="connsiteX45" fmla="*/ 1111567 w 4586287"/>
                <a:gd name="connsiteY45" fmla="*/ 685800 h 1368742"/>
                <a:gd name="connsiteX46" fmla="*/ 1111567 w 4586287"/>
                <a:gd name="connsiteY46" fmla="*/ 702945 h 1368742"/>
                <a:gd name="connsiteX47" fmla="*/ 1157287 w 4586287"/>
                <a:gd name="connsiteY47" fmla="*/ 702945 h 1368742"/>
                <a:gd name="connsiteX48" fmla="*/ 1157287 w 4586287"/>
                <a:gd name="connsiteY48" fmla="*/ 731520 h 1368742"/>
                <a:gd name="connsiteX49" fmla="*/ 1185862 w 4586287"/>
                <a:gd name="connsiteY49" fmla="*/ 731520 h 1368742"/>
                <a:gd name="connsiteX50" fmla="*/ 1185862 w 4586287"/>
                <a:gd name="connsiteY50" fmla="*/ 731520 h 1368742"/>
                <a:gd name="connsiteX51" fmla="*/ 1205864 w 4586287"/>
                <a:gd name="connsiteY51" fmla="*/ 751522 h 1368742"/>
                <a:gd name="connsiteX52" fmla="*/ 1208722 w 4586287"/>
                <a:gd name="connsiteY52" fmla="*/ 754380 h 1368742"/>
                <a:gd name="connsiteX53" fmla="*/ 1245870 w 4586287"/>
                <a:gd name="connsiteY53" fmla="*/ 754380 h 1368742"/>
                <a:gd name="connsiteX54" fmla="*/ 1245870 w 4586287"/>
                <a:gd name="connsiteY54" fmla="*/ 771525 h 1368742"/>
                <a:gd name="connsiteX55" fmla="*/ 1285875 w 4586287"/>
                <a:gd name="connsiteY55" fmla="*/ 771525 h 1368742"/>
                <a:gd name="connsiteX56" fmla="*/ 1285875 w 4586287"/>
                <a:gd name="connsiteY56" fmla="*/ 800100 h 1368742"/>
                <a:gd name="connsiteX57" fmla="*/ 1311592 w 4586287"/>
                <a:gd name="connsiteY57" fmla="*/ 800100 h 1368742"/>
                <a:gd name="connsiteX58" fmla="*/ 1311592 w 4586287"/>
                <a:gd name="connsiteY58" fmla="*/ 834390 h 1368742"/>
                <a:gd name="connsiteX59" fmla="*/ 1345882 w 4586287"/>
                <a:gd name="connsiteY59" fmla="*/ 834390 h 1368742"/>
                <a:gd name="connsiteX60" fmla="*/ 1345882 w 4586287"/>
                <a:gd name="connsiteY60" fmla="*/ 854392 h 1368742"/>
                <a:gd name="connsiteX61" fmla="*/ 1385887 w 4586287"/>
                <a:gd name="connsiteY61" fmla="*/ 854392 h 1368742"/>
                <a:gd name="connsiteX62" fmla="*/ 1385887 w 4586287"/>
                <a:gd name="connsiteY62" fmla="*/ 871537 h 1368742"/>
                <a:gd name="connsiteX63" fmla="*/ 1420177 w 4586287"/>
                <a:gd name="connsiteY63" fmla="*/ 871537 h 1368742"/>
                <a:gd name="connsiteX64" fmla="*/ 1420177 w 4586287"/>
                <a:gd name="connsiteY64" fmla="*/ 891540 h 1368742"/>
                <a:gd name="connsiteX65" fmla="*/ 1465897 w 4586287"/>
                <a:gd name="connsiteY65" fmla="*/ 891540 h 1368742"/>
                <a:gd name="connsiteX66" fmla="*/ 1465897 w 4586287"/>
                <a:gd name="connsiteY66" fmla="*/ 917257 h 1368742"/>
                <a:gd name="connsiteX67" fmla="*/ 1574482 w 4586287"/>
                <a:gd name="connsiteY67" fmla="*/ 917257 h 1368742"/>
                <a:gd name="connsiteX68" fmla="*/ 1574482 w 4586287"/>
                <a:gd name="connsiteY68" fmla="*/ 937260 h 1368742"/>
                <a:gd name="connsiteX69" fmla="*/ 1625917 w 4586287"/>
                <a:gd name="connsiteY69" fmla="*/ 937260 h 1368742"/>
                <a:gd name="connsiteX70" fmla="*/ 1625917 w 4586287"/>
                <a:gd name="connsiteY70" fmla="*/ 948690 h 1368742"/>
                <a:gd name="connsiteX71" fmla="*/ 1748790 w 4586287"/>
                <a:gd name="connsiteY71" fmla="*/ 948690 h 1368742"/>
                <a:gd name="connsiteX72" fmla="*/ 1748790 w 4586287"/>
                <a:gd name="connsiteY72" fmla="*/ 960120 h 1368742"/>
                <a:gd name="connsiteX73" fmla="*/ 1803082 w 4586287"/>
                <a:gd name="connsiteY73" fmla="*/ 960120 h 1368742"/>
                <a:gd name="connsiteX74" fmla="*/ 1803082 w 4586287"/>
                <a:gd name="connsiteY74" fmla="*/ 980122 h 1368742"/>
                <a:gd name="connsiteX75" fmla="*/ 1860232 w 4586287"/>
                <a:gd name="connsiteY75" fmla="*/ 980122 h 1368742"/>
                <a:gd name="connsiteX76" fmla="*/ 1860232 w 4586287"/>
                <a:gd name="connsiteY76" fmla="*/ 1000125 h 1368742"/>
                <a:gd name="connsiteX77" fmla="*/ 1908810 w 4586287"/>
                <a:gd name="connsiteY77" fmla="*/ 1000125 h 1368742"/>
                <a:gd name="connsiteX78" fmla="*/ 1908810 w 4586287"/>
                <a:gd name="connsiteY78" fmla="*/ 1025842 h 1368742"/>
                <a:gd name="connsiteX79" fmla="*/ 1988820 w 4586287"/>
                <a:gd name="connsiteY79" fmla="*/ 1025842 h 1368742"/>
                <a:gd name="connsiteX80" fmla="*/ 1988820 w 4586287"/>
                <a:gd name="connsiteY80" fmla="*/ 1048702 h 1368742"/>
                <a:gd name="connsiteX81" fmla="*/ 2100262 w 4586287"/>
                <a:gd name="connsiteY81" fmla="*/ 1048702 h 1368742"/>
                <a:gd name="connsiteX82" fmla="*/ 2100262 w 4586287"/>
                <a:gd name="connsiteY82" fmla="*/ 1062990 h 1368742"/>
                <a:gd name="connsiteX83" fmla="*/ 2160270 w 4586287"/>
                <a:gd name="connsiteY83" fmla="*/ 1062990 h 1368742"/>
                <a:gd name="connsiteX84" fmla="*/ 2160270 w 4586287"/>
                <a:gd name="connsiteY84" fmla="*/ 1091565 h 1368742"/>
                <a:gd name="connsiteX85" fmla="*/ 2205990 w 4586287"/>
                <a:gd name="connsiteY85" fmla="*/ 1091565 h 1368742"/>
                <a:gd name="connsiteX86" fmla="*/ 2205990 w 4586287"/>
                <a:gd name="connsiteY86" fmla="*/ 1100137 h 1368742"/>
                <a:gd name="connsiteX87" fmla="*/ 2286000 w 4586287"/>
                <a:gd name="connsiteY87" fmla="*/ 1100137 h 1368742"/>
                <a:gd name="connsiteX88" fmla="*/ 2286000 w 4586287"/>
                <a:gd name="connsiteY88" fmla="*/ 1125855 h 1368742"/>
                <a:gd name="connsiteX89" fmla="*/ 2408872 w 4586287"/>
                <a:gd name="connsiteY89" fmla="*/ 1125855 h 1368742"/>
                <a:gd name="connsiteX90" fmla="*/ 2408872 w 4586287"/>
                <a:gd name="connsiteY90" fmla="*/ 1163002 h 1368742"/>
                <a:gd name="connsiteX91" fmla="*/ 2623185 w 4586287"/>
                <a:gd name="connsiteY91" fmla="*/ 1163002 h 1368742"/>
                <a:gd name="connsiteX92" fmla="*/ 2623185 w 4586287"/>
                <a:gd name="connsiteY92" fmla="*/ 1194435 h 1368742"/>
                <a:gd name="connsiteX93" fmla="*/ 2897505 w 4586287"/>
                <a:gd name="connsiteY93" fmla="*/ 1194435 h 1368742"/>
                <a:gd name="connsiteX94" fmla="*/ 2897505 w 4586287"/>
                <a:gd name="connsiteY94" fmla="*/ 1225867 h 1368742"/>
                <a:gd name="connsiteX95" fmla="*/ 3080385 w 4586287"/>
                <a:gd name="connsiteY95" fmla="*/ 1225867 h 1368742"/>
                <a:gd name="connsiteX96" fmla="*/ 3080385 w 4586287"/>
                <a:gd name="connsiteY96" fmla="*/ 1240155 h 1368742"/>
                <a:gd name="connsiteX97" fmla="*/ 3168967 w 4586287"/>
                <a:gd name="connsiteY97" fmla="*/ 1240155 h 1368742"/>
                <a:gd name="connsiteX98" fmla="*/ 3168967 w 4586287"/>
                <a:gd name="connsiteY98" fmla="*/ 1271587 h 1368742"/>
                <a:gd name="connsiteX99" fmla="*/ 3271837 w 4586287"/>
                <a:gd name="connsiteY99" fmla="*/ 1271587 h 1368742"/>
                <a:gd name="connsiteX100" fmla="*/ 3271837 w 4586287"/>
                <a:gd name="connsiteY100" fmla="*/ 1291590 h 1368742"/>
                <a:gd name="connsiteX101" fmla="*/ 3671887 w 4586287"/>
                <a:gd name="connsiteY101" fmla="*/ 1291590 h 1368742"/>
                <a:gd name="connsiteX102" fmla="*/ 3671887 w 4586287"/>
                <a:gd name="connsiteY102" fmla="*/ 1331595 h 1368742"/>
                <a:gd name="connsiteX103" fmla="*/ 3683317 w 4586287"/>
                <a:gd name="connsiteY103" fmla="*/ 1331595 h 1368742"/>
                <a:gd name="connsiteX104" fmla="*/ 3683317 w 4586287"/>
                <a:gd name="connsiteY104" fmla="*/ 1368742 h 1368742"/>
                <a:gd name="connsiteX105" fmla="*/ 4586287 w 4586287"/>
                <a:gd name="connsiteY105" fmla="*/ 1368742 h 1368742"/>
                <a:gd name="connsiteX0" fmla="*/ 0 w 3683317"/>
                <a:gd name="connsiteY0" fmla="*/ 0 h 1368742"/>
                <a:gd name="connsiteX1" fmla="*/ 117157 w 3683317"/>
                <a:gd name="connsiteY1" fmla="*/ 0 h 1368742"/>
                <a:gd name="connsiteX2" fmla="*/ 117157 w 3683317"/>
                <a:gd name="connsiteY2" fmla="*/ 17145 h 1368742"/>
                <a:gd name="connsiteX3" fmla="*/ 240030 w 3683317"/>
                <a:gd name="connsiteY3" fmla="*/ 17145 h 1368742"/>
                <a:gd name="connsiteX4" fmla="*/ 240030 w 3683317"/>
                <a:gd name="connsiteY4" fmla="*/ 40005 h 1368742"/>
                <a:gd name="connsiteX5" fmla="*/ 337185 w 3683317"/>
                <a:gd name="connsiteY5" fmla="*/ 40005 h 1368742"/>
                <a:gd name="connsiteX6" fmla="*/ 337185 w 3683317"/>
                <a:gd name="connsiteY6" fmla="*/ 71437 h 1368742"/>
                <a:gd name="connsiteX7" fmla="*/ 380047 w 3683317"/>
                <a:gd name="connsiteY7" fmla="*/ 71437 h 1368742"/>
                <a:gd name="connsiteX8" fmla="*/ 380047 w 3683317"/>
                <a:gd name="connsiteY8" fmla="*/ 125730 h 1368742"/>
                <a:gd name="connsiteX9" fmla="*/ 411480 w 3683317"/>
                <a:gd name="connsiteY9" fmla="*/ 125730 h 1368742"/>
                <a:gd name="connsiteX10" fmla="*/ 411480 w 3683317"/>
                <a:gd name="connsiteY10" fmla="*/ 194310 h 1368742"/>
                <a:gd name="connsiteX11" fmla="*/ 460057 w 3683317"/>
                <a:gd name="connsiteY11" fmla="*/ 194310 h 1368742"/>
                <a:gd name="connsiteX12" fmla="*/ 460057 w 3683317"/>
                <a:gd name="connsiteY12" fmla="*/ 291465 h 1368742"/>
                <a:gd name="connsiteX13" fmla="*/ 502920 w 3683317"/>
                <a:gd name="connsiteY13" fmla="*/ 291465 h 1368742"/>
                <a:gd name="connsiteX14" fmla="*/ 502920 w 3683317"/>
                <a:gd name="connsiteY14" fmla="*/ 322897 h 1368742"/>
                <a:gd name="connsiteX15" fmla="*/ 534352 w 3683317"/>
                <a:gd name="connsiteY15" fmla="*/ 322897 h 1368742"/>
                <a:gd name="connsiteX16" fmla="*/ 540067 w 3683317"/>
                <a:gd name="connsiteY16" fmla="*/ 328612 h 1368742"/>
                <a:gd name="connsiteX17" fmla="*/ 640080 w 3683317"/>
                <a:gd name="connsiteY17" fmla="*/ 328612 h 1368742"/>
                <a:gd name="connsiteX18" fmla="*/ 640080 w 3683317"/>
                <a:gd name="connsiteY18" fmla="*/ 362902 h 1368742"/>
                <a:gd name="connsiteX19" fmla="*/ 680085 w 3683317"/>
                <a:gd name="connsiteY19" fmla="*/ 362902 h 1368742"/>
                <a:gd name="connsiteX20" fmla="*/ 680085 w 3683317"/>
                <a:gd name="connsiteY20" fmla="*/ 388620 h 1368742"/>
                <a:gd name="connsiteX21" fmla="*/ 714375 w 3683317"/>
                <a:gd name="connsiteY21" fmla="*/ 388620 h 1368742"/>
                <a:gd name="connsiteX22" fmla="*/ 714375 w 3683317"/>
                <a:gd name="connsiteY22" fmla="*/ 400050 h 1368742"/>
                <a:gd name="connsiteX23" fmla="*/ 777240 w 3683317"/>
                <a:gd name="connsiteY23" fmla="*/ 400050 h 1368742"/>
                <a:gd name="connsiteX24" fmla="*/ 777240 w 3683317"/>
                <a:gd name="connsiteY24" fmla="*/ 445770 h 1368742"/>
                <a:gd name="connsiteX25" fmla="*/ 777240 w 3683317"/>
                <a:gd name="connsiteY25" fmla="*/ 462915 h 1368742"/>
                <a:gd name="connsiteX26" fmla="*/ 814387 w 3683317"/>
                <a:gd name="connsiteY26" fmla="*/ 462915 h 1368742"/>
                <a:gd name="connsiteX27" fmla="*/ 814387 w 3683317"/>
                <a:gd name="connsiteY27" fmla="*/ 511492 h 1368742"/>
                <a:gd name="connsiteX28" fmla="*/ 862965 w 3683317"/>
                <a:gd name="connsiteY28" fmla="*/ 511492 h 1368742"/>
                <a:gd name="connsiteX29" fmla="*/ 862965 w 3683317"/>
                <a:gd name="connsiteY29" fmla="*/ 525780 h 1368742"/>
                <a:gd name="connsiteX30" fmla="*/ 891540 w 3683317"/>
                <a:gd name="connsiteY30" fmla="*/ 525780 h 1368742"/>
                <a:gd name="connsiteX31" fmla="*/ 891540 w 3683317"/>
                <a:gd name="connsiteY31" fmla="*/ 531495 h 1368742"/>
                <a:gd name="connsiteX32" fmla="*/ 920115 w 3683317"/>
                <a:gd name="connsiteY32" fmla="*/ 531495 h 1368742"/>
                <a:gd name="connsiteX33" fmla="*/ 920115 w 3683317"/>
                <a:gd name="connsiteY33" fmla="*/ 531495 h 1368742"/>
                <a:gd name="connsiteX34" fmla="*/ 920115 w 3683317"/>
                <a:gd name="connsiteY34" fmla="*/ 545782 h 1368742"/>
                <a:gd name="connsiteX35" fmla="*/ 954405 w 3683317"/>
                <a:gd name="connsiteY35" fmla="*/ 545782 h 1368742"/>
                <a:gd name="connsiteX36" fmla="*/ 954405 w 3683317"/>
                <a:gd name="connsiteY36" fmla="*/ 568642 h 1368742"/>
                <a:gd name="connsiteX37" fmla="*/ 991552 w 3683317"/>
                <a:gd name="connsiteY37" fmla="*/ 568642 h 1368742"/>
                <a:gd name="connsiteX38" fmla="*/ 994410 w 3683317"/>
                <a:gd name="connsiteY38" fmla="*/ 580072 h 1368742"/>
                <a:gd name="connsiteX39" fmla="*/ 1011555 w 3683317"/>
                <a:gd name="connsiteY39" fmla="*/ 580072 h 1368742"/>
                <a:gd name="connsiteX40" fmla="*/ 1011555 w 3683317"/>
                <a:gd name="connsiteY40" fmla="*/ 634365 h 1368742"/>
                <a:gd name="connsiteX41" fmla="*/ 1054417 w 3683317"/>
                <a:gd name="connsiteY41" fmla="*/ 634365 h 1368742"/>
                <a:gd name="connsiteX42" fmla="*/ 1054417 w 3683317"/>
                <a:gd name="connsiteY42" fmla="*/ 668655 h 1368742"/>
                <a:gd name="connsiteX43" fmla="*/ 1077277 w 3683317"/>
                <a:gd name="connsiteY43" fmla="*/ 668655 h 1368742"/>
                <a:gd name="connsiteX44" fmla="*/ 1077277 w 3683317"/>
                <a:gd name="connsiteY44" fmla="*/ 685800 h 1368742"/>
                <a:gd name="connsiteX45" fmla="*/ 1111567 w 3683317"/>
                <a:gd name="connsiteY45" fmla="*/ 685800 h 1368742"/>
                <a:gd name="connsiteX46" fmla="*/ 1111567 w 3683317"/>
                <a:gd name="connsiteY46" fmla="*/ 702945 h 1368742"/>
                <a:gd name="connsiteX47" fmla="*/ 1157287 w 3683317"/>
                <a:gd name="connsiteY47" fmla="*/ 702945 h 1368742"/>
                <a:gd name="connsiteX48" fmla="*/ 1157287 w 3683317"/>
                <a:gd name="connsiteY48" fmla="*/ 731520 h 1368742"/>
                <a:gd name="connsiteX49" fmla="*/ 1185862 w 3683317"/>
                <a:gd name="connsiteY49" fmla="*/ 731520 h 1368742"/>
                <a:gd name="connsiteX50" fmla="*/ 1185862 w 3683317"/>
                <a:gd name="connsiteY50" fmla="*/ 731520 h 1368742"/>
                <a:gd name="connsiteX51" fmla="*/ 1205864 w 3683317"/>
                <a:gd name="connsiteY51" fmla="*/ 751522 h 1368742"/>
                <a:gd name="connsiteX52" fmla="*/ 1208722 w 3683317"/>
                <a:gd name="connsiteY52" fmla="*/ 754380 h 1368742"/>
                <a:gd name="connsiteX53" fmla="*/ 1245870 w 3683317"/>
                <a:gd name="connsiteY53" fmla="*/ 754380 h 1368742"/>
                <a:gd name="connsiteX54" fmla="*/ 1245870 w 3683317"/>
                <a:gd name="connsiteY54" fmla="*/ 771525 h 1368742"/>
                <a:gd name="connsiteX55" fmla="*/ 1285875 w 3683317"/>
                <a:gd name="connsiteY55" fmla="*/ 771525 h 1368742"/>
                <a:gd name="connsiteX56" fmla="*/ 1285875 w 3683317"/>
                <a:gd name="connsiteY56" fmla="*/ 800100 h 1368742"/>
                <a:gd name="connsiteX57" fmla="*/ 1311592 w 3683317"/>
                <a:gd name="connsiteY57" fmla="*/ 800100 h 1368742"/>
                <a:gd name="connsiteX58" fmla="*/ 1311592 w 3683317"/>
                <a:gd name="connsiteY58" fmla="*/ 834390 h 1368742"/>
                <a:gd name="connsiteX59" fmla="*/ 1345882 w 3683317"/>
                <a:gd name="connsiteY59" fmla="*/ 834390 h 1368742"/>
                <a:gd name="connsiteX60" fmla="*/ 1345882 w 3683317"/>
                <a:gd name="connsiteY60" fmla="*/ 854392 h 1368742"/>
                <a:gd name="connsiteX61" fmla="*/ 1385887 w 3683317"/>
                <a:gd name="connsiteY61" fmla="*/ 854392 h 1368742"/>
                <a:gd name="connsiteX62" fmla="*/ 1385887 w 3683317"/>
                <a:gd name="connsiteY62" fmla="*/ 871537 h 1368742"/>
                <a:gd name="connsiteX63" fmla="*/ 1420177 w 3683317"/>
                <a:gd name="connsiteY63" fmla="*/ 871537 h 1368742"/>
                <a:gd name="connsiteX64" fmla="*/ 1420177 w 3683317"/>
                <a:gd name="connsiteY64" fmla="*/ 891540 h 1368742"/>
                <a:gd name="connsiteX65" fmla="*/ 1465897 w 3683317"/>
                <a:gd name="connsiteY65" fmla="*/ 891540 h 1368742"/>
                <a:gd name="connsiteX66" fmla="*/ 1465897 w 3683317"/>
                <a:gd name="connsiteY66" fmla="*/ 917257 h 1368742"/>
                <a:gd name="connsiteX67" fmla="*/ 1574482 w 3683317"/>
                <a:gd name="connsiteY67" fmla="*/ 917257 h 1368742"/>
                <a:gd name="connsiteX68" fmla="*/ 1574482 w 3683317"/>
                <a:gd name="connsiteY68" fmla="*/ 937260 h 1368742"/>
                <a:gd name="connsiteX69" fmla="*/ 1625917 w 3683317"/>
                <a:gd name="connsiteY69" fmla="*/ 937260 h 1368742"/>
                <a:gd name="connsiteX70" fmla="*/ 1625917 w 3683317"/>
                <a:gd name="connsiteY70" fmla="*/ 948690 h 1368742"/>
                <a:gd name="connsiteX71" fmla="*/ 1748790 w 3683317"/>
                <a:gd name="connsiteY71" fmla="*/ 948690 h 1368742"/>
                <a:gd name="connsiteX72" fmla="*/ 1748790 w 3683317"/>
                <a:gd name="connsiteY72" fmla="*/ 960120 h 1368742"/>
                <a:gd name="connsiteX73" fmla="*/ 1803082 w 3683317"/>
                <a:gd name="connsiteY73" fmla="*/ 960120 h 1368742"/>
                <a:gd name="connsiteX74" fmla="*/ 1803082 w 3683317"/>
                <a:gd name="connsiteY74" fmla="*/ 980122 h 1368742"/>
                <a:gd name="connsiteX75" fmla="*/ 1860232 w 3683317"/>
                <a:gd name="connsiteY75" fmla="*/ 980122 h 1368742"/>
                <a:gd name="connsiteX76" fmla="*/ 1860232 w 3683317"/>
                <a:gd name="connsiteY76" fmla="*/ 1000125 h 1368742"/>
                <a:gd name="connsiteX77" fmla="*/ 1908810 w 3683317"/>
                <a:gd name="connsiteY77" fmla="*/ 1000125 h 1368742"/>
                <a:gd name="connsiteX78" fmla="*/ 1908810 w 3683317"/>
                <a:gd name="connsiteY78" fmla="*/ 1025842 h 1368742"/>
                <a:gd name="connsiteX79" fmla="*/ 1988820 w 3683317"/>
                <a:gd name="connsiteY79" fmla="*/ 1025842 h 1368742"/>
                <a:gd name="connsiteX80" fmla="*/ 1988820 w 3683317"/>
                <a:gd name="connsiteY80" fmla="*/ 1048702 h 1368742"/>
                <a:gd name="connsiteX81" fmla="*/ 2100262 w 3683317"/>
                <a:gd name="connsiteY81" fmla="*/ 1048702 h 1368742"/>
                <a:gd name="connsiteX82" fmla="*/ 2100262 w 3683317"/>
                <a:gd name="connsiteY82" fmla="*/ 1062990 h 1368742"/>
                <a:gd name="connsiteX83" fmla="*/ 2160270 w 3683317"/>
                <a:gd name="connsiteY83" fmla="*/ 1062990 h 1368742"/>
                <a:gd name="connsiteX84" fmla="*/ 2160270 w 3683317"/>
                <a:gd name="connsiteY84" fmla="*/ 1091565 h 1368742"/>
                <a:gd name="connsiteX85" fmla="*/ 2205990 w 3683317"/>
                <a:gd name="connsiteY85" fmla="*/ 1091565 h 1368742"/>
                <a:gd name="connsiteX86" fmla="*/ 2205990 w 3683317"/>
                <a:gd name="connsiteY86" fmla="*/ 1100137 h 1368742"/>
                <a:gd name="connsiteX87" fmla="*/ 2286000 w 3683317"/>
                <a:gd name="connsiteY87" fmla="*/ 1100137 h 1368742"/>
                <a:gd name="connsiteX88" fmla="*/ 2286000 w 3683317"/>
                <a:gd name="connsiteY88" fmla="*/ 1125855 h 1368742"/>
                <a:gd name="connsiteX89" fmla="*/ 2408872 w 3683317"/>
                <a:gd name="connsiteY89" fmla="*/ 1125855 h 1368742"/>
                <a:gd name="connsiteX90" fmla="*/ 2408872 w 3683317"/>
                <a:gd name="connsiteY90" fmla="*/ 1163002 h 1368742"/>
                <a:gd name="connsiteX91" fmla="*/ 2623185 w 3683317"/>
                <a:gd name="connsiteY91" fmla="*/ 1163002 h 1368742"/>
                <a:gd name="connsiteX92" fmla="*/ 2623185 w 3683317"/>
                <a:gd name="connsiteY92" fmla="*/ 1194435 h 1368742"/>
                <a:gd name="connsiteX93" fmla="*/ 2897505 w 3683317"/>
                <a:gd name="connsiteY93" fmla="*/ 1194435 h 1368742"/>
                <a:gd name="connsiteX94" fmla="*/ 2897505 w 3683317"/>
                <a:gd name="connsiteY94" fmla="*/ 1225867 h 1368742"/>
                <a:gd name="connsiteX95" fmla="*/ 3080385 w 3683317"/>
                <a:gd name="connsiteY95" fmla="*/ 1225867 h 1368742"/>
                <a:gd name="connsiteX96" fmla="*/ 3080385 w 3683317"/>
                <a:gd name="connsiteY96" fmla="*/ 1240155 h 1368742"/>
                <a:gd name="connsiteX97" fmla="*/ 3168967 w 3683317"/>
                <a:gd name="connsiteY97" fmla="*/ 1240155 h 1368742"/>
                <a:gd name="connsiteX98" fmla="*/ 3168967 w 3683317"/>
                <a:gd name="connsiteY98" fmla="*/ 1271587 h 1368742"/>
                <a:gd name="connsiteX99" fmla="*/ 3271837 w 3683317"/>
                <a:gd name="connsiteY99" fmla="*/ 1271587 h 1368742"/>
                <a:gd name="connsiteX100" fmla="*/ 3271837 w 3683317"/>
                <a:gd name="connsiteY100" fmla="*/ 1291590 h 1368742"/>
                <a:gd name="connsiteX101" fmla="*/ 3671887 w 3683317"/>
                <a:gd name="connsiteY101" fmla="*/ 1291590 h 1368742"/>
                <a:gd name="connsiteX102" fmla="*/ 3671887 w 3683317"/>
                <a:gd name="connsiteY102" fmla="*/ 1331595 h 1368742"/>
                <a:gd name="connsiteX103" fmla="*/ 3683317 w 3683317"/>
                <a:gd name="connsiteY103" fmla="*/ 1331595 h 1368742"/>
                <a:gd name="connsiteX104" fmla="*/ 3683317 w 3683317"/>
                <a:gd name="connsiteY104" fmla="*/ 1368742 h 1368742"/>
                <a:gd name="connsiteX0" fmla="*/ 0 w 3683317"/>
                <a:gd name="connsiteY0" fmla="*/ 0 h 1331594"/>
                <a:gd name="connsiteX1" fmla="*/ 117157 w 3683317"/>
                <a:gd name="connsiteY1" fmla="*/ 0 h 1331594"/>
                <a:gd name="connsiteX2" fmla="*/ 117157 w 3683317"/>
                <a:gd name="connsiteY2" fmla="*/ 17145 h 1331594"/>
                <a:gd name="connsiteX3" fmla="*/ 240030 w 3683317"/>
                <a:gd name="connsiteY3" fmla="*/ 17145 h 1331594"/>
                <a:gd name="connsiteX4" fmla="*/ 240030 w 3683317"/>
                <a:gd name="connsiteY4" fmla="*/ 40005 h 1331594"/>
                <a:gd name="connsiteX5" fmla="*/ 337185 w 3683317"/>
                <a:gd name="connsiteY5" fmla="*/ 40005 h 1331594"/>
                <a:gd name="connsiteX6" fmla="*/ 337185 w 3683317"/>
                <a:gd name="connsiteY6" fmla="*/ 71437 h 1331594"/>
                <a:gd name="connsiteX7" fmla="*/ 380047 w 3683317"/>
                <a:gd name="connsiteY7" fmla="*/ 71437 h 1331594"/>
                <a:gd name="connsiteX8" fmla="*/ 380047 w 3683317"/>
                <a:gd name="connsiteY8" fmla="*/ 125730 h 1331594"/>
                <a:gd name="connsiteX9" fmla="*/ 411480 w 3683317"/>
                <a:gd name="connsiteY9" fmla="*/ 125730 h 1331594"/>
                <a:gd name="connsiteX10" fmla="*/ 411480 w 3683317"/>
                <a:gd name="connsiteY10" fmla="*/ 194310 h 1331594"/>
                <a:gd name="connsiteX11" fmla="*/ 460057 w 3683317"/>
                <a:gd name="connsiteY11" fmla="*/ 194310 h 1331594"/>
                <a:gd name="connsiteX12" fmla="*/ 460057 w 3683317"/>
                <a:gd name="connsiteY12" fmla="*/ 291465 h 1331594"/>
                <a:gd name="connsiteX13" fmla="*/ 502920 w 3683317"/>
                <a:gd name="connsiteY13" fmla="*/ 291465 h 1331594"/>
                <a:gd name="connsiteX14" fmla="*/ 502920 w 3683317"/>
                <a:gd name="connsiteY14" fmla="*/ 322897 h 1331594"/>
                <a:gd name="connsiteX15" fmla="*/ 534352 w 3683317"/>
                <a:gd name="connsiteY15" fmla="*/ 322897 h 1331594"/>
                <a:gd name="connsiteX16" fmla="*/ 540067 w 3683317"/>
                <a:gd name="connsiteY16" fmla="*/ 328612 h 1331594"/>
                <a:gd name="connsiteX17" fmla="*/ 640080 w 3683317"/>
                <a:gd name="connsiteY17" fmla="*/ 328612 h 1331594"/>
                <a:gd name="connsiteX18" fmla="*/ 640080 w 3683317"/>
                <a:gd name="connsiteY18" fmla="*/ 362902 h 1331594"/>
                <a:gd name="connsiteX19" fmla="*/ 680085 w 3683317"/>
                <a:gd name="connsiteY19" fmla="*/ 362902 h 1331594"/>
                <a:gd name="connsiteX20" fmla="*/ 680085 w 3683317"/>
                <a:gd name="connsiteY20" fmla="*/ 388620 h 1331594"/>
                <a:gd name="connsiteX21" fmla="*/ 714375 w 3683317"/>
                <a:gd name="connsiteY21" fmla="*/ 388620 h 1331594"/>
                <a:gd name="connsiteX22" fmla="*/ 714375 w 3683317"/>
                <a:gd name="connsiteY22" fmla="*/ 400050 h 1331594"/>
                <a:gd name="connsiteX23" fmla="*/ 777240 w 3683317"/>
                <a:gd name="connsiteY23" fmla="*/ 400050 h 1331594"/>
                <a:gd name="connsiteX24" fmla="*/ 777240 w 3683317"/>
                <a:gd name="connsiteY24" fmla="*/ 445770 h 1331594"/>
                <a:gd name="connsiteX25" fmla="*/ 777240 w 3683317"/>
                <a:gd name="connsiteY25" fmla="*/ 462915 h 1331594"/>
                <a:gd name="connsiteX26" fmla="*/ 814387 w 3683317"/>
                <a:gd name="connsiteY26" fmla="*/ 462915 h 1331594"/>
                <a:gd name="connsiteX27" fmla="*/ 814387 w 3683317"/>
                <a:gd name="connsiteY27" fmla="*/ 511492 h 1331594"/>
                <a:gd name="connsiteX28" fmla="*/ 862965 w 3683317"/>
                <a:gd name="connsiteY28" fmla="*/ 511492 h 1331594"/>
                <a:gd name="connsiteX29" fmla="*/ 862965 w 3683317"/>
                <a:gd name="connsiteY29" fmla="*/ 525780 h 1331594"/>
                <a:gd name="connsiteX30" fmla="*/ 891540 w 3683317"/>
                <a:gd name="connsiteY30" fmla="*/ 525780 h 1331594"/>
                <a:gd name="connsiteX31" fmla="*/ 891540 w 3683317"/>
                <a:gd name="connsiteY31" fmla="*/ 531495 h 1331594"/>
                <a:gd name="connsiteX32" fmla="*/ 920115 w 3683317"/>
                <a:gd name="connsiteY32" fmla="*/ 531495 h 1331594"/>
                <a:gd name="connsiteX33" fmla="*/ 920115 w 3683317"/>
                <a:gd name="connsiteY33" fmla="*/ 531495 h 1331594"/>
                <a:gd name="connsiteX34" fmla="*/ 920115 w 3683317"/>
                <a:gd name="connsiteY34" fmla="*/ 545782 h 1331594"/>
                <a:gd name="connsiteX35" fmla="*/ 954405 w 3683317"/>
                <a:gd name="connsiteY35" fmla="*/ 545782 h 1331594"/>
                <a:gd name="connsiteX36" fmla="*/ 954405 w 3683317"/>
                <a:gd name="connsiteY36" fmla="*/ 568642 h 1331594"/>
                <a:gd name="connsiteX37" fmla="*/ 991552 w 3683317"/>
                <a:gd name="connsiteY37" fmla="*/ 568642 h 1331594"/>
                <a:gd name="connsiteX38" fmla="*/ 994410 w 3683317"/>
                <a:gd name="connsiteY38" fmla="*/ 580072 h 1331594"/>
                <a:gd name="connsiteX39" fmla="*/ 1011555 w 3683317"/>
                <a:gd name="connsiteY39" fmla="*/ 580072 h 1331594"/>
                <a:gd name="connsiteX40" fmla="*/ 1011555 w 3683317"/>
                <a:gd name="connsiteY40" fmla="*/ 634365 h 1331594"/>
                <a:gd name="connsiteX41" fmla="*/ 1054417 w 3683317"/>
                <a:gd name="connsiteY41" fmla="*/ 634365 h 1331594"/>
                <a:gd name="connsiteX42" fmla="*/ 1054417 w 3683317"/>
                <a:gd name="connsiteY42" fmla="*/ 668655 h 1331594"/>
                <a:gd name="connsiteX43" fmla="*/ 1077277 w 3683317"/>
                <a:gd name="connsiteY43" fmla="*/ 668655 h 1331594"/>
                <a:gd name="connsiteX44" fmla="*/ 1077277 w 3683317"/>
                <a:gd name="connsiteY44" fmla="*/ 685800 h 1331594"/>
                <a:gd name="connsiteX45" fmla="*/ 1111567 w 3683317"/>
                <a:gd name="connsiteY45" fmla="*/ 685800 h 1331594"/>
                <a:gd name="connsiteX46" fmla="*/ 1111567 w 3683317"/>
                <a:gd name="connsiteY46" fmla="*/ 702945 h 1331594"/>
                <a:gd name="connsiteX47" fmla="*/ 1157287 w 3683317"/>
                <a:gd name="connsiteY47" fmla="*/ 702945 h 1331594"/>
                <a:gd name="connsiteX48" fmla="*/ 1157287 w 3683317"/>
                <a:gd name="connsiteY48" fmla="*/ 731520 h 1331594"/>
                <a:gd name="connsiteX49" fmla="*/ 1185862 w 3683317"/>
                <a:gd name="connsiteY49" fmla="*/ 731520 h 1331594"/>
                <a:gd name="connsiteX50" fmla="*/ 1185862 w 3683317"/>
                <a:gd name="connsiteY50" fmla="*/ 731520 h 1331594"/>
                <a:gd name="connsiteX51" fmla="*/ 1205864 w 3683317"/>
                <a:gd name="connsiteY51" fmla="*/ 751522 h 1331594"/>
                <a:gd name="connsiteX52" fmla="*/ 1208722 w 3683317"/>
                <a:gd name="connsiteY52" fmla="*/ 754380 h 1331594"/>
                <a:gd name="connsiteX53" fmla="*/ 1245870 w 3683317"/>
                <a:gd name="connsiteY53" fmla="*/ 754380 h 1331594"/>
                <a:gd name="connsiteX54" fmla="*/ 1245870 w 3683317"/>
                <a:gd name="connsiteY54" fmla="*/ 771525 h 1331594"/>
                <a:gd name="connsiteX55" fmla="*/ 1285875 w 3683317"/>
                <a:gd name="connsiteY55" fmla="*/ 771525 h 1331594"/>
                <a:gd name="connsiteX56" fmla="*/ 1285875 w 3683317"/>
                <a:gd name="connsiteY56" fmla="*/ 800100 h 1331594"/>
                <a:gd name="connsiteX57" fmla="*/ 1311592 w 3683317"/>
                <a:gd name="connsiteY57" fmla="*/ 800100 h 1331594"/>
                <a:gd name="connsiteX58" fmla="*/ 1311592 w 3683317"/>
                <a:gd name="connsiteY58" fmla="*/ 834390 h 1331594"/>
                <a:gd name="connsiteX59" fmla="*/ 1345882 w 3683317"/>
                <a:gd name="connsiteY59" fmla="*/ 834390 h 1331594"/>
                <a:gd name="connsiteX60" fmla="*/ 1345882 w 3683317"/>
                <a:gd name="connsiteY60" fmla="*/ 854392 h 1331594"/>
                <a:gd name="connsiteX61" fmla="*/ 1385887 w 3683317"/>
                <a:gd name="connsiteY61" fmla="*/ 854392 h 1331594"/>
                <a:gd name="connsiteX62" fmla="*/ 1385887 w 3683317"/>
                <a:gd name="connsiteY62" fmla="*/ 871537 h 1331594"/>
                <a:gd name="connsiteX63" fmla="*/ 1420177 w 3683317"/>
                <a:gd name="connsiteY63" fmla="*/ 871537 h 1331594"/>
                <a:gd name="connsiteX64" fmla="*/ 1420177 w 3683317"/>
                <a:gd name="connsiteY64" fmla="*/ 891540 h 1331594"/>
                <a:gd name="connsiteX65" fmla="*/ 1465897 w 3683317"/>
                <a:gd name="connsiteY65" fmla="*/ 891540 h 1331594"/>
                <a:gd name="connsiteX66" fmla="*/ 1465897 w 3683317"/>
                <a:gd name="connsiteY66" fmla="*/ 917257 h 1331594"/>
                <a:gd name="connsiteX67" fmla="*/ 1574482 w 3683317"/>
                <a:gd name="connsiteY67" fmla="*/ 917257 h 1331594"/>
                <a:gd name="connsiteX68" fmla="*/ 1574482 w 3683317"/>
                <a:gd name="connsiteY68" fmla="*/ 937260 h 1331594"/>
                <a:gd name="connsiteX69" fmla="*/ 1625917 w 3683317"/>
                <a:gd name="connsiteY69" fmla="*/ 937260 h 1331594"/>
                <a:gd name="connsiteX70" fmla="*/ 1625917 w 3683317"/>
                <a:gd name="connsiteY70" fmla="*/ 948690 h 1331594"/>
                <a:gd name="connsiteX71" fmla="*/ 1748790 w 3683317"/>
                <a:gd name="connsiteY71" fmla="*/ 948690 h 1331594"/>
                <a:gd name="connsiteX72" fmla="*/ 1748790 w 3683317"/>
                <a:gd name="connsiteY72" fmla="*/ 960120 h 1331594"/>
                <a:gd name="connsiteX73" fmla="*/ 1803082 w 3683317"/>
                <a:gd name="connsiteY73" fmla="*/ 960120 h 1331594"/>
                <a:gd name="connsiteX74" fmla="*/ 1803082 w 3683317"/>
                <a:gd name="connsiteY74" fmla="*/ 980122 h 1331594"/>
                <a:gd name="connsiteX75" fmla="*/ 1860232 w 3683317"/>
                <a:gd name="connsiteY75" fmla="*/ 980122 h 1331594"/>
                <a:gd name="connsiteX76" fmla="*/ 1860232 w 3683317"/>
                <a:gd name="connsiteY76" fmla="*/ 1000125 h 1331594"/>
                <a:gd name="connsiteX77" fmla="*/ 1908810 w 3683317"/>
                <a:gd name="connsiteY77" fmla="*/ 1000125 h 1331594"/>
                <a:gd name="connsiteX78" fmla="*/ 1908810 w 3683317"/>
                <a:gd name="connsiteY78" fmla="*/ 1025842 h 1331594"/>
                <a:gd name="connsiteX79" fmla="*/ 1988820 w 3683317"/>
                <a:gd name="connsiteY79" fmla="*/ 1025842 h 1331594"/>
                <a:gd name="connsiteX80" fmla="*/ 1988820 w 3683317"/>
                <a:gd name="connsiteY80" fmla="*/ 1048702 h 1331594"/>
                <a:gd name="connsiteX81" fmla="*/ 2100262 w 3683317"/>
                <a:gd name="connsiteY81" fmla="*/ 1048702 h 1331594"/>
                <a:gd name="connsiteX82" fmla="*/ 2100262 w 3683317"/>
                <a:gd name="connsiteY82" fmla="*/ 1062990 h 1331594"/>
                <a:gd name="connsiteX83" fmla="*/ 2160270 w 3683317"/>
                <a:gd name="connsiteY83" fmla="*/ 1062990 h 1331594"/>
                <a:gd name="connsiteX84" fmla="*/ 2160270 w 3683317"/>
                <a:gd name="connsiteY84" fmla="*/ 1091565 h 1331594"/>
                <a:gd name="connsiteX85" fmla="*/ 2205990 w 3683317"/>
                <a:gd name="connsiteY85" fmla="*/ 1091565 h 1331594"/>
                <a:gd name="connsiteX86" fmla="*/ 2205990 w 3683317"/>
                <a:gd name="connsiteY86" fmla="*/ 1100137 h 1331594"/>
                <a:gd name="connsiteX87" fmla="*/ 2286000 w 3683317"/>
                <a:gd name="connsiteY87" fmla="*/ 1100137 h 1331594"/>
                <a:gd name="connsiteX88" fmla="*/ 2286000 w 3683317"/>
                <a:gd name="connsiteY88" fmla="*/ 1125855 h 1331594"/>
                <a:gd name="connsiteX89" fmla="*/ 2408872 w 3683317"/>
                <a:gd name="connsiteY89" fmla="*/ 1125855 h 1331594"/>
                <a:gd name="connsiteX90" fmla="*/ 2408872 w 3683317"/>
                <a:gd name="connsiteY90" fmla="*/ 1163002 h 1331594"/>
                <a:gd name="connsiteX91" fmla="*/ 2623185 w 3683317"/>
                <a:gd name="connsiteY91" fmla="*/ 1163002 h 1331594"/>
                <a:gd name="connsiteX92" fmla="*/ 2623185 w 3683317"/>
                <a:gd name="connsiteY92" fmla="*/ 1194435 h 1331594"/>
                <a:gd name="connsiteX93" fmla="*/ 2897505 w 3683317"/>
                <a:gd name="connsiteY93" fmla="*/ 1194435 h 1331594"/>
                <a:gd name="connsiteX94" fmla="*/ 2897505 w 3683317"/>
                <a:gd name="connsiteY94" fmla="*/ 1225867 h 1331594"/>
                <a:gd name="connsiteX95" fmla="*/ 3080385 w 3683317"/>
                <a:gd name="connsiteY95" fmla="*/ 1225867 h 1331594"/>
                <a:gd name="connsiteX96" fmla="*/ 3080385 w 3683317"/>
                <a:gd name="connsiteY96" fmla="*/ 1240155 h 1331594"/>
                <a:gd name="connsiteX97" fmla="*/ 3168967 w 3683317"/>
                <a:gd name="connsiteY97" fmla="*/ 1240155 h 1331594"/>
                <a:gd name="connsiteX98" fmla="*/ 3168967 w 3683317"/>
                <a:gd name="connsiteY98" fmla="*/ 1271587 h 1331594"/>
                <a:gd name="connsiteX99" fmla="*/ 3271837 w 3683317"/>
                <a:gd name="connsiteY99" fmla="*/ 1271587 h 1331594"/>
                <a:gd name="connsiteX100" fmla="*/ 3271837 w 3683317"/>
                <a:gd name="connsiteY100" fmla="*/ 1291590 h 1331594"/>
                <a:gd name="connsiteX101" fmla="*/ 3671887 w 3683317"/>
                <a:gd name="connsiteY101" fmla="*/ 1291590 h 1331594"/>
                <a:gd name="connsiteX102" fmla="*/ 3671887 w 3683317"/>
                <a:gd name="connsiteY102" fmla="*/ 1331595 h 1331594"/>
                <a:gd name="connsiteX103" fmla="*/ 3683317 w 3683317"/>
                <a:gd name="connsiteY103" fmla="*/ 1331595 h 1331594"/>
                <a:gd name="connsiteX0" fmla="*/ 0 w 3671887"/>
                <a:gd name="connsiteY0" fmla="*/ 0 h 1331596"/>
                <a:gd name="connsiteX1" fmla="*/ 117157 w 3671887"/>
                <a:gd name="connsiteY1" fmla="*/ 0 h 1331596"/>
                <a:gd name="connsiteX2" fmla="*/ 117157 w 3671887"/>
                <a:gd name="connsiteY2" fmla="*/ 17145 h 1331596"/>
                <a:gd name="connsiteX3" fmla="*/ 240030 w 3671887"/>
                <a:gd name="connsiteY3" fmla="*/ 17145 h 1331596"/>
                <a:gd name="connsiteX4" fmla="*/ 240030 w 3671887"/>
                <a:gd name="connsiteY4" fmla="*/ 40005 h 1331596"/>
                <a:gd name="connsiteX5" fmla="*/ 337185 w 3671887"/>
                <a:gd name="connsiteY5" fmla="*/ 40005 h 1331596"/>
                <a:gd name="connsiteX6" fmla="*/ 337185 w 3671887"/>
                <a:gd name="connsiteY6" fmla="*/ 71437 h 1331596"/>
                <a:gd name="connsiteX7" fmla="*/ 380047 w 3671887"/>
                <a:gd name="connsiteY7" fmla="*/ 71437 h 1331596"/>
                <a:gd name="connsiteX8" fmla="*/ 380047 w 3671887"/>
                <a:gd name="connsiteY8" fmla="*/ 125730 h 1331596"/>
                <a:gd name="connsiteX9" fmla="*/ 411480 w 3671887"/>
                <a:gd name="connsiteY9" fmla="*/ 125730 h 1331596"/>
                <a:gd name="connsiteX10" fmla="*/ 411480 w 3671887"/>
                <a:gd name="connsiteY10" fmla="*/ 194310 h 1331596"/>
                <a:gd name="connsiteX11" fmla="*/ 460057 w 3671887"/>
                <a:gd name="connsiteY11" fmla="*/ 194310 h 1331596"/>
                <a:gd name="connsiteX12" fmla="*/ 460057 w 3671887"/>
                <a:gd name="connsiteY12" fmla="*/ 291465 h 1331596"/>
                <a:gd name="connsiteX13" fmla="*/ 502920 w 3671887"/>
                <a:gd name="connsiteY13" fmla="*/ 291465 h 1331596"/>
                <a:gd name="connsiteX14" fmla="*/ 502920 w 3671887"/>
                <a:gd name="connsiteY14" fmla="*/ 322897 h 1331596"/>
                <a:gd name="connsiteX15" fmla="*/ 534352 w 3671887"/>
                <a:gd name="connsiteY15" fmla="*/ 322897 h 1331596"/>
                <a:gd name="connsiteX16" fmla="*/ 540067 w 3671887"/>
                <a:gd name="connsiteY16" fmla="*/ 328612 h 1331596"/>
                <a:gd name="connsiteX17" fmla="*/ 640080 w 3671887"/>
                <a:gd name="connsiteY17" fmla="*/ 328612 h 1331596"/>
                <a:gd name="connsiteX18" fmla="*/ 640080 w 3671887"/>
                <a:gd name="connsiteY18" fmla="*/ 362902 h 1331596"/>
                <a:gd name="connsiteX19" fmla="*/ 680085 w 3671887"/>
                <a:gd name="connsiteY19" fmla="*/ 362902 h 1331596"/>
                <a:gd name="connsiteX20" fmla="*/ 680085 w 3671887"/>
                <a:gd name="connsiteY20" fmla="*/ 388620 h 1331596"/>
                <a:gd name="connsiteX21" fmla="*/ 714375 w 3671887"/>
                <a:gd name="connsiteY21" fmla="*/ 388620 h 1331596"/>
                <a:gd name="connsiteX22" fmla="*/ 714375 w 3671887"/>
                <a:gd name="connsiteY22" fmla="*/ 400050 h 1331596"/>
                <a:gd name="connsiteX23" fmla="*/ 777240 w 3671887"/>
                <a:gd name="connsiteY23" fmla="*/ 400050 h 1331596"/>
                <a:gd name="connsiteX24" fmla="*/ 777240 w 3671887"/>
                <a:gd name="connsiteY24" fmla="*/ 445770 h 1331596"/>
                <a:gd name="connsiteX25" fmla="*/ 777240 w 3671887"/>
                <a:gd name="connsiteY25" fmla="*/ 462915 h 1331596"/>
                <a:gd name="connsiteX26" fmla="*/ 814387 w 3671887"/>
                <a:gd name="connsiteY26" fmla="*/ 462915 h 1331596"/>
                <a:gd name="connsiteX27" fmla="*/ 814387 w 3671887"/>
                <a:gd name="connsiteY27" fmla="*/ 511492 h 1331596"/>
                <a:gd name="connsiteX28" fmla="*/ 862965 w 3671887"/>
                <a:gd name="connsiteY28" fmla="*/ 511492 h 1331596"/>
                <a:gd name="connsiteX29" fmla="*/ 862965 w 3671887"/>
                <a:gd name="connsiteY29" fmla="*/ 525780 h 1331596"/>
                <a:gd name="connsiteX30" fmla="*/ 891540 w 3671887"/>
                <a:gd name="connsiteY30" fmla="*/ 525780 h 1331596"/>
                <a:gd name="connsiteX31" fmla="*/ 891540 w 3671887"/>
                <a:gd name="connsiteY31" fmla="*/ 531495 h 1331596"/>
                <a:gd name="connsiteX32" fmla="*/ 920115 w 3671887"/>
                <a:gd name="connsiteY32" fmla="*/ 531495 h 1331596"/>
                <a:gd name="connsiteX33" fmla="*/ 920115 w 3671887"/>
                <a:gd name="connsiteY33" fmla="*/ 531495 h 1331596"/>
                <a:gd name="connsiteX34" fmla="*/ 920115 w 3671887"/>
                <a:gd name="connsiteY34" fmla="*/ 545782 h 1331596"/>
                <a:gd name="connsiteX35" fmla="*/ 954405 w 3671887"/>
                <a:gd name="connsiteY35" fmla="*/ 545782 h 1331596"/>
                <a:gd name="connsiteX36" fmla="*/ 954405 w 3671887"/>
                <a:gd name="connsiteY36" fmla="*/ 568642 h 1331596"/>
                <a:gd name="connsiteX37" fmla="*/ 991552 w 3671887"/>
                <a:gd name="connsiteY37" fmla="*/ 568642 h 1331596"/>
                <a:gd name="connsiteX38" fmla="*/ 994410 w 3671887"/>
                <a:gd name="connsiteY38" fmla="*/ 580072 h 1331596"/>
                <a:gd name="connsiteX39" fmla="*/ 1011555 w 3671887"/>
                <a:gd name="connsiteY39" fmla="*/ 580072 h 1331596"/>
                <a:gd name="connsiteX40" fmla="*/ 1011555 w 3671887"/>
                <a:gd name="connsiteY40" fmla="*/ 634365 h 1331596"/>
                <a:gd name="connsiteX41" fmla="*/ 1054417 w 3671887"/>
                <a:gd name="connsiteY41" fmla="*/ 634365 h 1331596"/>
                <a:gd name="connsiteX42" fmla="*/ 1054417 w 3671887"/>
                <a:gd name="connsiteY42" fmla="*/ 668655 h 1331596"/>
                <a:gd name="connsiteX43" fmla="*/ 1077277 w 3671887"/>
                <a:gd name="connsiteY43" fmla="*/ 668655 h 1331596"/>
                <a:gd name="connsiteX44" fmla="*/ 1077277 w 3671887"/>
                <a:gd name="connsiteY44" fmla="*/ 685800 h 1331596"/>
                <a:gd name="connsiteX45" fmla="*/ 1111567 w 3671887"/>
                <a:gd name="connsiteY45" fmla="*/ 685800 h 1331596"/>
                <a:gd name="connsiteX46" fmla="*/ 1111567 w 3671887"/>
                <a:gd name="connsiteY46" fmla="*/ 702945 h 1331596"/>
                <a:gd name="connsiteX47" fmla="*/ 1157287 w 3671887"/>
                <a:gd name="connsiteY47" fmla="*/ 702945 h 1331596"/>
                <a:gd name="connsiteX48" fmla="*/ 1157287 w 3671887"/>
                <a:gd name="connsiteY48" fmla="*/ 731520 h 1331596"/>
                <a:gd name="connsiteX49" fmla="*/ 1185862 w 3671887"/>
                <a:gd name="connsiteY49" fmla="*/ 731520 h 1331596"/>
                <a:gd name="connsiteX50" fmla="*/ 1185862 w 3671887"/>
                <a:gd name="connsiteY50" fmla="*/ 731520 h 1331596"/>
                <a:gd name="connsiteX51" fmla="*/ 1205864 w 3671887"/>
                <a:gd name="connsiteY51" fmla="*/ 751522 h 1331596"/>
                <a:gd name="connsiteX52" fmla="*/ 1208722 w 3671887"/>
                <a:gd name="connsiteY52" fmla="*/ 754380 h 1331596"/>
                <a:gd name="connsiteX53" fmla="*/ 1245870 w 3671887"/>
                <a:gd name="connsiteY53" fmla="*/ 754380 h 1331596"/>
                <a:gd name="connsiteX54" fmla="*/ 1245870 w 3671887"/>
                <a:gd name="connsiteY54" fmla="*/ 771525 h 1331596"/>
                <a:gd name="connsiteX55" fmla="*/ 1285875 w 3671887"/>
                <a:gd name="connsiteY55" fmla="*/ 771525 h 1331596"/>
                <a:gd name="connsiteX56" fmla="*/ 1285875 w 3671887"/>
                <a:gd name="connsiteY56" fmla="*/ 800100 h 1331596"/>
                <a:gd name="connsiteX57" fmla="*/ 1311592 w 3671887"/>
                <a:gd name="connsiteY57" fmla="*/ 800100 h 1331596"/>
                <a:gd name="connsiteX58" fmla="*/ 1311592 w 3671887"/>
                <a:gd name="connsiteY58" fmla="*/ 834390 h 1331596"/>
                <a:gd name="connsiteX59" fmla="*/ 1345882 w 3671887"/>
                <a:gd name="connsiteY59" fmla="*/ 834390 h 1331596"/>
                <a:gd name="connsiteX60" fmla="*/ 1345882 w 3671887"/>
                <a:gd name="connsiteY60" fmla="*/ 854392 h 1331596"/>
                <a:gd name="connsiteX61" fmla="*/ 1385887 w 3671887"/>
                <a:gd name="connsiteY61" fmla="*/ 854392 h 1331596"/>
                <a:gd name="connsiteX62" fmla="*/ 1385887 w 3671887"/>
                <a:gd name="connsiteY62" fmla="*/ 871537 h 1331596"/>
                <a:gd name="connsiteX63" fmla="*/ 1420177 w 3671887"/>
                <a:gd name="connsiteY63" fmla="*/ 871537 h 1331596"/>
                <a:gd name="connsiteX64" fmla="*/ 1420177 w 3671887"/>
                <a:gd name="connsiteY64" fmla="*/ 891540 h 1331596"/>
                <a:gd name="connsiteX65" fmla="*/ 1465897 w 3671887"/>
                <a:gd name="connsiteY65" fmla="*/ 891540 h 1331596"/>
                <a:gd name="connsiteX66" fmla="*/ 1465897 w 3671887"/>
                <a:gd name="connsiteY66" fmla="*/ 917257 h 1331596"/>
                <a:gd name="connsiteX67" fmla="*/ 1574482 w 3671887"/>
                <a:gd name="connsiteY67" fmla="*/ 917257 h 1331596"/>
                <a:gd name="connsiteX68" fmla="*/ 1574482 w 3671887"/>
                <a:gd name="connsiteY68" fmla="*/ 937260 h 1331596"/>
                <a:gd name="connsiteX69" fmla="*/ 1625917 w 3671887"/>
                <a:gd name="connsiteY69" fmla="*/ 937260 h 1331596"/>
                <a:gd name="connsiteX70" fmla="*/ 1625917 w 3671887"/>
                <a:gd name="connsiteY70" fmla="*/ 948690 h 1331596"/>
                <a:gd name="connsiteX71" fmla="*/ 1748790 w 3671887"/>
                <a:gd name="connsiteY71" fmla="*/ 948690 h 1331596"/>
                <a:gd name="connsiteX72" fmla="*/ 1748790 w 3671887"/>
                <a:gd name="connsiteY72" fmla="*/ 960120 h 1331596"/>
                <a:gd name="connsiteX73" fmla="*/ 1803082 w 3671887"/>
                <a:gd name="connsiteY73" fmla="*/ 960120 h 1331596"/>
                <a:gd name="connsiteX74" fmla="*/ 1803082 w 3671887"/>
                <a:gd name="connsiteY74" fmla="*/ 980122 h 1331596"/>
                <a:gd name="connsiteX75" fmla="*/ 1860232 w 3671887"/>
                <a:gd name="connsiteY75" fmla="*/ 980122 h 1331596"/>
                <a:gd name="connsiteX76" fmla="*/ 1860232 w 3671887"/>
                <a:gd name="connsiteY76" fmla="*/ 1000125 h 1331596"/>
                <a:gd name="connsiteX77" fmla="*/ 1908810 w 3671887"/>
                <a:gd name="connsiteY77" fmla="*/ 1000125 h 1331596"/>
                <a:gd name="connsiteX78" fmla="*/ 1908810 w 3671887"/>
                <a:gd name="connsiteY78" fmla="*/ 1025842 h 1331596"/>
                <a:gd name="connsiteX79" fmla="*/ 1988820 w 3671887"/>
                <a:gd name="connsiteY79" fmla="*/ 1025842 h 1331596"/>
                <a:gd name="connsiteX80" fmla="*/ 1988820 w 3671887"/>
                <a:gd name="connsiteY80" fmla="*/ 1048702 h 1331596"/>
                <a:gd name="connsiteX81" fmla="*/ 2100262 w 3671887"/>
                <a:gd name="connsiteY81" fmla="*/ 1048702 h 1331596"/>
                <a:gd name="connsiteX82" fmla="*/ 2100262 w 3671887"/>
                <a:gd name="connsiteY82" fmla="*/ 1062990 h 1331596"/>
                <a:gd name="connsiteX83" fmla="*/ 2160270 w 3671887"/>
                <a:gd name="connsiteY83" fmla="*/ 1062990 h 1331596"/>
                <a:gd name="connsiteX84" fmla="*/ 2160270 w 3671887"/>
                <a:gd name="connsiteY84" fmla="*/ 1091565 h 1331596"/>
                <a:gd name="connsiteX85" fmla="*/ 2205990 w 3671887"/>
                <a:gd name="connsiteY85" fmla="*/ 1091565 h 1331596"/>
                <a:gd name="connsiteX86" fmla="*/ 2205990 w 3671887"/>
                <a:gd name="connsiteY86" fmla="*/ 1100137 h 1331596"/>
                <a:gd name="connsiteX87" fmla="*/ 2286000 w 3671887"/>
                <a:gd name="connsiteY87" fmla="*/ 1100137 h 1331596"/>
                <a:gd name="connsiteX88" fmla="*/ 2286000 w 3671887"/>
                <a:gd name="connsiteY88" fmla="*/ 1125855 h 1331596"/>
                <a:gd name="connsiteX89" fmla="*/ 2408872 w 3671887"/>
                <a:gd name="connsiteY89" fmla="*/ 1125855 h 1331596"/>
                <a:gd name="connsiteX90" fmla="*/ 2408872 w 3671887"/>
                <a:gd name="connsiteY90" fmla="*/ 1163002 h 1331596"/>
                <a:gd name="connsiteX91" fmla="*/ 2623185 w 3671887"/>
                <a:gd name="connsiteY91" fmla="*/ 1163002 h 1331596"/>
                <a:gd name="connsiteX92" fmla="*/ 2623185 w 3671887"/>
                <a:gd name="connsiteY92" fmla="*/ 1194435 h 1331596"/>
                <a:gd name="connsiteX93" fmla="*/ 2897505 w 3671887"/>
                <a:gd name="connsiteY93" fmla="*/ 1194435 h 1331596"/>
                <a:gd name="connsiteX94" fmla="*/ 2897505 w 3671887"/>
                <a:gd name="connsiteY94" fmla="*/ 1225867 h 1331596"/>
                <a:gd name="connsiteX95" fmla="*/ 3080385 w 3671887"/>
                <a:gd name="connsiteY95" fmla="*/ 1225867 h 1331596"/>
                <a:gd name="connsiteX96" fmla="*/ 3080385 w 3671887"/>
                <a:gd name="connsiteY96" fmla="*/ 1240155 h 1331596"/>
                <a:gd name="connsiteX97" fmla="*/ 3168967 w 3671887"/>
                <a:gd name="connsiteY97" fmla="*/ 1240155 h 1331596"/>
                <a:gd name="connsiteX98" fmla="*/ 3168967 w 3671887"/>
                <a:gd name="connsiteY98" fmla="*/ 1271587 h 1331596"/>
                <a:gd name="connsiteX99" fmla="*/ 3271837 w 3671887"/>
                <a:gd name="connsiteY99" fmla="*/ 1271587 h 1331596"/>
                <a:gd name="connsiteX100" fmla="*/ 3271837 w 3671887"/>
                <a:gd name="connsiteY100" fmla="*/ 1291590 h 1331596"/>
                <a:gd name="connsiteX101" fmla="*/ 3671887 w 3671887"/>
                <a:gd name="connsiteY101" fmla="*/ 1291590 h 1331596"/>
                <a:gd name="connsiteX102" fmla="*/ 3671887 w 3671887"/>
                <a:gd name="connsiteY102" fmla="*/ 1331595 h 1331596"/>
                <a:gd name="connsiteX0" fmla="*/ 0 w 3671887"/>
                <a:gd name="connsiteY0" fmla="*/ 0 h 1291590"/>
                <a:gd name="connsiteX1" fmla="*/ 117157 w 3671887"/>
                <a:gd name="connsiteY1" fmla="*/ 0 h 1291590"/>
                <a:gd name="connsiteX2" fmla="*/ 117157 w 3671887"/>
                <a:gd name="connsiteY2" fmla="*/ 17145 h 1291590"/>
                <a:gd name="connsiteX3" fmla="*/ 240030 w 3671887"/>
                <a:gd name="connsiteY3" fmla="*/ 17145 h 1291590"/>
                <a:gd name="connsiteX4" fmla="*/ 240030 w 3671887"/>
                <a:gd name="connsiteY4" fmla="*/ 40005 h 1291590"/>
                <a:gd name="connsiteX5" fmla="*/ 337185 w 3671887"/>
                <a:gd name="connsiteY5" fmla="*/ 40005 h 1291590"/>
                <a:gd name="connsiteX6" fmla="*/ 337185 w 3671887"/>
                <a:gd name="connsiteY6" fmla="*/ 71437 h 1291590"/>
                <a:gd name="connsiteX7" fmla="*/ 380047 w 3671887"/>
                <a:gd name="connsiteY7" fmla="*/ 71437 h 1291590"/>
                <a:gd name="connsiteX8" fmla="*/ 380047 w 3671887"/>
                <a:gd name="connsiteY8" fmla="*/ 125730 h 1291590"/>
                <a:gd name="connsiteX9" fmla="*/ 411480 w 3671887"/>
                <a:gd name="connsiteY9" fmla="*/ 125730 h 1291590"/>
                <a:gd name="connsiteX10" fmla="*/ 411480 w 3671887"/>
                <a:gd name="connsiteY10" fmla="*/ 194310 h 1291590"/>
                <a:gd name="connsiteX11" fmla="*/ 460057 w 3671887"/>
                <a:gd name="connsiteY11" fmla="*/ 194310 h 1291590"/>
                <a:gd name="connsiteX12" fmla="*/ 460057 w 3671887"/>
                <a:gd name="connsiteY12" fmla="*/ 291465 h 1291590"/>
                <a:gd name="connsiteX13" fmla="*/ 502920 w 3671887"/>
                <a:gd name="connsiteY13" fmla="*/ 291465 h 1291590"/>
                <a:gd name="connsiteX14" fmla="*/ 502920 w 3671887"/>
                <a:gd name="connsiteY14" fmla="*/ 322897 h 1291590"/>
                <a:gd name="connsiteX15" fmla="*/ 534352 w 3671887"/>
                <a:gd name="connsiteY15" fmla="*/ 322897 h 1291590"/>
                <a:gd name="connsiteX16" fmla="*/ 540067 w 3671887"/>
                <a:gd name="connsiteY16" fmla="*/ 328612 h 1291590"/>
                <a:gd name="connsiteX17" fmla="*/ 640080 w 3671887"/>
                <a:gd name="connsiteY17" fmla="*/ 328612 h 1291590"/>
                <a:gd name="connsiteX18" fmla="*/ 640080 w 3671887"/>
                <a:gd name="connsiteY18" fmla="*/ 362902 h 1291590"/>
                <a:gd name="connsiteX19" fmla="*/ 680085 w 3671887"/>
                <a:gd name="connsiteY19" fmla="*/ 362902 h 1291590"/>
                <a:gd name="connsiteX20" fmla="*/ 680085 w 3671887"/>
                <a:gd name="connsiteY20" fmla="*/ 388620 h 1291590"/>
                <a:gd name="connsiteX21" fmla="*/ 714375 w 3671887"/>
                <a:gd name="connsiteY21" fmla="*/ 388620 h 1291590"/>
                <a:gd name="connsiteX22" fmla="*/ 714375 w 3671887"/>
                <a:gd name="connsiteY22" fmla="*/ 400050 h 1291590"/>
                <a:gd name="connsiteX23" fmla="*/ 777240 w 3671887"/>
                <a:gd name="connsiteY23" fmla="*/ 400050 h 1291590"/>
                <a:gd name="connsiteX24" fmla="*/ 777240 w 3671887"/>
                <a:gd name="connsiteY24" fmla="*/ 445770 h 1291590"/>
                <a:gd name="connsiteX25" fmla="*/ 777240 w 3671887"/>
                <a:gd name="connsiteY25" fmla="*/ 462915 h 1291590"/>
                <a:gd name="connsiteX26" fmla="*/ 814387 w 3671887"/>
                <a:gd name="connsiteY26" fmla="*/ 462915 h 1291590"/>
                <a:gd name="connsiteX27" fmla="*/ 814387 w 3671887"/>
                <a:gd name="connsiteY27" fmla="*/ 511492 h 1291590"/>
                <a:gd name="connsiteX28" fmla="*/ 862965 w 3671887"/>
                <a:gd name="connsiteY28" fmla="*/ 511492 h 1291590"/>
                <a:gd name="connsiteX29" fmla="*/ 862965 w 3671887"/>
                <a:gd name="connsiteY29" fmla="*/ 525780 h 1291590"/>
                <a:gd name="connsiteX30" fmla="*/ 891540 w 3671887"/>
                <a:gd name="connsiteY30" fmla="*/ 525780 h 1291590"/>
                <a:gd name="connsiteX31" fmla="*/ 891540 w 3671887"/>
                <a:gd name="connsiteY31" fmla="*/ 531495 h 1291590"/>
                <a:gd name="connsiteX32" fmla="*/ 920115 w 3671887"/>
                <a:gd name="connsiteY32" fmla="*/ 531495 h 1291590"/>
                <a:gd name="connsiteX33" fmla="*/ 920115 w 3671887"/>
                <a:gd name="connsiteY33" fmla="*/ 531495 h 1291590"/>
                <a:gd name="connsiteX34" fmla="*/ 920115 w 3671887"/>
                <a:gd name="connsiteY34" fmla="*/ 545782 h 1291590"/>
                <a:gd name="connsiteX35" fmla="*/ 954405 w 3671887"/>
                <a:gd name="connsiteY35" fmla="*/ 545782 h 1291590"/>
                <a:gd name="connsiteX36" fmla="*/ 954405 w 3671887"/>
                <a:gd name="connsiteY36" fmla="*/ 568642 h 1291590"/>
                <a:gd name="connsiteX37" fmla="*/ 991552 w 3671887"/>
                <a:gd name="connsiteY37" fmla="*/ 568642 h 1291590"/>
                <a:gd name="connsiteX38" fmla="*/ 994410 w 3671887"/>
                <a:gd name="connsiteY38" fmla="*/ 580072 h 1291590"/>
                <a:gd name="connsiteX39" fmla="*/ 1011555 w 3671887"/>
                <a:gd name="connsiteY39" fmla="*/ 580072 h 1291590"/>
                <a:gd name="connsiteX40" fmla="*/ 1011555 w 3671887"/>
                <a:gd name="connsiteY40" fmla="*/ 634365 h 1291590"/>
                <a:gd name="connsiteX41" fmla="*/ 1054417 w 3671887"/>
                <a:gd name="connsiteY41" fmla="*/ 634365 h 1291590"/>
                <a:gd name="connsiteX42" fmla="*/ 1054417 w 3671887"/>
                <a:gd name="connsiteY42" fmla="*/ 668655 h 1291590"/>
                <a:gd name="connsiteX43" fmla="*/ 1077277 w 3671887"/>
                <a:gd name="connsiteY43" fmla="*/ 668655 h 1291590"/>
                <a:gd name="connsiteX44" fmla="*/ 1077277 w 3671887"/>
                <a:gd name="connsiteY44" fmla="*/ 685800 h 1291590"/>
                <a:gd name="connsiteX45" fmla="*/ 1111567 w 3671887"/>
                <a:gd name="connsiteY45" fmla="*/ 685800 h 1291590"/>
                <a:gd name="connsiteX46" fmla="*/ 1111567 w 3671887"/>
                <a:gd name="connsiteY46" fmla="*/ 702945 h 1291590"/>
                <a:gd name="connsiteX47" fmla="*/ 1157287 w 3671887"/>
                <a:gd name="connsiteY47" fmla="*/ 702945 h 1291590"/>
                <a:gd name="connsiteX48" fmla="*/ 1157287 w 3671887"/>
                <a:gd name="connsiteY48" fmla="*/ 731520 h 1291590"/>
                <a:gd name="connsiteX49" fmla="*/ 1185862 w 3671887"/>
                <a:gd name="connsiteY49" fmla="*/ 731520 h 1291590"/>
                <a:gd name="connsiteX50" fmla="*/ 1185862 w 3671887"/>
                <a:gd name="connsiteY50" fmla="*/ 731520 h 1291590"/>
                <a:gd name="connsiteX51" fmla="*/ 1205864 w 3671887"/>
                <a:gd name="connsiteY51" fmla="*/ 751522 h 1291590"/>
                <a:gd name="connsiteX52" fmla="*/ 1208722 w 3671887"/>
                <a:gd name="connsiteY52" fmla="*/ 754380 h 1291590"/>
                <a:gd name="connsiteX53" fmla="*/ 1245870 w 3671887"/>
                <a:gd name="connsiteY53" fmla="*/ 754380 h 1291590"/>
                <a:gd name="connsiteX54" fmla="*/ 1245870 w 3671887"/>
                <a:gd name="connsiteY54" fmla="*/ 771525 h 1291590"/>
                <a:gd name="connsiteX55" fmla="*/ 1285875 w 3671887"/>
                <a:gd name="connsiteY55" fmla="*/ 771525 h 1291590"/>
                <a:gd name="connsiteX56" fmla="*/ 1285875 w 3671887"/>
                <a:gd name="connsiteY56" fmla="*/ 800100 h 1291590"/>
                <a:gd name="connsiteX57" fmla="*/ 1311592 w 3671887"/>
                <a:gd name="connsiteY57" fmla="*/ 800100 h 1291590"/>
                <a:gd name="connsiteX58" fmla="*/ 1311592 w 3671887"/>
                <a:gd name="connsiteY58" fmla="*/ 834390 h 1291590"/>
                <a:gd name="connsiteX59" fmla="*/ 1345882 w 3671887"/>
                <a:gd name="connsiteY59" fmla="*/ 834390 h 1291590"/>
                <a:gd name="connsiteX60" fmla="*/ 1345882 w 3671887"/>
                <a:gd name="connsiteY60" fmla="*/ 854392 h 1291590"/>
                <a:gd name="connsiteX61" fmla="*/ 1385887 w 3671887"/>
                <a:gd name="connsiteY61" fmla="*/ 854392 h 1291590"/>
                <a:gd name="connsiteX62" fmla="*/ 1385887 w 3671887"/>
                <a:gd name="connsiteY62" fmla="*/ 871537 h 1291590"/>
                <a:gd name="connsiteX63" fmla="*/ 1420177 w 3671887"/>
                <a:gd name="connsiteY63" fmla="*/ 871537 h 1291590"/>
                <a:gd name="connsiteX64" fmla="*/ 1420177 w 3671887"/>
                <a:gd name="connsiteY64" fmla="*/ 891540 h 1291590"/>
                <a:gd name="connsiteX65" fmla="*/ 1465897 w 3671887"/>
                <a:gd name="connsiteY65" fmla="*/ 891540 h 1291590"/>
                <a:gd name="connsiteX66" fmla="*/ 1465897 w 3671887"/>
                <a:gd name="connsiteY66" fmla="*/ 917257 h 1291590"/>
                <a:gd name="connsiteX67" fmla="*/ 1574482 w 3671887"/>
                <a:gd name="connsiteY67" fmla="*/ 917257 h 1291590"/>
                <a:gd name="connsiteX68" fmla="*/ 1574482 w 3671887"/>
                <a:gd name="connsiteY68" fmla="*/ 937260 h 1291590"/>
                <a:gd name="connsiteX69" fmla="*/ 1625917 w 3671887"/>
                <a:gd name="connsiteY69" fmla="*/ 937260 h 1291590"/>
                <a:gd name="connsiteX70" fmla="*/ 1625917 w 3671887"/>
                <a:gd name="connsiteY70" fmla="*/ 948690 h 1291590"/>
                <a:gd name="connsiteX71" fmla="*/ 1748790 w 3671887"/>
                <a:gd name="connsiteY71" fmla="*/ 948690 h 1291590"/>
                <a:gd name="connsiteX72" fmla="*/ 1748790 w 3671887"/>
                <a:gd name="connsiteY72" fmla="*/ 960120 h 1291590"/>
                <a:gd name="connsiteX73" fmla="*/ 1803082 w 3671887"/>
                <a:gd name="connsiteY73" fmla="*/ 960120 h 1291590"/>
                <a:gd name="connsiteX74" fmla="*/ 1803082 w 3671887"/>
                <a:gd name="connsiteY74" fmla="*/ 980122 h 1291590"/>
                <a:gd name="connsiteX75" fmla="*/ 1860232 w 3671887"/>
                <a:gd name="connsiteY75" fmla="*/ 980122 h 1291590"/>
                <a:gd name="connsiteX76" fmla="*/ 1860232 w 3671887"/>
                <a:gd name="connsiteY76" fmla="*/ 1000125 h 1291590"/>
                <a:gd name="connsiteX77" fmla="*/ 1908810 w 3671887"/>
                <a:gd name="connsiteY77" fmla="*/ 1000125 h 1291590"/>
                <a:gd name="connsiteX78" fmla="*/ 1908810 w 3671887"/>
                <a:gd name="connsiteY78" fmla="*/ 1025842 h 1291590"/>
                <a:gd name="connsiteX79" fmla="*/ 1988820 w 3671887"/>
                <a:gd name="connsiteY79" fmla="*/ 1025842 h 1291590"/>
                <a:gd name="connsiteX80" fmla="*/ 1988820 w 3671887"/>
                <a:gd name="connsiteY80" fmla="*/ 1048702 h 1291590"/>
                <a:gd name="connsiteX81" fmla="*/ 2100262 w 3671887"/>
                <a:gd name="connsiteY81" fmla="*/ 1048702 h 1291590"/>
                <a:gd name="connsiteX82" fmla="*/ 2100262 w 3671887"/>
                <a:gd name="connsiteY82" fmla="*/ 1062990 h 1291590"/>
                <a:gd name="connsiteX83" fmla="*/ 2160270 w 3671887"/>
                <a:gd name="connsiteY83" fmla="*/ 1062990 h 1291590"/>
                <a:gd name="connsiteX84" fmla="*/ 2160270 w 3671887"/>
                <a:gd name="connsiteY84" fmla="*/ 1091565 h 1291590"/>
                <a:gd name="connsiteX85" fmla="*/ 2205990 w 3671887"/>
                <a:gd name="connsiteY85" fmla="*/ 1091565 h 1291590"/>
                <a:gd name="connsiteX86" fmla="*/ 2205990 w 3671887"/>
                <a:gd name="connsiteY86" fmla="*/ 1100137 h 1291590"/>
                <a:gd name="connsiteX87" fmla="*/ 2286000 w 3671887"/>
                <a:gd name="connsiteY87" fmla="*/ 1100137 h 1291590"/>
                <a:gd name="connsiteX88" fmla="*/ 2286000 w 3671887"/>
                <a:gd name="connsiteY88" fmla="*/ 1125855 h 1291590"/>
                <a:gd name="connsiteX89" fmla="*/ 2408872 w 3671887"/>
                <a:gd name="connsiteY89" fmla="*/ 1125855 h 1291590"/>
                <a:gd name="connsiteX90" fmla="*/ 2408872 w 3671887"/>
                <a:gd name="connsiteY90" fmla="*/ 1163002 h 1291590"/>
                <a:gd name="connsiteX91" fmla="*/ 2623185 w 3671887"/>
                <a:gd name="connsiteY91" fmla="*/ 1163002 h 1291590"/>
                <a:gd name="connsiteX92" fmla="*/ 2623185 w 3671887"/>
                <a:gd name="connsiteY92" fmla="*/ 1194435 h 1291590"/>
                <a:gd name="connsiteX93" fmla="*/ 2897505 w 3671887"/>
                <a:gd name="connsiteY93" fmla="*/ 1194435 h 1291590"/>
                <a:gd name="connsiteX94" fmla="*/ 2897505 w 3671887"/>
                <a:gd name="connsiteY94" fmla="*/ 1225867 h 1291590"/>
                <a:gd name="connsiteX95" fmla="*/ 3080385 w 3671887"/>
                <a:gd name="connsiteY95" fmla="*/ 1225867 h 1291590"/>
                <a:gd name="connsiteX96" fmla="*/ 3080385 w 3671887"/>
                <a:gd name="connsiteY96" fmla="*/ 1240155 h 1291590"/>
                <a:gd name="connsiteX97" fmla="*/ 3168967 w 3671887"/>
                <a:gd name="connsiteY97" fmla="*/ 1240155 h 1291590"/>
                <a:gd name="connsiteX98" fmla="*/ 3168967 w 3671887"/>
                <a:gd name="connsiteY98" fmla="*/ 1271587 h 1291590"/>
                <a:gd name="connsiteX99" fmla="*/ 3271837 w 3671887"/>
                <a:gd name="connsiteY99" fmla="*/ 1271587 h 1291590"/>
                <a:gd name="connsiteX100" fmla="*/ 3271837 w 3671887"/>
                <a:gd name="connsiteY100" fmla="*/ 1291590 h 1291590"/>
                <a:gd name="connsiteX101" fmla="*/ 3671887 w 3671887"/>
                <a:gd name="connsiteY101" fmla="*/ 1291590 h 1291590"/>
                <a:gd name="connsiteX0" fmla="*/ 0 w 3271838"/>
                <a:gd name="connsiteY0" fmla="*/ 0 h 1291590"/>
                <a:gd name="connsiteX1" fmla="*/ 117157 w 3271838"/>
                <a:gd name="connsiteY1" fmla="*/ 0 h 1291590"/>
                <a:gd name="connsiteX2" fmla="*/ 117157 w 3271838"/>
                <a:gd name="connsiteY2" fmla="*/ 17145 h 1291590"/>
                <a:gd name="connsiteX3" fmla="*/ 240030 w 3271838"/>
                <a:gd name="connsiteY3" fmla="*/ 17145 h 1291590"/>
                <a:gd name="connsiteX4" fmla="*/ 240030 w 3271838"/>
                <a:gd name="connsiteY4" fmla="*/ 40005 h 1291590"/>
                <a:gd name="connsiteX5" fmla="*/ 337185 w 3271838"/>
                <a:gd name="connsiteY5" fmla="*/ 40005 h 1291590"/>
                <a:gd name="connsiteX6" fmla="*/ 337185 w 3271838"/>
                <a:gd name="connsiteY6" fmla="*/ 71437 h 1291590"/>
                <a:gd name="connsiteX7" fmla="*/ 380047 w 3271838"/>
                <a:gd name="connsiteY7" fmla="*/ 71437 h 1291590"/>
                <a:gd name="connsiteX8" fmla="*/ 380047 w 3271838"/>
                <a:gd name="connsiteY8" fmla="*/ 125730 h 1291590"/>
                <a:gd name="connsiteX9" fmla="*/ 411480 w 3271838"/>
                <a:gd name="connsiteY9" fmla="*/ 125730 h 1291590"/>
                <a:gd name="connsiteX10" fmla="*/ 411480 w 3271838"/>
                <a:gd name="connsiteY10" fmla="*/ 194310 h 1291590"/>
                <a:gd name="connsiteX11" fmla="*/ 460057 w 3271838"/>
                <a:gd name="connsiteY11" fmla="*/ 194310 h 1291590"/>
                <a:gd name="connsiteX12" fmla="*/ 460057 w 3271838"/>
                <a:gd name="connsiteY12" fmla="*/ 291465 h 1291590"/>
                <a:gd name="connsiteX13" fmla="*/ 502920 w 3271838"/>
                <a:gd name="connsiteY13" fmla="*/ 291465 h 1291590"/>
                <a:gd name="connsiteX14" fmla="*/ 502920 w 3271838"/>
                <a:gd name="connsiteY14" fmla="*/ 322897 h 1291590"/>
                <a:gd name="connsiteX15" fmla="*/ 534352 w 3271838"/>
                <a:gd name="connsiteY15" fmla="*/ 322897 h 1291590"/>
                <a:gd name="connsiteX16" fmla="*/ 540067 w 3271838"/>
                <a:gd name="connsiteY16" fmla="*/ 328612 h 1291590"/>
                <a:gd name="connsiteX17" fmla="*/ 640080 w 3271838"/>
                <a:gd name="connsiteY17" fmla="*/ 328612 h 1291590"/>
                <a:gd name="connsiteX18" fmla="*/ 640080 w 3271838"/>
                <a:gd name="connsiteY18" fmla="*/ 362902 h 1291590"/>
                <a:gd name="connsiteX19" fmla="*/ 680085 w 3271838"/>
                <a:gd name="connsiteY19" fmla="*/ 362902 h 1291590"/>
                <a:gd name="connsiteX20" fmla="*/ 680085 w 3271838"/>
                <a:gd name="connsiteY20" fmla="*/ 388620 h 1291590"/>
                <a:gd name="connsiteX21" fmla="*/ 714375 w 3271838"/>
                <a:gd name="connsiteY21" fmla="*/ 388620 h 1291590"/>
                <a:gd name="connsiteX22" fmla="*/ 714375 w 3271838"/>
                <a:gd name="connsiteY22" fmla="*/ 400050 h 1291590"/>
                <a:gd name="connsiteX23" fmla="*/ 777240 w 3271838"/>
                <a:gd name="connsiteY23" fmla="*/ 400050 h 1291590"/>
                <a:gd name="connsiteX24" fmla="*/ 777240 w 3271838"/>
                <a:gd name="connsiteY24" fmla="*/ 445770 h 1291590"/>
                <a:gd name="connsiteX25" fmla="*/ 777240 w 3271838"/>
                <a:gd name="connsiteY25" fmla="*/ 462915 h 1291590"/>
                <a:gd name="connsiteX26" fmla="*/ 814387 w 3271838"/>
                <a:gd name="connsiteY26" fmla="*/ 462915 h 1291590"/>
                <a:gd name="connsiteX27" fmla="*/ 814387 w 3271838"/>
                <a:gd name="connsiteY27" fmla="*/ 511492 h 1291590"/>
                <a:gd name="connsiteX28" fmla="*/ 862965 w 3271838"/>
                <a:gd name="connsiteY28" fmla="*/ 511492 h 1291590"/>
                <a:gd name="connsiteX29" fmla="*/ 862965 w 3271838"/>
                <a:gd name="connsiteY29" fmla="*/ 525780 h 1291590"/>
                <a:gd name="connsiteX30" fmla="*/ 891540 w 3271838"/>
                <a:gd name="connsiteY30" fmla="*/ 525780 h 1291590"/>
                <a:gd name="connsiteX31" fmla="*/ 891540 w 3271838"/>
                <a:gd name="connsiteY31" fmla="*/ 531495 h 1291590"/>
                <a:gd name="connsiteX32" fmla="*/ 920115 w 3271838"/>
                <a:gd name="connsiteY32" fmla="*/ 531495 h 1291590"/>
                <a:gd name="connsiteX33" fmla="*/ 920115 w 3271838"/>
                <a:gd name="connsiteY33" fmla="*/ 531495 h 1291590"/>
                <a:gd name="connsiteX34" fmla="*/ 920115 w 3271838"/>
                <a:gd name="connsiteY34" fmla="*/ 545782 h 1291590"/>
                <a:gd name="connsiteX35" fmla="*/ 954405 w 3271838"/>
                <a:gd name="connsiteY35" fmla="*/ 545782 h 1291590"/>
                <a:gd name="connsiteX36" fmla="*/ 954405 w 3271838"/>
                <a:gd name="connsiteY36" fmla="*/ 568642 h 1291590"/>
                <a:gd name="connsiteX37" fmla="*/ 991552 w 3271838"/>
                <a:gd name="connsiteY37" fmla="*/ 568642 h 1291590"/>
                <a:gd name="connsiteX38" fmla="*/ 994410 w 3271838"/>
                <a:gd name="connsiteY38" fmla="*/ 580072 h 1291590"/>
                <a:gd name="connsiteX39" fmla="*/ 1011555 w 3271838"/>
                <a:gd name="connsiteY39" fmla="*/ 580072 h 1291590"/>
                <a:gd name="connsiteX40" fmla="*/ 1011555 w 3271838"/>
                <a:gd name="connsiteY40" fmla="*/ 634365 h 1291590"/>
                <a:gd name="connsiteX41" fmla="*/ 1054417 w 3271838"/>
                <a:gd name="connsiteY41" fmla="*/ 634365 h 1291590"/>
                <a:gd name="connsiteX42" fmla="*/ 1054417 w 3271838"/>
                <a:gd name="connsiteY42" fmla="*/ 668655 h 1291590"/>
                <a:gd name="connsiteX43" fmla="*/ 1077277 w 3271838"/>
                <a:gd name="connsiteY43" fmla="*/ 668655 h 1291590"/>
                <a:gd name="connsiteX44" fmla="*/ 1077277 w 3271838"/>
                <a:gd name="connsiteY44" fmla="*/ 685800 h 1291590"/>
                <a:gd name="connsiteX45" fmla="*/ 1111567 w 3271838"/>
                <a:gd name="connsiteY45" fmla="*/ 685800 h 1291590"/>
                <a:gd name="connsiteX46" fmla="*/ 1111567 w 3271838"/>
                <a:gd name="connsiteY46" fmla="*/ 702945 h 1291590"/>
                <a:gd name="connsiteX47" fmla="*/ 1157287 w 3271838"/>
                <a:gd name="connsiteY47" fmla="*/ 702945 h 1291590"/>
                <a:gd name="connsiteX48" fmla="*/ 1157287 w 3271838"/>
                <a:gd name="connsiteY48" fmla="*/ 731520 h 1291590"/>
                <a:gd name="connsiteX49" fmla="*/ 1185862 w 3271838"/>
                <a:gd name="connsiteY49" fmla="*/ 731520 h 1291590"/>
                <a:gd name="connsiteX50" fmla="*/ 1185862 w 3271838"/>
                <a:gd name="connsiteY50" fmla="*/ 731520 h 1291590"/>
                <a:gd name="connsiteX51" fmla="*/ 1205864 w 3271838"/>
                <a:gd name="connsiteY51" fmla="*/ 751522 h 1291590"/>
                <a:gd name="connsiteX52" fmla="*/ 1208722 w 3271838"/>
                <a:gd name="connsiteY52" fmla="*/ 754380 h 1291590"/>
                <a:gd name="connsiteX53" fmla="*/ 1245870 w 3271838"/>
                <a:gd name="connsiteY53" fmla="*/ 754380 h 1291590"/>
                <a:gd name="connsiteX54" fmla="*/ 1245870 w 3271838"/>
                <a:gd name="connsiteY54" fmla="*/ 771525 h 1291590"/>
                <a:gd name="connsiteX55" fmla="*/ 1285875 w 3271838"/>
                <a:gd name="connsiteY55" fmla="*/ 771525 h 1291590"/>
                <a:gd name="connsiteX56" fmla="*/ 1285875 w 3271838"/>
                <a:gd name="connsiteY56" fmla="*/ 800100 h 1291590"/>
                <a:gd name="connsiteX57" fmla="*/ 1311592 w 3271838"/>
                <a:gd name="connsiteY57" fmla="*/ 800100 h 1291590"/>
                <a:gd name="connsiteX58" fmla="*/ 1311592 w 3271838"/>
                <a:gd name="connsiteY58" fmla="*/ 834390 h 1291590"/>
                <a:gd name="connsiteX59" fmla="*/ 1345882 w 3271838"/>
                <a:gd name="connsiteY59" fmla="*/ 834390 h 1291590"/>
                <a:gd name="connsiteX60" fmla="*/ 1345882 w 3271838"/>
                <a:gd name="connsiteY60" fmla="*/ 854392 h 1291590"/>
                <a:gd name="connsiteX61" fmla="*/ 1385887 w 3271838"/>
                <a:gd name="connsiteY61" fmla="*/ 854392 h 1291590"/>
                <a:gd name="connsiteX62" fmla="*/ 1385887 w 3271838"/>
                <a:gd name="connsiteY62" fmla="*/ 871537 h 1291590"/>
                <a:gd name="connsiteX63" fmla="*/ 1420177 w 3271838"/>
                <a:gd name="connsiteY63" fmla="*/ 871537 h 1291590"/>
                <a:gd name="connsiteX64" fmla="*/ 1420177 w 3271838"/>
                <a:gd name="connsiteY64" fmla="*/ 891540 h 1291590"/>
                <a:gd name="connsiteX65" fmla="*/ 1465897 w 3271838"/>
                <a:gd name="connsiteY65" fmla="*/ 891540 h 1291590"/>
                <a:gd name="connsiteX66" fmla="*/ 1465897 w 3271838"/>
                <a:gd name="connsiteY66" fmla="*/ 917257 h 1291590"/>
                <a:gd name="connsiteX67" fmla="*/ 1574482 w 3271838"/>
                <a:gd name="connsiteY67" fmla="*/ 917257 h 1291590"/>
                <a:gd name="connsiteX68" fmla="*/ 1574482 w 3271838"/>
                <a:gd name="connsiteY68" fmla="*/ 937260 h 1291590"/>
                <a:gd name="connsiteX69" fmla="*/ 1625917 w 3271838"/>
                <a:gd name="connsiteY69" fmla="*/ 937260 h 1291590"/>
                <a:gd name="connsiteX70" fmla="*/ 1625917 w 3271838"/>
                <a:gd name="connsiteY70" fmla="*/ 948690 h 1291590"/>
                <a:gd name="connsiteX71" fmla="*/ 1748790 w 3271838"/>
                <a:gd name="connsiteY71" fmla="*/ 948690 h 1291590"/>
                <a:gd name="connsiteX72" fmla="*/ 1748790 w 3271838"/>
                <a:gd name="connsiteY72" fmla="*/ 960120 h 1291590"/>
                <a:gd name="connsiteX73" fmla="*/ 1803082 w 3271838"/>
                <a:gd name="connsiteY73" fmla="*/ 960120 h 1291590"/>
                <a:gd name="connsiteX74" fmla="*/ 1803082 w 3271838"/>
                <a:gd name="connsiteY74" fmla="*/ 980122 h 1291590"/>
                <a:gd name="connsiteX75" fmla="*/ 1860232 w 3271838"/>
                <a:gd name="connsiteY75" fmla="*/ 980122 h 1291590"/>
                <a:gd name="connsiteX76" fmla="*/ 1860232 w 3271838"/>
                <a:gd name="connsiteY76" fmla="*/ 1000125 h 1291590"/>
                <a:gd name="connsiteX77" fmla="*/ 1908810 w 3271838"/>
                <a:gd name="connsiteY77" fmla="*/ 1000125 h 1291590"/>
                <a:gd name="connsiteX78" fmla="*/ 1908810 w 3271838"/>
                <a:gd name="connsiteY78" fmla="*/ 1025842 h 1291590"/>
                <a:gd name="connsiteX79" fmla="*/ 1988820 w 3271838"/>
                <a:gd name="connsiteY79" fmla="*/ 1025842 h 1291590"/>
                <a:gd name="connsiteX80" fmla="*/ 1988820 w 3271838"/>
                <a:gd name="connsiteY80" fmla="*/ 1048702 h 1291590"/>
                <a:gd name="connsiteX81" fmla="*/ 2100262 w 3271838"/>
                <a:gd name="connsiteY81" fmla="*/ 1048702 h 1291590"/>
                <a:gd name="connsiteX82" fmla="*/ 2100262 w 3271838"/>
                <a:gd name="connsiteY82" fmla="*/ 1062990 h 1291590"/>
                <a:gd name="connsiteX83" fmla="*/ 2160270 w 3271838"/>
                <a:gd name="connsiteY83" fmla="*/ 1062990 h 1291590"/>
                <a:gd name="connsiteX84" fmla="*/ 2160270 w 3271838"/>
                <a:gd name="connsiteY84" fmla="*/ 1091565 h 1291590"/>
                <a:gd name="connsiteX85" fmla="*/ 2205990 w 3271838"/>
                <a:gd name="connsiteY85" fmla="*/ 1091565 h 1291590"/>
                <a:gd name="connsiteX86" fmla="*/ 2205990 w 3271838"/>
                <a:gd name="connsiteY86" fmla="*/ 1100137 h 1291590"/>
                <a:gd name="connsiteX87" fmla="*/ 2286000 w 3271838"/>
                <a:gd name="connsiteY87" fmla="*/ 1100137 h 1291590"/>
                <a:gd name="connsiteX88" fmla="*/ 2286000 w 3271838"/>
                <a:gd name="connsiteY88" fmla="*/ 1125855 h 1291590"/>
                <a:gd name="connsiteX89" fmla="*/ 2408872 w 3271838"/>
                <a:gd name="connsiteY89" fmla="*/ 1125855 h 1291590"/>
                <a:gd name="connsiteX90" fmla="*/ 2408872 w 3271838"/>
                <a:gd name="connsiteY90" fmla="*/ 1163002 h 1291590"/>
                <a:gd name="connsiteX91" fmla="*/ 2623185 w 3271838"/>
                <a:gd name="connsiteY91" fmla="*/ 1163002 h 1291590"/>
                <a:gd name="connsiteX92" fmla="*/ 2623185 w 3271838"/>
                <a:gd name="connsiteY92" fmla="*/ 1194435 h 1291590"/>
                <a:gd name="connsiteX93" fmla="*/ 2897505 w 3271838"/>
                <a:gd name="connsiteY93" fmla="*/ 1194435 h 1291590"/>
                <a:gd name="connsiteX94" fmla="*/ 2897505 w 3271838"/>
                <a:gd name="connsiteY94" fmla="*/ 1225867 h 1291590"/>
                <a:gd name="connsiteX95" fmla="*/ 3080385 w 3271838"/>
                <a:gd name="connsiteY95" fmla="*/ 1225867 h 1291590"/>
                <a:gd name="connsiteX96" fmla="*/ 3080385 w 3271838"/>
                <a:gd name="connsiteY96" fmla="*/ 1240155 h 1291590"/>
                <a:gd name="connsiteX97" fmla="*/ 3168967 w 3271838"/>
                <a:gd name="connsiteY97" fmla="*/ 1240155 h 1291590"/>
                <a:gd name="connsiteX98" fmla="*/ 3168967 w 3271838"/>
                <a:gd name="connsiteY98" fmla="*/ 1271587 h 1291590"/>
                <a:gd name="connsiteX99" fmla="*/ 3271837 w 3271838"/>
                <a:gd name="connsiteY99" fmla="*/ 1271587 h 1291590"/>
                <a:gd name="connsiteX100" fmla="*/ 3271837 w 3271838"/>
                <a:gd name="connsiteY100" fmla="*/ 1291590 h 1291590"/>
                <a:gd name="connsiteX0" fmla="*/ 0 w 3271838"/>
                <a:gd name="connsiteY0" fmla="*/ 0 h 1271587"/>
                <a:gd name="connsiteX1" fmla="*/ 117157 w 3271838"/>
                <a:gd name="connsiteY1" fmla="*/ 0 h 1271587"/>
                <a:gd name="connsiteX2" fmla="*/ 117157 w 3271838"/>
                <a:gd name="connsiteY2" fmla="*/ 17145 h 1271587"/>
                <a:gd name="connsiteX3" fmla="*/ 240030 w 3271838"/>
                <a:gd name="connsiteY3" fmla="*/ 17145 h 1271587"/>
                <a:gd name="connsiteX4" fmla="*/ 240030 w 3271838"/>
                <a:gd name="connsiteY4" fmla="*/ 40005 h 1271587"/>
                <a:gd name="connsiteX5" fmla="*/ 337185 w 3271838"/>
                <a:gd name="connsiteY5" fmla="*/ 40005 h 1271587"/>
                <a:gd name="connsiteX6" fmla="*/ 337185 w 3271838"/>
                <a:gd name="connsiteY6" fmla="*/ 71437 h 1271587"/>
                <a:gd name="connsiteX7" fmla="*/ 380047 w 3271838"/>
                <a:gd name="connsiteY7" fmla="*/ 71437 h 1271587"/>
                <a:gd name="connsiteX8" fmla="*/ 380047 w 3271838"/>
                <a:gd name="connsiteY8" fmla="*/ 125730 h 1271587"/>
                <a:gd name="connsiteX9" fmla="*/ 411480 w 3271838"/>
                <a:gd name="connsiteY9" fmla="*/ 125730 h 1271587"/>
                <a:gd name="connsiteX10" fmla="*/ 411480 w 3271838"/>
                <a:gd name="connsiteY10" fmla="*/ 194310 h 1271587"/>
                <a:gd name="connsiteX11" fmla="*/ 460057 w 3271838"/>
                <a:gd name="connsiteY11" fmla="*/ 194310 h 1271587"/>
                <a:gd name="connsiteX12" fmla="*/ 460057 w 3271838"/>
                <a:gd name="connsiteY12" fmla="*/ 291465 h 1271587"/>
                <a:gd name="connsiteX13" fmla="*/ 502920 w 3271838"/>
                <a:gd name="connsiteY13" fmla="*/ 291465 h 1271587"/>
                <a:gd name="connsiteX14" fmla="*/ 502920 w 3271838"/>
                <a:gd name="connsiteY14" fmla="*/ 322897 h 1271587"/>
                <a:gd name="connsiteX15" fmla="*/ 534352 w 3271838"/>
                <a:gd name="connsiteY15" fmla="*/ 322897 h 1271587"/>
                <a:gd name="connsiteX16" fmla="*/ 540067 w 3271838"/>
                <a:gd name="connsiteY16" fmla="*/ 328612 h 1271587"/>
                <a:gd name="connsiteX17" fmla="*/ 640080 w 3271838"/>
                <a:gd name="connsiteY17" fmla="*/ 328612 h 1271587"/>
                <a:gd name="connsiteX18" fmla="*/ 640080 w 3271838"/>
                <a:gd name="connsiteY18" fmla="*/ 362902 h 1271587"/>
                <a:gd name="connsiteX19" fmla="*/ 680085 w 3271838"/>
                <a:gd name="connsiteY19" fmla="*/ 362902 h 1271587"/>
                <a:gd name="connsiteX20" fmla="*/ 680085 w 3271838"/>
                <a:gd name="connsiteY20" fmla="*/ 388620 h 1271587"/>
                <a:gd name="connsiteX21" fmla="*/ 714375 w 3271838"/>
                <a:gd name="connsiteY21" fmla="*/ 388620 h 1271587"/>
                <a:gd name="connsiteX22" fmla="*/ 714375 w 3271838"/>
                <a:gd name="connsiteY22" fmla="*/ 400050 h 1271587"/>
                <a:gd name="connsiteX23" fmla="*/ 777240 w 3271838"/>
                <a:gd name="connsiteY23" fmla="*/ 400050 h 1271587"/>
                <a:gd name="connsiteX24" fmla="*/ 777240 w 3271838"/>
                <a:gd name="connsiteY24" fmla="*/ 445770 h 1271587"/>
                <a:gd name="connsiteX25" fmla="*/ 777240 w 3271838"/>
                <a:gd name="connsiteY25" fmla="*/ 462915 h 1271587"/>
                <a:gd name="connsiteX26" fmla="*/ 814387 w 3271838"/>
                <a:gd name="connsiteY26" fmla="*/ 462915 h 1271587"/>
                <a:gd name="connsiteX27" fmla="*/ 814387 w 3271838"/>
                <a:gd name="connsiteY27" fmla="*/ 511492 h 1271587"/>
                <a:gd name="connsiteX28" fmla="*/ 862965 w 3271838"/>
                <a:gd name="connsiteY28" fmla="*/ 511492 h 1271587"/>
                <a:gd name="connsiteX29" fmla="*/ 862965 w 3271838"/>
                <a:gd name="connsiteY29" fmla="*/ 525780 h 1271587"/>
                <a:gd name="connsiteX30" fmla="*/ 891540 w 3271838"/>
                <a:gd name="connsiteY30" fmla="*/ 525780 h 1271587"/>
                <a:gd name="connsiteX31" fmla="*/ 891540 w 3271838"/>
                <a:gd name="connsiteY31" fmla="*/ 531495 h 1271587"/>
                <a:gd name="connsiteX32" fmla="*/ 920115 w 3271838"/>
                <a:gd name="connsiteY32" fmla="*/ 531495 h 1271587"/>
                <a:gd name="connsiteX33" fmla="*/ 920115 w 3271838"/>
                <a:gd name="connsiteY33" fmla="*/ 531495 h 1271587"/>
                <a:gd name="connsiteX34" fmla="*/ 920115 w 3271838"/>
                <a:gd name="connsiteY34" fmla="*/ 545782 h 1271587"/>
                <a:gd name="connsiteX35" fmla="*/ 954405 w 3271838"/>
                <a:gd name="connsiteY35" fmla="*/ 545782 h 1271587"/>
                <a:gd name="connsiteX36" fmla="*/ 954405 w 3271838"/>
                <a:gd name="connsiteY36" fmla="*/ 568642 h 1271587"/>
                <a:gd name="connsiteX37" fmla="*/ 991552 w 3271838"/>
                <a:gd name="connsiteY37" fmla="*/ 568642 h 1271587"/>
                <a:gd name="connsiteX38" fmla="*/ 994410 w 3271838"/>
                <a:gd name="connsiteY38" fmla="*/ 580072 h 1271587"/>
                <a:gd name="connsiteX39" fmla="*/ 1011555 w 3271838"/>
                <a:gd name="connsiteY39" fmla="*/ 580072 h 1271587"/>
                <a:gd name="connsiteX40" fmla="*/ 1011555 w 3271838"/>
                <a:gd name="connsiteY40" fmla="*/ 634365 h 1271587"/>
                <a:gd name="connsiteX41" fmla="*/ 1054417 w 3271838"/>
                <a:gd name="connsiteY41" fmla="*/ 634365 h 1271587"/>
                <a:gd name="connsiteX42" fmla="*/ 1054417 w 3271838"/>
                <a:gd name="connsiteY42" fmla="*/ 668655 h 1271587"/>
                <a:gd name="connsiteX43" fmla="*/ 1077277 w 3271838"/>
                <a:gd name="connsiteY43" fmla="*/ 668655 h 1271587"/>
                <a:gd name="connsiteX44" fmla="*/ 1077277 w 3271838"/>
                <a:gd name="connsiteY44" fmla="*/ 685800 h 1271587"/>
                <a:gd name="connsiteX45" fmla="*/ 1111567 w 3271838"/>
                <a:gd name="connsiteY45" fmla="*/ 685800 h 1271587"/>
                <a:gd name="connsiteX46" fmla="*/ 1111567 w 3271838"/>
                <a:gd name="connsiteY46" fmla="*/ 702945 h 1271587"/>
                <a:gd name="connsiteX47" fmla="*/ 1157287 w 3271838"/>
                <a:gd name="connsiteY47" fmla="*/ 702945 h 1271587"/>
                <a:gd name="connsiteX48" fmla="*/ 1157287 w 3271838"/>
                <a:gd name="connsiteY48" fmla="*/ 731520 h 1271587"/>
                <a:gd name="connsiteX49" fmla="*/ 1185862 w 3271838"/>
                <a:gd name="connsiteY49" fmla="*/ 731520 h 1271587"/>
                <a:gd name="connsiteX50" fmla="*/ 1185862 w 3271838"/>
                <a:gd name="connsiteY50" fmla="*/ 731520 h 1271587"/>
                <a:gd name="connsiteX51" fmla="*/ 1205864 w 3271838"/>
                <a:gd name="connsiteY51" fmla="*/ 751522 h 1271587"/>
                <a:gd name="connsiteX52" fmla="*/ 1208722 w 3271838"/>
                <a:gd name="connsiteY52" fmla="*/ 754380 h 1271587"/>
                <a:gd name="connsiteX53" fmla="*/ 1245870 w 3271838"/>
                <a:gd name="connsiteY53" fmla="*/ 754380 h 1271587"/>
                <a:gd name="connsiteX54" fmla="*/ 1245870 w 3271838"/>
                <a:gd name="connsiteY54" fmla="*/ 771525 h 1271587"/>
                <a:gd name="connsiteX55" fmla="*/ 1285875 w 3271838"/>
                <a:gd name="connsiteY55" fmla="*/ 771525 h 1271587"/>
                <a:gd name="connsiteX56" fmla="*/ 1285875 w 3271838"/>
                <a:gd name="connsiteY56" fmla="*/ 800100 h 1271587"/>
                <a:gd name="connsiteX57" fmla="*/ 1311592 w 3271838"/>
                <a:gd name="connsiteY57" fmla="*/ 800100 h 1271587"/>
                <a:gd name="connsiteX58" fmla="*/ 1311592 w 3271838"/>
                <a:gd name="connsiteY58" fmla="*/ 834390 h 1271587"/>
                <a:gd name="connsiteX59" fmla="*/ 1345882 w 3271838"/>
                <a:gd name="connsiteY59" fmla="*/ 834390 h 1271587"/>
                <a:gd name="connsiteX60" fmla="*/ 1345882 w 3271838"/>
                <a:gd name="connsiteY60" fmla="*/ 854392 h 1271587"/>
                <a:gd name="connsiteX61" fmla="*/ 1385887 w 3271838"/>
                <a:gd name="connsiteY61" fmla="*/ 854392 h 1271587"/>
                <a:gd name="connsiteX62" fmla="*/ 1385887 w 3271838"/>
                <a:gd name="connsiteY62" fmla="*/ 871537 h 1271587"/>
                <a:gd name="connsiteX63" fmla="*/ 1420177 w 3271838"/>
                <a:gd name="connsiteY63" fmla="*/ 871537 h 1271587"/>
                <a:gd name="connsiteX64" fmla="*/ 1420177 w 3271838"/>
                <a:gd name="connsiteY64" fmla="*/ 891540 h 1271587"/>
                <a:gd name="connsiteX65" fmla="*/ 1465897 w 3271838"/>
                <a:gd name="connsiteY65" fmla="*/ 891540 h 1271587"/>
                <a:gd name="connsiteX66" fmla="*/ 1465897 w 3271838"/>
                <a:gd name="connsiteY66" fmla="*/ 917257 h 1271587"/>
                <a:gd name="connsiteX67" fmla="*/ 1574482 w 3271838"/>
                <a:gd name="connsiteY67" fmla="*/ 917257 h 1271587"/>
                <a:gd name="connsiteX68" fmla="*/ 1574482 w 3271838"/>
                <a:gd name="connsiteY68" fmla="*/ 937260 h 1271587"/>
                <a:gd name="connsiteX69" fmla="*/ 1625917 w 3271838"/>
                <a:gd name="connsiteY69" fmla="*/ 937260 h 1271587"/>
                <a:gd name="connsiteX70" fmla="*/ 1625917 w 3271838"/>
                <a:gd name="connsiteY70" fmla="*/ 948690 h 1271587"/>
                <a:gd name="connsiteX71" fmla="*/ 1748790 w 3271838"/>
                <a:gd name="connsiteY71" fmla="*/ 948690 h 1271587"/>
                <a:gd name="connsiteX72" fmla="*/ 1748790 w 3271838"/>
                <a:gd name="connsiteY72" fmla="*/ 960120 h 1271587"/>
                <a:gd name="connsiteX73" fmla="*/ 1803082 w 3271838"/>
                <a:gd name="connsiteY73" fmla="*/ 960120 h 1271587"/>
                <a:gd name="connsiteX74" fmla="*/ 1803082 w 3271838"/>
                <a:gd name="connsiteY74" fmla="*/ 980122 h 1271587"/>
                <a:gd name="connsiteX75" fmla="*/ 1860232 w 3271838"/>
                <a:gd name="connsiteY75" fmla="*/ 980122 h 1271587"/>
                <a:gd name="connsiteX76" fmla="*/ 1860232 w 3271838"/>
                <a:gd name="connsiteY76" fmla="*/ 1000125 h 1271587"/>
                <a:gd name="connsiteX77" fmla="*/ 1908810 w 3271838"/>
                <a:gd name="connsiteY77" fmla="*/ 1000125 h 1271587"/>
                <a:gd name="connsiteX78" fmla="*/ 1908810 w 3271838"/>
                <a:gd name="connsiteY78" fmla="*/ 1025842 h 1271587"/>
                <a:gd name="connsiteX79" fmla="*/ 1988820 w 3271838"/>
                <a:gd name="connsiteY79" fmla="*/ 1025842 h 1271587"/>
                <a:gd name="connsiteX80" fmla="*/ 1988820 w 3271838"/>
                <a:gd name="connsiteY80" fmla="*/ 1048702 h 1271587"/>
                <a:gd name="connsiteX81" fmla="*/ 2100262 w 3271838"/>
                <a:gd name="connsiteY81" fmla="*/ 1048702 h 1271587"/>
                <a:gd name="connsiteX82" fmla="*/ 2100262 w 3271838"/>
                <a:gd name="connsiteY82" fmla="*/ 1062990 h 1271587"/>
                <a:gd name="connsiteX83" fmla="*/ 2160270 w 3271838"/>
                <a:gd name="connsiteY83" fmla="*/ 1062990 h 1271587"/>
                <a:gd name="connsiteX84" fmla="*/ 2160270 w 3271838"/>
                <a:gd name="connsiteY84" fmla="*/ 1091565 h 1271587"/>
                <a:gd name="connsiteX85" fmla="*/ 2205990 w 3271838"/>
                <a:gd name="connsiteY85" fmla="*/ 1091565 h 1271587"/>
                <a:gd name="connsiteX86" fmla="*/ 2205990 w 3271838"/>
                <a:gd name="connsiteY86" fmla="*/ 1100137 h 1271587"/>
                <a:gd name="connsiteX87" fmla="*/ 2286000 w 3271838"/>
                <a:gd name="connsiteY87" fmla="*/ 1100137 h 1271587"/>
                <a:gd name="connsiteX88" fmla="*/ 2286000 w 3271838"/>
                <a:gd name="connsiteY88" fmla="*/ 1125855 h 1271587"/>
                <a:gd name="connsiteX89" fmla="*/ 2408872 w 3271838"/>
                <a:gd name="connsiteY89" fmla="*/ 1125855 h 1271587"/>
                <a:gd name="connsiteX90" fmla="*/ 2408872 w 3271838"/>
                <a:gd name="connsiteY90" fmla="*/ 1163002 h 1271587"/>
                <a:gd name="connsiteX91" fmla="*/ 2623185 w 3271838"/>
                <a:gd name="connsiteY91" fmla="*/ 1163002 h 1271587"/>
                <a:gd name="connsiteX92" fmla="*/ 2623185 w 3271838"/>
                <a:gd name="connsiteY92" fmla="*/ 1194435 h 1271587"/>
                <a:gd name="connsiteX93" fmla="*/ 2897505 w 3271838"/>
                <a:gd name="connsiteY93" fmla="*/ 1194435 h 1271587"/>
                <a:gd name="connsiteX94" fmla="*/ 2897505 w 3271838"/>
                <a:gd name="connsiteY94" fmla="*/ 1225867 h 1271587"/>
                <a:gd name="connsiteX95" fmla="*/ 3080385 w 3271838"/>
                <a:gd name="connsiteY95" fmla="*/ 1225867 h 1271587"/>
                <a:gd name="connsiteX96" fmla="*/ 3080385 w 3271838"/>
                <a:gd name="connsiteY96" fmla="*/ 1240155 h 1271587"/>
                <a:gd name="connsiteX97" fmla="*/ 3168967 w 3271838"/>
                <a:gd name="connsiteY97" fmla="*/ 1240155 h 1271587"/>
                <a:gd name="connsiteX98" fmla="*/ 3168967 w 3271838"/>
                <a:gd name="connsiteY98" fmla="*/ 1271587 h 1271587"/>
                <a:gd name="connsiteX99" fmla="*/ 3271837 w 3271838"/>
                <a:gd name="connsiteY99" fmla="*/ 1271587 h 1271587"/>
                <a:gd name="connsiteX0" fmla="*/ 0 w 3168967"/>
                <a:gd name="connsiteY0" fmla="*/ 0 h 1271587"/>
                <a:gd name="connsiteX1" fmla="*/ 117157 w 3168967"/>
                <a:gd name="connsiteY1" fmla="*/ 0 h 1271587"/>
                <a:gd name="connsiteX2" fmla="*/ 117157 w 3168967"/>
                <a:gd name="connsiteY2" fmla="*/ 17145 h 1271587"/>
                <a:gd name="connsiteX3" fmla="*/ 240030 w 3168967"/>
                <a:gd name="connsiteY3" fmla="*/ 17145 h 1271587"/>
                <a:gd name="connsiteX4" fmla="*/ 240030 w 3168967"/>
                <a:gd name="connsiteY4" fmla="*/ 40005 h 1271587"/>
                <a:gd name="connsiteX5" fmla="*/ 337185 w 3168967"/>
                <a:gd name="connsiteY5" fmla="*/ 40005 h 1271587"/>
                <a:gd name="connsiteX6" fmla="*/ 337185 w 3168967"/>
                <a:gd name="connsiteY6" fmla="*/ 71437 h 1271587"/>
                <a:gd name="connsiteX7" fmla="*/ 380047 w 3168967"/>
                <a:gd name="connsiteY7" fmla="*/ 71437 h 1271587"/>
                <a:gd name="connsiteX8" fmla="*/ 380047 w 3168967"/>
                <a:gd name="connsiteY8" fmla="*/ 125730 h 1271587"/>
                <a:gd name="connsiteX9" fmla="*/ 411480 w 3168967"/>
                <a:gd name="connsiteY9" fmla="*/ 125730 h 1271587"/>
                <a:gd name="connsiteX10" fmla="*/ 411480 w 3168967"/>
                <a:gd name="connsiteY10" fmla="*/ 194310 h 1271587"/>
                <a:gd name="connsiteX11" fmla="*/ 460057 w 3168967"/>
                <a:gd name="connsiteY11" fmla="*/ 194310 h 1271587"/>
                <a:gd name="connsiteX12" fmla="*/ 460057 w 3168967"/>
                <a:gd name="connsiteY12" fmla="*/ 291465 h 1271587"/>
                <a:gd name="connsiteX13" fmla="*/ 502920 w 3168967"/>
                <a:gd name="connsiteY13" fmla="*/ 291465 h 1271587"/>
                <a:gd name="connsiteX14" fmla="*/ 502920 w 3168967"/>
                <a:gd name="connsiteY14" fmla="*/ 322897 h 1271587"/>
                <a:gd name="connsiteX15" fmla="*/ 534352 w 3168967"/>
                <a:gd name="connsiteY15" fmla="*/ 322897 h 1271587"/>
                <a:gd name="connsiteX16" fmla="*/ 540067 w 3168967"/>
                <a:gd name="connsiteY16" fmla="*/ 328612 h 1271587"/>
                <a:gd name="connsiteX17" fmla="*/ 640080 w 3168967"/>
                <a:gd name="connsiteY17" fmla="*/ 328612 h 1271587"/>
                <a:gd name="connsiteX18" fmla="*/ 640080 w 3168967"/>
                <a:gd name="connsiteY18" fmla="*/ 362902 h 1271587"/>
                <a:gd name="connsiteX19" fmla="*/ 680085 w 3168967"/>
                <a:gd name="connsiteY19" fmla="*/ 362902 h 1271587"/>
                <a:gd name="connsiteX20" fmla="*/ 680085 w 3168967"/>
                <a:gd name="connsiteY20" fmla="*/ 388620 h 1271587"/>
                <a:gd name="connsiteX21" fmla="*/ 714375 w 3168967"/>
                <a:gd name="connsiteY21" fmla="*/ 388620 h 1271587"/>
                <a:gd name="connsiteX22" fmla="*/ 714375 w 3168967"/>
                <a:gd name="connsiteY22" fmla="*/ 400050 h 1271587"/>
                <a:gd name="connsiteX23" fmla="*/ 777240 w 3168967"/>
                <a:gd name="connsiteY23" fmla="*/ 400050 h 1271587"/>
                <a:gd name="connsiteX24" fmla="*/ 777240 w 3168967"/>
                <a:gd name="connsiteY24" fmla="*/ 445770 h 1271587"/>
                <a:gd name="connsiteX25" fmla="*/ 777240 w 3168967"/>
                <a:gd name="connsiteY25" fmla="*/ 462915 h 1271587"/>
                <a:gd name="connsiteX26" fmla="*/ 814387 w 3168967"/>
                <a:gd name="connsiteY26" fmla="*/ 462915 h 1271587"/>
                <a:gd name="connsiteX27" fmla="*/ 814387 w 3168967"/>
                <a:gd name="connsiteY27" fmla="*/ 511492 h 1271587"/>
                <a:gd name="connsiteX28" fmla="*/ 862965 w 3168967"/>
                <a:gd name="connsiteY28" fmla="*/ 511492 h 1271587"/>
                <a:gd name="connsiteX29" fmla="*/ 862965 w 3168967"/>
                <a:gd name="connsiteY29" fmla="*/ 525780 h 1271587"/>
                <a:gd name="connsiteX30" fmla="*/ 891540 w 3168967"/>
                <a:gd name="connsiteY30" fmla="*/ 525780 h 1271587"/>
                <a:gd name="connsiteX31" fmla="*/ 891540 w 3168967"/>
                <a:gd name="connsiteY31" fmla="*/ 531495 h 1271587"/>
                <a:gd name="connsiteX32" fmla="*/ 920115 w 3168967"/>
                <a:gd name="connsiteY32" fmla="*/ 531495 h 1271587"/>
                <a:gd name="connsiteX33" fmla="*/ 920115 w 3168967"/>
                <a:gd name="connsiteY33" fmla="*/ 531495 h 1271587"/>
                <a:gd name="connsiteX34" fmla="*/ 920115 w 3168967"/>
                <a:gd name="connsiteY34" fmla="*/ 545782 h 1271587"/>
                <a:gd name="connsiteX35" fmla="*/ 954405 w 3168967"/>
                <a:gd name="connsiteY35" fmla="*/ 545782 h 1271587"/>
                <a:gd name="connsiteX36" fmla="*/ 954405 w 3168967"/>
                <a:gd name="connsiteY36" fmla="*/ 568642 h 1271587"/>
                <a:gd name="connsiteX37" fmla="*/ 991552 w 3168967"/>
                <a:gd name="connsiteY37" fmla="*/ 568642 h 1271587"/>
                <a:gd name="connsiteX38" fmla="*/ 994410 w 3168967"/>
                <a:gd name="connsiteY38" fmla="*/ 580072 h 1271587"/>
                <a:gd name="connsiteX39" fmla="*/ 1011555 w 3168967"/>
                <a:gd name="connsiteY39" fmla="*/ 580072 h 1271587"/>
                <a:gd name="connsiteX40" fmla="*/ 1011555 w 3168967"/>
                <a:gd name="connsiteY40" fmla="*/ 634365 h 1271587"/>
                <a:gd name="connsiteX41" fmla="*/ 1054417 w 3168967"/>
                <a:gd name="connsiteY41" fmla="*/ 634365 h 1271587"/>
                <a:gd name="connsiteX42" fmla="*/ 1054417 w 3168967"/>
                <a:gd name="connsiteY42" fmla="*/ 668655 h 1271587"/>
                <a:gd name="connsiteX43" fmla="*/ 1077277 w 3168967"/>
                <a:gd name="connsiteY43" fmla="*/ 668655 h 1271587"/>
                <a:gd name="connsiteX44" fmla="*/ 1077277 w 3168967"/>
                <a:gd name="connsiteY44" fmla="*/ 685800 h 1271587"/>
                <a:gd name="connsiteX45" fmla="*/ 1111567 w 3168967"/>
                <a:gd name="connsiteY45" fmla="*/ 685800 h 1271587"/>
                <a:gd name="connsiteX46" fmla="*/ 1111567 w 3168967"/>
                <a:gd name="connsiteY46" fmla="*/ 702945 h 1271587"/>
                <a:gd name="connsiteX47" fmla="*/ 1157287 w 3168967"/>
                <a:gd name="connsiteY47" fmla="*/ 702945 h 1271587"/>
                <a:gd name="connsiteX48" fmla="*/ 1157287 w 3168967"/>
                <a:gd name="connsiteY48" fmla="*/ 731520 h 1271587"/>
                <a:gd name="connsiteX49" fmla="*/ 1185862 w 3168967"/>
                <a:gd name="connsiteY49" fmla="*/ 731520 h 1271587"/>
                <a:gd name="connsiteX50" fmla="*/ 1185862 w 3168967"/>
                <a:gd name="connsiteY50" fmla="*/ 731520 h 1271587"/>
                <a:gd name="connsiteX51" fmla="*/ 1205864 w 3168967"/>
                <a:gd name="connsiteY51" fmla="*/ 751522 h 1271587"/>
                <a:gd name="connsiteX52" fmla="*/ 1208722 w 3168967"/>
                <a:gd name="connsiteY52" fmla="*/ 754380 h 1271587"/>
                <a:gd name="connsiteX53" fmla="*/ 1245870 w 3168967"/>
                <a:gd name="connsiteY53" fmla="*/ 754380 h 1271587"/>
                <a:gd name="connsiteX54" fmla="*/ 1245870 w 3168967"/>
                <a:gd name="connsiteY54" fmla="*/ 771525 h 1271587"/>
                <a:gd name="connsiteX55" fmla="*/ 1285875 w 3168967"/>
                <a:gd name="connsiteY55" fmla="*/ 771525 h 1271587"/>
                <a:gd name="connsiteX56" fmla="*/ 1285875 w 3168967"/>
                <a:gd name="connsiteY56" fmla="*/ 800100 h 1271587"/>
                <a:gd name="connsiteX57" fmla="*/ 1311592 w 3168967"/>
                <a:gd name="connsiteY57" fmla="*/ 800100 h 1271587"/>
                <a:gd name="connsiteX58" fmla="*/ 1311592 w 3168967"/>
                <a:gd name="connsiteY58" fmla="*/ 834390 h 1271587"/>
                <a:gd name="connsiteX59" fmla="*/ 1345882 w 3168967"/>
                <a:gd name="connsiteY59" fmla="*/ 834390 h 1271587"/>
                <a:gd name="connsiteX60" fmla="*/ 1345882 w 3168967"/>
                <a:gd name="connsiteY60" fmla="*/ 854392 h 1271587"/>
                <a:gd name="connsiteX61" fmla="*/ 1385887 w 3168967"/>
                <a:gd name="connsiteY61" fmla="*/ 854392 h 1271587"/>
                <a:gd name="connsiteX62" fmla="*/ 1385887 w 3168967"/>
                <a:gd name="connsiteY62" fmla="*/ 871537 h 1271587"/>
                <a:gd name="connsiteX63" fmla="*/ 1420177 w 3168967"/>
                <a:gd name="connsiteY63" fmla="*/ 871537 h 1271587"/>
                <a:gd name="connsiteX64" fmla="*/ 1420177 w 3168967"/>
                <a:gd name="connsiteY64" fmla="*/ 891540 h 1271587"/>
                <a:gd name="connsiteX65" fmla="*/ 1465897 w 3168967"/>
                <a:gd name="connsiteY65" fmla="*/ 891540 h 1271587"/>
                <a:gd name="connsiteX66" fmla="*/ 1465897 w 3168967"/>
                <a:gd name="connsiteY66" fmla="*/ 917257 h 1271587"/>
                <a:gd name="connsiteX67" fmla="*/ 1574482 w 3168967"/>
                <a:gd name="connsiteY67" fmla="*/ 917257 h 1271587"/>
                <a:gd name="connsiteX68" fmla="*/ 1574482 w 3168967"/>
                <a:gd name="connsiteY68" fmla="*/ 937260 h 1271587"/>
                <a:gd name="connsiteX69" fmla="*/ 1625917 w 3168967"/>
                <a:gd name="connsiteY69" fmla="*/ 937260 h 1271587"/>
                <a:gd name="connsiteX70" fmla="*/ 1625917 w 3168967"/>
                <a:gd name="connsiteY70" fmla="*/ 948690 h 1271587"/>
                <a:gd name="connsiteX71" fmla="*/ 1748790 w 3168967"/>
                <a:gd name="connsiteY71" fmla="*/ 948690 h 1271587"/>
                <a:gd name="connsiteX72" fmla="*/ 1748790 w 3168967"/>
                <a:gd name="connsiteY72" fmla="*/ 960120 h 1271587"/>
                <a:gd name="connsiteX73" fmla="*/ 1803082 w 3168967"/>
                <a:gd name="connsiteY73" fmla="*/ 960120 h 1271587"/>
                <a:gd name="connsiteX74" fmla="*/ 1803082 w 3168967"/>
                <a:gd name="connsiteY74" fmla="*/ 980122 h 1271587"/>
                <a:gd name="connsiteX75" fmla="*/ 1860232 w 3168967"/>
                <a:gd name="connsiteY75" fmla="*/ 980122 h 1271587"/>
                <a:gd name="connsiteX76" fmla="*/ 1860232 w 3168967"/>
                <a:gd name="connsiteY76" fmla="*/ 1000125 h 1271587"/>
                <a:gd name="connsiteX77" fmla="*/ 1908810 w 3168967"/>
                <a:gd name="connsiteY77" fmla="*/ 1000125 h 1271587"/>
                <a:gd name="connsiteX78" fmla="*/ 1908810 w 3168967"/>
                <a:gd name="connsiteY78" fmla="*/ 1025842 h 1271587"/>
                <a:gd name="connsiteX79" fmla="*/ 1988820 w 3168967"/>
                <a:gd name="connsiteY79" fmla="*/ 1025842 h 1271587"/>
                <a:gd name="connsiteX80" fmla="*/ 1988820 w 3168967"/>
                <a:gd name="connsiteY80" fmla="*/ 1048702 h 1271587"/>
                <a:gd name="connsiteX81" fmla="*/ 2100262 w 3168967"/>
                <a:gd name="connsiteY81" fmla="*/ 1048702 h 1271587"/>
                <a:gd name="connsiteX82" fmla="*/ 2100262 w 3168967"/>
                <a:gd name="connsiteY82" fmla="*/ 1062990 h 1271587"/>
                <a:gd name="connsiteX83" fmla="*/ 2160270 w 3168967"/>
                <a:gd name="connsiteY83" fmla="*/ 1062990 h 1271587"/>
                <a:gd name="connsiteX84" fmla="*/ 2160270 w 3168967"/>
                <a:gd name="connsiteY84" fmla="*/ 1091565 h 1271587"/>
                <a:gd name="connsiteX85" fmla="*/ 2205990 w 3168967"/>
                <a:gd name="connsiteY85" fmla="*/ 1091565 h 1271587"/>
                <a:gd name="connsiteX86" fmla="*/ 2205990 w 3168967"/>
                <a:gd name="connsiteY86" fmla="*/ 1100137 h 1271587"/>
                <a:gd name="connsiteX87" fmla="*/ 2286000 w 3168967"/>
                <a:gd name="connsiteY87" fmla="*/ 1100137 h 1271587"/>
                <a:gd name="connsiteX88" fmla="*/ 2286000 w 3168967"/>
                <a:gd name="connsiteY88" fmla="*/ 1125855 h 1271587"/>
                <a:gd name="connsiteX89" fmla="*/ 2408872 w 3168967"/>
                <a:gd name="connsiteY89" fmla="*/ 1125855 h 1271587"/>
                <a:gd name="connsiteX90" fmla="*/ 2408872 w 3168967"/>
                <a:gd name="connsiteY90" fmla="*/ 1163002 h 1271587"/>
                <a:gd name="connsiteX91" fmla="*/ 2623185 w 3168967"/>
                <a:gd name="connsiteY91" fmla="*/ 1163002 h 1271587"/>
                <a:gd name="connsiteX92" fmla="*/ 2623185 w 3168967"/>
                <a:gd name="connsiteY92" fmla="*/ 1194435 h 1271587"/>
                <a:gd name="connsiteX93" fmla="*/ 2897505 w 3168967"/>
                <a:gd name="connsiteY93" fmla="*/ 1194435 h 1271587"/>
                <a:gd name="connsiteX94" fmla="*/ 2897505 w 3168967"/>
                <a:gd name="connsiteY94" fmla="*/ 1225867 h 1271587"/>
                <a:gd name="connsiteX95" fmla="*/ 3080385 w 3168967"/>
                <a:gd name="connsiteY95" fmla="*/ 1225867 h 1271587"/>
                <a:gd name="connsiteX96" fmla="*/ 3080385 w 3168967"/>
                <a:gd name="connsiteY96" fmla="*/ 1240155 h 1271587"/>
                <a:gd name="connsiteX97" fmla="*/ 3168967 w 3168967"/>
                <a:gd name="connsiteY97" fmla="*/ 1240155 h 1271587"/>
                <a:gd name="connsiteX98" fmla="*/ 3168967 w 3168967"/>
                <a:gd name="connsiteY98" fmla="*/ 1271587 h 1271587"/>
                <a:gd name="connsiteX0" fmla="*/ 0 w 3168967"/>
                <a:gd name="connsiteY0" fmla="*/ 0 h 1271587"/>
                <a:gd name="connsiteX1" fmla="*/ 117157 w 3168967"/>
                <a:gd name="connsiteY1" fmla="*/ 0 h 1271587"/>
                <a:gd name="connsiteX2" fmla="*/ 117157 w 3168967"/>
                <a:gd name="connsiteY2" fmla="*/ 17145 h 1271587"/>
                <a:gd name="connsiteX3" fmla="*/ 240030 w 3168967"/>
                <a:gd name="connsiteY3" fmla="*/ 17145 h 1271587"/>
                <a:gd name="connsiteX4" fmla="*/ 240030 w 3168967"/>
                <a:gd name="connsiteY4" fmla="*/ 40005 h 1271587"/>
                <a:gd name="connsiteX5" fmla="*/ 337185 w 3168967"/>
                <a:gd name="connsiteY5" fmla="*/ 40005 h 1271587"/>
                <a:gd name="connsiteX6" fmla="*/ 337185 w 3168967"/>
                <a:gd name="connsiteY6" fmla="*/ 71437 h 1271587"/>
                <a:gd name="connsiteX7" fmla="*/ 380047 w 3168967"/>
                <a:gd name="connsiteY7" fmla="*/ 71437 h 1271587"/>
                <a:gd name="connsiteX8" fmla="*/ 380047 w 3168967"/>
                <a:gd name="connsiteY8" fmla="*/ 125730 h 1271587"/>
                <a:gd name="connsiteX9" fmla="*/ 411480 w 3168967"/>
                <a:gd name="connsiteY9" fmla="*/ 125730 h 1271587"/>
                <a:gd name="connsiteX10" fmla="*/ 411480 w 3168967"/>
                <a:gd name="connsiteY10" fmla="*/ 194310 h 1271587"/>
                <a:gd name="connsiteX11" fmla="*/ 460057 w 3168967"/>
                <a:gd name="connsiteY11" fmla="*/ 194310 h 1271587"/>
                <a:gd name="connsiteX12" fmla="*/ 460057 w 3168967"/>
                <a:gd name="connsiteY12" fmla="*/ 291465 h 1271587"/>
                <a:gd name="connsiteX13" fmla="*/ 502920 w 3168967"/>
                <a:gd name="connsiteY13" fmla="*/ 291465 h 1271587"/>
                <a:gd name="connsiteX14" fmla="*/ 502920 w 3168967"/>
                <a:gd name="connsiteY14" fmla="*/ 322897 h 1271587"/>
                <a:gd name="connsiteX15" fmla="*/ 534352 w 3168967"/>
                <a:gd name="connsiteY15" fmla="*/ 322897 h 1271587"/>
                <a:gd name="connsiteX16" fmla="*/ 540067 w 3168967"/>
                <a:gd name="connsiteY16" fmla="*/ 328612 h 1271587"/>
                <a:gd name="connsiteX17" fmla="*/ 640080 w 3168967"/>
                <a:gd name="connsiteY17" fmla="*/ 328612 h 1271587"/>
                <a:gd name="connsiteX18" fmla="*/ 640080 w 3168967"/>
                <a:gd name="connsiteY18" fmla="*/ 362902 h 1271587"/>
                <a:gd name="connsiteX19" fmla="*/ 680085 w 3168967"/>
                <a:gd name="connsiteY19" fmla="*/ 362902 h 1271587"/>
                <a:gd name="connsiteX20" fmla="*/ 680085 w 3168967"/>
                <a:gd name="connsiteY20" fmla="*/ 388620 h 1271587"/>
                <a:gd name="connsiteX21" fmla="*/ 714375 w 3168967"/>
                <a:gd name="connsiteY21" fmla="*/ 388620 h 1271587"/>
                <a:gd name="connsiteX22" fmla="*/ 714375 w 3168967"/>
                <a:gd name="connsiteY22" fmla="*/ 400050 h 1271587"/>
                <a:gd name="connsiteX23" fmla="*/ 777240 w 3168967"/>
                <a:gd name="connsiteY23" fmla="*/ 400050 h 1271587"/>
                <a:gd name="connsiteX24" fmla="*/ 777240 w 3168967"/>
                <a:gd name="connsiteY24" fmla="*/ 445770 h 1271587"/>
                <a:gd name="connsiteX25" fmla="*/ 777240 w 3168967"/>
                <a:gd name="connsiteY25" fmla="*/ 462915 h 1271587"/>
                <a:gd name="connsiteX26" fmla="*/ 814387 w 3168967"/>
                <a:gd name="connsiteY26" fmla="*/ 462915 h 1271587"/>
                <a:gd name="connsiteX27" fmla="*/ 814387 w 3168967"/>
                <a:gd name="connsiteY27" fmla="*/ 511492 h 1271587"/>
                <a:gd name="connsiteX28" fmla="*/ 862965 w 3168967"/>
                <a:gd name="connsiteY28" fmla="*/ 511492 h 1271587"/>
                <a:gd name="connsiteX29" fmla="*/ 862965 w 3168967"/>
                <a:gd name="connsiteY29" fmla="*/ 525780 h 1271587"/>
                <a:gd name="connsiteX30" fmla="*/ 891540 w 3168967"/>
                <a:gd name="connsiteY30" fmla="*/ 525780 h 1271587"/>
                <a:gd name="connsiteX31" fmla="*/ 891540 w 3168967"/>
                <a:gd name="connsiteY31" fmla="*/ 531495 h 1271587"/>
                <a:gd name="connsiteX32" fmla="*/ 920115 w 3168967"/>
                <a:gd name="connsiteY32" fmla="*/ 531495 h 1271587"/>
                <a:gd name="connsiteX33" fmla="*/ 920115 w 3168967"/>
                <a:gd name="connsiteY33" fmla="*/ 531495 h 1271587"/>
                <a:gd name="connsiteX34" fmla="*/ 920115 w 3168967"/>
                <a:gd name="connsiteY34" fmla="*/ 545782 h 1271587"/>
                <a:gd name="connsiteX35" fmla="*/ 954405 w 3168967"/>
                <a:gd name="connsiteY35" fmla="*/ 545782 h 1271587"/>
                <a:gd name="connsiteX36" fmla="*/ 954405 w 3168967"/>
                <a:gd name="connsiteY36" fmla="*/ 568642 h 1271587"/>
                <a:gd name="connsiteX37" fmla="*/ 991552 w 3168967"/>
                <a:gd name="connsiteY37" fmla="*/ 568642 h 1271587"/>
                <a:gd name="connsiteX38" fmla="*/ 994410 w 3168967"/>
                <a:gd name="connsiteY38" fmla="*/ 580072 h 1271587"/>
                <a:gd name="connsiteX39" fmla="*/ 1011555 w 3168967"/>
                <a:gd name="connsiteY39" fmla="*/ 580072 h 1271587"/>
                <a:gd name="connsiteX40" fmla="*/ 1011555 w 3168967"/>
                <a:gd name="connsiteY40" fmla="*/ 634365 h 1271587"/>
                <a:gd name="connsiteX41" fmla="*/ 1054417 w 3168967"/>
                <a:gd name="connsiteY41" fmla="*/ 634365 h 1271587"/>
                <a:gd name="connsiteX42" fmla="*/ 1054417 w 3168967"/>
                <a:gd name="connsiteY42" fmla="*/ 668655 h 1271587"/>
                <a:gd name="connsiteX43" fmla="*/ 1077277 w 3168967"/>
                <a:gd name="connsiteY43" fmla="*/ 668655 h 1271587"/>
                <a:gd name="connsiteX44" fmla="*/ 1077277 w 3168967"/>
                <a:gd name="connsiteY44" fmla="*/ 685800 h 1271587"/>
                <a:gd name="connsiteX45" fmla="*/ 1111567 w 3168967"/>
                <a:gd name="connsiteY45" fmla="*/ 685800 h 1271587"/>
                <a:gd name="connsiteX46" fmla="*/ 1111567 w 3168967"/>
                <a:gd name="connsiteY46" fmla="*/ 702945 h 1271587"/>
                <a:gd name="connsiteX47" fmla="*/ 1157287 w 3168967"/>
                <a:gd name="connsiteY47" fmla="*/ 702945 h 1271587"/>
                <a:gd name="connsiteX48" fmla="*/ 1157287 w 3168967"/>
                <a:gd name="connsiteY48" fmla="*/ 731520 h 1271587"/>
                <a:gd name="connsiteX49" fmla="*/ 1185862 w 3168967"/>
                <a:gd name="connsiteY49" fmla="*/ 731520 h 1271587"/>
                <a:gd name="connsiteX50" fmla="*/ 1185862 w 3168967"/>
                <a:gd name="connsiteY50" fmla="*/ 731520 h 1271587"/>
                <a:gd name="connsiteX51" fmla="*/ 1205864 w 3168967"/>
                <a:gd name="connsiteY51" fmla="*/ 751522 h 1271587"/>
                <a:gd name="connsiteX52" fmla="*/ 1208722 w 3168967"/>
                <a:gd name="connsiteY52" fmla="*/ 754380 h 1271587"/>
                <a:gd name="connsiteX53" fmla="*/ 1245870 w 3168967"/>
                <a:gd name="connsiteY53" fmla="*/ 754380 h 1271587"/>
                <a:gd name="connsiteX54" fmla="*/ 1245870 w 3168967"/>
                <a:gd name="connsiteY54" fmla="*/ 771525 h 1271587"/>
                <a:gd name="connsiteX55" fmla="*/ 1285875 w 3168967"/>
                <a:gd name="connsiteY55" fmla="*/ 771525 h 1271587"/>
                <a:gd name="connsiteX56" fmla="*/ 1285875 w 3168967"/>
                <a:gd name="connsiteY56" fmla="*/ 800100 h 1271587"/>
                <a:gd name="connsiteX57" fmla="*/ 1311592 w 3168967"/>
                <a:gd name="connsiteY57" fmla="*/ 800100 h 1271587"/>
                <a:gd name="connsiteX58" fmla="*/ 1311592 w 3168967"/>
                <a:gd name="connsiteY58" fmla="*/ 834390 h 1271587"/>
                <a:gd name="connsiteX59" fmla="*/ 1345882 w 3168967"/>
                <a:gd name="connsiteY59" fmla="*/ 834390 h 1271587"/>
                <a:gd name="connsiteX60" fmla="*/ 1345882 w 3168967"/>
                <a:gd name="connsiteY60" fmla="*/ 854392 h 1271587"/>
                <a:gd name="connsiteX61" fmla="*/ 1385887 w 3168967"/>
                <a:gd name="connsiteY61" fmla="*/ 854392 h 1271587"/>
                <a:gd name="connsiteX62" fmla="*/ 1385887 w 3168967"/>
                <a:gd name="connsiteY62" fmla="*/ 871537 h 1271587"/>
                <a:gd name="connsiteX63" fmla="*/ 1420177 w 3168967"/>
                <a:gd name="connsiteY63" fmla="*/ 871537 h 1271587"/>
                <a:gd name="connsiteX64" fmla="*/ 1420177 w 3168967"/>
                <a:gd name="connsiteY64" fmla="*/ 891540 h 1271587"/>
                <a:gd name="connsiteX65" fmla="*/ 1465897 w 3168967"/>
                <a:gd name="connsiteY65" fmla="*/ 891540 h 1271587"/>
                <a:gd name="connsiteX66" fmla="*/ 1465897 w 3168967"/>
                <a:gd name="connsiteY66" fmla="*/ 917257 h 1271587"/>
                <a:gd name="connsiteX67" fmla="*/ 1574482 w 3168967"/>
                <a:gd name="connsiteY67" fmla="*/ 917257 h 1271587"/>
                <a:gd name="connsiteX68" fmla="*/ 1574482 w 3168967"/>
                <a:gd name="connsiteY68" fmla="*/ 937260 h 1271587"/>
                <a:gd name="connsiteX69" fmla="*/ 1625917 w 3168967"/>
                <a:gd name="connsiteY69" fmla="*/ 937260 h 1271587"/>
                <a:gd name="connsiteX70" fmla="*/ 1625917 w 3168967"/>
                <a:gd name="connsiteY70" fmla="*/ 948690 h 1271587"/>
                <a:gd name="connsiteX71" fmla="*/ 1748790 w 3168967"/>
                <a:gd name="connsiteY71" fmla="*/ 948690 h 1271587"/>
                <a:gd name="connsiteX72" fmla="*/ 1748790 w 3168967"/>
                <a:gd name="connsiteY72" fmla="*/ 960120 h 1271587"/>
                <a:gd name="connsiteX73" fmla="*/ 1803082 w 3168967"/>
                <a:gd name="connsiteY73" fmla="*/ 960120 h 1271587"/>
                <a:gd name="connsiteX74" fmla="*/ 1803082 w 3168967"/>
                <a:gd name="connsiteY74" fmla="*/ 980122 h 1271587"/>
                <a:gd name="connsiteX75" fmla="*/ 1860232 w 3168967"/>
                <a:gd name="connsiteY75" fmla="*/ 980122 h 1271587"/>
                <a:gd name="connsiteX76" fmla="*/ 1860232 w 3168967"/>
                <a:gd name="connsiteY76" fmla="*/ 1000125 h 1271587"/>
                <a:gd name="connsiteX77" fmla="*/ 1908810 w 3168967"/>
                <a:gd name="connsiteY77" fmla="*/ 1000125 h 1271587"/>
                <a:gd name="connsiteX78" fmla="*/ 1908810 w 3168967"/>
                <a:gd name="connsiteY78" fmla="*/ 1025842 h 1271587"/>
                <a:gd name="connsiteX79" fmla="*/ 1988820 w 3168967"/>
                <a:gd name="connsiteY79" fmla="*/ 1025842 h 1271587"/>
                <a:gd name="connsiteX80" fmla="*/ 1988820 w 3168967"/>
                <a:gd name="connsiteY80" fmla="*/ 1048702 h 1271587"/>
                <a:gd name="connsiteX81" fmla="*/ 2100262 w 3168967"/>
                <a:gd name="connsiteY81" fmla="*/ 1048702 h 1271587"/>
                <a:gd name="connsiteX82" fmla="*/ 2100262 w 3168967"/>
                <a:gd name="connsiteY82" fmla="*/ 1062990 h 1271587"/>
                <a:gd name="connsiteX83" fmla="*/ 2160270 w 3168967"/>
                <a:gd name="connsiteY83" fmla="*/ 1062990 h 1271587"/>
                <a:gd name="connsiteX84" fmla="*/ 2160270 w 3168967"/>
                <a:gd name="connsiteY84" fmla="*/ 1091565 h 1271587"/>
                <a:gd name="connsiteX85" fmla="*/ 2205990 w 3168967"/>
                <a:gd name="connsiteY85" fmla="*/ 1091565 h 1271587"/>
                <a:gd name="connsiteX86" fmla="*/ 2205990 w 3168967"/>
                <a:gd name="connsiteY86" fmla="*/ 1100137 h 1271587"/>
                <a:gd name="connsiteX87" fmla="*/ 2286000 w 3168967"/>
                <a:gd name="connsiteY87" fmla="*/ 1100137 h 1271587"/>
                <a:gd name="connsiteX88" fmla="*/ 2286000 w 3168967"/>
                <a:gd name="connsiteY88" fmla="*/ 1125855 h 1271587"/>
                <a:gd name="connsiteX89" fmla="*/ 2408872 w 3168967"/>
                <a:gd name="connsiteY89" fmla="*/ 1125855 h 1271587"/>
                <a:gd name="connsiteX90" fmla="*/ 2408872 w 3168967"/>
                <a:gd name="connsiteY90" fmla="*/ 1163002 h 1271587"/>
                <a:gd name="connsiteX91" fmla="*/ 2623185 w 3168967"/>
                <a:gd name="connsiteY91" fmla="*/ 1163002 h 1271587"/>
                <a:gd name="connsiteX92" fmla="*/ 2623185 w 3168967"/>
                <a:gd name="connsiteY92" fmla="*/ 1194435 h 1271587"/>
                <a:gd name="connsiteX93" fmla="*/ 2897505 w 3168967"/>
                <a:gd name="connsiteY93" fmla="*/ 1194435 h 1271587"/>
                <a:gd name="connsiteX94" fmla="*/ 2897505 w 3168967"/>
                <a:gd name="connsiteY94" fmla="*/ 1225867 h 1271587"/>
                <a:gd name="connsiteX95" fmla="*/ 3080385 w 3168967"/>
                <a:gd name="connsiteY95" fmla="*/ 1225867 h 1271587"/>
                <a:gd name="connsiteX96" fmla="*/ 3080385 w 3168967"/>
                <a:gd name="connsiteY96" fmla="*/ 1240155 h 1271587"/>
                <a:gd name="connsiteX97" fmla="*/ 3168967 w 3168967"/>
                <a:gd name="connsiteY97" fmla="*/ 1271587 h 1271587"/>
                <a:gd name="connsiteX0" fmla="*/ 0 w 3080386"/>
                <a:gd name="connsiteY0" fmla="*/ 0 h 1240154"/>
                <a:gd name="connsiteX1" fmla="*/ 117157 w 3080386"/>
                <a:gd name="connsiteY1" fmla="*/ 0 h 1240154"/>
                <a:gd name="connsiteX2" fmla="*/ 117157 w 3080386"/>
                <a:gd name="connsiteY2" fmla="*/ 17145 h 1240154"/>
                <a:gd name="connsiteX3" fmla="*/ 240030 w 3080386"/>
                <a:gd name="connsiteY3" fmla="*/ 17145 h 1240154"/>
                <a:gd name="connsiteX4" fmla="*/ 240030 w 3080386"/>
                <a:gd name="connsiteY4" fmla="*/ 40005 h 1240154"/>
                <a:gd name="connsiteX5" fmla="*/ 337185 w 3080386"/>
                <a:gd name="connsiteY5" fmla="*/ 40005 h 1240154"/>
                <a:gd name="connsiteX6" fmla="*/ 337185 w 3080386"/>
                <a:gd name="connsiteY6" fmla="*/ 71437 h 1240154"/>
                <a:gd name="connsiteX7" fmla="*/ 380047 w 3080386"/>
                <a:gd name="connsiteY7" fmla="*/ 71437 h 1240154"/>
                <a:gd name="connsiteX8" fmla="*/ 380047 w 3080386"/>
                <a:gd name="connsiteY8" fmla="*/ 125730 h 1240154"/>
                <a:gd name="connsiteX9" fmla="*/ 411480 w 3080386"/>
                <a:gd name="connsiteY9" fmla="*/ 125730 h 1240154"/>
                <a:gd name="connsiteX10" fmla="*/ 411480 w 3080386"/>
                <a:gd name="connsiteY10" fmla="*/ 194310 h 1240154"/>
                <a:gd name="connsiteX11" fmla="*/ 460057 w 3080386"/>
                <a:gd name="connsiteY11" fmla="*/ 194310 h 1240154"/>
                <a:gd name="connsiteX12" fmla="*/ 460057 w 3080386"/>
                <a:gd name="connsiteY12" fmla="*/ 291465 h 1240154"/>
                <a:gd name="connsiteX13" fmla="*/ 502920 w 3080386"/>
                <a:gd name="connsiteY13" fmla="*/ 291465 h 1240154"/>
                <a:gd name="connsiteX14" fmla="*/ 502920 w 3080386"/>
                <a:gd name="connsiteY14" fmla="*/ 322897 h 1240154"/>
                <a:gd name="connsiteX15" fmla="*/ 534352 w 3080386"/>
                <a:gd name="connsiteY15" fmla="*/ 322897 h 1240154"/>
                <a:gd name="connsiteX16" fmla="*/ 540067 w 3080386"/>
                <a:gd name="connsiteY16" fmla="*/ 328612 h 1240154"/>
                <a:gd name="connsiteX17" fmla="*/ 640080 w 3080386"/>
                <a:gd name="connsiteY17" fmla="*/ 328612 h 1240154"/>
                <a:gd name="connsiteX18" fmla="*/ 640080 w 3080386"/>
                <a:gd name="connsiteY18" fmla="*/ 362902 h 1240154"/>
                <a:gd name="connsiteX19" fmla="*/ 680085 w 3080386"/>
                <a:gd name="connsiteY19" fmla="*/ 362902 h 1240154"/>
                <a:gd name="connsiteX20" fmla="*/ 680085 w 3080386"/>
                <a:gd name="connsiteY20" fmla="*/ 388620 h 1240154"/>
                <a:gd name="connsiteX21" fmla="*/ 714375 w 3080386"/>
                <a:gd name="connsiteY21" fmla="*/ 388620 h 1240154"/>
                <a:gd name="connsiteX22" fmla="*/ 714375 w 3080386"/>
                <a:gd name="connsiteY22" fmla="*/ 400050 h 1240154"/>
                <a:gd name="connsiteX23" fmla="*/ 777240 w 3080386"/>
                <a:gd name="connsiteY23" fmla="*/ 400050 h 1240154"/>
                <a:gd name="connsiteX24" fmla="*/ 777240 w 3080386"/>
                <a:gd name="connsiteY24" fmla="*/ 445770 h 1240154"/>
                <a:gd name="connsiteX25" fmla="*/ 777240 w 3080386"/>
                <a:gd name="connsiteY25" fmla="*/ 462915 h 1240154"/>
                <a:gd name="connsiteX26" fmla="*/ 814387 w 3080386"/>
                <a:gd name="connsiteY26" fmla="*/ 462915 h 1240154"/>
                <a:gd name="connsiteX27" fmla="*/ 814387 w 3080386"/>
                <a:gd name="connsiteY27" fmla="*/ 511492 h 1240154"/>
                <a:gd name="connsiteX28" fmla="*/ 862965 w 3080386"/>
                <a:gd name="connsiteY28" fmla="*/ 511492 h 1240154"/>
                <a:gd name="connsiteX29" fmla="*/ 862965 w 3080386"/>
                <a:gd name="connsiteY29" fmla="*/ 525780 h 1240154"/>
                <a:gd name="connsiteX30" fmla="*/ 891540 w 3080386"/>
                <a:gd name="connsiteY30" fmla="*/ 525780 h 1240154"/>
                <a:gd name="connsiteX31" fmla="*/ 891540 w 3080386"/>
                <a:gd name="connsiteY31" fmla="*/ 531495 h 1240154"/>
                <a:gd name="connsiteX32" fmla="*/ 920115 w 3080386"/>
                <a:gd name="connsiteY32" fmla="*/ 531495 h 1240154"/>
                <a:gd name="connsiteX33" fmla="*/ 920115 w 3080386"/>
                <a:gd name="connsiteY33" fmla="*/ 531495 h 1240154"/>
                <a:gd name="connsiteX34" fmla="*/ 920115 w 3080386"/>
                <a:gd name="connsiteY34" fmla="*/ 545782 h 1240154"/>
                <a:gd name="connsiteX35" fmla="*/ 954405 w 3080386"/>
                <a:gd name="connsiteY35" fmla="*/ 545782 h 1240154"/>
                <a:gd name="connsiteX36" fmla="*/ 954405 w 3080386"/>
                <a:gd name="connsiteY36" fmla="*/ 568642 h 1240154"/>
                <a:gd name="connsiteX37" fmla="*/ 991552 w 3080386"/>
                <a:gd name="connsiteY37" fmla="*/ 568642 h 1240154"/>
                <a:gd name="connsiteX38" fmla="*/ 994410 w 3080386"/>
                <a:gd name="connsiteY38" fmla="*/ 580072 h 1240154"/>
                <a:gd name="connsiteX39" fmla="*/ 1011555 w 3080386"/>
                <a:gd name="connsiteY39" fmla="*/ 580072 h 1240154"/>
                <a:gd name="connsiteX40" fmla="*/ 1011555 w 3080386"/>
                <a:gd name="connsiteY40" fmla="*/ 634365 h 1240154"/>
                <a:gd name="connsiteX41" fmla="*/ 1054417 w 3080386"/>
                <a:gd name="connsiteY41" fmla="*/ 634365 h 1240154"/>
                <a:gd name="connsiteX42" fmla="*/ 1054417 w 3080386"/>
                <a:gd name="connsiteY42" fmla="*/ 668655 h 1240154"/>
                <a:gd name="connsiteX43" fmla="*/ 1077277 w 3080386"/>
                <a:gd name="connsiteY43" fmla="*/ 668655 h 1240154"/>
                <a:gd name="connsiteX44" fmla="*/ 1077277 w 3080386"/>
                <a:gd name="connsiteY44" fmla="*/ 685800 h 1240154"/>
                <a:gd name="connsiteX45" fmla="*/ 1111567 w 3080386"/>
                <a:gd name="connsiteY45" fmla="*/ 685800 h 1240154"/>
                <a:gd name="connsiteX46" fmla="*/ 1111567 w 3080386"/>
                <a:gd name="connsiteY46" fmla="*/ 702945 h 1240154"/>
                <a:gd name="connsiteX47" fmla="*/ 1157287 w 3080386"/>
                <a:gd name="connsiteY47" fmla="*/ 702945 h 1240154"/>
                <a:gd name="connsiteX48" fmla="*/ 1157287 w 3080386"/>
                <a:gd name="connsiteY48" fmla="*/ 731520 h 1240154"/>
                <a:gd name="connsiteX49" fmla="*/ 1185862 w 3080386"/>
                <a:gd name="connsiteY49" fmla="*/ 731520 h 1240154"/>
                <a:gd name="connsiteX50" fmla="*/ 1185862 w 3080386"/>
                <a:gd name="connsiteY50" fmla="*/ 731520 h 1240154"/>
                <a:gd name="connsiteX51" fmla="*/ 1205864 w 3080386"/>
                <a:gd name="connsiteY51" fmla="*/ 751522 h 1240154"/>
                <a:gd name="connsiteX52" fmla="*/ 1208722 w 3080386"/>
                <a:gd name="connsiteY52" fmla="*/ 754380 h 1240154"/>
                <a:gd name="connsiteX53" fmla="*/ 1245870 w 3080386"/>
                <a:gd name="connsiteY53" fmla="*/ 754380 h 1240154"/>
                <a:gd name="connsiteX54" fmla="*/ 1245870 w 3080386"/>
                <a:gd name="connsiteY54" fmla="*/ 771525 h 1240154"/>
                <a:gd name="connsiteX55" fmla="*/ 1285875 w 3080386"/>
                <a:gd name="connsiteY55" fmla="*/ 771525 h 1240154"/>
                <a:gd name="connsiteX56" fmla="*/ 1285875 w 3080386"/>
                <a:gd name="connsiteY56" fmla="*/ 800100 h 1240154"/>
                <a:gd name="connsiteX57" fmla="*/ 1311592 w 3080386"/>
                <a:gd name="connsiteY57" fmla="*/ 800100 h 1240154"/>
                <a:gd name="connsiteX58" fmla="*/ 1311592 w 3080386"/>
                <a:gd name="connsiteY58" fmla="*/ 834390 h 1240154"/>
                <a:gd name="connsiteX59" fmla="*/ 1345882 w 3080386"/>
                <a:gd name="connsiteY59" fmla="*/ 834390 h 1240154"/>
                <a:gd name="connsiteX60" fmla="*/ 1345882 w 3080386"/>
                <a:gd name="connsiteY60" fmla="*/ 854392 h 1240154"/>
                <a:gd name="connsiteX61" fmla="*/ 1385887 w 3080386"/>
                <a:gd name="connsiteY61" fmla="*/ 854392 h 1240154"/>
                <a:gd name="connsiteX62" fmla="*/ 1385887 w 3080386"/>
                <a:gd name="connsiteY62" fmla="*/ 871537 h 1240154"/>
                <a:gd name="connsiteX63" fmla="*/ 1420177 w 3080386"/>
                <a:gd name="connsiteY63" fmla="*/ 871537 h 1240154"/>
                <a:gd name="connsiteX64" fmla="*/ 1420177 w 3080386"/>
                <a:gd name="connsiteY64" fmla="*/ 891540 h 1240154"/>
                <a:gd name="connsiteX65" fmla="*/ 1465897 w 3080386"/>
                <a:gd name="connsiteY65" fmla="*/ 891540 h 1240154"/>
                <a:gd name="connsiteX66" fmla="*/ 1465897 w 3080386"/>
                <a:gd name="connsiteY66" fmla="*/ 917257 h 1240154"/>
                <a:gd name="connsiteX67" fmla="*/ 1574482 w 3080386"/>
                <a:gd name="connsiteY67" fmla="*/ 917257 h 1240154"/>
                <a:gd name="connsiteX68" fmla="*/ 1574482 w 3080386"/>
                <a:gd name="connsiteY68" fmla="*/ 937260 h 1240154"/>
                <a:gd name="connsiteX69" fmla="*/ 1625917 w 3080386"/>
                <a:gd name="connsiteY69" fmla="*/ 937260 h 1240154"/>
                <a:gd name="connsiteX70" fmla="*/ 1625917 w 3080386"/>
                <a:gd name="connsiteY70" fmla="*/ 948690 h 1240154"/>
                <a:gd name="connsiteX71" fmla="*/ 1748790 w 3080386"/>
                <a:gd name="connsiteY71" fmla="*/ 948690 h 1240154"/>
                <a:gd name="connsiteX72" fmla="*/ 1748790 w 3080386"/>
                <a:gd name="connsiteY72" fmla="*/ 960120 h 1240154"/>
                <a:gd name="connsiteX73" fmla="*/ 1803082 w 3080386"/>
                <a:gd name="connsiteY73" fmla="*/ 960120 h 1240154"/>
                <a:gd name="connsiteX74" fmla="*/ 1803082 w 3080386"/>
                <a:gd name="connsiteY74" fmla="*/ 980122 h 1240154"/>
                <a:gd name="connsiteX75" fmla="*/ 1860232 w 3080386"/>
                <a:gd name="connsiteY75" fmla="*/ 980122 h 1240154"/>
                <a:gd name="connsiteX76" fmla="*/ 1860232 w 3080386"/>
                <a:gd name="connsiteY76" fmla="*/ 1000125 h 1240154"/>
                <a:gd name="connsiteX77" fmla="*/ 1908810 w 3080386"/>
                <a:gd name="connsiteY77" fmla="*/ 1000125 h 1240154"/>
                <a:gd name="connsiteX78" fmla="*/ 1908810 w 3080386"/>
                <a:gd name="connsiteY78" fmla="*/ 1025842 h 1240154"/>
                <a:gd name="connsiteX79" fmla="*/ 1988820 w 3080386"/>
                <a:gd name="connsiteY79" fmla="*/ 1025842 h 1240154"/>
                <a:gd name="connsiteX80" fmla="*/ 1988820 w 3080386"/>
                <a:gd name="connsiteY80" fmla="*/ 1048702 h 1240154"/>
                <a:gd name="connsiteX81" fmla="*/ 2100262 w 3080386"/>
                <a:gd name="connsiteY81" fmla="*/ 1048702 h 1240154"/>
                <a:gd name="connsiteX82" fmla="*/ 2100262 w 3080386"/>
                <a:gd name="connsiteY82" fmla="*/ 1062990 h 1240154"/>
                <a:gd name="connsiteX83" fmla="*/ 2160270 w 3080386"/>
                <a:gd name="connsiteY83" fmla="*/ 1062990 h 1240154"/>
                <a:gd name="connsiteX84" fmla="*/ 2160270 w 3080386"/>
                <a:gd name="connsiteY84" fmla="*/ 1091565 h 1240154"/>
                <a:gd name="connsiteX85" fmla="*/ 2205990 w 3080386"/>
                <a:gd name="connsiteY85" fmla="*/ 1091565 h 1240154"/>
                <a:gd name="connsiteX86" fmla="*/ 2205990 w 3080386"/>
                <a:gd name="connsiteY86" fmla="*/ 1100137 h 1240154"/>
                <a:gd name="connsiteX87" fmla="*/ 2286000 w 3080386"/>
                <a:gd name="connsiteY87" fmla="*/ 1100137 h 1240154"/>
                <a:gd name="connsiteX88" fmla="*/ 2286000 w 3080386"/>
                <a:gd name="connsiteY88" fmla="*/ 1125855 h 1240154"/>
                <a:gd name="connsiteX89" fmla="*/ 2408872 w 3080386"/>
                <a:gd name="connsiteY89" fmla="*/ 1125855 h 1240154"/>
                <a:gd name="connsiteX90" fmla="*/ 2408872 w 3080386"/>
                <a:gd name="connsiteY90" fmla="*/ 1163002 h 1240154"/>
                <a:gd name="connsiteX91" fmla="*/ 2623185 w 3080386"/>
                <a:gd name="connsiteY91" fmla="*/ 1163002 h 1240154"/>
                <a:gd name="connsiteX92" fmla="*/ 2623185 w 3080386"/>
                <a:gd name="connsiteY92" fmla="*/ 1194435 h 1240154"/>
                <a:gd name="connsiteX93" fmla="*/ 2897505 w 3080386"/>
                <a:gd name="connsiteY93" fmla="*/ 1194435 h 1240154"/>
                <a:gd name="connsiteX94" fmla="*/ 2897505 w 3080386"/>
                <a:gd name="connsiteY94" fmla="*/ 1225867 h 1240154"/>
                <a:gd name="connsiteX95" fmla="*/ 3080385 w 3080386"/>
                <a:gd name="connsiteY95" fmla="*/ 1225867 h 1240154"/>
                <a:gd name="connsiteX96" fmla="*/ 3080385 w 3080386"/>
                <a:gd name="connsiteY96" fmla="*/ 1240155 h 1240154"/>
                <a:gd name="connsiteX0" fmla="*/ 0 w 3080386"/>
                <a:gd name="connsiteY0" fmla="*/ 0 h 1225868"/>
                <a:gd name="connsiteX1" fmla="*/ 117157 w 3080386"/>
                <a:gd name="connsiteY1" fmla="*/ 0 h 1225868"/>
                <a:gd name="connsiteX2" fmla="*/ 117157 w 3080386"/>
                <a:gd name="connsiteY2" fmla="*/ 17145 h 1225868"/>
                <a:gd name="connsiteX3" fmla="*/ 240030 w 3080386"/>
                <a:gd name="connsiteY3" fmla="*/ 17145 h 1225868"/>
                <a:gd name="connsiteX4" fmla="*/ 240030 w 3080386"/>
                <a:gd name="connsiteY4" fmla="*/ 40005 h 1225868"/>
                <a:gd name="connsiteX5" fmla="*/ 337185 w 3080386"/>
                <a:gd name="connsiteY5" fmla="*/ 40005 h 1225868"/>
                <a:gd name="connsiteX6" fmla="*/ 337185 w 3080386"/>
                <a:gd name="connsiteY6" fmla="*/ 71437 h 1225868"/>
                <a:gd name="connsiteX7" fmla="*/ 380047 w 3080386"/>
                <a:gd name="connsiteY7" fmla="*/ 71437 h 1225868"/>
                <a:gd name="connsiteX8" fmla="*/ 380047 w 3080386"/>
                <a:gd name="connsiteY8" fmla="*/ 125730 h 1225868"/>
                <a:gd name="connsiteX9" fmla="*/ 411480 w 3080386"/>
                <a:gd name="connsiteY9" fmla="*/ 125730 h 1225868"/>
                <a:gd name="connsiteX10" fmla="*/ 411480 w 3080386"/>
                <a:gd name="connsiteY10" fmla="*/ 194310 h 1225868"/>
                <a:gd name="connsiteX11" fmla="*/ 460057 w 3080386"/>
                <a:gd name="connsiteY11" fmla="*/ 194310 h 1225868"/>
                <a:gd name="connsiteX12" fmla="*/ 460057 w 3080386"/>
                <a:gd name="connsiteY12" fmla="*/ 291465 h 1225868"/>
                <a:gd name="connsiteX13" fmla="*/ 502920 w 3080386"/>
                <a:gd name="connsiteY13" fmla="*/ 291465 h 1225868"/>
                <a:gd name="connsiteX14" fmla="*/ 502920 w 3080386"/>
                <a:gd name="connsiteY14" fmla="*/ 322897 h 1225868"/>
                <a:gd name="connsiteX15" fmla="*/ 534352 w 3080386"/>
                <a:gd name="connsiteY15" fmla="*/ 322897 h 1225868"/>
                <a:gd name="connsiteX16" fmla="*/ 540067 w 3080386"/>
                <a:gd name="connsiteY16" fmla="*/ 328612 h 1225868"/>
                <a:gd name="connsiteX17" fmla="*/ 640080 w 3080386"/>
                <a:gd name="connsiteY17" fmla="*/ 328612 h 1225868"/>
                <a:gd name="connsiteX18" fmla="*/ 640080 w 3080386"/>
                <a:gd name="connsiteY18" fmla="*/ 362902 h 1225868"/>
                <a:gd name="connsiteX19" fmla="*/ 680085 w 3080386"/>
                <a:gd name="connsiteY19" fmla="*/ 362902 h 1225868"/>
                <a:gd name="connsiteX20" fmla="*/ 680085 w 3080386"/>
                <a:gd name="connsiteY20" fmla="*/ 388620 h 1225868"/>
                <a:gd name="connsiteX21" fmla="*/ 714375 w 3080386"/>
                <a:gd name="connsiteY21" fmla="*/ 388620 h 1225868"/>
                <a:gd name="connsiteX22" fmla="*/ 714375 w 3080386"/>
                <a:gd name="connsiteY22" fmla="*/ 400050 h 1225868"/>
                <a:gd name="connsiteX23" fmla="*/ 777240 w 3080386"/>
                <a:gd name="connsiteY23" fmla="*/ 400050 h 1225868"/>
                <a:gd name="connsiteX24" fmla="*/ 777240 w 3080386"/>
                <a:gd name="connsiteY24" fmla="*/ 445770 h 1225868"/>
                <a:gd name="connsiteX25" fmla="*/ 777240 w 3080386"/>
                <a:gd name="connsiteY25" fmla="*/ 462915 h 1225868"/>
                <a:gd name="connsiteX26" fmla="*/ 814387 w 3080386"/>
                <a:gd name="connsiteY26" fmla="*/ 462915 h 1225868"/>
                <a:gd name="connsiteX27" fmla="*/ 814387 w 3080386"/>
                <a:gd name="connsiteY27" fmla="*/ 511492 h 1225868"/>
                <a:gd name="connsiteX28" fmla="*/ 862965 w 3080386"/>
                <a:gd name="connsiteY28" fmla="*/ 511492 h 1225868"/>
                <a:gd name="connsiteX29" fmla="*/ 862965 w 3080386"/>
                <a:gd name="connsiteY29" fmla="*/ 525780 h 1225868"/>
                <a:gd name="connsiteX30" fmla="*/ 891540 w 3080386"/>
                <a:gd name="connsiteY30" fmla="*/ 525780 h 1225868"/>
                <a:gd name="connsiteX31" fmla="*/ 891540 w 3080386"/>
                <a:gd name="connsiteY31" fmla="*/ 531495 h 1225868"/>
                <a:gd name="connsiteX32" fmla="*/ 920115 w 3080386"/>
                <a:gd name="connsiteY32" fmla="*/ 531495 h 1225868"/>
                <a:gd name="connsiteX33" fmla="*/ 920115 w 3080386"/>
                <a:gd name="connsiteY33" fmla="*/ 531495 h 1225868"/>
                <a:gd name="connsiteX34" fmla="*/ 920115 w 3080386"/>
                <a:gd name="connsiteY34" fmla="*/ 545782 h 1225868"/>
                <a:gd name="connsiteX35" fmla="*/ 954405 w 3080386"/>
                <a:gd name="connsiteY35" fmla="*/ 545782 h 1225868"/>
                <a:gd name="connsiteX36" fmla="*/ 954405 w 3080386"/>
                <a:gd name="connsiteY36" fmla="*/ 568642 h 1225868"/>
                <a:gd name="connsiteX37" fmla="*/ 991552 w 3080386"/>
                <a:gd name="connsiteY37" fmla="*/ 568642 h 1225868"/>
                <a:gd name="connsiteX38" fmla="*/ 994410 w 3080386"/>
                <a:gd name="connsiteY38" fmla="*/ 580072 h 1225868"/>
                <a:gd name="connsiteX39" fmla="*/ 1011555 w 3080386"/>
                <a:gd name="connsiteY39" fmla="*/ 580072 h 1225868"/>
                <a:gd name="connsiteX40" fmla="*/ 1011555 w 3080386"/>
                <a:gd name="connsiteY40" fmla="*/ 634365 h 1225868"/>
                <a:gd name="connsiteX41" fmla="*/ 1054417 w 3080386"/>
                <a:gd name="connsiteY41" fmla="*/ 634365 h 1225868"/>
                <a:gd name="connsiteX42" fmla="*/ 1054417 w 3080386"/>
                <a:gd name="connsiteY42" fmla="*/ 668655 h 1225868"/>
                <a:gd name="connsiteX43" fmla="*/ 1077277 w 3080386"/>
                <a:gd name="connsiteY43" fmla="*/ 668655 h 1225868"/>
                <a:gd name="connsiteX44" fmla="*/ 1077277 w 3080386"/>
                <a:gd name="connsiteY44" fmla="*/ 685800 h 1225868"/>
                <a:gd name="connsiteX45" fmla="*/ 1111567 w 3080386"/>
                <a:gd name="connsiteY45" fmla="*/ 685800 h 1225868"/>
                <a:gd name="connsiteX46" fmla="*/ 1111567 w 3080386"/>
                <a:gd name="connsiteY46" fmla="*/ 702945 h 1225868"/>
                <a:gd name="connsiteX47" fmla="*/ 1157287 w 3080386"/>
                <a:gd name="connsiteY47" fmla="*/ 702945 h 1225868"/>
                <a:gd name="connsiteX48" fmla="*/ 1157287 w 3080386"/>
                <a:gd name="connsiteY48" fmla="*/ 731520 h 1225868"/>
                <a:gd name="connsiteX49" fmla="*/ 1185862 w 3080386"/>
                <a:gd name="connsiteY49" fmla="*/ 731520 h 1225868"/>
                <a:gd name="connsiteX50" fmla="*/ 1185862 w 3080386"/>
                <a:gd name="connsiteY50" fmla="*/ 731520 h 1225868"/>
                <a:gd name="connsiteX51" fmla="*/ 1205864 w 3080386"/>
                <a:gd name="connsiteY51" fmla="*/ 751522 h 1225868"/>
                <a:gd name="connsiteX52" fmla="*/ 1208722 w 3080386"/>
                <a:gd name="connsiteY52" fmla="*/ 754380 h 1225868"/>
                <a:gd name="connsiteX53" fmla="*/ 1245870 w 3080386"/>
                <a:gd name="connsiteY53" fmla="*/ 754380 h 1225868"/>
                <a:gd name="connsiteX54" fmla="*/ 1245870 w 3080386"/>
                <a:gd name="connsiteY54" fmla="*/ 771525 h 1225868"/>
                <a:gd name="connsiteX55" fmla="*/ 1285875 w 3080386"/>
                <a:gd name="connsiteY55" fmla="*/ 771525 h 1225868"/>
                <a:gd name="connsiteX56" fmla="*/ 1285875 w 3080386"/>
                <a:gd name="connsiteY56" fmla="*/ 800100 h 1225868"/>
                <a:gd name="connsiteX57" fmla="*/ 1311592 w 3080386"/>
                <a:gd name="connsiteY57" fmla="*/ 800100 h 1225868"/>
                <a:gd name="connsiteX58" fmla="*/ 1311592 w 3080386"/>
                <a:gd name="connsiteY58" fmla="*/ 834390 h 1225868"/>
                <a:gd name="connsiteX59" fmla="*/ 1345882 w 3080386"/>
                <a:gd name="connsiteY59" fmla="*/ 834390 h 1225868"/>
                <a:gd name="connsiteX60" fmla="*/ 1345882 w 3080386"/>
                <a:gd name="connsiteY60" fmla="*/ 854392 h 1225868"/>
                <a:gd name="connsiteX61" fmla="*/ 1385887 w 3080386"/>
                <a:gd name="connsiteY61" fmla="*/ 854392 h 1225868"/>
                <a:gd name="connsiteX62" fmla="*/ 1385887 w 3080386"/>
                <a:gd name="connsiteY62" fmla="*/ 871537 h 1225868"/>
                <a:gd name="connsiteX63" fmla="*/ 1420177 w 3080386"/>
                <a:gd name="connsiteY63" fmla="*/ 871537 h 1225868"/>
                <a:gd name="connsiteX64" fmla="*/ 1420177 w 3080386"/>
                <a:gd name="connsiteY64" fmla="*/ 891540 h 1225868"/>
                <a:gd name="connsiteX65" fmla="*/ 1465897 w 3080386"/>
                <a:gd name="connsiteY65" fmla="*/ 891540 h 1225868"/>
                <a:gd name="connsiteX66" fmla="*/ 1465897 w 3080386"/>
                <a:gd name="connsiteY66" fmla="*/ 917257 h 1225868"/>
                <a:gd name="connsiteX67" fmla="*/ 1574482 w 3080386"/>
                <a:gd name="connsiteY67" fmla="*/ 917257 h 1225868"/>
                <a:gd name="connsiteX68" fmla="*/ 1574482 w 3080386"/>
                <a:gd name="connsiteY68" fmla="*/ 937260 h 1225868"/>
                <a:gd name="connsiteX69" fmla="*/ 1625917 w 3080386"/>
                <a:gd name="connsiteY69" fmla="*/ 937260 h 1225868"/>
                <a:gd name="connsiteX70" fmla="*/ 1625917 w 3080386"/>
                <a:gd name="connsiteY70" fmla="*/ 948690 h 1225868"/>
                <a:gd name="connsiteX71" fmla="*/ 1748790 w 3080386"/>
                <a:gd name="connsiteY71" fmla="*/ 948690 h 1225868"/>
                <a:gd name="connsiteX72" fmla="*/ 1748790 w 3080386"/>
                <a:gd name="connsiteY72" fmla="*/ 960120 h 1225868"/>
                <a:gd name="connsiteX73" fmla="*/ 1803082 w 3080386"/>
                <a:gd name="connsiteY73" fmla="*/ 960120 h 1225868"/>
                <a:gd name="connsiteX74" fmla="*/ 1803082 w 3080386"/>
                <a:gd name="connsiteY74" fmla="*/ 980122 h 1225868"/>
                <a:gd name="connsiteX75" fmla="*/ 1860232 w 3080386"/>
                <a:gd name="connsiteY75" fmla="*/ 980122 h 1225868"/>
                <a:gd name="connsiteX76" fmla="*/ 1860232 w 3080386"/>
                <a:gd name="connsiteY76" fmla="*/ 1000125 h 1225868"/>
                <a:gd name="connsiteX77" fmla="*/ 1908810 w 3080386"/>
                <a:gd name="connsiteY77" fmla="*/ 1000125 h 1225868"/>
                <a:gd name="connsiteX78" fmla="*/ 1908810 w 3080386"/>
                <a:gd name="connsiteY78" fmla="*/ 1025842 h 1225868"/>
                <a:gd name="connsiteX79" fmla="*/ 1988820 w 3080386"/>
                <a:gd name="connsiteY79" fmla="*/ 1025842 h 1225868"/>
                <a:gd name="connsiteX80" fmla="*/ 1988820 w 3080386"/>
                <a:gd name="connsiteY80" fmla="*/ 1048702 h 1225868"/>
                <a:gd name="connsiteX81" fmla="*/ 2100262 w 3080386"/>
                <a:gd name="connsiteY81" fmla="*/ 1048702 h 1225868"/>
                <a:gd name="connsiteX82" fmla="*/ 2100262 w 3080386"/>
                <a:gd name="connsiteY82" fmla="*/ 1062990 h 1225868"/>
                <a:gd name="connsiteX83" fmla="*/ 2160270 w 3080386"/>
                <a:gd name="connsiteY83" fmla="*/ 1062990 h 1225868"/>
                <a:gd name="connsiteX84" fmla="*/ 2160270 w 3080386"/>
                <a:gd name="connsiteY84" fmla="*/ 1091565 h 1225868"/>
                <a:gd name="connsiteX85" fmla="*/ 2205990 w 3080386"/>
                <a:gd name="connsiteY85" fmla="*/ 1091565 h 1225868"/>
                <a:gd name="connsiteX86" fmla="*/ 2205990 w 3080386"/>
                <a:gd name="connsiteY86" fmla="*/ 1100137 h 1225868"/>
                <a:gd name="connsiteX87" fmla="*/ 2286000 w 3080386"/>
                <a:gd name="connsiteY87" fmla="*/ 1100137 h 1225868"/>
                <a:gd name="connsiteX88" fmla="*/ 2286000 w 3080386"/>
                <a:gd name="connsiteY88" fmla="*/ 1125855 h 1225868"/>
                <a:gd name="connsiteX89" fmla="*/ 2408872 w 3080386"/>
                <a:gd name="connsiteY89" fmla="*/ 1125855 h 1225868"/>
                <a:gd name="connsiteX90" fmla="*/ 2408872 w 3080386"/>
                <a:gd name="connsiteY90" fmla="*/ 1163002 h 1225868"/>
                <a:gd name="connsiteX91" fmla="*/ 2623185 w 3080386"/>
                <a:gd name="connsiteY91" fmla="*/ 1163002 h 1225868"/>
                <a:gd name="connsiteX92" fmla="*/ 2623185 w 3080386"/>
                <a:gd name="connsiteY92" fmla="*/ 1194435 h 1225868"/>
                <a:gd name="connsiteX93" fmla="*/ 2897505 w 3080386"/>
                <a:gd name="connsiteY93" fmla="*/ 1194435 h 1225868"/>
                <a:gd name="connsiteX94" fmla="*/ 2897505 w 3080386"/>
                <a:gd name="connsiteY94" fmla="*/ 1225867 h 1225868"/>
                <a:gd name="connsiteX95" fmla="*/ 3080385 w 3080386"/>
                <a:gd name="connsiteY95" fmla="*/ 1225867 h 122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080386" h="1225868">
                  <a:moveTo>
                    <a:pt x="0" y="0"/>
                  </a:moveTo>
                  <a:lnTo>
                    <a:pt x="117157" y="0"/>
                  </a:lnTo>
                  <a:lnTo>
                    <a:pt x="117157" y="17145"/>
                  </a:lnTo>
                  <a:lnTo>
                    <a:pt x="240030" y="17145"/>
                  </a:lnTo>
                  <a:lnTo>
                    <a:pt x="240030" y="40005"/>
                  </a:lnTo>
                  <a:lnTo>
                    <a:pt x="337185" y="40005"/>
                  </a:lnTo>
                  <a:lnTo>
                    <a:pt x="337185" y="71437"/>
                  </a:lnTo>
                  <a:lnTo>
                    <a:pt x="380047" y="71437"/>
                  </a:lnTo>
                  <a:lnTo>
                    <a:pt x="380047" y="125730"/>
                  </a:lnTo>
                  <a:lnTo>
                    <a:pt x="411480" y="125730"/>
                  </a:lnTo>
                  <a:lnTo>
                    <a:pt x="411480" y="194310"/>
                  </a:lnTo>
                  <a:lnTo>
                    <a:pt x="460057" y="194310"/>
                  </a:lnTo>
                  <a:lnTo>
                    <a:pt x="460057" y="291465"/>
                  </a:lnTo>
                  <a:lnTo>
                    <a:pt x="502920" y="291465"/>
                  </a:lnTo>
                  <a:lnTo>
                    <a:pt x="502920" y="322897"/>
                  </a:lnTo>
                  <a:lnTo>
                    <a:pt x="534352" y="322897"/>
                  </a:lnTo>
                  <a:lnTo>
                    <a:pt x="540067" y="328612"/>
                  </a:lnTo>
                  <a:lnTo>
                    <a:pt x="640080" y="328612"/>
                  </a:lnTo>
                  <a:lnTo>
                    <a:pt x="640080" y="362902"/>
                  </a:lnTo>
                  <a:lnTo>
                    <a:pt x="680085" y="362902"/>
                  </a:lnTo>
                  <a:lnTo>
                    <a:pt x="680085" y="388620"/>
                  </a:lnTo>
                  <a:lnTo>
                    <a:pt x="714375" y="388620"/>
                  </a:lnTo>
                  <a:lnTo>
                    <a:pt x="714375" y="400050"/>
                  </a:lnTo>
                  <a:lnTo>
                    <a:pt x="777240" y="400050"/>
                  </a:lnTo>
                  <a:lnTo>
                    <a:pt x="777240" y="445770"/>
                  </a:lnTo>
                  <a:lnTo>
                    <a:pt x="777240" y="462915"/>
                  </a:lnTo>
                  <a:lnTo>
                    <a:pt x="814387" y="462915"/>
                  </a:lnTo>
                  <a:lnTo>
                    <a:pt x="814387" y="511492"/>
                  </a:lnTo>
                  <a:lnTo>
                    <a:pt x="862965" y="511492"/>
                  </a:lnTo>
                  <a:lnTo>
                    <a:pt x="862965" y="525780"/>
                  </a:lnTo>
                  <a:lnTo>
                    <a:pt x="891540" y="525780"/>
                  </a:lnTo>
                  <a:lnTo>
                    <a:pt x="891540" y="531495"/>
                  </a:lnTo>
                  <a:lnTo>
                    <a:pt x="920115" y="531495"/>
                  </a:lnTo>
                  <a:lnTo>
                    <a:pt x="920115" y="531495"/>
                  </a:lnTo>
                  <a:lnTo>
                    <a:pt x="920115" y="545782"/>
                  </a:lnTo>
                  <a:lnTo>
                    <a:pt x="954405" y="545782"/>
                  </a:lnTo>
                  <a:lnTo>
                    <a:pt x="954405" y="568642"/>
                  </a:lnTo>
                  <a:lnTo>
                    <a:pt x="991552" y="568642"/>
                  </a:lnTo>
                  <a:lnTo>
                    <a:pt x="994410" y="580072"/>
                  </a:lnTo>
                  <a:lnTo>
                    <a:pt x="1011555" y="580072"/>
                  </a:lnTo>
                  <a:lnTo>
                    <a:pt x="1011555" y="634365"/>
                  </a:lnTo>
                  <a:lnTo>
                    <a:pt x="1054417" y="634365"/>
                  </a:lnTo>
                  <a:lnTo>
                    <a:pt x="1054417" y="668655"/>
                  </a:lnTo>
                  <a:lnTo>
                    <a:pt x="1077277" y="668655"/>
                  </a:lnTo>
                  <a:lnTo>
                    <a:pt x="1077277" y="685800"/>
                  </a:lnTo>
                  <a:lnTo>
                    <a:pt x="1111567" y="685800"/>
                  </a:lnTo>
                  <a:lnTo>
                    <a:pt x="1111567" y="702945"/>
                  </a:lnTo>
                  <a:lnTo>
                    <a:pt x="1157287" y="702945"/>
                  </a:lnTo>
                  <a:lnTo>
                    <a:pt x="1157287" y="731520"/>
                  </a:lnTo>
                  <a:lnTo>
                    <a:pt x="1185862" y="731520"/>
                  </a:lnTo>
                  <a:lnTo>
                    <a:pt x="1185862" y="731520"/>
                  </a:lnTo>
                  <a:lnTo>
                    <a:pt x="1205864" y="751522"/>
                  </a:lnTo>
                  <a:lnTo>
                    <a:pt x="1208722" y="754380"/>
                  </a:lnTo>
                  <a:lnTo>
                    <a:pt x="1245870" y="754380"/>
                  </a:lnTo>
                  <a:lnTo>
                    <a:pt x="1245870" y="771525"/>
                  </a:lnTo>
                  <a:lnTo>
                    <a:pt x="1285875" y="771525"/>
                  </a:lnTo>
                  <a:lnTo>
                    <a:pt x="1285875" y="800100"/>
                  </a:lnTo>
                  <a:lnTo>
                    <a:pt x="1311592" y="800100"/>
                  </a:lnTo>
                  <a:lnTo>
                    <a:pt x="1311592" y="834390"/>
                  </a:lnTo>
                  <a:lnTo>
                    <a:pt x="1345882" y="834390"/>
                  </a:lnTo>
                  <a:lnTo>
                    <a:pt x="1345882" y="854392"/>
                  </a:lnTo>
                  <a:lnTo>
                    <a:pt x="1385887" y="854392"/>
                  </a:lnTo>
                  <a:lnTo>
                    <a:pt x="1385887" y="871537"/>
                  </a:lnTo>
                  <a:lnTo>
                    <a:pt x="1420177" y="871537"/>
                  </a:lnTo>
                  <a:lnTo>
                    <a:pt x="1420177" y="891540"/>
                  </a:lnTo>
                  <a:lnTo>
                    <a:pt x="1465897" y="891540"/>
                  </a:lnTo>
                  <a:lnTo>
                    <a:pt x="1465897" y="917257"/>
                  </a:lnTo>
                  <a:lnTo>
                    <a:pt x="1574482" y="917257"/>
                  </a:lnTo>
                  <a:lnTo>
                    <a:pt x="1574482" y="937260"/>
                  </a:lnTo>
                  <a:lnTo>
                    <a:pt x="1625917" y="937260"/>
                  </a:lnTo>
                  <a:lnTo>
                    <a:pt x="1625917" y="948690"/>
                  </a:lnTo>
                  <a:lnTo>
                    <a:pt x="1748790" y="948690"/>
                  </a:lnTo>
                  <a:lnTo>
                    <a:pt x="1748790" y="960120"/>
                  </a:lnTo>
                  <a:lnTo>
                    <a:pt x="1803082" y="960120"/>
                  </a:lnTo>
                  <a:lnTo>
                    <a:pt x="1803082" y="980122"/>
                  </a:lnTo>
                  <a:lnTo>
                    <a:pt x="1860232" y="980122"/>
                  </a:lnTo>
                  <a:lnTo>
                    <a:pt x="1860232" y="1000125"/>
                  </a:lnTo>
                  <a:lnTo>
                    <a:pt x="1908810" y="1000125"/>
                  </a:lnTo>
                  <a:lnTo>
                    <a:pt x="1908810" y="1025842"/>
                  </a:lnTo>
                  <a:lnTo>
                    <a:pt x="1988820" y="1025842"/>
                  </a:lnTo>
                  <a:lnTo>
                    <a:pt x="1988820" y="1048702"/>
                  </a:lnTo>
                  <a:lnTo>
                    <a:pt x="2100262" y="1048702"/>
                  </a:lnTo>
                  <a:lnTo>
                    <a:pt x="2100262" y="1062990"/>
                  </a:lnTo>
                  <a:lnTo>
                    <a:pt x="2160270" y="1062990"/>
                  </a:lnTo>
                  <a:lnTo>
                    <a:pt x="2160270" y="1091565"/>
                  </a:lnTo>
                  <a:lnTo>
                    <a:pt x="2205990" y="1091565"/>
                  </a:lnTo>
                  <a:lnTo>
                    <a:pt x="2205990" y="1100137"/>
                  </a:lnTo>
                  <a:lnTo>
                    <a:pt x="2286000" y="1100137"/>
                  </a:lnTo>
                  <a:lnTo>
                    <a:pt x="2286000" y="1125855"/>
                  </a:lnTo>
                  <a:lnTo>
                    <a:pt x="2408872" y="1125855"/>
                  </a:lnTo>
                  <a:lnTo>
                    <a:pt x="2408872" y="1163002"/>
                  </a:lnTo>
                  <a:lnTo>
                    <a:pt x="2623185" y="1163002"/>
                  </a:lnTo>
                  <a:lnTo>
                    <a:pt x="2623185" y="1194435"/>
                  </a:lnTo>
                  <a:lnTo>
                    <a:pt x="2897505" y="1194435"/>
                  </a:lnTo>
                  <a:lnTo>
                    <a:pt x="2897505" y="1225867"/>
                  </a:lnTo>
                  <a:lnTo>
                    <a:pt x="3080385" y="1225867"/>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Freeform: Shape 4">
              <a:extLst>
                <a:ext uri="{FF2B5EF4-FFF2-40B4-BE49-F238E27FC236}">
                  <a16:creationId xmlns:a16="http://schemas.microsoft.com/office/drawing/2014/main" id="{28AA9BD9-6C8C-C761-1E4D-0EE4954C5DC1}"/>
                </a:ext>
              </a:extLst>
            </p:cNvPr>
            <p:cNvSpPr/>
            <p:nvPr/>
          </p:nvSpPr>
          <p:spPr bwMode="auto">
            <a:xfrm>
              <a:off x="8563897" y="3306097"/>
              <a:ext cx="1467464" cy="346587"/>
            </a:xfrm>
            <a:custGeom>
              <a:avLst/>
              <a:gdLst>
                <a:gd name="connsiteX0" fmla="*/ 0 w 1467464"/>
                <a:gd name="connsiteY0" fmla="*/ 0 h 346587"/>
                <a:gd name="connsiteX1" fmla="*/ 81116 w 1467464"/>
                <a:gd name="connsiteY1" fmla="*/ 0 h 346587"/>
                <a:gd name="connsiteX2" fmla="*/ 81116 w 1467464"/>
                <a:gd name="connsiteY2" fmla="*/ 9832 h 346587"/>
                <a:gd name="connsiteX3" fmla="*/ 285135 w 1467464"/>
                <a:gd name="connsiteY3" fmla="*/ 9832 h 346587"/>
                <a:gd name="connsiteX4" fmla="*/ 285135 w 1467464"/>
                <a:gd name="connsiteY4" fmla="*/ 34413 h 346587"/>
                <a:gd name="connsiteX5" fmla="*/ 528484 w 1467464"/>
                <a:gd name="connsiteY5" fmla="*/ 34413 h 346587"/>
                <a:gd name="connsiteX6" fmla="*/ 543232 w 1467464"/>
                <a:gd name="connsiteY6" fmla="*/ 49161 h 346587"/>
                <a:gd name="connsiteX7" fmla="*/ 700548 w 1467464"/>
                <a:gd name="connsiteY7" fmla="*/ 49161 h 346587"/>
                <a:gd name="connsiteX8" fmla="*/ 700548 w 1467464"/>
                <a:gd name="connsiteY8" fmla="*/ 68826 h 346587"/>
                <a:gd name="connsiteX9" fmla="*/ 774290 w 1467464"/>
                <a:gd name="connsiteY9" fmla="*/ 68826 h 346587"/>
                <a:gd name="connsiteX10" fmla="*/ 774290 w 1467464"/>
                <a:gd name="connsiteY10" fmla="*/ 103238 h 346587"/>
                <a:gd name="connsiteX11" fmla="*/ 1106129 w 1467464"/>
                <a:gd name="connsiteY11" fmla="*/ 103238 h 346587"/>
                <a:gd name="connsiteX12" fmla="*/ 1106129 w 1467464"/>
                <a:gd name="connsiteY12" fmla="*/ 199103 h 346587"/>
                <a:gd name="connsiteX13" fmla="*/ 1351935 w 1467464"/>
                <a:gd name="connsiteY13" fmla="*/ 199103 h 346587"/>
                <a:gd name="connsiteX14" fmla="*/ 1351935 w 1467464"/>
                <a:gd name="connsiteY14" fmla="*/ 346587 h 346587"/>
                <a:gd name="connsiteX15" fmla="*/ 1467464 w 1467464"/>
                <a:gd name="connsiteY15" fmla="*/ 346587 h 346587"/>
                <a:gd name="connsiteX0" fmla="*/ 0 w 1467464"/>
                <a:gd name="connsiteY0" fmla="*/ 0 h 346587"/>
                <a:gd name="connsiteX1" fmla="*/ 81116 w 1467464"/>
                <a:gd name="connsiteY1" fmla="*/ 0 h 346587"/>
                <a:gd name="connsiteX2" fmla="*/ 81116 w 1467464"/>
                <a:gd name="connsiteY2" fmla="*/ 9832 h 346587"/>
                <a:gd name="connsiteX3" fmla="*/ 285135 w 1467464"/>
                <a:gd name="connsiteY3" fmla="*/ 9832 h 346587"/>
                <a:gd name="connsiteX4" fmla="*/ 285135 w 1467464"/>
                <a:gd name="connsiteY4" fmla="*/ 34413 h 346587"/>
                <a:gd name="connsiteX5" fmla="*/ 528484 w 1467464"/>
                <a:gd name="connsiteY5" fmla="*/ 34413 h 346587"/>
                <a:gd name="connsiteX6" fmla="*/ 533400 w 1467464"/>
                <a:gd name="connsiteY6" fmla="*/ 49161 h 346587"/>
                <a:gd name="connsiteX7" fmla="*/ 700548 w 1467464"/>
                <a:gd name="connsiteY7" fmla="*/ 49161 h 346587"/>
                <a:gd name="connsiteX8" fmla="*/ 700548 w 1467464"/>
                <a:gd name="connsiteY8" fmla="*/ 68826 h 346587"/>
                <a:gd name="connsiteX9" fmla="*/ 774290 w 1467464"/>
                <a:gd name="connsiteY9" fmla="*/ 68826 h 346587"/>
                <a:gd name="connsiteX10" fmla="*/ 774290 w 1467464"/>
                <a:gd name="connsiteY10" fmla="*/ 103238 h 346587"/>
                <a:gd name="connsiteX11" fmla="*/ 1106129 w 1467464"/>
                <a:gd name="connsiteY11" fmla="*/ 103238 h 346587"/>
                <a:gd name="connsiteX12" fmla="*/ 1106129 w 1467464"/>
                <a:gd name="connsiteY12" fmla="*/ 199103 h 346587"/>
                <a:gd name="connsiteX13" fmla="*/ 1351935 w 1467464"/>
                <a:gd name="connsiteY13" fmla="*/ 199103 h 346587"/>
                <a:gd name="connsiteX14" fmla="*/ 1351935 w 1467464"/>
                <a:gd name="connsiteY14" fmla="*/ 346587 h 346587"/>
                <a:gd name="connsiteX15" fmla="*/ 1467464 w 1467464"/>
                <a:gd name="connsiteY15" fmla="*/ 346587 h 34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7464" h="346587">
                  <a:moveTo>
                    <a:pt x="0" y="0"/>
                  </a:moveTo>
                  <a:lnTo>
                    <a:pt x="81116" y="0"/>
                  </a:lnTo>
                  <a:lnTo>
                    <a:pt x="81116" y="9832"/>
                  </a:lnTo>
                  <a:lnTo>
                    <a:pt x="285135" y="9832"/>
                  </a:lnTo>
                  <a:lnTo>
                    <a:pt x="285135" y="34413"/>
                  </a:lnTo>
                  <a:lnTo>
                    <a:pt x="528484" y="34413"/>
                  </a:lnTo>
                  <a:lnTo>
                    <a:pt x="533400" y="49161"/>
                  </a:lnTo>
                  <a:lnTo>
                    <a:pt x="700548" y="49161"/>
                  </a:lnTo>
                  <a:lnTo>
                    <a:pt x="700548" y="68826"/>
                  </a:lnTo>
                  <a:lnTo>
                    <a:pt x="774290" y="68826"/>
                  </a:lnTo>
                  <a:lnTo>
                    <a:pt x="774290" y="103238"/>
                  </a:lnTo>
                  <a:lnTo>
                    <a:pt x="1106129" y="103238"/>
                  </a:lnTo>
                  <a:lnTo>
                    <a:pt x="1106129" y="199103"/>
                  </a:lnTo>
                  <a:lnTo>
                    <a:pt x="1351935" y="199103"/>
                  </a:lnTo>
                  <a:lnTo>
                    <a:pt x="1351935" y="346587"/>
                  </a:lnTo>
                  <a:lnTo>
                    <a:pt x="1467464" y="346587"/>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A737BA04-D7AE-91BE-EA09-0B259FAF5FD3}"/>
              </a:ext>
            </a:extLst>
          </p:cNvPr>
          <p:cNvGrpSpPr/>
          <p:nvPr/>
        </p:nvGrpSpPr>
        <p:grpSpPr>
          <a:xfrm>
            <a:off x="7160196" y="621076"/>
            <a:ext cx="2866757" cy="644100"/>
            <a:chOff x="927100" y="1009650"/>
            <a:chExt cx="9007475" cy="1949450"/>
          </a:xfrm>
        </p:grpSpPr>
        <p:sp>
          <p:nvSpPr>
            <p:cNvPr id="16" name="Freeform 15">
              <a:extLst>
                <a:ext uri="{FF2B5EF4-FFF2-40B4-BE49-F238E27FC236}">
                  <a16:creationId xmlns:a16="http://schemas.microsoft.com/office/drawing/2014/main" id="{2B7133BC-6069-192D-641B-F1C9E2F2E8AB}"/>
                </a:ext>
              </a:extLst>
            </p:cNvPr>
            <p:cNvSpPr/>
            <p:nvPr/>
          </p:nvSpPr>
          <p:spPr bwMode="auto">
            <a:xfrm>
              <a:off x="927100" y="1009650"/>
              <a:ext cx="5235575" cy="1733550"/>
            </a:xfrm>
            <a:custGeom>
              <a:avLst/>
              <a:gdLst>
                <a:gd name="connsiteX0" fmla="*/ 0 w 5235575"/>
                <a:gd name="connsiteY0" fmla="*/ 0 h 1733550"/>
                <a:gd name="connsiteX1" fmla="*/ 155575 w 5235575"/>
                <a:gd name="connsiteY1" fmla="*/ 0 h 1733550"/>
                <a:gd name="connsiteX2" fmla="*/ 155575 w 5235575"/>
                <a:gd name="connsiteY2" fmla="*/ 44450 h 1733550"/>
                <a:gd name="connsiteX3" fmla="*/ 339725 w 5235575"/>
                <a:gd name="connsiteY3" fmla="*/ 44450 h 1733550"/>
                <a:gd name="connsiteX4" fmla="*/ 339725 w 5235575"/>
                <a:gd name="connsiteY4" fmla="*/ 73025 h 1733550"/>
                <a:gd name="connsiteX5" fmla="*/ 384175 w 5235575"/>
                <a:gd name="connsiteY5" fmla="*/ 73025 h 1733550"/>
                <a:gd name="connsiteX6" fmla="*/ 384175 w 5235575"/>
                <a:gd name="connsiteY6" fmla="*/ 104775 h 1733550"/>
                <a:gd name="connsiteX7" fmla="*/ 438150 w 5235575"/>
                <a:gd name="connsiteY7" fmla="*/ 104775 h 1733550"/>
                <a:gd name="connsiteX8" fmla="*/ 438150 w 5235575"/>
                <a:gd name="connsiteY8" fmla="*/ 187325 h 1733550"/>
                <a:gd name="connsiteX9" fmla="*/ 485775 w 5235575"/>
                <a:gd name="connsiteY9" fmla="*/ 187325 h 1733550"/>
                <a:gd name="connsiteX10" fmla="*/ 485775 w 5235575"/>
                <a:gd name="connsiteY10" fmla="*/ 260350 h 1733550"/>
                <a:gd name="connsiteX11" fmla="*/ 517525 w 5235575"/>
                <a:gd name="connsiteY11" fmla="*/ 260350 h 1733550"/>
                <a:gd name="connsiteX12" fmla="*/ 517525 w 5235575"/>
                <a:gd name="connsiteY12" fmla="*/ 333375 h 1733550"/>
                <a:gd name="connsiteX13" fmla="*/ 565150 w 5235575"/>
                <a:gd name="connsiteY13" fmla="*/ 333375 h 1733550"/>
                <a:gd name="connsiteX14" fmla="*/ 565150 w 5235575"/>
                <a:gd name="connsiteY14" fmla="*/ 409575 h 1733550"/>
                <a:gd name="connsiteX15" fmla="*/ 615950 w 5235575"/>
                <a:gd name="connsiteY15" fmla="*/ 409575 h 1733550"/>
                <a:gd name="connsiteX16" fmla="*/ 615950 w 5235575"/>
                <a:gd name="connsiteY16" fmla="*/ 482600 h 1733550"/>
                <a:gd name="connsiteX17" fmla="*/ 669925 w 5235575"/>
                <a:gd name="connsiteY17" fmla="*/ 482600 h 1733550"/>
                <a:gd name="connsiteX18" fmla="*/ 669925 w 5235575"/>
                <a:gd name="connsiteY18" fmla="*/ 549275 h 1733550"/>
                <a:gd name="connsiteX19" fmla="*/ 730250 w 5235575"/>
                <a:gd name="connsiteY19" fmla="*/ 549275 h 1733550"/>
                <a:gd name="connsiteX20" fmla="*/ 730250 w 5235575"/>
                <a:gd name="connsiteY20" fmla="*/ 615950 h 1733550"/>
                <a:gd name="connsiteX21" fmla="*/ 765175 w 5235575"/>
                <a:gd name="connsiteY21" fmla="*/ 615950 h 1733550"/>
                <a:gd name="connsiteX22" fmla="*/ 765175 w 5235575"/>
                <a:gd name="connsiteY22" fmla="*/ 688975 h 1733550"/>
                <a:gd name="connsiteX23" fmla="*/ 952500 w 5235575"/>
                <a:gd name="connsiteY23" fmla="*/ 688975 h 1733550"/>
                <a:gd name="connsiteX24" fmla="*/ 952500 w 5235575"/>
                <a:gd name="connsiteY24" fmla="*/ 717550 h 1733550"/>
                <a:gd name="connsiteX25" fmla="*/ 952500 w 5235575"/>
                <a:gd name="connsiteY25" fmla="*/ 762000 h 1733550"/>
                <a:gd name="connsiteX26" fmla="*/ 1016000 w 5235575"/>
                <a:gd name="connsiteY26" fmla="*/ 762000 h 1733550"/>
                <a:gd name="connsiteX27" fmla="*/ 1016000 w 5235575"/>
                <a:gd name="connsiteY27" fmla="*/ 825500 h 1733550"/>
                <a:gd name="connsiteX28" fmla="*/ 1155700 w 5235575"/>
                <a:gd name="connsiteY28" fmla="*/ 825500 h 1733550"/>
                <a:gd name="connsiteX29" fmla="*/ 1155700 w 5235575"/>
                <a:gd name="connsiteY29" fmla="*/ 863600 h 1733550"/>
                <a:gd name="connsiteX30" fmla="*/ 1212850 w 5235575"/>
                <a:gd name="connsiteY30" fmla="*/ 863600 h 1733550"/>
                <a:gd name="connsiteX31" fmla="*/ 1212850 w 5235575"/>
                <a:gd name="connsiteY31" fmla="*/ 917575 h 1733550"/>
                <a:gd name="connsiteX32" fmla="*/ 1285875 w 5235575"/>
                <a:gd name="connsiteY32" fmla="*/ 917575 h 1733550"/>
                <a:gd name="connsiteX33" fmla="*/ 1285875 w 5235575"/>
                <a:gd name="connsiteY33" fmla="*/ 917575 h 1733550"/>
                <a:gd name="connsiteX34" fmla="*/ 1285875 w 5235575"/>
                <a:gd name="connsiteY34" fmla="*/ 952500 h 1733550"/>
                <a:gd name="connsiteX35" fmla="*/ 1397000 w 5235575"/>
                <a:gd name="connsiteY35" fmla="*/ 952500 h 1733550"/>
                <a:gd name="connsiteX36" fmla="*/ 1397000 w 5235575"/>
                <a:gd name="connsiteY36" fmla="*/ 993775 h 1733550"/>
                <a:gd name="connsiteX37" fmla="*/ 1457325 w 5235575"/>
                <a:gd name="connsiteY37" fmla="*/ 993775 h 1733550"/>
                <a:gd name="connsiteX38" fmla="*/ 1457325 w 5235575"/>
                <a:gd name="connsiteY38" fmla="*/ 1054100 h 1733550"/>
                <a:gd name="connsiteX39" fmla="*/ 1701800 w 5235575"/>
                <a:gd name="connsiteY39" fmla="*/ 1054100 h 1733550"/>
                <a:gd name="connsiteX40" fmla="*/ 1701800 w 5235575"/>
                <a:gd name="connsiteY40" fmla="*/ 1054100 h 1733550"/>
                <a:gd name="connsiteX41" fmla="*/ 1701800 w 5235575"/>
                <a:gd name="connsiteY41" fmla="*/ 1089025 h 1733550"/>
                <a:gd name="connsiteX42" fmla="*/ 1793875 w 5235575"/>
                <a:gd name="connsiteY42" fmla="*/ 1089025 h 1733550"/>
                <a:gd name="connsiteX43" fmla="*/ 1793875 w 5235575"/>
                <a:gd name="connsiteY43" fmla="*/ 1149350 h 1733550"/>
                <a:gd name="connsiteX44" fmla="*/ 1841500 w 5235575"/>
                <a:gd name="connsiteY44" fmla="*/ 1149350 h 1733550"/>
                <a:gd name="connsiteX45" fmla="*/ 1841500 w 5235575"/>
                <a:gd name="connsiteY45" fmla="*/ 1212850 h 1733550"/>
                <a:gd name="connsiteX46" fmla="*/ 1981200 w 5235575"/>
                <a:gd name="connsiteY46" fmla="*/ 1212850 h 1733550"/>
                <a:gd name="connsiteX47" fmla="*/ 1981200 w 5235575"/>
                <a:gd name="connsiteY47" fmla="*/ 1250950 h 1733550"/>
                <a:gd name="connsiteX48" fmla="*/ 2025650 w 5235575"/>
                <a:gd name="connsiteY48" fmla="*/ 1250950 h 1733550"/>
                <a:gd name="connsiteX49" fmla="*/ 2025650 w 5235575"/>
                <a:gd name="connsiteY49" fmla="*/ 1295400 h 1733550"/>
                <a:gd name="connsiteX50" fmla="*/ 2095500 w 5235575"/>
                <a:gd name="connsiteY50" fmla="*/ 1295400 h 1733550"/>
                <a:gd name="connsiteX51" fmla="*/ 2095500 w 5235575"/>
                <a:gd name="connsiteY51" fmla="*/ 1330325 h 1733550"/>
                <a:gd name="connsiteX52" fmla="*/ 2241550 w 5235575"/>
                <a:gd name="connsiteY52" fmla="*/ 1330325 h 1733550"/>
                <a:gd name="connsiteX53" fmla="*/ 2241550 w 5235575"/>
                <a:gd name="connsiteY53" fmla="*/ 1377950 h 1733550"/>
                <a:gd name="connsiteX54" fmla="*/ 2374900 w 5235575"/>
                <a:gd name="connsiteY54" fmla="*/ 1377950 h 1733550"/>
                <a:gd name="connsiteX55" fmla="*/ 2374900 w 5235575"/>
                <a:gd name="connsiteY55" fmla="*/ 1409700 h 1733550"/>
                <a:gd name="connsiteX56" fmla="*/ 2759075 w 5235575"/>
                <a:gd name="connsiteY56" fmla="*/ 1409700 h 1733550"/>
                <a:gd name="connsiteX57" fmla="*/ 2759075 w 5235575"/>
                <a:gd name="connsiteY57" fmla="*/ 1441450 h 1733550"/>
                <a:gd name="connsiteX58" fmla="*/ 2825750 w 5235575"/>
                <a:gd name="connsiteY58" fmla="*/ 1441450 h 1733550"/>
                <a:gd name="connsiteX59" fmla="*/ 2825750 w 5235575"/>
                <a:gd name="connsiteY59" fmla="*/ 1479550 h 1733550"/>
                <a:gd name="connsiteX60" fmla="*/ 3111500 w 5235575"/>
                <a:gd name="connsiteY60" fmla="*/ 1479550 h 1733550"/>
                <a:gd name="connsiteX61" fmla="*/ 3111500 w 5235575"/>
                <a:gd name="connsiteY61" fmla="*/ 1517650 h 1733550"/>
                <a:gd name="connsiteX62" fmla="*/ 3378200 w 5235575"/>
                <a:gd name="connsiteY62" fmla="*/ 1517650 h 1733550"/>
                <a:gd name="connsiteX63" fmla="*/ 3378200 w 5235575"/>
                <a:gd name="connsiteY63" fmla="*/ 1546225 h 1733550"/>
                <a:gd name="connsiteX64" fmla="*/ 3689350 w 5235575"/>
                <a:gd name="connsiteY64" fmla="*/ 1546225 h 1733550"/>
                <a:gd name="connsiteX65" fmla="*/ 3705225 w 5235575"/>
                <a:gd name="connsiteY65" fmla="*/ 1562100 h 1733550"/>
                <a:gd name="connsiteX66" fmla="*/ 3835400 w 5235575"/>
                <a:gd name="connsiteY66" fmla="*/ 1562100 h 1733550"/>
                <a:gd name="connsiteX67" fmla="*/ 3835400 w 5235575"/>
                <a:gd name="connsiteY67" fmla="*/ 1593850 h 1733550"/>
                <a:gd name="connsiteX68" fmla="*/ 4200525 w 5235575"/>
                <a:gd name="connsiteY68" fmla="*/ 1593850 h 1733550"/>
                <a:gd name="connsiteX69" fmla="*/ 4200525 w 5235575"/>
                <a:gd name="connsiteY69" fmla="*/ 1638300 h 1733550"/>
                <a:gd name="connsiteX70" fmla="*/ 4749800 w 5235575"/>
                <a:gd name="connsiteY70" fmla="*/ 1638300 h 1733550"/>
                <a:gd name="connsiteX71" fmla="*/ 4749800 w 5235575"/>
                <a:gd name="connsiteY71" fmla="*/ 1638300 h 1733550"/>
                <a:gd name="connsiteX72" fmla="*/ 4749800 w 5235575"/>
                <a:gd name="connsiteY72" fmla="*/ 1673225 h 1733550"/>
                <a:gd name="connsiteX73" fmla="*/ 4937125 w 5235575"/>
                <a:gd name="connsiteY73" fmla="*/ 1673225 h 1733550"/>
                <a:gd name="connsiteX74" fmla="*/ 4937125 w 5235575"/>
                <a:gd name="connsiteY74" fmla="*/ 1704975 h 1733550"/>
                <a:gd name="connsiteX75" fmla="*/ 5083175 w 5235575"/>
                <a:gd name="connsiteY75" fmla="*/ 1704975 h 1733550"/>
                <a:gd name="connsiteX76" fmla="*/ 5083175 w 5235575"/>
                <a:gd name="connsiteY76" fmla="*/ 1733550 h 1733550"/>
                <a:gd name="connsiteX77" fmla="*/ 5235575 w 5235575"/>
                <a:gd name="connsiteY77" fmla="*/ 173355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235575" h="1733550">
                  <a:moveTo>
                    <a:pt x="0" y="0"/>
                  </a:moveTo>
                  <a:lnTo>
                    <a:pt x="155575" y="0"/>
                  </a:lnTo>
                  <a:lnTo>
                    <a:pt x="155575" y="44450"/>
                  </a:lnTo>
                  <a:lnTo>
                    <a:pt x="339725" y="44450"/>
                  </a:lnTo>
                  <a:lnTo>
                    <a:pt x="339725" y="73025"/>
                  </a:lnTo>
                  <a:lnTo>
                    <a:pt x="384175" y="73025"/>
                  </a:lnTo>
                  <a:lnTo>
                    <a:pt x="384175" y="104775"/>
                  </a:lnTo>
                  <a:lnTo>
                    <a:pt x="438150" y="104775"/>
                  </a:lnTo>
                  <a:lnTo>
                    <a:pt x="438150" y="187325"/>
                  </a:lnTo>
                  <a:lnTo>
                    <a:pt x="485775" y="187325"/>
                  </a:lnTo>
                  <a:lnTo>
                    <a:pt x="485775" y="260350"/>
                  </a:lnTo>
                  <a:lnTo>
                    <a:pt x="517525" y="260350"/>
                  </a:lnTo>
                  <a:lnTo>
                    <a:pt x="517525" y="333375"/>
                  </a:lnTo>
                  <a:lnTo>
                    <a:pt x="565150" y="333375"/>
                  </a:lnTo>
                  <a:lnTo>
                    <a:pt x="565150" y="409575"/>
                  </a:lnTo>
                  <a:lnTo>
                    <a:pt x="615950" y="409575"/>
                  </a:lnTo>
                  <a:lnTo>
                    <a:pt x="615950" y="482600"/>
                  </a:lnTo>
                  <a:lnTo>
                    <a:pt x="669925" y="482600"/>
                  </a:lnTo>
                  <a:lnTo>
                    <a:pt x="669925" y="549275"/>
                  </a:lnTo>
                  <a:lnTo>
                    <a:pt x="730250" y="549275"/>
                  </a:lnTo>
                  <a:lnTo>
                    <a:pt x="730250" y="615950"/>
                  </a:lnTo>
                  <a:lnTo>
                    <a:pt x="765175" y="615950"/>
                  </a:lnTo>
                  <a:lnTo>
                    <a:pt x="765175" y="688975"/>
                  </a:lnTo>
                  <a:lnTo>
                    <a:pt x="952500" y="688975"/>
                  </a:lnTo>
                  <a:lnTo>
                    <a:pt x="952500" y="717550"/>
                  </a:lnTo>
                  <a:lnTo>
                    <a:pt x="952500" y="762000"/>
                  </a:lnTo>
                  <a:lnTo>
                    <a:pt x="1016000" y="762000"/>
                  </a:lnTo>
                  <a:lnTo>
                    <a:pt x="1016000" y="825500"/>
                  </a:lnTo>
                  <a:lnTo>
                    <a:pt x="1155700" y="825500"/>
                  </a:lnTo>
                  <a:lnTo>
                    <a:pt x="1155700" y="863600"/>
                  </a:lnTo>
                  <a:lnTo>
                    <a:pt x="1212850" y="863600"/>
                  </a:lnTo>
                  <a:lnTo>
                    <a:pt x="1212850" y="917575"/>
                  </a:lnTo>
                  <a:lnTo>
                    <a:pt x="1285875" y="917575"/>
                  </a:lnTo>
                  <a:lnTo>
                    <a:pt x="1285875" y="917575"/>
                  </a:lnTo>
                  <a:lnTo>
                    <a:pt x="1285875" y="952500"/>
                  </a:lnTo>
                  <a:lnTo>
                    <a:pt x="1397000" y="952500"/>
                  </a:lnTo>
                  <a:lnTo>
                    <a:pt x="1397000" y="993775"/>
                  </a:lnTo>
                  <a:lnTo>
                    <a:pt x="1457325" y="993775"/>
                  </a:lnTo>
                  <a:lnTo>
                    <a:pt x="1457325" y="1054100"/>
                  </a:lnTo>
                  <a:lnTo>
                    <a:pt x="1701800" y="1054100"/>
                  </a:lnTo>
                  <a:lnTo>
                    <a:pt x="1701800" y="1054100"/>
                  </a:lnTo>
                  <a:lnTo>
                    <a:pt x="1701800" y="1089025"/>
                  </a:lnTo>
                  <a:lnTo>
                    <a:pt x="1793875" y="1089025"/>
                  </a:lnTo>
                  <a:lnTo>
                    <a:pt x="1793875" y="1149350"/>
                  </a:lnTo>
                  <a:lnTo>
                    <a:pt x="1841500" y="1149350"/>
                  </a:lnTo>
                  <a:lnTo>
                    <a:pt x="1841500" y="1212850"/>
                  </a:lnTo>
                  <a:lnTo>
                    <a:pt x="1981200" y="1212850"/>
                  </a:lnTo>
                  <a:lnTo>
                    <a:pt x="1981200" y="1250950"/>
                  </a:lnTo>
                  <a:lnTo>
                    <a:pt x="2025650" y="1250950"/>
                  </a:lnTo>
                  <a:lnTo>
                    <a:pt x="2025650" y="1295400"/>
                  </a:lnTo>
                  <a:lnTo>
                    <a:pt x="2095500" y="1295400"/>
                  </a:lnTo>
                  <a:lnTo>
                    <a:pt x="2095500" y="1330325"/>
                  </a:lnTo>
                  <a:lnTo>
                    <a:pt x="2241550" y="1330325"/>
                  </a:lnTo>
                  <a:lnTo>
                    <a:pt x="2241550" y="1377950"/>
                  </a:lnTo>
                  <a:lnTo>
                    <a:pt x="2374900" y="1377950"/>
                  </a:lnTo>
                  <a:lnTo>
                    <a:pt x="2374900" y="1409700"/>
                  </a:lnTo>
                  <a:lnTo>
                    <a:pt x="2759075" y="1409700"/>
                  </a:lnTo>
                  <a:lnTo>
                    <a:pt x="2759075" y="1441450"/>
                  </a:lnTo>
                  <a:lnTo>
                    <a:pt x="2825750" y="1441450"/>
                  </a:lnTo>
                  <a:lnTo>
                    <a:pt x="2825750" y="1479550"/>
                  </a:lnTo>
                  <a:lnTo>
                    <a:pt x="3111500" y="1479550"/>
                  </a:lnTo>
                  <a:lnTo>
                    <a:pt x="3111500" y="1517650"/>
                  </a:lnTo>
                  <a:lnTo>
                    <a:pt x="3378200" y="1517650"/>
                  </a:lnTo>
                  <a:lnTo>
                    <a:pt x="3378200" y="1546225"/>
                  </a:lnTo>
                  <a:lnTo>
                    <a:pt x="3689350" y="1546225"/>
                  </a:lnTo>
                  <a:lnTo>
                    <a:pt x="3705225" y="1562100"/>
                  </a:lnTo>
                  <a:lnTo>
                    <a:pt x="3835400" y="1562100"/>
                  </a:lnTo>
                  <a:lnTo>
                    <a:pt x="3835400" y="1593850"/>
                  </a:lnTo>
                  <a:lnTo>
                    <a:pt x="4200525" y="1593850"/>
                  </a:lnTo>
                  <a:lnTo>
                    <a:pt x="4200525" y="1638300"/>
                  </a:lnTo>
                  <a:lnTo>
                    <a:pt x="4749800" y="1638300"/>
                  </a:lnTo>
                  <a:lnTo>
                    <a:pt x="4749800" y="1638300"/>
                  </a:lnTo>
                  <a:lnTo>
                    <a:pt x="4749800" y="1673225"/>
                  </a:lnTo>
                  <a:lnTo>
                    <a:pt x="4937125" y="1673225"/>
                  </a:lnTo>
                  <a:lnTo>
                    <a:pt x="4937125" y="1704975"/>
                  </a:lnTo>
                  <a:lnTo>
                    <a:pt x="5083175" y="1704975"/>
                  </a:lnTo>
                  <a:lnTo>
                    <a:pt x="5083175" y="1733550"/>
                  </a:lnTo>
                  <a:lnTo>
                    <a:pt x="5235575" y="1733550"/>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9" name="Freeform 18">
              <a:extLst>
                <a:ext uri="{FF2B5EF4-FFF2-40B4-BE49-F238E27FC236}">
                  <a16:creationId xmlns:a16="http://schemas.microsoft.com/office/drawing/2014/main" id="{2A4C16ED-C68F-E7E1-54A6-C0A1BBC9EBE8}"/>
                </a:ext>
              </a:extLst>
            </p:cNvPr>
            <p:cNvSpPr/>
            <p:nvPr/>
          </p:nvSpPr>
          <p:spPr bwMode="auto">
            <a:xfrm>
              <a:off x="6149975" y="2736850"/>
              <a:ext cx="3784600" cy="222250"/>
            </a:xfrm>
            <a:custGeom>
              <a:avLst/>
              <a:gdLst>
                <a:gd name="connsiteX0" fmla="*/ 0 w 3784600"/>
                <a:gd name="connsiteY0" fmla="*/ 0 h 222250"/>
                <a:gd name="connsiteX1" fmla="*/ 0 w 3784600"/>
                <a:gd name="connsiteY1" fmla="*/ 41275 h 222250"/>
                <a:gd name="connsiteX2" fmla="*/ 63500 w 3784600"/>
                <a:gd name="connsiteY2" fmla="*/ 41275 h 222250"/>
                <a:gd name="connsiteX3" fmla="*/ 419100 w 3784600"/>
                <a:gd name="connsiteY3" fmla="*/ 41275 h 222250"/>
                <a:gd name="connsiteX4" fmla="*/ 419100 w 3784600"/>
                <a:gd name="connsiteY4" fmla="*/ 85725 h 222250"/>
                <a:gd name="connsiteX5" fmla="*/ 1114425 w 3784600"/>
                <a:gd name="connsiteY5" fmla="*/ 85725 h 222250"/>
                <a:gd name="connsiteX6" fmla="*/ 1114425 w 3784600"/>
                <a:gd name="connsiteY6" fmla="*/ 139700 h 222250"/>
                <a:gd name="connsiteX7" fmla="*/ 1279525 w 3784600"/>
                <a:gd name="connsiteY7" fmla="*/ 139700 h 222250"/>
                <a:gd name="connsiteX8" fmla="*/ 1279525 w 3784600"/>
                <a:gd name="connsiteY8" fmla="*/ 222250 h 222250"/>
                <a:gd name="connsiteX9" fmla="*/ 3784600 w 3784600"/>
                <a:gd name="connsiteY9" fmla="*/ 22225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4600" h="222250">
                  <a:moveTo>
                    <a:pt x="0" y="0"/>
                  </a:moveTo>
                  <a:lnTo>
                    <a:pt x="0" y="41275"/>
                  </a:lnTo>
                  <a:lnTo>
                    <a:pt x="63500" y="41275"/>
                  </a:lnTo>
                  <a:lnTo>
                    <a:pt x="419100" y="41275"/>
                  </a:lnTo>
                  <a:lnTo>
                    <a:pt x="419100" y="85725"/>
                  </a:lnTo>
                  <a:lnTo>
                    <a:pt x="1114425" y="85725"/>
                  </a:lnTo>
                  <a:lnTo>
                    <a:pt x="1114425" y="139700"/>
                  </a:lnTo>
                  <a:lnTo>
                    <a:pt x="1279525" y="139700"/>
                  </a:lnTo>
                  <a:lnTo>
                    <a:pt x="1279525" y="222250"/>
                  </a:lnTo>
                  <a:lnTo>
                    <a:pt x="3784600" y="222250"/>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23" name="Group 22">
            <a:extLst>
              <a:ext uri="{FF2B5EF4-FFF2-40B4-BE49-F238E27FC236}">
                <a16:creationId xmlns:a16="http://schemas.microsoft.com/office/drawing/2014/main" id="{3192F571-2E7F-4846-94B2-1D88B094A939}"/>
              </a:ext>
            </a:extLst>
          </p:cNvPr>
          <p:cNvGrpSpPr/>
          <p:nvPr/>
        </p:nvGrpSpPr>
        <p:grpSpPr>
          <a:xfrm>
            <a:off x="7144142" y="617120"/>
            <a:ext cx="2881944" cy="837065"/>
            <a:chOff x="930275" y="1012825"/>
            <a:chExt cx="8966200" cy="2511425"/>
          </a:xfrm>
        </p:grpSpPr>
        <p:sp>
          <p:nvSpPr>
            <p:cNvPr id="62" name="Freeform 61">
              <a:extLst>
                <a:ext uri="{FF2B5EF4-FFF2-40B4-BE49-F238E27FC236}">
                  <a16:creationId xmlns:a16="http://schemas.microsoft.com/office/drawing/2014/main" id="{D1E7ADE5-5F20-F7BC-C9E6-7AE40F0BD5F1}"/>
                </a:ext>
              </a:extLst>
            </p:cNvPr>
            <p:cNvSpPr/>
            <p:nvPr/>
          </p:nvSpPr>
          <p:spPr bwMode="auto">
            <a:xfrm>
              <a:off x="930275" y="1012825"/>
              <a:ext cx="5283200" cy="2298700"/>
            </a:xfrm>
            <a:custGeom>
              <a:avLst/>
              <a:gdLst>
                <a:gd name="connsiteX0" fmla="*/ 0 w 5283200"/>
                <a:gd name="connsiteY0" fmla="*/ 0 h 2298700"/>
                <a:gd name="connsiteX1" fmla="*/ 139700 w 5283200"/>
                <a:gd name="connsiteY1" fmla="*/ 0 h 2298700"/>
                <a:gd name="connsiteX2" fmla="*/ 139700 w 5283200"/>
                <a:gd name="connsiteY2" fmla="*/ 73025 h 2298700"/>
                <a:gd name="connsiteX3" fmla="*/ 273050 w 5283200"/>
                <a:gd name="connsiteY3" fmla="*/ 73025 h 2298700"/>
                <a:gd name="connsiteX4" fmla="*/ 273050 w 5283200"/>
                <a:gd name="connsiteY4" fmla="*/ 73025 h 2298700"/>
                <a:gd name="connsiteX5" fmla="*/ 273050 w 5283200"/>
                <a:gd name="connsiteY5" fmla="*/ 104775 h 2298700"/>
                <a:gd name="connsiteX6" fmla="*/ 346075 w 5283200"/>
                <a:gd name="connsiteY6" fmla="*/ 104775 h 2298700"/>
                <a:gd name="connsiteX7" fmla="*/ 346075 w 5283200"/>
                <a:gd name="connsiteY7" fmla="*/ 139700 h 2298700"/>
                <a:gd name="connsiteX8" fmla="*/ 454025 w 5283200"/>
                <a:gd name="connsiteY8" fmla="*/ 139700 h 2298700"/>
                <a:gd name="connsiteX9" fmla="*/ 454025 w 5283200"/>
                <a:gd name="connsiteY9" fmla="*/ 228600 h 2298700"/>
                <a:gd name="connsiteX10" fmla="*/ 482600 w 5283200"/>
                <a:gd name="connsiteY10" fmla="*/ 228600 h 2298700"/>
                <a:gd name="connsiteX11" fmla="*/ 482600 w 5283200"/>
                <a:gd name="connsiteY11" fmla="*/ 384175 h 2298700"/>
                <a:gd name="connsiteX12" fmla="*/ 542925 w 5283200"/>
                <a:gd name="connsiteY12" fmla="*/ 384175 h 2298700"/>
                <a:gd name="connsiteX13" fmla="*/ 542925 w 5283200"/>
                <a:gd name="connsiteY13" fmla="*/ 482600 h 2298700"/>
                <a:gd name="connsiteX14" fmla="*/ 590550 w 5283200"/>
                <a:gd name="connsiteY14" fmla="*/ 482600 h 2298700"/>
                <a:gd name="connsiteX15" fmla="*/ 590550 w 5283200"/>
                <a:gd name="connsiteY15" fmla="*/ 587375 h 2298700"/>
                <a:gd name="connsiteX16" fmla="*/ 647700 w 5283200"/>
                <a:gd name="connsiteY16" fmla="*/ 587375 h 2298700"/>
                <a:gd name="connsiteX17" fmla="*/ 647700 w 5283200"/>
                <a:gd name="connsiteY17" fmla="*/ 669925 h 2298700"/>
                <a:gd name="connsiteX18" fmla="*/ 723900 w 5283200"/>
                <a:gd name="connsiteY18" fmla="*/ 669925 h 2298700"/>
                <a:gd name="connsiteX19" fmla="*/ 723900 w 5283200"/>
                <a:gd name="connsiteY19" fmla="*/ 758825 h 2298700"/>
                <a:gd name="connsiteX20" fmla="*/ 819150 w 5283200"/>
                <a:gd name="connsiteY20" fmla="*/ 758825 h 2298700"/>
                <a:gd name="connsiteX21" fmla="*/ 819150 w 5283200"/>
                <a:gd name="connsiteY21" fmla="*/ 835025 h 2298700"/>
                <a:gd name="connsiteX22" fmla="*/ 854075 w 5283200"/>
                <a:gd name="connsiteY22" fmla="*/ 835025 h 2298700"/>
                <a:gd name="connsiteX23" fmla="*/ 854075 w 5283200"/>
                <a:gd name="connsiteY23" fmla="*/ 876300 h 2298700"/>
                <a:gd name="connsiteX24" fmla="*/ 898525 w 5283200"/>
                <a:gd name="connsiteY24" fmla="*/ 876300 h 2298700"/>
                <a:gd name="connsiteX25" fmla="*/ 898525 w 5283200"/>
                <a:gd name="connsiteY25" fmla="*/ 908050 h 2298700"/>
                <a:gd name="connsiteX26" fmla="*/ 965200 w 5283200"/>
                <a:gd name="connsiteY26" fmla="*/ 908050 h 2298700"/>
                <a:gd name="connsiteX27" fmla="*/ 965200 w 5283200"/>
                <a:gd name="connsiteY27" fmla="*/ 971550 h 2298700"/>
                <a:gd name="connsiteX28" fmla="*/ 1019175 w 5283200"/>
                <a:gd name="connsiteY28" fmla="*/ 971550 h 2298700"/>
                <a:gd name="connsiteX29" fmla="*/ 1019175 w 5283200"/>
                <a:gd name="connsiteY29" fmla="*/ 1031875 h 2298700"/>
                <a:gd name="connsiteX30" fmla="*/ 1098550 w 5283200"/>
                <a:gd name="connsiteY30" fmla="*/ 1031875 h 2298700"/>
                <a:gd name="connsiteX31" fmla="*/ 1098550 w 5283200"/>
                <a:gd name="connsiteY31" fmla="*/ 1089025 h 2298700"/>
                <a:gd name="connsiteX32" fmla="*/ 1184275 w 5283200"/>
                <a:gd name="connsiteY32" fmla="*/ 1089025 h 2298700"/>
                <a:gd name="connsiteX33" fmla="*/ 1184275 w 5283200"/>
                <a:gd name="connsiteY33" fmla="*/ 1130300 h 2298700"/>
                <a:gd name="connsiteX34" fmla="*/ 1273175 w 5283200"/>
                <a:gd name="connsiteY34" fmla="*/ 1130300 h 2298700"/>
                <a:gd name="connsiteX35" fmla="*/ 1273175 w 5283200"/>
                <a:gd name="connsiteY35" fmla="*/ 1190625 h 2298700"/>
                <a:gd name="connsiteX36" fmla="*/ 1314450 w 5283200"/>
                <a:gd name="connsiteY36" fmla="*/ 1190625 h 2298700"/>
                <a:gd name="connsiteX37" fmla="*/ 1314450 w 5283200"/>
                <a:gd name="connsiteY37" fmla="*/ 1235075 h 2298700"/>
                <a:gd name="connsiteX38" fmla="*/ 1343025 w 5283200"/>
                <a:gd name="connsiteY38" fmla="*/ 1235075 h 2298700"/>
                <a:gd name="connsiteX39" fmla="*/ 1343025 w 5283200"/>
                <a:gd name="connsiteY39" fmla="*/ 1295400 h 2298700"/>
                <a:gd name="connsiteX40" fmla="*/ 1387475 w 5283200"/>
                <a:gd name="connsiteY40" fmla="*/ 1295400 h 2298700"/>
                <a:gd name="connsiteX41" fmla="*/ 1387475 w 5283200"/>
                <a:gd name="connsiteY41" fmla="*/ 1323975 h 2298700"/>
                <a:gd name="connsiteX42" fmla="*/ 1419225 w 5283200"/>
                <a:gd name="connsiteY42" fmla="*/ 1323975 h 2298700"/>
                <a:gd name="connsiteX43" fmla="*/ 1419225 w 5283200"/>
                <a:gd name="connsiteY43" fmla="*/ 1403350 h 2298700"/>
                <a:gd name="connsiteX44" fmla="*/ 1527175 w 5283200"/>
                <a:gd name="connsiteY44" fmla="*/ 1403350 h 2298700"/>
                <a:gd name="connsiteX45" fmla="*/ 1527175 w 5283200"/>
                <a:gd name="connsiteY45" fmla="*/ 1444625 h 2298700"/>
                <a:gd name="connsiteX46" fmla="*/ 1597025 w 5283200"/>
                <a:gd name="connsiteY46" fmla="*/ 1444625 h 2298700"/>
                <a:gd name="connsiteX47" fmla="*/ 1597025 w 5283200"/>
                <a:gd name="connsiteY47" fmla="*/ 1492250 h 2298700"/>
                <a:gd name="connsiteX48" fmla="*/ 1625600 w 5283200"/>
                <a:gd name="connsiteY48" fmla="*/ 1492250 h 2298700"/>
                <a:gd name="connsiteX49" fmla="*/ 1625600 w 5283200"/>
                <a:gd name="connsiteY49" fmla="*/ 1492250 h 2298700"/>
                <a:gd name="connsiteX50" fmla="*/ 1625600 w 5283200"/>
                <a:gd name="connsiteY50" fmla="*/ 1517650 h 2298700"/>
                <a:gd name="connsiteX51" fmla="*/ 1755775 w 5283200"/>
                <a:gd name="connsiteY51" fmla="*/ 1517650 h 2298700"/>
                <a:gd name="connsiteX52" fmla="*/ 1755775 w 5283200"/>
                <a:gd name="connsiteY52" fmla="*/ 1555750 h 2298700"/>
                <a:gd name="connsiteX53" fmla="*/ 1835150 w 5283200"/>
                <a:gd name="connsiteY53" fmla="*/ 1555750 h 2298700"/>
                <a:gd name="connsiteX54" fmla="*/ 1835150 w 5283200"/>
                <a:gd name="connsiteY54" fmla="*/ 1616075 h 2298700"/>
                <a:gd name="connsiteX55" fmla="*/ 1898650 w 5283200"/>
                <a:gd name="connsiteY55" fmla="*/ 1616075 h 2298700"/>
                <a:gd name="connsiteX56" fmla="*/ 1898650 w 5283200"/>
                <a:gd name="connsiteY56" fmla="*/ 1616075 h 2298700"/>
                <a:gd name="connsiteX57" fmla="*/ 1898650 w 5283200"/>
                <a:gd name="connsiteY57" fmla="*/ 1654175 h 2298700"/>
                <a:gd name="connsiteX58" fmla="*/ 1965325 w 5283200"/>
                <a:gd name="connsiteY58" fmla="*/ 1654175 h 2298700"/>
                <a:gd name="connsiteX59" fmla="*/ 1965325 w 5283200"/>
                <a:gd name="connsiteY59" fmla="*/ 1654175 h 2298700"/>
                <a:gd name="connsiteX60" fmla="*/ 1965325 w 5283200"/>
                <a:gd name="connsiteY60" fmla="*/ 1689100 h 2298700"/>
                <a:gd name="connsiteX61" fmla="*/ 2120900 w 5283200"/>
                <a:gd name="connsiteY61" fmla="*/ 1689100 h 2298700"/>
                <a:gd name="connsiteX62" fmla="*/ 2120900 w 5283200"/>
                <a:gd name="connsiteY62" fmla="*/ 1730375 h 2298700"/>
                <a:gd name="connsiteX63" fmla="*/ 2222500 w 5283200"/>
                <a:gd name="connsiteY63" fmla="*/ 1730375 h 2298700"/>
                <a:gd name="connsiteX64" fmla="*/ 2222500 w 5283200"/>
                <a:gd name="connsiteY64" fmla="*/ 1797050 h 2298700"/>
                <a:gd name="connsiteX65" fmla="*/ 2441575 w 5283200"/>
                <a:gd name="connsiteY65" fmla="*/ 1797050 h 2298700"/>
                <a:gd name="connsiteX66" fmla="*/ 2441575 w 5283200"/>
                <a:gd name="connsiteY66" fmla="*/ 1841500 h 2298700"/>
                <a:gd name="connsiteX67" fmla="*/ 2908300 w 5283200"/>
                <a:gd name="connsiteY67" fmla="*/ 1841500 h 2298700"/>
                <a:gd name="connsiteX68" fmla="*/ 2908300 w 5283200"/>
                <a:gd name="connsiteY68" fmla="*/ 1870075 h 2298700"/>
                <a:gd name="connsiteX69" fmla="*/ 3070225 w 5283200"/>
                <a:gd name="connsiteY69" fmla="*/ 1870075 h 2298700"/>
                <a:gd name="connsiteX70" fmla="*/ 3070225 w 5283200"/>
                <a:gd name="connsiteY70" fmla="*/ 1933575 h 2298700"/>
                <a:gd name="connsiteX71" fmla="*/ 3149600 w 5283200"/>
                <a:gd name="connsiteY71" fmla="*/ 1933575 h 2298700"/>
                <a:gd name="connsiteX72" fmla="*/ 3149600 w 5283200"/>
                <a:gd name="connsiteY72" fmla="*/ 1984375 h 2298700"/>
                <a:gd name="connsiteX73" fmla="*/ 3524250 w 5283200"/>
                <a:gd name="connsiteY73" fmla="*/ 1984375 h 2298700"/>
                <a:gd name="connsiteX74" fmla="*/ 3524250 w 5283200"/>
                <a:gd name="connsiteY74" fmla="*/ 2025650 h 2298700"/>
                <a:gd name="connsiteX75" fmla="*/ 3924300 w 5283200"/>
                <a:gd name="connsiteY75" fmla="*/ 2025650 h 2298700"/>
                <a:gd name="connsiteX76" fmla="*/ 3924300 w 5283200"/>
                <a:gd name="connsiteY76" fmla="*/ 2054225 h 2298700"/>
                <a:gd name="connsiteX77" fmla="*/ 3924300 w 5283200"/>
                <a:gd name="connsiteY77" fmla="*/ 2089150 h 2298700"/>
                <a:gd name="connsiteX78" fmla="*/ 3987800 w 5283200"/>
                <a:gd name="connsiteY78" fmla="*/ 2089150 h 2298700"/>
                <a:gd name="connsiteX79" fmla="*/ 3987800 w 5283200"/>
                <a:gd name="connsiteY79" fmla="*/ 2178050 h 2298700"/>
                <a:gd name="connsiteX80" fmla="*/ 4419600 w 5283200"/>
                <a:gd name="connsiteY80" fmla="*/ 2178050 h 2298700"/>
                <a:gd name="connsiteX81" fmla="*/ 4419600 w 5283200"/>
                <a:gd name="connsiteY81" fmla="*/ 2212975 h 2298700"/>
                <a:gd name="connsiteX82" fmla="*/ 4778375 w 5283200"/>
                <a:gd name="connsiteY82" fmla="*/ 2212975 h 2298700"/>
                <a:gd name="connsiteX83" fmla="*/ 4778375 w 5283200"/>
                <a:gd name="connsiteY83" fmla="*/ 2254250 h 2298700"/>
                <a:gd name="connsiteX84" fmla="*/ 5283200 w 5283200"/>
                <a:gd name="connsiteY84" fmla="*/ 2254250 h 2298700"/>
                <a:gd name="connsiteX85" fmla="*/ 5283200 w 5283200"/>
                <a:gd name="connsiteY85" fmla="*/ 229870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283200" h="2298700">
                  <a:moveTo>
                    <a:pt x="0" y="0"/>
                  </a:moveTo>
                  <a:lnTo>
                    <a:pt x="139700" y="0"/>
                  </a:lnTo>
                  <a:lnTo>
                    <a:pt x="139700" y="73025"/>
                  </a:lnTo>
                  <a:lnTo>
                    <a:pt x="273050" y="73025"/>
                  </a:lnTo>
                  <a:lnTo>
                    <a:pt x="273050" y="73025"/>
                  </a:lnTo>
                  <a:lnTo>
                    <a:pt x="273050" y="104775"/>
                  </a:lnTo>
                  <a:lnTo>
                    <a:pt x="346075" y="104775"/>
                  </a:lnTo>
                  <a:lnTo>
                    <a:pt x="346075" y="139700"/>
                  </a:lnTo>
                  <a:lnTo>
                    <a:pt x="454025" y="139700"/>
                  </a:lnTo>
                  <a:lnTo>
                    <a:pt x="454025" y="228600"/>
                  </a:lnTo>
                  <a:lnTo>
                    <a:pt x="482600" y="228600"/>
                  </a:lnTo>
                  <a:lnTo>
                    <a:pt x="482600" y="384175"/>
                  </a:lnTo>
                  <a:lnTo>
                    <a:pt x="542925" y="384175"/>
                  </a:lnTo>
                  <a:lnTo>
                    <a:pt x="542925" y="482600"/>
                  </a:lnTo>
                  <a:lnTo>
                    <a:pt x="590550" y="482600"/>
                  </a:lnTo>
                  <a:lnTo>
                    <a:pt x="590550" y="587375"/>
                  </a:lnTo>
                  <a:lnTo>
                    <a:pt x="647700" y="587375"/>
                  </a:lnTo>
                  <a:lnTo>
                    <a:pt x="647700" y="669925"/>
                  </a:lnTo>
                  <a:lnTo>
                    <a:pt x="723900" y="669925"/>
                  </a:lnTo>
                  <a:lnTo>
                    <a:pt x="723900" y="758825"/>
                  </a:lnTo>
                  <a:lnTo>
                    <a:pt x="819150" y="758825"/>
                  </a:lnTo>
                  <a:lnTo>
                    <a:pt x="819150" y="835025"/>
                  </a:lnTo>
                  <a:lnTo>
                    <a:pt x="854075" y="835025"/>
                  </a:lnTo>
                  <a:lnTo>
                    <a:pt x="854075" y="876300"/>
                  </a:lnTo>
                  <a:lnTo>
                    <a:pt x="898525" y="876300"/>
                  </a:lnTo>
                  <a:lnTo>
                    <a:pt x="898525" y="908050"/>
                  </a:lnTo>
                  <a:lnTo>
                    <a:pt x="965200" y="908050"/>
                  </a:lnTo>
                  <a:lnTo>
                    <a:pt x="965200" y="971550"/>
                  </a:lnTo>
                  <a:lnTo>
                    <a:pt x="1019175" y="971550"/>
                  </a:lnTo>
                  <a:lnTo>
                    <a:pt x="1019175" y="1031875"/>
                  </a:lnTo>
                  <a:lnTo>
                    <a:pt x="1098550" y="1031875"/>
                  </a:lnTo>
                  <a:lnTo>
                    <a:pt x="1098550" y="1089025"/>
                  </a:lnTo>
                  <a:lnTo>
                    <a:pt x="1184275" y="1089025"/>
                  </a:lnTo>
                  <a:lnTo>
                    <a:pt x="1184275" y="1130300"/>
                  </a:lnTo>
                  <a:lnTo>
                    <a:pt x="1273175" y="1130300"/>
                  </a:lnTo>
                  <a:lnTo>
                    <a:pt x="1273175" y="1190625"/>
                  </a:lnTo>
                  <a:lnTo>
                    <a:pt x="1314450" y="1190625"/>
                  </a:lnTo>
                  <a:lnTo>
                    <a:pt x="1314450" y="1235075"/>
                  </a:lnTo>
                  <a:lnTo>
                    <a:pt x="1343025" y="1235075"/>
                  </a:lnTo>
                  <a:lnTo>
                    <a:pt x="1343025" y="1295400"/>
                  </a:lnTo>
                  <a:lnTo>
                    <a:pt x="1387475" y="1295400"/>
                  </a:lnTo>
                  <a:lnTo>
                    <a:pt x="1387475" y="1323975"/>
                  </a:lnTo>
                  <a:lnTo>
                    <a:pt x="1419225" y="1323975"/>
                  </a:lnTo>
                  <a:lnTo>
                    <a:pt x="1419225" y="1403350"/>
                  </a:lnTo>
                  <a:lnTo>
                    <a:pt x="1527175" y="1403350"/>
                  </a:lnTo>
                  <a:lnTo>
                    <a:pt x="1527175" y="1444625"/>
                  </a:lnTo>
                  <a:lnTo>
                    <a:pt x="1597025" y="1444625"/>
                  </a:lnTo>
                  <a:lnTo>
                    <a:pt x="1597025" y="1492250"/>
                  </a:lnTo>
                  <a:lnTo>
                    <a:pt x="1625600" y="1492250"/>
                  </a:lnTo>
                  <a:lnTo>
                    <a:pt x="1625600" y="1492250"/>
                  </a:lnTo>
                  <a:lnTo>
                    <a:pt x="1625600" y="1517650"/>
                  </a:lnTo>
                  <a:lnTo>
                    <a:pt x="1755775" y="1517650"/>
                  </a:lnTo>
                  <a:lnTo>
                    <a:pt x="1755775" y="1555750"/>
                  </a:lnTo>
                  <a:lnTo>
                    <a:pt x="1835150" y="1555750"/>
                  </a:lnTo>
                  <a:lnTo>
                    <a:pt x="1835150" y="1616075"/>
                  </a:lnTo>
                  <a:lnTo>
                    <a:pt x="1898650" y="1616075"/>
                  </a:lnTo>
                  <a:lnTo>
                    <a:pt x="1898650" y="1616075"/>
                  </a:lnTo>
                  <a:lnTo>
                    <a:pt x="1898650" y="1654175"/>
                  </a:lnTo>
                  <a:lnTo>
                    <a:pt x="1965325" y="1654175"/>
                  </a:lnTo>
                  <a:lnTo>
                    <a:pt x="1965325" y="1654175"/>
                  </a:lnTo>
                  <a:lnTo>
                    <a:pt x="1965325" y="1689100"/>
                  </a:lnTo>
                  <a:lnTo>
                    <a:pt x="2120900" y="1689100"/>
                  </a:lnTo>
                  <a:lnTo>
                    <a:pt x="2120900" y="1730375"/>
                  </a:lnTo>
                  <a:lnTo>
                    <a:pt x="2222500" y="1730375"/>
                  </a:lnTo>
                  <a:lnTo>
                    <a:pt x="2222500" y="1797050"/>
                  </a:lnTo>
                  <a:lnTo>
                    <a:pt x="2441575" y="1797050"/>
                  </a:lnTo>
                  <a:lnTo>
                    <a:pt x="2441575" y="1841500"/>
                  </a:lnTo>
                  <a:lnTo>
                    <a:pt x="2908300" y="1841500"/>
                  </a:lnTo>
                  <a:lnTo>
                    <a:pt x="2908300" y="1870075"/>
                  </a:lnTo>
                  <a:lnTo>
                    <a:pt x="3070225" y="1870075"/>
                  </a:lnTo>
                  <a:lnTo>
                    <a:pt x="3070225" y="1933575"/>
                  </a:lnTo>
                  <a:lnTo>
                    <a:pt x="3149600" y="1933575"/>
                  </a:lnTo>
                  <a:lnTo>
                    <a:pt x="3149600" y="1984375"/>
                  </a:lnTo>
                  <a:lnTo>
                    <a:pt x="3524250" y="1984375"/>
                  </a:lnTo>
                  <a:lnTo>
                    <a:pt x="3524250" y="2025650"/>
                  </a:lnTo>
                  <a:lnTo>
                    <a:pt x="3924300" y="2025650"/>
                  </a:lnTo>
                  <a:lnTo>
                    <a:pt x="3924300" y="2054225"/>
                  </a:lnTo>
                  <a:lnTo>
                    <a:pt x="3924300" y="2089150"/>
                  </a:lnTo>
                  <a:lnTo>
                    <a:pt x="3987800" y="2089150"/>
                  </a:lnTo>
                  <a:lnTo>
                    <a:pt x="3987800" y="2178050"/>
                  </a:lnTo>
                  <a:lnTo>
                    <a:pt x="4419600" y="2178050"/>
                  </a:lnTo>
                  <a:lnTo>
                    <a:pt x="4419600" y="2212975"/>
                  </a:lnTo>
                  <a:lnTo>
                    <a:pt x="4778375" y="2212975"/>
                  </a:lnTo>
                  <a:lnTo>
                    <a:pt x="4778375" y="2254250"/>
                  </a:lnTo>
                  <a:lnTo>
                    <a:pt x="5283200" y="2254250"/>
                  </a:lnTo>
                  <a:lnTo>
                    <a:pt x="5283200" y="2298700"/>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9" name="Freeform 68">
              <a:extLst>
                <a:ext uri="{FF2B5EF4-FFF2-40B4-BE49-F238E27FC236}">
                  <a16:creationId xmlns:a16="http://schemas.microsoft.com/office/drawing/2014/main" id="{968FC642-E708-7B2B-EBBE-2E0904AE8DE5}"/>
                </a:ext>
              </a:extLst>
            </p:cNvPr>
            <p:cNvSpPr/>
            <p:nvPr/>
          </p:nvSpPr>
          <p:spPr bwMode="auto">
            <a:xfrm>
              <a:off x="6213475" y="3314700"/>
              <a:ext cx="3683000" cy="209550"/>
            </a:xfrm>
            <a:custGeom>
              <a:avLst/>
              <a:gdLst>
                <a:gd name="connsiteX0" fmla="*/ 3683000 w 3683000"/>
                <a:gd name="connsiteY0" fmla="*/ 209550 h 209550"/>
                <a:gd name="connsiteX1" fmla="*/ 1628775 w 3683000"/>
                <a:gd name="connsiteY1" fmla="*/ 209550 h 209550"/>
                <a:gd name="connsiteX2" fmla="*/ 1628775 w 3683000"/>
                <a:gd name="connsiteY2" fmla="*/ 120650 h 209550"/>
                <a:gd name="connsiteX3" fmla="*/ 1266825 w 3683000"/>
                <a:gd name="connsiteY3" fmla="*/ 120650 h 209550"/>
                <a:gd name="connsiteX4" fmla="*/ 1266825 w 3683000"/>
                <a:gd name="connsiteY4" fmla="*/ 66675 h 209550"/>
                <a:gd name="connsiteX5" fmla="*/ 927100 w 3683000"/>
                <a:gd name="connsiteY5" fmla="*/ 66675 h 209550"/>
                <a:gd name="connsiteX6" fmla="*/ 927100 w 3683000"/>
                <a:gd name="connsiteY6" fmla="*/ 0 h 209550"/>
                <a:gd name="connsiteX7" fmla="*/ 0 w 3683000"/>
                <a:gd name="connsiteY7" fmla="*/ 0 h 209550"/>
                <a:gd name="connsiteX8" fmla="*/ 0 w 3683000"/>
                <a:gd name="connsiteY8" fmla="*/ 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3000" h="209550">
                  <a:moveTo>
                    <a:pt x="3683000" y="209550"/>
                  </a:moveTo>
                  <a:lnTo>
                    <a:pt x="1628775" y="209550"/>
                  </a:lnTo>
                  <a:lnTo>
                    <a:pt x="1628775" y="120650"/>
                  </a:lnTo>
                  <a:lnTo>
                    <a:pt x="1266825" y="120650"/>
                  </a:lnTo>
                  <a:lnTo>
                    <a:pt x="1266825" y="66675"/>
                  </a:lnTo>
                  <a:lnTo>
                    <a:pt x="927100" y="66675"/>
                  </a:lnTo>
                  <a:lnTo>
                    <a:pt x="927100" y="0"/>
                  </a:lnTo>
                  <a:lnTo>
                    <a:pt x="0" y="0"/>
                  </a:lnTo>
                  <a:lnTo>
                    <a:pt x="0" y="0"/>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4" name="Title 3">
            <a:extLst>
              <a:ext uri="{FF2B5EF4-FFF2-40B4-BE49-F238E27FC236}">
                <a16:creationId xmlns:a16="http://schemas.microsoft.com/office/drawing/2014/main" id="{FC73D109-42A5-D22D-9467-9ED13E7FD910}"/>
              </a:ext>
            </a:extLst>
          </p:cNvPr>
          <p:cNvSpPr>
            <a:spLocks noGrp="1"/>
          </p:cNvSpPr>
          <p:nvPr>
            <p:ph type="title"/>
          </p:nvPr>
        </p:nvSpPr>
        <p:spPr>
          <a:xfrm>
            <a:off x="609759" y="465970"/>
            <a:ext cx="10872445" cy="1103313"/>
          </a:xfrm>
        </p:spPr>
        <p:txBody>
          <a:bodyPr/>
          <a:lstStyle/>
          <a:p>
            <a:r>
              <a:rPr lang="en-US"/>
              <a:t>Phase III Perioperative Studies </a:t>
            </a:r>
            <a:br>
              <a:rPr lang="en-US"/>
            </a:br>
            <a:r>
              <a:rPr lang="en-US"/>
              <a:t>in </a:t>
            </a:r>
            <a:r>
              <a:rPr lang="en-US" dirty="0"/>
              <a:t>Resectable</a:t>
            </a:r>
            <a:r>
              <a:rPr lang="en-US"/>
              <a:t> NSCLC: </a:t>
            </a:r>
            <a:br>
              <a:rPr lang="en-US"/>
            </a:br>
            <a:r>
              <a:rPr lang="en-US" dirty="0"/>
              <a:t>pCR</a:t>
            </a:r>
            <a:r>
              <a:rPr lang="en-US"/>
              <a:t> and EFS</a:t>
            </a:r>
          </a:p>
        </p:txBody>
      </p:sp>
      <p:graphicFrame>
        <p:nvGraphicFramePr>
          <p:cNvPr id="8" name="Content Placeholder 7">
            <a:extLst>
              <a:ext uri="{FF2B5EF4-FFF2-40B4-BE49-F238E27FC236}">
                <a16:creationId xmlns:a16="http://schemas.microsoft.com/office/drawing/2014/main" id="{FDF829CF-CCC1-70ED-EABE-177E18FD1C24}"/>
              </a:ext>
            </a:extLst>
          </p:cNvPr>
          <p:cNvGraphicFramePr>
            <a:graphicFrameLocks noGrp="1"/>
          </p:cNvGraphicFramePr>
          <p:nvPr>
            <p:ph sz="half" idx="1"/>
            <p:extLst>
              <p:ext uri="{D42A27DB-BD31-4B8C-83A1-F6EECF244321}">
                <p14:modId xmlns:p14="http://schemas.microsoft.com/office/powerpoint/2010/main" val="230042658"/>
              </p:ext>
            </p:extLst>
          </p:nvPr>
        </p:nvGraphicFramePr>
        <p:xfrm>
          <a:off x="736692" y="2619740"/>
          <a:ext cx="4253643" cy="2291080"/>
        </p:xfrm>
        <a:graphic>
          <a:graphicData uri="http://schemas.openxmlformats.org/drawingml/2006/table">
            <a:tbl>
              <a:tblPr firstRow="1" bandRow="1">
                <a:tableStyleId>{F5AB1C69-6EDB-4FF4-983F-18BD219EF322}</a:tableStyleId>
              </a:tblPr>
              <a:tblGrid>
                <a:gridCol w="1912378">
                  <a:extLst>
                    <a:ext uri="{9D8B030D-6E8A-4147-A177-3AD203B41FA5}">
                      <a16:colId xmlns:a16="http://schemas.microsoft.com/office/drawing/2014/main" val="1360172232"/>
                    </a:ext>
                  </a:extLst>
                </a:gridCol>
                <a:gridCol w="1145512">
                  <a:extLst>
                    <a:ext uri="{9D8B030D-6E8A-4147-A177-3AD203B41FA5}">
                      <a16:colId xmlns:a16="http://schemas.microsoft.com/office/drawing/2014/main" val="3630847524"/>
                    </a:ext>
                  </a:extLst>
                </a:gridCol>
                <a:gridCol w="1195753">
                  <a:extLst>
                    <a:ext uri="{9D8B030D-6E8A-4147-A177-3AD203B41FA5}">
                      <a16:colId xmlns:a16="http://schemas.microsoft.com/office/drawing/2014/main" val="2606313251"/>
                    </a:ext>
                  </a:extLst>
                </a:gridCol>
              </a:tblGrid>
              <a:tr h="370840">
                <a:tc>
                  <a:txBody>
                    <a:bodyPr/>
                    <a:lstStyle/>
                    <a:p>
                      <a:r>
                        <a:rPr lang="en-US"/>
                        <a:t>Trial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a:t>IO + CT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a:t>Pbo + CT</a:t>
                      </a:r>
                      <a:endParaRPr lang="en-US"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160308108"/>
                  </a:ext>
                </a:extLst>
              </a:tr>
              <a:tr h="370840">
                <a:tc>
                  <a:txBody>
                    <a:bodyPr/>
                    <a:lstStyle/>
                    <a:p>
                      <a:r>
                        <a:rPr lang="en-US" b="1">
                          <a:solidFill>
                            <a:schemeClr val="bg1"/>
                          </a:solidFill>
                        </a:rPr>
                        <a:t>AEGEAN</a:t>
                      </a:r>
                      <a:r>
                        <a:rPr lang="en-US">
                          <a:solidFill>
                            <a:schemeClr val="bg1"/>
                          </a:solidFill>
                        </a:rPr>
                        <a:t> (durvalumab)</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bg1"/>
                          </a:solidFill>
                        </a:rPr>
                        <a:t>17.2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bg1"/>
                          </a:solidFill>
                        </a:rPr>
                        <a:t>4.3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212932369"/>
                  </a:ext>
                </a:extLst>
              </a:tr>
              <a:tr h="370840">
                <a:tc>
                  <a:txBody>
                    <a:bodyPr/>
                    <a:lstStyle/>
                    <a:p>
                      <a:r>
                        <a:rPr lang="en-US" b="1">
                          <a:solidFill>
                            <a:schemeClr val="bg1"/>
                          </a:solidFill>
                        </a:rPr>
                        <a:t>CheckMate 77T </a:t>
                      </a:r>
                      <a:r>
                        <a:rPr lang="en-US">
                          <a:solidFill>
                            <a:schemeClr val="bg1"/>
                          </a:solidFill>
                        </a:rPr>
                        <a:t>(nivolumab)</a:t>
                      </a:r>
                      <a:endParaRPr lang="en-US"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a:solidFill>
                            <a:schemeClr val="bg1"/>
                          </a:solidFill>
                        </a:rPr>
                        <a:t>25.3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a:solidFill>
                            <a:schemeClr val="bg1"/>
                          </a:solidFill>
                        </a:rPr>
                        <a:t>4.7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556673663"/>
                  </a:ext>
                </a:extLst>
              </a:tr>
              <a:tr h="370840">
                <a:tc>
                  <a:txBody>
                    <a:bodyPr/>
                    <a:lstStyle/>
                    <a:p>
                      <a:r>
                        <a:rPr lang="en-US" b="1" dirty="0">
                          <a:solidFill>
                            <a:schemeClr val="bg1"/>
                          </a:solidFill>
                        </a:rPr>
                        <a:t>KEYNOTE-671</a:t>
                      </a:r>
                      <a:r>
                        <a:rPr lang="en-US" dirty="0">
                          <a:solidFill>
                            <a:schemeClr val="bg1"/>
                          </a:solidFill>
                        </a:rPr>
                        <a:t> (pembrolizumab)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a:solidFill>
                            <a:schemeClr val="bg1"/>
                          </a:solidFill>
                        </a:rPr>
                        <a:t>18.1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dirty="0">
                          <a:solidFill>
                            <a:schemeClr val="bg1"/>
                          </a:solidFill>
                        </a:rPr>
                        <a:t>4.0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592608481"/>
                  </a:ext>
                </a:extLst>
              </a:tr>
            </a:tbl>
          </a:graphicData>
        </a:graphic>
      </p:graphicFrame>
      <p:sp>
        <p:nvSpPr>
          <p:cNvPr id="7" name="Text Box 11">
            <a:extLst>
              <a:ext uri="{FF2B5EF4-FFF2-40B4-BE49-F238E27FC236}">
                <a16:creationId xmlns:a16="http://schemas.microsoft.com/office/drawing/2014/main" id="{4168C956-9C17-DD99-606A-0A804615BD5F}"/>
              </a:ext>
            </a:extLst>
          </p:cNvPr>
          <p:cNvSpPr txBox="1">
            <a:spLocks noChangeArrowheads="1"/>
          </p:cNvSpPr>
          <p:nvPr/>
        </p:nvSpPr>
        <p:spPr bwMode="auto">
          <a:xfrm>
            <a:off x="415428" y="5811901"/>
            <a:ext cx="64904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Wakelee. ASCO 2023. Abstr LBA100. Wakelee. NEJM. 2023;389:491. Spicer. ESMO 2023. Abstr LBA56. Cascone. NEJM. 2024;390:1756. Cascone. ESMO 2023. Abstr LBA1. Spicer. ESMO 2024. Abstr LBA50. </a:t>
            </a:r>
            <a:r>
              <a:rPr kumimoji="0" lang="en-US" sz="1200" b="0" i="0" u="none" strike="noStrike" kern="1200" cap="none" spc="0" normalizeH="0" baseline="0" noProof="0" dirty="0">
                <a:ln>
                  <a:noFill/>
                </a:ln>
                <a:solidFill>
                  <a:srgbClr val="455560"/>
                </a:solidFill>
                <a:effectLst/>
                <a:uLnTx/>
                <a:uFillTx/>
                <a:latin typeface="Calibri"/>
                <a:ea typeface="+mn-ea"/>
                <a:cs typeface="Arial" panose="020B0604020202020204" pitchFamily="34" charset="0"/>
              </a:rPr>
              <a:t>Heymach. AACR 2023. Abstr CT005. Heymach. NEJM. 2023;389:1672.</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Heymach. WCLC 2024. Abstr OA13.03.</a:t>
            </a:r>
          </a:p>
        </p:txBody>
      </p:sp>
      <p:sp>
        <p:nvSpPr>
          <p:cNvPr id="9" name="TextBox 8">
            <a:extLst>
              <a:ext uri="{FF2B5EF4-FFF2-40B4-BE49-F238E27FC236}">
                <a16:creationId xmlns:a16="http://schemas.microsoft.com/office/drawing/2014/main" id="{BDF3E74E-421D-7A1B-DBC5-C39D25510A1A}"/>
              </a:ext>
            </a:extLst>
          </p:cNvPr>
          <p:cNvSpPr txBox="1"/>
          <p:nvPr/>
        </p:nvSpPr>
        <p:spPr bwMode="auto">
          <a:xfrm>
            <a:off x="2302797" y="2106968"/>
            <a:ext cx="13274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pCR</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Rate, %</a:t>
            </a:r>
          </a:p>
        </p:txBody>
      </p:sp>
      <p:sp>
        <p:nvSpPr>
          <p:cNvPr id="12" name="TextBox 11">
            <a:extLst>
              <a:ext uri="{FF2B5EF4-FFF2-40B4-BE49-F238E27FC236}">
                <a16:creationId xmlns:a16="http://schemas.microsoft.com/office/drawing/2014/main" id="{4C8A3D51-132F-35D6-FF79-A487FCAE6173}"/>
              </a:ext>
            </a:extLst>
          </p:cNvPr>
          <p:cNvSpPr txBox="1"/>
          <p:nvPr/>
        </p:nvSpPr>
        <p:spPr bwMode="auto">
          <a:xfrm>
            <a:off x="5160458" y="4968766"/>
            <a:ext cx="14940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KEYNOTE-671</a:t>
            </a:r>
          </a:p>
        </p:txBody>
      </p:sp>
      <p:sp>
        <p:nvSpPr>
          <p:cNvPr id="15" name="TextBox 14">
            <a:extLst>
              <a:ext uri="{FF2B5EF4-FFF2-40B4-BE49-F238E27FC236}">
                <a16:creationId xmlns:a16="http://schemas.microsoft.com/office/drawing/2014/main" id="{C21F11AD-9A6D-1AE7-6E3D-FAFC24C137E6}"/>
              </a:ext>
            </a:extLst>
          </p:cNvPr>
          <p:cNvSpPr txBox="1"/>
          <p:nvPr/>
        </p:nvSpPr>
        <p:spPr bwMode="auto">
          <a:xfrm>
            <a:off x="5206151" y="2936860"/>
            <a:ext cx="14026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CheckMate</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77T</a:t>
            </a:r>
          </a:p>
        </p:txBody>
      </p:sp>
      <p:sp>
        <p:nvSpPr>
          <p:cNvPr id="18" name="TextBox 17">
            <a:extLst>
              <a:ext uri="{FF2B5EF4-FFF2-40B4-BE49-F238E27FC236}">
                <a16:creationId xmlns:a16="http://schemas.microsoft.com/office/drawing/2014/main" id="{B316C18B-4502-C5D8-C31D-45B2E1AB5963}"/>
              </a:ext>
            </a:extLst>
          </p:cNvPr>
          <p:cNvSpPr txBox="1"/>
          <p:nvPr/>
        </p:nvSpPr>
        <p:spPr bwMode="auto">
          <a:xfrm>
            <a:off x="5416714" y="1152783"/>
            <a:ext cx="9815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AEGEAN</a:t>
            </a:r>
          </a:p>
        </p:txBody>
      </p:sp>
      <p:sp>
        <p:nvSpPr>
          <p:cNvPr id="2" name="TextBox 1">
            <a:extLst>
              <a:ext uri="{FF2B5EF4-FFF2-40B4-BE49-F238E27FC236}">
                <a16:creationId xmlns:a16="http://schemas.microsoft.com/office/drawing/2014/main" id="{74315CED-EDFE-5FC4-EB66-3F728EA9A215}"/>
              </a:ext>
            </a:extLst>
          </p:cNvPr>
          <p:cNvSpPr txBox="1"/>
          <p:nvPr/>
        </p:nvSpPr>
        <p:spPr bwMode="auto">
          <a:xfrm>
            <a:off x="10503025" y="622510"/>
            <a:ext cx="11691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mEFS</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 (HR)</a:t>
            </a:r>
          </a:p>
        </p:txBody>
      </p:sp>
      <p:sp>
        <p:nvSpPr>
          <p:cNvPr id="3" name="TextBox 2">
            <a:extLst>
              <a:ext uri="{FF2B5EF4-FFF2-40B4-BE49-F238E27FC236}">
                <a16:creationId xmlns:a16="http://schemas.microsoft.com/office/drawing/2014/main" id="{2035E314-6D69-E025-71FF-D811ABAC8AB9}"/>
              </a:ext>
            </a:extLst>
          </p:cNvPr>
          <p:cNvSpPr txBox="1"/>
          <p:nvPr/>
        </p:nvSpPr>
        <p:spPr bwMode="auto">
          <a:xfrm>
            <a:off x="10324900" y="1305215"/>
            <a:ext cx="15253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NR vs 30.0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a:t>
            </a: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(0.69)</a:t>
            </a:r>
          </a:p>
        </p:txBody>
      </p:sp>
      <p:sp>
        <p:nvSpPr>
          <p:cNvPr id="6" name="TextBox 5">
            <a:extLst>
              <a:ext uri="{FF2B5EF4-FFF2-40B4-BE49-F238E27FC236}">
                <a16:creationId xmlns:a16="http://schemas.microsoft.com/office/drawing/2014/main" id="{C54DD168-C23C-F4B5-8F06-D73701B33458}"/>
              </a:ext>
            </a:extLst>
          </p:cNvPr>
          <p:cNvSpPr txBox="1"/>
          <p:nvPr/>
        </p:nvSpPr>
        <p:spPr bwMode="auto">
          <a:xfrm>
            <a:off x="10257575" y="3072184"/>
            <a:ext cx="16600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40.1 vs 17.0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a:t>
            </a: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(0.59)</a:t>
            </a:r>
          </a:p>
        </p:txBody>
      </p:sp>
      <p:sp>
        <p:nvSpPr>
          <p:cNvPr id="10" name="TextBox 9">
            <a:extLst>
              <a:ext uri="{FF2B5EF4-FFF2-40B4-BE49-F238E27FC236}">
                <a16:creationId xmlns:a16="http://schemas.microsoft.com/office/drawing/2014/main" id="{07CC7934-11B2-9098-7E2F-41567A3E53DD}"/>
              </a:ext>
            </a:extLst>
          </p:cNvPr>
          <p:cNvSpPr txBox="1"/>
          <p:nvPr/>
        </p:nvSpPr>
        <p:spPr bwMode="auto">
          <a:xfrm>
            <a:off x="10257574" y="4962787"/>
            <a:ext cx="16600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47.2 vs 18.3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a:t>
            </a: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(0.59)</a:t>
            </a:r>
          </a:p>
        </p:txBody>
      </p:sp>
      <p:grpSp>
        <p:nvGrpSpPr>
          <p:cNvPr id="24" name="Group 23">
            <a:extLst>
              <a:ext uri="{FF2B5EF4-FFF2-40B4-BE49-F238E27FC236}">
                <a16:creationId xmlns:a16="http://schemas.microsoft.com/office/drawing/2014/main" id="{3E362328-F7E0-36A5-63DB-5A0DE87026B1}"/>
              </a:ext>
            </a:extLst>
          </p:cNvPr>
          <p:cNvGrpSpPr/>
          <p:nvPr/>
        </p:nvGrpSpPr>
        <p:grpSpPr>
          <a:xfrm>
            <a:off x="6598094" y="4351428"/>
            <a:ext cx="3493996" cy="1962514"/>
            <a:chOff x="6583655" y="1107907"/>
            <a:chExt cx="3493996" cy="1741179"/>
          </a:xfrm>
        </p:grpSpPr>
        <p:sp>
          <p:nvSpPr>
            <p:cNvPr id="25" name="TextBox 24">
              <a:extLst>
                <a:ext uri="{FF2B5EF4-FFF2-40B4-BE49-F238E27FC236}">
                  <a16:creationId xmlns:a16="http://schemas.microsoft.com/office/drawing/2014/main" id="{B1858D07-0F54-8EF6-AD58-1B5E7733ED85}"/>
                </a:ext>
              </a:extLst>
            </p:cNvPr>
            <p:cNvSpPr txBox="1"/>
            <p:nvPr/>
          </p:nvSpPr>
          <p:spPr bwMode="auto">
            <a:xfrm>
              <a:off x="7464166" y="2541309"/>
              <a:ext cx="20283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Mo From Randomization</a:t>
              </a:r>
            </a:p>
          </p:txBody>
        </p:sp>
        <p:sp>
          <p:nvSpPr>
            <p:cNvPr id="26" name="TextBox 25">
              <a:extLst>
                <a:ext uri="{FF2B5EF4-FFF2-40B4-BE49-F238E27FC236}">
                  <a16:creationId xmlns:a16="http://schemas.microsoft.com/office/drawing/2014/main" id="{C4EDCF92-7B8E-DB8D-4721-985EA84AD7F6}"/>
                </a:ext>
              </a:extLst>
            </p:cNvPr>
            <p:cNvSpPr txBox="1"/>
            <p:nvPr/>
          </p:nvSpPr>
          <p:spPr bwMode="auto">
            <a:xfrm rot="16200000">
              <a:off x="6290990" y="1623308"/>
              <a:ext cx="8931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EFS (%)</a:t>
              </a:r>
            </a:p>
          </p:txBody>
        </p:sp>
        <p:sp>
          <p:nvSpPr>
            <p:cNvPr id="27" name="Freeform 26">
              <a:extLst>
                <a:ext uri="{FF2B5EF4-FFF2-40B4-BE49-F238E27FC236}">
                  <a16:creationId xmlns:a16="http://schemas.microsoft.com/office/drawing/2014/main" id="{14BC1FC0-DD12-8812-FA92-ADFC25591E3F}"/>
                </a:ext>
              </a:extLst>
            </p:cNvPr>
            <p:cNvSpPr/>
            <p:nvPr/>
          </p:nvSpPr>
          <p:spPr bwMode="auto">
            <a:xfrm>
              <a:off x="7146758" y="1107907"/>
              <a:ext cx="2930893" cy="1326363"/>
            </a:xfrm>
            <a:custGeom>
              <a:avLst/>
              <a:gdLst>
                <a:gd name="connsiteX0" fmla="*/ 0 w 2930893"/>
                <a:gd name="connsiteY0" fmla="*/ 0 h 1617045"/>
                <a:gd name="connsiteX1" fmla="*/ 0 w 2930893"/>
                <a:gd name="connsiteY1" fmla="*/ 1617045 h 1617045"/>
                <a:gd name="connsiteX2" fmla="*/ 2930893 w 2930893"/>
                <a:gd name="connsiteY2" fmla="*/ 1617045 h 1617045"/>
              </a:gdLst>
              <a:ahLst/>
              <a:cxnLst>
                <a:cxn ang="0">
                  <a:pos x="connsiteX0" y="connsiteY0"/>
                </a:cxn>
                <a:cxn ang="0">
                  <a:pos x="connsiteX1" y="connsiteY1"/>
                </a:cxn>
                <a:cxn ang="0">
                  <a:pos x="connsiteX2" y="connsiteY2"/>
                </a:cxn>
              </a:cxnLst>
              <a:rect l="l" t="t" r="r" b="b"/>
              <a:pathLst>
                <a:path w="2930893" h="1617045">
                  <a:moveTo>
                    <a:pt x="0" y="0"/>
                  </a:moveTo>
                  <a:lnTo>
                    <a:pt x="0" y="1617045"/>
                  </a:lnTo>
                  <a:lnTo>
                    <a:pt x="2930893" y="1617045"/>
                  </a:lnTo>
                </a:path>
              </a:pathLst>
            </a:custGeom>
            <a:noFill/>
            <a:ln w="28575">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28" name="Group 27">
            <a:extLst>
              <a:ext uri="{FF2B5EF4-FFF2-40B4-BE49-F238E27FC236}">
                <a16:creationId xmlns:a16="http://schemas.microsoft.com/office/drawing/2014/main" id="{5E250619-0957-A04D-78D9-B82A2E734AF6}"/>
              </a:ext>
            </a:extLst>
          </p:cNvPr>
          <p:cNvGrpSpPr/>
          <p:nvPr/>
        </p:nvGrpSpPr>
        <p:grpSpPr>
          <a:xfrm>
            <a:off x="6590182" y="2468856"/>
            <a:ext cx="3501908" cy="1494968"/>
            <a:chOff x="6575743" y="1107907"/>
            <a:chExt cx="3501908" cy="1326363"/>
          </a:xfrm>
        </p:grpSpPr>
        <p:sp>
          <p:nvSpPr>
            <p:cNvPr id="30" name="TextBox 29">
              <a:extLst>
                <a:ext uri="{FF2B5EF4-FFF2-40B4-BE49-F238E27FC236}">
                  <a16:creationId xmlns:a16="http://schemas.microsoft.com/office/drawing/2014/main" id="{DAB0E0B1-3420-438E-5964-67CE80C3FE7D}"/>
                </a:ext>
              </a:extLst>
            </p:cNvPr>
            <p:cNvSpPr txBox="1"/>
            <p:nvPr/>
          </p:nvSpPr>
          <p:spPr bwMode="auto">
            <a:xfrm rot="16200000">
              <a:off x="6265624" y="1598728"/>
              <a:ext cx="9280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EFS (%)</a:t>
              </a:r>
            </a:p>
          </p:txBody>
        </p:sp>
        <p:sp>
          <p:nvSpPr>
            <p:cNvPr id="31" name="Freeform 30">
              <a:extLst>
                <a:ext uri="{FF2B5EF4-FFF2-40B4-BE49-F238E27FC236}">
                  <a16:creationId xmlns:a16="http://schemas.microsoft.com/office/drawing/2014/main" id="{C3482828-4F8A-0669-4B68-151A1839D940}"/>
                </a:ext>
              </a:extLst>
            </p:cNvPr>
            <p:cNvSpPr/>
            <p:nvPr/>
          </p:nvSpPr>
          <p:spPr bwMode="auto">
            <a:xfrm>
              <a:off x="7146758" y="1107907"/>
              <a:ext cx="2930893" cy="1326363"/>
            </a:xfrm>
            <a:custGeom>
              <a:avLst/>
              <a:gdLst>
                <a:gd name="connsiteX0" fmla="*/ 0 w 2930893"/>
                <a:gd name="connsiteY0" fmla="*/ 0 h 1617045"/>
                <a:gd name="connsiteX1" fmla="*/ 0 w 2930893"/>
                <a:gd name="connsiteY1" fmla="*/ 1617045 h 1617045"/>
                <a:gd name="connsiteX2" fmla="*/ 2930893 w 2930893"/>
                <a:gd name="connsiteY2" fmla="*/ 1617045 h 1617045"/>
              </a:gdLst>
              <a:ahLst/>
              <a:cxnLst>
                <a:cxn ang="0">
                  <a:pos x="connsiteX0" y="connsiteY0"/>
                </a:cxn>
                <a:cxn ang="0">
                  <a:pos x="connsiteX1" y="connsiteY1"/>
                </a:cxn>
                <a:cxn ang="0">
                  <a:pos x="connsiteX2" y="connsiteY2"/>
                </a:cxn>
              </a:cxnLst>
              <a:rect l="l" t="t" r="r" b="b"/>
              <a:pathLst>
                <a:path w="2930893" h="1617045">
                  <a:moveTo>
                    <a:pt x="0" y="0"/>
                  </a:moveTo>
                  <a:lnTo>
                    <a:pt x="0" y="1617045"/>
                  </a:lnTo>
                  <a:lnTo>
                    <a:pt x="2930893" y="1617045"/>
                  </a:lnTo>
                </a:path>
              </a:pathLst>
            </a:custGeom>
            <a:noFill/>
            <a:ln w="28575">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32" name="Group 31">
            <a:extLst>
              <a:ext uri="{FF2B5EF4-FFF2-40B4-BE49-F238E27FC236}">
                <a16:creationId xmlns:a16="http://schemas.microsoft.com/office/drawing/2014/main" id="{6BEBD6F2-9409-F133-0C49-3CCAAA4103E1}"/>
              </a:ext>
            </a:extLst>
          </p:cNvPr>
          <p:cNvGrpSpPr/>
          <p:nvPr/>
        </p:nvGrpSpPr>
        <p:grpSpPr>
          <a:xfrm>
            <a:off x="6598095" y="596108"/>
            <a:ext cx="3493995" cy="1494967"/>
            <a:chOff x="6583656" y="1107907"/>
            <a:chExt cx="3493995" cy="1326363"/>
          </a:xfrm>
        </p:grpSpPr>
        <p:sp>
          <p:nvSpPr>
            <p:cNvPr id="34" name="TextBox 33">
              <a:extLst>
                <a:ext uri="{FF2B5EF4-FFF2-40B4-BE49-F238E27FC236}">
                  <a16:creationId xmlns:a16="http://schemas.microsoft.com/office/drawing/2014/main" id="{68546037-0DA0-1BDA-E000-EFFEAEC231FF}"/>
                </a:ext>
              </a:extLst>
            </p:cNvPr>
            <p:cNvSpPr txBox="1"/>
            <p:nvPr/>
          </p:nvSpPr>
          <p:spPr bwMode="auto">
            <a:xfrm rot="16200000">
              <a:off x="6288249" y="1570323"/>
              <a:ext cx="8985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EFS (%)</a:t>
              </a:r>
            </a:p>
          </p:txBody>
        </p:sp>
        <p:sp>
          <p:nvSpPr>
            <p:cNvPr id="35" name="Freeform 34">
              <a:extLst>
                <a:ext uri="{FF2B5EF4-FFF2-40B4-BE49-F238E27FC236}">
                  <a16:creationId xmlns:a16="http://schemas.microsoft.com/office/drawing/2014/main" id="{70CE49BC-62B0-26E9-D2C7-E980259B487F}"/>
                </a:ext>
              </a:extLst>
            </p:cNvPr>
            <p:cNvSpPr/>
            <p:nvPr/>
          </p:nvSpPr>
          <p:spPr bwMode="auto">
            <a:xfrm>
              <a:off x="7146758" y="1107907"/>
              <a:ext cx="2930893" cy="1326363"/>
            </a:xfrm>
            <a:custGeom>
              <a:avLst/>
              <a:gdLst>
                <a:gd name="connsiteX0" fmla="*/ 0 w 2930893"/>
                <a:gd name="connsiteY0" fmla="*/ 0 h 1617045"/>
                <a:gd name="connsiteX1" fmla="*/ 0 w 2930893"/>
                <a:gd name="connsiteY1" fmla="*/ 1617045 h 1617045"/>
                <a:gd name="connsiteX2" fmla="*/ 2930893 w 2930893"/>
                <a:gd name="connsiteY2" fmla="*/ 1617045 h 1617045"/>
              </a:gdLst>
              <a:ahLst/>
              <a:cxnLst>
                <a:cxn ang="0">
                  <a:pos x="connsiteX0" y="connsiteY0"/>
                </a:cxn>
                <a:cxn ang="0">
                  <a:pos x="connsiteX1" y="connsiteY1"/>
                </a:cxn>
                <a:cxn ang="0">
                  <a:pos x="connsiteX2" y="connsiteY2"/>
                </a:cxn>
              </a:cxnLst>
              <a:rect l="l" t="t" r="r" b="b"/>
              <a:pathLst>
                <a:path w="2930893" h="1617045">
                  <a:moveTo>
                    <a:pt x="0" y="0"/>
                  </a:moveTo>
                  <a:lnTo>
                    <a:pt x="0" y="1617045"/>
                  </a:lnTo>
                  <a:lnTo>
                    <a:pt x="2930893" y="1617045"/>
                  </a:lnTo>
                </a:path>
              </a:pathLst>
            </a:custGeom>
            <a:noFill/>
            <a:ln w="28575">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36" name="TextBox 35">
            <a:extLst>
              <a:ext uri="{FF2B5EF4-FFF2-40B4-BE49-F238E27FC236}">
                <a16:creationId xmlns:a16="http://schemas.microsoft.com/office/drawing/2014/main" id="{CE71B243-4809-8019-E0BC-2D7ED93C3F8B}"/>
              </a:ext>
            </a:extLst>
          </p:cNvPr>
          <p:cNvSpPr txBox="1"/>
          <p:nvPr/>
        </p:nvSpPr>
        <p:spPr bwMode="auto">
          <a:xfrm>
            <a:off x="7103450" y="5337409"/>
            <a:ext cx="35039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b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Median follow-up: 36.6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a:t>
            </a: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(range: 18.8-62.0)</a:t>
            </a:r>
          </a:p>
        </p:txBody>
      </p:sp>
      <p:sp>
        <p:nvSpPr>
          <p:cNvPr id="37" name="TextBox 36">
            <a:extLst>
              <a:ext uri="{FF2B5EF4-FFF2-40B4-BE49-F238E27FC236}">
                <a16:creationId xmlns:a16="http://schemas.microsoft.com/office/drawing/2014/main" id="{4AB916FE-E0A9-D185-C9F8-E4CAF7AC13AD}"/>
              </a:ext>
            </a:extLst>
          </p:cNvPr>
          <p:cNvSpPr txBox="1"/>
          <p:nvPr/>
        </p:nvSpPr>
        <p:spPr bwMode="auto">
          <a:xfrm>
            <a:off x="7103450" y="3211551"/>
            <a:ext cx="350769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b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br>
            <a:b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Median follow-up: 33.3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a:t>
            </a: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(range: 23.6-52.1)</a:t>
            </a:r>
          </a:p>
        </p:txBody>
      </p:sp>
      <p:sp>
        <p:nvSpPr>
          <p:cNvPr id="38" name="TextBox 37">
            <a:extLst>
              <a:ext uri="{FF2B5EF4-FFF2-40B4-BE49-F238E27FC236}">
                <a16:creationId xmlns:a16="http://schemas.microsoft.com/office/drawing/2014/main" id="{BC0351E6-1537-4948-7107-EC7A59D68AB7}"/>
              </a:ext>
            </a:extLst>
          </p:cNvPr>
          <p:cNvSpPr txBox="1"/>
          <p:nvPr/>
        </p:nvSpPr>
        <p:spPr bwMode="auto">
          <a:xfrm>
            <a:off x="7103450" y="1593715"/>
            <a:ext cx="34163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b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Median follow-up: 25.9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mo</a:t>
            </a: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(range: 0.0-58.6)</a:t>
            </a:r>
            <a:b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b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39" name="Freeform: Shape 360">
            <a:extLst>
              <a:ext uri="{FF2B5EF4-FFF2-40B4-BE49-F238E27FC236}">
                <a16:creationId xmlns:a16="http://schemas.microsoft.com/office/drawing/2014/main" id="{036058E7-775C-F0B9-FBA6-D051611954B5}"/>
              </a:ext>
            </a:extLst>
          </p:cNvPr>
          <p:cNvSpPr/>
          <p:nvPr/>
        </p:nvSpPr>
        <p:spPr bwMode="auto">
          <a:xfrm>
            <a:off x="7146997" y="4361055"/>
            <a:ext cx="2531206" cy="774024"/>
          </a:xfrm>
          <a:custGeom>
            <a:avLst/>
            <a:gdLst>
              <a:gd name="connsiteX0" fmla="*/ 0 w 4480264"/>
              <a:gd name="connsiteY0" fmla="*/ 0 h 1189608"/>
              <a:gd name="connsiteX1" fmla="*/ 68062 w 4480264"/>
              <a:gd name="connsiteY1" fmla="*/ 0 h 1189608"/>
              <a:gd name="connsiteX2" fmla="*/ 68062 w 4480264"/>
              <a:gd name="connsiteY2" fmla="*/ 32552 h 1189608"/>
              <a:gd name="connsiteX3" fmla="*/ 112450 w 4480264"/>
              <a:gd name="connsiteY3" fmla="*/ 32552 h 1189608"/>
              <a:gd name="connsiteX4" fmla="*/ 112450 w 4480264"/>
              <a:gd name="connsiteY4" fmla="*/ 65103 h 1189608"/>
              <a:gd name="connsiteX5" fmla="*/ 159798 w 4480264"/>
              <a:gd name="connsiteY5" fmla="*/ 65103 h 1189608"/>
              <a:gd name="connsiteX6" fmla="*/ 159798 w 4480264"/>
              <a:gd name="connsiteY6" fmla="*/ 94696 h 1189608"/>
              <a:gd name="connsiteX7" fmla="*/ 213064 w 4480264"/>
              <a:gd name="connsiteY7" fmla="*/ 94696 h 1189608"/>
              <a:gd name="connsiteX8" fmla="*/ 213064 w 4480264"/>
              <a:gd name="connsiteY8" fmla="*/ 133165 h 1189608"/>
              <a:gd name="connsiteX9" fmla="*/ 266330 w 4480264"/>
              <a:gd name="connsiteY9" fmla="*/ 133165 h 1189608"/>
              <a:gd name="connsiteX10" fmla="*/ 266330 w 4480264"/>
              <a:gd name="connsiteY10" fmla="*/ 159798 h 1189608"/>
              <a:gd name="connsiteX11" fmla="*/ 292963 w 4480264"/>
              <a:gd name="connsiteY11" fmla="*/ 159798 h 1189608"/>
              <a:gd name="connsiteX12" fmla="*/ 292963 w 4480264"/>
              <a:gd name="connsiteY12" fmla="*/ 198268 h 1189608"/>
              <a:gd name="connsiteX13" fmla="*/ 322555 w 4480264"/>
              <a:gd name="connsiteY13" fmla="*/ 198268 h 1189608"/>
              <a:gd name="connsiteX14" fmla="*/ 322555 w 4480264"/>
              <a:gd name="connsiteY14" fmla="*/ 218983 h 1189608"/>
              <a:gd name="connsiteX15" fmla="*/ 363984 w 4480264"/>
              <a:gd name="connsiteY15" fmla="*/ 218983 h 1189608"/>
              <a:gd name="connsiteX16" fmla="*/ 363984 w 4480264"/>
              <a:gd name="connsiteY16" fmla="*/ 245616 h 1189608"/>
              <a:gd name="connsiteX17" fmla="*/ 390617 w 4480264"/>
              <a:gd name="connsiteY17" fmla="*/ 245616 h 1189608"/>
              <a:gd name="connsiteX18" fmla="*/ 390617 w 4480264"/>
              <a:gd name="connsiteY18" fmla="*/ 266330 h 1189608"/>
              <a:gd name="connsiteX19" fmla="*/ 446842 w 4480264"/>
              <a:gd name="connsiteY19" fmla="*/ 266330 h 1189608"/>
              <a:gd name="connsiteX20" fmla="*/ 446842 w 4480264"/>
              <a:gd name="connsiteY20" fmla="*/ 287045 h 1189608"/>
              <a:gd name="connsiteX21" fmla="*/ 494190 w 4480264"/>
              <a:gd name="connsiteY21" fmla="*/ 287045 h 1189608"/>
              <a:gd name="connsiteX22" fmla="*/ 494190 w 4480264"/>
              <a:gd name="connsiteY22" fmla="*/ 307760 h 1189608"/>
              <a:gd name="connsiteX23" fmla="*/ 523782 w 4480264"/>
              <a:gd name="connsiteY23" fmla="*/ 307760 h 1189608"/>
              <a:gd name="connsiteX24" fmla="*/ 523782 w 4480264"/>
              <a:gd name="connsiteY24" fmla="*/ 337352 h 1189608"/>
              <a:gd name="connsiteX25" fmla="*/ 562252 w 4480264"/>
              <a:gd name="connsiteY25" fmla="*/ 337352 h 1189608"/>
              <a:gd name="connsiteX26" fmla="*/ 562252 w 4480264"/>
              <a:gd name="connsiteY26" fmla="*/ 375822 h 1189608"/>
              <a:gd name="connsiteX27" fmla="*/ 582967 w 4480264"/>
              <a:gd name="connsiteY27" fmla="*/ 375822 h 1189608"/>
              <a:gd name="connsiteX28" fmla="*/ 582967 w 4480264"/>
              <a:gd name="connsiteY28" fmla="*/ 417251 h 1189608"/>
              <a:gd name="connsiteX29" fmla="*/ 615518 w 4480264"/>
              <a:gd name="connsiteY29" fmla="*/ 417251 h 1189608"/>
              <a:gd name="connsiteX30" fmla="*/ 615518 w 4480264"/>
              <a:gd name="connsiteY30" fmla="*/ 455721 h 1189608"/>
              <a:gd name="connsiteX31" fmla="*/ 648070 w 4480264"/>
              <a:gd name="connsiteY31" fmla="*/ 455721 h 1189608"/>
              <a:gd name="connsiteX32" fmla="*/ 648070 w 4480264"/>
              <a:gd name="connsiteY32" fmla="*/ 476435 h 1189608"/>
              <a:gd name="connsiteX33" fmla="*/ 680621 w 4480264"/>
              <a:gd name="connsiteY33" fmla="*/ 476435 h 1189608"/>
              <a:gd name="connsiteX34" fmla="*/ 680621 w 4480264"/>
              <a:gd name="connsiteY34" fmla="*/ 476435 h 1189608"/>
              <a:gd name="connsiteX35" fmla="*/ 725009 w 4480264"/>
              <a:gd name="connsiteY35" fmla="*/ 476435 h 1189608"/>
              <a:gd name="connsiteX36" fmla="*/ 725009 w 4480264"/>
              <a:gd name="connsiteY36" fmla="*/ 529701 h 1189608"/>
              <a:gd name="connsiteX37" fmla="*/ 787153 w 4480264"/>
              <a:gd name="connsiteY37" fmla="*/ 529701 h 1189608"/>
              <a:gd name="connsiteX38" fmla="*/ 787153 w 4480264"/>
              <a:gd name="connsiteY38" fmla="*/ 529701 h 1189608"/>
              <a:gd name="connsiteX39" fmla="*/ 787153 w 4480264"/>
              <a:gd name="connsiteY39" fmla="*/ 550416 h 1189608"/>
              <a:gd name="connsiteX40" fmla="*/ 893685 w 4480264"/>
              <a:gd name="connsiteY40" fmla="*/ 550416 h 1189608"/>
              <a:gd name="connsiteX41" fmla="*/ 893685 w 4480264"/>
              <a:gd name="connsiteY41" fmla="*/ 591845 h 1189608"/>
              <a:gd name="connsiteX42" fmla="*/ 988380 w 4480264"/>
              <a:gd name="connsiteY42" fmla="*/ 591845 h 1189608"/>
              <a:gd name="connsiteX43" fmla="*/ 997258 w 4480264"/>
              <a:gd name="connsiteY43" fmla="*/ 600723 h 1189608"/>
              <a:gd name="connsiteX44" fmla="*/ 1029809 w 4480264"/>
              <a:gd name="connsiteY44" fmla="*/ 600723 h 1189608"/>
              <a:gd name="connsiteX45" fmla="*/ 1029809 w 4480264"/>
              <a:gd name="connsiteY45" fmla="*/ 621437 h 1189608"/>
              <a:gd name="connsiteX46" fmla="*/ 1080116 w 4480264"/>
              <a:gd name="connsiteY46" fmla="*/ 621437 h 1189608"/>
              <a:gd name="connsiteX47" fmla="*/ 1080116 w 4480264"/>
              <a:gd name="connsiteY47" fmla="*/ 636233 h 1189608"/>
              <a:gd name="connsiteX48" fmla="*/ 1121545 w 4480264"/>
              <a:gd name="connsiteY48" fmla="*/ 636233 h 1189608"/>
              <a:gd name="connsiteX49" fmla="*/ 1121545 w 4480264"/>
              <a:gd name="connsiteY49" fmla="*/ 698377 h 1189608"/>
              <a:gd name="connsiteX50" fmla="*/ 1171852 w 4480264"/>
              <a:gd name="connsiteY50" fmla="*/ 698377 h 1189608"/>
              <a:gd name="connsiteX51" fmla="*/ 1171852 w 4480264"/>
              <a:gd name="connsiteY51" fmla="*/ 739806 h 1189608"/>
              <a:gd name="connsiteX52" fmla="*/ 1340528 w 4480264"/>
              <a:gd name="connsiteY52" fmla="*/ 739806 h 1189608"/>
              <a:gd name="connsiteX53" fmla="*/ 1340528 w 4480264"/>
              <a:gd name="connsiteY53" fmla="*/ 739806 h 1189608"/>
              <a:gd name="connsiteX54" fmla="*/ 1340528 w 4480264"/>
              <a:gd name="connsiteY54" fmla="*/ 754602 h 1189608"/>
              <a:gd name="connsiteX55" fmla="*/ 1435223 w 4480264"/>
              <a:gd name="connsiteY55" fmla="*/ 754602 h 1189608"/>
              <a:gd name="connsiteX56" fmla="*/ 1435223 w 4480264"/>
              <a:gd name="connsiteY56" fmla="*/ 775317 h 1189608"/>
              <a:gd name="connsiteX57" fmla="*/ 1553592 w 4480264"/>
              <a:gd name="connsiteY57" fmla="*/ 775317 h 1189608"/>
              <a:gd name="connsiteX58" fmla="*/ 1553592 w 4480264"/>
              <a:gd name="connsiteY58" fmla="*/ 798991 h 1189608"/>
              <a:gd name="connsiteX59" fmla="*/ 1663083 w 4480264"/>
              <a:gd name="connsiteY59" fmla="*/ 798991 h 1189608"/>
              <a:gd name="connsiteX60" fmla="*/ 1663083 w 4480264"/>
              <a:gd name="connsiteY60" fmla="*/ 810828 h 1189608"/>
              <a:gd name="connsiteX61" fmla="*/ 1707472 w 4480264"/>
              <a:gd name="connsiteY61" fmla="*/ 810828 h 1189608"/>
              <a:gd name="connsiteX62" fmla="*/ 1707472 w 4480264"/>
              <a:gd name="connsiteY62" fmla="*/ 843379 h 1189608"/>
              <a:gd name="connsiteX63" fmla="*/ 1740023 w 4480264"/>
              <a:gd name="connsiteY63" fmla="*/ 843379 h 1189608"/>
              <a:gd name="connsiteX64" fmla="*/ 1740023 w 4480264"/>
              <a:gd name="connsiteY64" fmla="*/ 858175 h 1189608"/>
              <a:gd name="connsiteX65" fmla="*/ 1778493 w 4480264"/>
              <a:gd name="connsiteY65" fmla="*/ 858175 h 1189608"/>
              <a:gd name="connsiteX66" fmla="*/ 1778493 w 4480264"/>
              <a:gd name="connsiteY66" fmla="*/ 870012 h 1189608"/>
              <a:gd name="connsiteX67" fmla="*/ 1899821 w 4480264"/>
              <a:gd name="connsiteY67" fmla="*/ 870012 h 1189608"/>
              <a:gd name="connsiteX68" fmla="*/ 1885025 w 4480264"/>
              <a:gd name="connsiteY68" fmla="*/ 870012 h 1189608"/>
              <a:gd name="connsiteX69" fmla="*/ 1979720 w 4480264"/>
              <a:gd name="connsiteY69" fmla="*/ 870012 h 1189608"/>
              <a:gd name="connsiteX70" fmla="*/ 1979720 w 4480264"/>
              <a:gd name="connsiteY70" fmla="*/ 893686 h 1189608"/>
              <a:gd name="connsiteX71" fmla="*/ 2032986 w 4480264"/>
              <a:gd name="connsiteY71" fmla="*/ 893686 h 1189608"/>
              <a:gd name="connsiteX72" fmla="*/ 2032986 w 4480264"/>
              <a:gd name="connsiteY72" fmla="*/ 908482 h 1189608"/>
              <a:gd name="connsiteX73" fmla="*/ 2056660 w 4480264"/>
              <a:gd name="connsiteY73" fmla="*/ 908482 h 1189608"/>
              <a:gd name="connsiteX74" fmla="*/ 2056660 w 4480264"/>
              <a:gd name="connsiteY74" fmla="*/ 935115 h 1189608"/>
              <a:gd name="connsiteX75" fmla="*/ 2157274 w 4480264"/>
              <a:gd name="connsiteY75" fmla="*/ 935115 h 1189608"/>
              <a:gd name="connsiteX76" fmla="*/ 2157274 w 4480264"/>
              <a:gd name="connsiteY76" fmla="*/ 943993 h 1189608"/>
              <a:gd name="connsiteX77" fmla="*/ 2231254 w 4480264"/>
              <a:gd name="connsiteY77" fmla="*/ 943993 h 1189608"/>
              <a:gd name="connsiteX78" fmla="*/ 2231254 w 4480264"/>
              <a:gd name="connsiteY78" fmla="*/ 949911 h 1189608"/>
              <a:gd name="connsiteX79" fmla="*/ 2305235 w 4480264"/>
              <a:gd name="connsiteY79" fmla="*/ 949911 h 1189608"/>
              <a:gd name="connsiteX80" fmla="*/ 2305235 w 4480264"/>
              <a:gd name="connsiteY80" fmla="*/ 964707 h 1189608"/>
              <a:gd name="connsiteX81" fmla="*/ 2453196 w 4480264"/>
              <a:gd name="connsiteY81" fmla="*/ 964707 h 1189608"/>
              <a:gd name="connsiteX82" fmla="*/ 2473910 w 4480264"/>
              <a:gd name="connsiteY82" fmla="*/ 985421 h 1189608"/>
              <a:gd name="connsiteX83" fmla="*/ 2541973 w 4480264"/>
              <a:gd name="connsiteY83" fmla="*/ 985421 h 1189608"/>
              <a:gd name="connsiteX84" fmla="*/ 2541973 w 4480264"/>
              <a:gd name="connsiteY84" fmla="*/ 1000218 h 1189608"/>
              <a:gd name="connsiteX85" fmla="*/ 2565646 w 4480264"/>
              <a:gd name="connsiteY85" fmla="*/ 1000218 h 1189608"/>
              <a:gd name="connsiteX86" fmla="*/ 2565646 w 4480264"/>
              <a:gd name="connsiteY86" fmla="*/ 1015014 h 1189608"/>
              <a:gd name="connsiteX87" fmla="*/ 2648505 w 4480264"/>
              <a:gd name="connsiteY87" fmla="*/ 1015014 h 1189608"/>
              <a:gd name="connsiteX88" fmla="*/ 2648505 w 4480264"/>
              <a:gd name="connsiteY88" fmla="*/ 1015014 h 1189608"/>
              <a:gd name="connsiteX89" fmla="*/ 2675138 w 4480264"/>
              <a:gd name="connsiteY89" fmla="*/ 1015014 h 1189608"/>
              <a:gd name="connsiteX90" fmla="*/ 2675138 w 4480264"/>
              <a:gd name="connsiteY90" fmla="*/ 1029810 h 1189608"/>
              <a:gd name="connsiteX91" fmla="*/ 2926672 w 4480264"/>
              <a:gd name="connsiteY91" fmla="*/ 1029810 h 1189608"/>
              <a:gd name="connsiteX92" fmla="*/ 2926672 w 4480264"/>
              <a:gd name="connsiteY92" fmla="*/ 1029810 h 1189608"/>
              <a:gd name="connsiteX93" fmla="*/ 2926672 w 4480264"/>
              <a:gd name="connsiteY93" fmla="*/ 1041647 h 1189608"/>
              <a:gd name="connsiteX94" fmla="*/ 2985856 w 4480264"/>
              <a:gd name="connsiteY94" fmla="*/ 1041647 h 1189608"/>
              <a:gd name="connsiteX95" fmla="*/ 2985856 w 4480264"/>
              <a:gd name="connsiteY95" fmla="*/ 1056443 h 1189608"/>
              <a:gd name="connsiteX96" fmla="*/ 3065755 w 4480264"/>
              <a:gd name="connsiteY96" fmla="*/ 1056443 h 1189608"/>
              <a:gd name="connsiteX97" fmla="*/ 3065755 w 4480264"/>
              <a:gd name="connsiteY97" fmla="*/ 1077158 h 1189608"/>
              <a:gd name="connsiteX98" fmla="*/ 3089429 w 4480264"/>
              <a:gd name="connsiteY98" fmla="*/ 1077158 h 1189608"/>
              <a:gd name="connsiteX99" fmla="*/ 3089429 w 4480264"/>
              <a:gd name="connsiteY99" fmla="*/ 1086035 h 1189608"/>
              <a:gd name="connsiteX100" fmla="*/ 3130858 w 4480264"/>
              <a:gd name="connsiteY100" fmla="*/ 1086035 h 1189608"/>
              <a:gd name="connsiteX101" fmla="*/ 3136776 w 4480264"/>
              <a:gd name="connsiteY101" fmla="*/ 1091953 h 1189608"/>
              <a:gd name="connsiteX102" fmla="*/ 3696070 w 4480264"/>
              <a:gd name="connsiteY102" fmla="*/ 1091953 h 1189608"/>
              <a:gd name="connsiteX103" fmla="*/ 3696070 w 4480264"/>
              <a:gd name="connsiteY103" fmla="*/ 1124505 h 1189608"/>
              <a:gd name="connsiteX104" fmla="*/ 3719743 w 4480264"/>
              <a:gd name="connsiteY104" fmla="*/ 1124505 h 1189608"/>
              <a:gd name="connsiteX105" fmla="*/ 3719743 w 4480264"/>
              <a:gd name="connsiteY105" fmla="*/ 1154097 h 1189608"/>
              <a:gd name="connsiteX106" fmla="*/ 4000870 w 4480264"/>
              <a:gd name="connsiteY106" fmla="*/ 1154097 h 1189608"/>
              <a:gd name="connsiteX107" fmla="*/ 4000870 w 4480264"/>
              <a:gd name="connsiteY107" fmla="*/ 1189608 h 1189608"/>
              <a:gd name="connsiteX108" fmla="*/ 4480264 w 4480264"/>
              <a:gd name="connsiteY108" fmla="*/ 1189608 h 11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4480264" h="1189608">
                <a:moveTo>
                  <a:pt x="0" y="0"/>
                </a:moveTo>
                <a:lnTo>
                  <a:pt x="68062" y="0"/>
                </a:lnTo>
                <a:lnTo>
                  <a:pt x="68062" y="32552"/>
                </a:lnTo>
                <a:lnTo>
                  <a:pt x="112450" y="32552"/>
                </a:lnTo>
                <a:lnTo>
                  <a:pt x="112450" y="65103"/>
                </a:lnTo>
                <a:lnTo>
                  <a:pt x="159798" y="65103"/>
                </a:lnTo>
                <a:lnTo>
                  <a:pt x="159798" y="94696"/>
                </a:lnTo>
                <a:lnTo>
                  <a:pt x="213064" y="94696"/>
                </a:lnTo>
                <a:lnTo>
                  <a:pt x="213064" y="133165"/>
                </a:lnTo>
                <a:lnTo>
                  <a:pt x="266330" y="133165"/>
                </a:lnTo>
                <a:lnTo>
                  <a:pt x="266330" y="159798"/>
                </a:lnTo>
                <a:lnTo>
                  <a:pt x="292963" y="159798"/>
                </a:lnTo>
                <a:lnTo>
                  <a:pt x="292963" y="198268"/>
                </a:lnTo>
                <a:lnTo>
                  <a:pt x="322555" y="198268"/>
                </a:lnTo>
                <a:lnTo>
                  <a:pt x="322555" y="218983"/>
                </a:lnTo>
                <a:lnTo>
                  <a:pt x="363984" y="218983"/>
                </a:lnTo>
                <a:lnTo>
                  <a:pt x="363984" y="245616"/>
                </a:lnTo>
                <a:lnTo>
                  <a:pt x="390617" y="245616"/>
                </a:lnTo>
                <a:lnTo>
                  <a:pt x="390617" y="266330"/>
                </a:lnTo>
                <a:lnTo>
                  <a:pt x="446842" y="266330"/>
                </a:lnTo>
                <a:lnTo>
                  <a:pt x="446842" y="287045"/>
                </a:lnTo>
                <a:lnTo>
                  <a:pt x="494190" y="287045"/>
                </a:lnTo>
                <a:lnTo>
                  <a:pt x="494190" y="307760"/>
                </a:lnTo>
                <a:lnTo>
                  <a:pt x="523782" y="307760"/>
                </a:lnTo>
                <a:lnTo>
                  <a:pt x="523782" y="337352"/>
                </a:lnTo>
                <a:lnTo>
                  <a:pt x="562252" y="337352"/>
                </a:lnTo>
                <a:lnTo>
                  <a:pt x="562252" y="375822"/>
                </a:lnTo>
                <a:lnTo>
                  <a:pt x="582967" y="375822"/>
                </a:lnTo>
                <a:lnTo>
                  <a:pt x="582967" y="417251"/>
                </a:lnTo>
                <a:lnTo>
                  <a:pt x="615518" y="417251"/>
                </a:lnTo>
                <a:lnTo>
                  <a:pt x="615518" y="455721"/>
                </a:lnTo>
                <a:lnTo>
                  <a:pt x="648070" y="455721"/>
                </a:lnTo>
                <a:lnTo>
                  <a:pt x="648070" y="476435"/>
                </a:lnTo>
                <a:lnTo>
                  <a:pt x="680621" y="476435"/>
                </a:lnTo>
                <a:lnTo>
                  <a:pt x="680621" y="476435"/>
                </a:lnTo>
                <a:lnTo>
                  <a:pt x="725009" y="476435"/>
                </a:lnTo>
                <a:lnTo>
                  <a:pt x="725009" y="529701"/>
                </a:lnTo>
                <a:lnTo>
                  <a:pt x="787153" y="529701"/>
                </a:lnTo>
                <a:lnTo>
                  <a:pt x="787153" y="529701"/>
                </a:lnTo>
                <a:lnTo>
                  <a:pt x="787153" y="550416"/>
                </a:lnTo>
                <a:lnTo>
                  <a:pt x="893685" y="550416"/>
                </a:lnTo>
                <a:lnTo>
                  <a:pt x="893685" y="591845"/>
                </a:lnTo>
                <a:lnTo>
                  <a:pt x="988380" y="591845"/>
                </a:lnTo>
                <a:lnTo>
                  <a:pt x="997258" y="600723"/>
                </a:lnTo>
                <a:lnTo>
                  <a:pt x="1029809" y="600723"/>
                </a:lnTo>
                <a:lnTo>
                  <a:pt x="1029809" y="621437"/>
                </a:lnTo>
                <a:lnTo>
                  <a:pt x="1080116" y="621437"/>
                </a:lnTo>
                <a:lnTo>
                  <a:pt x="1080116" y="636233"/>
                </a:lnTo>
                <a:lnTo>
                  <a:pt x="1121545" y="636233"/>
                </a:lnTo>
                <a:lnTo>
                  <a:pt x="1121545" y="698377"/>
                </a:lnTo>
                <a:lnTo>
                  <a:pt x="1171852" y="698377"/>
                </a:lnTo>
                <a:lnTo>
                  <a:pt x="1171852" y="739806"/>
                </a:lnTo>
                <a:lnTo>
                  <a:pt x="1340528" y="739806"/>
                </a:lnTo>
                <a:lnTo>
                  <a:pt x="1340528" y="739806"/>
                </a:lnTo>
                <a:lnTo>
                  <a:pt x="1340528" y="754602"/>
                </a:lnTo>
                <a:lnTo>
                  <a:pt x="1435223" y="754602"/>
                </a:lnTo>
                <a:lnTo>
                  <a:pt x="1435223" y="775317"/>
                </a:lnTo>
                <a:lnTo>
                  <a:pt x="1553592" y="775317"/>
                </a:lnTo>
                <a:lnTo>
                  <a:pt x="1553592" y="798991"/>
                </a:lnTo>
                <a:lnTo>
                  <a:pt x="1663083" y="798991"/>
                </a:lnTo>
                <a:lnTo>
                  <a:pt x="1663083" y="810828"/>
                </a:lnTo>
                <a:lnTo>
                  <a:pt x="1707472" y="810828"/>
                </a:lnTo>
                <a:lnTo>
                  <a:pt x="1707472" y="843379"/>
                </a:lnTo>
                <a:lnTo>
                  <a:pt x="1740023" y="843379"/>
                </a:lnTo>
                <a:lnTo>
                  <a:pt x="1740023" y="858175"/>
                </a:lnTo>
                <a:lnTo>
                  <a:pt x="1778493" y="858175"/>
                </a:lnTo>
                <a:lnTo>
                  <a:pt x="1778493" y="870012"/>
                </a:lnTo>
                <a:lnTo>
                  <a:pt x="1899821" y="870012"/>
                </a:lnTo>
                <a:lnTo>
                  <a:pt x="1885025" y="870012"/>
                </a:lnTo>
                <a:lnTo>
                  <a:pt x="1979720" y="870012"/>
                </a:lnTo>
                <a:lnTo>
                  <a:pt x="1979720" y="893686"/>
                </a:lnTo>
                <a:lnTo>
                  <a:pt x="2032986" y="893686"/>
                </a:lnTo>
                <a:lnTo>
                  <a:pt x="2032986" y="908482"/>
                </a:lnTo>
                <a:lnTo>
                  <a:pt x="2056660" y="908482"/>
                </a:lnTo>
                <a:lnTo>
                  <a:pt x="2056660" y="935115"/>
                </a:lnTo>
                <a:lnTo>
                  <a:pt x="2157274" y="935115"/>
                </a:lnTo>
                <a:lnTo>
                  <a:pt x="2157274" y="943993"/>
                </a:lnTo>
                <a:lnTo>
                  <a:pt x="2231254" y="943993"/>
                </a:lnTo>
                <a:lnTo>
                  <a:pt x="2231254" y="949911"/>
                </a:lnTo>
                <a:lnTo>
                  <a:pt x="2305235" y="949911"/>
                </a:lnTo>
                <a:lnTo>
                  <a:pt x="2305235" y="964707"/>
                </a:lnTo>
                <a:lnTo>
                  <a:pt x="2453196" y="964707"/>
                </a:lnTo>
                <a:lnTo>
                  <a:pt x="2473910" y="985421"/>
                </a:lnTo>
                <a:lnTo>
                  <a:pt x="2541973" y="985421"/>
                </a:lnTo>
                <a:lnTo>
                  <a:pt x="2541973" y="1000218"/>
                </a:lnTo>
                <a:lnTo>
                  <a:pt x="2565646" y="1000218"/>
                </a:lnTo>
                <a:lnTo>
                  <a:pt x="2565646" y="1015014"/>
                </a:lnTo>
                <a:lnTo>
                  <a:pt x="2648505" y="1015014"/>
                </a:lnTo>
                <a:lnTo>
                  <a:pt x="2648505" y="1015014"/>
                </a:lnTo>
                <a:lnTo>
                  <a:pt x="2675138" y="1015014"/>
                </a:lnTo>
                <a:lnTo>
                  <a:pt x="2675138" y="1029810"/>
                </a:lnTo>
                <a:lnTo>
                  <a:pt x="2926672" y="1029810"/>
                </a:lnTo>
                <a:lnTo>
                  <a:pt x="2926672" y="1029810"/>
                </a:lnTo>
                <a:lnTo>
                  <a:pt x="2926672" y="1041647"/>
                </a:lnTo>
                <a:lnTo>
                  <a:pt x="2985856" y="1041647"/>
                </a:lnTo>
                <a:lnTo>
                  <a:pt x="2985856" y="1056443"/>
                </a:lnTo>
                <a:lnTo>
                  <a:pt x="3065755" y="1056443"/>
                </a:lnTo>
                <a:lnTo>
                  <a:pt x="3065755" y="1077158"/>
                </a:lnTo>
                <a:lnTo>
                  <a:pt x="3089429" y="1077158"/>
                </a:lnTo>
                <a:lnTo>
                  <a:pt x="3089429" y="1086035"/>
                </a:lnTo>
                <a:lnTo>
                  <a:pt x="3130858" y="1086035"/>
                </a:lnTo>
                <a:lnTo>
                  <a:pt x="3136776" y="1091953"/>
                </a:lnTo>
                <a:lnTo>
                  <a:pt x="3696070" y="1091953"/>
                </a:lnTo>
                <a:lnTo>
                  <a:pt x="3696070" y="1124505"/>
                </a:lnTo>
                <a:lnTo>
                  <a:pt x="3719743" y="1124505"/>
                </a:lnTo>
                <a:lnTo>
                  <a:pt x="3719743" y="1154097"/>
                </a:lnTo>
                <a:lnTo>
                  <a:pt x="4000870" y="1154097"/>
                </a:lnTo>
                <a:lnTo>
                  <a:pt x="4000870" y="1189608"/>
                </a:lnTo>
                <a:lnTo>
                  <a:pt x="4480264" y="1189608"/>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 name="Freeform: Shape 361">
            <a:extLst>
              <a:ext uri="{FF2B5EF4-FFF2-40B4-BE49-F238E27FC236}">
                <a16:creationId xmlns:a16="http://schemas.microsoft.com/office/drawing/2014/main" id="{86C67F21-5888-0F43-14AA-C77A3A59AECC}"/>
              </a:ext>
            </a:extLst>
          </p:cNvPr>
          <p:cNvSpPr/>
          <p:nvPr/>
        </p:nvSpPr>
        <p:spPr bwMode="auto">
          <a:xfrm>
            <a:off x="7161197" y="4334717"/>
            <a:ext cx="2708245" cy="1171880"/>
          </a:xfrm>
          <a:custGeom>
            <a:avLst/>
            <a:gdLst>
              <a:gd name="connsiteX0" fmla="*/ 0 w 4776187"/>
              <a:gd name="connsiteY0" fmla="*/ 0 h 1742983"/>
              <a:gd name="connsiteX1" fmla="*/ 50307 w 4776187"/>
              <a:gd name="connsiteY1" fmla="*/ 0 h 1742983"/>
              <a:gd name="connsiteX2" fmla="*/ 50307 w 4776187"/>
              <a:gd name="connsiteY2" fmla="*/ 20715 h 1742983"/>
              <a:gd name="connsiteX3" fmla="*/ 97655 w 4776187"/>
              <a:gd name="connsiteY3" fmla="*/ 20715 h 1742983"/>
              <a:gd name="connsiteX4" fmla="*/ 97655 w 4776187"/>
              <a:gd name="connsiteY4" fmla="*/ 73981 h 1742983"/>
              <a:gd name="connsiteX5" fmla="*/ 189390 w 4776187"/>
              <a:gd name="connsiteY5" fmla="*/ 73981 h 1742983"/>
              <a:gd name="connsiteX6" fmla="*/ 189390 w 4776187"/>
              <a:gd name="connsiteY6" fmla="*/ 112451 h 1742983"/>
              <a:gd name="connsiteX7" fmla="*/ 230820 w 4776187"/>
              <a:gd name="connsiteY7" fmla="*/ 112451 h 1742983"/>
              <a:gd name="connsiteX8" fmla="*/ 230820 w 4776187"/>
              <a:gd name="connsiteY8" fmla="*/ 168676 h 1742983"/>
              <a:gd name="connsiteX9" fmla="*/ 263371 w 4776187"/>
              <a:gd name="connsiteY9" fmla="*/ 168676 h 1742983"/>
              <a:gd name="connsiteX10" fmla="*/ 263371 w 4776187"/>
              <a:gd name="connsiteY10" fmla="*/ 192350 h 1742983"/>
              <a:gd name="connsiteX11" fmla="*/ 295923 w 4776187"/>
              <a:gd name="connsiteY11" fmla="*/ 192350 h 1742983"/>
              <a:gd name="connsiteX12" fmla="*/ 295923 w 4776187"/>
              <a:gd name="connsiteY12" fmla="*/ 239697 h 1742983"/>
              <a:gd name="connsiteX13" fmla="*/ 325515 w 4776187"/>
              <a:gd name="connsiteY13" fmla="*/ 239697 h 1742983"/>
              <a:gd name="connsiteX14" fmla="*/ 325515 w 4776187"/>
              <a:gd name="connsiteY14" fmla="*/ 292964 h 1742983"/>
              <a:gd name="connsiteX15" fmla="*/ 358066 w 4776187"/>
              <a:gd name="connsiteY15" fmla="*/ 292964 h 1742983"/>
              <a:gd name="connsiteX16" fmla="*/ 358066 w 4776187"/>
              <a:gd name="connsiteY16" fmla="*/ 346230 h 1742983"/>
              <a:gd name="connsiteX17" fmla="*/ 396536 w 4776187"/>
              <a:gd name="connsiteY17" fmla="*/ 346230 h 1742983"/>
              <a:gd name="connsiteX18" fmla="*/ 396536 w 4776187"/>
              <a:gd name="connsiteY18" fmla="*/ 408373 h 1742983"/>
              <a:gd name="connsiteX19" fmla="*/ 455721 w 4776187"/>
              <a:gd name="connsiteY19" fmla="*/ 408373 h 1742983"/>
              <a:gd name="connsiteX20" fmla="*/ 455721 w 4776187"/>
              <a:gd name="connsiteY20" fmla="*/ 467558 h 1742983"/>
              <a:gd name="connsiteX21" fmla="*/ 479394 w 4776187"/>
              <a:gd name="connsiteY21" fmla="*/ 467558 h 1742983"/>
              <a:gd name="connsiteX22" fmla="*/ 479394 w 4776187"/>
              <a:gd name="connsiteY22" fmla="*/ 491231 h 1742983"/>
              <a:gd name="connsiteX23" fmla="*/ 511946 w 4776187"/>
              <a:gd name="connsiteY23" fmla="*/ 491231 h 1742983"/>
              <a:gd name="connsiteX24" fmla="*/ 511946 w 4776187"/>
              <a:gd name="connsiteY24" fmla="*/ 520824 h 1742983"/>
              <a:gd name="connsiteX25" fmla="*/ 559293 w 4776187"/>
              <a:gd name="connsiteY25" fmla="*/ 520824 h 1742983"/>
              <a:gd name="connsiteX26" fmla="*/ 559293 w 4776187"/>
              <a:gd name="connsiteY26" fmla="*/ 568171 h 1742983"/>
              <a:gd name="connsiteX27" fmla="*/ 606641 w 4776187"/>
              <a:gd name="connsiteY27" fmla="*/ 568171 h 1742983"/>
              <a:gd name="connsiteX28" fmla="*/ 606641 w 4776187"/>
              <a:gd name="connsiteY28" fmla="*/ 600723 h 1742983"/>
              <a:gd name="connsiteX29" fmla="*/ 656948 w 4776187"/>
              <a:gd name="connsiteY29" fmla="*/ 600723 h 1742983"/>
              <a:gd name="connsiteX30" fmla="*/ 656948 w 4776187"/>
              <a:gd name="connsiteY30" fmla="*/ 627356 h 1742983"/>
              <a:gd name="connsiteX31" fmla="*/ 656948 w 4776187"/>
              <a:gd name="connsiteY31" fmla="*/ 627356 h 1742983"/>
              <a:gd name="connsiteX32" fmla="*/ 674703 w 4776187"/>
              <a:gd name="connsiteY32" fmla="*/ 645111 h 1742983"/>
              <a:gd name="connsiteX33" fmla="*/ 722051 w 4776187"/>
              <a:gd name="connsiteY33" fmla="*/ 645111 h 1742983"/>
              <a:gd name="connsiteX34" fmla="*/ 722051 w 4776187"/>
              <a:gd name="connsiteY34" fmla="*/ 695418 h 1742983"/>
              <a:gd name="connsiteX35" fmla="*/ 816746 w 4776187"/>
              <a:gd name="connsiteY35" fmla="*/ 695418 h 1742983"/>
              <a:gd name="connsiteX36" fmla="*/ 816746 w 4776187"/>
              <a:gd name="connsiteY36" fmla="*/ 745725 h 1742983"/>
              <a:gd name="connsiteX37" fmla="*/ 867053 w 4776187"/>
              <a:gd name="connsiteY37" fmla="*/ 745725 h 1742983"/>
              <a:gd name="connsiteX38" fmla="*/ 867053 w 4776187"/>
              <a:gd name="connsiteY38" fmla="*/ 819705 h 1742983"/>
              <a:gd name="connsiteX39" fmla="*/ 890726 w 4776187"/>
              <a:gd name="connsiteY39" fmla="*/ 819705 h 1742983"/>
              <a:gd name="connsiteX40" fmla="*/ 890726 w 4776187"/>
              <a:gd name="connsiteY40" fmla="*/ 864094 h 1742983"/>
              <a:gd name="connsiteX41" fmla="*/ 926237 w 4776187"/>
              <a:gd name="connsiteY41" fmla="*/ 864094 h 1742983"/>
              <a:gd name="connsiteX42" fmla="*/ 926237 w 4776187"/>
              <a:gd name="connsiteY42" fmla="*/ 893686 h 1742983"/>
              <a:gd name="connsiteX43" fmla="*/ 1041647 w 4776187"/>
              <a:gd name="connsiteY43" fmla="*/ 893686 h 1742983"/>
              <a:gd name="connsiteX44" fmla="*/ 1041647 w 4776187"/>
              <a:gd name="connsiteY44" fmla="*/ 926237 h 1742983"/>
              <a:gd name="connsiteX45" fmla="*/ 1088994 w 4776187"/>
              <a:gd name="connsiteY45" fmla="*/ 926237 h 1742983"/>
              <a:gd name="connsiteX46" fmla="*/ 1088994 w 4776187"/>
              <a:gd name="connsiteY46" fmla="*/ 976544 h 1742983"/>
              <a:gd name="connsiteX47" fmla="*/ 1130423 w 4776187"/>
              <a:gd name="connsiteY47" fmla="*/ 976544 h 1742983"/>
              <a:gd name="connsiteX48" fmla="*/ 1130423 w 4776187"/>
              <a:gd name="connsiteY48" fmla="*/ 1009096 h 1742983"/>
              <a:gd name="connsiteX49" fmla="*/ 1192567 w 4776187"/>
              <a:gd name="connsiteY49" fmla="*/ 1009096 h 1742983"/>
              <a:gd name="connsiteX50" fmla="*/ 1192567 w 4776187"/>
              <a:gd name="connsiteY50" fmla="*/ 1059402 h 1742983"/>
              <a:gd name="connsiteX51" fmla="*/ 1225119 w 4776187"/>
              <a:gd name="connsiteY51" fmla="*/ 1059402 h 1742983"/>
              <a:gd name="connsiteX52" fmla="*/ 1225119 w 4776187"/>
              <a:gd name="connsiteY52" fmla="*/ 1059402 h 1742983"/>
              <a:gd name="connsiteX53" fmla="*/ 1281344 w 4776187"/>
              <a:gd name="connsiteY53" fmla="*/ 1059402 h 1742983"/>
              <a:gd name="connsiteX54" fmla="*/ 1281344 w 4776187"/>
              <a:gd name="connsiteY54" fmla="*/ 1080117 h 1742983"/>
              <a:gd name="connsiteX55" fmla="*/ 1384917 w 4776187"/>
              <a:gd name="connsiteY55" fmla="*/ 1080117 h 1742983"/>
              <a:gd name="connsiteX56" fmla="*/ 1384917 w 4776187"/>
              <a:gd name="connsiteY56" fmla="*/ 1103791 h 1742983"/>
              <a:gd name="connsiteX57" fmla="*/ 1429305 w 4776187"/>
              <a:gd name="connsiteY57" fmla="*/ 1103791 h 1742983"/>
              <a:gd name="connsiteX58" fmla="*/ 1429305 w 4776187"/>
              <a:gd name="connsiteY58" fmla="*/ 1139301 h 1742983"/>
              <a:gd name="connsiteX59" fmla="*/ 1497367 w 4776187"/>
              <a:gd name="connsiteY59" fmla="*/ 1139301 h 1742983"/>
              <a:gd name="connsiteX60" fmla="*/ 1497367 w 4776187"/>
              <a:gd name="connsiteY60" fmla="*/ 1160016 h 1742983"/>
              <a:gd name="connsiteX61" fmla="*/ 1589103 w 4776187"/>
              <a:gd name="connsiteY61" fmla="*/ 1160016 h 1742983"/>
              <a:gd name="connsiteX62" fmla="*/ 1589103 w 4776187"/>
              <a:gd name="connsiteY62" fmla="*/ 1180730 h 1742983"/>
              <a:gd name="connsiteX63" fmla="*/ 1651247 w 4776187"/>
              <a:gd name="connsiteY63" fmla="*/ 1180730 h 1742983"/>
              <a:gd name="connsiteX64" fmla="*/ 1651247 w 4776187"/>
              <a:gd name="connsiteY64" fmla="*/ 1204404 h 1742983"/>
              <a:gd name="connsiteX65" fmla="*/ 1710431 w 4776187"/>
              <a:gd name="connsiteY65" fmla="*/ 1204404 h 1742983"/>
              <a:gd name="connsiteX66" fmla="*/ 1710431 w 4776187"/>
              <a:gd name="connsiteY66" fmla="*/ 1248793 h 1742983"/>
              <a:gd name="connsiteX67" fmla="*/ 1737064 w 4776187"/>
              <a:gd name="connsiteY67" fmla="*/ 1248793 h 1742983"/>
              <a:gd name="connsiteX68" fmla="*/ 1737064 w 4776187"/>
              <a:gd name="connsiteY68" fmla="*/ 1290222 h 1742983"/>
              <a:gd name="connsiteX69" fmla="*/ 1781453 w 4776187"/>
              <a:gd name="connsiteY69" fmla="*/ 1290222 h 1742983"/>
              <a:gd name="connsiteX70" fmla="*/ 1781453 w 4776187"/>
              <a:gd name="connsiteY70" fmla="*/ 1305018 h 1742983"/>
              <a:gd name="connsiteX71" fmla="*/ 1852474 w 4776187"/>
              <a:gd name="connsiteY71" fmla="*/ 1305018 h 1742983"/>
              <a:gd name="connsiteX72" fmla="*/ 1852474 w 4776187"/>
              <a:gd name="connsiteY72" fmla="*/ 1319814 h 1742983"/>
              <a:gd name="connsiteX73" fmla="*/ 1976761 w 4776187"/>
              <a:gd name="connsiteY73" fmla="*/ 1319814 h 1742983"/>
              <a:gd name="connsiteX74" fmla="*/ 1976761 w 4776187"/>
              <a:gd name="connsiteY74" fmla="*/ 1358284 h 1742983"/>
              <a:gd name="connsiteX75" fmla="*/ 2243091 w 4776187"/>
              <a:gd name="connsiteY75" fmla="*/ 1358284 h 1742983"/>
              <a:gd name="connsiteX76" fmla="*/ 2243091 w 4776187"/>
              <a:gd name="connsiteY76" fmla="*/ 1384917 h 1742983"/>
              <a:gd name="connsiteX77" fmla="*/ 2325950 w 4776187"/>
              <a:gd name="connsiteY77" fmla="*/ 1384917 h 1742983"/>
              <a:gd name="connsiteX78" fmla="*/ 2325950 w 4776187"/>
              <a:gd name="connsiteY78" fmla="*/ 1399713 h 1742983"/>
              <a:gd name="connsiteX79" fmla="*/ 2485748 w 4776187"/>
              <a:gd name="connsiteY79" fmla="*/ 1399713 h 1742983"/>
              <a:gd name="connsiteX80" fmla="*/ 2485748 w 4776187"/>
              <a:gd name="connsiteY80" fmla="*/ 1423387 h 1742983"/>
              <a:gd name="connsiteX81" fmla="*/ 2515340 w 4776187"/>
              <a:gd name="connsiteY81" fmla="*/ 1423387 h 1742983"/>
              <a:gd name="connsiteX82" fmla="*/ 2586361 w 4776187"/>
              <a:gd name="connsiteY82" fmla="*/ 1423387 h 1742983"/>
              <a:gd name="connsiteX83" fmla="*/ 2586361 w 4776187"/>
              <a:gd name="connsiteY83" fmla="*/ 1467775 h 1742983"/>
              <a:gd name="connsiteX84" fmla="*/ 2654423 w 4776187"/>
              <a:gd name="connsiteY84" fmla="*/ 1467775 h 1742983"/>
              <a:gd name="connsiteX85" fmla="*/ 2870447 w 4776187"/>
              <a:gd name="connsiteY85" fmla="*/ 1467775 h 1742983"/>
              <a:gd name="connsiteX86" fmla="*/ 2885243 w 4776187"/>
              <a:gd name="connsiteY86" fmla="*/ 1467775 h 1742983"/>
              <a:gd name="connsiteX87" fmla="*/ 3012490 w 4776187"/>
              <a:gd name="connsiteY87" fmla="*/ 1467775 h 1742983"/>
              <a:gd name="connsiteX88" fmla="*/ 3012490 w 4776187"/>
              <a:gd name="connsiteY88" fmla="*/ 1497367 h 1742983"/>
              <a:gd name="connsiteX89" fmla="*/ 3050959 w 4776187"/>
              <a:gd name="connsiteY89" fmla="*/ 1497367 h 1742983"/>
              <a:gd name="connsiteX90" fmla="*/ 3050959 w 4776187"/>
              <a:gd name="connsiteY90" fmla="*/ 1535837 h 1742983"/>
              <a:gd name="connsiteX91" fmla="*/ 3071674 w 4776187"/>
              <a:gd name="connsiteY91" fmla="*/ 1535837 h 1742983"/>
              <a:gd name="connsiteX92" fmla="*/ 3071674 w 4776187"/>
              <a:gd name="connsiteY92" fmla="*/ 1550633 h 1742983"/>
              <a:gd name="connsiteX93" fmla="*/ 3400148 w 4776187"/>
              <a:gd name="connsiteY93" fmla="*/ 1550633 h 1742983"/>
              <a:gd name="connsiteX94" fmla="*/ 3400148 w 4776187"/>
              <a:gd name="connsiteY94" fmla="*/ 1574307 h 1742983"/>
              <a:gd name="connsiteX95" fmla="*/ 3568823 w 4776187"/>
              <a:gd name="connsiteY95" fmla="*/ 1574307 h 1742983"/>
              <a:gd name="connsiteX96" fmla="*/ 3568823 w 4776187"/>
              <a:gd name="connsiteY96" fmla="*/ 1603899 h 1742983"/>
              <a:gd name="connsiteX97" fmla="*/ 3728622 w 4776187"/>
              <a:gd name="connsiteY97" fmla="*/ 1603899 h 1742983"/>
              <a:gd name="connsiteX98" fmla="*/ 3728622 w 4776187"/>
              <a:gd name="connsiteY98" fmla="*/ 1651247 h 1742983"/>
              <a:gd name="connsiteX99" fmla="*/ 4080769 w 4776187"/>
              <a:gd name="connsiteY99" fmla="*/ 1651247 h 1742983"/>
              <a:gd name="connsiteX100" fmla="*/ 4080769 w 4776187"/>
              <a:gd name="connsiteY100" fmla="*/ 1742983 h 1742983"/>
              <a:gd name="connsiteX101" fmla="*/ 4776187 w 4776187"/>
              <a:gd name="connsiteY101" fmla="*/ 1742983 h 1742983"/>
              <a:gd name="connsiteX0" fmla="*/ 0 w 4776187"/>
              <a:gd name="connsiteY0" fmla="*/ 0 h 1742983"/>
              <a:gd name="connsiteX1" fmla="*/ 50307 w 4776187"/>
              <a:gd name="connsiteY1" fmla="*/ 0 h 1742983"/>
              <a:gd name="connsiteX2" fmla="*/ 50307 w 4776187"/>
              <a:gd name="connsiteY2" fmla="*/ 20715 h 1742983"/>
              <a:gd name="connsiteX3" fmla="*/ 97655 w 4776187"/>
              <a:gd name="connsiteY3" fmla="*/ 20715 h 1742983"/>
              <a:gd name="connsiteX4" fmla="*/ 97655 w 4776187"/>
              <a:gd name="connsiteY4" fmla="*/ 73981 h 1742983"/>
              <a:gd name="connsiteX5" fmla="*/ 189390 w 4776187"/>
              <a:gd name="connsiteY5" fmla="*/ 73981 h 1742983"/>
              <a:gd name="connsiteX6" fmla="*/ 189390 w 4776187"/>
              <a:gd name="connsiteY6" fmla="*/ 112451 h 1742983"/>
              <a:gd name="connsiteX7" fmla="*/ 230820 w 4776187"/>
              <a:gd name="connsiteY7" fmla="*/ 112451 h 1742983"/>
              <a:gd name="connsiteX8" fmla="*/ 230820 w 4776187"/>
              <a:gd name="connsiteY8" fmla="*/ 168676 h 1742983"/>
              <a:gd name="connsiteX9" fmla="*/ 263371 w 4776187"/>
              <a:gd name="connsiteY9" fmla="*/ 168676 h 1742983"/>
              <a:gd name="connsiteX10" fmla="*/ 263371 w 4776187"/>
              <a:gd name="connsiteY10" fmla="*/ 192350 h 1742983"/>
              <a:gd name="connsiteX11" fmla="*/ 295923 w 4776187"/>
              <a:gd name="connsiteY11" fmla="*/ 192350 h 1742983"/>
              <a:gd name="connsiteX12" fmla="*/ 295923 w 4776187"/>
              <a:gd name="connsiteY12" fmla="*/ 239697 h 1742983"/>
              <a:gd name="connsiteX13" fmla="*/ 325515 w 4776187"/>
              <a:gd name="connsiteY13" fmla="*/ 239697 h 1742983"/>
              <a:gd name="connsiteX14" fmla="*/ 325515 w 4776187"/>
              <a:gd name="connsiteY14" fmla="*/ 292964 h 1742983"/>
              <a:gd name="connsiteX15" fmla="*/ 358066 w 4776187"/>
              <a:gd name="connsiteY15" fmla="*/ 292964 h 1742983"/>
              <a:gd name="connsiteX16" fmla="*/ 358066 w 4776187"/>
              <a:gd name="connsiteY16" fmla="*/ 346230 h 1742983"/>
              <a:gd name="connsiteX17" fmla="*/ 396536 w 4776187"/>
              <a:gd name="connsiteY17" fmla="*/ 346230 h 1742983"/>
              <a:gd name="connsiteX18" fmla="*/ 396536 w 4776187"/>
              <a:gd name="connsiteY18" fmla="*/ 408373 h 1742983"/>
              <a:gd name="connsiteX19" fmla="*/ 455721 w 4776187"/>
              <a:gd name="connsiteY19" fmla="*/ 408373 h 1742983"/>
              <a:gd name="connsiteX20" fmla="*/ 455721 w 4776187"/>
              <a:gd name="connsiteY20" fmla="*/ 467558 h 1742983"/>
              <a:gd name="connsiteX21" fmla="*/ 479394 w 4776187"/>
              <a:gd name="connsiteY21" fmla="*/ 467558 h 1742983"/>
              <a:gd name="connsiteX22" fmla="*/ 479394 w 4776187"/>
              <a:gd name="connsiteY22" fmla="*/ 491231 h 1742983"/>
              <a:gd name="connsiteX23" fmla="*/ 511946 w 4776187"/>
              <a:gd name="connsiteY23" fmla="*/ 491231 h 1742983"/>
              <a:gd name="connsiteX24" fmla="*/ 511946 w 4776187"/>
              <a:gd name="connsiteY24" fmla="*/ 520824 h 1742983"/>
              <a:gd name="connsiteX25" fmla="*/ 559293 w 4776187"/>
              <a:gd name="connsiteY25" fmla="*/ 520824 h 1742983"/>
              <a:gd name="connsiteX26" fmla="*/ 559293 w 4776187"/>
              <a:gd name="connsiteY26" fmla="*/ 568171 h 1742983"/>
              <a:gd name="connsiteX27" fmla="*/ 606641 w 4776187"/>
              <a:gd name="connsiteY27" fmla="*/ 568171 h 1742983"/>
              <a:gd name="connsiteX28" fmla="*/ 606641 w 4776187"/>
              <a:gd name="connsiteY28" fmla="*/ 600723 h 1742983"/>
              <a:gd name="connsiteX29" fmla="*/ 656948 w 4776187"/>
              <a:gd name="connsiteY29" fmla="*/ 600723 h 1742983"/>
              <a:gd name="connsiteX30" fmla="*/ 656948 w 4776187"/>
              <a:gd name="connsiteY30" fmla="*/ 627356 h 1742983"/>
              <a:gd name="connsiteX31" fmla="*/ 656948 w 4776187"/>
              <a:gd name="connsiteY31" fmla="*/ 627356 h 1742983"/>
              <a:gd name="connsiteX32" fmla="*/ 674703 w 4776187"/>
              <a:gd name="connsiteY32" fmla="*/ 645111 h 1742983"/>
              <a:gd name="connsiteX33" fmla="*/ 722051 w 4776187"/>
              <a:gd name="connsiteY33" fmla="*/ 645111 h 1742983"/>
              <a:gd name="connsiteX34" fmla="*/ 722051 w 4776187"/>
              <a:gd name="connsiteY34" fmla="*/ 695418 h 1742983"/>
              <a:gd name="connsiteX35" fmla="*/ 816746 w 4776187"/>
              <a:gd name="connsiteY35" fmla="*/ 695418 h 1742983"/>
              <a:gd name="connsiteX36" fmla="*/ 816746 w 4776187"/>
              <a:gd name="connsiteY36" fmla="*/ 745725 h 1742983"/>
              <a:gd name="connsiteX37" fmla="*/ 867053 w 4776187"/>
              <a:gd name="connsiteY37" fmla="*/ 745725 h 1742983"/>
              <a:gd name="connsiteX38" fmla="*/ 867053 w 4776187"/>
              <a:gd name="connsiteY38" fmla="*/ 819705 h 1742983"/>
              <a:gd name="connsiteX39" fmla="*/ 890726 w 4776187"/>
              <a:gd name="connsiteY39" fmla="*/ 819705 h 1742983"/>
              <a:gd name="connsiteX40" fmla="*/ 890726 w 4776187"/>
              <a:gd name="connsiteY40" fmla="*/ 864094 h 1742983"/>
              <a:gd name="connsiteX41" fmla="*/ 926237 w 4776187"/>
              <a:gd name="connsiteY41" fmla="*/ 864094 h 1742983"/>
              <a:gd name="connsiteX42" fmla="*/ 926237 w 4776187"/>
              <a:gd name="connsiteY42" fmla="*/ 893686 h 1742983"/>
              <a:gd name="connsiteX43" fmla="*/ 1041647 w 4776187"/>
              <a:gd name="connsiteY43" fmla="*/ 893686 h 1742983"/>
              <a:gd name="connsiteX44" fmla="*/ 1041647 w 4776187"/>
              <a:gd name="connsiteY44" fmla="*/ 926237 h 1742983"/>
              <a:gd name="connsiteX45" fmla="*/ 1088994 w 4776187"/>
              <a:gd name="connsiteY45" fmla="*/ 926237 h 1742983"/>
              <a:gd name="connsiteX46" fmla="*/ 1088994 w 4776187"/>
              <a:gd name="connsiteY46" fmla="*/ 976544 h 1742983"/>
              <a:gd name="connsiteX47" fmla="*/ 1130423 w 4776187"/>
              <a:gd name="connsiteY47" fmla="*/ 976544 h 1742983"/>
              <a:gd name="connsiteX48" fmla="*/ 1130423 w 4776187"/>
              <a:gd name="connsiteY48" fmla="*/ 1009096 h 1742983"/>
              <a:gd name="connsiteX49" fmla="*/ 1192567 w 4776187"/>
              <a:gd name="connsiteY49" fmla="*/ 1009096 h 1742983"/>
              <a:gd name="connsiteX50" fmla="*/ 1192567 w 4776187"/>
              <a:gd name="connsiteY50" fmla="*/ 1059402 h 1742983"/>
              <a:gd name="connsiteX51" fmla="*/ 1225119 w 4776187"/>
              <a:gd name="connsiteY51" fmla="*/ 1059402 h 1742983"/>
              <a:gd name="connsiteX52" fmla="*/ 1225119 w 4776187"/>
              <a:gd name="connsiteY52" fmla="*/ 1059402 h 1742983"/>
              <a:gd name="connsiteX53" fmla="*/ 1281344 w 4776187"/>
              <a:gd name="connsiteY53" fmla="*/ 1059402 h 1742983"/>
              <a:gd name="connsiteX54" fmla="*/ 1281344 w 4776187"/>
              <a:gd name="connsiteY54" fmla="*/ 1080117 h 1742983"/>
              <a:gd name="connsiteX55" fmla="*/ 1384917 w 4776187"/>
              <a:gd name="connsiteY55" fmla="*/ 1080117 h 1742983"/>
              <a:gd name="connsiteX56" fmla="*/ 1384917 w 4776187"/>
              <a:gd name="connsiteY56" fmla="*/ 1103791 h 1742983"/>
              <a:gd name="connsiteX57" fmla="*/ 1429305 w 4776187"/>
              <a:gd name="connsiteY57" fmla="*/ 1103791 h 1742983"/>
              <a:gd name="connsiteX58" fmla="*/ 1429305 w 4776187"/>
              <a:gd name="connsiteY58" fmla="*/ 1139301 h 1742983"/>
              <a:gd name="connsiteX59" fmla="*/ 1497367 w 4776187"/>
              <a:gd name="connsiteY59" fmla="*/ 1139301 h 1742983"/>
              <a:gd name="connsiteX60" fmla="*/ 1497367 w 4776187"/>
              <a:gd name="connsiteY60" fmla="*/ 1160016 h 1742983"/>
              <a:gd name="connsiteX61" fmla="*/ 1589103 w 4776187"/>
              <a:gd name="connsiteY61" fmla="*/ 1160016 h 1742983"/>
              <a:gd name="connsiteX62" fmla="*/ 1589103 w 4776187"/>
              <a:gd name="connsiteY62" fmla="*/ 1180730 h 1742983"/>
              <a:gd name="connsiteX63" fmla="*/ 1651247 w 4776187"/>
              <a:gd name="connsiteY63" fmla="*/ 1180730 h 1742983"/>
              <a:gd name="connsiteX64" fmla="*/ 1651247 w 4776187"/>
              <a:gd name="connsiteY64" fmla="*/ 1204404 h 1742983"/>
              <a:gd name="connsiteX65" fmla="*/ 1710431 w 4776187"/>
              <a:gd name="connsiteY65" fmla="*/ 1204404 h 1742983"/>
              <a:gd name="connsiteX66" fmla="*/ 1710431 w 4776187"/>
              <a:gd name="connsiteY66" fmla="*/ 1248793 h 1742983"/>
              <a:gd name="connsiteX67" fmla="*/ 1737064 w 4776187"/>
              <a:gd name="connsiteY67" fmla="*/ 1248793 h 1742983"/>
              <a:gd name="connsiteX68" fmla="*/ 1737064 w 4776187"/>
              <a:gd name="connsiteY68" fmla="*/ 1290222 h 1742983"/>
              <a:gd name="connsiteX69" fmla="*/ 1781453 w 4776187"/>
              <a:gd name="connsiteY69" fmla="*/ 1290222 h 1742983"/>
              <a:gd name="connsiteX70" fmla="*/ 1781453 w 4776187"/>
              <a:gd name="connsiteY70" fmla="*/ 1305018 h 1742983"/>
              <a:gd name="connsiteX71" fmla="*/ 1852474 w 4776187"/>
              <a:gd name="connsiteY71" fmla="*/ 1305018 h 1742983"/>
              <a:gd name="connsiteX72" fmla="*/ 1852474 w 4776187"/>
              <a:gd name="connsiteY72" fmla="*/ 1319814 h 1742983"/>
              <a:gd name="connsiteX73" fmla="*/ 1976761 w 4776187"/>
              <a:gd name="connsiteY73" fmla="*/ 1319814 h 1742983"/>
              <a:gd name="connsiteX74" fmla="*/ 1976761 w 4776187"/>
              <a:gd name="connsiteY74" fmla="*/ 1358284 h 1742983"/>
              <a:gd name="connsiteX75" fmla="*/ 2243091 w 4776187"/>
              <a:gd name="connsiteY75" fmla="*/ 1358284 h 1742983"/>
              <a:gd name="connsiteX76" fmla="*/ 2243091 w 4776187"/>
              <a:gd name="connsiteY76" fmla="*/ 1384917 h 1742983"/>
              <a:gd name="connsiteX77" fmla="*/ 2325950 w 4776187"/>
              <a:gd name="connsiteY77" fmla="*/ 1384917 h 1742983"/>
              <a:gd name="connsiteX78" fmla="*/ 2325950 w 4776187"/>
              <a:gd name="connsiteY78" fmla="*/ 1399713 h 1742983"/>
              <a:gd name="connsiteX79" fmla="*/ 2485748 w 4776187"/>
              <a:gd name="connsiteY79" fmla="*/ 1399713 h 1742983"/>
              <a:gd name="connsiteX80" fmla="*/ 2485748 w 4776187"/>
              <a:gd name="connsiteY80" fmla="*/ 1423387 h 1742983"/>
              <a:gd name="connsiteX81" fmla="*/ 2515340 w 4776187"/>
              <a:gd name="connsiteY81" fmla="*/ 1423387 h 1742983"/>
              <a:gd name="connsiteX82" fmla="*/ 2586361 w 4776187"/>
              <a:gd name="connsiteY82" fmla="*/ 1423387 h 1742983"/>
              <a:gd name="connsiteX83" fmla="*/ 2583343 w 4776187"/>
              <a:gd name="connsiteY83" fmla="*/ 1452686 h 1742983"/>
              <a:gd name="connsiteX84" fmla="*/ 2654423 w 4776187"/>
              <a:gd name="connsiteY84" fmla="*/ 1467775 h 1742983"/>
              <a:gd name="connsiteX85" fmla="*/ 2870447 w 4776187"/>
              <a:gd name="connsiteY85" fmla="*/ 1467775 h 1742983"/>
              <a:gd name="connsiteX86" fmla="*/ 2885243 w 4776187"/>
              <a:gd name="connsiteY86" fmla="*/ 1467775 h 1742983"/>
              <a:gd name="connsiteX87" fmla="*/ 3012490 w 4776187"/>
              <a:gd name="connsiteY87" fmla="*/ 1467775 h 1742983"/>
              <a:gd name="connsiteX88" fmla="*/ 3012490 w 4776187"/>
              <a:gd name="connsiteY88" fmla="*/ 1497367 h 1742983"/>
              <a:gd name="connsiteX89" fmla="*/ 3050959 w 4776187"/>
              <a:gd name="connsiteY89" fmla="*/ 1497367 h 1742983"/>
              <a:gd name="connsiteX90" fmla="*/ 3050959 w 4776187"/>
              <a:gd name="connsiteY90" fmla="*/ 1535837 h 1742983"/>
              <a:gd name="connsiteX91" fmla="*/ 3071674 w 4776187"/>
              <a:gd name="connsiteY91" fmla="*/ 1535837 h 1742983"/>
              <a:gd name="connsiteX92" fmla="*/ 3071674 w 4776187"/>
              <a:gd name="connsiteY92" fmla="*/ 1550633 h 1742983"/>
              <a:gd name="connsiteX93" fmla="*/ 3400148 w 4776187"/>
              <a:gd name="connsiteY93" fmla="*/ 1550633 h 1742983"/>
              <a:gd name="connsiteX94" fmla="*/ 3400148 w 4776187"/>
              <a:gd name="connsiteY94" fmla="*/ 1574307 h 1742983"/>
              <a:gd name="connsiteX95" fmla="*/ 3568823 w 4776187"/>
              <a:gd name="connsiteY95" fmla="*/ 1574307 h 1742983"/>
              <a:gd name="connsiteX96" fmla="*/ 3568823 w 4776187"/>
              <a:gd name="connsiteY96" fmla="*/ 1603899 h 1742983"/>
              <a:gd name="connsiteX97" fmla="*/ 3728622 w 4776187"/>
              <a:gd name="connsiteY97" fmla="*/ 1603899 h 1742983"/>
              <a:gd name="connsiteX98" fmla="*/ 3728622 w 4776187"/>
              <a:gd name="connsiteY98" fmla="*/ 1651247 h 1742983"/>
              <a:gd name="connsiteX99" fmla="*/ 4080769 w 4776187"/>
              <a:gd name="connsiteY99" fmla="*/ 1651247 h 1742983"/>
              <a:gd name="connsiteX100" fmla="*/ 4080769 w 4776187"/>
              <a:gd name="connsiteY100" fmla="*/ 1742983 h 1742983"/>
              <a:gd name="connsiteX101" fmla="*/ 4776187 w 4776187"/>
              <a:gd name="connsiteY101" fmla="*/ 1742983 h 1742983"/>
              <a:gd name="connsiteX0" fmla="*/ 0 w 4776187"/>
              <a:gd name="connsiteY0" fmla="*/ 0 h 1742983"/>
              <a:gd name="connsiteX1" fmla="*/ 50307 w 4776187"/>
              <a:gd name="connsiteY1" fmla="*/ 0 h 1742983"/>
              <a:gd name="connsiteX2" fmla="*/ 50307 w 4776187"/>
              <a:gd name="connsiteY2" fmla="*/ 20715 h 1742983"/>
              <a:gd name="connsiteX3" fmla="*/ 97655 w 4776187"/>
              <a:gd name="connsiteY3" fmla="*/ 20715 h 1742983"/>
              <a:gd name="connsiteX4" fmla="*/ 97655 w 4776187"/>
              <a:gd name="connsiteY4" fmla="*/ 73981 h 1742983"/>
              <a:gd name="connsiteX5" fmla="*/ 189390 w 4776187"/>
              <a:gd name="connsiteY5" fmla="*/ 73981 h 1742983"/>
              <a:gd name="connsiteX6" fmla="*/ 189390 w 4776187"/>
              <a:gd name="connsiteY6" fmla="*/ 112451 h 1742983"/>
              <a:gd name="connsiteX7" fmla="*/ 230820 w 4776187"/>
              <a:gd name="connsiteY7" fmla="*/ 112451 h 1742983"/>
              <a:gd name="connsiteX8" fmla="*/ 230820 w 4776187"/>
              <a:gd name="connsiteY8" fmla="*/ 168676 h 1742983"/>
              <a:gd name="connsiteX9" fmla="*/ 263371 w 4776187"/>
              <a:gd name="connsiteY9" fmla="*/ 168676 h 1742983"/>
              <a:gd name="connsiteX10" fmla="*/ 263371 w 4776187"/>
              <a:gd name="connsiteY10" fmla="*/ 192350 h 1742983"/>
              <a:gd name="connsiteX11" fmla="*/ 295923 w 4776187"/>
              <a:gd name="connsiteY11" fmla="*/ 192350 h 1742983"/>
              <a:gd name="connsiteX12" fmla="*/ 295923 w 4776187"/>
              <a:gd name="connsiteY12" fmla="*/ 239697 h 1742983"/>
              <a:gd name="connsiteX13" fmla="*/ 325515 w 4776187"/>
              <a:gd name="connsiteY13" fmla="*/ 239697 h 1742983"/>
              <a:gd name="connsiteX14" fmla="*/ 325515 w 4776187"/>
              <a:gd name="connsiteY14" fmla="*/ 292964 h 1742983"/>
              <a:gd name="connsiteX15" fmla="*/ 358066 w 4776187"/>
              <a:gd name="connsiteY15" fmla="*/ 292964 h 1742983"/>
              <a:gd name="connsiteX16" fmla="*/ 358066 w 4776187"/>
              <a:gd name="connsiteY16" fmla="*/ 346230 h 1742983"/>
              <a:gd name="connsiteX17" fmla="*/ 396536 w 4776187"/>
              <a:gd name="connsiteY17" fmla="*/ 346230 h 1742983"/>
              <a:gd name="connsiteX18" fmla="*/ 396536 w 4776187"/>
              <a:gd name="connsiteY18" fmla="*/ 408373 h 1742983"/>
              <a:gd name="connsiteX19" fmla="*/ 455721 w 4776187"/>
              <a:gd name="connsiteY19" fmla="*/ 408373 h 1742983"/>
              <a:gd name="connsiteX20" fmla="*/ 455721 w 4776187"/>
              <a:gd name="connsiteY20" fmla="*/ 467558 h 1742983"/>
              <a:gd name="connsiteX21" fmla="*/ 479394 w 4776187"/>
              <a:gd name="connsiteY21" fmla="*/ 467558 h 1742983"/>
              <a:gd name="connsiteX22" fmla="*/ 479394 w 4776187"/>
              <a:gd name="connsiteY22" fmla="*/ 491231 h 1742983"/>
              <a:gd name="connsiteX23" fmla="*/ 511946 w 4776187"/>
              <a:gd name="connsiteY23" fmla="*/ 491231 h 1742983"/>
              <a:gd name="connsiteX24" fmla="*/ 511946 w 4776187"/>
              <a:gd name="connsiteY24" fmla="*/ 520824 h 1742983"/>
              <a:gd name="connsiteX25" fmla="*/ 559293 w 4776187"/>
              <a:gd name="connsiteY25" fmla="*/ 520824 h 1742983"/>
              <a:gd name="connsiteX26" fmla="*/ 559293 w 4776187"/>
              <a:gd name="connsiteY26" fmla="*/ 568171 h 1742983"/>
              <a:gd name="connsiteX27" fmla="*/ 606641 w 4776187"/>
              <a:gd name="connsiteY27" fmla="*/ 568171 h 1742983"/>
              <a:gd name="connsiteX28" fmla="*/ 606641 w 4776187"/>
              <a:gd name="connsiteY28" fmla="*/ 600723 h 1742983"/>
              <a:gd name="connsiteX29" fmla="*/ 656948 w 4776187"/>
              <a:gd name="connsiteY29" fmla="*/ 600723 h 1742983"/>
              <a:gd name="connsiteX30" fmla="*/ 656948 w 4776187"/>
              <a:gd name="connsiteY30" fmla="*/ 627356 h 1742983"/>
              <a:gd name="connsiteX31" fmla="*/ 656948 w 4776187"/>
              <a:gd name="connsiteY31" fmla="*/ 627356 h 1742983"/>
              <a:gd name="connsiteX32" fmla="*/ 674703 w 4776187"/>
              <a:gd name="connsiteY32" fmla="*/ 645111 h 1742983"/>
              <a:gd name="connsiteX33" fmla="*/ 722051 w 4776187"/>
              <a:gd name="connsiteY33" fmla="*/ 645111 h 1742983"/>
              <a:gd name="connsiteX34" fmla="*/ 722051 w 4776187"/>
              <a:gd name="connsiteY34" fmla="*/ 695418 h 1742983"/>
              <a:gd name="connsiteX35" fmla="*/ 816746 w 4776187"/>
              <a:gd name="connsiteY35" fmla="*/ 695418 h 1742983"/>
              <a:gd name="connsiteX36" fmla="*/ 816746 w 4776187"/>
              <a:gd name="connsiteY36" fmla="*/ 745725 h 1742983"/>
              <a:gd name="connsiteX37" fmla="*/ 867053 w 4776187"/>
              <a:gd name="connsiteY37" fmla="*/ 745725 h 1742983"/>
              <a:gd name="connsiteX38" fmla="*/ 867053 w 4776187"/>
              <a:gd name="connsiteY38" fmla="*/ 819705 h 1742983"/>
              <a:gd name="connsiteX39" fmla="*/ 890726 w 4776187"/>
              <a:gd name="connsiteY39" fmla="*/ 819705 h 1742983"/>
              <a:gd name="connsiteX40" fmla="*/ 890726 w 4776187"/>
              <a:gd name="connsiteY40" fmla="*/ 864094 h 1742983"/>
              <a:gd name="connsiteX41" fmla="*/ 926237 w 4776187"/>
              <a:gd name="connsiteY41" fmla="*/ 864094 h 1742983"/>
              <a:gd name="connsiteX42" fmla="*/ 926237 w 4776187"/>
              <a:gd name="connsiteY42" fmla="*/ 893686 h 1742983"/>
              <a:gd name="connsiteX43" fmla="*/ 1041647 w 4776187"/>
              <a:gd name="connsiteY43" fmla="*/ 893686 h 1742983"/>
              <a:gd name="connsiteX44" fmla="*/ 1041647 w 4776187"/>
              <a:gd name="connsiteY44" fmla="*/ 926237 h 1742983"/>
              <a:gd name="connsiteX45" fmla="*/ 1088994 w 4776187"/>
              <a:gd name="connsiteY45" fmla="*/ 926237 h 1742983"/>
              <a:gd name="connsiteX46" fmla="*/ 1088994 w 4776187"/>
              <a:gd name="connsiteY46" fmla="*/ 976544 h 1742983"/>
              <a:gd name="connsiteX47" fmla="*/ 1130423 w 4776187"/>
              <a:gd name="connsiteY47" fmla="*/ 976544 h 1742983"/>
              <a:gd name="connsiteX48" fmla="*/ 1130423 w 4776187"/>
              <a:gd name="connsiteY48" fmla="*/ 1009096 h 1742983"/>
              <a:gd name="connsiteX49" fmla="*/ 1192567 w 4776187"/>
              <a:gd name="connsiteY49" fmla="*/ 1009096 h 1742983"/>
              <a:gd name="connsiteX50" fmla="*/ 1192567 w 4776187"/>
              <a:gd name="connsiteY50" fmla="*/ 1059402 h 1742983"/>
              <a:gd name="connsiteX51" fmla="*/ 1225119 w 4776187"/>
              <a:gd name="connsiteY51" fmla="*/ 1059402 h 1742983"/>
              <a:gd name="connsiteX52" fmla="*/ 1225119 w 4776187"/>
              <a:gd name="connsiteY52" fmla="*/ 1059402 h 1742983"/>
              <a:gd name="connsiteX53" fmla="*/ 1281344 w 4776187"/>
              <a:gd name="connsiteY53" fmla="*/ 1059402 h 1742983"/>
              <a:gd name="connsiteX54" fmla="*/ 1281344 w 4776187"/>
              <a:gd name="connsiteY54" fmla="*/ 1080117 h 1742983"/>
              <a:gd name="connsiteX55" fmla="*/ 1384917 w 4776187"/>
              <a:gd name="connsiteY55" fmla="*/ 1080117 h 1742983"/>
              <a:gd name="connsiteX56" fmla="*/ 1384917 w 4776187"/>
              <a:gd name="connsiteY56" fmla="*/ 1103791 h 1742983"/>
              <a:gd name="connsiteX57" fmla="*/ 1429305 w 4776187"/>
              <a:gd name="connsiteY57" fmla="*/ 1103791 h 1742983"/>
              <a:gd name="connsiteX58" fmla="*/ 1429305 w 4776187"/>
              <a:gd name="connsiteY58" fmla="*/ 1139301 h 1742983"/>
              <a:gd name="connsiteX59" fmla="*/ 1497367 w 4776187"/>
              <a:gd name="connsiteY59" fmla="*/ 1139301 h 1742983"/>
              <a:gd name="connsiteX60" fmla="*/ 1497367 w 4776187"/>
              <a:gd name="connsiteY60" fmla="*/ 1160016 h 1742983"/>
              <a:gd name="connsiteX61" fmla="*/ 1589103 w 4776187"/>
              <a:gd name="connsiteY61" fmla="*/ 1160016 h 1742983"/>
              <a:gd name="connsiteX62" fmla="*/ 1589103 w 4776187"/>
              <a:gd name="connsiteY62" fmla="*/ 1180730 h 1742983"/>
              <a:gd name="connsiteX63" fmla="*/ 1651247 w 4776187"/>
              <a:gd name="connsiteY63" fmla="*/ 1180730 h 1742983"/>
              <a:gd name="connsiteX64" fmla="*/ 1651247 w 4776187"/>
              <a:gd name="connsiteY64" fmla="*/ 1204404 h 1742983"/>
              <a:gd name="connsiteX65" fmla="*/ 1710431 w 4776187"/>
              <a:gd name="connsiteY65" fmla="*/ 1204404 h 1742983"/>
              <a:gd name="connsiteX66" fmla="*/ 1710431 w 4776187"/>
              <a:gd name="connsiteY66" fmla="*/ 1248793 h 1742983"/>
              <a:gd name="connsiteX67" fmla="*/ 1737064 w 4776187"/>
              <a:gd name="connsiteY67" fmla="*/ 1248793 h 1742983"/>
              <a:gd name="connsiteX68" fmla="*/ 1737064 w 4776187"/>
              <a:gd name="connsiteY68" fmla="*/ 1290222 h 1742983"/>
              <a:gd name="connsiteX69" fmla="*/ 1781453 w 4776187"/>
              <a:gd name="connsiteY69" fmla="*/ 1290222 h 1742983"/>
              <a:gd name="connsiteX70" fmla="*/ 1781453 w 4776187"/>
              <a:gd name="connsiteY70" fmla="*/ 1305018 h 1742983"/>
              <a:gd name="connsiteX71" fmla="*/ 1852474 w 4776187"/>
              <a:gd name="connsiteY71" fmla="*/ 1305018 h 1742983"/>
              <a:gd name="connsiteX72" fmla="*/ 1852474 w 4776187"/>
              <a:gd name="connsiteY72" fmla="*/ 1319814 h 1742983"/>
              <a:gd name="connsiteX73" fmla="*/ 1976761 w 4776187"/>
              <a:gd name="connsiteY73" fmla="*/ 1319814 h 1742983"/>
              <a:gd name="connsiteX74" fmla="*/ 1976761 w 4776187"/>
              <a:gd name="connsiteY74" fmla="*/ 1358284 h 1742983"/>
              <a:gd name="connsiteX75" fmla="*/ 2243091 w 4776187"/>
              <a:gd name="connsiteY75" fmla="*/ 1358284 h 1742983"/>
              <a:gd name="connsiteX76" fmla="*/ 2243091 w 4776187"/>
              <a:gd name="connsiteY76" fmla="*/ 1384917 h 1742983"/>
              <a:gd name="connsiteX77" fmla="*/ 2325950 w 4776187"/>
              <a:gd name="connsiteY77" fmla="*/ 1384917 h 1742983"/>
              <a:gd name="connsiteX78" fmla="*/ 2325950 w 4776187"/>
              <a:gd name="connsiteY78" fmla="*/ 1399713 h 1742983"/>
              <a:gd name="connsiteX79" fmla="*/ 2485748 w 4776187"/>
              <a:gd name="connsiteY79" fmla="*/ 1399713 h 1742983"/>
              <a:gd name="connsiteX80" fmla="*/ 2485748 w 4776187"/>
              <a:gd name="connsiteY80" fmla="*/ 1423387 h 1742983"/>
              <a:gd name="connsiteX81" fmla="*/ 2515340 w 4776187"/>
              <a:gd name="connsiteY81" fmla="*/ 1423387 h 1742983"/>
              <a:gd name="connsiteX82" fmla="*/ 2586361 w 4776187"/>
              <a:gd name="connsiteY82" fmla="*/ 1423387 h 1742983"/>
              <a:gd name="connsiteX83" fmla="*/ 2583343 w 4776187"/>
              <a:gd name="connsiteY83" fmla="*/ 1452686 h 1742983"/>
              <a:gd name="connsiteX84" fmla="*/ 2657441 w 4776187"/>
              <a:gd name="connsiteY84" fmla="*/ 1440615 h 1742983"/>
              <a:gd name="connsiteX85" fmla="*/ 2870447 w 4776187"/>
              <a:gd name="connsiteY85" fmla="*/ 1467775 h 1742983"/>
              <a:gd name="connsiteX86" fmla="*/ 2885243 w 4776187"/>
              <a:gd name="connsiteY86" fmla="*/ 1467775 h 1742983"/>
              <a:gd name="connsiteX87" fmla="*/ 3012490 w 4776187"/>
              <a:gd name="connsiteY87" fmla="*/ 1467775 h 1742983"/>
              <a:gd name="connsiteX88" fmla="*/ 3012490 w 4776187"/>
              <a:gd name="connsiteY88" fmla="*/ 1497367 h 1742983"/>
              <a:gd name="connsiteX89" fmla="*/ 3050959 w 4776187"/>
              <a:gd name="connsiteY89" fmla="*/ 1497367 h 1742983"/>
              <a:gd name="connsiteX90" fmla="*/ 3050959 w 4776187"/>
              <a:gd name="connsiteY90" fmla="*/ 1535837 h 1742983"/>
              <a:gd name="connsiteX91" fmla="*/ 3071674 w 4776187"/>
              <a:gd name="connsiteY91" fmla="*/ 1535837 h 1742983"/>
              <a:gd name="connsiteX92" fmla="*/ 3071674 w 4776187"/>
              <a:gd name="connsiteY92" fmla="*/ 1550633 h 1742983"/>
              <a:gd name="connsiteX93" fmla="*/ 3400148 w 4776187"/>
              <a:gd name="connsiteY93" fmla="*/ 1550633 h 1742983"/>
              <a:gd name="connsiteX94" fmla="*/ 3400148 w 4776187"/>
              <a:gd name="connsiteY94" fmla="*/ 1574307 h 1742983"/>
              <a:gd name="connsiteX95" fmla="*/ 3568823 w 4776187"/>
              <a:gd name="connsiteY95" fmla="*/ 1574307 h 1742983"/>
              <a:gd name="connsiteX96" fmla="*/ 3568823 w 4776187"/>
              <a:gd name="connsiteY96" fmla="*/ 1603899 h 1742983"/>
              <a:gd name="connsiteX97" fmla="*/ 3728622 w 4776187"/>
              <a:gd name="connsiteY97" fmla="*/ 1603899 h 1742983"/>
              <a:gd name="connsiteX98" fmla="*/ 3728622 w 4776187"/>
              <a:gd name="connsiteY98" fmla="*/ 1651247 h 1742983"/>
              <a:gd name="connsiteX99" fmla="*/ 4080769 w 4776187"/>
              <a:gd name="connsiteY99" fmla="*/ 1651247 h 1742983"/>
              <a:gd name="connsiteX100" fmla="*/ 4080769 w 4776187"/>
              <a:gd name="connsiteY100" fmla="*/ 1742983 h 1742983"/>
              <a:gd name="connsiteX101" fmla="*/ 4776187 w 4776187"/>
              <a:gd name="connsiteY101" fmla="*/ 1742983 h 1742983"/>
              <a:gd name="connsiteX0" fmla="*/ 0 w 4776187"/>
              <a:gd name="connsiteY0" fmla="*/ 0 h 1742983"/>
              <a:gd name="connsiteX1" fmla="*/ 50307 w 4776187"/>
              <a:gd name="connsiteY1" fmla="*/ 0 h 1742983"/>
              <a:gd name="connsiteX2" fmla="*/ 50307 w 4776187"/>
              <a:gd name="connsiteY2" fmla="*/ 20715 h 1742983"/>
              <a:gd name="connsiteX3" fmla="*/ 97655 w 4776187"/>
              <a:gd name="connsiteY3" fmla="*/ 20715 h 1742983"/>
              <a:gd name="connsiteX4" fmla="*/ 97655 w 4776187"/>
              <a:gd name="connsiteY4" fmla="*/ 73981 h 1742983"/>
              <a:gd name="connsiteX5" fmla="*/ 189390 w 4776187"/>
              <a:gd name="connsiteY5" fmla="*/ 73981 h 1742983"/>
              <a:gd name="connsiteX6" fmla="*/ 189390 w 4776187"/>
              <a:gd name="connsiteY6" fmla="*/ 112451 h 1742983"/>
              <a:gd name="connsiteX7" fmla="*/ 230820 w 4776187"/>
              <a:gd name="connsiteY7" fmla="*/ 112451 h 1742983"/>
              <a:gd name="connsiteX8" fmla="*/ 230820 w 4776187"/>
              <a:gd name="connsiteY8" fmla="*/ 168676 h 1742983"/>
              <a:gd name="connsiteX9" fmla="*/ 263371 w 4776187"/>
              <a:gd name="connsiteY9" fmla="*/ 168676 h 1742983"/>
              <a:gd name="connsiteX10" fmla="*/ 263371 w 4776187"/>
              <a:gd name="connsiteY10" fmla="*/ 192350 h 1742983"/>
              <a:gd name="connsiteX11" fmla="*/ 295923 w 4776187"/>
              <a:gd name="connsiteY11" fmla="*/ 192350 h 1742983"/>
              <a:gd name="connsiteX12" fmla="*/ 295923 w 4776187"/>
              <a:gd name="connsiteY12" fmla="*/ 239697 h 1742983"/>
              <a:gd name="connsiteX13" fmla="*/ 325515 w 4776187"/>
              <a:gd name="connsiteY13" fmla="*/ 239697 h 1742983"/>
              <a:gd name="connsiteX14" fmla="*/ 325515 w 4776187"/>
              <a:gd name="connsiteY14" fmla="*/ 292964 h 1742983"/>
              <a:gd name="connsiteX15" fmla="*/ 358066 w 4776187"/>
              <a:gd name="connsiteY15" fmla="*/ 292964 h 1742983"/>
              <a:gd name="connsiteX16" fmla="*/ 358066 w 4776187"/>
              <a:gd name="connsiteY16" fmla="*/ 346230 h 1742983"/>
              <a:gd name="connsiteX17" fmla="*/ 396536 w 4776187"/>
              <a:gd name="connsiteY17" fmla="*/ 346230 h 1742983"/>
              <a:gd name="connsiteX18" fmla="*/ 396536 w 4776187"/>
              <a:gd name="connsiteY18" fmla="*/ 408373 h 1742983"/>
              <a:gd name="connsiteX19" fmla="*/ 455721 w 4776187"/>
              <a:gd name="connsiteY19" fmla="*/ 408373 h 1742983"/>
              <a:gd name="connsiteX20" fmla="*/ 455721 w 4776187"/>
              <a:gd name="connsiteY20" fmla="*/ 467558 h 1742983"/>
              <a:gd name="connsiteX21" fmla="*/ 479394 w 4776187"/>
              <a:gd name="connsiteY21" fmla="*/ 467558 h 1742983"/>
              <a:gd name="connsiteX22" fmla="*/ 479394 w 4776187"/>
              <a:gd name="connsiteY22" fmla="*/ 491231 h 1742983"/>
              <a:gd name="connsiteX23" fmla="*/ 511946 w 4776187"/>
              <a:gd name="connsiteY23" fmla="*/ 491231 h 1742983"/>
              <a:gd name="connsiteX24" fmla="*/ 511946 w 4776187"/>
              <a:gd name="connsiteY24" fmla="*/ 520824 h 1742983"/>
              <a:gd name="connsiteX25" fmla="*/ 559293 w 4776187"/>
              <a:gd name="connsiteY25" fmla="*/ 520824 h 1742983"/>
              <a:gd name="connsiteX26" fmla="*/ 559293 w 4776187"/>
              <a:gd name="connsiteY26" fmla="*/ 568171 h 1742983"/>
              <a:gd name="connsiteX27" fmla="*/ 606641 w 4776187"/>
              <a:gd name="connsiteY27" fmla="*/ 568171 h 1742983"/>
              <a:gd name="connsiteX28" fmla="*/ 606641 w 4776187"/>
              <a:gd name="connsiteY28" fmla="*/ 600723 h 1742983"/>
              <a:gd name="connsiteX29" fmla="*/ 656948 w 4776187"/>
              <a:gd name="connsiteY29" fmla="*/ 600723 h 1742983"/>
              <a:gd name="connsiteX30" fmla="*/ 656948 w 4776187"/>
              <a:gd name="connsiteY30" fmla="*/ 627356 h 1742983"/>
              <a:gd name="connsiteX31" fmla="*/ 656948 w 4776187"/>
              <a:gd name="connsiteY31" fmla="*/ 627356 h 1742983"/>
              <a:gd name="connsiteX32" fmla="*/ 674703 w 4776187"/>
              <a:gd name="connsiteY32" fmla="*/ 645111 h 1742983"/>
              <a:gd name="connsiteX33" fmla="*/ 722051 w 4776187"/>
              <a:gd name="connsiteY33" fmla="*/ 645111 h 1742983"/>
              <a:gd name="connsiteX34" fmla="*/ 722051 w 4776187"/>
              <a:gd name="connsiteY34" fmla="*/ 695418 h 1742983"/>
              <a:gd name="connsiteX35" fmla="*/ 816746 w 4776187"/>
              <a:gd name="connsiteY35" fmla="*/ 695418 h 1742983"/>
              <a:gd name="connsiteX36" fmla="*/ 816746 w 4776187"/>
              <a:gd name="connsiteY36" fmla="*/ 745725 h 1742983"/>
              <a:gd name="connsiteX37" fmla="*/ 867053 w 4776187"/>
              <a:gd name="connsiteY37" fmla="*/ 745725 h 1742983"/>
              <a:gd name="connsiteX38" fmla="*/ 867053 w 4776187"/>
              <a:gd name="connsiteY38" fmla="*/ 819705 h 1742983"/>
              <a:gd name="connsiteX39" fmla="*/ 890726 w 4776187"/>
              <a:gd name="connsiteY39" fmla="*/ 819705 h 1742983"/>
              <a:gd name="connsiteX40" fmla="*/ 890726 w 4776187"/>
              <a:gd name="connsiteY40" fmla="*/ 864094 h 1742983"/>
              <a:gd name="connsiteX41" fmla="*/ 926237 w 4776187"/>
              <a:gd name="connsiteY41" fmla="*/ 864094 h 1742983"/>
              <a:gd name="connsiteX42" fmla="*/ 926237 w 4776187"/>
              <a:gd name="connsiteY42" fmla="*/ 893686 h 1742983"/>
              <a:gd name="connsiteX43" fmla="*/ 1041647 w 4776187"/>
              <a:gd name="connsiteY43" fmla="*/ 893686 h 1742983"/>
              <a:gd name="connsiteX44" fmla="*/ 1041647 w 4776187"/>
              <a:gd name="connsiteY44" fmla="*/ 926237 h 1742983"/>
              <a:gd name="connsiteX45" fmla="*/ 1088994 w 4776187"/>
              <a:gd name="connsiteY45" fmla="*/ 926237 h 1742983"/>
              <a:gd name="connsiteX46" fmla="*/ 1088994 w 4776187"/>
              <a:gd name="connsiteY46" fmla="*/ 976544 h 1742983"/>
              <a:gd name="connsiteX47" fmla="*/ 1130423 w 4776187"/>
              <a:gd name="connsiteY47" fmla="*/ 976544 h 1742983"/>
              <a:gd name="connsiteX48" fmla="*/ 1130423 w 4776187"/>
              <a:gd name="connsiteY48" fmla="*/ 1009096 h 1742983"/>
              <a:gd name="connsiteX49" fmla="*/ 1192567 w 4776187"/>
              <a:gd name="connsiteY49" fmla="*/ 1009096 h 1742983"/>
              <a:gd name="connsiteX50" fmla="*/ 1192567 w 4776187"/>
              <a:gd name="connsiteY50" fmla="*/ 1059402 h 1742983"/>
              <a:gd name="connsiteX51" fmla="*/ 1225119 w 4776187"/>
              <a:gd name="connsiteY51" fmla="*/ 1059402 h 1742983"/>
              <a:gd name="connsiteX52" fmla="*/ 1225119 w 4776187"/>
              <a:gd name="connsiteY52" fmla="*/ 1059402 h 1742983"/>
              <a:gd name="connsiteX53" fmla="*/ 1281344 w 4776187"/>
              <a:gd name="connsiteY53" fmla="*/ 1059402 h 1742983"/>
              <a:gd name="connsiteX54" fmla="*/ 1281344 w 4776187"/>
              <a:gd name="connsiteY54" fmla="*/ 1080117 h 1742983"/>
              <a:gd name="connsiteX55" fmla="*/ 1384917 w 4776187"/>
              <a:gd name="connsiteY55" fmla="*/ 1080117 h 1742983"/>
              <a:gd name="connsiteX56" fmla="*/ 1384917 w 4776187"/>
              <a:gd name="connsiteY56" fmla="*/ 1103791 h 1742983"/>
              <a:gd name="connsiteX57" fmla="*/ 1429305 w 4776187"/>
              <a:gd name="connsiteY57" fmla="*/ 1103791 h 1742983"/>
              <a:gd name="connsiteX58" fmla="*/ 1429305 w 4776187"/>
              <a:gd name="connsiteY58" fmla="*/ 1139301 h 1742983"/>
              <a:gd name="connsiteX59" fmla="*/ 1497367 w 4776187"/>
              <a:gd name="connsiteY59" fmla="*/ 1139301 h 1742983"/>
              <a:gd name="connsiteX60" fmla="*/ 1497367 w 4776187"/>
              <a:gd name="connsiteY60" fmla="*/ 1160016 h 1742983"/>
              <a:gd name="connsiteX61" fmla="*/ 1589103 w 4776187"/>
              <a:gd name="connsiteY61" fmla="*/ 1160016 h 1742983"/>
              <a:gd name="connsiteX62" fmla="*/ 1589103 w 4776187"/>
              <a:gd name="connsiteY62" fmla="*/ 1180730 h 1742983"/>
              <a:gd name="connsiteX63" fmla="*/ 1651247 w 4776187"/>
              <a:gd name="connsiteY63" fmla="*/ 1180730 h 1742983"/>
              <a:gd name="connsiteX64" fmla="*/ 1651247 w 4776187"/>
              <a:gd name="connsiteY64" fmla="*/ 1204404 h 1742983"/>
              <a:gd name="connsiteX65" fmla="*/ 1710431 w 4776187"/>
              <a:gd name="connsiteY65" fmla="*/ 1204404 h 1742983"/>
              <a:gd name="connsiteX66" fmla="*/ 1710431 w 4776187"/>
              <a:gd name="connsiteY66" fmla="*/ 1248793 h 1742983"/>
              <a:gd name="connsiteX67" fmla="*/ 1737064 w 4776187"/>
              <a:gd name="connsiteY67" fmla="*/ 1248793 h 1742983"/>
              <a:gd name="connsiteX68" fmla="*/ 1737064 w 4776187"/>
              <a:gd name="connsiteY68" fmla="*/ 1290222 h 1742983"/>
              <a:gd name="connsiteX69" fmla="*/ 1781453 w 4776187"/>
              <a:gd name="connsiteY69" fmla="*/ 1290222 h 1742983"/>
              <a:gd name="connsiteX70" fmla="*/ 1781453 w 4776187"/>
              <a:gd name="connsiteY70" fmla="*/ 1305018 h 1742983"/>
              <a:gd name="connsiteX71" fmla="*/ 1852474 w 4776187"/>
              <a:gd name="connsiteY71" fmla="*/ 1305018 h 1742983"/>
              <a:gd name="connsiteX72" fmla="*/ 1852474 w 4776187"/>
              <a:gd name="connsiteY72" fmla="*/ 1319814 h 1742983"/>
              <a:gd name="connsiteX73" fmla="*/ 1976761 w 4776187"/>
              <a:gd name="connsiteY73" fmla="*/ 1319814 h 1742983"/>
              <a:gd name="connsiteX74" fmla="*/ 1976761 w 4776187"/>
              <a:gd name="connsiteY74" fmla="*/ 1358284 h 1742983"/>
              <a:gd name="connsiteX75" fmla="*/ 2243091 w 4776187"/>
              <a:gd name="connsiteY75" fmla="*/ 1358284 h 1742983"/>
              <a:gd name="connsiteX76" fmla="*/ 2243091 w 4776187"/>
              <a:gd name="connsiteY76" fmla="*/ 1384917 h 1742983"/>
              <a:gd name="connsiteX77" fmla="*/ 2325950 w 4776187"/>
              <a:gd name="connsiteY77" fmla="*/ 1384917 h 1742983"/>
              <a:gd name="connsiteX78" fmla="*/ 2325950 w 4776187"/>
              <a:gd name="connsiteY78" fmla="*/ 1399713 h 1742983"/>
              <a:gd name="connsiteX79" fmla="*/ 2485748 w 4776187"/>
              <a:gd name="connsiteY79" fmla="*/ 1399713 h 1742983"/>
              <a:gd name="connsiteX80" fmla="*/ 2485748 w 4776187"/>
              <a:gd name="connsiteY80" fmla="*/ 1423387 h 1742983"/>
              <a:gd name="connsiteX81" fmla="*/ 2515340 w 4776187"/>
              <a:gd name="connsiteY81" fmla="*/ 1423387 h 1742983"/>
              <a:gd name="connsiteX82" fmla="*/ 2586361 w 4776187"/>
              <a:gd name="connsiteY82" fmla="*/ 1423387 h 1742983"/>
              <a:gd name="connsiteX83" fmla="*/ 2580325 w 4776187"/>
              <a:gd name="connsiteY83" fmla="*/ 1440614 h 1742983"/>
              <a:gd name="connsiteX84" fmla="*/ 2657441 w 4776187"/>
              <a:gd name="connsiteY84" fmla="*/ 1440615 h 1742983"/>
              <a:gd name="connsiteX85" fmla="*/ 2870447 w 4776187"/>
              <a:gd name="connsiteY85" fmla="*/ 1467775 h 1742983"/>
              <a:gd name="connsiteX86" fmla="*/ 2885243 w 4776187"/>
              <a:gd name="connsiteY86" fmla="*/ 1467775 h 1742983"/>
              <a:gd name="connsiteX87" fmla="*/ 3012490 w 4776187"/>
              <a:gd name="connsiteY87" fmla="*/ 1467775 h 1742983"/>
              <a:gd name="connsiteX88" fmla="*/ 3012490 w 4776187"/>
              <a:gd name="connsiteY88" fmla="*/ 1497367 h 1742983"/>
              <a:gd name="connsiteX89" fmla="*/ 3050959 w 4776187"/>
              <a:gd name="connsiteY89" fmla="*/ 1497367 h 1742983"/>
              <a:gd name="connsiteX90" fmla="*/ 3050959 w 4776187"/>
              <a:gd name="connsiteY90" fmla="*/ 1535837 h 1742983"/>
              <a:gd name="connsiteX91" fmla="*/ 3071674 w 4776187"/>
              <a:gd name="connsiteY91" fmla="*/ 1535837 h 1742983"/>
              <a:gd name="connsiteX92" fmla="*/ 3071674 w 4776187"/>
              <a:gd name="connsiteY92" fmla="*/ 1550633 h 1742983"/>
              <a:gd name="connsiteX93" fmla="*/ 3400148 w 4776187"/>
              <a:gd name="connsiteY93" fmla="*/ 1550633 h 1742983"/>
              <a:gd name="connsiteX94" fmla="*/ 3400148 w 4776187"/>
              <a:gd name="connsiteY94" fmla="*/ 1574307 h 1742983"/>
              <a:gd name="connsiteX95" fmla="*/ 3568823 w 4776187"/>
              <a:gd name="connsiteY95" fmla="*/ 1574307 h 1742983"/>
              <a:gd name="connsiteX96" fmla="*/ 3568823 w 4776187"/>
              <a:gd name="connsiteY96" fmla="*/ 1603899 h 1742983"/>
              <a:gd name="connsiteX97" fmla="*/ 3728622 w 4776187"/>
              <a:gd name="connsiteY97" fmla="*/ 1603899 h 1742983"/>
              <a:gd name="connsiteX98" fmla="*/ 3728622 w 4776187"/>
              <a:gd name="connsiteY98" fmla="*/ 1651247 h 1742983"/>
              <a:gd name="connsiteX99" fmla="*/ 4080769 w 4776187"/>
              <a:gd name="connsiteY99" fmla="*/ 1651247 h 1742983"/>
              <a:gd name="connsiteX100" fmla="*/ 4080769 w 4776187"/>
              <a:gd name="connsiteY100" fmla="*/ 1742983 h 1742983"/>
              <a:gd name="connsiteX101" fmla="*/ 4776187 w 4776187"/>
              <a:gd name="connsiteY101" fmla="*/ 1742983 h 1742983"/>
              <a:gd name="connsiteX0" fmla="*/ 0 w 4776187"/>
              <a:gd name="connsiteY0" fmla="*/ 0 h 1742983"/>
              <a:gd name="connsiteX1" fmla="*/ 50307 w 4776187"/>
              <a:gd name="connsiteY1" fmla="*/ 0 h 1742983"/>
              <a:gd name="connsiteX2" fmla="*/ 50307 w 4776187"/>
              <a:gd name="connsiteY2" fmla="*/ 20715 h 1742983"/>
              <a:gd name="connsiteX3" fmla="*/ 97655 w 4776187"/>
              <a:gd name="connsiteY3" fmla="*/ 20715 h 1742983"/>
              <a:gd name="connsiteX4" fmla="*/ 97655 w 4776187"/>
              <a:gd name="connsiteY4" fmla="*/ 73981 h 1742983"/>
              <a:gd name="connsiteX5" fmla="*/ 189390 w 4776187"/>
              <a:gd name="connsiteY5" fmla="*/ 73981 h 1742983"/>
              <a:gd name="connsiteX6" fmla="*/ 189390 w 4776187"/>
              <a:gd name="connsiteY6" fmla="*/ 112451 h 1742983"/>
              <a:gd name="connsiteX7" fmla="*/ 230820 w 4776187"/>
              <a:gd name="connsiteY7" fmla="*/ 112451 h 1742983"/>
              <a:gd name="connsiteX8" fmla="*/ 230820 w 4776187"/>
              <a:gd name="connsiteY8" fmla="*/ 168676 h 1742983"/>
              <a:gd name="connsiteX9" fmla="*/ 263371 w 4776187"/>
              <a:gd name="connsiteY9" fmla="*/ 168676 h 1742983"/>
              <a:gd name="connsiteX10" fmla="*/ 263371 w 4776187"/>
              <a:gd name="connsiteY10" fmla="*/ 192350 h 1742983"/>
              <a:gd name="connsiteX11" fmla="*/ 295923 w 4776187"/>
              <a:gd name="connsiteY11" fmla="*/ 192350 h 1742983"/>
              <a:gd name="connsiteX12" fmla="*/ 295923 w 4776187"/>
              <a:gd name="connsiteY12" fmla="*/ 239697 h 1742983"/>
              <a:gd name="connsiteX13" fmla="*/ 325515 w 4776187"/>
              <a:gd name="connsiteY13" fmla="*/ 239697 h 1742983"/>
              <a:gd name="connsiteX14" fmla="*/ 325515 w 4776187"/>
              <a:gd name="connsiteY14" fmla="*/ 292964 h 1742983"/>
              <a:gd name="connsiteX15" fmla="*/ 358066 w 4776187"/>
              <a:gd name="connsiteY15" fmla="*/ 292964 h 1742983"/>
              <a:gd name="connsiteX16" fmla="*/ 358066 w 4776187"/>
              <a:gd name="connsiteY16" fmla="*/ 346230 h 1742983"/>
              <a:gd name="connsiteX17" fmla="*/ 396536 w 4776187"/>
              <a:gd name="connsiteY17" fmla="*/ 346230 h 1742983"/>
              <a:gd name="connsiteX18" fmla="*/ 396536 w 4776187"/>
              <a:gd name="connsiteY18" fmla="*/ 408373 h 1742983"/>
              <a:gd name="connsiteX19" fmla="*/ 455721 w 4776187"/>
              <a:gd name="connsiteY19" fmla="*/ 408373 h 1742983"/>
              <a:gd name="connsiteX20" fmla="*/ 455721 w 4776187"/>
              <a:gd name="connsiteY20" fmla="*/ 467558 h 1742983"/>
              <a:gd name="connsiteX21" fmla="*/ 479394 w 4776187"/>
              <a:gd name="connsiteY21" fmla="*/ 467558 h 1742983"/>
              <a:gd name="connsiteX22" fmla="*/ 479394 w 4776187"/>
              <a:gd name="connsiteY22" fmla="*/ 491231 h 1742983"/>
              <a:gd name="connsiteX23" fmla="*/ 511946 w 4776187"/>
              <a:gd name="connsiteY23" fmla="*/ 491231 h 1742983"/>
              <a:gd name="connsiteX24" fmla="*/ 511946 w 4776187"/>
              <a:gd name="connsiteY24" fmla="*/ 520824 h 1742983"/>
              <a:gd name="connsiteX25" fmla="*/ 559293 w 4776187"/>
              <a:gd name="connsiteY25" fmla="*/ 520824 h 1742983"/>
              <a:gd name="connsiteX26" fmla="*/ 559293 w 4776187"/>
              <a:gd name="connsiteY26" fmla="*/ 568171 h 1742983"/>
              <a:gd name="connsiteX27" fmla="*/ 606641 w 4776187"/>
              <a:gd name="connsiteY27" fmla="*/ 568171 h 1742983"/>
              <a:gd name="connsiteX28" fmla="*/ 606641 w 4776187"/>
              <a:gd name="connsiteY28" fmla="*/ 600723 h 1742983"/>
              <a:gd name="connsiteX29" fmla="*/ 656948 w 4776187"/>
              <a:gd name="connsiteY29" fmla="*/ 600723 h 1742983"/>
              <a:gd name="connsiteX30" fmla="*/ 656948 w 4776187"/>
              <a:gd name="connsiteY30" fmla="*/ 627356 h 1742983"/>
              <a:gd name="connsiteX31" fmla="*/ 656948 w 4776187"/>
              <a:gd name="connsiteY31" fmla="*/ 627356 h 1742983"/>
              <a:gd name="connsiteX32" fmla="*/ 674703 w 4776187"/>
              <a:gd name="connsiteY32" fmla="*/ 645111 h 1742983"/>
              <a:gd name="connsiteX33" fmla="*/ 722051 w 4776187"/>
              <a:gd name="connsiteY33" fmla="*/ 645111 h 1742983"/>
              <a:gd name="connsiteX34" fmla="*/ 722051 w 4776187"/>
              <a:gd name="connsiteY34" fmla="*/ 695418 h 1742983"/>
              <a:gd name="connsiteX35" fmla="*/ 816746 w 4776187"/>
              <a:gd name="connsiteY35" fmla="*/ 695418 h 1742983"/>
              <a:gd name="connsiteX36" fmla="*/ 816746 w 4776187"/>
              <a:gd name="connsiteY36" fmla="*/ 745725 h 1742983"/>
              <a:gd name="connsiteX37" fmla="*/ 867053 w 4776187"/>
              <a:gd name="connsiteY37" fmla="*/ 745725 h 1742983"/>
              <a:gd name="connsiteX38" fmla="*/ 867053 w 4776187"/>
              <a:gd name="connsiteY38" fmla="*/ 819705 h 1742983"/>
              <a:gd name="connsiteX39" fmla="*/ 890726 w 4776187"/>
              <a:gd name="connsiteY39" fmla="*/ 819705 h 1742983"/>
              <a:gd name="connsiteX40" fmla="*/ 890726 w 4776187"/>
              <a:gd name="connsiteY40" fmla="*/ 864094 h 1742983"/>
              <a:gd name="connsiteX41" fmla="*/ 926237 w 4776187"/>
              <a:gd name="connsiteY41" fmla="*/ 864094 h 1742983"/>
              <a:gd name="connsiteX42" fmla="*/ 926237 w 4776187"/>
              <a:gd name="connsiteY42" fmla="*/ 893686 h 1742983"/>
              <a:gd name="connsiteX43" fmla="*/ 1041647 w 4776187"/>
              <a:gd name="connsiteY43" fmla="*/ 893686 h 1742983"/>
              <a:gd name="connsiteX44" fmla="*/ 1041647 w 4776187"/>
              <a:gd name="connsiteY44" fmla="*/ 926237 h 1742983"/>
              <a:gd name="connsiteX45" fmla="*/ 1088994 w 4776187"/>
              <a:gd name="connsiteY45" fmla="*/ 926237 h 1742983"/>
              <a:gd name="connsiteX46" fmla="*/ 1088994 w 4776187"/>
              <a:gd name="connsiteY46" fmla="*/ 976544 h 1742983"/>
              <a:gd name="connsiteX47" fmla="*/ 1130423 w 4776187"/>
              <a:gd name="connsiteY47" fmla="*/ 976544 h 1742983"/>
              <a:gd name="connsiteX48" fmla="*/ 1130423 w 4776187"/>
              <a:gd name="connsiteY48" fmla="*/ 1009096 h 1742983"/>
              <a:gd name="connsiteX49" fmla="*/ 1192567 w 4776187"/>
              <a:gd name="connsiteY49" fmla="*/ 1009096 h 1742983"/>
              <a:gd name="connsiteX50" fmla="*/ 1192567 w 4776187"/>
              <a:gd name="connsiteY50" fmla="*/ 1059402 h 1742983"/>
              <a:gd name="connsiteX51" fmla="*/ 1225119 w 4776187"/>
              <a:gd name="connsiteY51" fmla="*/ 1059402 h 1742983"/>
              <a:gd name="connsiteX52" fmla="*/ 1225119 w 4776187"/>
              <a:gd name="connsiteY52" fmla="*/ 1059402 h 1742983"/>
              <a:gd name="connsiteX53" fmla="*/ 1281344 w 4776187"/>
              <a:gd name="connsiteY53" fmla="*/ 1059402 h 1742983"/>
              <a:gd name="connsiteX54" fmla="*/ 1281344 w 4776187"/>
              <a:gd name="connsiteY54" fmla="*/ 1080117 h 1742983"/>
              <a:gd name="connsiteX55" fmla="*/ 1384917 w 4776187"/>
              <a:gd name="connsiteY55" fmla="*/ 1080117 h 1742983"/>
              <a:gd name="connsiteX56" fmla="*/ 1384917 w 4776187"/>
              <a:gd name="connsiteY56" fmla="*/ 1103791 h 1742983"/>
              <a:gd name="connsiteX57" fmla="*/ 1429305 w 4776187"/>
              <a:gd name="connsiteY57" fmla="*/ 1103791 h 1742983"/>
              <a:gd name="connsiteX58" fmla="*/ 1429305 w 4776187"/>
              <a:gd name="connsiteY58" fmla="*/ 1139301 h 1742983"/>
              <a:gd name="connsiteX59" fmla="*/ 1497367 w 4776187"/>
              <a:gd name="connsiteY59" fmla="*/ 1139301 h 1742983"/>
              <a:gd name="connsiteX60" fmla="*/ 1497367 w 4776187"/>
              <a:gd name="connsiteY60" fmla="*/ 1160016 h 1742983"/>
              <a:gd name="connsiteX61" fmla="*/ 1589103 w 4776187"/>
              <a:gd name="connsiteY61" fmla="*/ 1160016 h 1742983"/>
              <a:gd name="connsiteX62" fmla="*/ 1589103 w 4776187"/>
              <a:gd name="connsiteY62" fmla="*/ 1180730 h 1742983"/>
              <a:gd name="connsiteX63" fmla="*/ 1651247 w 4776187"/>
              <a:gd name="connsiteY63" fmla="*/ 1180730 h 1742983"/>
              <a:gd name="connsiteX64" fmla="*/ 1651247 w 4776187"/>
              <a:gd name="connsiteY64" fmla="*/ 1204404 h 1742983"/>
              <a:gd name="connsiteX65" fmla="*/ 1710431 w 4776187"/>
              <a:gd name="connsiteY65" fmla="*/ 1204404 h 1742983"/>
              <a:gd name="connsiteX66" fmla="*/ 1710431 w 4776187"/>
              <a:gd name="connsiteY66" fmla="*/ 1248793 h 1742983"/>
              <a:gd name="connsiteX67" fmla="*/ 1737064 w 4776187"/>
              <a:gd name="connsiteY67" fmla="*/ 1248793 h 1742983"/>
              <a:gd name="connsiteX68" fmla="*/ 1737064 w 4776187"/>
              <a:gd name="connsiteY68" fmla="*/ 1290222 h 1742983"/>
              <a:gd name="connsiteX69" fmla="*/ 1781453 w 4776187"/>
              <a:gd name="connsiteY69" fmla="*/ 1290222 h 1742983"/>
              <a:gd name="connsiteX70" fmla="*/ 1781453 w 4776187"/>
              <a:gd name="connsiteY70" fmla="*/ 1305018 h 1742983"/>
              <a:gd name="connsiteX71" fmla="*/ 1852474 w 4776187"/>
              <a:gd name="connsiteY71" fmla="*/ 1305018 h 1742983"/>
              <a:gd name="connsiteX72" fmla="*/ 1852474 w 4776187"/>
              <a:gd name="connsiteY72" fmla="*/ 1319814 h 1742983"/>
              <a:gd name="connsiteX73" fmla="*/ 1976761 w 4776187"/>
              <a:gd name="connsiteY73" fmla="*/ 1319814 h 1742983"/>
              <a:gd name="connsiteX74" fmla="*/ 1976761 w 4776187"/>
              <a:gd name="connsiteY74" fmla="*/ 1358284 h 1742983"/>
              <a:gd name="connsiteX75" fmla="*/ 2243091 w 4776187"/>
              <a:gd name="connsiteY75" fmla="*/ 1358284 h 1742983"/>
              <a:gd name="connsiteX76" fmla="*/ 2243091 w 4776187"/>
              <a:gd name="connsiteY76" fmla="*/ 1384917 h 1742983"/>
              <a:gd name="connsiteX77" fmla="*/ 2325950 w 4776187"/>
              <a:gd name="connsiteY77" fmla="*/ 1384917 h 1742983"/>
              <a:gd name="connsiteX78" fmla="*/ 2325950 w 4776187"/>
              <a:gd name="connsiteY78" fmla="*/ 1399713 h 1742983"/>
              <a:gd name="connsiteX79" fmla="*/ 2485748 w 4776187"/>
              <a:gd name="connsiteY79" fmla="*/ 1399713 h 1742983"/>
              <a:gd name="connsiteX80" fmla="*/ 2485748 w 4776187"/>
              <a:gd name="connsiteY80" fmla="*/ 1423387 h 1742983"/>
              <a:gd name="connsiteX81" fmla="*/ 2515340 w 4776187"/>
              <a:gd name="connsiteY81" fmla="*/ 1423387 h 1742983"/>
              <a:gd name="connsiteX82" fmla="*/ 2586361 w 4776187"/>
              <a:gd name="connsiteY82" fmla="*/ 1423387 h 1742983"/>
              <a:gd name="connsiteX83" fmla="*/ 2580325 w 4776187"/>
              <a:gd name="connsiteY83" fmla="*/ 1440614 h 1742983"/>
              <a:gd name="connsiteX84" fmla="*/ 2657441 w 4776187"/>
              <a:gd name="connsiteY84" fmla="*/ 1440615 h 1742983"/>
              <a:gd name="connsiteX85" fmla="*/ 2683342 w 4776187"/>
              <a:gd name="connsiteY85" fmla="*/ 1467775 h 1742983"/>
              <a:gd name="connsiteX86" fmla="*/ 2885243 w 4776187"/>
              <a:gd name="connsiteY86" fmla="*/ 1467775 h 1742983"/>
              <a:gd name="connsiteX87" fmla="*/ 3012490 w 4776187"/>
              <a:gd name="connsiteY87" fmla="*/ 1467775 h 1742983"/>
              <a:gd name="connsiteX88" fmla="*/ 3012490 w 4776187"/>
              <a:gd name="connsiteY88" fmla="*/ 1497367 h 1742983"/>
              <a:gd name="connsiteX89" fmla="*/ 3050959 w 4776187"/>
              <a:gd name="connsiteY89" fmla="*/ 1497367 h 1742983"/>
              <a:gd name="connsiteX90" fmla="*/ 3050959 w 4776187"/>
              <a:gd name="connsiteY90" fmla="*/ 1535837 h 1742983"/>
              <a:gd name="connsiteX91" fmla="*/ 3071674 w 4776187"/>
              <a:gd name="connsiteY91" fmla="*/ 1535837 h 1742983"/>
              <a:gd name="connsiteX92" fmla="*/ 3071674 w 4776187"/>
              <a:gd name="connsiteY92" fmla="*/ 1550633 h 1742983"/>
              <a:gd name="connsiteX93" fmla="*/ 3400148 w 4776187"/>
              <a:gd name="connsiteY93" fmla="*/ 1550633 h 1742983"/>
              <a:gd name="connsiteX94" fmla="*/ 3400148 w 4776187"/>
              <a:gd name="connsiteY94" fmla="*/ 1574307 h 1742983"/>
              <a:gd name="connsiteX95" fmla="*/ 3568823 w 4776187"/>
              <a:gd name="connsiteY95" fmla="*/ 1574307 h 1742983"/>
              <a:gd name="connsiteX96" fmla="*/ 3568823 w 4776187"/>
              <a:gd name="connsiteY96" fmla="*/ 1603899 h 1742983"/>
              <a:gd name="connsiteX97" fmla="*/ 3728622 w 4776187"/>
              <a:gd name="connsiteY97" fmla="*/ 1603899 h 1742983"/>
              <a:gd name="connsiteX98" fmla="*/ 3728622 w 4776187"/>
              <a:gd name="connsiteY98" fmla="*/ 1651247 h 1742983"/>
              <a:gd name="connsiteX99" fmla="*/ 4080769 w 4776187"/>
              <a:gd name="connsiteY99" fmla="*/ 1651247 h 1742983"/>
              <a:gd name="connsiteX100" fmla="*/ 4080769 w 4776187"/>
              <a:gd name="connsiteY100" fmla="*/ 1742983 h 1742983"/>
              <a:gd name="connsiteX101" fmla="*/ 4776187 w 4776187"/>
              <a:gd name="connsiteY101" fmla="*/ 1742983 h 1742983"/>
              <a:gd name="connsiteX0" fmla="*/ 0 w 4776187"/>
              <a:gd name="connsiteY0" fmla="*/ 0 h 1742983"/>
              <a:gd name="connsiteX1" fmla="*/ 50307 w 4776187"/>
              <a:gd name="connsiteY1" fmla="*/ 0 h 1742983"/>
              <a:gd name="connsiteX2" fmla="*/ 50307 w 4776187"/>
              <a:gd name="connsiteY2" fmla="*/ 20715 h 1742983"/>
              <a:gd name="connsiteX3" fmla="*/ 97655 w 4776187"/>
              <a:gd name="connsiteY3" fmla="*/ 20715 h 1742983"/>
              <a:gd name="connsiteX4" fmla="*/ 97655 w 4776187"/>
              <a:gd name="connsiteY4" fmla="*/ 73981 h 1742983"/>
              <a:gd name="connsiteX5" fmla="*/ 189390 w 4776187"/>
              <a:gd name="connsiteY5" fmla="*/ 73981 h 1742983"/>
              <a:gd name="connsiteX6" fmla="*/ 189390 w 4776187"/>
              <a:gd name="connsiteY6" fmla="*/ 112451 h 1742983"/>
              <a:gd name="connsiteX7" fmla="*/ 230820 w 4776187"/>
              <a:gd name="connsiteY7" fmla="*/ 112451 h 1742983"/>
              <a:gd name="connsiteX8" fmla="*/ 230820 w 4776187"/>
              <a:gd name="connsiteY8" fmla="*/ 168676 h 1742983"/>
              <a:gd name="connsiteX9" fmla="*/ 263371 w 4776187"/>
              <a:gd name="connsiteY9" fmla="*/ 168676 h 1742983"/>
              <a:gd name="connsiteX10" fmla="*/ 263371 w 4776187"/>
              <a:gd name="connsiteY10" fmla="*/ 192350 h 1742983"/>
              <a:gd name="connsiteX11" fmla="*/ 295923 w 4776187"/>
              <a:gd name="connsiteY11" fmla="*/ 192350 h 1742983"/>
              <a:gd name="connsiteX12" fmla="*/ 295923 w 4776187"/>
              <a:gd name="connsiteY12" fmla="*/ 239697 h 1742983"/>
              <a:gd name="connsiteX13" fmla="*/ 325515 w 4776187"/>
              <a:gd name="connsiteY13" fmla="*/ 239697 h 1742983"/>
              <a:gd name="connsiteX14" fmla="*/ 325515 w 4776187"/>
              <a:gd name="connsiteY14" fmla="*/ 292964 h 1742983"/>
              <a:gd name="connsiteX15" fmla="*/ 358066 w 4776187"/>
              <a:gd name="connsiteY15" fmla="*/ 292964 h 1742983"/>
              <a:gd name="connsiteX16" fmla="*/ 358066 w 4776187"/>
              <a:gd name="connsiteY16" fmla="*/ 346230 h 1742983"/>
              <a:gd name="connsiteX17" fmla="*/ 396536 w 4776187"/>
              <a:gd name="connsiteY17" fmla="*/ 346230 h 1742983"/>
              <a:gd name="connsiteX18" fmla="*/ 396536 w 4776187"/>
              <a:gd name="connsiteY18" fmla="*/ 408373 h 1742983"/>
              <a:gd name="connsiteX19" fmla="*/ 455721 w 4776187"/>
              <a:gd name="connsiteY19" fmla="*/ 408373 h 1742983"/>
              <a:gd name="connsiteX20" fmla="*/ 455721 w 4776187"/>
              <a:gd name="connsiteY20" fmla="*/ 467558 h 1742983"/>
              <a:gd name="connsiteX21" fmla="*/ 479394 w 4776187"/>
              <a:gd name="connsiteY21" fmla="*/ 467558 h 1742983"/>
              <a:gd name="connsiteX22" fmla="*/ 479394 w 4776187"/>
              <a:gd name="connsiteY22" fmla="*/ 491231 h 1742983"/>
              <a:gd name="connsiteX23" fmla="*/ 511946 w 4776187"/>
              <a:gd name="connsiteY23" fmla="*/ 491231 h 1742983"/>
              <a:gd name="connsiteX24" fmla="*/ 511946 w 4776187"/>
              <a:gd name="connsiteY24" fmla="*/ 520824 h 1742983"/>
              <a:gd name="connsiteX25" fmla="*/ 559293 w 4776187"/>
              <a:gd name="connsiteY25" fmla="*/ 520824 h 1742983"/>
              <a:gd name="connsiteX26" fmla="*/ 559293 w 4776187"/>
              <a:gd name="connsiteY26" fmla="*/ 568171 h 1742983"/>
              <a:gd name="connsiteX27" fmla="*/ 606641 w 4776187"/>
              <a:gd name="connsiteY27" fmla="*/ 568171 h 1742983"/>
              <a:gd name="connsiteX28" fmla="*/ 606641 w 4776187"/>
              <a:gd name="connsiteY28" fmla="*/ 600723 h 1742983"/>
              <a:gd name="connsiteX29" fmla="*/ 656948 w 4776187"/>
              <a:gd name="connsiteY29" fmla="*/ 600723 h 1742983"/>
              <a:gd name="connsiteX30" fmla="*/ 656948 w 4776187"/>
              <a:gd name="connsiteY30" fmla="*/ 627356 h 1742983"/>
              <a:gd name="connsiteX31" fmla="*/ 656948 w 4776187"/>
              <a:gd name="connsiteY31" fmla="*/ 627356 h 1742983"/>
              <a:gd name="connsiteX32" fmla="*/ 674703 w 4776187"/>
              <a:gd name="connsiteY32" fmla="*/ 645111 h 1742983"/>
              <a:gd name="connsiteX33" fmla="*/ 722051 w 4776187"/>
              <a:gd name="connsiteY33" fmla="*/ 645111 h 1742983"/>
              <a:gd name="connsiteX34" fmla="*/ 722051 w 4776187"/>
              <a:gd name="connsiteY34" fmla="*/ 695418 h 1742983"/>
              <a:gd name="connsiteX35" fmla="*/ 816746 w 4776187"/>
              <a:gd name="connsiteY35" fmla="*/ 695418 h 1742983"/>
              <a:gd name="connsiteX36" fmla="*/ 816746 w 4776187"/>
              <a:gd name="connsiteY36" fmla="*/ 745725 h 1742983"/>
              <a:gd name="connsiteX37" fmla="*/ 867053 w 4776187"/>
              <a:gd name="connsiteY37" fmla="*/ 745725 h 1742983"/>
              <a:gd name="connsiteX38" fmla="*/ 867053 w 4776187"/>
              <a:gd name="connsiteY38" fmla="*/ 819705 h 1742983"/>
              <a:gd name="connsiteX39" fmla="*/ 890726 w 4776187"/>
              <a:gd name="connsiteY39" fmla="*/ 819705 h 1742983"/>
              <a:gd name="connsiteX40" fmla="*/ 890726 w 4776187"/>
              <a:gd name="connsiteY40" fmla="*/ 864094 h 1742983"/>
              <a:gd name="connsiteX41" fmla="*/ 926237 w 4776187"/>
              <a:gd name="connsiteY41" fmla="*/ 864094 h 1742983"/>
              <a:gd name="connsiteX42" fmla="*/ 926237 w 4776187"/>
              <a:gd name="connsiteY42" fmla="*/ 893686 h 1742983"/>
              <a:gd name="connsiteX43" fmla="*/ 1041647 w 4776187"/>
              <a:gd name="connsiteY43" fmla="*/ 893686 h 1742983"/>
              <a:gd name="connsiteX44" fmla="*/ 1041647 w 4776187"/>
              <a:gd name="connsiteY44" fmla="*/ 926237 h 1742983"/>
              <a:gd name="connsiteX45" fmla="*/ 1088994 w 4776187"/>
              <a:gd name="connsiteY45" fmla="*/ 926237 h 1742983"/>
              <a:gd name="connsiteX46" fmla="*/ 1088994 w 4776187"/>
              <a:gd name="connsiteY46" fmla="*/ 976544 h 1742983"/>
              <a:gd name="connsiteX47" fmla="*/ 1130423 w 4776187"/>
              <a:gd name="connsiteY47" fmla="*/ 976544 h 1742983"/>
              <a:gd name="connsiteX48" fmla="*/ 1130423 w 4776187"/>
              <a:gd name="connsiteY48" fmla="*/ 1009096 h 1742983"/>
              <a:gd name="connsiteX49" fmla="*/ 1192567 w 4776187"/>
              <a:gd name="connsiteY49" fmla="*/ 1009096 h 1742983"/>
              <a:gd name="connsiteX50" fmla="*/ 1192567 w 4776187"/>
              <a:gd name="connsiteY50" fmla="*/ 1059402 h 1742983"/>
              <a:gd name="connsiteX51" fmla="*/ 1225119 w 4776187"/>
              <a:gd name="connsiteY51" fmla="*/ 1059402 h 1742983"/>
              <a:gd name="connsiteX52" fmla="*/ 1225119 w 4776187"/>
              <a:gd name="connsiteY52" fmla="*/ 1059402 h 1742983"/>
              <a:gd name="connsiteX53" fmla="*/ 1281344 w 4776187"/>
              <a:gd name="connsiteY53" fmla="*/ 1059402 h 1742983"/>
              <a:gd name="connsiteX54" fmla="*/ 1281344 w 4776187"/>
              <a:gd name="connsiteY54" fmla="*/ 1080117 h 1742983"/>
              <a:gd name="connsiteX55" fmla="*/ 1384917 w 4776187"/>
              <a:gd name="connsiteY55" fmla="*/ 1080117 h 1742983"/>
              <a:gd name="connsiteX56" fmla="*/ 1384917 w 4776187"/>
              <a:gd name="connsiteY56" fmla="*/ 1103791 h 1742983"/>
              <a:gd name="connsiteX57" fmla="*/ 1429305 w 4776187"/>
              <a:gd name="connsiteY57" fmla="*/ 1103791 h 1742983"/>
              <a:gd name="connsiteX58" fmla="*/ 1429305 w 4776187"/>
              <a:gd name="connsiteY58" fmla="*/ 1139301 h 1742983"/>
              <a:gd name="connsiteX59" fmla="*/ 1497367 w 4776187"/>
              <a:gd name="connsiteY59" fmla="*/ 1139301 h 1742983"/>
              <a:gd name="connsiteX60" fmla="*/ 1497367 w 4776187"/>
              <a:gd name="connsiteY60" fmla="*/ 1160016 h 1742983"/>
              <a:gd name="connsiteX61" fmla="*/ 1589103 w 4776187"/>
              <a:gd name="connsiteY61" fmla="*/ 1160016 h 1742983"/>
              <a:gd name="connsiteX62" fmla="*/ 1589103 w 4776187"/>
              <a:gd name="connsiteY62" fmla="*/ 1180730 h 1742983"/>
              <a:gd name="connsiteX63" fmla="*/ 1651247 w 4776187"/>
              <a:gd name="connsiteY63" fmla="*/ 1180730 h 1742983"/>
              <a:gd name="connsiteX64" fmla="*/ 1651247 w 4776187"/>
              <a:gd name="connsiteY64" fmla="*/ 1204404 h 1742983"/>
              <a:gd name="connsiteX65" fmla="*/ 1710431 w 4776187"/>
              <a:gd name="connsiteY65" fmla="*/ 1204404 h 1742983"/>
              <a:gd name="connsiteX66" fmla="*/ 1710431 w 4776187"/>
              <a:gd name="connsiteY66" fmla="*/ 1248793 h 1742983"/>
              <a:gd name="connsiteX67" fmla="*/ 1737064 w 4776187"/>
              <a:gd name="connsiteY67" fmla="*/ 1248793 h 1742983"/>
              <a:gd name="connsiteX68" fmla="*/ 1737064 w 4776187"/>
              <a:gd name="connsiteY68" fmla="*/ 1290222 h 1742983"/>
              <a:gd name="connsiteX69" fmla="*/ 1781453 w 4776187"/>
              <a:gd name="connsiteY69" fmla="*/ 1290222 h 1742983"/>
              <a:gd name="connsiteX70" fmla="*/ 1781453 w 4776187"/>
              <a:gd name="connsiteY70" fmla="*/ 1305018 h 1742983"/>
              <a:gd name="connsiteX71" fmla="*/ 1852474 w 4776187"/>
              <a:gd name="connsiteY71" fmla="*/ 1305018 h 1742983"/>
              <a:gd name="connsiteX72" fmla="*/ 1852474 w 4776187"/>
              <a:gd name="connsiteY72" fmla="*/ 1319814 h 1742983"/>
              <a:gd name="connsiteX73" fmla="*/ 1976761 w 4776187"/>
              <a:gd name="connsiteY73" fmla="*/ 1319814 h 1742983"/>
              <a:gd name="connsiteX74" fmla="*/ 1976761 w 4776187"/>
              <a:gd name="connsiteY74" fmla="*/ 1358284 h 1742983"/>
              <a:gd name="connsiteX75" fmla="*/ 2243091 w 4776187"/>
              <a:gd name="connsiteY75" fmla="*/ 1358284 h 1742983"/>
              <a:gd name="connsiteX76" fmla="*/ 2243091 w 4776187"/>
              <a:gd name="connsiteY76" fmla="*/ 1384917 h 1742983"/>
              <a:gd name="connsiteX77" fmla="*/ 2325950 w 4776187"/>
              <a:gd name="connsiteY77" fmla="*/ 1384917 h 1742983"/>
              <a:gd name="connsiteX78" fmla="*/ 2325950 w 4776187"/>
              <a:gd name="connsiteY78" fmla="*/ 1399713 h 1742983"/>
              <a:gd name="connsiteX79" fmla="*/ 2485748 w 4776187"/>
              <a:gd name="connsiteY79" fmla="*/ 1399713 h 1742983"/>
              <a:gd name="connsiteX80" fmla="*/ 2485748 w 4776187"/>
              <a:gd name="connsiteY80" fmla="*/ 1423387 h 1742983"/>
              <a:gd name="connsiteX81" fmla="*/ 2515340 w 4776187"/>
              <a:gd name="connsiteY81" fmla="*/ 1423387 h 1742983"/>
              <a:gd name="connsiteX82" fmla="*/ 2586361 w 4776187"/>
              <a:gd name="connsiteY82" fmla="*/ 1423387 h 1742983"/>
              <a:gd name="connsiteX83" fmla="*/ 2580325 w 4776187"/>
              <a:gd name="connsiteY83" fmla="*/ 1440614 h 1742983"/>
              <a:gd name="connsiteX84" fmla="*/ 2657441 w 4776187"/>
              <a:gd name="connsiteY84" fmla="*/ 1440615 h 1742983"/>
              <a:gd name="connsiteX85" fmla="*/ 2668253 w 4776187"/>
              <a:gd name="connsiteY85" fmla="*/ 1455703 h 1742983"/>
              <a:gd name="connsiteX86" fmla="*/ 2885243 w 4776187"/>
              <a:gd name="connsiteY86" fmla="*/ 1467775 h 1742983"/>
              <a:gd name="connsiteX87" fmla="*/ 3012490 w 4776187"/>
              <a:gd name="connsiteY87" fmla="*/ 1467775 h 1742983"/>
              <a:gd name="connsiteX88" fmla="*/ 3012490 w 4776187"/>
              <a:gd name="connsiteY88" fmla="*/ 1497367 h 1742983"/>
              <a:gd name="connsiteX89" fmla="*/ 3050959 w 4776187"/>
              <a:gd name="connsiteY89" fmla="*/ 1497367 h 1742983"/>
              <a:gd name="connsiteX90" fmla="*/ 3050959 w 4776187"/>
              <a:gd name="connsiteY90" fmla="*/ 1535837 h 1742983"/>
              <a:gd name="connsiteX91" fmla="*/ 3071674 w 4776187"/>
              <a:gd name="connsiteY91" fmla="*/ 1535837 h 1742983"/>
              <a:gd name="connsiteX92" fmla="*/ 3071674 w 4776187"/>
              <a:gd name="connsiteY92" fmla="*/ 1550633 h 1742983"/>
              <a:gd name="connsiteX93" fmla="*/ 3400148 w 4776187"/>
              <a:gd name="connsiteY93" fmla="*/ 1550633 h 1742983"/>
              <a:gd name="connsiteX94" fmla="*/ 3400148 w 4776187"/>
              <a:gd name="connsiteY94" fmla="*/ 1574307 h 1742983"/>
              <a:gd name="connsiteX95" fmla="*/ 3568823 w 4776187"/>
              <a:gd name="connsiteY95" fmla="*/ 1574307 h 1742983"/>
              <a:gd name="connsiteX96" fmla="*/ 3568823 w 4776187"/>
              <a:gd name="connsiteY96" fmla="*/ 1603899 h 1742983"/>
              <a:gd name="connsiteX97" fmla="*/ 3728622 w 4776187"/>
              <a:gd name="connsiteY97" fmla="*/ 1603899 h 1742983"/>
              <a:gd name="connsiteX98" fmla="*/ 3728622 w 4776187"/>
              <a:gd name="connsiteY98" fmla="*/ 1651247 h 1742983"/>
              <a:gd name="connsiteX99" fmla="*/ 4080769 w 4776187"/>
              <a:gd name="connsiteY99" fmla="*/ 1651247 h 1742983"/>
              <a:gd name="connsiteX100" fmla="*/ 4080769 w 4776187"/>
              <a:gd name="connsiteY100" fmla="*/ 1742983 h 1742983"/>
              <a:gd name="connsiteX101" fmla="*/ 4776187 w 4776187"/>
              <a:gd name="connsiteY101" fmla="*/ 1742983 h 1742983"/>
              <a:gd name="connsiteX0" fmla="*/ 0 w 4776187"/>
              <a:gd name="connsiteY0" fmla="*/ 0 h 1742983"/>
              <a:gd name="connsiteX1" fmla="*/ 50307 w 4776187"/>
              <a:gd name="connsiteY1" fmla="*/ 0 h 1742983"/>
              <a:gd name="connsiteX2" fmla="*/ 50307 w 4776187"/>
              <a:gd name="connsiteY2" fmla="*/ 20715 h 1742983"/>
              <a:gd name="connsiteX3" fmla="*/ 97655 w 4776187"/>
              <a:gd name="connsiteY3" fmla="*/ 20715 h 1742983"/>
              <a:gd name="connsiteX4" fmla="*/ 97655 w 4776187"/>
              <a:gd name="connsiteY4" fmla="*/ 73981 h 1742983"/>
              <a:gd name="connsiteX5" fmla="*/ 189390 w 4776187"/>
              <a:gd name="connsiteY5" fmla="*/ 73981 h 1742983"/>
              <a:gd name="connsiteX6" fmla="*/ 189390 w 4776187"/>
              <a:gd name="connsiteY6" fmla="*/ 112451 h 1742983"/>
              <a:gd name="connsiteX7" fmla="*/ 230820 w 4776187"/>
              <a:gd name="connsiteY7" fmla="*/ 112451 h 1742983"/>
              <a:gd name="connsiteX8" fmla="*/ 230820 w 4776187"/>
              <a:gd name="connsiteY8" fmla="*/ 168676 h 1742983"/>
              <a:gd name="connsiteX9" fmla="*/ 263371 w 4776187"/>
              <a:gd name="connsiteY9" fmla="*/ 168676 h 1742983"/>
              <a:gd name="connsiteX10" fmla="*/ 263371 w 4776187"/>
              <a:gd name="connsiteY10" fmla="*/ 192350 h 1742983"/>
              <a:gd name="connsiteX11" fmla="*/ 295923 w 4776187"/>
              <a:gd name="connsiteY11" fmla="*/ 192350 h 1742983"/>
              <a:gd name="connsiteX12" fmla="*/ 295923 w 4776187"/>
              <a:gd name="connsiteY12" fmla="*/ 239697 h 1742983"/>
              <a:gd name="connsiteX13" fmla="*/ 325515 w 4776187"/>
              <a:gd name="connsiteY13" fmla="*/ 239697 h 1742983"/>
              <a:gd name="connsiteX14" fmla="*/ 325515 w 4776187"/>
              <a:gd name="connsiteY14" fmla="*/ 292964 h 1742983"/>
              <a:gd name="connsiteX15" fmla="*/ 358066 w 4776187"/>
              <a:gd name="connsiteY15" fmla="*/ 292964 h 1742983"/>
              <a:gd name="connsiteX16" fmla="*/ 358066 w 4776187"/>
              <a:gd name="connsiteY16" fmla="*/ 346230 h 1742983"/>
              <a:gd name="connsiteX17" fmla="*/ 396536 w 4776187"/>
              <a:gd name="connsiteY17" fmla="*/ 346230 h 1742983"/>
              <a:gd name="connsiteX18" fmla="*/ 396536 w 4776187"/>
              <a:gd name="connsiteY18" fmla="*/ 408373 h 1742983"/>
              <a:gd name="connsiteX19" fmla="*/ 455721 w 4776187"/>
              <a:gd name="connsiteY19" fmla="*/ 408373 h 1742983"/>
              <a:gd name="connsiteX20" fmla="*/ 455721 w 4776187"/>
              <a:gd name="connsiteY20" fmla="*/ 467558 h 1742983"/>
              <a:gd name="connsiteX21" fmla="*/ 479394 w 4776187"/>
              <a:gd name="connsiteY21" fmla="*/ 467558 h 1742983"/>
              <a:gd name="connsiteX22" fmla="*/ 479394 w 4776187"/>
              <a:gd name="connsiteY22" fmla="*/ 491231 h 1742983"/>
              <a:gd name="connsiteX23" fmla="*/ 511946 w 4776187"/>
              <a:gd name="connsiteY23" fmla="*/ 491231 h 1742983"/>
              <a:gd name="connsiteX24" fmla="*/ 511946 w 4776187"/>
              <a:gd name="connsiteY24" fmla="*/ 520824 h 1742983"/>
              <a:gd name="connsiteX25" fmla="*/ 559293 w 4776187"/>
              <a:gd name="connsiteY25" fmla="*/ 520824 h 1742983"/>
              <a:gd name="connsiteX26" fmla="*/ 559293 w 4776187"/>
              <a:gd name="connsiteY26" fmla="*/ 568171 h 1742983"/>
              <a:gd name="connsiteX27" fmla="*/ 606641 w 4776187"/>
              <a:gd name="connsiteY27" fmla="*/ 568171 h 1742983"/>
              <a:gd name="connsiteX28" fmla="*/ 606641 w 4776187"/>
              <a:gd name="connsiteY28" fmla="*/ 600723 h 1742983"/>
              <a:gd name="connsiteX29" fmla="*/ 656948 w 4776187"/>
              <a:gd name="connsiteY29" fmla="*/ 600723 h 1742983"/>
              <a:gd name="connsiteX30" fmla="*/ 656948 w 4776187"/>
              <a:gd name="connsiteY30" fmla="*/ 627356 h 1742983"/>
              <a:gd name="connsiteX31" fmla="*/ 656948 w 4776187"/>
              <a:gd name="connsiteY31" fmla="*/ 627356 h 1742983"/>
              <a:gd name="connsiteX32" fmla="*/ 674703 w 4776187"/>
              <a:gd name="connsiteY32" fmla="*/ 645111 h 1742983"/>
              <a:gd name="connsiteX33" fmla="*/ 722051 w 4776187"/>
              <a:gd name="connsiteY33" fmla="*/ 645111 h 1742983"/>
              <a:gd name="connsiteX34" fmla="*/ 722051 w 4776187"/>
              <a:gd name="connsiteY34" fmla="*/ 695418 h 1742983"/>
              <a:gd name="connsiteX35" fmla="*/ 816746 w 4776187"/>
              <a:gd name="connsiteY35" fmla="*/ 695418 h 1742983"/>
              <a:gd name="connsiteX36" fmla="*/ 816746 w 4776187"/>
              <a:gd name="connsiteY36" fmla="*/ 745725 h 1742983"/>
              <a:gd name="connsiteX37" fmla="*/ 867053 w 4776187"/>
              <a:gd name="connsiteY37" fmla="*/ 745725 h 1742983"/>
              <a:gd name="connsiteX38" fmla="*/ 867053 w 4776187"/>
              <a:gd name="connsiteY38" fmla="*/ 819705 h 1742983"/>
              <a:gd name="connsiteX39" fmla="*/ 890726 w 4776187"/>
              <a:gd name="connsiteY39" fmla="*/ 819705 h 1742983"/>
              <a:gd name="connsiteX40" fmla="*/ 890726 w 4776187"/>
              <a:gd name="connsiteY40" fmla="*/ 864094 h 1742983"/>
              <a:gd name="connsiteX41" fmla="*/ 926237 w 4776187"/>
              <a:gd name="connsiteY41" fmla="*/ 864094 h 1742983"/>
              <a:gd name="connsiteX42" fmla="*/ 926237 w 4776187"/>
              <a:gd name="connsiteY42" fmla="*/ 893686 h 1742983"/>
              <a:gd name="connsiteX43" fmla="*/ 1041647 w 4776187"/>
              <a:gd name="connsiteY43" fmla="*/ 893686 h 1742983"/>
              <a:gd name="connsiteX44" fmla="*/ 1041647 w 4776187"/>
              <a:gd name="connsiteY44" fmla="*/ 926237 h 1742983"/>
              <a:gd name="connsiteX45" fmla="*/ 1088994 w 4776187"/>
              <a:gd name="connsiteY45" fmla="*/ 926237 h 1742983"/>
              <a:gd name="connsiteX46" fmla="*/ 1088994 w 4776187"/>
              <a:gd name="connsiteY46" fmla="*/ 976544 h 1742983"/>
              <a:gd name="connsiteX47" fmla="*/ 1130423 w 4776187"/>
              <a:gd name="connsiteY47" fmla="*/ 976544 h 1742983"/>
              <a:gd name="connsiteX48" fmla="*/ 1130423 w 4776187"/>
              <a:gd name="connsiteY48" fmla="*/ 1009096 h 1742983"/>
              <a:gd name="connsiteX49" fmla="*/ 1192567 w 4776187"/>
              <a:gd name="connsiteY49" fmla="*/ 1009096 h 1742983"/>
              <a:gd name="connsiteX50" fmla="*/ 1192567 w 4776187"/>
              <a:gd name="connsiteY50" fmla="*/ 1059402 h 1742983"/>
              <a:gd name="connsiteX51" fmla="*/ 1225119 w 4776187"/>
              <a:gd name="connsiteY51" fmla="*/ 1059402 h 1742983"/>
              <a:gd name="connsiteX52" fmla="*/ 1225119 w 4776187"/>
              <a:gd name="connsiteY52" fmla="*/ 1059402 h 1742983"/>
              <a:gd name="connsiteX53" fmla="*/ 1281344 w 4776187"/>
              <a:gd name="connsiteY53" fmla="*/ 1059402 h 1742983"/>
              <a:gd name="connsiteX54" fmla="*/ 1281344 w 4776187"/>
              <a:gd name="connsiteY54" fmla="*/ 1080117 h 1742983"/>
              <a:gd name="connsiteX55" fmla="*/ 1384917 w 4776187"/>
              <a:gd name="connsiteY55" fmla="*/ 1080117 h 1742983"/>
              <a:gd name="connsiteX56" fmla="*/ 1384917 w 4776187"/>
              <a:gd name="connsiteY56" fmla="*/ 1103791 h 1742983"/>
              <a:gd name="connsiteX57" fmla="*/ 1429305 w 4776187"/>
              <a:gd name="connsiteY57" fmla="*/ 1103791 h 1742983"/>
              <a:gd name="connsiteX58" fmla="*/ 1429305 w 4776187"/>
              <a:gd name="connsiteY58" fmla="*/ 1139301 h 1742983"/>
              <a:gd name="connsiteX59" fmla="*/ 1497367 w 4776187"/>
              <a:gd name="connsiteY59" fmla="*/ 1139301 h 1742983"/>
              <a:gd name="connsiteX60" fmla="*/ 1497367 w 4776187"/>
              <a:gd name="connsiteY60" fmla="*/ 1160016 h 1742983"/>
              <a:gd name="connsiteX61" fmla="*/ 1589103 w 4776187"/>
              <a:gd name="connsiteY61" fmla="*/ 1160016 h 1742983"/>
              <a:gd name="connsiteX62" fmla="*/ 1589103 w 4776187"/>
              <a:gd name="connsiteY62" fmla="*/ 1180730 h 1742983"/>
              <a:gd name="connsiteX63" fmla="*/ 1651247 w 4776187"/>
              <a:gd name="connsiteY63" fmla="*/ 1180730 h 1742983"/>
              <a:gd name="connsiteX64" fmla="*/ 1651247 w 4776187"/>
              <a:gd name="connsiteY64" fmla="*/ 1204404 h 1742983"/>
              <a:gd name="connsiteX65" fmla="*/ 1710431 w 4776187"/>
              <a:gd name="connsiteY65" fmla="*/ 1204404 h 1742983"/>
              <a:gd name="connsiteX66" fmla="*/ 1710431 w 4776187"/>
              <a:gd name="connsiteY66" fmla="*/ 1248793 h 1742983"/>
              <a:gd name="connsiteX67" fmla="*/ 1737064 w 4776187"/>
              <a:gd name="connsiteY67" fmla="*/ 1248793 h 1742983"/>
              <a:gd name="connsiteX68" fmla="*/ 1737064 w 4776187"/>
              <a:gd name="connsiteY68" fmla="*/ 1290222 h 1742983"/>
              <a:gd name="connsiteX69" fmla="*/ 1781453 w 4776187"/>
              <a:gd name="connsiteY69" fmla="*/ 1290222 h 1742983"/>
              <a:gd name="connsiteX70" fmla="*/ 1781453 w 4776187"/>
              <a:gd name="connsiteY70" fmla="*/ 1305018 h 1742983"/>
              <a:gd name="connsiteX71" fmla="*/ 1852474 w 4776187"/>
              <a:gd name="connsiteY71" fmla="*/ 1305018 h 1742983"/>
              <a:gd name="connsiteX72" fmla="*/ 1852474 w 4776187"/>
              <a:gd name="connsiteY72" fmla="*/ 1319814 h 1742983"/>
              <a:gd name="connsiteX73" fmla="*/ 1976761 w 4776187"/>
              <a:gd name="connsiteY73" fmla="*/ 1319814 h 1742983"/>
              <a:gd name="connsiteX74" fmla="*/ 1976761 w 4776187"/>
              <a:gd name="connsiteY74" fmla="*/ 1358284 h 1742983"/>
              <a:gd name="connsiteX75" fmla="*/ 2243091 w 4776187"/>
              <a:gd name="connsiteY75" fmla="*/ 1358284 h 1742983"/>
              <a:gd name="connsiteX76" fmla="*/ 2243091 w 4776187"/>
              <a:gd name="connsiteY76" fmla="*/ 1384917 h 1742983"/>
              <a:gd name="connsiteX77" fmla="*/ 2325950 w 4776187"/>
              <a:gd name="connsiteY77" fmla="*/ 1384917 h 1742983"/>
              <a:gd name="connsiteX78" fmla="*/ 2325950 w 4776187"/>
              <a:gd name="connsiteY78" fmla="*/ 1399713 h 1742983"/>
              <a:gd name="connsiteX79" fmla="*/ 2485748 w 4776187"/>
              <a:gd name="connsiteY79" fmla="*/ 1399713 h 1742983"/>
              <a:gd name="connsiteX80" fmla="*/ 2485748 w 4776187"/>
              <a:gd name="connsiteY80" fmla="*/ 1423387 h 1742983"/>
              <a:gd name="connsiteX81" fmla="*/ 2515340 w 4776187"/>
              <a:gd name="connsiteY81" fmla="*/ 1423387 h 1742983"/>
              <a:gd name="connsiteX82" fmla="*/ 2586361 w 4776187"/>
              <a:gd name="connsiteY82" fmla="*/ 1423387 h 1742983"/>
              <a:gd name="connsiteX83" fmla="*/ 2580325 w 4776187"/>
              <a:gd name="connsiteY83" fmla="*/ 1440614 h 1742983"/>
              <a:gd name="connsiteX84" fmla="*/ 2657441 w 4776187"/>
              <a:gd name="connsiteY84" fmla="*/ 1440615 h 1742983"/>
              <a:gd name="connsiteX85" fmla="*/ 2662217 w 4776187"/>
              <a:gd name="connsiteY85" fmla="*/ 1470792 h 1742983"/>
              <a:gd name="connsiteX86" fmla="*/ 2885243 w 4776187"/>
              <a:gd name="connsiteY86" fmla="*/ 1467775 h 1742983"/>
              <a:gd name="connsiteX87" fmla="*/ 3012490 w 4776187"/>
              <a:gd name="connsiteY87" fmla="*/ 1467775 h 1742983"/>
              <a:gd name="connsiteX88" fmla="*/ 3012490 w 4776187"/>
              <a:gd name="connsiteY88" fmla="*/ 1497367 h 1742983"/>
              <a:gd name="connsiteX89" fmla="*/ 3050959 w 4776187"/>
              <a:gd name="connsiteY89" fmla="*/ 1497367 h 1742983"/>
              <a:gd name="connsiteX90" fmla="*/ 3050959 w 4776187"/>
              <a:gd name="connsiteY90" fmla="*/ 1535837 h 1742983"/>
              <a:gd name="connsiteX91" fmla="*/ 3071674 w 4776187"/>
              <a:gd name="connsiteY91" fmla="*/ 1535837 h 1742983"/>
              <a:gd name="connsiteX92" fmla="*/ 3071674 w 4776187"/>
              <a:gd name="connsiteY92" fmla="*/ 1550633 h 1742983"/>
              <a:gd name="connsiteX93" fmla="*/ 3400148 w 4776187"/>
              <a:gd name="connsiteY93" fmla="*/ 1550633 h 1742983"/>
              <a:gd name="connsiteX94" fmla="*/ 3400148 w 4776187"/>
              <a:gd name="connsiteY94" fmla="*/ 1574307 h 1742983"/>
              <a:gd name="connsiteX95" fmla="*/ 3568823 w 4776187"/>
              <a:gd name="connsiteY95" fmla="*/ 1574307 h 1742983"/>
              <a:gd name="connsiteX96" fmla="*/ 3568823 w 4776187"/>
              <a:gd name="connsiteY96" fmla="*/ 1603899 h 1742983"/>
              <a:gd name="connsiteX97" fmla="*/ 3728622 w 4776187"/>
              <a:gd name="connsiteY97" fmla="*/ 1603899 h 1742983"/>
              <a:gd name="connsiteX98" fmla="*/ 3728622 w 4776187"/>
              <a:gd name="connsiteY98" fmla="*/ 1651247 h 1742983"/>
              <a:gd name="connsiteX99" fmla="*/ 4080769 w 4776187"/>
              <a:gd name="connsiteY99" fmla="*/ 1651247 h 1742983"/>
              <a:gd name="connsiteX100" fmla="*/ 4080769 w 4776187"/>
              <a:gd name="connsiteY100" fmla="*/ 1742983 h 1742983"/>
              <a:gd name="connsiteX101" fmla="*/ 4776187 w 4776187"/>
              <a:gd name="connsiteY101" fmla="*/ 1742983 h 1742983"/>
              <a:gd name="connsiteX0" fmla="*/ 0 w 4776187"/>
              <a:gd name="connsiteY0" fmla="*/ 0 h 1742983"/>
              <a:gd name="connsiteX1" fmla="*/ 50307 w 4776187"/>
              <a:gd name="connsiteY1" fmla="*/ 0 h 1742983"/>
              <a:gd name="connsiteX2" fmla="*/ 50307 w 4776187"/>
              <a:gd name="connsiteY2" fmla="*/ 20715 h 1742983"/>
              <a:gd name="connsiteX3" fmla="*/ 97655 w 4776187"/>
              <a:gd name="connsiteY3" fmla="*/ 20715 h 1742983"/>
              <a:gd name="connsiteX4" fmla="*/ 97655 w 4776187"/>
              <a:gd name="connsiteY4" fmla="*/ 73981 h 1742983"/>
              <a:gd name="connsiteX5" fmla="*/ 189390 w 4776187"/>
              <a:gd name="connsiteY5" fmla="*/ 73981 h 1742983"/>
              <a:gd name="connsiteX6" fmla="*/ 189390 w 4776187"/>
              <a:gd name="connsiteY6" fmla="*/ 112451 h 1742983"/>
              <a:gd name="connsiteX7" fmla="*/ 230820 w 4776187"/>
              <a:gd name="connsiteY7" fmla="*/ 112451 h 1742983"/>
              <a:gd name="connsiteX8" fmla="*/ 230820 w 4776187"/>
              <a:gd name="connsiteY8" fmla="*/ 168676 h 1742983"/>
              <a:gd name="connsiteX9" fmla="*/ 263371 w 4776187"/>
              <a:gd name="connsiteY9" fmla="*/ 168676 h 1742983"/>
              <a:gd name="connsiteX10" fmla="*/ 263371 w 4776187"/>
              <a:gd name="connsiteY10" fmla="*/ 192350 h 1742983"/>
              <a:gd name="connsiteX11" fmla="*/ 295923 w 4776187"/>
              <a:gd name="connsiteY11" fmla="*/ 192350 h 1742983"/>
              <a:gd name="connsiteX12" fmla="*/ 295923 w 4776187"/>
              <a:gd name="connsiteY12" fmla="*/ 239697 h 1742983"/>
              <a:gd name="connsiteX13" fmla="*/ 325515 w 4776187"/>
              <a:gd name="connsiteY13" fmla="*/ 239697 h 1742983"/>
              <a:gd name="connsiteX14" fmla="*/ 325515 w 4776187"/>
              <a:gd name="connsiteY14" fmla="*/ 292964 h 1742983"/>
              <a:gd name="connsiteX15" fmla="*/ 358066 w 4776187"/>
              <a:gd name="connsiteY15" fmla="*/ 292964 h 1742983"/>
              <a:gd name="connsiteX16" fmla="*/ 358066 w 4776187"/>
              <a:gd name="connsiteY16" fmla="*/ 346230 h 1742983"/>
              <a:gd name="connsiteX17" fmla="*/ 396536 w 4776187"/>
              <a:gd name="connsiteY17" fmla="*/ 346230 h 1742983"/>
              <a:gd name="connsiteX18" fmla="*/ 396536 w 4776187"/>
              <a:gd name="connsiteY18" fmla="*/ 408373 h 1742983"/>
              <a:gd name="connsiteX19" fmla="*/ 455721 w 4776187"/>
              <a:gd name="connsiteY19" fmla="*/ 408373 h 1742983"/>
              <a:gd name="connsiteX20" fmla="*/ 455721 w 4776187"/>
              <a:gd name="connsiteY20" fmla="*/ 467558 h 1742983"/>
              <a:gd name="connsiteX21" fmla="*/ 479394 w 4776187"/>
              <a:gd name="connsiteY21" fmla="*/ 467558 h 1742983"/>
              <a:gd name="connsiteX22" fmla="*/ 479394 w 4776187"/>
              <a:gd name="connsiteY22" fmla="*/ 491231 h 1742983"/>
              <a:gd name="connsiteX23" fmla="*/ 511946 w 4776187"/>
              <a:gd name="connsiteY23" fmla="*/ 491231 h 1742983"/>
              <a:gd name="connsiteX24" fmla="*/ 511946 w 4776187"/>
              <a:gd name="connsiteY24" fmla="*/ 520824 h 1742983"/>
              <a:gd name="connsiteX25" fmla="*/ 559293 w 4776187"/>
              <a:gd name="connsiteY25" fmla="*/ 520824 h 1742983"/>
              <a:gd name="connsiteX26" fmla="*/ 559293 w 4776187"/>
              <a:gd name="connsiteY26" fmla="*/ 568171 h 1742983"/>
              <a:gd name="connsiteX27" fmla="*/ 606641 w 4776187"/>
              <a:gd name="connsiteY27" fmla="*/ 568171 h 1742983"/>
              <a:gd name="connsiteX28" fmla="*/ 606641 w 4776187"/>
              <a:gd name="connsiteY28" fmla="*/ 600723 h 1742983"/>
              <a:gd name="connsiteX29" fmla="*/ 656948 w 4776187"/>
              <a:gd name="connsiteY29" fmla="*/ 600723 h 1742983"/>
              <a:gd name="connsiteX30" fmla="*/ 656948 w 4776187"/>
              <a:gd name="connsiteY30" fmla="*/ 627356 h 1742983"/>
              <a:gd name="connsiteX31" fmla="*/ 656948 w 4776187"/>
              <a:gd name="connsiteY31" fmla="*/ 627356 h 1742983"/>
              <a:gd name="connsiteX32" fmla="*/ 674703 w 4776187"/>
              <a:gd name="connsiteY32" fmla="*/ 645111 h 1742983"/>
              <a:gd name="connsiteX33" fmla="*/ 722051 w 4776187"/>
              <a:gd name="connsiteY33" fmla="*/ 645111 h 1742983"/>
              <a:gd name="connsiteX34" fmla="*/ 722051 w 4776187"/>
              <a:gd name="connsiteY34" fmla="*/ 695418 h 1742983"/>
              <a:gd name="connsiteX35" fmla="*/ 816746 w 4776187"/>
              <a:gd name="connsiteY35" fmla="*/ 695418 h 1742983"/>
              <a:gd name="connsiteX36" fmla="*/ 816746 w 4776187"/>
              <a:gd name="connsiteY36" fmla="*/ 745725 h 1742983"/>
              <a:gd name="connsiteX37" fmla="*/ 867053 w 4776187"/>
              <a:gd name="connsiteY37" fmla="*/ 745725 h 1742983"/>
              <a:gd name="connsiteX38" fmla="*/ 867053 w 4776187"/>
              <a:gd name="connsiteY38" fmla="*/ 819705 h 1742983"/>
              <a:gd name="connsiteX39" fmla="*/ 890726 w 4776187"/>
              <a:gd name="connsiteY39" fmla="*/ 819705 h 1742983"/>
              <a:gd name="connsiteX40" fmla="*/ 890726 w 4776187"/>
              <a:gd name="connsiteY40" fmla="*/ 864094 h 1742983"/>
              <a:gd name="connsiteX41" fmla="*/ 926237 w 4776187"/>
              <a:gd name="connsiteY41" fmla="*/ 864094 h 1742983"/>
              <a:gd name="connsiteX42" fmla="*/ 926237 w 4776187"/>
              <a:gd name="connsiteY42" fmla="*/ 893686 h 1742983"/>
              <a:gd name="connsiteX43" fmla="*/ 1041647 w 4776187"/>
              <a:gd name="connsiteY43" fmla="*/ 893686 h 1742983"/>
              <a:gd name="connsiteX44" fmla="*/ 1041647 w 4776187"/>
              <a:gd name="connsiteY44" fmla="*/ 926237 h 1742983"/>
              <a:gd name="connsiteX45" fmla="*/ 1088994 w 4776187"/>
              <a:gd name="connsiteY45" fmla="*/ 926237 h 1742983"/>
              <a:gd name="connsiteX46" fmla="*/ 1088994 w 4776187"/>
              <a:gd name="connsiteY46" fmla="*/ 976544 h 1742983"/>
              <a:gd name="connsiteX47" fmla="*/ 1130423 w 4776187"/>
              <a:gd name="connsiteY47" fmla="*/ 976544 h 1742983"/>
              <a:gd name="connsiteX48" fmla="*/ 1130423 w 4776187"/>
              <a:gd name="connsiteY48" fmla="*/ 1009096 h 1742983"/>
              <a:gd name="connsiteX49" fmla="*/ 1192567 w 4776187"/>
              <a:gd name="connsiteY49" fmla="*/ 1009096 h 1742983"/>
              <a:gd name="connsiteX50" fmla="*/ 1192567 w 4776187"/>
              <a:gd name="connsiteY50" fmla="*/ 1059402 h 1742983"/>
              <a:gd name="connsiteX51" fmla="*/ 1225119 w 4776187"/>
              <a:gd name="connsiteY51" fmla="*/ 1059402 h 1742983"/>
              <a:gd name="connsiteX52" fmla="*/ 1225119 w 4776187"/>
              <a:gd name="connsiteY52" fmla="*/ 1059402 h 1742983"/>
              <a:gd name="connsiteX53" fmla="*/ 1281344 w 4776187"/>
              <a:gd name="connsiteY53" fmla="*/ 1059402 h 1742983"/>
              <a:gd name="connsiteX54" fmla="*/ 1281344 w 4776187"/>
              <a:gd name="connsiteY54" fmla="*/ 1080117 h 1742983"/>
              <a:gd name="connsiteX55" fmla="*/ 1384917 w 4776187"/>
              <a:gd name="connsiteY55" fmla="*/ 1080117 h 1742983"/>
              <a:gd name="connsiteX56" fmla="*/ 1384917 w 4776187"/>
              <a:gd name="connsiteY56" fmla="*/ 1103791 h 1742983"/>
              <a:gd name="connsiteX57" fmla="*/ 1429305 w 4776187"/>
              <a:gd name="connsiteY57" fmla="*/ 1103791 h 1742983"/>
              <a:gd name="connsiteX58" fmla="*/ 1429305 w 4776187"/>
              <a:gd name="connsiteY58" fmla="*/ 1139301 h 1742983"/>
              <a:gd name="connsiteX59" fmla="*/ 1497367 w 4776187"/>
              <a:gd name="connsiteY59" fmla="*/ 1139301 h 1742983"/>
              <a:gd name="connsiteX60" fmla="*/ 1497367 w 4776187"/>
              <a:gd name="connsiteY60" fmla="*/ 1160016 h 1742983"/>
              <a:gd name="connsiteX61" fmla="*/ 1589103 w 4776187"/>
              <a:gd name="connsiteY61" fmla="*/ 1160016 h 1742983"/>
              <a:gd name="connsiteX62" fmla="*/ 1589103 w 4776187"/>
              <a:gd name="connsiteY62" fmla="*/ 1180730 h 1742983"/>
              <a:gd name="connsiteX63" fmla="*/ 1651247 w 4776187"/>
              <a:gd name="connsiteY63" fmla="*/ 1180730 h 1742983"/>
              <a:gd name="connsiteX64" fmla="*/ 1651247 w 4776187"/>
              <a:gd name="connsiteY64" fmla="*/ 1204404 h 1742983"/>
              <a:gd name="connsiteX65" fmla="*/ 1710431 w 4776187"/>
              <a:gd name="connsiteY65" fmla="*/ 1204404 h 1742983"/>
              <a:gd name="connsiteX66" fmla="*/ 1710431 w 4776187"/>
              <a:gd name="connsiteY66" fmla="*/ 1248793 h 1742983"/>
              <a:gd name="connsiteX67" fmla="*/ 1737064 w 4776187"/>
              <a:gd name="connsiteY67" fmla="*/ 1248793 h 1742983"/>
              <a:gd name="connsiteX68" fmla="*/ 1737064 w 4776187"/>
              <a:gd name="connsiteY68" fmla="*/ 1290222 h 1742983"/>
              <a:gd name="connsiteX69" fmla="*/ 1781453 w 4776187"/>
              <a:gd name="connsiteY69" fmla="*/ 1290222 h 1742983"/>
              <a:gd name="connsiteX70" fmla="*/ 1781453 w 4776187"/>
              <a:gd name="connsiteY70" fmla="*/ 1305018 h 1742983"/>
              <a:gd name="connsiteX71" fmla="*/ 1852474 w 4776187"/>
              <a:gd name="connsiteY71" fmla="*/ 1305018 h 1742983"/>
              <a:gd name="connsiteX72" fmla="*/ 1852474 w 4776187"/>
              <a:gd name="connsiteY72" fmla="*/ 1319814 h 1742983"/>
              <a:gd name="connsiteX73" fmla="*/ 1976761 w 4776187"/>
              <a:gd name="connsiteY73" fmla="*/ 1319814 h 1742983"/>
              <a:gd name="connsiteX74" fmla="*/ 1976761 w 4776187"/>
              <a:gd name="connsiteY74" fmla="*/ 1358284 h 1742983"/>
              <a:gd name="connsiteX75" fmla="*/ 2243091 w 4776187"/>
              <a:gd name="connsiteY75" fmla="*/ 1358284 h 1742983"/>
              <a:gd name="connsiteX76" fmla="*/ 2243091 w 4776187"/>
              <a:gd name="connsiteY76" fmla="*/ 1384917 h 1742983"/>
              <a:gd name="connsiteX77" fmla="*/ 2325950 w 4776187"/>
              <a:gd name="connsiteY77" fmla="*/ 1384917 h 1742983"/>
              <a:gd name="connsiteX78" fmla="*/ 2325950 w 4776187"/>
              <a:gd name="connsiteY78" fmla="*/ 1399713 h 1742983"/>
              <a:gd name="connsiteX79" fmla="*/ 2485748 w 4776187"/>
              <a:gd name="connsiteY79" fmla="*/ 1399713 h 1742983"/>
              <a:gd name="connsiteX80" fmla="*/ 2485748 w 4776187"/>
              <a:gd name="connsiteY80" fmla="*/ 1423387 h 1742983"/>
              <a:gd name="connsiteX81" fmla="*/ 2515340 w 4776187"/>
              <a:gd name="connsiteY81" fmla="*/ 1423387 h 1742983"/>
              <a:gd name="connsiteX82" fmla="*/ 2586361 w 4776187"/>
              <a:gd name="connsiteY82" fmla="*/ 1423387 h 1742983"/>
              <a:gd name="connsiteX83" fmla="*/ 2580325 w 4776187"/>
              <a:gd name="connsiteY83" fmla="*/ 1440614 h 1742983"/>
              <a:gd name="connsiteX84" fmla="*/ 2657441 w 4776187"/>
              <a:gd name="connsiteY84" fmla="*/ 1440615 h 1742983"/>
              <a:gd name="connsiteX85" fmla="*/ 2662217 w 4776187"/>
              <a:gd name="connsiteY85" fmla="*/ 1470792 h 1742983"/>
              <a:gd name="connsiteX86" fmla="*/ 2885243 w 4776187"/>
              <a:gd name="connsiteY86" fmla="*/ 1467775 h 1742983"/>
              <a:gd name="connsiteX87" fmla="*/ 3006454 w 4776187"/>
              <a:gd name="connsiteY87" fmla="*/ 1467775 h 1742983"/>
              <a:gd name="connsiteX88" fmla="*/ 3012490 w 4776187"/>
              <a:gd name="connsiteY88" fmla="*/ 1497367 h 1742983"/>
              <a:gd name="connsiteX89" fmla="*/ 3050959 w 4776187"/>
              <a:gd name="connsiteY89" fmla="*/ 1497367 h 1742983"/>
              <a:gd name="connsiteX90" fmla="*/ 3050959 w 4776187"/>
              <a:gd name="connsiteY90" fmla="*/ 1535837 h 1742983"/>
              <a:gd name="connsiteX91" fmla="*/ 3071674 w 4776187"/>
              <a:gd name="connsiteY91" fmla="*/ 1535837 h 1742983"/>
              <a:gd name="connsiteX92" fmla="*/ 3071674 w 4776187"/>
              <a:gd name="connsiteY92" fmla="*/ 1550633 h 1742983"/>
              <a:gd name="connsiteX93" fmla="*/ 3400148 w 4776187"/>
              <a:gd name="connsiteY93" fmla="*/ 1550633 h 1742983"/>
              <a:gd name="connsiteX94" fmla="*/ 3400148 w 4776187"/>
              <a:gd name="connsiteY94" fmla="*/ 1574307 h 1742983"/>
              <a:gd name="connsiteX95" fmla="*/ 3568823 w 4776187"/>
              <a:gd name="connsiteY95" fmla="*/ 1574307 h 1742983"/>
              <a:gd name="connsiteX96" fmla="*/ 3568823 w 4776187"/>
              <a:gd name="connsiteY96" fmla="*/ 1603899 h 1742983"/>
              <a:gd name="connsiteX97" fmla="*/ 3728622 w 4776187"/>
              <a:gd name="connsiteY97" fmla="*/ 1603899 h 1742983"/>
              <a:gd name="connsiteX98" fmla="*/ 3728622 w 4776187"/>
              <a:gd name="connsiteY98" fmla="*/ 1651247 h 1742983"/>
              <a:gd name="connsiteX99" fmla="*/ 4080769 w 4776187"/>
              <a:gd name="connsiteY99" fmla="*/ 1651247 h 1742983"/>
              <a:gd name="connsiteX100" fmla="*/ 4080769 w 4776187"/>
              <a:gd name="connsiteY100" fmla="*/ 1742983 h 1742983"/>
              <a:gd name="connsiteX101" fmla="*/ 4776187 w 4776187"/>
              <a:gd name="connsiteY101" fmla="*/ 1742983 h 1742983"/>
              <a:gd name="connsiteX0" fmla="*/ 0 w 4776187"/>
              <a:gd name="connsiteY0" fmla="*/ 0 h 1742983"/>
              <a:gd name="connsiteX1" fmla="*/ 50307 w 4776187"/>
              <a:gd name="connsiteY1" fmla="*/ 0 h 1742983"/>
              <a:gd name="connsiteX2" fmla="*/ 50307 w 4776187"/>
              <a:gd name="connsiteY2" fmla="*/ 20715 h 1742983"/>
              <a:gd name="connsiteX3" fmla="*/ 97655 w 4776187"/>
              <a:gd name="connsiteY3" fmla="*/ 20715 h 1742983"/>
              <a:gd name="connsiteX4" fmla="*/ 97655 w 4776187"/>
              <a:gd name="connsiteY4" fmla="*/ 73981 h 1742983"/>
              <a:gd name="connsiteX5" fmla="*/ 189390 w 4776187"/>
              <a:gd name="connsiteY5" fmla="*/ 73981 h 1742983"/>
              <a:gd name="connsiteX6" fmla="*/ 189390 w 4776187"/>
              <a:gd name="connsiteY6" fmla="*/ 112451 h 1742983"/>
              <a:gd name="connsiteX7" fmla="*/ 230820 w 4776187"/>
              <a:gd name="connsiteY7" fmla="*/ 112451 h 1742983"/>
              <a:gd name="connsiteX8" fmla="*/ 230820 w 4776187"/>
              <a:gd name="connsiteY8" fmla="*/ 168676 h 1742983"/>
              <a:gd name="connsiteX9" fmla="*/ 263371 w 4776187"/>
              <a:gd name="connsiteY9" fmla="*/ 168676 h 1742983"/>
              <a:gd name="connsiteX10" fmla="*/ 263371 w 4776187"/>
              <a:gd name="connsiteY10" fmla="*/ 192350 h 1742983"/>
              <a:gd name="connsiteX11" fmla="*/ 295923 w 4776187"/>
              <a:gd name="connsiteY11" fmla="*/ 192350 h 1742983"/>
              <a:gd name="connsiteX12" fmla="*/ 295923 w 4776187"/>
              <a:gd name="connsiteY12" fmla="*/ 239697 h 1742983"/>
              <a:gd name="connsiteX13" fmla="*/ 325515 w 4776187"/>
              <a:gd name="connsiteY13" fmla="*/ 239697 h 1742983"/>
              <a:gd name="connsiteX14" fmla="*/ 325515 w 4776187"/>
              <a:gd name="connsiteY14" fmla="*/ 292964 h 1742983"/>
              <a:gd name="connsiteX15" fmla="*/ 358066 w 4776187"/>
              <a:gd name="connsiteY15" fmla="*/ 292964 h 1742983"/>
              <a:gd name="connsiteX16" fmla="*/ 358066 w 4776187"/>
              <a:gd name="connsiteY16" fmla="*/ 346230 h 1742983"/>
              <a:gd name="connsiteX17" fmla="*/ 396536 w 4776187"/>
              <a:gd name="connsiteY17" fmla="*/ 346230 h 1742983"/>
              <a:gd name="connsiteX18" fmla="*/ 396536 w 4776187"/>
              <a:gd name="connsiteY18" fmla="*/ 408373 h 1742983"/>
              <a:gd name="connsiteX19" fmla="*/ 455721 w 4776187"/>
              <a:gd name="connsiteY19" fmla="*/ 408373 h 1742983"/>
              <a:gd name="connsiteX20" fmla="*/ 455721 w 4776187"/>
              <a:gd name="connsiteY20" fmla="*/ 467558 h 1742983"/>
              <a:gd name="connsiteX21" fmla="*/ 479394 w 4776187"/>
              <a:gd name="connsiteY21" fmla="*/ 467558 h 1742983"/>
              <a:gd name="connsiteX22" fmla="*/ 479394 w 4776187"/>
              <a:gd name="connsiteY22" fmla="*/ 491231 h 1742983"/>
              <a:gd name="connsiteX23" fmla="*/ 511946 w 4776187"/>
              <a:gd name="connsiteY23" fmla="*/ 491231 h 1742983"/>
              <a:gd name="connsiteX24" fmla="*/ 511946 w 4776187"/>
              <a:gd name="connsiteY24" fmla="*/ 520824 h 1742983"/>
              <a:gd name="connsiteX25" fmla="*/ 559293 w 4776187"/>
              <a:gd name="connsiteY25" fmla="*/ 520824 h 1742983"/>
              <a:gd name="connsiteX26" fmla="*/ 559293 w 4776187"/>
              <a:gd name="connsiteY26" fmla="*/ 568171 h 1742983"/>
              <a:gd name="connsiteX27" fmla="*/ 606641 w 4776187"/>
              <a:gd name="connsiteY27" fmla="*/ 568171 h 1742983"/>
              <a:gd name="connsiteX28" fmla="*/ 606641 w 4776187"/>
              <a:gd name="connsiteY28" fmla="*/ 600723 h 1742983"/>
              <a:gd name="connsiteX29" fmla="*/ 656948 w 4776187"/>
              <a:gd name="connsiteY29" fmla="*/ 600723 h 1742983"/>
              <a:gd name="connsiteX30" fmla="*/ 656948 w 4776187"/>
              <a:gd name="connsiteY30" fmla="*/ 627356 h 1742983"/>
              <a:gd name="connsiteX31" fmla="*/ 656948 w 4776187"/>
              <a:gd name="connsiteY31" fmla="*/ 627356 h 1742983"/>
              <a:gd name="connsiteX32" fmla="*/ 674703 w 4776187"/>
              <a:gd name="connsiteY32" fmla="*/ 645111 h 1742983"/>
              <a:gd name="connsiteX33" fmla="*/ 722051 w 4776187"/>
              <a:gd name="connsiteY33" fmla="*/ 645111 h 1742983"/>
              <a:gd name="connsiteX34" fmla="*/ 722051 w 4776187"/>
              <a:gd name="connsiteY34" fmla="*/ 695418 h 1742983"/>
              <a:gd name="connsiteX35" fmla="*/ 816746 w 4776187"/>
              <a:gd name="connsiteY35" fmla="*/ 695418 h 1742983"/>
              <a:gd name="connsiteX36" fmla="*/ 816746 w 4776187"/>
              <a:gd name="connsiteY36" fmla="*/ 745725 h 1742983"/>
              <a:gd name="connsiteX37" fmla="*/ 867053 w 4776187"/>
              <a:gd name="connsiteY37" fmla="*/ 745725 h 1742983"/>
              <a:gd name="connsiteX38" fmla="*/ 867053 w 4776187"/>
              <a:gd name="connsiteY38" fmla="*/ 819705 h 1742983"/>
              <a:gd name="connsiteX39" fmla="*/ 890726 w 4776187"/>
              <a:gd name="connsiteY39" fmla="*/ 819705 h 1742983"/>
              <a:gd name="connsiteX40" fmla="*/ 890726 w 4776187"/>
              <a:gd name="connsiteY40" fmla="*/ 864094 h 1742983"/>
              <a:gd name="connsiteX41" fmla="*/ 926237 w 4776187"/>
              <a:gd name="connsiteY41" fmla="*/ 864094 h 1742983"/>
              <a:gd name="connsiteX42" fmla="*/ 926237 w 4776187"/>
              <a:gd name="connsiteY42" fmla="*/ 893686 h 1742983"/>
              <a:gd name="connsiteX43" fmla="*/ 1041647 w 4776187"/>
              <a:gd name="connsiteY43" fmla="*/ 893686 h 1742983"/>
              <a:gd name="connsiteX44" fmla="*/ 1041647 w 4776187"/>
              <a:gd name="connsiteY44" fmla="*/ 926237 h 1742983"/>
              <a:gd name="connsiteX45" fmla="*/ 1088994 w 4776187"/>
              <a:gd name="connsiteY45" fmla="*/ 926237 h 1742983"/>
              <a:gd name="connsiteX46" fmla="*/ 1088994 w 4776187"/>
              <a:gd name="connsiteY46" fmla="*/ 976544 h 1742983"/>
              <a:gd name="connsiteX47" fmla="*/ 1130423 w 4776187"/>
              <a:gd name="connsiteY47" fmla="*/ 976544 h 1742983"/>
              <a:gd name="connsiteX48" fmla="*/ 1130423 w 4776187"/>
              <a:gd name="connsiteY48" fmla="*/ 1009096 h 1742983"/>
              <a:gd name="connsiteX49" fmla="*/ 1192567 w 4776187"/>
              <a:gd name="connsiteY49" fmla="*/ 1009096 h 1742983"/>
              <a:gd name="connsiteX50" fmla="*/ 1192567 w 4776187"/>
              <a:gd name="connsiteY50" fmla="*/ 1059402 h 1742983"/>
              <a:gd name="connsiteX51" fmla="*/ 1225119 w 4776187"/>
              <a:gd name="connsiteY51" fmla="*/ 1059402 h 1742983"/>
              <a:gd name="connsiteX52" fmla="*/ 1225119 w 4776187"/>
              <a:gd name="connsiteY52" fmla="*/ 1059402 h 1742983"/>
              <a:gd name="connsiteX53" fmla="*/ 1281344 w 4776187"/>
              <a:gd name="connsiteY53" fmla="*/ 1059402 h 1742983"/>
              <a:gd name="connsiteX54" fmla="*/ 1281344 w 4776187"/>
              <a:gd name="connsiteY54" fmla="*/ 1080117 h 1742983"/>
              <a:gd name="connsiteX55" fmla="*/ 1384917 w 4776187"/>
              <a:gd name="connsiteY55" fmla="*/ 1080117 h 1742983"/>
              <a:gd name="connsiteX56" fmla="*/ 1384917 w 4776187"/>
              <a:gd name="connsiteY56" fmla="*/ 1103791 h 1742983"/>
              <a:gd name="connsiteX57" fmla="*/ 1429305 w 4776187"/>
              <a:gd name="connsiteY57" fmla="*/ 1103791 h 1742983"/>
              <a:gd name="connsiteX58" fmla="*/ 1429305 w 4776187"/>
              <a:gd name="connsiteY58" fmla="*/ 1139301 h 1742983"/>
              <a:gd name="connsiteX59" fmla="*/ 1497367 w 4776187"/>
              <a:gd name="connsiteY59" fmla="*/ 1139301 h 1742983"/>
              <a:gd name="connsiteX60" fmla="*/ 1497367 w 4776187"/>
              <a:gd name="connsiteY60" fmla="*/ 1160016 h 1742983"/>
              <a:gd name="connsiteX61" fmla="*/ 1589103 w 4776187"/>
              <a:gd name="connsiteY61" fmla="*/ 1160016 h 1742983"/>
              <a:gd name="connsiteX62" fmla="*/ 1589103 w 4776187"/>
              <a:gd name="connsiteY62" fmla="*/ 1180730 h 1742983"/>
              <a:gd name="connsiteX63" fmla="*/ 1651247 w 4776187"/>
              <a:gd name="connsiteY63" fmla="*/ 1180730 h 1742983"/>
              <a:gd name="connsiteX64" fmla="*/ 1651247 w 4776187"/>
              <a:gd name="connsiteY64" fmla="*/ 1204404 h 1742983"/>
              <a:gd name="connsiteX65" fmla="*/ 1710431 w 4776187"/>
              <a:gd name="connsiteY65" fmla="*/ 1204404 h 1742983"/>
              <a:gd name="connsiteX66" fmla="*/ 1710431 w 4776187"/>
              <a:gd name="connsiteY66" fmla="*/ 1248793 h 1742983"/>
              <a:gd name="connsiteX67" fmla="*/ 1737064 w 4776187"/>
              <a:gd name="connsiteY67" fmla="*/ 1248793 h 1742983"/>
              <a:gd name="connsiteX68" fmla="*/ 1737064 w 4776187"/>
              <a:gd name="connsiteY68" fmla="*/ 1290222 h 1742983"/>
              <a:gd name="connsiteX69" fmla="*/ 1781453 w 4776187"/>
              <a:gd name="connsiteY69" fmla="*/ 1290222 h 1742983"/>
              <a:gd name="connsiteX70" fmla="*/ 1781453 w 4776187"/>
              <a:gd name="connsiteY70" fmla="*/ 1305018 h 1742983"/>
              <a:gd name="connsiteX71" fmla="*/ 1852474 w 4776187"/>
              <a:gd name="connsiteY71" fmla="*/ 1305018 h 1742983"/>
              <a:gd name="connsiteX72" fmla="*/ 1852474 w 4776187"/>
              <a:gd name="connsiteY72" fmla="*/ 1319814 h 1742983"/>
              <a:gd name="connsiteX73" fmla="*/ 1976761 w 4776187"/>
              <a:gd name="connsiteY73" fmla="*/ 1319814 h 1742983"/>
              <a:gd name="connsiteX74" fmla="*/ 1976761 w 4776187"/>
              <a:gd name="connsiteY74" fmla="*/ 1358284 h 1742983"/>
              <a:gd name="connsiteX75" fmla="*/ 2243091 w 4776187"/>
              <a:gd name="connsiteY75" fmla="*/ 1358284 h 1742983"/>
              <a:gd name="connsiteX76" fmla="*/ 2243091 w 4776187"/>
              <a:gd name="connsiteY76" fmla="*/ 1384917 h 1742983"/>
              <a:gd name="connsiteX77" fmla="*/ 2325950 w 4776187"/>
              <a:gd name="connsiteY77" fmla="*/ 1384917 h 1742983"/>
              <a:gd name="connsiteX78" fmla="*/ 2325950 w 4776187"/>
              <a:gd name="connsiteY78" fmla="*/ 1399713 h 1742983"/>
              <a:gd name="connsiteX79" fmla="*/ 2485748 w 4776187"/>
              <a:gd name="connsiteY79" fmla="*/ 1399713 h 1742983"/>
              <a:gd name="connsiteX80" fmla="*/ 2485748 w 4776187"/>
              <a:gd name="connsiteY80" fmla="*/ 1423387 h 1742983"/>
              <a:gd name="connsiteX81" fmla="*/ 2515340 w 4776187"/>
              <a:gd name="connsiteY81" fmla="*/ 1423387 h 1742983"/>
              <a:gd name="connsiteX82" fmla="*/ 2586361 w 4776187"/>
              <a:gd name="connsiteY82" fmla="*/ 1423387 h 1742983"/>
              <a:gd name="connsiteX83" fmla="*/ 2580325 w 4776187"/>
              <a:gd name="connsiteY83" fmla="*/ 1440614 h 1742983"/>
              <a:gd name="connsiteX84" fmla="*/ 2657441 w 4776187"/>
              <a:gd name="connsiteY84" fmla="*/ 1440615 h 1742983"/>
              <a:gd name="connsiteX85" fmla="*/ 2662217 w 4776187"/>
              <a:gd name="connsiteY85" fmla="*/ 1470792 h 1742983"/>
              <a:gd name="connsiteX86" fmla="*/ 2879208 w 4776187"/>
              <a:gd name="connsiteY86" fmla="*/ 1473810 h 1742983"/>
              <a:gd name="connsiteX87" fmla="*/ 3006454 w 4776187"/>
              <a:gd name="connsiteY87" fmla="*/ 1467775 h 1742983"/>
              <a:gd name="connsiteX88" fmla="*/ 3012490 w 4776187"/>
              <a:gd name="connsiteY88" fmla="*/ 1497367 h 1742983"/>
              <a:gd name="connsiteX89" fmla="*/ 3050959 w 4776187"/>
              <a:gd name="connsiteY89" fmla="*/ 1497367 h 1742983"/>
              <a:gd name="connsiteX90" fmla="*/ 3050959 w 4776187"/>
              <a:gd name="connsiteY90" fmla="*/ 1535837 h 1742983"/>
              <a:gd name="connsiteX91" fmla="*/ 3071674 w 4776187"/>
              <a:gd name="connsiteY91" fmla="*/ 1535837 h 1742983"/>
              <a:gd name="connsiteX92" fmla="*/ 3071674 w 4776187"/>
              <a:gd name="connsiteY92" fmla="*/ 1550633 h 1742983"/>
              <a:gd name="connsiteX93" fmla="*/ 3400148 w 4776187"/>
              <a:gd name="connsiteY93" fmla="*/ 1550633 h 1742983"/>
              <a:gd name="connsiteX94" fmla="*/ 3400148 w 4776187"/>
              <a:gd name="connsiteY94" fmla="*/ 1574307 h 1742983"/>
              <a:gd name="connsiteX95" fmla="*/ 3568823 w 4776187"/>
              <a:gd name="connsiteY95" fmla="*/ 1574307 h 1742983"/>
              <a:gd name="connsiteX96" fmla="*/ 3568823 w 4776187"/>
              <a:gd name="connsiteY96" fmla="*/ 1603899 h 1742983"/>
              <a:gd name="connsiteX97" fmla="*/ 3728622 w 4776187"/>
              <a:gd name="connsiteY97" fmla="*/ 1603899 h 1742983"/>
              <a:gd name="connsiteX98" fmla="*/ 3728622 w 4776187"/>
              <a:gd name="connsiteY98" fmla="*/ 1651247 h 1742983"/>
              <a:gd name="connsiteX99" fmla="*/ 4080769 w 4776187"/>
              <a:gd name="connsiteY99" fmla="*/ 1651247 h 1742983"/>
              <a:gd name="connsiteX100" fmla="*/ 4080769 w 4776187"/>
              <a:gd name="connsiteY100" fmla="*/ 1742983 h 1742983"/>
              <a:gd name="connsiteX101" fmla="*/ 4776187 w 4776187"/>
              <a:gd name="connsiteY101" fmla="*/ 1742983 h 1742983"/>
              <a:gd name="connsiteX0" fmla="*/ 0 w 4776187"/>
              <a:gd name="connsiteY0" fmla="*/ 0 h 1742983"/>
              <a:gd name="connsiteX1" fmla="*/ 50307 w 4776187"/>
              <a:gd name="connsiteY1" fmla="*/ 0 h 1742983"/>
              <a:gd name="connsiteX2" fmla="*/ 50307 w 4776187"/>
              <a:gd name="connsiteY2" fmla="*/ 20715 h 1742983"/>
              <a:gd name="connsiteX3" fmla="*/ 97655 w 4776187"/>
              <a:gd name="connsiteY3" fmla="*/ 20715 h 1742983"/>
              <a:gd name="connsiteX4" fmla="*/ 97655 w 4776187"/>
              <a:gd name="connsiteY4" fmla="*/ 73981 h 1742983"/>
              <a:gd name="connsiteX5" fmla="*/ 189390 w 4776187"/>
              <a:gd name="connsiteY5" fmla="*/ 73981 h 1742983"/>
              <a:gd name="connsiteX6" fmla="*/ 189390 w 4776187"/>
              <a:gd name="connsiteY6" fmla="*/ 112451 h 1742983"/>
              <a:gd name="connsiteX7" fmla="*/ 230820 w 4776187"/>
              <a:gd name="connsiteY7" fmla="*/ 112451 h 1742983"/>
              <a:gd name="connsiteX8" fmla="*/ 230820 w 4776187"/>
              <a:gd name="connsiteY8" fmla="*/ 168676 h 1742983"/>
              <a:gd name="connsiteX9" fmla="*/ 263371 w 4776187"/>
              <a:gd name="connsiteY9" fmla="*/ 168676 h 1742983"/>
              <a:gd name="connsiteX10" fmla="*/ 263371 w 4776187"/>
              <a:gd name="connsiteY10" fmla="*/ 192350 h 1742983"/>
              <a:gd name="connsiteX11" fmla="*/ 295923 w 4776187"/>
              <a:gd name="connsiteY11" fmla="*/ 192350 h 1742983"/>
              <a:gd name="connsiteX12" fmla="*/ 295923 w 4776187"/>
              <a:gd name="connsiteY12" fmla="*/ 239697 h 1742983"/>
              <a:gd name="connsiteX13" fmla="*/ 325515 w 4776187"/>
              <a:gd name="connsiteY13" fmla="*/ 239697 h 1742983"/>
              <a:gd name="connsiteX14" fmla="*/ 325515 w 4776187"/>
              <a:gd name="connsiteY14" fmla="*/ 292964 h 1742983"/>
              <a:gd name="connsiteX15" fmla="*/ 358066 w 4776187"/>
              <a:gd name="connsiteY15" fmla="*/ 292964 h 1742983"/>
              <a:gd name="connsiteX16" fmla="*/ 358066 w 4776187"/>
              <a:gd name="connsiteY16" fmla="*/ 346230 h 1742983"/>
              <a:gd name="connsiteX17" fmla="*/ 396536 w 4776187"/>
              <a:gd name="connsiteY17" fmla="*/ 346230 h 1742983"/>
              <a:gd name="connsiteX18" fmla="*/ 396536 w 4776187"/>
              <a:gd name="connsiteY18" fmla="*/ 408373 h 1742983"/>
              <a:gd name="connsiteX19" fmla="*/ 455721 w 4776187"/>
              <a:gd name="connsiteY19" fmla="*/ 408373 h 1742983"/>
              <a:gd name="connsiteX20" fmla="*/ 455721 w 4776187"/>
              <a:gd name="connsiteY20" fmla="*/ 467558 h 1742983"/>
              <a:gd name="connsiteX21" fmla="*/ 479394 w 4776187"/>
              <a:gd name="connsiteY21" fmla="*/ 467558 h 1742983"/>
              <a:gd name="connsiteX22" fmla="*/ 479394 w 4776187"/>
              <a:gd name="connsiteY22" fmla="*/ 491231 h 1742983"/>
              <a:gd name="connsiteX23" fmla="*/ 511946 w 4776187"/>
              <a:gd name="connsiteY23" fmla="*/ 491231 h 1742983"/>
              <a:gd name="connsiteX24" fmla="*/ 511946 w 4776187"/>
              <a:gd name="connsiteY24" fmla="*/ 520824 h 1742983"/>
              <a:gd name="connsiteX25" fmla="*/ 559293 w 4776187"/>
              <a:gd name="connsiteY25" fmla="*/ 520824 h 1742983"/>
              <a:gd name="connsiteX26" fmla="*/ 559293 w 4776187"/>
              <a:gd name="connsiteY26" fmla="*/ 568171 h 1742983"/>
              <a:gd name="connsiteX27" fmla="*/ 606641 w 4776187"/>
              <a:gd name="connsiteY27" fmla="*/ 568171 h 1742983"/>
              <a:gd name="connsiteX28" fmla="*/ 606641 w 4776187"/>
              <a:gd name="connsiteY28" fmla="*/ 600723 h 1742983"/>
              <a:gd name="connsiteX29" fmla="*/ 656948 w 4776187"/>
              <a:gd name="connsiteY29" fmla="*/ 600723 h 1742983"/>
              <a:gd name="connsiteX30" fmla="*/ 656948 w 4776187"/>
              <a:gd name="connsiteY30" fmla="*/ 627356 h 1742983"/>
              <a:gd name="connsiteX31" fmla="*/ 656948 w 4776187"/>
              <a:gd name="connsiteY31" fmla="*/ 627356 h 1742983"/>
              <a:gd name="connsiteX32" fmla="*/ 674703 w 4776187"/>
              <a:gd name="connsiteY32" fmla="*/ 645111 h 1742983"/>
              <a:gd name="connsiteX33" fmla="*/ 722051 w 4776187"/>
              <a:gd name="connsiteY33" fmla="*/ 645111 h 1742983"/>
              <a:gd name="connsiteX34" fmla="*/ 722051 w 4776187"/>
              <a:gd name="connsiteY34" fmla="*/ 695418 h 1742983"/>
              <a:gd name="connsiteX35" fmla="*/ 816746 w 4776187"/>
              <a:gd name="connsiteY35" fmla="*/ 695418 h 1742983"/>
              <a:gd name="connsiteX36" fmla="*/ 816746 w 4776187"/>
              <a:gd name="connsiteY36" fmla="*/ 745725 h 1742983"/>
              <a:gd name="connsiteX37" fmla="*/ 867053 w 4776187"/>
              <a:gd name="connsiteY37" fmla="*/ 745725 h 1742983"/>
              <a:gd name="connsiteX38" fmla="*/ 867053 w 4776187"/>
              <a:gd name="connsiteY38" fmla="*/ 819705 h 1742983"/>
              <a:gd name="connsiteX39" fmla="*/ 890726 w 4776187"/>
              <a:gd name="connsiteY39" fmla="*/ 819705 h 1742983"/>
              <a:gd name="connsiteX40" fmla="*/ 890726 w 4776187"/>
              <a:gd name="connsiteY40" fmla="*/ 864094 h 1742983"/>
              <a:gd name="connsiteX41" fmla="*/ 926237 w 4776187"/>
              <a:gd name="connsiteY41" fmla="*/ 864094 h 1742983"/>
              <a:gd name="connsiteX42" fmla="*/ 926237 w 4776187"/>
              <a:gd name="connsiteY42" fmla="*/ 893686 h 1742983"/>
              <a:gd name="connsiteX43" fmla="*/ 1041647 w 4776187"/>
              <a:gd name="connsiteY43" fmla="*/ 893686 h 1742983"/>
              <a:gd name="connsiteX44" fmla="*/ 1041647 w 4776187"/>
              <a:gd name="connsiteY44" fmla="*/ 926237 h 1742983"/>
              <a:gd name="connsiteX45" fmla="*/ 1088994 w 4776187"/>
              <a:gd name="connsiteY45" fmla="*/ 926237 h 1742983"/>
              <a:gd name="connsiteX46" fmla="*/ 1088994 w 4776187"/>
              <a:gd name="connsiteY46" fmla="*/ 976544 h 1742983"/>
              <a:gd name="connsiteX47" fmla="*/ 1130423 w 4776187"/>
              <a:gd name="connsiteY47" fmla="*/ 976544 h 1742983"/>
              <a:gd name="connsiteX48" fmla="*/ 1130423 w 4776187"/>
              <a:gd name="connsiteY48" fmla="*/ 1009096 h 1742983"/>
              <a:gd name="connsiteX49" fmla="*/ 1192567 w 4776187"/>
              <a:gd name="connsiteY49" fmla="*/ 1009096 h 1742983"/>
              <a:gd name="connsiteX50" fmla="*/ 1192567 w 4776187"/>
              <a:gd name="connsiteY50" fmla="*/ 1059402 h 1742983"/>
              <a:gd name="connsiteX51" fmla="*/ 1225119 w 4776187"/>
              <a:gd name="connsiteY51" fmla="*/ 1059402 h 1742983"/>
              <a:gd name="connsiteX52" fmla="*/ 1225119 w 4776187"/>
              <a:gd name="connsiteY52" fmla="*/ 1059402 h 1742983"/>
              <a:gd name="connsiteX53" fmla="*/ 1281344 w 4776187"/>
              <a:gd name="connsiteY53" fmla="*/ 1059402 h 1742983"/>
              <a:gd name="connsiteX54" fmla="*/ 1281344 w 4776187"/>
              <a:gd name="connsiteY54" fmla="*/ 1080117 h 1742983"/>
              <a:gd name="connsiteX55" fmla="*/ 1384917 w 4776187"/>
              <a:gd name="connsiteY55" fmla="*/ 1080117 h 1742983"/>
              <a:gd name="connsiteX56" fmla="*/ 1384917 w 4776187"/>
              <a:gd name="connsiteY56" fmla="*/ 1103791 h 1742983"/>
              <a:gd name="connsiteX57" fmla="*/ 1429305 w 4776187"/>
              <a:gd name="connsiteY57" fmla="*/ 1103791 h 1742983"/>
              <a:gd name="connsiteX58" fmla="*/ 1429305 w 4776187"/>
              <a:gd name="connsiteY58" fmla="*/ 1139301 h 1742983"/>
              <a:gd name="connsiteX59" fmla="*/ 1497367 w 4776187"/>
              <a:gd name="connsiteY59" fmla="*/ 1139301 h 1742983"/>
              <a:gd name="connsiteX60" fmla="*/ 1497367 w 4776187"/>
              <a:gd name="connsiteY60" fmla="*/ 1160016 h 1742983"/>
              <a:gd name="connsiteX61" fmla="*/ 1589103 w 4776187"/>
              <a:gd name="connsiteY61" fmla="*/ 1160016 h 1742983"/>
              <a:gd name="connsiteX62" fmla="*/ 1589103 w 4776187"/>
              <a:gd name="connsiteY62" fmla="*/ 1180730 h 1742983"/>
              <a:gd name="connsiteX63" fmla="*/ 1651247 w 4776187"/>
              <a:gd name="connsiteY63" fmla="*/ 1180730 h 1742983"/>
              <a:gd name="connsiteX64" fmla="*/ 1651247 w 4776187"/>
              <a:gd name="connsiteY64" fmla="*/ 1204404 h 1742983"/>
              <a:gd name="connsiteX65" fmla="*/ 1710431 w 4776187"/>
              <a:gd name="connsiteY65" fmla="*/ 1204404 h 1742983"/>
              <a:gd name="connsiteX66" fmla="*/ 1710431 w 4776187"/>
              <a:gd name="connsiteY66" fmla="*/ 1248793 h 1742983"/>
              <a:gd name="connsiteX67" fmla="*/ 1737064 w 4776187"/>
              <a:gd name="connsiteY67" fmla="*/ 1248793 h 1742983"/>
              <a:gd name="connsiteX68" fmla="*/ 1737064 w 4776187"/>
              <a:gd name="connsiteY68" fmla="*/ 1290222 h 1742983"/>
              <a:gd name="connsiteX69" fmla="*/ 1781453 w 4776187"/>
              <a:gd name="connsiteY69" fmla="*/ 1290222 h 1742983"/>
              <a:gd name="connsiteX70" fmla="*/ 1781453 w 4776187"/>
              <a:gd name="connsiteY70" fmla="*/ 1305018 h 1742983"/>
              <a:gd name="connsiteX71" fmla="*/ 1852474 w 4776187"/>
              <a:gd name="connsiteY71" fmla="*/ 1305018 h 1742983"/>
              <a:gd name="connsiteX72" fmla="*/ 1852474 w 4776187"/>
              <a:gd name="connsiteY72" fmla="*/ 1319814 h 1742983"/>
              <a:gd name="connsiteX73" fmla="*/ 1976761 w 4776187"/>
              <a:gd name="connsiteY73" fmla="*/ 1319814 h 1742983"/>
              <a:gd name="connsiteX74" fmla="*/ 1976761 w 4776187"/>
              <a:gd name="connsiteY74" fmla="*/ 1358284 h 1742983"/>
              <a:gd name="connsiteX75" fmla="*/ 2243091 w 4776187"/>
              <a:gd name="connsiteY75" fmla="*/ 1358284 h 1742983"/>
              <a:gd name="connsiteX76" fmla="*/ 2243091 w 4776187"/>
              <a:gd name="connsiteY76" fmla="*/ 1384917 h 1742983"/>
              <a:gd name="connsiteX77" fmla="*/ 2325950 w 4776187"/>
              <a:gd name="connsiteY77" fmla="*/ 1384917 h 1742983"/>
              <a:gd name="connsiteX78" fmla="*/ 2325950 w 4776187"/>
              <a:gd name="connsiteY78" fmla="*/ 1399713 h 1742983"/>
              <a:gd name="connsiteX79" fmla="*/ 2485748 w 4776187"/>
              <a:gd name="connsiteY79" fmla="*/ 1399713 h 1742983"/>
              <a:gd name="connsiteX80" fmla="*/ 2485748 w 4776187"/>
              <a:gd name="connsiteY80" fmla="*/ 1423387 h 1742983"/>
              <a:gd name="connsiteX81" fmla="*/ 2515340 w 4776187"/>
              <a:gd name="connsiteY81" fmla="*/ 1423387 h 1742983"/>
              <a:gd name="connsiteX82" fmla="*/ 2586361 w 4776187"/>
              <a:gd name="connsiteY82" fmla="*/ 1423387 h 1742983"/>
              <a:gd name="connsiteX83" fmla="*/ 2580325 w 4776187"/>
              <a:gd name="connsiteY83" fmla="*/ 1440614 h 1742983"/>
              <a:gd name="connsiteX84" fmla="*/ 2657441 w 4776187"/>
              <a:gd name="connsiteY84" fmla="*/ 1440615 h 1742983"/>
              <a:gd name="connsiteX85" fmla="*/ 2662217 w 4776187"/>
              <a:gd name="connsiteY85" fmla="*/ 1470792 h 1742983"/>
              <a:gd name="connsiteX86" fmla="*/ 2879208 w 4776187"/>
              <a:gd name="connsiteY86" fmla="*/ 1473810 h 1742983"/>
              <a:gd name="connsiteX87" fmla="*/ 3000418 w 4776187"/>
              <a:gd name="connsiteY87" fmla="*/ 1485882 h 1742983"/>
              <a:gd name="connsiteX88" fmla="*/ 3012490 w 4776187"/>
              <a:gd name="connsiteY88" fmla="*/ 1497367 h 1742983"/>
              <a:gd name="connsiteX89" fmla="*/ 3050959 w 4776187"/>
              <a:gd name="connsiteY89" fmla="*/ 1497367 h 1742983"/>
              <a:gd name="connsiteX90" fmla="*/ 3050959 w 4776187"/>
              <a:gd name="connsiteY90" fmla="*/ 1535837 h 1742983"/>
              <a:gd name="connsiteX91" fmla="*/ 3071674 w 4776187"/>
              <a:gd name="connsiteY91" fmla="*/ 1535837 h 1742983"/>
              <a:gd name="connsiteX92" fmla="*/ 3071674 w 4776187"/>
              <a:gd name="connsiteY92" fmla="*/ 1550633 h 1742983"/>
              <a:gd name="connsiteX93" fmla="*/ 3400148 w 4776187"/>
              <a:gd name="connsiteY93" fmla="*/ 1550633 h 1742983"/>
              <a:gd name="connsiteX94" fmla="*/ 3400148 w 4776187"/>
              <a:gd name="connsiteY94" fmla="*/ 1574307 h 1742983"/>
              <a:gd name="connsiteX95" fmla="*/ 3568823 w 4776187"/>
              <a:gd name="connsiteY95" fmla="*/ 1574307 h 1742983"/>
              <a:gd name="connsiteX96" fmla="*/ 3568823 w 4776187"/>
              <a:gd name="connsiteY96" fmla="*/ 1603899 h 1742983"/>
              <a:gd name="connsiteX97" fmla="*/ 3728622 w 4776187"/>
              <a:gd name="connsiteY97" fmla="*/ 1603899 h 1742983"/>
              <a:gd name="connsiteX98" fmla="*/ 3728622 w 4776187"/>
              <a:gd name="connsiteY98" fmla="*/ 1651247 h 1742983"/>
              <a:gd name="connsiteX99" fmla="*/ 4080769 w 4776187"/>
              <a:gd name="connsiteY99" fmla="*/ 1651247 h 1742983"/>
              <a:gd name="connsiteX100" fmla="*/ 4080769 w 4776187"/>
              <a:gd name="connsiteY100" fmla="*/ 1742983 h 1742983"/>
              <a:gd name="connsiteX101" fmla="*/ 4776187 w 4776187"/>
              <a:gd name="connsiteY101" fmla="*/ 1742983 h 1742983"/>
              <a:gd name="connsiteX0" fmla="*/ 0 w 4776187"/>
              <a:gd name="connsiteY0" fmla="*/ 0 h 1742983"/>
              <a:gd name="connsiteX1" fmla="*/ 50307 w 4776187"/>
              <a:gd name="connsiteY1" fmla="*/ 0 h 1742983"/>
              <a:gd name="connsiteX2" fmla="*/ 50307 w 4776187"/>
              <a:gd name="connsiteY2" fmla="*/ 20715 h 1742983"/>
              <a:gd name="connsiteX3" fmla="*/ 97655 w 4776187"/>
              <a:gd name="connsiteY3" fmla="*/ 20715 h 1742983"/>
              <a:gd name="connsiteX4" fmla="*/ 97655 w 4776187"/>
              <a:gd name="connsiteY4" fmla="*/ 73981 h 1742983"/>
              <a:gd name="connsiteX5" fmla="*/ 189390 w 4776187"/>
              <a:gd name="connsiteY5" fmla="*/ 73981 h 1742983"/>
              <a:gd name="connsiteX6" fmla="*/ 189390 w 4776187"/>
              <a:gd name="connsiteY6" fmla="*/ 112451 h 1742983"/>
              <a:gd name="connsiteX7" fmla="*/ 230820 w 4776187"/>
              <a:gd name="connsiteY7" fmla="*/ 112451 h 1742983"/>
              <a:gd name="connsiteX8" fmla="*/ 230820 w 4776187"/>
              <a:gd name="connsiteY8" fmla="*/ 168676 h 1742983"/>
              <a:gd name="connsiteX9" fmla="*/ 263371 w 4776187"/>
              <a:gd name="connsiteY9" fmla="*/ 168676 h 1742983"/>
              <a:gd name="connsiteX10" fmla="*/ 263371 w 4776187"/>
              <a:gd name="connsiteY10" fmla="*/ 192350 h 1742983"/>
              <a:gd name="connsiteX11" fmla="*/ 295923 w 4776187"/>
              <a:gd name="connsiteY11" fmla="*/ 192350 h 1742983"/>
              <a:gd name="connsiteX12" fmla="*/ 295923 w 4776187"/>
              <a:gd name="connsiteY12" fmla="*/ 239697 h 1742983"/>
              <a:gd name="connsiteX13" fmla="*/ 325515 w 4776187"/>
              <a:gd name="connsiteY13" fmla="*/ 239697 h 1742983"/>
              <a:gd name="connsiteX14" fmla="*/ 325515 w 4776187"/>
              <a:gd name="connsiteY14" fmla="*/ 292964 h 1742983"/>
              <a:gd name="connsiteX15" fmla="*/ 358066 w 4776187"/>
              <a:gd name="connsiteY15" fmla="*/ 292964 h 1742983"/>
              <a:gd name="connsiteX16" fmla="*/ 358066 w 4776187"/>
              <a:gd name="connsiteY16" fmla="*/ 346230 h 1742983"/>
              <a:gd name="connsiteX17" fmla="*/ 396536 w 4776187"/>
              <a:gd name="connsiteY17" fmla="*/ 346230 h 1742983"/>
              <a:gd name="connsiteX18" fmla="*/ 396536 w 4776187"/>
              <a:gd name="connsiteY18" fmla="*/ 408373 h 1742983"/>
              <a:gd name="connsiteX19" fmla="*/ 455721 w 4776187"/>
              <a:gd name="connsiteY19" fmla="*/ 408373 h 1742983"/>
              <a:gd name="connsiteX20" fmla="*/ 455721 w 4776187"/>
              <a:gd name="connsiteY20" fmla="*/ 467558 h 1742983"/>
              <a:gd name="connsiteX21" fmla="*/ 479394 w 4776187"/>
              <a:gd name="connsiteY21" fmla="*/ 467558 h 1742983"/>
              <a:gd name="connsiteX22" fmla="*/ 479394 w 4776187"/>
              <a:gd name="connsiteY22" fmla="*/ 491231 h 1742983"/>
              <a:gd name="connsiteX23" fmla="*/ 511946 w 4776187"/>
              <a:gd name="connsiteY23" fmla="*/ 491231 h 1742983"/>
              <a:gd name="connsiteX24" fmla="*/ 511946 w 4776187"/>
              <a:gd name="connsiteY24" fmla="*/ 520824 h 1742983"/>
              <a:gd name="connsiteX25" fmla="*/ 559293 w 4776187"/>
              <a:gd name="connsiteY25" fmla="*/ 520824 h 1742983"/>
              <a:gd name="connsiteX26" fmla="*/ 559293 w 4776187"/>
              <a:gd name="connsiteY26" fmla="*/ 568171 h 1742983"/>
              <a:gd name="connsiteX27" fmla="*/ 606641 w 4776187"/>
              <a:gd name="connsiteY27" fmla="*/ 568171 h 1742983"/>
              <a:gd name="connsiteX28" fmla="*/ 606641 w 4776187"/>
              <a:gd name="connsiteY28" fmla="*/ 600723 h 1742983"/>
              <a:gd name="connsiteX29" fmla="*/ 656948 w 4776187"/>
              <a:gd name="connsiteY29" fmla="*/ 600723 h 1742983"/>
              <a:gd name="connsiteX30" fmla="*/ 656948 w 4776187"/>
              <a:gd name="connsiteY30" fmla="*/ 627356 h 1742983"/>
              <a:gd name="connsiteX31" fmla="*/ 656948 w 4776187"/>
              <a:gd name="connsiteY31" fmla="*/ 627356 h 1742983"/>
              <a:gd name="connsiteX32" fmla="*/ 674703 w 4776187"/>
              <a:gd name="connsiteY32" fmla="*/ 645111 h 1742983"/>
              <a:gd name="connsiteX33" fmla="*/ 722051 w 4776187"/>
              <a:gd name="connsiteY33" fmla="*/ 645111 h 1742983"/>
              <a:gd name="connsiteX34" fmla="*/ 722051 w 4776187"/>
              <a:gd name="connsiteY34" fmla="*/ 695418 h 1742983"/>
              <a:gd name="connsiteX35" fmla="*/ 816746 w 4776187"/>
              <a:gd name="connsiteY35" fmla="*/ 695418 h 1742983"/>
              <a:gd name="connsiteX36" fmla="*/ 816746 w 4776187"/>
              <a:gd name="connsiteY36" fmla="*/ 745725 h 1742983"/>
              <a:gd name="connsiteX37" fmla="*/ 867053 w 4776187"/>
              <a:gd name="connsiteY37" fmla="*/ 745725 h 1742983"/>
              <a:gd name="connsiteX38" fmla="*/ 867053 w 4776187"/>
              <a:gd name="connsiteY38" fmla="*/ 819705 h 1742983"/>
              <a:gd name="connsiteX39" fmla="*/ 890726 w 4776187"/>
              <a:gd name="connsiteY39" fmla="*/ 819705 h 1742983"/>
              <a:gd name="connsiteX40" fmla="*/ 890726 w 4776187"/>
              <a:gd name="connsiteY40" fmla="*/ 864094 h 1742983"/>
              <a:gd name="connsiteX41" fmla="*/ 926237 w 4776187"/>
              <a:gd name="connsiteY41" fmla="*/ 864094 h 1742983"/>
              <a:gd name="connsiteX42" fmla="*/ 926237 w 4776187"/>
              <a:gd name="connsiteY42" fmla="*/ 893686 h 1742983"/>
              <a:gd name="connsiteX43" fmla="*/ 1041647 w 4776187"/>
              <a:gd name="connsiteY43" fmla="*/ 893686 h 1742983"/>
              <a:gd name="connsiteX44" fmla="*/ 1041647 w 4776187"/>
              <a:gd name="connsiteY44" fmla="*/ 926237 h 1742983"/>
              <a:gd name="connsiteX45" fmla="*/ 1088994 w 4776187"/>
              <a:gd name="connsiteY45" fmla="*/ 926237 h 1742983"/>
              <a:gd name="connsiteX46" fmla="*/ 1088994 w 4776187"/>
              <a:gd name="connsiteY46" fmla="*/ 976544 h 1742983"/>
              <a:gd name="connsiteX47" fmla="*/ 1130423 w 4776187"/>
              <a:gd name="connsiteY47" fmla="*/ 976544 h 1742983"/>
              <a:gd name="connsiteX48" fmla="*/ 1130423 w 4776187"/>
              <a:gd name="connsiteY48" fmla="*/ 1009096 h 1742983"/>
              <a:gd name="connsiteX49" fmla="*/ 1192567 w 4776187"/>
              <a:gd name="connsiteY49" fmla="*/ 1009096 h 1742983"/>
              <a:gd name="connsiteX50" fmla="*/ 1192567 w 4776187"/>
              <a:gd name="connsiteY50" fmla="*/ 1059402 h 1742983"/>
              <a:gd name="connsiteX51" fmla="*/ 1225119 w 4776187"/>
              <a:gd name="connsiteY51" fmla="*/ 1059402 h 1742983"/>
              <a:gd name="connsiteX52" fmla="*/ 1225119 w 4776187"/>
              <a:gd name="connsiteY52" fmla="*/ 1059402 h 1742983"/>
              <a:gd name="connsiteX53" fmla="*/ 1281344 w 4776187"/>
              <a:gd name="connsiteY53" fmla="*/ 1059402 h 1742983"/>
              <a:gd name="connsiteX54" fmla="*/ 1281344 w 4776187"/>
              <a:gd name="connsiteY54" fmla="*/ 1080117 h 1742983"/>
              <a:gd name="connsiteX55" fmla="*/ 1384917 w 4776187"/>
              <a:gd name="connsiteY55" fmla="*/ 1080117 h 1742983"/>
              <a:gd name="connsiteX56" fmla="*/ 1384917 w 4776187"/>
              <a:gd name="connsiteY56" fmla="*/ 1103791 h 1742983"/>
              <a:gd name="connsiteX57" fmla="*/ 1429305 w 4776187"/>
              <a:gd name="connsiteY57" fmla="*/ 1103791 h 1742983"/>
              <a:gd name="connsiteX58" fmla="*/ 1429305 w 4776187"/>
              <a:gd name="connsiteY58" fmla="*/ 1139301 h 1742983"/>
              <a:gd name="connsiteX59" fmla="*/ 1497367 w 4776187"/>
              <a:gd name="connsiteY59" fmla="*/ 1139301 h 1742983"/>
              <a:gd name="connsiteX60" fmla="*/ 1497367 w 4776187"/>
              <a:gd name="connsiteY60" fmla="*/ 1160016 h 1742983"/>
              <a:gd name="connsiteX61" fmla="*/ 1589103 w 4776187"/>
              <a:gd name="connsiteY61" fmla="*/ 1160016 h 1742983"/>
              <a:gd name="connsiteX62" fmla="*/ 1589103 w 4776187"/>
              <a:gd name="connsiteY62" fmla="*/ 1180730 h 1742983"/>
              <a:gd name="connsiteX63" fmla="*/ 1651247 w 4776187"/>
              <a:gd name="connsiteY63" fmla="*/ 1180730 h 1742983"/>
              <a:gd name="connsiteX64" fmla="*/ 1651247 w 4776187"/>
              <a:gd name="connsiteY64" fmla="*/ 1204404 h 1742983"/>
              <a:gd name="connsiteX65" fmla="*/ 1710431 w 4776187"/>
              <a:gd name="connsiteY65" fmla="*/ 1204404 h 1742983"/>
              <a:gd name="connsiteX66" fmla="*/ 1710431 w 4776187"/>
              <a:gd name="connsiteY66" fmla="*/ 1248793 h 1742983"/>
              <a:gd name="connsiteX67" fmla="*/ 1737064 w 4776187"/>
              <a:gd name="connsiteY67" fmla="*/ 1248793 h 1742983"/>
              <a:gd name="connsiteX68" fmla="*/ 1737064 w 4776187"/>
              <a:gd name="connsiteY68" fmla="*/ 1290222 h 1742983"/>
              <a:gd name="connsiteX69" fmla="*/ 1781453 w 4776187"/>
              <a:gd name="connsiteY69" fmla="*/ 1290222 h 1742983"/>
              <a:gd name="connsiteX70" fmla="*/ 1781453 w 4776187"/>
              <a:gd name="connsiteY70" fmla="*/ 1305018 h 1742983"/>
              <a:gd name="connsiteX71" fmla="*/ 1852474 w 4776187"/>
              <a:gd name="connsiteY71" fmla="*/ 1305018 h 1742983"/>
              <a:gd name="connsiteX72" fmla="*/ 1852474 w 4776187"/>
              <a:gd name="connsiteY72" fmla="*/ 1319814 h 1742983"/>
              <a:gd name="connsiteX73" fmla="*/ 1976761 w 4776187"/>
              <a:gd name="connsiteY73" fmla="*/ 1319814 h 1742983"/>
              <a:gd name="connsiteX74" fmla="*/ 1976761 w 4776187"/>
              <a:gd name="connsiteY74" fmla="*/ 1358284 h 1742983"/>
              <a:gd name="connsiteX75" fmla="*/ 2243091 w 4776187"/>
              <a:gd name="connsiteY75" fmla="*/ 1358284 h 1742983"/>
              <a:gd name="connsiteX76" fmla="*/ 2243091 w 4776187"/>
              <a:gd name="connsiteY76" fmla="*/ 1384917 h 1742983"/>
              <a:gd name="connsiteX77" fmla="*/ 2325950 w 4776187"/>
              <a:gd name="connsiteY77" fmla="*/ 1384917 h 1742983"/>
              <a:gd name="connsiteX78" fmla="*/ 2325950 w 4776187"/>
              <a:gd name="connsiteY78" fmla="*/ 1399713 h 1742983"/>
              <a:gd name="connsiteX79" fmla="*/ 2485748 w 4776187"/>
              <a:gd name="connsiteY79" fmla="*/ 1399713 h 1742983"/>
              <a:gd name="connsiteX80" fmla="*/ 2485748 w 4776187"/>
              <a:gd name="connsiteY80" fmla="*/ 1423387 h 1742983"/>
              <a:gd name="connsiteX81" fmla="*/ 2515340 w 4776187"/>
              <a:gd name="connsiteY81" fmla="*/ 1423387 h 1742983"/>
              <a:gd name="connsiteX82" fmla="*/ 2586361 w 4776187"/>
              <a:gd name="connsiteY82" fmla="*/ 1423387 h 1742983"/>
              <a:gd name="connsiteX83" fmla="*/ 2580325 w 4776187"/>
              <a:gd name="connsiteY83" fmla="*/ 1440614 h 1742983"/>
              <a:gd name="connsiteX84" fmla="*/ 2657441 w 4776187"/>
              <a:gd name="connsiteY84" fmla="*/ 1440615 h 1742983"/>
              <a:gd name="connsiteX85" fmla="*/ 2662217 w 4776187"/>
              <a:gd name="connsiteY85" fmla="*/ 1470792 h 1742983"/>
              <a:gd name="connsiteX86" fmla="*/ 2879208 w 4776187"/>
              <a:gd name="connsiteY86" fmla="*/ 1473810 h 1742983"/>
              <a:gd name="connsiteX87" fmla="*/ 3009472 w 4776187"/>
              <a:gd name="connsiteY87" fmla="*/ 1479846 h 1742983"/>
              <a:gd name="connsiteX88" fmla="*/ 3012490 w 4776187"/>
              <a:gd name="connsiteY88" fmla="*/ 1497367 h 1742983"/>
              <a:gd name="connsiteX89" fmla="*/ 3050959 w 4776187"/>
              <a:gd name="connsiteY89" fmla="*/ 1497367 h 1742983"/>
              <a:gd name="connsiteX90" fmla="*/ 3050959 w 4776187"/>
              <a:gd name="connsiteY90" fmla="*/ 1535837 h 1742983"/>
              <a:gd name="connsiteX91" fmla="*/ 3071674 w 4776187"/>
              <a:gd name="connsiteY91" fmla="*/ 1535837 h 1742983"/>
              <a:gd name="connsiteX92" fmla="*/ 3071674 w 4776187"/>
              <a:gd name="connsiteY92" fmla="*/ 1550633 h 1742983"/>
              <a:gd name="connsiteX93" fmla="*/ 3400148 w 4776187"/>
              <a:gd name="connsiteY93" fmla="*/ 1550633 h 1742983"/>
              <a:gd name="connsiteX94" fmla="*/ 3400148 w 4776187"/>
              <a:gd name="connsiteY94" fmla="*/ 1574307 h 1742983"/>
              <a:gd name="connsiteX95" fmla="*/ 3568823 w 4776187"/>
              <a:gd name="connsiteY95" fmla="*/ 1574307 h 1742983"/>
              <a:gd name="connsiteX96" fmla="*/ 3568823 w 4776187"/>
              <a:gd name="connsiteY96" fmla="*/ 1603899 h 1742983"/>
              <a:gd name="connsiteX97" fmla="*/ 3728622 w 4776187"/>
              <a:gd name="connsiteY97" fmla="*/ 1603899 h 1742983"/>
              <a:gd name="connsiteX98" fmla="*/ 3728622 w 4776187"/>
              <a:gd name="connsiteY98" fmla="*/ 1651247 h 1742983"/>
              <a:gd name="connsiteX99" fmla="*/ 4080769 w 4776187"/>
              <a:gd name="connsiteY99" fmla="*/ 1651247 h 1742983"/>
              <a:gd name="connsiteX100" fmla="*/ 4080769 w 4776187"/>
              <a:gd name="connsiteY100" fmla="*/ 1742983 h 1742983"/>
              <a:gd name="connsiteX101" fmla="*/ 4776187 w 4776187"/>
              <a:gd name="connsiteY101" fmla="*/ 1742983 h 1742983"/>
              <a:gd name="connsiteX0" fmla="*/ 0 w 4776187"/>
              <a:gd name="connsiteY0" fmla="*/ 0 h 1742983"/>
              <a:gd name="connsiteX1" fmla="*/ 50307 w 4776187"/>
              <a:gd name="connsiteY1" fmla="*/ 0 h 1742983"/>
              <a:gd name="connsiteX2" fmla="*/ 50307 w 4776187"/>
              <a:gd name="connsiteY2" fmla="*/ 20715 h 1742983"/>
              <a:gd name="connsiteX3" fmla="*/ 97655 w 4776187"/>
              <a:gd name="connsiteY3" fmla="*/ 20715 h 1742983"/>
              <a:gd name="connsiteX4" fmla="*/ 97655 w 4776187"/>
              <a:gd name="connsiteY4" fmla="*/ 73981 h 1742983"/>
              <a:gd name="connsiteX5" fmla="*/ 189390 w 4776187"/>
              <a:gd name="connsiteY5" fmla="*/ 73981 h 1742983"/>
              <a:gd name="connsiteX6" fmla="*/ 189390 w 4776187"/>
              <a:gd name="connsiteY6" fmla="*/ 112451 h 1742983"/>
              <a:gd name="connsiteX7" fmla="*/ 230820 w 4776187"/>
              <a:gd name="connsiteY7" fmla="*/ 112451 h 1742983"/>
              <a:gd name="connsiteX8" fmla="*/ 230820 w 4776187"/>
              <a:gd name="connsiteY8" fmla="*/ 168676 h 1742983"/>
              <a:gd name="connsiteX9" fmla="*/ 263371 w 4776187"/>
              <a:gd name="connsiteY9" fmla="*/ 168676 h 1742983"/>
              <a:gd name="connsiteX10" fmla="*/ 263371 w 4776187"/>
              <a:gd name="connsiteY10" fmla="*/ 192350 h 1742983"/>
              <a:gd name="connsiteX11" fmla="*/ 295923 w 4776187"/>
              <a:gd name="connsiteY11" fmla="*/ 192350 h 1742983"/>
              <a:gd name="connsiteX12" fmla="*/ 295923 w 4776187"/>
              <a:gd name="connsiteY12" fmla="*/ 239697 h 1742983"/>
              <a:gd name="connsiteX13" fmla="*/ 325515 w 4776187"/>
              <a:gd name="connsiteY13" fmla="*/ 239697 h 1742983"/>
              <a:gd name="connsiteX14" fmla="*/ 325515 w 4776187"/>
              <a:gd name="connsiteY14" fmla="*/ 292964 h 1742983"/>
              <a:gd name="connsiteX15" fmla="*/ 358066 w 4776187"/>
              <a:gd name="connsiteY15" fmla="*/ 292964 h 1742983"/>
              <a:gd name="connsiteX16" fmla="*/ 358066 w 4776187"/>
              <a:gd name="connsiteY16" fmla="*/ 346230 h 1742983"/>
              <a:gd name="connsiteX17" fmla="*/ 396536 w 4776187"/>
              <a:gd name="connsiteY17" fmla="*/ 346230 h 1742983"/>
              <a:gd name="connsiteX18" fmla="*/ 396536 w 4776187"/>
              <a:gd name="connsiteY18" fmla="*/ 408373 h 1742983"/>
              <a:gd name="connsiteX19" fmla="*/ 455721 w 4776187"/>
              <a:gd name="connsiteY19" fmla="*/ 408373 h 1742983"/>
              <a:gd name="connsiteX20" fmla="*/ 455721 w 4776187"/>
              <a:gd name="connsiteY20" fmla="*/ 467558 h 1742983"/>
              <a:gd name="connsiteX21" fmla="*/ 479394 w 4776187"/>
              <a:gd name="connsiteY21" fmla="*/ 467558 h 1742983"/>
              <a:gd name="connsiteX22" fmla="*/ 479394 w 4776187"/>
              <a:gd name="connsiteY22" fmla="*/ 491231 h 1742983"/>
              <a:gd name="connsiteX23" fmla="*/ 511946 w 4776187"/>
              <a:gd name="connsiteY23" fmla="*/ 491231 h 1742983"/>
              <a:gd name="connsiteX24" fmla="*/ 511946 w 4776187"/>
              <a:gd name="connsiteY24" fmla="*/ 520824 h 1742983"/>
              <a:gd name="connsiteX25" fmla="*/ 559293 w 4776187"/>
              <a:gd name="connsiteY25" fmla="*/ 520824 h 1742983"/>
              <a:gd name="connsiteX26" fmla="*/ 559293 w 4776187"/>
              <a:gd name="connsiteY26" fmla="*/ 568171 h 1742983"/>
              <a:gd name="connsiteX27" fmla="*/ 606641 w 4776187"/>
              <a:gd name="connsiteY27" fmla="*/ 568171 h 1742983"/>
              <a:gd name="connsiteX28" fmla="*/ 606641 w 4776187"/>
              <a:gd name="connsiteY28" fmla="*/ 600723 h 1742983"/>
              <a:gd name="connsiteX29" fmla="*/ 656948 w 4776187"/>
              <a:gd name="connsiteY29" fmla="*/ 600723 h 1742983"/>
              <a:gd name="connsiteX30" fmla="*/ 656948 w 4776187"/>
              <a:gd name="connsiteY30" fmla="*/ 627356 h 1742983"/>
              <a:gd name="connsiteX31" fmla="*/ 656948 w 4776187"/>
              <a:gd name="connsiteY31" fmla="*/ 627356 h 1742983"/>
              <a:gd name="connsiteX32" fmla="*/ 674703 w 4776187"/>
              <a:gd name="connsiteY32" fmla="*/ 645111 h 1742983"/>
              <a:gd name="connsiteX33" fmla="*/ 722051 w 4776187"/>
              <a:gd name="connsiteY33" fmla="*/ 645111 h 1742983"/>
              <a:gd name="connsiteX34" fmla="*/ 722051 w 4776187"/>
              <a:gd name="connsiteY34" fmla="*/ 695418 h 1742983"/>
              <a:gd name="connsiteX35" fmla="*/ 816746 w 4776187"/>
              <a:gd name="connsiteY35" fmla="*/ 695418 h 1742983"/>
              <a:gd name="connsiteX36" fmla="*/ 816746 w 4776187"/>
              <a:gd name="connsiteY36" fmla="*/ 745725 h 1742983"/>
              <a:gd name="connsiteX37" fmla="*/ 867053 w 4776187"/>
              <a:gd name="connsiteY37" fmla="*/ 745725 h 1742983"/>
              <a:gd name="connsiteX38" fmla="*/ 867053 w 4776187"/>
              <a:gd name="connsiteY38" fmla="*/ 819705 h 1742983"/>
              <a:gd name="connsiteX39" fmla="*/ 890726 w 4776187"/>
              <a:gd name="connsiteY39" fmla="*/ 819705 h 1742983"/>
              <a:gd name="connsiteX40" fmla="*/ 890726 w 4776187"/>
              <a:gd name="connsiteY40" fmla="*/ 864094 h 1742983"/>
              <a:gd name="connsiteX41" fmla="*/ 926237 w 4776187"/>
              <a:gd name="connsiteY41" fmla="*/ 864094 h 1742983"/>
              <a:gd name="connsiteX42" fmla="*/ 926237 w 4776187"/>
              <a:gd name="connsiteY42" fmla="*/ 893686 h 1742983"/>
              <a:gd name="connsiteX43" fmla="*/ 1041647 w 4776187"/>
              <a:gd name="connsiteY43" fmla="*/ 893686 h 1742983"/>
              <a:gd name="connsiteX44" fmla="*/ 1041647 w 4776187"/>
              <a:gd name="connsiteY44" fmla="*/ 926237 h 1742983"/>
              <a:gd name="connsiteX45" fmla="*/ 1088994 w 4776187"/>
              <a:gd name="connsiteY45" fmla="*/ 926237 h 1742983"/>
              <a:gd name="connsiteX46" fmla="*/ 1088994 w 4776187"/>
              <a:gd name="connsiteY46" fmla="*/ 976544 h 1742983"/>
              <a:gd name="connsiteX47" fmla="*/ 1130423 w 4776187"/>
              <a:gd name="connsiteY47" fmla="*/ 976544 h 1742983"/>
              <a:gd name="connsiteX48" fmla="*/ 1130423 w 4776187"/>
              <a:gd name="connsiteY48" fmla="*/ 1009096 h 1742983"/>
              <a:gd name="connsiteX49" fmla="*/ 1192567 w 4776187"/>
              <a:gd name="connsiteY49" fmla="*/ 1009096 h 1742983"/>
              <a:gd name="connsiteX50" fmla="*/ 1192567 w 4776187"/>
              <a:gd name="connsiteY50" fmla="*/ 1059402 h 1742983"/>
              <a:gd name="connsiteX51" fmla="*/ 1225119 w 4776187"/>
              <a:gd name="connsiteY51" fmla="*/ 1059402 h 1742983"/>
              <a:gd name="connsiteX52" fmla="*/ 1225119 w 4776187"/>
              <a:gd name="connsiteY52" fmla="*/ 1059402 h 1742983"/>
              <a:gd name="connsiteX53" fmla="*/ 1281344 w 4776187"/>
              <a:gd name="connsiteY53" fmla="*/ 1059402 h 1742983"/>
              <a:gd name="connsiteX54" fmla="*/ 1281344 w 4776187"/>
              <a:gd name="connsiteY54" fmla="*/ 1080117 h 1742983"/>
              <a:gd name="connsiteX55" fmla="*/ 1384917 w 4776187"/>
              <a:gd name="connsiteY55" fmla="*/ 1080117 h 1742983"/>
              <a:gd name="connsiteX56" fmla="*/ 1384917 w 4776187"/>
              <a:gd name="connsiteY56" fmla="*/ 1103791 h 1742983"/>
              <a:gd name="connsiteX57" fmla="*/ 1429305 w 4776187"/>
              <a:gd name="connsiteY57" fmla="*/ 1103791 h 1742983"/>
              <a:gd name="connsiteX58" fmla="*/ 1429305 w 4776187"/>
              <a:gd name="connsiteY58" fmla="*/ 1139301 h 1742983"/>
              <a:gd name="connsiteX59" fmla="*/ 1497367 w 4776187"/>
              <a:gd name="connsiteY59" fmla="*/ 1139301 h 1742983"/>
              <a:gd name="connsiteX60" fmla="*/ 1497367 w 4776187"/>
              <a:gd name="connsiteY60" fmla="*/ 1160016 h 1742983"/>
              <a:gd name="connsiteX61" fmla="*/ 1589103 w 4776187"/>
              <a:gd name="connsiteY61" fmla="*/ 1160016 h 1742983"/>
              <a:gd name="connsiteX62" fmla="*/ 1589103 w 4776187"/>
              <a:gd name="connsiteY62" fmla="*/ 1180730 h 1742983"/>
              <a:gd name="connsiteX63" fmla="*/ 1651247 w 4776187"/>
              <a:gd name="connsiteY63" fmla="*/ 1180730 h 1742983"/>
              <a:gd name="connsiteX64" fmla="*/ 1651247 w 4776187"/>
              <a:gd name="connsiteY64" fmla="*/ 1204404 h 1742983"/>
              <a:gd name="connsiteX65" fmla="*/ 1710431 w 4776187"/>
              <a:gd name="connsiteY65" fmla="*/ 1204404 h 1742983"/>
              <a:gd name="connsiteX66" fmla="*/ 1710431 w 4776187"/>
              <a:gd name="connsiteY66" fmla="*/ 1248793 h 1742983"/>
              <a:gd name="connsiteX67" fmla="*/ 1737064 w 4776187"/>
              <a:gd name="connsiteY67" fmla="*/ 1248793 h 1742983"/>
              <a:gd name="connsiteX68" fmla="*/ 1737064 w 4776187"/>
              <a:gd name="connsiteY68" fmla="*/ 1290222 h 1742983"/>
              <a:gd name="connsiteX69" fmla="*/ 1781453 w 4776187"/>
              <a:gd name="connsiteY69" fmla="*/ 1290222 h 1742983"/>
              <a:gd name="connsiteX70" fmla="*/ 1781453 w 4776187"/>
              <a:gd name="connsiteY70" fmla="*/ 1305018 h 1742983"/>
              <a:gd name="connsiteX71" fmla="*/ 1852474 w 4776187"/>
              <a:gd name="connsiteY71" fmla="*/ 1305018 h 1742983"/>
              <a:gd name="connsiteX72" fmla="*/ 1852474 w 4776187"/>
              <a:gd name="connsiteY72" fmla="*/ 1319814 h 1742983"/>
              <a:gd name="connsiteX73" fmla="*/ 1976761 w 4776187"/>
              <a:gd name="connsiteY73" fmla="*/ 1319814 h 1742983"/>
              <a:gd name="connsiteX74" fmla="*/ 1976761 w 4776187"/>
              <a:gd name="connsiteY74" fmla="*/ 1358284 h 1742983"/>
              <a:gd name="connsiteX75" fmla="*/ 2243091 w 4776187"/>
              <a:gd name="connsiteY75" fmla="*/ 1358284 h 1742983"/>
              <a:gd name="connsiteX76" fmla="*/ 2243091 w 4776187"/>
              <a:gd name="connsiteY76" fmla="*/ 1384917 h 1742983"/>
              <a:gd name="connsiteX77" fmla="*/ 2325950 w 4776187"/>
              <a:gd name="connsiteY77" fmla="*/ 1384917 h 1742983"/>
              <a:gd name="connsiteX78" fmla="*/ 2325950 w 4776187"/>
              <a:gd name="connsiteY78" fmla="*/ 1399713 h 1742983"/>
              <a:gd name="connsiteX79" fmla="*/ 2485748 w 4776187"/>
              <a:gd name="connsiteY79" fmla="*/ 1399713 h 1742983"/>
              <a:gd name="connsiteX80" fmla="*/ 2485748 w 4776187"/>
              <a:gd name="connsiteY80" fmla="*/ 1423387 h 1742983"/>
              <a:gd name="connsiteX81" fmla="*/ 2515340 w 4776187"/>
              <a:gd name="connsiteY81" fmla="*/ 1423387 h 1742983"/>
              <a:gd name="connsiteX82" fmla="*/ 2586361 w 4776187"/>
              <a:gd name="connsiteY82" fmla="*/ 1423387 h 1742983"/>
              <a:gd name="connsiteX83" fmla="*/ 2580325 w 4776187"/>
              <a:gd name="connsiteY83" fmla="*/ 1440614 h 1742983"/>
              <a:gd name="connsiteX84" fmla="*/ 2657441 w 4776187"/>
              <a:gd name="connsiteY84" fmla="*/ 1440615 h 1742983"/>
              <a:gd name="connsiteX85" fmla="*/ 2653163 w 4776187"/>
              <a:gd name="connsiteY85" fmla="*/ 1461738 h 1742983"/>
              <a:gd name="connsiteX86" fmla="*/ 2879208 w 4776187"/>
              <a:gd name="connsiteY86" fmla="*/ 1473810 h 1742983"/>
              <a:gd name="connsiteX87" fmla="*/ 3009472 w 4776187"/>
              <a:gd name="connsiteY87" fmla="*/ 1479846 h 1742983"/>
              <a:gd name="connsiteX88" fmla="*/ 3012490 w 4776187"/>
              <a:gd name="connsiteY88" fmla="*/ 1497367 h 1742983"/>
              <a:gd name="connsiteX89" fmla="*/ 3050959 w 4776187"/>
              <a:gd name="connsiteY89" fmla="*/ 1497367 h 1742983"/>
              <a:gd name="connsiteX90" fmla="*/ 3050959 w 4776187"/>
              <a:gd name="connsiteY90" fmla="*/ 1535837 h 1742983"/>
              <a:gd name="connsiteX91" fmla="*/ 3071674 w 4776187"/>
              <a:gd name="connsiteY91" fmla="*/ 1535837 h 1742983"/>
              <a:gd name="connsiteX92" fmla="*/ 3071674 w 4776187"/>
              <a:gd name="connsiteY92" fmla="*/ 1550633 h 1742983"/>
              <a:gd name="connsiteX93" fmla="*/ 3400148 w 4776187"/>
              <a:gd name="connsiteY93" fmla="*/ 1550633 h 1742983"/>
              <a:gd name="connsiteX94" fmla="*/ 3400148 w 4776187"/>
              <a:gd name="connsiteY94" fmla="*/ 1574307 h 1742983"/>
              <a:gd name="connsiteX95" fmla="*/ 3568823 w 4776187"/>
              <a:gd name="connsiteY95" fmla="*/ 1574307 h 1742983"/>
              <a:gd name="connsiteX96" fmla="*/ 3568823 w 4776187"/>
              <a:gd name="connsiteY96" fmla="*/ 1603899 h 1742983"/>
              <a:gd name="connsiteX97" fmla="*/ 3728622 w 4776187"/>
              <a:gd name="connsiteY97" fmla="*/ 1603899 h 1742983"/>
              <a:gd name="connsiteX98" fmla="*/ 3728622 w 4776187"/>
              <a:gd name="connsiteY98" fmla="*/ 1651247 h 1742983"/>
              <a:gd name="connsiteX99" fmla="*/ 4080769 w 4776187"/>
              <a:gd name="connsiteY99" fmla="*/ 1651247 h 1742983"/>
              <a:gd name="connsiteX100" fmla="*/ 4080769 w 4776187"/>
              <a:gd name="connsiteY100" fmla="*/ 1742983 h 1742983"/>
              <a:gd name="connsiteX101" fmla="*/ 4776187 w 4776187"/>
              <a:gd name="connsiteY101" fmla="*/ 1742983 h 1742983"/>
              <a:gd name="connsiteX0" fmla="*/ 0 w 4776187"/>
              <a:gd name="connsiteY0" fmla="*/ 0 h 1742983"/>
              <a:gd name="connsiteX1" fmla="*/ 50307 w 4776187"/>
              <a:gd name="connsiteY1" fmla="*/ 0 h 1742983"/>
              <a:gd name="connsiteX2" fmla="*/ 50307 w 4776187"/>
              <a:gd name="connsiteY2" fmla="*/ 20715 h 1742983"/>
              <a:gd name="connsiteX3" fmla="*/ 97655 w 4776187"/>
              <a:gd name="connsiteY3" fmla="*/ 20715 h 1742983"/>
              <a:gd name="connsiteX4" fmla="*/ 97655 w 4776187"/>
              <a:gd name="connsiteY4" fmla="*/ 73981 h 1742983"/>
              <a:gd name="connsiteX5" fmla="*/ 189390 w 4776187"/>
              <a:gd name="connsiteY5" fmla="*/ 73981 h 1742983"/>
              <a:gd name="connsiteX6" fmla="*/ 189390 w 4776187"/>
              <a:gd name="connsiteY6" fmla="*/ 112451 h 1742983"/>
              <a:gd name="connsiteX7" fmla="*/ 230820 w 4776187"/>
              <a:gd name="connsiteY7" fmla="*/ 112451 h 1742983"/>
              <a:gd name="connsiteX8" fmla="*/ 230820 w 4776187"/>
              <a:gd name="connsiteY8" fmla="*/ 168676 h 1742983"/>
              <a:gd name="connsiteX9" fmla="*/ 263371 w 4776187"/>
              <a:gd name="connsiteY9" fmla="*/ 168676 h 1742983"/>
              <a:gd name="connsiteX10" fmla="*/ 263371 w 4776187"/>
              <a:gd name="connsiteY10" fmla="*/ 192350 h 1742983"/>
              <a:gd name="connsiteX11" fmla="*/ 295923 w 4776187"/>
              <a:gd name="connsiteY11" fmla="*/ 192350 h 1742983"/>
              <a:gd name="connsiteX12" fmla="*/ 295923 w 4776187"/>
              <a:gd name="connsiteY12" fmla="*/ 239697 h 1742983"/>
              <a:gd name="connsiteX13" fmla="*/ 325515 w 4776187"/>
              <a:gd name="connsiteY13" fmla="*/ 239697 h 1742983"/>
              <a:gd name="connsiteX14" fmla="*/ 325515 w 4776187"/>
              <a:gd name="connsiteY14" fmla="*/ 292964 h 1742983"/>
              <a:gd name="connsiteX15" fmla="*/ 358066 w 4776187"/>
              <a:gd name="connsiteY15" fmla="*/ 292964 h 1742983"/>
              <a:gd name="connsiteX16" fmla="*/ 358066 w 4776187"/>
              <a:gd name="connsiteY16" fmla="*/ 346230 h 1742983"/>
              <a:gd name="connsiteX17" fmla="*/ 396536 w 4776187"/>
              <a:gd name="connsiteY17" fmla="*/ 346230 h 1742983"/>
              <a:gd name="connsiteX18" fmla="*/ 396536 w 4776187"/>
              <a:gd name="connsiteY18" fmla="*/ 408373 h 1742983"/>
              <a:gd name="connsiteX19" fmla="*/ 455721 w 4776187"/>
              <a:gd name="connsiteY19" fmla="*/ 408373 h 1742983"/>
              <a:gd name="connsiteX20" fmla="*/ 455721 w 4776187"/>
              <a:gd name="connsiteY20" fmla="*/ 467558 h 1742983"/>
              <a:gd name="connsiteX21" fmla="*/ 479394 w 4776187"/>
              <a:gd name="connsiteY21" fmla="*/ 467558 h 1742983"/>
              <a:gd name="connsiteX22" fmla="*/ 479394 w 4776187"/>
              <a:gd name="connsiteY22" fmla="*/ 491231 h 1742983"/>
              <a:gd name="connsiteX23" fmla="*/ 511946 w 4776187"/>
              <a:gd name="connsiteY23" fmla="*/ 491231 h 1742983"/>
              <a:gd name="connsiteX24" fmla="*/ 511946 w 4776187"/>
              <a:gd name="connsiteY24" fmla="*/ 520824 h 1742983"/>
              <a:gd name="connsiteX25" fmla="*/ 559293 w 4776187"/>
              <a:gd name="connsiteY25" fmla="*/ 520824 h 1742983"/>
              <a:gd name="connsiteX26" fmla="*/ 559293 w 4776187"/>
              <a:gd name="connsiteY26" fmla="*/ 568171 h 1742983"/>
              <a:gd name="connsiteX27" fmla="*/ 606641 w 4776187"/>
              <a:gd name="connsiteY27" fmla="*/ 568171 h 1742983"/>
              <a:gd name="connsiteX28" fmla="*/ 606641 w 4776187"/>
              <a:gd name="connsiteY28" fmla="*/ 600723 h 1742983"/>
              <a:gd name="connsiteX29" fmla="*/ 656948 w 4776187"/>
              <a:gd name="connsiteY29" fmla="*/ 600723 h 1742983"/>
              <a:gd name="connsiteX30" fmla="*/ 656948 w 4776187"/>
              <a:gd name="connsiteY30" fmla="*/ 627356 h 1742983"/>
              <a:gd name="connsiteX31" fmla="*/ 656948 w 4776187"/>
              <a:gd name="connsiteY31" fmla="*/ 627356 h 1742983"/>
              <a:gd name="connsiteX32" fmla="*/ 674703 w 4776187"/>
              <a:gd name="connsiteY32" fmla="*/ 645111 h 1742983"/>
              <a:gd name="connsiteX33" fmla="*/ 722051 w 4776187"/>
              <a:gd name="connsiteY33" fmla="*/ 645111 h 1742983"/>
              <a:gd name="connsiteX34" fmla="*/ 722051 w 4776187"/>
              <a:gd name="connsiteY34" fmla="*/ 695418 h 1742983"/>
              <a:gd name="connsiteX35" fmla="*/ 816746 w 4776187"/>
              <a:gd name="connsiteY35" fmla="*/ 695418 h 1742983"/>
              <a:gd name="connsiteX36" fmla="*/ 816746 w 4776187"/>
              <a:gd name="connsiteY36" fmla="*/ 745725 h 1742983"/>
              <a:gd name="connsiteX37" fmla="*/ 867053 w 4776187"/>
              <a:gd name="connsiteY37" fmla="*/ 745725 h 1742983"/>
              <a:gd name="connsiteX38" fmla="*/ 867053 w 4776187"/>
              <a:gd name="connsiteY38" fmla="*/ 819705 h 1742983"/>
              <a:gd name="connsiteX39" fmla="*/ 890726 w 4776187"/>
              <a:gd name="connsiteY39" fmla="*/ 819705 h 1742983"/>
              <a:gd name="connsiteX40" fmla="*/ 890726 w 4776187"/>
              <a:gd name="connsiteY40" fmla="*/ 864094 h 1742983"/>
              <a:gd name="connsiteX41" fmla="*/ 926237 w 4776187"/>
              <a:gd name="connsiteY41" fmla="*/ 864094 h 1742983"/>
              <a:gd name="connsiteX42" fmla="*/ 926237 w 4776187"/>
              <a:gd name="connsiteY42" fmla="*/ 893686 h 1742983"/>
              <a:gd name="connsiteX43" fmla="*/ 1041647 w 4776187"/>
              <a:gd name="connsiteY43" fmla="*/ 893686 h 1742983"/>
              <a:gd name="connsiteX44" fmla="*/ 1041647 w 4776187"/>
              <a:gd name="connsiteY44" fmla="*/ 926237 h 1742983"/>
              <a:gd name="connsiteX45" fmla="*/ 1088994 w 4776187"/>
              <a:gd name="connsiteY45" fmla="*/ 926237 h 1742983"/>
              <a:gd name="connsiteX46" fmla="*/ 1088994 w 4776187"/>
              <a:gd name="connsiteY46" fmla="*/ 976544 h 1742983"/>
              <a:gd name="connsiteX47" fmla="*/ 1130423 w 4776187"/>
              <a:gd name="connsiteY47" fmla="*/ 976544 h 1742983"/>
              <a:gd name="connsiteX48" fmla="*/ 1130423 w 4776187"/>
              <a:gd name="connsiteY48" fmla="*/ 1009096 h 1742983"/>
              <a:gd name="connsiteX49" fmla="*/ 1192567 w 4776187"/>
              <a:gd name="connsiteY49" fmla="*/ 1009096 h 1742983"/>
              <a:gd name="connsiteX50" fmla="*/ 1192567 w 4776187"/>
              <a:gd name="connsiteY50" fmla="*/ 1059402 h 1742983"/>
              <a:gd name="connsiteX51" fmla="*/ 1225119 w 4776187"/>
              <a:gd name="connsiteY51" fmla="*/ 1059402 h 1742983"/>
              <a:gd name="connsiteX52" fmla="*/ 1225119 w 4776187"/>
              <a:gd name="connsiteY52" fmla="*/ 1059402 h 1742983"/>
              <a:gd name="connsiteX53" fmla="*/ 1281344 w 4776187"/>
              <a:gd name="connsiteY53" fmla="*/ 1059402 h 1742983"/>
              <a:gd name="connsiteX54" fmla="*/ 1281344 w 4776187"/>
              <a:gd name="connsiteY54" fmla="*/ 1080117 h 1742983"/>
              <a:gd name="connsiteX55" fmla="*/ 1384917 w 4776187"/>
              <a:gd name="connsiteY55" fmla="*/ 1080117 h 1742983"/>
              <a:gd name="connsiteX56" fmla="*/ 1384917 w 4776187"/>
              <a:gd name="connsiteY56" fmla="*/ 1103791 h 1742983"/>
              <a:gd name="connsiteX57" fmla="*/ 1429305 w 4776187"/>
              <a:gd name="connsiteY57" fmla="*/ 1103791 h 1742983"/>
              <a:gd name="connsiteX58" fmla="*/ 1429305 w 4776187"/>
              <a:gd name="connsiteY58" fmla="*/ 1139301 h 1742983"/>
              <a:gd name="connsiteX59" fmla="*/ 1497367 w 4776187"/>
              <a:gd name="connsiteY59" fmla="*/ 1139301 h 1742983"/>
              <a:gd name="connsiteX60" fmla="*/ 1497367 w 4776187"/>
              <a:gd name="connsiteY60" fmla="*/ 1160016 h 1742983"/>
              <a:gd name="connsiteX61" fmla="*/ 1589103 w 4776187"/>
              <a:gd name="connsiteY61" fmla="*/ 1160016 h 1742983"/>
              <a:gd name="connsiteX62" fmla="*/ 1589103 w 4776187"/>
              <a:gd name="connsiteY62" fmla="*/ 1180730 h 1742983"/>
              <a:gd name="connsiteX63" fmla="*/ 1651247 w 4776187"/>
              <a:gd name="connsiteY63" fmla="*/ 1180730 h 1742983"/>
              <a:gd name="connsiteX64" fmla="*/ 1651247 w 4776187"/>
              <a:gd name="connsiteY64" fmla="*/ 1204404 h 1742983"/>
              <a:gd name="connsiteX65" fmla="*/ 1710431 w 4776187"/>
              <a:gd name="connsiteY65" fmla="*/ 1204404 h 1742983"/>
              <a:gd name="connsiteX66" fmla="*/ 1710431 w 4776187"/>
              <a:gd name="connsiteY66" fmla="*/ 1248793 h 1742983"/>
              <a:gd name="connsiteX67" fmla="*/ 1737064 w 4776187"/>
              <a:gd name="connsiteY67" fmla="*/ 1248793 h 1742983"/>
              <a:gd name="connsiteX68" fmla="*/ 1737064 w 4776187"/>
              <a:gd name="connsiteY68" fmla="*/ 1290222 h 1742983"/>
              <a:gd name="connsiteX69" fmla="*/ 1781453 w 4776187"/>
              <a:gd name="connsiteY69" fmla="*/ 1290222 h 1742983"/>
              <a:gd name="connsiteX70" fmla="*/ 1781453 w 4776187"/>
              <a:gd name="connsiteY70" fmla="*/ 1305018 h 1742983"/>
              <a:gd name="connsiteX71" fmla="*/ 1852474 w 4776187"/>
              <a:gd name="connsiteY71" fmla="*/ 1305018 h 1742983"/>
              <a:gd name="connsiteX72" fmla="*/ 1852474 w 4776187"/>
              <a:gd name="connsiteY72" fmla="*/ 1319814 h 1742983"/>
              <a:gd name="connsiteX73" fmla="*/ 1976761 w 4776187"/>
              <a:gd name="connsiteY73" fmla="*/ 1319814 h 1742983"/>
              <a:gd name="connsiteX74" fmla="*/ 1976761 w 4776187"/>
              <a:gd name="connsiteY74" fmla="*/ 1358284 h 1742983"/>
              <a:gd name="connsiteX75" fmla="*/ 2243091 w 4776187"/>
              <a:gd name="connsiteY75" fmla="*/ 1358284 h 1742983"/>
              <a:gd name="connsiteX76" fmla="*/ 2243091 w 4776187"/>
              <a:gd name="connsiteY76" fmla="*/ 1384917 h 1742983"/>
              <a:gd name="connsiteX77" fmla="*/ 2325950 w 4776187"/>
              <a:gd name="connsiteY77" fmla="*/ 1384917 h 1742983"/>
              <a:gd name="connsiteX78" fmla="*/ 2325950 w 4776187"/>
              <a:gd name="connsiteY78" fmla="*/ 1399713 h 1742983"/>
              <a:gd name="connsiteX79" fmla="*/ 2485748 w 4776187"/>
              <a:gd name="connsiteY79" fmla="*/ 1399713 h 1742983"/>
              <a:gd name="connsiteX80" fmla="*/ 2485748 w 4776187"/>
              <a:gd name="connsiteY80" fmla="*/ 1423387 h 1742983"/>
              <a:gd name="connsiteX81" fmla="*/ 2515340 w 4776187"/>
              <a:gd name="connsiteY81" fmla="*/ 1423387 h 1742983"/>
              <a:gd name="connsiteX82" fmla="*/ 2586361 w 4776187"/>
              <a:gd name="connsiteY82" fmla="*/ 1423387 h 1742983"/>
              <a:gd name="connsiteX83" fmla="*/ 2580325 w 4776187"/>
              <a:gd name="connsiteY83" fmla="*/ 1440614 h 1742983"/>
              <a:gd name="connsiteX84" fmla="*/ 2657441 w 4776187"/>
              <a:gd name="connsiteY84" fmla="*/ 1440615 h 1742983"/>
              <a:gd name="connsiteX85" fmla="*/ 2653163 w 4776187"/>
              <a:gd name="connsiteY85" fmla="*/ 1461738 h 1742983"/>
              <a:gd name="connsiteX86" fmla="*/ 2876190 w 4776187"/>
              <a:gd name="connsiteY86" fmla="*/ 1467774 h 1742983"/>
              <a:gd name="connsiteX87" fmla="*/ 3009472 w 4776187"/>
              <a:gd name="connsiteY87" fmla="*/ 1479846 h 1742983"/>
              <a:gd name="connsiteX88" fmla="*/ 3012490 w 4776187"/>
              <a:gd name="connsiteY88" fmla="*/ 1497367 h 1742983"/>
              <a:gd name="connsiteX89" fmla="*/ 3050959 w 4776187"/>
              <a:gd name="connsiteY89" fmla="*/ 1497367 h 1742983"/>
              <a:gd name="connsiteX90" fmla="*/ 3050959 w 4776187"/>
              <a:gd name="connsiteY90" fmla="*/ 1535837 h 1742983"/>
              <a:gd name="connsiteX91" fmla="*/ 3071674 w 4776187"/>
              <a:gd name="connsiteY91" fmla="*/ 1535837 h 1742983"/>
              <a:gd name="connsiteX92" fmla="*/ 3071674 w 4776187"/>
              <a:gd name="connsiteY92" fmla="*/ 1550633 h 1742983"/>
              <a:gd name="connsiteX93" fmla="*/ 3400148 w 4776187"/>
              <a:gd name="connsiteY93" fmla="*/ 1550633 h 1742983"/>
              <a:gd name="connsiteX94" fmla="*/ 3400148 w 4776187"/>
              <a:gd name="connsiteY94" fmla="*/ 1574307 h 1742983"/>
              <a:gd name="connsiteX95" fmla="*/ 3568823 w 4776187"/>
              <a:gd name="connsiteY95" fmla="*/ 1574307 h 1742983"/>
              <a:gd name="connsiteX96" fmla="*/ 3568823 w 4776187"/>
              <a:gd name="connsiteY96" fmla="*/ 1603899 h 1742983"/>
              <a:gd name="connsiteX97" fmla="*/ 3728622 w 4776187"/>
              <a:gd name="connsiteY97" fmla="*/ 1603899 h 1742983"/>
              <a:gd name="connsiteX98" fmla="*/ 3728622 w 4776187"/>
              <a:gd name="connsiteY98" fmla="*/ 1651247 h 1742983"/>
              <a:gd name="connsiteX99" fmla="*/ 4080769 w 4776187"/>
              <a:gd name="connsiteY99" fmla="*/ 1651247 h 1742983"/>
              <a:gd name="connsiteX100" fmla="*/ 4080769 w 4776187"/>
              <a:gd name="connsiteY100" fmla="*/ 1742983 h 1742983"/>
              <a:gd name="connsiteX101" fmla="*/ 4776187 w 4776187"/>
              <a:gd name="connsiteY101" fmla="*/ 1742983 h 1742983"/>
              <a:gd name="connsiteX0" fmla="*/ 0 w 4776187"/>
              <a:gd name="connsiteY0" fmla="*/ 0 h 1742983"/>
              <a:gd name="connsiteX1" fmla="*/ 50307 w 4776187"/>
              <a:gd name="connsiteY1" fmla="*/ 0 h 1742983"/>
              <a:gd name="connsiteX2" fmla="*/ 50307 w 4776187"/>
              <a:gd name="connsiteY2" fmla="*/ 20715 h 1742983"/>
              <a:gd name="connsiteX3" fmla="*/ 97655 w 4776187"/>
              <a:gd name="connsiteY3" fmla="*/ 20715 h 1742983"/>
              <a:gd name="connsiteX4" fmla="*/ 97655 w 4776187"/>
              <a:gd name="connsiteY4" fmla="*/ 73981 h 1742983"/>
              <a:gd name="connsiteX5" fmla="*/ 189390 w 4776187"/>
              <a:gd name="connsiteY5" fmla="*/ 73981 h 1742983"/>
              <a:gd name="connsiteX6" fmla="*/ 189390 w 4776187"/>
              <a:gd name="connsiteY6" fmla="*/ 112451 h 1742983"/>
              <a:gd name="connsiteX7" fmla="*/ 230820 w 4776187"/>
              <a:gd name="connsiteY7" fmla="*/ 112451 h 1742983"/>
              <a:gd name="connsiteX8" fmla="*/ 230820 w 4776187"/>
              <a:gd name="connsiteY8" fmla="*/ 168676 h 1742983"/>
              <a:gd name="connsiteX9" fmla="*/ 263371 w 4776187"/>
              <a:gd name="connsiteY9" fmla="*/ 168676 h 1742983"/>
              <a:gd name="connsiteX10" fmla="*/ 263371 w 4776187"/>
              <a:gd name="connsiteY10" fmla="*/ 192350 h 1742983"/>
              <a:gd name="connsiteX11" fmla="*/ 295923 w 4776187"/>
              <a:gd name="connsiteY11" fmla="*/ 192350 h 1742983"/>
              <a:gd name="connsiteX12" fmla="*/ 295923 w 4776187"/>
              <a:gd name="connsiteY12" fmla="*/ 239697 h 1742983"/>
              <a:gd name="connsiteX13" fmla="*/ 325515 w 4776187"/>
              <a:gd name="connsiteY13" fmla="*/ 239697 h 1742983"/>
              <a:gd name="connsiteX14" fmla="*/ 325515 w 4776187"/>
              <a:gd name="connsiteY14" fmla="*/ 292964 h 1742983"/>
              <a:gd name="connsiteX15" fmla="*/ 358066 w 4776187"/>
              <a:gd name="connsiteY15" fmla="*/ 292964 h 1742983"/>
              <a:gd name="connsiteX16" fmla="*/ 358066 w 4776187"/>
              <a:gd name="connsiteY16" fmla="*/ 346230 h 1742983"/>
              <a:gd name="connsiteX17" fmla="*/ 396536 w 4776187"/>
              <a:gd name="connsiteY17" fmla="*/ 346230 h 1742983"/>
              <a:gd name="connsiteX18" fmla="*/ 396536 w 4776187"/>
              <a:gd name="connsiteY18" fmla="*/ 408373 h 1742983"/>
              <a:gd name="connsiteX19" fmla="*/ 455721 w 4776187"/>
              <a:gd name="connsiteY19" fmla="*/ 408373 h 1742983"/>
              <a:gd name="connsiteX20" fmla="*/ 455721 w 4776187"/>
              <a:gd name="connsiteY20" fmla="*/ 467558 h 1742983"/>
              <a:gd name="connsiteX21" fmla="*/ 479394 w 4776187"/>
              <a:gd name="connsiteY21" fmla="*/ 467558 h 1742983"/>
              <a:gd name="connsiteX22" fmla="*/ 479394 w 4776187"/>
              <a:gd name="connsiteY22" fmla="*/ 491231 h 1742983"/>
              <a:gd name="connsiteX23" fmla="*/ 511946 w 4776187"/>
              <a:gd name="connsiteY23" fmla="*/ 491231 h 1742983"/>
              <a:gd name="connsiteX24" fmla="*/ 511946 w 4776187"/>
              <a:gd name="connsiteY24" fmla="*/ 520824 h 1742983"/>
              <a:gd name="connsiteX25" fmla="*/ 559293 w 4776187"/>
              <a:gd name="connsiteY25" fmla="*/ 520824 h 1742983"/>
              <a:gd name="connsiteX26" fmla="*/ 559293 w 4776187"/>
              <a:gd name="connsiteY26" fmla="*/ 568171 h 1742983"/>
              <a:gd name="connsiteX27" fmla="*/ 606641 w 4776187"/>
              <a:gd name="connsiteY27" fmla="*/ 568171 h 1742983"/>
              <a:gd name="connsiteX28" fmla="*/ 606641 w 4776187"/>
              <a:gd name="connsiteY28" fmla="*/ 600723 h 1742983"/>
              <a:gd name="connsiteX29" fmla="*/ 656948 w 4776187"/>
              <a:gd name="connsiteY29" fmla="*/ 600723 h 1742983"/>
              <a:gd name="connsiteX30" fmla="*/ 656948 w 4776187"/>
              <a:gd name="connsiteY30" fmla="*/ 627356 h 1742983"/>
              <a:gd name="connsiteX31" fmla="*/ 656948 w 4776187"/>
              <a:gd name="connsiteY31" fmla="*/ 627356 h 1742983"/>
              <a:gd name="connsiteX32" fmla="*/ 674703 w 4776187"/>
              <a:gd name="connsiteY32" fmla="*/ 645111 h 1742983"/>
              <a:gd name="connsiteX33" fmla="*/ 722051 w 4776187"/>
              <a:gd name="connsiteY33" fmla="*/ 645111 h 1742983"/>
              <a:gd name="connsiteX34" fmla="*/ 722051 w 4776187"/>
              <a:gd name="connsiteY34" fmla="*/ 695418 h 1742983"/>
              <a:gd name="connsiteX35" fmla="*/ 816746 w 4776187"/>
              <a:gd name="connsiteY35" fmla="*/ 695418 h 1742983"/>
              <a:gd name="connsiteX36" fmla="*/ 816746 w 4776187"/>
              <a:gd name="connsiteY36" fmla="*/ 745725 h 1742983"/>
              <a:gd name="connsiteX37" fmla="*/ 867053 w 4776187"/>
              <a:gd name="connsiteY37" fmla="*/ 745725 h 1742983"/>
              <a:gd name="connsiteX38" fmla="*/ 867053 w 4776187"/>
              <a:gd name="connsiteY38" fmla="*/ 819705 h 1742983"/>
              <a:gd name="connsiteX39" fmla="*/ 890726 w 4776187"/>
              <a:gd name="connsiteY39" fmla="*/ 819705 h 1742983"/>
              <a:gd name="connsiteX40" fmla="*/ 890726 w 4776187"/>
              <a:gd name="connsiteY40" fmla="*/ 864094 h 1742983"/>
              <a:gd name="connsiteX41" fmla="*/ 926237 w 4776187"/>
              <a:gd name="connsiteY41" fmla="*/ 864094 h 1742983"/>
              <a:gd name="connsiteX42" fmla="*/ 926237 w 4776187"/>
              <a:gd name="connsiteY42" fmla="*/ 893686 h 1742983"/>
              <a:gd name="connsiteX43" fmla="*/ 1041647 w 4776187"/>
              <a:gd name="connsiteY43" fmla="*/ 893686 h 1742983"/>
              <a:gd name="connsiteX44" fmla="*/ 1041647 w 4776187"/>
              <a:gd name="connsiteY44" fmla="*/ 926237 h 1742983"/>
              <a:gd name="connsiteX45" fmla="*/ 1088994 w 4776187"/>
              <a:gd name="connsiteY45" fmla="*/ 926237 h 1742983"/>
              <a:gd name="connsiteX46" fmla="*/ 1088994 w 4776187"/>
              <a:gd name="connsiteY46" fmla="*/ 976544 h 1742983"/>
              <a:gd name="connsiteX47" fmla="*/ 1130423 w 4776187"/>
              <a:gd name="connsiteY47" fmla="*/ 976544 h 1742983"/>
              <a:gd name="connsiteX48" fmla="*/ 1130423 w 4776187"/>
              <a:gd name="connsiteY48" fmla="*/ 1009096 h 1742983"/>
              <a:gd name="connsiteX49" fmla="*/ 1192567 w 4776187"/>
              <a:gd name="connsiteY49" fmla="*/ 1009096 h 1742983"/>
              <a:gd name="connsiteX50" fmla="*/ 1192567 w 4776187"/>
              <a:gd name="connsiteY50" fmla="*/ 1059402 h 1742983"/>
              <a:gd name="connsiteX51" fmla="*/ 1225119 w 4776187"/>
              <a:gd name="connsiteY51" fmla="*/ 1059402 h 1742983"/>
              <a:gd name="connsiteX52" fmla="*/ 1225119 w 4776187"/>
              <a:gd name="connsiteY52" fmla="*/ 1059402 h 1742983"/>
              <a:gd name="connsiteX53" fmla="*/ 1281344 w 4776187"/>
              <a:gd name="connsiteY53" fmla="*/ 1059402 h 1742983"/>
              <a:gd name="connsiteX54" fmla="*/ 1281344 w 4776187"/>
              <a:gd name="connsiteY54" fmla="*/ 1080117 h 1742983"/>
              <a:gd name="connsiteX55" fmla="*/ 1384917 w 4776187"/>
              <a:gd name="connsiteY55" fmla="*/ 1080117 h 1742983"/>
              <a:gd name="connsiteX56" fmla="*/ 1384917 w 4776187"/>
              <a:gd name="connsiteY56" fmla="*/ 1103791 h 1742983"/>
              <a:gd name="connsiteX57" fmla="*/ 1429305 w 4776187"/>
              <a:gd name="connsiteY57" fmla="*/ 1103791 h 1742983"/>
              <a:gd name="connsiteX58" fmla="*/ 1429305 w 4776187"/>
              <a:gd name="connsiteY58" fmla="*/ 1139301 h 1742983"/>
              <a:gd name="connsiteX59" fmla="*/ 1497367 w 4776187"/>
              <a:gd name="connsiteY59" fmla="*/ 1139301 h 1742983"/>
              <a:gd name="connsiteX60" fmla="*/ 1497367 w 4776187"/>
              <a:gd name="connsiteY60" fmla="*/ 1160016 h 1742983"/>
              <a:gd name="connsiteX61" fmla="*/ 1589103 w 4776187"/>
              <a:gd name="connsiteY61" fmla="*/ 1160016 h 1742983"/>
              <a:gd name="connsiteX62" fmla="*/ 1589103 w 4776187"/>
              <a:gd name="connsiteY62" fmla="*/ 1180730 h 1742983"/>
              <a:gd name="connsiteX63" fmla="*/ 1651247 w 4776187"/>
              <a:gd name="connsiteY63" fmla="*/ 1180730 h 1742983"/>
              <a:gd name="connsiteX64" fmla="*/ 1651247 w 4776187"/>
              <a:gd name="connsiteY64" fmla="*/ 1204404 h 1742983"/>
              <a:gd name="connsiteX65" fmla="*/ 1710431 w 4776187"/>
              <a:gd name="connsiteY65" fmla="*/ 1204404 h 1742983"/>
              <a:gd name="connsiteX66" fmla="*/ 1710431 w 4776187"/>
              <a:gd name="connsiteY66" fmla="*/ 1248793 h 1742983"/>
              <a:gd name="connsiteX67" fmla="*/ 1737064 w 4776187"/>
              <a:gd name="connsiteY67" fmla="*/ 1248793 h 1742983"/>
              <a:gd name="connsiteX68" fmla="*/ 1737064 w 4776187"/>
              <a:gd name="connsiteY68" fmla="*/ 1290222 h 1742983"/>
              <a:gd name="connsiteX69" fmla="*/ 1781453 w 4776187"/>
              <a:gd name="connsiteY69" fmla="*/ 1290222 h 1742983"/>
              <a:gd name="connsiteX70" fmla="*/ 1781453 w 4776187"/>
              <a:gd name="connsiteY70" fmla="*/ 1305018 h 1742983"/>
              <a:gd name="connsiteX71" fmla="*/ 1852474 w 4776187"/>
              <a:gd name="connsiteY71" fmla="*/ 1305018 h 1742983"/>
              <a:gd name="connsiteX72" fmla="*/ 1852474 w 4776187"/>
              <a:gd name="connsiteY72" fmla="*/ 1319814 h 1742983"/>
              <a:gd name="connsiteX73" fmla="*/ 1976761 w 4776187"/>
              <a:gd name="connsiteY73" fmla="*/ 1319814 h 1742983"/>
              <a:gd name="connsiteX74" fmla="*/ 1976761 w 4776187"/>
              <a:gd name="connsiteY74" fmla="*/ 1358284 h 1742983"/>
              <a:gd name="connsiteX75" fmla="*/ 2243091 w 4776187"/>
              <a:gd name="connsiteY75" fmla="*/ 1358284 h 1742983"/>
              <a:gd name="connsiteX76" fmla="*/ 2243091 w 4776187"/>
              <a:gd name="connsiteY76" fmla="*/ 1384917 h 1742983"/>
              <a:gd name="connsiteX77" fmla="*/ 2325950 w 4776187"/>
              <a:gd name="connsiteY77" fmla="*/ 1384917 h 1742983"/>
              <a:gd name="connsiteX78" fmla="*/ 2325950 w 4776187"/>
              <a:gd name="connsiteY78" fmla="*/ 1399713 h 1742983"/>
              <a:gd name="connsiteX79" fmla="*/ 2485748 w 4776187"/>
              <a:gd name="connsiteY79" fmla="*/ 1399713 h 1742983"/>
              <a:gd name="connsiteX80" fmla="*/ 2485748 w 4776187"/>
              <a:gd name="connsiteY80" fmla="*/ 1423387 h 1742983"/>
              <a:gd name="connsiteX81" fmla="*/ 2515340 w 4776187"/>
              <a:gd name="connsiteY81" fmla="*/ 1423387 h 1742983"/>
              <a:gd name="connsiteX82" fmla="*/ 2586361 w 4776187"/>
              <a:gd name="connsiteY82" fmla="*/ 1423387 h 1742983"/>
              <a:gd name="connsiteX83" fmla="*/ 2580325 w 4776187"/>
              <a:gd name="connsiteY83" fmla="*/ 1440614 h 1742983"/>
              <a:gd name="connsiteX84" fmla="*/ 2657441 w 4776187"/>
              <a:gd name="connsiteY84" fmla="*/ 1440615 h 1742983"/>
              <a:gd name="connsiteX85" fmla="*/ 2659198 w 4776187"/>
              <a:gd name="connsiteY85" fmla="*/ 1461738 h 1742983"/>
              <a:gd name="connsiteX86" fmla="*/ 2876190 w 4776187"/>
              <a:gd name="connsiteY86" fmla="*/ 1467774 h 1742983"/>
              <a:gd name="connsiteX87" fmla="*/ 3009472 w 4776187"/>
              <a:gd name="connsiteY87" fmla="*/ 1479846 h 1742983"/>
              <a:gd name="connsiteX88" fmla="*/ 3012490 w 4776187"/>
              <a:gd name="connsiteY88" fmla="*/ 1497367 h 1742983"/>
              <a:gd name="connsiteX89" fmla="*/ 3050959 w 4776187"/>
              <a:gd name="connsiteY89" fmla="*/ 1497367 h 1742983"/>
              <a:gd name="connsiteX90" fmla="*/ 3050959 w 4776187"/>
              <a:gd name="connsiteY90" fmla="*/ 1535837 h 1742983"/>
              <a:gd name="connsiteX91" fmla="*/ 3071674 w 4776187"/>
              <a:gd name="connsiteY91" fmla="*/ 1535837 h 1742983"/>
              <a:gd name="connsiteX92" fmla="*/ 3071674 w 4776187"/>
              <a:gd name="connsiteY92" fmla="*/ 1550633 h 1742983"/>
              <a:gd name="connsiteX93" fmla="*/ 3400148 w 4776187"/>
              <a:gd name="connsiteY93" fmla="*/ 1550633 h 1742983"/>
              <a:gd name="connsiteX94" fmla="*/ 3400148 w 4776187"/>
              <a:gd name="connsiteY94" fmla="*/ 1574307 h 1742983"/>
              <a:gd name="connsiteX95" fmla="*/ 3568823 w 4776187"/>
              <a:gd name="connsiteY95" fmla="*/ 1574307 h 1742983"/>
              <a:gd name="connsiteX96" fmla="*/ 3568823 w 4776187"/>
              <a:gd name="connsiteY96" fmla="*/ 1603899 h 1742983"/>
              <a:gd name="connsiteX97" fmla="*/ 3728622 w 4776187"/>
              <a:gd name="connsiteY97" fmla="*/ 1603899 h 1742983"/>
              <a:gd name="connsiteX98" fmla="*/ 3728622 w 4776187"/>
              <a:gd name="connsiteY98" fmla="*/ 1651247 h 1742983"/>
              <a:gd name="connsiteX99" fmla="*/ 4080769 w 4776187"/>
              <a:gd name="connsiteY99" fmla="*/ 1651247 h 1742983"/>
              <a:gd name="connsiteX100" fmla="*/ 4080769 w 4776187"/>
              <a:gd name="connsiteY100" fmla="*/ 1742983 h 1742983"/>
              <a:gd name="connsiteX101" fmla="*/ 4776187 w 4776187"/>
              <a:gd name="connsiteY101" fmla="*/ 1742983 h 1742983"/>
              <a:gd name="connsiteX0" fmla="*/ 0 w 4776187"/>
              <a:gd name="connsiteY0" fmla="*/ 0 h 1742983"/>
              <a:gd name="connsiteX1" fmla="*/ 50307 w 4776187"/>
              <a:gd name="connsiteY1" fmla="*/ 0 h 1742983"/>
              <a:gd name="connsiteX2" fmla="*/ 50307 w 4776187"/>
              <a:gd name="connsiteY2" fmla="*/ 20715 h 1742983"/>
              <a:gd name="connsiteX3" fmla="*/ 97655 w 4776187"/>
              <a:gd name="connsiteY3" fmla="*/ 20715 h 1742983"/>
              <a:gd name="connsiteX4" fmla="*/ 97655 w 4776187"/>
              <a:gd name="connsiteY4" fmla="*/ 73981 h 1742983"/>
              <a:gd name="connsiteX5" fmla="*/ 189390 w 4776187"/>
              <a:gd name="connsiteY5" fmla="*/ 73981 h 1742983"/>
              <a:gd name="connsiteX6" fmla="*/ 189390 w 4776187"/>
              <a:gd name="connsiteY6" fmla="*/ 112451 h 1742983"/>
              <a:gd name="connsiteX7" fmla="*/ 230820 w 4776187"/>
              <a:gd name="connsiteY7" fmla="*/ 112451 h 1742983"/>
              <a:gd name="connsiteX8" fmla="*/ 230820 w 4776187"/>
              <a:gd name="connsiteY8" fmla="*/ 168676 h 1742983"/>
              <a:gd name="connsiteX9" fmla="*/ 263371 w 4776187"/>
              <a:gd name="connsiteY9" fmla="*/ 168676 h 1742983"/>
              <a:gd name="connsiteX10" fmla="*/ 263371 w 4776187"/>
              <a:gd name="connsiteY10" fmla="*/ 192350 h 1742983"/>
              <a:gd name="connsiteX11" fmla="*/ 295923 w 4776187"/>
              <a:gd name="connsiteY11" fmla="*/ 192350 h 1742983"/>
              <a:gd name="connsiteX12" fmla="*/ 295923 w 4776187"/>
              <a:gd name="connsiteY12" fmla="*/ 239697 h 1742983"/>
              <a:gd name="connsiteX13" fmla="*/ 325515 w 4776187"/>
              <a:gd name="connsiteY13" fmla="*/ 239697 h 1742983"/>
              <a:gd name="connsiteX14" fmla="*/ 325515 w 4776187"/>
              <a:gd name="connsiteY14" fmla="*/ 292964 h 1742983"/>
              <a:gd name="connsiteX15" fmla="*/ 358066 w 4776187"/>
              <a:gd name="connsiteY15" fmla="*/ 292964 h 1742983"/>
              <a:gd name="connsiteX16" fmla="*/ 358066 w 4776187"/>
              <a:gd name="connsiteY16" fmla="*/ 346230 h 1742983"/>
              <a:gd name="connsiteX17" fmla="*/ 396536 w 4776187"/>
              <a:gd name="connsiteY17" fmla="*/ 346230 h 1742983"/>
              <a:gd name="connsiteX18" fmla="*/ 396536 w 4776187"/>
              <a:gd name="connsiteY18" fmla="*/ 408373 h 1742983"/>
              <a:gd name="connsiteX19" fmla="*/ 455721 w 4776187"/>
              <a:gd name="connsiteY19" fmla="*/ 408373 h 1742983"/>
              <a:gd name="connsiteX20" fmla="*/ 455721 w 4776187"/>
              <a:gd name="connsiteY20" fmla="*/ 467558 h 1742983"/>
              <a:gd name="connsiteX21" fmla="*/ 479394 w 4776187"/>
              <a:gd name="connsiteY21" fmla="*/ 467558 h 1742983"/>
              <a:gd name="connsiteX22" fmla="*/ 479394 w 4776187"/>
              <a:gd name="connsiteY22" fmla="*/ 491231 h 1742983"/>
              <a:gd name="connsiteX23" fmla="*/ 511946 w 4776187"/>
              <a:gd name="connsiteY23" fmla="*/ 491231 h 1742983"/>
              <a:gd name="connsiteX24" fmla="*/ 511946 w 4776187"/>
              <a:gd name="connsiteY24" fmla="*/ 520824 h 1742983"/>
              <a:gd name="connsiteX25" fmla="*/ 559293 w 4776187"/>
              <a:gd name="connsiteY25" fmla="*/ 520824 h 1742983"/>
              <a:gd name="connsiteX26" fmla="*/ 559293 w 4776187"/>
              <a:gd name="connsiteY26" fmla="*/ 568171 h 1742983"/>
              <a:gd name="connsiteX27" fmla="*/ 606641 w 4776187"/>
              <a:gd name="connsiteY27" fmla="*/ 568171 h 1742983"/>
              <a:gd name="connsiteX28" fmla="*/ 606641 w 4776187"/>
              <a:gd name="connsiteY28" fmla="*/ 600723 h 1742983"/>
              <a:gd name="connsiteX29" fmla="*/ 656948 w 4776187"/>
              <a:gd name="connsiteY29" fmla="*/ 600723 h 1742983"/>
              <a:gd name="connsiteX30" fmla="*/ 656948 w 4776187"/>
              <a:gd name="connsiteY30" fmla="*/ 627356 h 1742983"/>
              <a:gd name="connsiteX31" fmla="*/ 656948 w 4776187"/>
              <a:gd name="connsiteY31" fmla="*/ 627356 h 1742983"/>
              <a:gd name="connsiteX32" fmla="*/ 674703 w 4776187"/>
              <a:gd name="connsiteY32" fmla="*/ 645111 h 1742983"/>
              <a:gd name="connsiteX33" fmla="*/ 722051 w 4776187"/>
              <a:gd name="connsiteY33" fmla="*/ 645111 h 1742983"/>
              <a:gd name="connsiteX34" fmla="*/ 722051 w 4776187"/>
              <a:gd name="connsiteY34" fmla="*/ 695418 h 1742983"/>
              <a:gd name="connsiteX35" fmla="*/ 816746 w 4776187"/>
              <a:gd name="connsiteY35" fmla="*/ 695418 h 1742983"/>
              <a:gd name="connsiteX36" fmla="*/ 816746 w 4776187"/>
              <a:gd name="connsiteY36" fmla="*/ 745725 h 1742983"/>
              <a:gd name="connsiteX37" fmla="*/ 867053 w 4776187"/>
              <a:gd name="connsiteY37" fmla="*/ 745725 h 1742983"/>
              <a:gd name="connsiteX38" fmla="*/ 867053 w 4776187"/>
              <a:gd name="connsiteY38" fmla="*/ 819705 h 1742983"/>
              <a:gd name="connsiteX39" fmla="*/ 890726 w 4776187"/>
              <a:gd name="connsiteY39" fmla="*/ 819705 h 1742983"/>
              <a:gd name="connsiteX40" fmla="*/ 890726 w 4776187"/>
              <a:gd name="connsiteY40" fmla="*/ 864094 h 1742983"/>
              <a:gd name="connsiteX41" fmla="*/ 926237 w 4776187"/>
              <a:gd name="connsiteY41" fmla="*/ 864094 h 1742983"/>
              <a:gd name="connsiteX42" fmla="*/ 926237 w 4776187"/>
              <a:gd name="connsiteY42" fmla="*/ 893686 h 1742983"/>
              <a:gd name="connsiteX43" fmla="*/ 1041647 w 4776187"/>
              <a:gd name="connsiteY43" fmla="*/ 893686 h 1742983"/>
              <a:gd name="connsiteX44" fmla="*/ 1041647 w 4776187"/>
              <a:gd name="connsiteY44" fmla="*/ 926237 h 1742983"/>
              <a:gd name="connsiteX45" fmla="*/ 1088994 w 4776187"/>
              <a:gd name="connsiteY45" fmla="*/ 926237 h 1742983"/>
              <a:gd name="connsiteX46" fmla="*/ 1088994 w 4776187"/>
              <a:gd name="connsiteY46" fmla="*/ 976544 h 1742983"/>
              <a:gd name="connsiteX47" fmla="*/ 1130423 w 4776187"/>
              <a:gd name="connsiteY47" fmla="*/ 976544 h 1742983"/>
              <a:gd name="connsiteX48" fmla="*/ 1130423 w 4776187"/>
              <a:gd name="connsiteY48" fmla="*/ 1009096 h 1742983"/>
              <a:gd name="connsiteX49" fmla="*/ 1192567 w 4776187"/>
              <a:gd name="connsiteY49" fmla="*/ 1009096 h 1742983"/>
              <a:gd name="connsiteX50" fmla="*/ 1192567 w 4776187"/>
              <a:gd name="connsiteY50" fmla="*/ 1059402 h 1742983"/>
              <a:gd name="connsiteX51" fmla="*/ 1225119 w 4776187"/>
              <a:gd name="connsiteY51" fmla="*/ 1059402 h 1742983"/>
              <a:gd name="connsiteX52" fmla="*/ 1225119 w 4776187"/>
              <a:gd name="connsiteY52" fmla="*/ 1059402 h 1742983"/>
              <a:gd name="connsiteX53" fmla="*/ 1281344 w 4776187"/>
              <a:gd name="connsiteY53" fmla="*/ 1059402 h 1742983"/>
              <a:gd name="connsiteX54" fmla="*/ 1281344 w 4776187"/>
              <a:gd name="connsiteY54" fmla="*/ 1080117 h 1742983"/>
              <a:gd name="connsiteX55" fmla="*/ 1384917 w 4776187"/>
              <a:gd name="connsiteY55" fmla="*/ 1080117 h 1742983"/>
              <a:gd name="connsiteX56" fmla="*/ 1384917 w 4776187"/>
              <a:gd name="connsiteY56" fmla="*/ 1103791 h 1742983"/>
              <a:gd name="connsiteX57" fmla="*/ 1429305 w 4776187"/>
              <a:gd name="connsiteY57" fmla="*/ 1103791 h 1742983"/>
              <a:gd name="connsiteX58" fmla="*/ 1429305 w 4776187"/>
              <a:gd name="connsiteY58" fmla="*/ 1139301 h 1742983"/>
              <a:gd name="connsiteX59" fmla="*/ 1497367 w 4776187"/>
              <a:gd name="connsiteY59" fmla="*/ 1139301 h 1742983"/>
              <a:gd name="connsiteX60" fmla="*/ 1497367 w 4776187"/>
              <a:gd name="connsiteY60" fmla="*/ 1160016 h 1742983"/>
              <a:gd name="connsiteX61" fmla="*/ 1589103 w 4776187"/>
              <a:gd name="connsiteY61" fmla="*/ 1160016 h 1742983"/>
              <a:gd name="connsiteX62" fmla="*/ 1589103 w 4776187"/>
              <a:gd name="connsiteY62" fmla="*/ 1180730 h 1742983"/>
              <a:gd name="connsiteX63" fmla="*/ 1651247 w 4776187"/>
              <a:gd name="connsiteY63" fmla="*/ 1180730 h 1742983"/>
              <a:gd name="connsiteX64" fmla="*/ 1651247 w 4776187"/>
              <a:gd name="connsiteY64" fmla="*/ 1204404 h 1742983"/>
              <a:gd name="connsiteX65" fmla="*/ 1710431 w 4776187"/>
              <a:gd name="connsiteY65" fmla="*/ 1204404 h 1742983"/>
              <a:gd name="connsiteX66" fmla="*/ 1710431 w 4776187"/>
              <a:gd name="connsiteY66" fmla="*/ 1248793 h 1742983"/>
              <a:gd name="connsiteX67" fmla="*/ 1737064 w 4776187"/>
              <a:gd name="connsiteY67" fmla="*/ 1248793 h 1742983"/>
              <a:gd name="connsiteX68" fmla="*/ 1737064 w 4776187"/>
              <a:gd name="connsiteY68" fmla="*/ 1290222 h 1742983"/>
              <a:gd name="connsiteX69" fmla="*/ 1781453 w 4776187"/>
              <a:gd name="connsiteY69" fmla="*/ 1290222 h 1742983"/>
              <a:gd name="connsiteX70" fmla="*/ 1781453 w 4776187"/>
              <a:gd name="connsiteY70" fmla="*/ 1305018 h 1742983"/>
              <a:gd name="connsiteX71" fmla="*/ 1852474 w 4776187"/>
              <a:gd name="connsiteY71" fmla="*/ 1305018 h 1742983"/>
              <a:gd name="connsiteX72" fmla="*/ 1852474 w 4776187"/>
              <a:gd name="connsiteY72" fmla="*/ 1319814 h 1742983"/>
              <a:gd name="connsiteX73" fmla="*/ 1976761 w 4776187"/>
              <a:gd name="connsiteY73" fmla="*/ 1319814 h 1742983"/>
              <a:gd name="connsiteX74" fmla="*/ 1976761 w 4776187"/>
              <a:gd name="connsiteY74" fmla="*/ 1358284 h 1742983"/>
              <a:gd name="connsiteX75" fmla="*/ 2243091 w 4776187"/>
              <a:gd name="connsiteY75" fmla="*/ 1358284 h 1742983"/>
              <a:gd name="connsiteX76" fmla="*/ 2243091 w 4776187"/>
              <a:gd name="connsiteY76" fmla="*/ 1384917 h 1742983"/>
              <a:gd name="connsiteX77" fmla="*/ 2325950 w 4776187"/>
              <a:gd name="connsiteY77" fmla="*/ 1384917 h 1742983"/>
              <a:gd name="connsiteX78" fmla="*/ 2325950 w 4776187"/>
              <a:gd name="connsiteY78" fmla="*/ 1399713 h 1742983"/>
              <a:gd name="connsiteX79" fmla="*/ 2485748 w 4776187"/>
              <a:gd name="connsiteY79" fmla="*/ 1399713 h 1742983"/>
              <a:gd name="connsiteX80" fmla="*/ 2485748 w 4776187"/>
              <a:gd name="connsiteY80" fmla="*/ 1423387 h 1742983"/>
              <a:gd name="connsiteX81" fmla="*/ 2515340 w 4776187"/>
              <a:gd name="connsiteY81" fmla="*/ 1423387 h 1742983"/>
              <a:gd name="connsiteX82" fmla="*/ 2586361 w 4776187"/>
              <a:gd name="connsiteY82" fmla="*/ 1423387 h 1742983"/>
              <a:gd name="connsiteX83" fmla="*/ 2580325 w 4776187"/>
              <a:gd name="connsiteY83" fmla="*/ 1440614 h 1742983"/>
              <a:gd name="connsiteX84" fmla="*/ 2657441 w 4776187"/>
              <a:gd name="connsiteY84" fmla="*/ 1440615 h 1742983"/>
              <a:gd name="connsiteX85" fmla="*/ 2659198 w 4776187"/>
              <a:gd name="connsiteY85" fmla="*/ 1461738 h 1742983"/>
              <a:gd name="connsiteX86" fmla="*/ 2876190 w 4776187"/>
              <a:gd name="connsiteY86" fmla="*/ 1467774 h 1742983"/>
              <a:gd name="connsiteX87" fmla="*/ 3009472 w 4776187"/>
              <a:gd name="connsiteY87" fmla="*/ 1479846 h 1742983"/>
              <a:gd name="connsiteX88" fmla="*/ 2988347 w 4776187"/>
              <a:gd name="connsiteY88" fmla="*/ 1500385 h 1742983"/>
              <a:gd name="connsiteX89" fmla="*/ 3050959 w 4776187"/>
              <a:gd name="connsiteY89" fmla="*/ 1497367 h 1742983"/>
              <a:gd name="connsiteX90" fmla="*/ 3050959 w 4776187"/>
              <a:gd name="connsiteY90" fmla="*/ 1535837 h 1742983"/>
              <a:gd name="connsiteX91" fmla="*/ 3071674 w 4776187"/>
              <a:gd name="connsiteY91" fmla="*/ 1535837 h 1742983"/>
              <a:gd name="connsiteX92" fmla="*/ 3071674 w 4776187"/>
              <a:gd name="connsiteY92" fmla="*/ 1550633 h 1742983"/>
              <a:gd name="connsiteX93" fmla="*/ 3400148 w 4776187"/>
              <a:gd name="connsiteY93" fmla="*/ 1550633 h 1742983"/>
              <a:gd name="connsiteX94" fmla="*/ 3400148 w 4776187"/>
              <a:gd name="connsiteY94" fmla="*/ 1574307 h 1742983"/>
              <a:gd name="connsiteX95" fmla="*/ 3568823 w 4776187"/>
              <a:gd name="connsiteY95" fmla="*/ 1574307 h 1742983"/>
              <a:gd name="connsiteX96" fmla="*/ 3568823 w 4776187"/>
              <a:gd name="connsiteY96" fmla="*/ 1603899 h 1742983"/>
              <a:gd name="connsiteX97" fmla="*/ 3728622 w 4776187"/>
              <a:gd name="connsiteY97" fmla="*/ 1603899 h 1742983"/>
              <a:gd name="connsiteX98" fmla="*/ 3728622 w 4776187"/>
              <a:gd name="connsiteY98" fmla="*/ 1651247 h 1742983"/>
              <a:gd name="connsiteX99" fmla="*/ 4080769 w 4776187"/>
              <a:gd name="connsiteY99" fmla="*/ 1651247 h 1742983"/>
              <a:gd name="connsiteX100" fmla="*/ 4080769 w 4776187"/>
              <a:gd name="connsiteY100" fmla="*/ 1742983 h 1742983"/>
              <a:gd name="connsiteX101" fmla="*/ 4776187 w 4776187"/>
              <a:gd name="connsiteY101" fmla="*/ 1742983 h 1742983"/>
              <a:gd name="connsiteX0" fmla="*/ 0 w 4776187"/>
              <a:gd name="connsiteY0" fmla="*/ 0 h 1742983"/>
              <a:gd name="connsiteX1" fmla="*/ 50307 w 4776187"/>
              <a:gd name="connsiteY1" fmla="*/ 0 h 1742983"/>
              <a:gd name="connsiteX2" fmla="*/ 50307 w 4776187"/>
              <a:gd name="connsiteY2" fmla="*/ 20715 h 1742983"/>
              <a:gd name="connsiteX3" fmla="*/ 97655 w 4776187"/>
              <a:gd name="connsiteY3" fmla="*/ 20715 h 1742983"/>
              <a:gd name="connsiteX4" fmla="*/ 97655 w 4776187"/>
              <a:gd name="connsiteY4" fmla="*/ 73981 h 1742983"/>
              <a:gd name="connsiteX5" fmla="*/ 189390 w 4776187"/>
              <a:gd name="connsiteY5" fmla="*/ 73981 h 1742983"/>
              <a:gd name="connsiteX6" fmla="*/ 189390 w 4776187"/>
              <a:gd name="connsiteY6" fmla="*/ 112451 h 1742983"/>
              <a:gd name="connsiteX7" fmla="*/ 230820 w 4776187"/>
              <a:gd name="connsiteY7" fmla="*/ 112451 h 1742983"/>
              <a:gd name="connsiteX8" fmla="*/ 230820 w 4776187"/>
              <a:gd name="connsiteY8" fmla="*/ 168676 h 1742983"/>
              <a:gd name="connsiteX9" fmla="*/ 263371 w 4776187"/>
              <a:gd name="connsiteY9" fmla="*/ 168676 h 1742983"/>
              <a:gd name="connsiteX10" fmla="*/ 263371 w 4776187"/>
              <a:gd name="connsiteY10" fmla="*/ 192350 h 1742983"/>
              <a:gd name="connsiteX11" fmla="*/ 295923 w 4776187"/>
              <a:gd name="connsiteY11" fmla="*/ 192350 h 1742983"/>
              <a:gd name="connsiteX12" fmla="*/ 295923 w 4776187"/>
              <a:gd name="connsiteY12" fmla="*/ 239697 h 1742983"/>
              <a:gd name="connsiteX13" fmla="*/ 325515 w 4776187"/>
              <a:gd name="connsiteY13" fmla="*/ 239697 h 1742983"/>
              <a:gd name="connsiteX14" fmla="*/ 325515 w 4776187"/>
              <a:gd name="connsiteY14" fmla="*/ 292964 h 1742983"/>
              <a:gd name="connsiteX15" fmla="*/ 358066 w 4776187"/>
              <a:gd name="connsiteY15" fmla="*/ 292964 h 1742983"/>
              <a:gd name="connsiteX16" fmla="*/ 358066 w 4776187"/>
              <a:gd name="connsiteY16" fmla="*/ 346230 h 1742983"/>
              <a:gd name="connsiteX17" fmla="*/ 396536 w 4776187"/>
              <a:gd name="connsiteY17" fmla="*/ 346230 h 1742983"/>
              <a:gd name="connsiteX18" fmla="*/ 396536 w 4776187"/>
              <a:gd name="connsiteY18" fmla="*/ 408373 h 1742983"/>
              <a:gd name="connsiteX19" fmla="*/ 455721 w 4776187"/>
              <a:gd name="connsiteY19" fmla="*/ 408373 h 1742983"/>
              <a:gd name="connsiteX20" fmla="*/ 455721 w 4776187"/>
              <a:gd name="connsiteY20" fmla="*/ 467558 h 1742983"/>
              <a:gd name="connsiteX21" fmla="*/ 479394 w 4776187"/>
              <a:gd name="connsiteY21" fmla="*/ 467558 h 1742983"/>
              <a:gd name="connsiteX22" fmla="*/ 479394 w 4776187"/>
              <a:gd name="connsiteY22" fmla="*/ 491231 h 1742983"/>
              <a:gd name="connsiteX23" fmla="*/ 511946 w 4776187"/>
              <a:gd name="connsiteY23" fmla="*/ 491231 h 1742983"/>
              <a:gd name="connsiteX24" fmla="*/ 511946 w 4776187"/>
              <a:gd name="connsiteY24" fmla="*/ 520824 h 1742983"/>
              <a:gd name="connsiteX25" fmla="*/ 559293 w 4776187"/>
              <a:gd name="connsiteY25" fmla="*/ 520824 h 1742983"/>
              <a:gd name="connsiteX26" fmla="*/ 559293 w 4776187"/>
              <a:gd name="connsiteY26" fmla="*/ 568171 h 1742983"/>
              <a:gd name="connsiteX27" fmla="*/ 606641 w 4776187"/>
              <a:gd name="connsiteY27" fmla="*/ 568171 h 1742983"/>
              <a:gd name="connsiteX28" fmla="*/ 606641 w 4776187"/>
              <a:gd name="connsiteY28" fmla="*/ 600723 h 1742983"/>
              <a:gd name="connsiteX29" fmla="*/ 656948 w 4776187"/>
              <a:gd name="connsiteY29" fmla="*/ 600723 h 1742983"/>
              <a:gd name="connsiteX30" fmla="*/ 656948 w 4776187"/>
              <a:gd name="connsiteY30" fmla="*/ 627356 h 1742983"/>
              <a:gd name="connsiteX31" fmla="*/ 656948 w 4776187"/>
              <a:gd name="connsiteY31" fmla="*/ 627356 h 1742983"/>
              <a:gd name="connsiteX32" fmla="*/ 674703 w 4776187"/>
              <a:gd name="connsiteY32" fmla="*/ 645111 h 1742983"/>
              <a:gd name="connsiteX33" fmla="*/ 722051 w 4776187"/>
              <a:gd name="connsiteY33" fmla="*/ 645111 h 1742983"/>
              <a:gd name="connsiteX34" fmla="*/ 722051 w 4776187"/>
              <a:gd name="connsiteY34" fmla="*/ 695418 h 1742983"/>
              <a:gd name="connsiteX35" fmla="*/ 816746 w 4776187"/>
              <a:gd name="connsiteY35" fmla="*/ 695418 h 1742983"/>
              <a:gd name="connsiteX36" fmla="*/ 816746 w 4776187"/>
              <a:gd name="connsiteY36" fmla="*/ 745725 h 1742983"/>
              <a:gd name="connsiteX37" fmla="*/ 867053 w 4776187"/>
              <a:gd name="connsiteY37" fmla="*/ 745725 h 1742983"/>
              <a:gd name="connsiteX38" fmla="*/ 867053 w 4776187"/>
              <a:gd name="connsiteY38" fmla="*/ 819705 h 1742983"/>
              <a:gd name="connsiteX39" fmla="*/ 890726 w 4776187"/>
              <a:gd name="connsiteY39" fmla="*/ 819705 h 1742983"/>
              <a:gd name="connsiteX40" fmla="*/ 890726 w 4776187"/>
              <a:gd name="connsiteY40" fmla="*/ 864094 h 1742983"/>
              <a:gd name="connsiteX41" fmla="*/ 926237 w 4776187"/>
              <a:gd name="connsiteY41" fmla="*/ 864094 h 1742983"/>
              <a:gd name="connsiteX42" fmla="*/ 926237 w 4776187"/>
              <a:gd name="connsiteY42" fmla="*/ 893686 h 1742983"/>
              <a:gd name="connsiteX43" fmla="*/ 1041647 w 4776187"/>
              <a:gd name="connsiteY43" fmla="*/ 893686 h 1742983"/>
              <a:gd name="connsiteX44" fmla="*/ 1041647 w 4776187"/>
              <a:gd name="connsiteY44" fmla="*/ 926237 h 1742983"/>
              <a:gd name="connsiteX45" fmla="*/ 1088994 w 4776187"/>
              <a:gd name="connsiteY45" fmla="*/ 926237 h 1742983"/>
              <a:gd name="connsiteX46" fmla="*/ 1088994 w 4776187"/>
              <a:gd name="connsiteY46" fmla="*/ 976544 h 1742983"/>
              <a:gd name="connsiteX47" fmla="*/ 1130423 w 4776187"/>
              <a:gd name="connsiteY47" fmla="*/ 976544 h 1742983"/>
              <a:gd name="connsiteX48" fmla="*/ 1130423 w 4776187"/>
              <a:gd name="connsiteY48" fmla="*/ 1009096 h 1742983"/>
              <a:gd name="connsiteX49" fmla="*/ 1192567 w 4776187"/>
              <a:gd name="connsiteY49" fmla="*/ 1009096 h 1742983"/>
              <a:gd name="connsiteX50" fmla="*/ 1192567 w 4776187"/>
              <a:gd name="connsiteY50" fmla="*/ 1059402 h 1742983"/>
              <a:gd name="connsiteX51" fmla="*/ 1225119 w 4776187"/>
              <a:gd name="connsiteY51" fmla="*/ 1059402 h 1742983"/>
              <a:gd name="connsiteX52" fmla="*/ 1225119 w 4776187"/>
              <a:gd name="connsiteY52" fmla="*/ 1059402 h 1742983"/>
              <a:gd name="connsiteX53" fmla="*/ 1281344 w 4776187"/>
              <a:gd name="connsiteY53" fmla="*/ 1059402 h 1742983"/>
              <a:gd name="connsiteX54" fmla="*/ 1281344 w 4776187"/>
              <a:gd name="connsiteY54" fmla="*/ 1080117 h 1742983"/>
              <a:gd name="connsiteX55" fmla="*/ 1384917 w 4776187"/>
              <a:gd name="connsiteY55" fmla="*/ 1080117 h 1742983"/>
              <a:gd name="connsiteX56" fmla="*/ 1384917 w 4776187"/>
              <a:gd name="connsiteY56" fmla="*/ 1103791 h 1742983"/>
              <a:gd name="connsiteX57" fmla="*/ 1429305 w 4776187"/>
              <a:gd name="connsiteY57" fmla="*/ 1103791 h 1742983"/>
              <a:gd name="connsiteX58" fmla="*/ 1429305 w 4776187"/>
              <a:gd name="connsiteY58" fmla="*/ 1139301 h 1742983"/>
              <a:gd name="connsiteX59" fmla="*/ 1497367 w 4776187"/>
              <a:gd name="connsiteY59" fmla="*/ 1139301 h 1742983"/>
              <a:gd name="connsiteX60" fmla="*/ 1497367 w 4776187"/>
              <a:gd name="connsiteY60" fmla="*/ 1160016 h 1742983"/>
              <a:gd name="connsiteX61" fmla="*/ 1589103 w 4776187"/>
              <a:gd name="connsiteY61" fmla="*/ 1160016 h 1742983"/>
              <a:gd name="connsiteX62" fmla="*/ 1589103 w 4776187"/>
              <a:gd name="connsiteY62" fmla="*/ 1180730 h 1742983"/>
              <a:gd name="connsiteX63" fmla="*/ 1651247 w 4776187"/>
              <a:gd name="connsiteY63" fmla="*/ 1180730 h 1742983"/>
              <a:gd name="connsiteX64" fmla="*/ 1651247 w 4776187"/>
              <a:gd name="connsiteY64" fmla="*/ 1204404 h 1742983"/>
              <a:gd name="connsiteX65" fmla="*/ 1710431 w 4776187"/>
              <a:gd name="connsiteY65" fmla="*/ 1204404 h 1742983"/>
              <a:gd name="connsiteX66" fmla="*/ 1710431 w 4776187"/>
              <a:gd name="connsiteY66" fmla="*/ 1248793 h 1742983"/>
              <a:gd name="connsiteX67" fmla="*/ 1737064 w 4776187"/>
              <a:gd name="connsiteY67" fmla="*/ 1248793 h 1742983"/>
              <a:gd name="connsiteX68" fmla="*/ 1737064 w 4776187"/>
              <a:gd name="connsiteY68" fmla="*/ 1290222 h 1742983"/>
              <a:gd name="connsiteX69" fmla="*/ 1781453 w 4776187"/>
              <a:gd name="connsiteY69" fmla="*/ 1290222 h 1742983"/>
              <a:gd name="connsiteX70" fmla="*/ 1781453 w 4776187"/>
              <a:gd name="connsiteY70" fmla="*/ 1305018 h 1742983"/>
              <a:gd name="connsiteX71" fmla="*/ 1852474 w 4776187"/>
              <a:gd name="connsiteY71" fmla="*/ 1305018 h 1742983"/>
              <a:gd name="connsiteX72" fmla="*/ 1852474 w 4776187"/>
              <a:gd name="connsiteY72" fmla="*/ 1319814 h 1742983"/>
              <a:gd name="connsiteX73" fmla="*/ 1976761 w 4776187"/>
              <a:gd name="connsiteY73" fmla="*/ 1319814 h 1742983"/>
              <a:gd name="connsiteX74" fmla="*/ 1976761 w 4776187"/>
              <a:gd name="connsiteY74" fmla="*/ 1358284 h 1742983"/>
              <a:gd name="connsiteX75" fmla="*/ 2243091 w 4776187"/>
              <a:gd name="connsiteY75" fmla="*/ 1358284 h 1742983"/>
              <a:gd name="connsiteX76" fmla="*/ 2243091 w 4776187"/>
              <a:gd name="connsiteY76" fmla="*/ 1384917 h 1742983"/>
              <a:gd name="connsiteX77" fmla="*/ 2325950 w 4776187"/>
              <a:gd name="connsiteY77" fmla="*/ 1384917 h 1742983"/>
              <a:gd name="connsiteX78" fmla="*/ 2325950 w 4776187"/>
              <a:gd name="connsiteY78" fmla="*/ 1399713 h 1742983"/>
              <a:gd name="connsiteX79" fmla="*/ 2485748 w 4776187"/>
              <a:gd name="connsiteY79" fmla="*/ 1399713 h 1742983"/>
              <a:gd name="connsiteX80" fmla="*/ 2485748 w 4776187"/>
              <a:gd name="connsiteY80" fmla="*/ 1423387 h 1742983"/>
              <a:gd name="connsiteX81" fmla="*/ 2515340 w 4776187"/>
              <a:gd name="connsiteY81" fmla="*/ 1423387 h 1742983"/>
              <a:gd name="connsiteX82" fmla="*/ 2586361 w 4776187"/>
              <a:gd name="connsiteY82" fmla="*/ 1423387 h 1742983"/>
              <a:gd name="connsiteX83" fmla="*/ 2580325 w 4776187"/>
              <a:gd name="connsiteY83" fmla="*/ 1440614 h 1742983"/>
              <a:gd name="connsiteX84" fmla="*/ 2657441 w 4776187"/>
              <a:gd name="connsiteY84" fmla="*/ 1440615 h 1742983"/>
              <a:gd name="connsiteX85" fmla="*/ 2659198 w 4776187"/>
              <a:gd name="connsiteY85" fmla="*/ 1461738 h 1742983"/>
              <a:gd name="connsiteX86" fmla="*/ 2876190 w 4776187"/>
              <a:gd name="connsiteY86" fmla="*/ 1467774 h 1742983"/>
              <a:gd name="connsiteX87" fmla="*/ 2988347 w 4776187"/>
              <a:gd name="connsiteY87" fmla="*/ 1467774 h 1742983"/>
              <a:gd name="connsiteX88" fmla="*/ 2988347 w 4776187"/>
              <a:gd name="connsiteY88" fmla="*/ 1500385 h 1742983"/>
              <a:gd name="connsiteX89" fmla="*/ 3050959 w 4776187"/>
              <a:gd name="connsiteY89" fmla="*/ 1497367 h 1742983"/>
              <a:gd name="connsiteX90" fmla="*/ 3050959 w 4776187"/>
              <a:gd name="connsiteY90" fmla="*/ 1535837 h 1742983"/>
              <a:gd name="connsiteX91" fmla="*/ 3071674 w 4776187"/>
              <a:gd name="connsiteY91" fmla="*/ 1535837 h 1742983"/>
              <a:gd name="connsiteX92" fmla="*/ 3071674 w 4776187"/>
              <a:gd name="connsiteY92" fmla="*/ 1550633 h 1742983"/>
              <a:gd name="connsiteX93" fmla="*/ 3400148 w 4776187"/>
              <a:gd name="connsiteY93" fmla="*/ 1550633 h 1742983"/>
              <a:gd name="connsiteX94" fmla="*/ 3400148 w 4776187"/>
              <a:gd name="connsiteY94" fmla="*/ 1574307 h 1742983"/>
              <a:gd name="connsiteX95" fmla="*/ 3568823 w 4776187"/>
              <a:gd name="connsiteY95" fmla="*/ 1574307 h 1742983"/>
              <a:gd name="connsiteX96" fmla="*/ 3568823 w 4776187"/>
              <a:gd name="connsiteY96" fmla="*/ 1603899 h 1742983"/>
              <a:gd name="connsiteX97" fmla="*/ 3728622 w 4776187"/>
              <a:gd name="connsiteY97" fmla="*/ 1603899 h 1742983"/>
              <a:gd name="connsiteX98" fmla="*/ 3728622 w 4776187"/>
              <a:gd name="connsiteY98" fmla="*/ 1651247 h 1742983"/>
              <a:gd name="connsiteX99" fmla="*/ 4080769 w 4776187"/>
              <a:gd name="connsiteY99" fmla="*/ 1651247 h 1742983"/>
              <a:gd name="connsiteX100" fmla="*/ 4080769 w 4776187"/>
              <a:gd name="connsiteY100" fmla="*/ 1742983 h 1742983"/>
              <a:gd name="connsiteX101" fmla="*/ 4776187 w 4776187"/>
              <a:gd name="connsiteY101" fmla="*/ 1742983 h 174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776187" h="1742983">
                <a:moveTo>
                  <a:pt x="0" y="0"/>
                </a:moveTo>
                <a:lnTo>
                  <a:pt x="50307" y="0"/>
                </a:lnTo>
                <a:lnTo>
                  <a:pt x="50307" y="20715"/>
                </a:lnTo>
                <a:lnTo>
                  <a:pt x="97655" y="20715"/>
                </a:lnTo>
                <a:lnTo>
                  <a:pt x="97655" y="73981"/>
                </a:lnTo>
                <a:lnTo>
                  <a:pt x="189390" y="73981"/>
                </a:lnTo>
                <a:lnTo>
                  <a:pt x="189390" y="112451"/>
                </a:lnTo>
                <a:lnTo>
                  <a:pt x="230820" y="112451"/>
                </a:lnTo>
                <a:lnTo>
                  <a:pt x="230820" y="168676"/>
                </a:lnTo>
                <a:lnTo>
                  <a:pt x="263371" y="168676"/>
                </a:lnTo>
                <a:lnTo>
                  <a:pt x="263371" y="192350"/>
                </a:lnTo>
                <a:lnTo>
                  <a:pt x="295923" y="192350"/>
                </a:lnTo>
                <a:lnTo>
                  <a:pt x="295923" y="239697"/>
                </a:lnTo>
                <a:lnTo>
                  <a:pt x="325515" y="239697"/>
                </a:lnTo>
                <a:lnTo>
                  <a:pt x="325515" y="292964"/>
                </a:lnTo>
                <a:lnTo>
                  <a:pt x="358066" y="292964"/>
                </a:lnTo>
                <a:lnTo>
                  <a:pt x="358066" y="346230"/>
                </a:lnTo>
                <a:lnTo>
                  <a:pt x="396536" y="346230"/>
                </a:lnTo>
                <a:lnTo>
                  <a:pt x="396536" y="408373"/>
                </a:lnTo>
                <a:lnTo>
                  <a:pt x="455721" y="408373"/>
                </a:lnTo>
                <a:lnTo>
                  <a:pt x="455721" y="467558"/>
                </a:lnTo>
                <a:lnTo>
                  <a:pt x="479394" y="467558"/>
                </a:lnTo>
                <a:lnTo>
                  <a:pt x="479394" y="491231"/>
                </a:lnTo>
                <a:lnTo>
                  <a:pt x="511946" y="491231"/>
                </a:lnTo>
                <a:lnTo>
                  <a:pt x="511946" y="520824"/>
                </a:lnTo>
                <a:lnTo>
                  <a:pt x="559293" y="520824"/>
                </a:lnTo>
                <a:lnTo>
                  <a:pt x="559293" y="568171"/>
                </a:lnTo>
                <a:lnTo>
                  <a:pt x="606641" y="568171"/>
                </a:lnTo>
                <a:lnTo>
                  <a:pt x="606641" y="600723"/>
                </a:lnTo>
                <a:lnTo>
                  <a:pt x="656948" y="600723"/>
                </a:lnTo>
                <a:lnTo>
                  <a:pt x="656948" y="627356"/>
                </a:lnTo>
                <a:lnTo>
                  <a:pt x="656948" y="627356"/>
                </a:lnTo>
                <a:lnTo>
                  <a:pt x="674703" y="645111"/>
                </a:lnTo>
                <a:lnTo>
                  <a:pt x="722051" y="645111"/>
                </a:lnTo>
                <a:lnTo>
                  <a:pt x="722051" y="695418"/>
                </a:lnTo>
                <a:lnTo>
                  <a:pt x="816746" y="695418"/>
                </a:lnTo>
                <a:lnTo>
                  <a:pt x="816746" y="745725"/>
                </a:lnTo>
                <a:lnTo>
                  <a:pt x="867053" y="745725"/>
                </a:lnTo>
                <a:lnTo>
                  <a:pt x="867053" y="819705"/>
                </a:lnTo>
                <a:lnTo>
                  <a:pt x="890726" y="819705"/>
                </a:lnTo>
                <a:lnTo>
                  <a:pt x="890726" y="864094"/>
                </a:lnTo>
                <a:lnTo>
                  <a:pt x="926237" y="864094"/>
                </a:lnTo>
                <a:lnTo>
                  <a:pt x="926237" y="893686"/>
                </a:lnTo>
                <a:lnTo>
                  <a:pt x="1041647" y="893686"/>
                </a:lnTo>
                <a:lnTo>
                  <a:pt x="1041647" y="926237"/>
                </a:lnTo>
                <a:lnTo>
                  <a:pt x="1088994" y="926237"/>
                </a:lnTo>
                <a:lnTo>
                  <a:pt x="1088994" y="976544"/>
                </a:lnTo>
                <a:lnTo>
                  <a:pt x="1130423" y="976544"/>
                </a:lnTo>
                <a:lnTo>
                  <a:pt x="1130423" y="1009096"/>
                </a:lnTo>
                <a:lnTo>
                  <a:pt x="1192567" y="1009096"/>
                </a:lnTo>
                <a:lnTo>
                  <a:pt x="1192567" y="1059402"/>
                </a:lnTo>
                <a:lnTo>
                  <a:pt x="1225119" y="1059402"/>
                </a:lnTo>
                <a:lnTo>
                  <a:pt x="1225119" y="1059402"/>
                </a:lnTo>
                <a:lnTo>
                  <a:pt x="1281344" y="1059402"/>
                </a:lnTo>
                <a:lnTo>
                  <a:pt x="1281344" y="1080117"/>
                </a:lnTo>
                <a:lnTo>
                  <a:pt x="1384917" y="1080117"/>
                </a:lnTo>
                <a:lnTo>
                  <a:pt x="1384917" y="1103791"/>
                </a:lnTo>
                <a:lnTo>
                  <a:pt x="1429305" y="1103791"/>
                </a:lnTo>
                <a:lnTo>
                  <a:pt x="1429305" y="1139301"/>
                </a:lnTo>
                <a:lnTo>
                  <a:pt x="1497367" y="1139301"/>
                </a:lnTo>
                <a:lnTo>
                  <a:pt x="1497367" y="1160016"/>
                </a:lnTo>
                <a:lnTo>
                  <a:pt x="1589103" y="1160016"/>
                </a:lnTo>
                <a:lnTo>
                  <a:pt x="1589103" y="1180730"/>
                </a:lnTo>
                <a:lnTo>
                  <a:pt x="1651247" y="1180730"/>
                </a:lnTo>
                <a:lnTo>
                  <a:pt x="1651247" y="1204404"/>
                </a:lnTo>
                <a:lnTo>
                  <a:pt x="1710431" y="1204404"/>
                </a:lnTo>
                <a:lnTo>
                  <a:pt x="1710431" y="1248793"/>
                </a:lnTo>
                <a:lnTo>
                  <a:pt x="1737064" y="1248793"/>
                </a:lnTo>
                <a:lnTo>
                  <a:pt x="1737064" y="1290222"/>
                </a:lnTo>
                <a:lnTo>
                  <a:pt x="1781453" y="1290222"/>
                </a:lnTo>
                <a:lnTo>
                  <a:pt x="1781453" y="1305018"/>
                </a:lnTo>
                <a:lnTo>
                  <a:pt x="1852474" y="1305018"/>
                </a:lnTo>
                <a:lnTo>
                  <a:pt x="1852474" y="1319814"/>
                </a:lnTo>
                <a:lnTo>
                  <a:pt x="1976761" y="1319814"/>
                </a:lnTo>
                <a:lnTo>
                  <a:pt x="1976761" y="1358284"/>
                </a:lnTo>
                <a:lnTo>
                  <a:pt x="2243091" y="1358284"/>
                </a:lnTo>
                <a:lnTo>
                  <a:pt x="2243091" y="1384917"/>
                </a:lnTo>
                <a:lnTo>
                  <a:pt x="2325950" y="1384917"/>
                </a:lnTo>
                <a:lnTo>
                  <a:pt x="2325950" y="1399713"/>
                </a:lnTo>
                <a:lnTo>
                  <a:pt x="2485748" y="1399713"/>
                </a:lnTo>
                <a:lnTo>
                  <a:pt x="2485748" y="1423387"/>
                </a:lnTo>
                <a:lnTo>
                  <a:pt x="2515340" y="1423387"/>
                </a:lnTo>
                <a:lnTo>
                  <a:pt x="2586361" y="1423387"/>
                </a:lnTo>
                <a:lnTo>
                  <a:pt x="2580325" y="1440614"/>
                </a:lnTo>
                <a:lnTo>
                  <a:pt x="2657441" y="1440615"/>
                </a:lnTo>
                <a:lnTo>
                  <a:pt x="2659198" y="1461738"/>
                </a:lnTo>
                <a:lnTo>
                  <a:pt x="2876190" y="1467774"/>
                </a:lnTo>
                <a:lnTo>
                  <a:pt x="2988347" y="1467774"/>
                </a:lnTo>
                <a:lnTo>
                  <a:pt x="2988347" y="1500385"/>
                </a:lnTo>
                <a:lnTo>
                  <a:pt x="3050959" y="1497367"/>
                </a:lnTo>
                <a:lnTo>
                  <a:pt x="3050959" y="1535837"/>
                </a:lnTo>
                <a:lnTo>
                  <a:pt x="3071674" y="1535837"/>
                </a:lnTo>
                <a:lnTo>
                  <a:pt x="3071674" y="1550633"/>
                </a:lnTo>
                <a:lnTo>
                  <a:pt x="3400148" y="1550633"/>
                </a:lnTo>
                <a:lnTo>
                  <a:pt x="3400148" y="1574307"/>
                </a:lnTo>
                <a:lnTo>
                  <a:pt x="3568823" y="1574307"/>
                </a:lnTo>
                <a:lnTo>
                  <a:pt x="3568823" y="1603899"/>
                </a:lnTo>
                <a:lnTo>
                  <a:pt x="3728622" y="1603899"/>
                </a:lnTo>
                <a:lnTo>
                  <a:pt x="3728622" y="1651247"/>
                </a:lnTo>
                <a:lnTo>
                  <a:pt x="4080769" y="1651247"/>
                </a:lnTo>
                <a:lnTo>
                  <a:pt x="4080769" y="1742983"/>
                </a:lnTo>
                <a:lnTo>
                  <a:pt x="4776187" y="1742983"/>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47" name="Group 46">
            <a:extLst>
              <a:ext uri="{FF2B5EF4-FFF2-40B4-BE49-F238E27FC236}">
                <a16:creationId xmlns:a16="http://schemas.microsoft.com/office/drawing/2014/main" id="{EB75E54E-48A6-BA63-BE4D-9A672CF6A740}"/>
              </a:ext>
            </a:extLst>
          </p:cNvPr>
          <p:cNvGrpSpPr/>
          <p:nvPr/>
        </p:nvGrpSpPr>
        <p:grpSpPr>
          <a:xfrm>
            <a:off x="6721811" y="4200734"/>
            <a:ext cx="458780" cy="1793698"/>
            <a:chOff x="6753561" y="4200734"/>
            <a:chExt cx="458780" cy="1793698"/>
          </a:xfrm>
        </p:grpSpPr>
        <p:sp>
          <p:nvSpPr>
            <p:cNvPr id="41" name="TextBox 40">
              <a:extLst>
                <a:ext uri="{FF2B5EF4-FFF2-40B4-BE49-F238E27FC236}">
                  <a16:creationId xmlns:a16="http://schemas.microsoft.com/office/drawing/2014/main" id="{16FBECEF-E118-9726-A5D3-F8757478297C}"/>
                </a:ext>
              </a:extLst>
            </p:cNvPr>
            <p:cNvSpPr txBox="1"/>
            <p:nvPr/>
          </p:nvSpPr>
          <p:spPr bwMode="auto">
            <a:xfrm>
              <a:off x="6753561" y="4200734"/>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100</a:t>
              </a:r>
            </a:p>
          </p:txBody>
        </p:sp>
        <p:sp>
          <p:nvSpPr>
            <p:cNvPr id="42" name="TextBox 41">
              <a:extLst>
                <a:ext uri="{FF2B5EF4-FFF2-40B4-BE49-F238E27FC236}">
                  <a16:creationId xmlns:a16="http://schemas.microsoft.com/office/drawing/2014/main" id="{5A6EE8FB-4567-FAAD-0549-DDAC6411ED4D}"/>
                </a:ext>
              </a:extLst>
            </p:cNvPr>
            <p:cNvSpPr txBox="1"/>
            <p:nvPr/>
          </p:nvSpPr>
          <p:spPr bwMode="auto">
            <a:xfrm>
              <a:off x="6841943" y="4499238"/>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80</a:t>
              </a:r>
            </a:p>
          </p:txBody>
        </p:sp>
        <p:sp>
          <p:nvSpPr>
            <p:cNvPr id="43" name="TextBox 42">
              <a:extLst>
                <a:ext uri="{FF2B5EF4-FFF2-40B4-BE49-F238E27FC236}">
                  <a16:creationId xmlns:a16="http://schemas.microsoft.com/office/drawing/2014/main" id="{0636C7F2-6294-41AA-5536-5EAAC04D3D9E}"/>
                </a:ext>
              </a:extLst>
            </p:cNvPr>
            <p:cNvSpPr txBox="1"/>
            <p:nvPr/>
          </p:nvSpPr>
          <p:spPr bwMode="auto">
            <a:xfrm>
              <a:off x="6844415" y="479114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60</a:t>
              </a:r>
            </a:p>
          </p:txBody>
        </p:sp>
        <p:sp>
          <p:nvSpPr>
            <p:cNvPr id="44" name="TextBox 43">
              <a:extLst>
                <a:ext uri="{FF2B5EF4-FFF2-40B4-BE49-F238E27FC236}">
                  <a16:creationId xmlns:a16="http://schemas.microsoft.com/office/drawing/2014/main" id="{5F4F5B04-743E-CC64-7917-E0E31A1DC8ED}"/>
                </a:ext>
              </a:extLst>
            </p:cNvPr>
            <p:cNvSpPr txBox="1"/>
            <p:nvPr/>
          </p:nvSpPr>
          <p:spPr bwMode="auto">
            <a:xfrm>
              <a:off x="6841425" y="508964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40</a:t>
              </a:r>
            </a:p>
          </p:txBody>
        </p:sp>
        <p:sp>
          <p:nvSpPr>
            <p:cNvPr id="45" name="TextBox 44">
              <a:extLst>
                <a:ext uri="{FF2B5EF4-FFF2-40B4-BE49-F238E27FC236}">
                  <a16:creationId xmlns:a16="http://schemas.microsoft.com/office/drawing/2014/main" id="{5BA0812E-F314-531D-F243-0F03C327BB9A}"/>
                </a:ext>
              </a:extLst>
            </p:cNvPr>
            <p:cNvSpPr txBox="1"/>
            <p:nvPr/>
          </p:nvSpPr>
          <p:spPr bwMode="auto">
            <a:xfrm>
              <a:off x="6841166" y="5388151"/>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20</a:t>
              </a:r>
            </a:p>
          </p:txBody>
        </p:sp>
        <p:sp>
          <p:nvSpPr>
            <p:cNvPr id="46" name="TextBox 45">
              <a:extLst>
                <a:ext uri="{FF2B5EF4-FFF2-40B4-BE49-F238E27FC236}">
                  <a16:creationId xmlns:a16="http://schemas.microsoft.com/office/drawing/2014/main" id="{08063284-F205-99E9-4558-89EC5A44D136}"/>
                </a:ext>
              </a:extLst>
            </p:cNvPr>
            <p:cNvSpPr txBox="1"/>
            <p:nvPr/>
          </p:nvSpPr>
          <p:spPr bwMode="auto">
            <a:xfrm>
              <a:off x="6929547" y="5686655"/>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p>
          </p:txBody>
        </p:sp>
      </p:grpSp>
      <p:grpSp>
        <p:nvGrpSpPr>
          <p:cNvPr id="48" name="Group 47">
            <a:extLst>
              <a:ext uri="{FF2B5EF4-FFF2-40B4-BE49-F238E27FC236}">
                <a16:creationId xmlns:a16="http://schemas.microsoft.com/office/drawing/2014/main" id="{74580766-A8AC-88FA-5FF3-1604FB8D2B28}"/>
              </a:ext>
            </a:extLst>
          </p:cNvPr>
          <p:cNvGrpSpPr/>
          <p:nvPr/>
        </p:nvGrpSpPr>
        <p:grpSpPr>
          <a:xfrm>
            <a:off x="6723746" y="2307906"/>
            <a:ext cx="458780" cy="1793698"/>
            <a:chOff x="6753561" y="4200734"/>
            <a:chExt cx="458780" cy="1793698"/>
          </a:xfrm>
        </p:grpSpPr>
        <p:sp>
          <p:nvSpPr>
            <p:cNvPr id="49" name="TextBox 48">
              <a:extLst>
                <a:ext uri="{FF2B5EF4-FFF2-40B4-BE49-F238E27FC236}">
                  <a16:creationId xmlns:a16="http://schemas.microsoft.com/office/drawing/2014/main" id="{473081B4-388A-AE3A-842A-FCB59ED1DE66}"/>
                </a:ext>
              </a:extLst>
            </p:cNvPr>
            <p:cNvSpPr txBox="1"/>
            <p:nvPr/>
          </p:nvSpPr>
          <p:spPr bwMode="auto">
            <a:xfrm>
              <a:off x="6753561" y="4200734"/>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100</a:t>
              </a:r>
            </a:p>
          </p:txBody>
        </p:sp>
        <p:sp>
          <p:nvSpPr>
            <p:cNvPr id="50" name="TextBox 49">
              <a:extLst>
                <a:ext uri="{FF2B5EF4-FFF2-40B4-BE49-F238E27FC236}">
                  <a16:creationId xmlns:a16="http://schemas.microsoft.com/office/drawing/2014/main" id="{79165E77-9A20-3279-19A2-8D1E6CC492C1}"/>
                </a:ext>
              </a:extLst>
            </p:cNvPr>
            <p:cNvSpPr txBox="1"/>
            <p:nvPr/>
          </p:nvSpPr>
          <p:spPr bwMode="auto">
            <a:xfrm>
              <a:off x="6841943" y="4499238"/>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80</a:t>
              </a:r>
            </a:p>
          </p:txBody>
        </p:sp>
        <p:sp>
          <p:nvSpPr>
            <p:cNvPr id="51" name="TextBox 50">
              <a:extLst>
                <a:ext uri="{FF2B5EF4-FFF2-40B4-BE49-F238E27FC236}">
                  <a16:creationId xmlns:a16="http://schemas.microsoft.com/office/drawing/2014/main" id="{B1F99BC4-5E52-58C9-E820-89BE37F7D633}"/>
                </a:ext>
              </a:extLst>
            </p:cNvPr>
            <p:cNvSpPr txBox="1"/>
            <p:nvPr/>
          </p:nvSpPr>
          <p:spPr bwMode="auto">
            <a:xfrm>
              <a:off x="6844415" y="479114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60</a:t>
              </a:r>
            </a:p>
          </p:txBody>
        </p:sp>
        <p:sp>
          <p:nvSpPr>
            <p:cNvPr id="52" name="TextBox 51">
              <a:extLst>
                <a:ext uri="{FF2B5EF4-FFF2-40B4-BE49-F238E27FC236}">
                  <a16:creationId xmlns:a16="http://schemas.microsoft.com/office/drawing/2014/main" id="{F711E6EE-52AA-74D3-440B-CA7ED03CACA3}"/>
                </a:ext>
              </a:extLst>
            </p:cNvPr>
            <p:cNvSpPr txBox="1"/>
            <p:nvPr/>
          </p:nvSpPr>
          <p:spPr bwMode="auto">
            <a:xfrm>
              <a:off x="6841425" y="508964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40</a:t>
              </a:r>
            </a:p>
          </p:txBody>
        </p:sp>
        <p:sp>
          <p:nvSpPr>
            <p:cNvPr id="53" name="TextBox 52">
              <a:extLst>
                <a:ext uri="{FF2B5EF4-FFF2-40B4-BE49-F238E27FC236}">
                  <a16:creationId xmlns:a16="http://schemas.microsoft.com/office/drawing/2014/main" id="{165E7EBB-7F8B-B765-1483-3092A66656B7}"/>
                </a:ext>
              </a:extLst>
            </p:cNvPr>
            <p:cNvSpPr txBox="1"/>
            <p:nvPr/>
          </p:nvSpPr>
          <p:spPr bwMode="auto">
            <a:xfrm>
              <a:off x="6841166" y="5388151"/>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20</a:t>
              </a:r>
            </a:p>
          </p:txBody>
        </p:sp>
        <p:sp>
          <p:nvSpPr>
            <p:cNvPr id="54" name="TextBox 53">
              <a:extLst>
                <a:ext uri="{FF2B5EF4-FFF2-40B4-BE49-F238E27FC236}">
                  <a16:creationId xmlns:a16="http://schemas.microsoft.com/office/drawing/2014/main" id="{15AEE7F6-A607-3E0B-5FE5-2EAC3CA9EF80}"/>
                </a:ext>
              </a:extLst>
            </p:cNvPr>
            <p:cNvSpPr txBox="1"/>
            <p:nvPr/>
          </p:nvSpPr>
          <p:spPr bwMode="auto">
            <a:xfrm>
              <a:off x="6929547" y="5686655"/>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p>
          </p:txBody>
        </p:sp>
      </p:grpSp>
      <p:grpSp>
        <p:nvGrpSpPr>
          <p:cNvPr id="71" name="Group 70">
            <a:extLst>
              <a:ext uri="{FF2B5EF4-FFF2-40B4-BE49-F238E27FC236}">
                <a16:creationId xmlns:a16="http://schemas.microsoft.com/office/drawing/2014/main" id="{5C538EE9-6EA5-4575-B099-62219F81A30A}"/>
              </a:ext>
            </a:extLst>
          </p:cNvPr>
          <p:cNvGrpSpPr/>
          <p:nvPr/>
        </p:nvGrpSpPr>
        <p:grpSpPr>
          <a:xfrm>
            <a:off x="7100959" y="4372809"/>
            <a:ext cx="60325" cy="1473589"/>
            <a:chOff x="7100959" y="4372809"/>
            <a:chExt cx="60325" cy="1473589"/>
          </a:xfrm>
        </p:grpSpPr>
        <p:cxnSp>
          <p:nvCxnSpPr>
            <p:cNvPr id="63" name="Straight Connector 62">
              <a:extLst>
                <a:ext uri="{FF2B5EF4-FFF2-40B4-BE49-F238E27FC236}">
                  <a16:creationId xmlns:a16="http://schemas.microsoft.com/office/drawing/2014/main" id="{316A9DF3-2419-262E-D7AE-4268E7269BA5}"/>
                </a:ext>
              </a:extLst>
            </p:cNvPr>
            <p:cNvCxnSpPr>
              <a:cxnSpLocks/>
            </p:cNvCxnSpPr>
            <p:nvPr/>
          </p:nvCxnSpPr>
          <p:spPr bwMode="auto">
            <a:xfrm>
              <a:off x="7100959" y="5846398"/>
              <a:ext cx="60325" cy="0"/>
            </a:xfrm>
            <a:prstGeom prst="line">
              <a:avLst/>
            </a:prstGeom>
            <a:noFill/>
            <a:ln w="28575" cap="flat" cmpd="sng" algn="ctr">
              <a:solidFill>
                <a:schemeClr val="bg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60C6A9DC-8D3A-366F-FBFB-A5CD1B394EB6}"/>
                </a:ext>
              </a:extLst>
            </p:cNvPr>
            <p:cNvCxnSpPr>
              <a:cxnSpLocks/>
            </p:cNvCxnSpPr>
            <p:nvPr/>
          </p:nvCxnSpPr>
          <p:spPr bwMode="auto">
            <a:xfrm>
              <a:off x="7100959" y="5551681"/>
              <a:ext cx="60325" cy="0"/>
            </a:xfrm>
            <a:prstGeom prst="line">
              <a:avLst/>
            </a:prstGeom>
            <a:noFill/>
            <a:ln w="28575" cap="flat" cmpd="sng" algn="ctr">
              <a:solidFill>
                <a:schemeClr val="bg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F96AB0E0-9260-661D-F529-5C539006108F}"/>
                </a:ext>
              </a:extLst>
            </p:cNvPr>
            <p:cNvCxnSpPr>
              <a:cxnSpLocks/>
            </p:cNvCxnSpPr>
            <p:nvPr/>
          </p:nvCxnSpPr>
          <p:spPr bwMode="auto">
            <a:xfrm>
              <a:off x="7100959" y="5256963"/>
              <a:ext cx="60325" cy="0"/>
            </a:xfrm>
            <a:prstGeom prst="line">
              <a:avLst/>
            </a:prstGeom>
            <a:noFill/>
            <a:ln w="28575" cap="flat" cmpd="sng" algn="ctr">
              <a:solidFill>
                <a:schemeClr val="bg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5CBA46DA-24C0-FBA1-5A53-F92B12582FFE}"/>
                </a:ext>
              </a:extLst>
            </p:cNvPr>
            <p:cNvCxnSpPr>
              <a:cxnSpLocks/>
            </p:cNvCxnSpPr>
            <p:nvPr/>
          </p:nvCxnSpPr>
          <p:spPr bwMode="auto">
            <a:xfrm>
              <a:off x="7100959" y="4962245"/>
              <a:ext cx="60325" cy="0"/>
            </a:xfrm>
            <a:prstGeom prst="line">
              <a:avLst/>
            </a:prstGeom>
            <a:noFill/>
            <a:ln w="28575" cap="flat" cmpd="sng" algn="ctr">
              <a:solidFill>
                <a:schemeClr val="bg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74C43B2D-0CA6-4CCC-AFE8-9AF66B5E1398}"/>
                </a:ext>
              </a:extLst>
            </p:cNvPr>
            <p:cNvCxnSpPr>
              <a:cxnSpLocks/>
            </p:cNvCxnSpPr>
            <p:nvPr/>
          </p:nvCxnSpPr>
          <p:spPr bwMode="auto">
            <a:xfrm>
              <a:off x="7100959" y="4667527"/>
              <a:ext cx="60325" cy="0"/>
            </a:xfrm>
            <a:prstGeom prst="line">
              <a:avLst/>
            </a:prstGeom>
            <a:noFill/>
            <a:ln w="28575" cap="flat" cmpd="sng" algn="ctr">
              <a:solidFill>
                <a:schemeClr val="bg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BA80C2F3-38EA-6863-38E4-452ABC5932B8}"/>
                </a:ext>
              </a:extLst>
            </p:cNvPr>
            <p:cNvCxnSpPr>
              <a:cxnSpLocks/>
            </p:cNvCxnSpPr>
            <p:nvPr/>
          </p:nvCxnSpPr>
          <p:spPr bwMode="auto">
            <a:xfrm>
              <a:off x="7100959" y="4372809"/>
              <a:ext cx="603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72" name="Group 71">
            <a:extLst>
              <a:ext uri="{FF2B5EF4-FFF2-40B4-BE49-F238E27FC236}">
                <a16:creationId xmlns:a16="http://schemas.microsoft.com/office/drawing/2014/main" id="{C885B89D-A5F6-6265-23D5-649EEB5E370F}"/>
              </a:ext>
            </a:extLst>
          </p:cNvPr>
          <p:cNvGrpSpPr/>
          <p:nvPr/>
        </p:nvGrpSpPr>
        <p:grpSpPr>
          <a:xfrm>
            <a:off x="7099351" y="2487045"/>
            <a:ext cx="60325" cy="1473589"/>
            <a:chOff x="7100959" y="4372809"/>
            <a:chExt cx="60325" cy="1473589"/>
          </a:xfrm>
        </p:grpSpPr>
        <p:cxnSp>
          <p:nvCxnSpPr>
            <p:cNvPr id="73" name="Straight Connector 72">
              <a:extLst>
                <a:ext uri="{FF2B5EF4-FFF2-40B4-BE49-F238E27FC236}">
                  <a16:creationId xmlns:a16="http://schemas.microsoft.com/office/drawing/2014/main" id="{BAB4B3F7-6DCB-B878-3F30-5AF75BE92D4B}"/>
                </a:ext>
              </a:extLst>
            </p:cNvPr>
            <p:cNvCxnSpPr>
              <a:cxnSpLocks/>
            </p:cNvCxnSpPr>
            <p:nvPr/>
          </p:nvCxnSpPr>
          <p:spPr bwMode="auto">
            <a:xfrm>
              <a:off x="7100959" y="5846398"/>
              <a:ext cx="60325" cy="0"/>
            </a:xfrm>
            <a:prstGeom prst="line">
              <a:avLst/>
            </a:prstGeom>
            <a:noFill/>
            <a:ln w="28575" cap="flat" cmpd="sng" algn="ctr">
              <a:solidFill>
                <a:schemeClr val="bg1"/>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B51DFF44-535A-7375-DBEF-A04B62ADC089}"/>
                </a:ext>
              </a:extLst>
            </p:cNvPr>
            <p:cNvCxnSpPr>
              <a:cxnSpLocks/>
            </p:cNvCxnSpPr>
            <p:nvPr/>
          </p:nvCxnSpPr>
          <p:spPr bwMode="auto">
            <a:xfrm>
              <a:off x="7100959" y="5551681"/>
              <a:ext cx="60325" cy="0"/>
            </a:xfrm>
            <a:prstGeom prst="line">
              <a:avLst/>
            </a:prstGeom>
            <a:noFill/>
            <a:ln w="28575" cap="flat" cmpd="sng" algn="ctr">
              <a:solidFill>
                <a:schemeClr val="bg1"/>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8CF2BFED-0D37-E6F3-B1E9-41AB684FD3A3}"/>
                </a:ext>
              </a:extLst>
            </p:cNvPr>
            <p:cNvCxnSpPr>
              <a:cxnSpLocks/>
            </p:cNvCxnSpPr>
            <p:nvPr/>
          </p:nvCxnSpPr>
          <p:spPr bwMode="auto">
            <a:xfrm>
              <a:off x="7100959" y="5256963"/>
              <a:ext cx="60325" cy="0"/>
            </a:xfrm>
            <a:prstGeom prst="line">
              <a:avLst/>
            </a:prstGeom>
            <a:noFill/>
            <a:ln w="28575" cap="flat" cmpd="sng" algn="ctr">
              <a:solidFill>
                <a:schemeClr val="bg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7AE6F408-2E65-A4CA-BBBE-4E880E7B545F}"/>
                </a:ext>
              </a:extLst>
            </p:cNvPr>
            <p:cNvCxnSpPr>
              <a:cxnSpLocks/>
            </p:cNvCxnSpPr>
            <p:nvPr/>
          </p:nvCxnSpPr>
          <p:spPr bwMode="auto">
            <a:xfrm>
              <a:off x="7100959" y="4962245"/>
              <a:ext cx="60325" cy="0"/>
            </a:xfrm>
            <a:prstGeom prst="line">
              <a:avLst/>
            </a:prstGeom>
            <a:noFill/>
            <a:ln w="28575" cap="flat" cmpd="sng" algn="ctr">
              <a:solidFill>
                <a:schemeClr val="bg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5B8F1446-8689-BC88-4110-4C2C6149DB39}"/>
                </a:ext>
              </a:extLst>
            </p:cNvPr>
            <p:cNvCxnSpPr>
              <a:cxnSpLocks/>
            </p:cNvCxnSpPr>
            <p:nvPr/>
          </p:nvCxnSpPr>
          <p:spPr bwMode="auto">
            <a:xfrm>
              <a:off x="7100959" y="4667527"/>
              <a:ext cx="60325" cy="0"/>
            </a:xfrm>
            <a:prstGeom prst="line">
              <a:avLst/>
            </a:prstGeom>
            <a:noFill/>
            <a:ln w="28575" cap="flat" cmpd="sng" algn="ctr">
              <a:solidFill>
                <a:schemeClr val="bg1"/>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9FA1AA36-1499-5BED-1ED3-8364AF297AA4}"/>
                </a:ext>
              </a:extLst>
            </p:cNvPr>
            <p:cNvCxnSpPr>
              <a:cxnSpLocks/>
            </p:cNvCxnSpPr>
            <p:nvPr/>
          </p:nvCxnSpPr>
          <p:spPr bwMode="auto">
            <a:xfrm>
              <a:off x="7100959" y="4372809"/>
              <a:ext cx="60325" cy="0"/>
            </a:xfrm>
            <a:prstGeom prst="line">
              <a:avLst/>
            </a:prstGeom>
            <a:noFill/>
            <a:ln w="28575" cap="flat" cmpd="sng" algn="ctr">
              <a:solidFill>
                <a:schemeClr val="bg1"/>
              </a:solidFill>
              <a:prstDash val="solid"/>
              <a:round/>
              <a:headEnd type="none" w="med" len="med"/>
              <a:tailEnd type="none" w="med" len="med"/>
            </a:ln>
            <a:effectLst/>
          </p:spPr>
        </p:cxnSp>
      </p:grpSp>
      <p:grpSp>
        <p:nvGrpSpPr>
          <p:cNvPr id="79" name="Group 78">
            <a:extLst>
              <a:ext uri="{FF2B5EF4-FFF2-40B4-BE49-F238E27FC236}">
                <a16:creationId xmlns:a16="http://schemas.microsoft.com/office/drawing/2014/main" id="{7787A49A-FF62-F9A7-C887-71A18AD21E40}"/>
              </a:ext>
            </a:extLst>
          </p:cNvPr>
          <p:cNvGrpSpPr/>
          <p:nvPr/>
        </p:nvGrpSpPr>
        <p:grpSpPr>
          <a:xfrm>
            <a:off x="7099351" y="618304"/>
            <a:ext cx="49855" cy="1473589"/>
            <a:chOff x="7100959" y="4372809"/>
            <a:chExt cx="60325" cy="1473589"/>
          </a:xfrm>
        </p:grpSpPr>
        <p:cxnSp>
          <p:nvCxnSpPr>
            <p:cNvPr id="80" name="Straight Connector 79">
              <a:extLst>
                <a:ext uri="{FF2B5EF4-FFF2-40B4-BE49-F238E27FC236}">
                  <a16:creationId xmlns:a16="http://schemas.microsoft.com/office/drawing/2014/main" id="{138CA341-9257-2608-DFC7-D9EEF319CC6C}"/>
                </a:ext>
              </a:extLst>
            </p:cNvPr>
            <p:cNvCxnSpPr>
              <a:cxnSpLocks/>
            </p:cNvCxnSpPr>
            <p:nvPr/>
          </p:nvCxnSpPr>
          <p:spPr bwMode="auto">
            <a:xfrm>
              <a:off x="7100959" y="5846398"/>
              <a:ext cx="60325" cy="0"/>
            </a:xfrm>
            <a:prstGeom prst="line">
              <a:avLst/>
            </a:prstGeom>
            <a:noFill/>
            <a:ln w="28575" cap="flat" cmpd="sng" algn="ctr">
              <a:solidFill>
                <a:schemeClr val="bg1"/>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DF10389C-F9A0-7633-42AA-831F8CD2917E}"/>
                </a:ext>
              </a:extLst>
            </p:cNvPr>
            <p:cNvCxnSpPr>
              <a:cxnSpLocks/>
            </p:cNvCxnSpPr>
            <p:nvPr/>
          </p:nvCxnSpPr>
          <p:spPr bwMode="auto">
            <a:xfrm>
              <a:off x="7100959" y="5551681"/>
              <a:ext cx="60325" cy="0"/>
            </a:xfrm>
            <a:prstGeom prst="line">
              <a:avLst/>
            </a:prstGeom>
            <a:noFill/>
            <a:ln w="28575" cap="flat" cmpd="sng" algn="ctr">
              <a:solidFill>
                <a:schemeClr val="bg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3DF8FF65-DF79-4C39-8712-6F47761FCBB9}"/>
                </a:ext>
              </a:extLst>
            </p:cNvPr>
            <p:cNvCxnSpPr>
              <a:cxnSpLocks/>
            </p:cNvCxnSpPr>
            <p:nvPr/>
          </p:nvCxnSpPr>
          <p:spPr bwMode="auto">
            <a:xfrm>
              <a:off x="7100959" y="5256963"/>
              <a:ext cx="60325" cy="0"/>
            </a:xfrm>
            <a:prstGeom prst="line">
              <a:avLst/>
            </a:prstGeom>
            <a:noFill/>
            <a:ln w="28575" cap="flat" cmpd="sng" algn="ctr">
              <a:solidFill>
                <a:schemeClr val="bg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5E473713-4EEA-6879-B546-9A1D5D16E3B0}"/>
                </a:ext>
              </a:extLst>
            </p:cNvPr>
            <p:cNvCxnSpPr>
              <a:cxnSpLocks/>
            </p:cNvCxnSpPr>
            <p:nvPr/>
          </p:nvCxnSpPr>
          <p:spPr bwMode="auto">
            <a:xfrm>
              <a:off x="7100959" y="4962245"/>
              <a:ext cx="60325" cy="0"/>
            </a:xfrm>
            <a:prstGeom prst="line">
              <a:avLst/>
            </a:prstGeom>
            <a:noFill/>
            <a:ln w="28575" cap="flat" cmpd="sng" algn="ctr">
              <a:solidFill>
                <a:schemeClr val="bg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4B065643-463B-FC35-6D4D-776CBB2CC5D3}"/>
                </a:ext>
              </a:extLst>
            </p:cNvPr>
            <p:cNvCxnSpPr>
              <a:cxnSpLocks/>
            </p:cNvCxnSpPr>
            <p:nvPr/>
          </p:nvCxnSpPr>
          <p:spPr bwMode="auto">
            <a:xfrm>
              <a:off x="7100959" y="4667527"/>
              <a:ext cx="60325" cy="0"/>
            </a:xfrm>
            <a:prstGeom prst="line">
              <a:avLst/>
            </a:prstGeom>
            <a:noFill/>
            <a:ln w="28575" cap="flat" cmpd="sng" algn="ctr">
              <a:solidFill>
                <a:schemeClr val="bg1"/>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67C7D581-9270-BE9B-9C62-820393C53D4B}"/>
                </a:ext>
              </a:extLst>
            </p:cNvPr>
            <p:cNvCxnSpPr>
              <a:cxnSpLocks/>
            </p:cNvCxnSpPr>
            <p:nvPr/>
          </p:nvCxnSpPr>
          <p:spPr bwMode="auto">
            <a:xfrm>
              <a:off x="7100959" y="4372809"/>
              <a:ext cx="60325" cy="0"/>
            </a:xfrm>
            <a:prstGeom prst="line">
              <a:avLst/>
            </a:prstGeom>
            <a:noFill/>
            <a:ln w="28575" cap="flat" cmpd="sng" algn="ctr">
              <a:solidFill>
                <a:schemeClr val="bg1"/>
              </a:solidFill>
              <a:prstDash val="solid"/>
              <a:round/>
              <a:headEnd type="none" w="med" len="med"/>
              <a:tailEnd type="none" w="med" len="med"/>
            </a:ln>
            <a:effectLst/>
          </p:spPr>
        </p:cxnSp>
      </p:grpSp>
      <p:sp>
        <p:nvSpPr>
          <p:cNvPr id="88" name="TextBox 87">
            <a:extLst>
              <a:ext uri="{FF2B5EF4-FFF2-40B4-BE49-F238E27FC236}">
                <a16:creationId xmlns:a16="http://schemas.microsoft.com/office/drawing/2014/main" id="{526F8894-085F-C465-84C0-F0B9FF525CC1}"/>
              </a:ext>
            </a:extLst>
          </p:cNvPr>
          <p:cNvSpPr txBox="1"/>
          <p:nvPr/>
        </p:nvSpPr>
        <p:spPr>
          <a:xfrm>
            <a:off x="8819080" y="4776481"/>
            <a:ext cx="1326646" cy="307777"/>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015873"/>
                </a:solidFill>
                <a:effectLst/>
                <a:uLnTx/>
                <a:uFillTx/>
                <a:latin typeface=" Calibri body "/>
                <a:ea typeface="+mn-ea"/>
                <a:cs typeface="Arial" panose="020B0604020202020204" pitchFamily="34" charset="0"/>
                <a:sym typeface="TrebuchetMS"/>
                <a:rtl val="0"/>
              </a:rPr>
              <a:t>Pembrolizumab</a:t>
            </a:r>
          </a:p>
        </p:txBody>
      </p:sp>
      <p:sp>
        <p:nvSpPr>
          <p:cNvPr id="89" name="TextBox 88">
            <a:extLst>
              <a:ext uri="{FF2B5EF4-FFF2-40B4-BE49-F238E27FC236}">
                <a16:creationId xmlns:a16="http://schemas.microsoft.com/office/drawing/2014/main" id="{8D5FFF6E-7942-0D4A-45C0-B438D1BDDDAC}"/>
              </a:ext>
            </a:extLst>
          </p:cNvPr>
          <p:cNvSpPr txBox="1"/>
          <p:nvPr/>
        </p:nvSpPr>
        <p:spPr>
          <a:xfrm>
            <a:off x="9418382" y="5250004"/>
            <a:ext cx="760144" cy="307777"/>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E1471D"/>
                </a:solidFill>
                <a:effectLst/>
                <a:uLnTx/>
                <a:uFillTx/>
                <a:latin typeface=" Calibri body "/>
                <a:ea typeface="+mn-ea"/>
                <a:cs typeface="Arial" panose="020B0604020202020204" pitchFamily="34" charset="0"/>
                <a:sym typeface="TrebuchetMS"/>
                <a:rtl val="0"/>
              </a:rPr>
              <a:t>Placebo</a:t>
            </a:r>
          </a:p>
        </p:txBody>
      </p:sp>
      <p:sp>
        <p:nvSpPr>
          <p:cNvPr id="90" name="TextBox 89">
            <a:extLst>
              <a:ext uri="{FF2B5EF4-FFF2-40B4-BE49-F238E27FC236}">
                <a16:creationId xmlns:a16="http://schemas.microsoft.com/office/drawing/2014/main" id="{D6265AB6-0F4D-DD24-3BA3-0B29C61D3C66}"/>
              </a:ext>
            </a:extLst>
          </p:cNvPr>
          <p:cNvSpPr txBox="1"/>
          <p:nvPr/>
        </p:nvSpPr>
        <p:spPr>
          <a:xfrm>
            <a:off x="9258676" y="2899568"/>
            <a:ext cx="976486" cy="307777"/>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015873"/>
                </a:solidFill>
                <a:effectLst/>
                <a:uLnTx/>
                <a:uFillTx/>
                <a:latin typeface=" Calibri body "/>
                <a:ea typeface="+mn-ea"/>
                <a:cs typeface="Arial" panose="020B0604020202020204" pitchFamily="34" charset="0"/>
                <a:sym typeface="TrebuchetMS"/>
                <a:rtl val="0"/>
              </a:rPr>
              <a:t>Nivolumab</a:t>
            </a:r>
          </a:p>
        </p:txBody>
      </p:sp>
      <p:sp>
        <p:nvSpPr>
          <p:cNvPr id="91" name="TextBox 90">
            <a:extLst>
              <a:ext uri="{FF2B5EF4-FFF2-40B4-BE49-F238E27FC236}">
                <a16:creationId xmlns:a16="http://schemas.microsoft.com/office/drawing/2014/main" id="{8BF2E27C-2E0F-EFE5-851E-173B7D2C1EDF}"/>
              </a:ext>
            </a:extLst>
          </p:cNvPr>
          <p:cNvSpPr txBox="1"/>
          <p:nvPr/>
        </p:nvSpPr>
        <p:spPr>
          <a:xfrm>
            <a:off x="9193477" y="3456929"/>
            <a:ext cx="760144" cy="307777"/>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E1471D"/>
                </a:solidFill>
                <a:effectLst/>
                <a:uLnTx/>
                <a:uFillTx/>
                <a:latin typeface=" Calibri body "/>
                <a:ea typeface="+mn-ea"/>
                <a:cs typeface="Arial" panose="020B0604020202020204" pitchFamily="34" charset="0"/>
                <a:sym typeface="TrebuchetMS"/>
                <a:rtl val="0"/>
              </a:rPr>
              <a:t>Placebo</a:t>
            </a:r>
          </a:p>
        </p:txBody>
      </p:sp>
      <p:sp>
        <p:nvSpPr>
          <p:cNvPr id="92" name="TextBox 91">
            <a:extLst>
              <a:ext uri="{FF2B5EF4-FFF2-40B4-BE49-F238E27FC236}">
                <a16:creationId xmlns:a16="http://schemas.microsoft.com/office/drawing/2014/main" id="{8B854F1D-F5EC-A671-BE3D-665BE398918B}"/>
              </a:ext>
            </a:extLst>
          </p:cNvPr>
          <p:cNvSpPr txBox="1"/>
          <p:nvPr/>
        </p:nvSpPr>
        <p:spPr>
          <a:xfrm>
            <a:off x="9168906" y="1014841"/>
            <a:ext cx="1079784" cy="307777"/>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015873"/>
                </a:solidFill>
                <a:effectLst/>
                <a:uLnTx/>
                <a:uFillTx/>
                <a:latin typeface=" Calibri body "/>
                <a:ea typeface="+mn-ea"/>
                <a:cs typeface="Arial" panose="020B0604020202020204" pitchFamily="34" charset="0"/>
                <a:sym typeface="TrebuchetMS"/>
                <a:rtl val="0"/>
              </a:rPr>
              <a:t>Durvalumab</a:t>
            </a:r>
          </a:p>
        </p:txBody>
      </p:sp>
      <p:sp>
        <p:nvSpPr>
          <p:cNvPr id="93" name="TextBox 92">
            <a:extLst>
              <a:ext uri="{FF2B5EF4-FFF2-40B4-BE49-F238E27FC236}">
                <a16:creationId xmlns:a16="http://schemas.microsoft.com/office/drawing/2014/main" id="{567918A1-1C99-F98C-F8C9-585AF3F7DAB9}"/>
              </a:ext>
            </a:extLst>
          </p:cNvPr>
          <p:cNvSpPr txBox="1"/>
          <p:nvPr/>
        </p:nvSpPr>
        <p:spPr>
          <a:xfrm>
            <a:off x="9309350" y="1208783"/>
            <a:ext cx="760144" cy="307777"/>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E1471D"/>
                </a:solidFill>
                <a:effectLst/>
                <a:uLnTx/>
                <a:uFillTx/>
                <a:latin typeface=" Calibri body "/>
                <a:ea typeface="+mn-ea"/>
                <a:cs typeface="Arial" panose="020B0604020202020204" pitchFamily="34" charset="0"/>
                <a:sym typeface="TrebuchetMS"/>
                <a:rtl val="0"/>
              </a:rPr>
              <a:t>Placebo</a:t>
            </a:r>
          </a:p>
        </p:txBody>
      </p:sp>
      <p:grpSp>
        <p:nvGrpSpPr>
          <p:cNvPr id="113" name="Group 112">
            <a:extLst>
              <a:ext uri="{FF2B5EF4-FFF2-40B4-BE49-F238E27FC236}">
                <a16:creationId xmlns:a16="http://schemas.microsoft.com/office/drawing/2014/main" id="{71A2876A-542C-ECD2-7AA9-7751289EF150}"/>
              </a:ext>
            </a:extLst>
          </p:cNvPr>
          <p:cNvGrpSpPr/>
          <p:nvPr/>
        </p:nvGrpSpPr>
        <p:grpSpPr>
          <a:xfrm>
            <a:off x="7019551" y="2058580"/>
            <a:ext cx="3646052" cy="276999"/>
            <a:chOff x="7010026" y="2058580"/>
            <a:chExt cx="3646052" cy="276999"/>
          </a:xfrm>
        </p:grpSpPr>
        <p:sp>
          <p:nvSpPr>
            <p:cNvPr id="96" name="TextBox 95">
              <a:extLst>
                <a:ext uri="{FF2B5EF4-FFF2-40B4-BE49-F238E27FC236}">
                  <a16:creationId xmlns:a16="http://schemas.microsoft.com/office/drawing/2014/main" id="{A579DD65-C30D-DEBF-A837-7E9C140F86F3}"/>
                </a:ext>
              </a:extLst>
            </p:cNvPr>
            <p:cNvSpPr txBox="1"/>
            <p:nvPr/>
          </p:nvSpPr>
          <p:spPr bwMode="auto">
            <a:xfrm>
              <a:off x="7010026" y="2058580"/>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p>
          </p:txBody>
        </p:sp>
        <p:sp>
          <p:nvSpPr>
            <p:cNvPr id="97" name="TextBox 96">
              <a:extLst>
                <a:ext uri="{FF2B5EF4-FFF2-40B4-BE49-F238E27FC236}">
                  <a16:creationId xmlns:a16="http://schemas.microsoft.com/office/drawing/2014/main" id="{E9A415CF-8074-1D1F-C471-C1E89F31B12B}"/>
                </a:ext>
              </a:extLst>
            </p:cNvPr>
            <p:cNvSpPr txBox="1"/>
            <p:nvPr/>
          </p:nvSpPr>
          <p:spPr bwMode="auto">
            <a:xfrm>
              <a:off x="10471348" y="2058580"/>
              <a:ext cx="1847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8" name="TextBox 97">
              <a:extLst>
                <a:ext uri="{FF2B5EF4-FFF2-40B4-BE49-F238E27FC236}">
                  <a16:creationId xmlns:a16="http://schemas.microsoft.com/office/drawing/2014/main" id="{8005B6C5-4BD3-C70C-750B-5F94AF578348}"/>
                </a:ext>
              </a:extLst>
            </p:cNvPr>
            <p:cNvSpPr txBox="1"/>
            <p:nvPr/>
          </p:nvSpPr>
          <p:spPr bwMode="auto">
            <a:xfrm>
              <a:off x="7302333" y="2058580"/>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a:t>
              </a:r>
            </a:p>
          </p:txBody>
        </p:sp>
        <p:sp>
          <p:nvSpPr>
            <p:cNvPr id="100" name="TextBox 99">
              <a:extLst>
                <a:ext uri="{FF2B5EF4-FFF2-40B4-BE49-F238E27FC236}">
                  <a16:creationId xmlns:a16="http://schemas.microsoft.com/office/drawing/2014/main" id="{DAA3AD30-EC5C-D470-7163-C300827CC23A}"/>
                </a:ext>
              </a:extLst>
            </p:cNvPr>
            <p:cNvSpPr txBox="1"/>
            <p:nvPr/>
          </p:nvSpPr>
          <p:spPr bwMode="auto">
            <a:xfrm>
              <a:off x="7555818" y="2058580"/>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12</a:t>
              </a:r>
            </a:p>
          </p:txBody>
        </p:sp>
        <p:sp>
          <p:nvSpPr>
            <p:cNvPr id="102" name="TextBox 101">
              <a:extLst>
                <a:ext uri="{FF2B5EF4-FFF2-40B4-BE49-F238E27FC236}">
                  <a16:creationId xmlns:a16="http://schemas.microsoft.com/office/drawing/2014/main" id="{D7B5DD7E-5795-979B-576A-E44F9BFFA068}"/>
                </a:ext>
              </a:extLst>
            </p:cNvPr>
            <p:cNvSpPr txBox="1"/>
            <p:nvPr/>
          </p:nvSpPr>
          <p:spPr bwMode="auto">
            <a:xfrm>
              <a:off x="7847376" y="2058580"/>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18</a:t>
              </a:r>
            </a:p>
          </p:txBody>
        </p:sp>
        <p:sp>
          <p:nvSpPr>
            <p:cNvPr id="104" name="TextBox 103">
              <a:extLst>
                <a:ext uri="{FF2B5EF4-FFF2-40B4-BE49-F238E27FC236}">
                  <a16:creationId xmlns:a16="http://schemas.microsoft.com/office/drawing/2014/main" id="{37CD945B-8BFB-9199-AB25-72DA7D7280BA}"/>
                </a:ext>
              </a:extLst>
            </p:cNvPr>
            <p:cNvSpPr txBox="1"/>
            <p:nvPr/>
          </p:nvSpPr>
          <p:spPr bwMode="auto">
            <a:xfrm>
              <a:off x="8136195" y="2058580"/>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24</a:t>
              </a:r>
            </a:p>
          </p:txBody>
        </p:sp>
        <p:sp>
          <p:nvSpPr>
            <p:cNvPr id="106" name="TextBox 105">
              <a:extLst>
                <a:ext uri="{FF2B5EF4-FFF2-40B4-BE49-F238E27FC236}">
                  <a16:creationId xmlns:a16="http://schemas.microsoft.com/office/drawing/2014/main" id="{3E9125D0-5357-F1E3-F656-A465A64EE5E6}"/>
                </a:ext>
              </a:extLst>
            </p:cNvPr>
            <p:cNvSpPr txBox="1"/>
            <p:nvPr/>
          </p:nvSpPr>
          <p:spPr bwMode="auto">
            <a:xfrm>
              <a:off x="8428913" y="2058580"/>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30</a:t>
              </a:r>
            </a:p>
          </p:txBody>
        </p:sp>
        <p:sp>
          <p:nvSpPr>
            <p:cNvPr id="107" name="TextBox 106">
              <a:extLst>
                <a:ext uri="{FF2B5EF4-FFF2-40B4-BE49-F238E27FC236}">
                  <a16:creationId xmlns:a16="http://schemas.microsoft.com/office/drawing/2014/main" id="{7A4C1027-4E67-D37F-417F-0FF66EB56FFE}"/>
                </a:ext>
              </a:extLst>
            </p:cNvPr>
            <p:cNvSpPr txBox="1"/>
            <p:nvPr/>
          </p:nvSpPr>
          <p:spPr bwMode="auto">
            <a:xfrm>
              <a:off x="9035676" y="2058580"/>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42</a:t>
              </a:r>
            </a:p>
          </p:txBody>
        </p:sp>
        <p:sp>
          <p:nvSpPr>
            <p:cNvPr id="108" name="TextBox 107">
              <a:extLst>
                <a:ext uri="{FF2B5EF4-FFF2-40B4-BE49-F238E27FC236}">
                  <a16:creationId xmlns:a16="http://schemas.microsoft.com/office/drawing/2014/main" id="{028204DD-E2F0-A7F8-A27A-0A884565451D}"/>
                </a:ext>
              </a:extLst>
            </p:cNvPr>
            <p:cNvSpPr txBox="1"/>
            <p:nvPr/>
          </p:nvSpPr>
          <p:spPr bwMode="auto">
            <a:xfrm>
              <a:off x="8731886" y="2058580"/>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36</a:t>
              </a:r>
            </a:p>
          </p:txBody>
        </p:sp>
        <p:sp>
          <p:nvSpPr>
            <p:cNvPr id="109" name="TextBox 108">
              <a:extLst>
                <a:ext uri="{FF2B5EF4-FFF2-40B4-BE49-F238E27FC236}">
                  <a16:creationId xmlns:a16="http://schemas.microsoft.com/office/drawing/2014/main" id="{C284B717-19C3-6FE6-64E0-A970C4B6E829}"/>
                </a:ext>
              </a:extLst>
            </p:cNvPr>
            <p:cNvSpPr txBox="1"/>
            <p:nvPr/>
          </p:nvSpPr>
          <p:spPr bwMode="auto">
            <a:xfrm>
              <a:off x="9317137" y="2058580"/>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48</a:t>
              </a:r>
            </a:p>
          </p:txBody>
        </p:sp>
        <p:sp>
          <p:nvSpPr>
            <p:cNvPr id="110" name="TextBox 109">
              <a:extLst>
                <a:ext uri="{FF2B5EF4-FFF2-40B4-BE49-F238E27FC236}">
                  <a16:creationId xmlns:a16="http://schemas.microsoft.com/office/drawing/2014/main" id="{D9870325-C584-C0E4-2DBF-B8BDED6293C3}"/>
                </a:ext>
              </a:extLst>
            </p:cNvPr>
            <p:cNvSpPr txBox="1"/>
            <p:nvPr/>
          </p:nvSpPr>
          <p:spPr bwMode="auto">
            <a:xfrm>
              <a:off x="9609134" y="2058580"/>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54</a:t>
              </a:r>
            </a:p>
          </p:txBody>
        </p:sp>
        <p:sp>
          <p:nvSpPr>
            <p:cNvPr id="112" name="TextBox 111">
              <a:extLst>
                <a:ext uri="{FF2B5EF4-FFF2-40B4-BE49-F238E27FC236}">
                  <a16:creationId xmlns:a16="http://schemas.microsoft.com/office/drawing/2014/main" id="{59B3343A-1324-1706-AE22-F085C4A84C8D}"/>
                </a:ext>
              </a:extLst>
            </p:cNvPr>
            <p:cNvSpPr txBox="1"/>
            <p:nvPr/>
          </p:nvSpPr>
          <p:spPr bwMode="auto">
            <a:xfrm>
              <a:off x="9893324" y="2058580"/>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60</a:t>
              </a:r>
            </a:p>
          </p:txBody>
        </p:sp>
      </p:grpSp>
      <p:grpSp>
        <p:nvGrpSpPr>
          <p:cNvPr id="114" name="Group 113">
            <a:extLst>
              <a:ext uri="{FF2B5EF4-FFF2-40B4-BE49-F238E27FC236}">
                <a16:creationId xmlns:a16="http://schemas.microsoft.com/office/drawing/2014/main" id="{DEF44B06-6A29-7FBF-E43D-EF385F0F890D}"/>
              </a:ext>
            </a:extLst>
          </p:cNvPr>
          <p:cNvGrpSpPr/>
          <p:nvPr/>
        </p:nvGrpSpPr>
        <p:grpSpPr>
          <a:xfrm>
            <a:off x="7029815" y="3978765"/>
            <a:ext cx="3206116" cy="276999"/>
            <a:chOff x="7098561" y="2058580"/>
            <a:chExt cx="1817552" cy="276999"/>
          </a:xfrm>
        </p:grpSpPr>
        <p:sp>
          <p:nvSpPr>
            <p:cNvPr id="115" name="TextBox 114">
              <a:extLst>
                <a:ext uri="{FF2B5EF4-FFF2-40B4-BE49-F238E27FC236}">
                  <a16:creationId xmlns:a16="http://schemas.microsoft.com/office/drawing/2014/main" id="{F9ABCB84-F333-2529-D61F-A24B459EE9D8}"/>
                </a:ext>
              </a:extLst>
            </p:cNvPr>
            <p:cNvSpPr txBox="1"/>
            <p:nvPr/>
          </p:nvSpPr>
          <p:spPr bwMode="auto">
            <a:xfrm>
              <a:off x="7098561" y="2058580"/>
              <a:ext cx="1492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p>
          </p:txBody>
        </p:sp>
        <p:sp>
          <p:nvSpPr>
            <p:cNvPr id="116" name="TextBox 115">
              <a:extLst>
                <a:ext uri="{FF2B5EF4-FFF2-40B4-BE49-F238E27FC236}">
                  <a16:creationId xmlns:a16="http://schemas.microsoft.com/office/drawing/2014/main" id="{89A64CE0-83A1-FC4C-9C24-62A0FC4F6DF2}"/>
                </a:ext>
              </a:extLst>
            </p:cNvPr>
            <p:cNvSpPr txBox="1"/>
            <p:nvPr/>
          </p:nvSpPr>
          <p:spPr bwMode="auto">
            <a:xfrm>
              <a:off x="7287571" y="2058580"/>
              <a:ext cx="1520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a:t>
              </a:r>
            </a:p>
          </p:txBody>
        </p:sp>
        <p:sp>
          <p:nvSpPr>
            <p:cNvPr id="117" name="TextBox 116">
              <a:extLst>
                <a:ext uri="{FF2B5EF4-FFF2-40B4-BE49-F238E27FC236}">
                  <a16:creationId xmlns:a16="http://schemas.microsoft.com/office/drawing/2014/main" id="{B72480F7-B431-3ED9-4CB5-04D62CF51C57}"/>
                </a:ext>
              </a:extLst>
            </p:cNvPr>
            <p:cNvSpPr txBox="1"/>
            <p:nvPr/>
          </p:nvSpPr>
          <p:spPr bwMode="auto">
            <a:xfrm>
              <a:off x="7476721" y="2058580"/>
              <a:ext cx="1974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12</a:t>
              </a:r>
            </a:p>
          </p:txBody>
        </p:sp>
        <p:sp>
          <p:nvSpPr>
            <p:cNvPr id="118" name="TextBox 117">
              <a:extLst>
                <a:ext uri="{FF2B5EF4-FFF2-40B4-BE49-F238E27FC236}">
                  <a16:creationId xmlns:a16="http://schemas.microsoft.com/office/drawing/2014/main" id="{361E03A2-FA49-4985-26D5-7E460E4756C2}"/>
                </a:ext>
              </a:extLst>
            </p:cNvPr>
            <p:cNvSpPr txBox="1"/>
            <p:nvPr/>
          </p:nvSpPr>
          <p:spPr bwMode="auto">
            <a:xfrm>
              <a:off x="7683320" y="2058580"/>
              <a:ext cx="1974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18</a:t>
              </a:r>
            </a:p>
          </p:txBody>
        </p:sp>
        <p:sp>
          <p:nvSpPr>
            <p:cNvPr id="119" name="TextBox 118">
              <a:extLst>
                <a:ext uri="{FF2B5EF4-FFF2-40B4-BE49-F238E27FC236}">
                  <a16:creationId xmlns:a16="http://schemas.microsoft.com/office/drawing/2014/main" id="{2415ED5D-FE06-211F-9AF9-ED8F0FAA73BC}"/>
                </a:ext>
              </a:extLst>
            </p:cNvPr>
            <p:cNvSpPr txBox="1"/>
            <p:nvPr/>
          </p:nvSpPr>
          <p:spPr bwMode="auto">
            <a:xfrm>
              <a:off x="7893143" y="2058580"/>
              <a:ext cx="1974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24</a:t>
              </a:r>
            </a:p>
          </p:txBody>
        </p:sp>
        <p:sp>
          <p:nvSpPr>
            <p:cNvPr id="120" name="TextBox 119">
              <a:extLst>
                <a:ext uri="{FF2B5EF4-FFF2-40B4-BE49-F238E27FC236}">
                  <a16:creationId xmlns:a16="http://schemas.microsoft.com/office/drawing/2014/main" id="{A1401D32-6A0D-78BF-21EA-D5702D52346E}"/>
                </a:ext>
              </a:extLst>
            </p:cNvPr>
            <p:cNvSpPr txBox="1"/>
            <p:nvPr/>
          </p:nvSpPr>
          <p:spPr bwMode="auto">
            <a:xfrm>
              <a:off x="8090281" y="2058580"/>
              <a:ext cx="1974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30</a:t>
              </a:r>
            </a:p>
          </p:txBody>
        </p:sp>
        <p:sp>
          <p:nvSpPr>
            <p:cNvPr id="121" name="TextBox 120">
              <a:extLst>
                <a:ext uri="{FF2B5EF4-FFF2-40B4-BE49-F238E27FC236}">
                  <a16:creationId xmlns:a16="http://schemas.microsoft.com/office/drawing/2014/main" id="{69870B86-65CE-5421-CE74-FB1959860237}"/>
                </a:ext>
              </a:extLst>
            </p:cNvPr>
            <p:cNvSpPr txBox="1"/>
            <p:nvPr/>
          </p:nvSpPr>
          <p:spPr bwMode="auto">
            <a:xfrm>
              <a:off x="8305274" y="2058580"/>
              <a:ext cx="1974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36</a:t>
              </a:r>
            </a:p>
          </p:txBody>
        </p:sp>
        <p:sp>
          <p:nvSpPr>
            <p:cNvPr id="122" name="TextBox 121">
              <a:extLst>
                <a:ext uri="{FF2B5EF4-FFF2-40B4-BE49-F238E27FC236}">
                  <a16:creationId xmlns:a16="http://schemas.microsoft.com/office/drawing/2014/main" id="{8F1C030E-BD27-E0F2-8AC4-103B2CDA5F8E}"/>
                </a:ext>
              </a:extLst>
            </p:cNvPr>
            <p:cNvSpPr txBox="1"/>
            <p:nvPr/>
          </p:nvSpPr>
          <p:spPr bwMode="auto">
            <a:xfrm>
              <a:off x="8506867" y="2058580"/>
              <a:ext cx="1974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42</a:t>
              </a:r>
            </a:p>
          </p:txBody>
        </p:sp>
        <p:sp>
          <p:nvSpPr>
            <p:cNvPr id="123" name="TextBox 122">
              <a:extLst>
                <a:ext uri="{FF2B5EF4-FFF2-40B4-BE49-F238E27FC236}">
                  <a16:creationId xmlns:a16="http://schemas.microsoft.com/office/drawing/2014/main" id="{E708DB81-C715-4C62-722C-6BEA8286BAA5}"/>
                </a:ext>
              </a:extLst>
            </p:cNvPr>
            <p:cNvSpPr txBox="1"/>
            <p:nvPr/>
          </p:nvSpPr>
          <p:spPr bwMode="auto">
            <a:xfrm>
              <a:off x="8718694" y="2058580"/>
              <a:ext cx="1974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48</a:t>
              </a:r>
            </a:p>
          </p:txBody>
        </p:sp>
      </p:grpSp>
      <p:grpSp>
        <p:nvGrpSpPr>
          <p:cNvPr id="132" name="Group 131">
            <a:extLst>
              <a:ext uri="{FF2B5EF4-FFF2-40B4-BE49-F238E27FC236}">
                <a16:creationId xmlns:a16="http://schemas.microsoft.com/office/drawing/2014/main" id="{2F2C7818-7FD8-3F46-7CA9-FBA21C076394}"/>
              </a:ext>
            </a:extLst>
          </p:cNvPr>
          <p:cNvGrpSpPr/>
          <p:nvPr/>
        </p:nvGrpSpPr>
        <p:grpSpPr>
          <a:xfrm>
            <a:off x="7018520" y="5858630"/>
            <a:ext cx="2935101" cy="276999"/>
            <a:chOff x="7010026" y="2058580"/>
            <a:chExt cx="2935101" cy="276999"/>
          </a:xfrm>
        </p:grpSpPr>
        <p:sp>
          <p:nvSpPr>
            <p:cNvPr id="133" name="TextBox 132">
              <a:extLst>
                <a:ext uri="{FF2B5EF4-FFF2-40B4-BE49-F238E27FC236}">
                  <a16:creationId xmlns:a16="http://schemas.microsoft.com/office/drawing/2014/main" id="{1036385C-2858-9EA1-1E33-CC3D4D31CB65}"/>
                </a:ext>
              </a:extLst>
            </p:cNvPr>
            <p:cNvSpPr txBox="1"/>
            <p:nvPr/>
          </p:nvSpPr>
          <p:spPr bwMode="auto">
            <a:xfrm>
              <a:off x="7010026" y="2058580"/>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p>
          </p:txBody>
        </p:sp>
        <p:sp>
          <p:nvSpPr>
            <p:cNvPr id="135" name="TextBox 134">
              <a:extLst>
                <a:ext uri="{FF2B5EF4-FFF2-40B4-BE49-F238E27FC236}">
                  <a16:creationId xmlns:a16="http://schemas.microsoft.com/office/drawing/2014/main" id="{9289CE40-2E6B-0159-5AB2-29AF9801BBF0}"/>
                </a:ext>
              </a:extLst>
            </p:cNvPr>
            <p:cNvSpPr txBox="1"/>
            <p:nvPr/>
          </p:nvSpPr>
          <p:spPr bwMode="auto">
            <a:xfrm>
              <a:off x="7280969" y="2058580"/>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a:t>
              </a:r>
            </a:p>
          </p:txBody>
        </p:sp>
        <p:sp>
          <p:nvSpPr>
            <p:cNvPr id="137" name="TextBox 136">
              <a:extLst>
                <a:ext uri="{FF2B5EF4-FFF2-40B4-BE49-F238E27FC236}">
                  <a16:creationId xmlns:a16="http://schemas.microsoft.com/office/drawing/2014/main" id="{BDF9FFE4-A8CE-ADEB-8EDE-7B5A630FB6C5}"/>
                </a:ext>
              </a:extLst>
            </p:cNvPr>
            <p:cNvSpPr txBox="1"/>
            <p:nvPr/>
          </p:nvSpPr>
          <p:spPr bwMode="auto">
            <a:xfrm>
              <a:off x="7507849" y="2058580"/>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12</a:t>
              </a:r>
            </a:p>
          </p:txBody>
        </p:sp>
        <p:sp>
          <p:nvSpPr>
            <p:cNvPr id="139" name="TextBox 138">
              <a:extLst>
                <a:ext uri="{FF2B5EF4-FFF2-40B4-BE49-F238E27FC236}">
                  <a16:creationId xmlns:a16="http://schemas.microsoft.com/office/drawing/2014/main" id="{99ECC00D-86D1-AF9B-7504-229D49480A73}"/>
                </a:ext>
              </a:extLst>
            </p:cNvPr>
            <p:cNvSpPr txBox="1"/>
            <p:nvPr/>
          </p:nvSpPr>
          <p:spPr bwMode="auto">
            <a:xfrm>
              <a:off x="7762980" y="2058580"/>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18</a:t>
              </a:r>
            </a:p>
          </p:txBody>
        </p:sp>
        <p:sp>
          <p:nvSpPr>
            <p:cNvPr id="141" name="TextBox 140">
              <a:extLst>
                <a:ext uri="{FF2B5EF4-FFF2-40B4-BE49-F238E27FC236}">
                  <a16:creationId xmlns:a16="http://schemas.microsoft.com/office/drawing/2014/main" id="{029FBB6F-FB29-5E63-B0AD-8DD17F729F46}"/>
                </a:ext>
              </a:extLst>
            </p:cNvPr>
            <p:cNvSpPr txBox="1"/>
            <p:nvPr/>
          </p:nvSpPr>
          <p:spPr bwMode="auto">
            <a:xfrm>
              <a:off x="8023273" y="2058580"/>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24</a:t>
              </a:r>
            </a:p>
          </p:txBody>
        </p:sp>
        <p:sp>
          <p:nvSpPr>
            <p:cNvPr id="142" name="TextBox 141">
              <a:extLst>
                <a:ext uri="{FF2B5EF4-FFF2-40B4-BE49-F238E27FC236}">
                  <a16:creationId xmlns:a16="http://schemas.microsoft.com/office/drawing/2014/main" id="{31AAEDA4-BBA5-8B79-29DF-2193627CDAE8}"/>
                </a:ext>
              </a:extLst>
            </p:cNvPr>
            <p:cNvSpPr txBox="1"/>
            <p:nvPr/>
          </p:nvSpPr>
          <p:spPr bwMode="auto">
            <a:xfrm>
              <a:off x="9603367" y="2058580"/>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60</a:t>
              </a:r>
            </a:p>
          </p:txBody>
        </p:sp>
        <p:sp>
          <p:nvSpPr>
            <p:cNvPr id="143" name="TextBox 142">
              <a:extLst>
                <a:ext uri="{FF2B5EF4-FFF2-40B4-BE49-F238E27FC236}">
                  <a16:creationId xmlns:a16="http://schemas.microsoft.com/office/drawing/2014/main" id="{33C5C49F-2929-B3B1-4523-95EEC6745B12}"/>
                </a:ext>
              </a:extLst>
            </p:cNvPr>
            <p:cNvSpPr txBox="1"/>
            <p:nvPr/>
          </p:nvSpPr>
          <p:spPr bwMode="auto">
            <a:xfrm>
              <a:off x="8286614" y="2058580"/>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30</a:t>
              </a:r>
            </a:p>
          </p:txBody>
        </p:sp>
        <p:sp>
          <p:nvSpPr>
            <p:cNvPr id="144" name="TextBox 143">
              <a:extLst>
                <a:ext uri="{FF2B5EF4-FFF2-40B4-BE49-F238E27FC236}">
                  <a16:creationId xmlns:a16="http://schemas.microsoft.com/office/drawing/2014/main" id="{42A0708B-9339-88F4-7F2A-09DD1C361F77}"/>
                </a:ext>
              </a:extLst>
            </p:cNvPr>
            <p:cNvSpPr txBox="1"/>
            <p:nvPr/>
          </p:nvSpPr>
          <p:spPr bwMode="auto">
            <a:xfrm>
              <a:off x="9080483" y="2058580"/>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48</a:t>
              </a:r>
            </a:p>
          </p:txBody>
        </p:sp>
        <p:sp>
          <p:nvSpPr>
            <p:cNvPr id="145" name="TextBox 144">
              <a:extLst>
                <a:ext uri="{FF2B5EF4-FFF2-40B4-BE49-F238E27FC236}">
                  <a16:creationId xmlns:a16="http://schemas.microsoft.com/office/drawing/2014/main" id="{04BD2CCC-DB37-76E6-7ACA-D806294AD8F0}"/>
                </a:ext>
              </a:extLst>
            </p:cNvPr>
            <p:cNvSpPr txBox="1"/>
            <p:nvPr/>
          </p:nvSpPr>
          <p:spPr bwMode="auto">
            <a:xfrm>
              <a:off x="8554811" y="2058580"/>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36</a:t>
              </a:r>
            </a:p>
          </p:txBody>
        </p:sp>
        <p:sp>
          <p:nvSpPr>
            <p:cNvPr id="146" name="TextBox 145">
              <a:extLst>
                <a:ext uri="{FF2B5EF4-FFF2-40B4-BE49-F238E27FC236}">
                  <a16:creationId xmlns:a16="http://schemas.microsoft.com/office/drawing/2014/main" id="{C89728E6-582D-6CF1-D158-0EBFD6D38DF1}"/>
                </a:ext>
              </a:extLst>
            </p:cNvPr>
            <p:cNvSpPr txBox="1"/>
            <p:nvPr/>
          </p:nvSpPr>
          <p:spPr bwMode="auto">
            <a:xfrm>
              <a:off x="9347756" y="2058580"/>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54</a:t>
              </a:r>
            </a:p>
          </p:txBody>
        </p:sp>
        <p:sp>
          <p:nvSpPr>
            <p:cNvPr id="147" name="TextBox 146">
              <a:extLst>
                <a:ext uri="{FF2B5EF4-FFF2-40B4-BE49-F238E27FC236}">
                  <a16:creationId xmlns:a16="http://schemas.microsoft.com/office/drawing/2014/main" id="{01EB26BD-33BA-0FC4-8341-02A0E14DE744}"/>
                </a:ext>
              </a:extLst>
            </p:cNvPr>
            <p:cNvSpPr txBox="1"/>
            <p:nvPr/>
          </p:nvSpPr>
          <p:spPr bwMode="auto">
            <a:xfrm>
              <a:off x="8827736" y="2058580"/>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42</a:t>
              </a:r>
            </a:p>
          </p:txBody>
        </p:sp>
      </p:grpSp>
      <p:sp>
        <p:nvSpPr>
          <p:cNvPr id="148" name="TextBox 147">
            <a:extLst>
              <a:ext uri="{FF2B5EF4-FFF2-40B4-BE49-F238E27FC236}">
                <a16:creationId xmlns:a16="http://schemas.microsoft.com/office/drawing/2014/main" id="{89792513-0C4F-A49F-D63A-F97C2BEAF455}"/>
              </a:ext>
            </a:extLst>
          </p:cNvPr>
          <p:cNvSpPr txBox="1"/>
          <p:nvPr/>
        </p:nvSpPr>
        <p:spPr bwMode="auto">
          <a:xfrm>
            <a:off x="9857909" y="5858630"/>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66</a:t>
            </a:r>
          </a:p>
        </p:txBody>
      </p:sp>
      <p:grpSp>
        <p:nvGrpSpPr>
          <p:cNvPr id="167" name="Group 166">
            <a:extLst>
              <a:ext uri="{FF2B5EF4-FFF2-40B4-BE49-F238E27FC236}">
                <a16:creationId xmlns:a16="http://schemas.microsoft.com/office/drawing/2014/main" id="{ABCCB2E7-1266-45A3-B82F-A7F37241BF6B}"/>
              </a:ext>
            </a:extLst>
          </p:cNvPr>
          <p:cNvGrpSpPr/>
          <p:nvPr/>
        </p:nvGrpSpPr>
        <p:grpSpPr>
          <a:xfrm>
            <a:off x="7159697" y="2087441"/>
            <a:ext cx="2911475" cy="39054"/>
            <a:chOff x="7146997" y="2087441"/>
            <a:chExt cx="2911475" cy="39054"/>
          </a:xfrm>
        </p:grpSpPr>
        <p:cxnSp>
          <p:nvCxnSpPr>
            <p:cNvPr id="150" name="Straight Connector 149">
              <a:extLst>
                <a:ext uri="{FF2B5EF4-FFF2-40B4-BE49-F238E27FC236}">
                  <a16:creationId xmlns:a16="http://schemas.microsoft.com/office/drawing/2014/main" id="{E7C329E7-0CB5-D0E4-EFC4-F50CE73F0C6A}"/>
                </a:ext>
              </a:extLst>
            </p:cNvPr>
            <p:cNvCxnSpPr>
              <a:cxnSpLocks/>
            </p:cNvCxnSpPr>
            <p:nvPr/>
          </p:nvCxnSpPr>
          <p:spPr bwMode="auto">
            <a:xfrm>
              <a:off x="7146997"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90BB891A-302B-C4A7-CA52-25DC29B7AF69}"/>
                </a:ext>
              </a:extLst>
            </p:cNvPr>
            <p:cNvCxnSpPr>
              <a:cxnSpLocks/>
            </p:cNvCxnSpPr>
            <p:nvPr/>
          </p:nvCxnSpPr>
          <p:spPr bwMode="auto">
            <a:xfrm>
              <a:off x="8603083"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2F840104-284E-9108-B8B3-9C50CA21A175}"/>
                </a:ext>
              </a:extLst>
            </p:cNvPr>
            <p:cNvCxnSpPr>
              <a:cxnSpLocks/>
            </p:cNvCxnSpPr>
            <p:nvPr/>
          </p:nvCxnSpPr>
          <p:spPr bwMode="auto">
            <a:xfrm>
              <a:off x="7430247"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AEF1FDC6-905F-5B06-8AB3-FEA6F28F9B0B}"/>
                </a:ext>
              </a:extLst>
            </p:cNvPr>
            <p:cNvCxnSpPr>
              <a:cxnSpLocks/>
            </p:cNvCxnSpPr>
            <p:nvPr/>
          </p:nvCxnSpPr>
          <p:spPr bwMode="auto">
            <a:xfrm>
              <a:off x="8016918"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BE264756-3BCD-1D5D-A94C-6EBFD641289B}"/>
                </a:ext>
              </a:extLst>
            </p:cNvPr>
            <p:cNvCxnSpPr>
              <a:cxnSpLocks/>
            </p:cNvCxnSpPr>
            <p:nvPr/>
          </p:nvCxnSpPr>
          <p:spPr bwMode="auto">
            <a:xfrm>
              <a:off x="8310254"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9C049B4A-F667-EE08-B8C5-5D6EDA5CB223}"/>
                </a:ext>
              </a:extLst>
            </p:cNvPr>
            <p:cNvCxnSpPr>
              <a:cxnSpLocks/>
            </p:cNvCxnSpPr>
            <p:nvPr/>
          </p:nvCxnSpPr>
          <p:spPr bwMode="auto">
            <a:xfrm>
              <a:off x="9192339"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A998538D-7B47-130F-4290-0295C82710A5}"/>
                </a:ext>
              </a:extLst>
            </p:cNvPr>
            <p:cNvCxnSpPr>
              <a:cxnSpLocks/>
            </p:cNvCxnSpPr>
            <p:nvPr/>
          </p:nvCxnSpPr>
          <p:spPr bwMode="auto">
            <a:xfrm>
              <a:off x="8893569"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3AF796FB-2293-408C-D417-4B0B0AEFB74F}"/>
                </a:ext>
              </a:extLst>
            </p:cNvPr>
            <p:cNvCxnSpPr>
              <a:cxnSpLocks/>
            </p:cNvCxnSpPr>
            <p:nvPr/>
          </p:nvCxnSpPr>
          <p:spPr bwMode="auto">
            <a:xfrm>
              <a:off x="9489034"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FAC39A26-AD7F-19A6-CD31-E491CD0BC2E3}"/>
                </a:ext>
              </a:extLst>
            </p:cNvPr>
            <p:cNvCxnSpPr>
              <a:cxnSpLocks/>
            </p:cNvCxnSpPr>
            <p:nvPr/>
          </p:nvCxnSpPr>
          <p:spPr bwMode="auto">
            <a:xfrm>
              <a:off x="9781940"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776B1787-7F9D-B7FB-10F1-6BAD7B526FAA}"/>
                </a:ext>
              </a:extLst>
            </p:cNvPr>
            <p:cNvCxnSpPr>
              <a:cxnSpLocks/>
            </p:cNvCxnSpPr>
            <p:nvPr/>
          </p:nvCxnSpPr>
          <p:spPr bwMode="auto">
            <a:xfrm>
              <a:off x="10058472"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60E2D5A1-3584-DBC1-45FE-879B42A9516C}"/>
                </a:ext>
              </a:extLst>
            </p:cNvPr>
            <p:cNvCxnSpPr>
              <a:cxnSpLocks/>
            </p:cNvCxnSpPr>
            <p:nvPr/>
          </p:nvCxnSpPr>
          <p:spPr bwMode="auto">
            <a:xfrm>
              <a:off x="7720223" y="2087441"/>
              <a:ext cx="0" cy="39054"/>
            </a:xfrm>
            <a:prstGeom prst="line">
              <a:avLst/>
            </a:prstGeom>
            <a:noFill/>
            <a:ln w="28575" cap="flat" cmpd="sng" algn="ctr">
              <a:solidFill>
                <a:schemeClr val="bg1"/>
              </a:solidFill>
              <a:prstDash val="solid"/>
              <a:round/>
              <a:headEnd type="none" w="med" len="med"/>
              <a:tailEnd type="none" w="med" len="med"/>
            </a:ln>
            <a:effectLst/>
          </p:spPr>
        </p:cxnSp>
      </p:grpSp>
      <p:grpSp>
        <p:nvGrpSpPr>
          <p:cNvPr id="168" name="Group 167">
            <a:extLst>
              <a:ext uri="{FF2B5EF4-FFF2-40B4-BE49-F238E27FC236}">
                <a16:creationId xmlns:a16="http://schemas.microsoft.com/office/drawing/2014/main" id="{6E78D270-4F81-C93A-C14F-F79B2A94364A}"/>
              </a:ext>
            </a:extLst>
          </p:cNvPr>
          <p:cNvGrpSpPr/>
          <p:nvPr/>
        </p:nvGrpSpPr>
        <p:grpSpPr>
          <a:xfrm>
            <a:off x="7159474" y="3972419"/>
            <a:ext cx="2892287" cy="45719"/>
            <a:chOff x="7146997" y="2087441"/>
            <a:chExt cx="1644053" cy="39054"/>
          </a:xfrm>
        </p:grpSpPr>
        <p:cxnSp>
          <p:nvCxnSpPr>
            <p:cNvPr id="169" name="Straight Connector 168">
              <a:extLst>
                <a:ext uri="{FF2B5EF4-FFF2-40B4-BE49-F238E27FC236}">
                  <a16:creationId xmlns:a16="http://schemas.microsoft.com/office/drawing/2014/main" id="{29BE1BCE-DE36-B67B-8EBB-16298F5C4660}"/>
                </a:ext>
              </a:extLst>
            </p:cNvPr>
            <p:cNvCxnSpPr>
              <a:cxnSpLocks/>
            </p:cNvCxnSpPr>
            <p:nvPr/>
          </p:nvCxnSpPr>
          <p:spPr bwMode="auto">
            <a:xfrm>
              <a:off x="7146997"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19E77FF7-7090-54BA-BFE2-8D3842892F58}"/>
                </a:ext>
              </a:extLst>
            </p:cNvPr>
            <p:cNvCxnSpPr>
              <a:cxnSpLocks/>
            </p:cNvCxnSpPr>
            <p:nvPr/>
          </p:nvCxnSpPr>
          <p:spPr bwMode="auto">
            <a:xfrm>
              <a:off x="7344839"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95F100C6-AE86-4B63-7138-C4BE3DF7B892}"/>
                </a:ext>
              </a:extLst>
            </p:cNvPr>
            <p:cNvCxnSpPr>
              <a:cxnSpLocks/>
            </p:cNvCxnSpPr>
            <p:nvPr/>
          </p:nvCxnSpPr>
          <p:spPr bwMode="auto">
            <a:xfrm>
              <a:off x="7555381"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D6F01BA3-1DCE-EA9E-AC44-013C771179B8}"/>
                </a:ext>
              </a:extLst>
            </p:cNvPr>
            <p:cNvCxnSpPr>
              <a:cxnSpLocks/>
            </p:cNvCxnSpPr>
            <p:nvPr/>
          </p:nvCxnSpPr>
          <p:spPr bwMode="auto">
            <a:xfrm>
              <a:off x="7762748"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A4423088-141B-4F13-CABA-1949477C0FAA}"/>
                </a:ext>
              </a:extLst>
            </p:cNvPr>
            <p:cNvCxnSpPr>
              <a:cxnSpLocks/>
            </p:cNvCxnSpPr>
            <p:nvPr/>
          </p:nvCxnSpPr>
          <p:spPr bwMode="auto">
            <a:xfrm>
              <a:off x="8171766"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E986644C-F3A3-8CEF-8306-3B92C2DD5E37}"/>
                </a:ext>
              </a:extLst>
            </p:cNvPr>
            <p:cNvCxnSpPr>
              <a:cxnSpLocks/>
            </p:cNvCxnSpPr>
            <p:nvPr/>
          </p:nvCxnSpPr>
          <p:spPr bwMode="auto">
            <a:xfrm>
              <a:off x="8375179"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2AB85AAB-0634-7A9F-8046-AC1C548D9D76}"/>
                </a:ext>
              </a:extLst>
            </p:cNvPr>
            <p:cNvCxnSpPr>
              <a:cxnSpLocks/>
            </p:cNvCxnSpPr>
            <p:nvPr/>
          </p:nvCxnSpPr>
          <p:spPr bwMode="auto">
            <a:xfrm>
              <a:off x="8580989"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C47927E0-A184-F609-AAE7-FAC1FE4E34BC}"/>
                </a:ext>
              </a:extLst>
            </p:cNvPr>
            <p:cNvCxnSpPr>
              <a:cxnSpLocks/>
            </p:cNvCxnSpPr>
            <p:nvPr/>
          </p:nvCxnSpPr>
          <p:spPr bwMode="auto">
            <a:xfrm>
              <a:off x="8791050"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9369DCE6-48C4-6F76-092F-4343FB0DB7CD}"/>
                </a:ext>
              </a:extLst>
            </p:cNvPr>
            <p:cNvCxnSpPr>
              <a:cxnSpLocks/>
            </p:cNvCxnSpPr>
            <p:nvPr/>
          </p:nvCxnSpPr>
          <p:spPr bwMode="auto">
            <a:xfrm>
              <a:off x="7969336" y="2087441"/>
              <a:ext cx="0" cy="39054"/>
            </a:xfrm>
            <a:prstGeom prst="line">
              <a:avLst/>
            </a:prstGeom>
            <a:noFill/>
            <a:ln w="28575" cap="flat" cmpd="sng" algn="ctr">
              <a:solidFill>
                <a:schemeClr val="bg1"/>
              </a:solidFill>
              <a:prstDash val="solid"/>
              <a:round/>
              <a:headEnd type="none" w="med" len="med"/>
              <a:tailEnd type="none" w="med" len="med"/>
            </a:ln>
            <a:effectLst/>
          </p:spPr>
        </p:cxnSp>
      </p:grpSp>
      <p:grpSp>
        <p:nvGrpSpPr>
          <p:cNvPr id="186" name="Group 185">
            <a:extLst>
              <a:ext uri="{FF2B5EF4-FFF2-40B4-BE49-F238E27FC236}">
                <a16:creationId xmlns:a16="http://schemas.microsoft.com/office/drawing/2014/main" id="{AC14944C-5930-A15B-2772-854FDC3A0D41}"/>
              </a:ext>
            </a:extLst>
          </p:cNvPr>
          <p:cNvGrpSpPr/>
          <p:nvPr/>
        </p:nvGrpSpPr>
        <p:grpSpPr>
          <a:xfrm>
            <a:off x="7160797" y="5855333"/>
            <a:ext cx="2879725" cy="39054"/>
            <a:chOff x="7146997" y="2087441"/>
            <a:chExt cx="2879725" cy="39054"/>
          </a:xfrm>
        </p:grpSpPr>
        <p:cxnSp>
          <p:nvCxnSpPr>
            <p:cNvPr id="187" name="Straight Connector 186">
              <a:extLst>
                <a:ext uri="{FF2B5EF4-FFF2-40B4-BE49-F238E27FC236}">
                  <a16:creationId xmlns:a16="http://schemas.microsoft.com/office/drawing/2014/main" id="{E45CAEE5-1F3A-D65B-28B1-9464191EFBF0}"/>
                </a:ext>
              </a:extLst>
            </p:cNvPr>
            <p:cNvCxnSpPr>
              <a:cxnSpLocks/>
            </p:cNvCxnSpPr>
            <p:nvPr/>
          </p:nvCxnSpPr>
          <p:spPr bwMode="auto">
            <a:xfrm>
              <a:off x="7146997"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BCF6BAC4-DDCB-2385-B034-E81B6291DA87}"/>
                </a:ext>
              </a:extLst>
            </p:cNvPr>
            <p:cNvCxnSpPr>
              <a:cxnSpLocks/>
            </p:cNvCxnSpPr>
            <p:nvPr/>
          </p:nvCxnSpPr>
          <p:spPr bwMode="auto">
            <a:xfrm>
              <a:off x="7389289"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B4E826FC-E147-83B3-BBE7-127B9A6BAE83}"/>
                </a:ext>
              </a:extLst>
            </p:cNvPr>
            <p:cNvCxnSpPr>
              <a:cxnSpLocks/>
            </p:cNvCxnSpPr>
            <p:nvPr/>
          </p:nvCxnSpPr>
          <p:spPr bwMode="auto">
            <a:xfrm>
              <a:off x="7656981"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F05CD7C0-6E8D-E90C-54BA-5D43F69FD472}"/>
                </a:ext>
              </a:extLst>
            </p:cNvPr>
            <p:cNvCxnSpPr>
              <a:cxnSpLocks/>
            </p:cNvCxnSpPr>
            <p:nvPr/>
          </p:nvCxnSpPr>
          <p:spPr bwMode="auto">
            <a:xfrm>
              <a:off x="7918323"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DED1AB88-919C-01E9-BF76-B1CD59867F6A}"/>
                </a:ext>
              </a:extLst>
            </p:cNvPr>
            <p:cNvCxnSpPr>
              <a:cxnSpLocks/>
            </p:cNvCxnSpPr>
            <p:nvPr/>
          </p:nvCxnSpPr>
          <p:spPr bwMode="auto">
            <a:xfrm>
              <a:off x="8181649"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6CCA3D5B-A27C-2D05-A5E7-179B095D7436}"/>
                </a:ext>
              </a:extLst>
            </p:cNvPr>
            <p:cNvCxnSpPr>
              <a:cxnSpLocks/>
            </p:cNvCxnSpPr>
            <p:nvPr/>
          </p:nvCxnSpPr>
          <p:spPr bwMode="auto">
            <a:xfrm>
              <a:off x="8446166"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D979FD88-9499-6625-A10B-1E2C8820A823}"/>
                </a:ext>
              </a:extLst>
            </p:cNvPr>
            <p:cNvCxnSpPr>
              <a:cxnSpLocks/>
            </p:cNvCxnSpPr>
            <p:nvPr/>
          </p:nvCxnSpPr>
          <p:spPr bwMode="auto">
            <a:xfrm>
              <a:off x="8713858"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EEA990FF-F6FB-02F9-8A42-4B03E9E91B7C}"/>
                </a:ext>
              </a:extLst>
            </p:cNvPr>
            <p:cNvCxnSpPr>
              <a:cxnSpLocks/>
            </p:cNvCxnSpPr>
            <p:nvPr/>
          </p:nvCxnSpPr>
          <p:spPr bwMode="auto">
            <a:xfrm>
              <a:off x="8982542"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id="{5DCA6549-D4FA-DF8A-95AA-DD8696E7EAAF}"/>
                </a:ext>
              </a:extLst>
            </p:cNvPr>
            <p:cNvCxnSpPr>
              <a:cxnSpLocks/>
            </p:cNvCxnSpPr>
            <p:nvPr/>
          </p:nvCxnSpPr>
          <p:spPr bwMode="auto">
            <a:xfrm>
              <a:off x="9244876"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C1548FE6-9021-050D-F384-7BDB51038594}"/>
                </a:ext>
              </a:extLst>
            </p:cNvPr>
            <p:cNvCxnSpPr>
              <a:cxnSpLocks/>
            </p:cNvCxnSpPr>
            <p:nvPr/>
          </p:nvCxnSpPr>
          <p:spPr bwMode="auto">
            <a:xfrm>
              <a:off x="9509393"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95A4FD5F-17B6-D67D-4656-998AF525A078}"/>
                </a:ext>
              </a:extLst>
            </p:cNvPr>
            <p:cNvCxnSpPr>
              <a:cxnSpLocks/>
            </p:cNvCxnSpPr>
            <p:nvPr/>
          </p:nvCxnSpPr>
          <p:spPr bwMode="auto">
            <a:xfrm>
              <a:off x="9754860" y="2087441"/>
              <a:ext cx="0" cy="39054"/>
            </a:xfrm>
            <a:prstGeom prst="line">
              <a:avLst/>
            </a:prstGeom>
            <a:noFill/>
            <a:ln w="28575" cap="flat" cmpd="sng" algn="ctr">
              <a:solidFill>
                <a:schemeClr val="bg1"/>
              </a:soli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id="{46166654-4799-E9A4-AAEA-A3CB4111532A}"/>
                </a:ext>
              </a:extLst>
            </p:cNvPr>
            <p:cNvCxnSpPr>
              <a:cxnSpLocks/>
            </p:cNvCxnSpPr>
            <p:nvPr/>
          </p:nvCxnSpPr>
          <p:spPr bwMode="auto">
            <a:xfrm>
              <a:off x="10026722" y="2087441"/>
              <a:ext cx="0" cy="39054"/>
            </a:xfrm>
            <a:prstGeom prst="line">
              <a:avLst/>
            </a:prstGeom>
            <a:noFill/>
            <a:ln w="28575" cap="flat" cmpd="sng" algn="ctr">
              <a:solidFill>
                <a:schemeClr val="bg1"/>
              </a:solidFill>
              <a:prstDash val="solid"/>
              <a:round/>
              <a:headEnd type="none" w="med" len="med"/>
              <a:tailEnd type="none" w="med" len="med"/>
            </a:ln>
            <a:effectLst/>
          </p:spPr>
        </p:cxnSp>
      </p:grpSp>
      <p:grpSp>
        <p:nvGrpSpPr>
          <p:cNvPr id="55" name="Group 54">
            <a:extLst>
              <a:ext uri="{FF2B5EF4-FFF2-40B4-BE49-F238E27FC236}">
                <a16:creationId xmlns:a16="http://schemas.microsoft.com/office/drawing/2014/main" id="{1A6BFEF5-8D6F-5346-9E39-E9A35D3C7C45}"/>
              </a:ext>
            </a:extLst>
          </p:cNvPr>
          <p:cNvGrpSpPr/>
          <p:nvPr/>
        </p:nvGrpSpPr>
        <p:grpSpPr>
          <a:xfrm>
            <a:off x="6727635" y="439263"/>
            <a:ext cx="458780" cy="1793698"/>
            <a:chOff x="6753561" y="4200734"/>
            <a:chExt cx="458780" cy="1793698"/>
          </a:xfrm>
        </p:grpSpPr>
        <p:sp>
          <p:nvSpPr>
            <p:cNvPr id="56" name="TextBox 55">
              <a:extLst>
                <a:ext uri="{FF2B5EF4-FFF2-40B4-BE49-F238E27FC236}">
                  <a16:creationId xmlns:a16="http://schemas.microsoft.com/office/drawing/2014/main" id="{6D8FF0F1-F374-5AB7-A622-6A6A40025388}"/>
                </a:ext>
              </a:extLst>
            </p:cNvPr>
            <p:cNvSpPr txBox="1"/>
            <p:nvPr/>
          </p:nvSpPr>
          <p:spPr bwMode="auto">
            <a:xfrm>
              <a:off x="6753561" y="4200734"/>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100</a:t>
              </a:r>
            </a:p>
          </p:txBody>
        </p:sp>
        <p:sp>
          <p:nvSpPr>
            <p:cNvPr id="57" name="TextBox 56">
              <a:extLst>
                <a:ext uri="{FF2B5EF4-FFF2-40B4-BE49-F238E27FC236}">
                  <a16:creationId xmlns:a16="http://schemas.microsoft.com/office/drawing/2014/main" id="{04B4D4E3-E287-42F7-6B5D-D22101BE20A0}"/>
                </a:ext>
              </a:extLst>
            </p:cNvPr>
            <p:cNvSpPr txBox="1"/>
            <p:nvPr/>
          </p:nvSpPr>
          <p:spPr bwMode="auto">
            <a:xfrm>
              <a:off x="6841943" y="4499238"/>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80</a:t>
              </a:r>
            </a:p>
          </p:txBody>
        </p:sp>
        <p:sp>
          <p:nvSpPr>
            <p:cNvPr id="58" name="TextBox 57">
              <a:extLst>
                <a:ext uri="{FF2B5EF4-FFF2-40B4-BE49-F238E27FC236}">
                  <a16:creationId xmlns:a16="http://schemas.microsoft.com/office/drawing/2014/main" id="{3B1F6319-BAD2-0096-716B-AD86A3CEDBFF}"/>
                </a:ext>
              </a:extLst>
            </p:cNvPr>
            <p:cNvSpPr txBox="1"/>
            <p:nvPr/>
          </p:nvSpPr>
          <p:spPr bwMode="auto">
            <a:xfrm>
              <a:off x="6844415" y="4791143"/>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60</a:t>
              </a:r>
            </a:p>
          </p:txBody>
        </p:sp>
        <p:sp>
          <p:nvSpPr>
            <p:cNvPr id="59" name="TextBox 58">
              <a:extLst>
                <a:ext uri="{FF2B5EF4-FFF2-40B4-BE49-F238E27FC236}">
                  <a16:creationId xmlns:a16="http://schemas.microsoft.com/office/drawing/2014/main" id="{EA84F3DD-71AC-29A6-F462-F08394BCA7BB}"/>
                </a:ext>
              </a:extLst>
            </p:cNvPr>
            <p:cNvSpPr txBox="1"/>
            <p:nvPr/>
          </p:nvSpPr>
          <p:spPr bwMode="auto">
            <a:xfrm>
              <a:off x="6841425" y="5089647"/>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40</a:t>
              </a:r>
            </a:p>
          </p:txBody>
        </p:sp>
        <p:sp>
          <p:nvSpPr>
            <p:cNvPr id="60" name="TextBox 59">
              <a:extLst>
                <a:ext uri="{FF2B5EF4-FFF2-40B4-BE49-F238E27FC236}">
                  <a16:creationId xmlns:a16="http://schemas.microsoft.com/office/drawing/2014/main" id="{46A92714-4183-EE8C-E52F-3B9763BBE829}"/>
                </a:ext>
              </a:extLst>
            </p:cNvPr>
            <p:cNvSpPr txBox="1"/>
            <p:nvPr/>
          </p:nvSpPr>
          <p:spPr bwMode="auto">
            <a:xfrm>
              <a:off x="6841166" y="5388151"/>
              <a:ext cx="3674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20</a:t>
              </a:r>
            </a:p>
          </p:txBody>
        </p:sp>
        <p:sp>
          <p:nvSpPr>
            <p:cNvPr id="61" name="TextBox 60">
              <a:extLst>
                <a:ext uri="{FF2B5EF4-FFF2-40B4-BE49-F238E27FC236}">
                  <a16:creationId xmlns:a16="http://schemas.microsoft.com/office/drawing/2014/main" id="{A86CBE85-17FA-FDC5-3FCA-58560D2A24AA}"/>
                </a:ext>
              </a:extLst>
            </p:cNvPr>
            <p:cNvSpPr txBox="1"/>
            <p:nvPr/>
          </p:nvSpPr>
          <p:spPr bwMode="auto">
            <a:xfrm>
              <a:off x="6929547" y="5686655"/>
              <a:ext cx="2760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0</a:t>
              </a:r>
            </a:p>
          </p:txBody>
        </p:sp>
      </p:grpSp>
      <p:sp>
        <p:nvSpPr>
          <p:cNvPr id="14" name="Freeform: Shape 13">
            <a:extLst>
              <a:ext uri="{FF2B5EF4-FFF2-40B4-BE49-F238E27FC236}">
                <a16:creationId xmlns:a16="http://schemas.microsoft.com/office/drawing/2014/main" id="{4767FA33-5EA8-DBD6-43C8-61CC86FB9831}"/>
              </a:ext>
            </a:extLst>
          </p:cNvPr>
          <p:cNvSpPr/>
          <p:nvPr/>
        </p:nvSpPr>
        <p:spPr bwMode="auto">
          <a:xfrm>
            <a:off x="7160342" y="2494935"/>
            <a:ext cx="2834148" cy="764459"/>
          </a:xfrm>
          <a:custGeom>
            <a:avLst/>
            <a:gdLst>
              <a:gd name="connsiteX0" fmla="*/ 0 w 2834148"/>
              <a:gd name="connsiteY0" fmla="*/ 0 h 764459"/>
              <a:gd name="connsiteX1" fmla="*/ 49161 w 2834148"/>
              <a:gd name="connsiteY1" fmla="*/ 0 h 764459"/>
              <a:gd name="connsiteX2" fmla="*/ 49161 w 2834148"/>
              <a:gd name="connsiteY2" fmla="*/ 17207 h 764459"/>
              <a:gd name="connsiteX3" fmla="*/ 140110 w 2834148"/>
              <a:gd name="connsiteY3" fmla="*/ 17207 h 764459"/>
              <a:gd name="connsiteX4" fmla="*/ 140110 w 2834148"/>
              <a:gd name="connsiteY4" fmla="*/ 29497 h 764459"/>
              <a:gd name="connsiteX5" fmla="*/ 169606 w 2834148"/>
              <a:gd name="connsiteY5" fmla="*/ 29497 h 764459"/>
              <a:gd name="connsiteX6" fmla="*/ 169606 w 2834148"/>
              <a:gd name="connsiteY6" fmla="*/ 61452 h 764459"/>
              <a:gd name="connsiteX7" fmla="*/ 176981 w 2834148"/>
              <a:gd name="connsiteY7" fmla="*/ 61452 h 764459"/>
              <a:gd name="connsiteX8" fmla="*/ 176981 w 2834148"/>
              <a:gd name="connsiteY8" fmla="*/ 88491 h 764459"/>
              <a:gd name="connsiteX9" fmla="*/ 206477 w 2834148"/>
              <a:gd name="connsiteY9" fmla="*/ 88491 h 764459"/>
              <a:gd name="connsiteX10" fmla="*/ 206477 w 2834148"/>
              <a:gd name="connsiteY10" fmla="*/ 149942 h 764459"/>
              <a:gd name="connsiteX11" fmla="*/ 255639 w 2834148"/>
              <a:gd name="connsiteY11" fmla="*/ 149942 h 764459"/>
              <a:gd name="connsiteX12" fmla="*/ 255639 w 2834148"/>
              <a:gd name="connsiteY12" fmla="*/ 176981 h 764459"/>
              <a:gd name="connsiteX13" fmla="*/ 302342 w 2834148"/>
              <a:gd name="connsiteY13" fmla="*/ 176981 h 764459"/>
              <a:gd name="connsiteX14" fmla="*/ 302342 w 2834148"/>
              <a:gd name="connsiteY14" fmla="*/ 191730 h 764459"/>
              <a:gd name="connsiteX15" fmla="*/ 326923 w 2834148"/>
              <a:gd name="connsiteY15" fmla="*/ 191730 h 764459"/>
              <a:gd name="connsiteX16" fmla="*/ 326923 w 2834148"/>
              <a:gd name="connsiteY16" fmla="*/ 201562 h 764459"/>
              <a:gd name="connsiteX17" fmla="*/ 363793 w 2834148"/>
              <a:gd name="connsiteY17" fmla="*/ 201562 h 764459"/>
              <a:gd name="connsiteX18" fmla="*/ 363793 w 2834148"/>
              <a:gd name="connsiteY18" fmla="*/ 223684 h 764459"/>
              <a:gd name="connsiteX19" fmla="*/ 390832 w 2834148"/>
              <a:gd name="connsiteY19" fmla="*/ 223684 h 764459"/>
              <a:gd name="connsiteX20" fmla="*/ 390832 w 2834148"/>
              <a:gd name="connsiteY20" fmla="*/ 233517 h 764459"/>
              <a:gd name="connsiteX21" fmla="*/ 464574 w 2834148"/>
              <a:gd name="connsiteY21" fmla="*/ 233517 h 764459"/>
              <a:gd name="connsiteX22" fmla="*/ 464574 w 2834148"/>
              <a:gd name="connsiteY22" fmla="*/ 258097 h 764459"/>
              <a:gd name="connsiteX23" fmla="*/ 496529 w 2834148"/>
              <a:gd name="connsiteY23" fmla="*/ 258097 h 764459"/>
              <a:gd name="connsiteX24" fmla="*/ 496529 w 2834148"/>
              <a:gd name="connsiteY24" fmla="*/ 280220 h 764459"/>
              <a:gd name="connsiteX25" fmla="*/ 538316 w 2834148"/>
              <a:gd name="connsiteY25" fmla="*/ 280220 h 764459"/>
              <a:gd name="connsiteX26" fmla="*/ 538316 w 2834148"/>
              <a:gd name="connsiteY26" fmla="*/ 299884 h 764459"/>
              <a:gd name="connsiteX27" fmla="*/ 594852 w 2834148"/>
              <a:gd name="connsiteY27" fmla="*/ 299884 h 764459"/>
              <a:gd name="connsiteX28" fmla="*/ 594852 w 2834148"/>
              <a:gd name="connsiteY28" fmla="*/ 319549 h 764459"/>
              <a:gd name="connsiteX29" fmla="*/ 629264 w 2834148"/>
              <a:gd name="connsiteY29" fmla="*/ 319549 h 764459"/>
              <a:gd name="connsiteX30" fmla="*/ 629264 w 2834148"/>
              <a:gd name="connsiteY30" fmla="*/ 344130 h 764459"/>
              <a:gd name="connsiteX31" fmla="*/ 656303 w 2834148"/>
              <a:gd name="connsiteY31" fmla="*/ 344130 h 764459"/>
              <a:gd name="connsiteX32" fmla="*/ 656303 w 2834148"/>
              <a:gd name="connsiteY32" fmla="*/ 366252 h 764459"/>
              <a:gd name="connsiteX33" fmla="*/ 703006 w 2834148"/>
              <a:gd name="connsiteY33" fmla="*/ 366252 h 764459"/>
              <a:gd name="connsiteX34" fmla="*/ 703006 w 2834148"/>
              <a:gd name="connsiteY34" fmla="*/ 381000 h 764459"/>
              <a:gd name="connsiteX35" fmla="*/ 744793 w 2834148"/>
              <a:gd name="connsiteY35" fmla="*/ 381000 h 764459"/>
              <a:gd name="connsiteX36" fmla="*/ 744793 w 2834148"/>
              <a:gd name="connsiteY36" fmla="*/ 388375 h 764459"/>
              <a:gd name="connsiteX37" fmla="*/ 762000 w 2834148"/>
              <a:gd name="connsiteY37" fmla="*/ 388375 h 764459"/>
              <a:gd name="connsiteX38" fmla="*/ 762000 w 2834148"/>
              <a:gd name="connsiteY38" fmla="*/ 398207 h 764459"/>
              <a:gd name="connsiteX39" fmla="*/ 791497 w 2834148"/>
              <a:gd name="connsiteY39" fmla="*/ 398207 h 764459"/>
              <a:gd name="connsiteX40" fmla="*/ 796413 w 2834148"/>
              <a:gd name="connsiteY40" fmla="*/ 403123 h 764459"/>
              <a:gd name="connsiteX41" fmla="*/ 877529 w 2834148"/>
              <a:gd name="connsiteY41" fmla="*/ 403123 h 764459"/>
              <a:gd name="connsiteX42" fmla="*/ 877529 w 2834148"/>
              <a:gd name="connsiteY42" fmla="*/ 415413 h 764459"/>
              <a:gd name="connsiteX43" fmla="*/ 968477 w 2834148"/>
              <a:gd name="connsiteY43" fmla="*/ 415413 h 764459"/>
              <a:gd name="connsiteX44" fmla="*/ 968477 w 2834148"/>
              <a:gd name="connsiteY44" fmla="*/ 422788 h 764459"/>
              <a:gd name="connsiteX45" fmla="*/ 1101213 w 2834148"/>
              <a:gd name="connsiteY45" fmla="*/ 422788 h 764459"/>
              <a:gd name="connsiteX46" fmla="*/ 1101213 w 2834148"/>
              <a:gd name="connsiteY46" fmla="*/ 430162 h 764459"/>
              <a:gd name="connsiteX47" fmla="*/ 1118419 w 2834148"/>
              <a:gd name="connsiteY47" fmla="*/ 430162 h 764459"/>
              <a:gd name="connsiteX48" fmla="*/ 1118419 w 2834148"/>
              <a:gd name="connsiteY48" fmla="*/ 437536 h 764459"/>
              <a:gd name="connsiteX49" fmla="*/ 1197077 w 2834148"/>
              <a:gd name="connsiteY49" fmla="*/ 437536 h 764459"/>
              <a:gd name="connsiteX50" fmla="*/ 1197077 w 2834148"/>
              <a:gd name="connsiteY50" fmla="*/ 449826 h 764459"/>
              <a:gd name="connsiteX51" fmla="*/ 1280652 w 2834148"/>
              <a:gd name="connsiteY51" fmla="*/ 449826 h 764459"/>
              <a:gd name="connsiteX52" fmla="*/ 1280652 w 2834148"/>
              <a:gd name="connsiteY52" fmla="*/ 471949 h 764459"/>
              <a:gd name="connsiteX53" fmla="*/ 1327355 w 2834148"/>
              <a:gd name="connsiteY53" fmla="*/ 425246 h 764459"/>
              <a:gd name="connsiteX54" fmla="*/ 1327355 w 2834148"/>
              <a:gd name="connsiteY54" fmla="*/ 471949 h 764459"/>
              <a:gd name="connsiteX55" fmla="*/ 1364226 w 2834148"/>
              <a:gd name="connsiteY55" fmla="*/ 471949 h 764459"/>
              <a:gd name="connsiteX56" fmla="*/ 1364226 w 2834148"/>
              <a:gd name="connsiteY56" fmla="*/ 491613 h 764459"/>
              <a:gd name="connsiteX57" fmla="*/ 1435510 w 2834148"/>
              <a:gd name="connsiteY57" fmla="*/ 491613 h 764459"/>
              <a:gd name="connsiteX58" fmla="*/ 1435510 w 2834148"/>
              <a:gd name="connsiteY58" fmla="*/ 513736 h 764459"/>
              <a:gd name="connsiteX59" fmla="*/ 1450258 w 2834148"/>
              <a:gd name="connsiteY59" fmla="*/ 513736 h 764459"/>
              <a:gd name="connsiteX60" fmla="*/ 1465006 w 2834148"/>
              <a:gd name="connsiteY60" fmla="*/ 528484 h 764459"/>
              <a:gd name="connsiteX61" fmla="*/ 1607574 w 2834148"/>
              <a:gd name="connsiteY61" fmla="*/ 528484 h 764459"/>
              <a:gd name="connsiteX62" fmla="*/ 1607574 w 2834148"/>
              <a:gd name="connsiteY62" fmla="*/ 550607 h 764459"/>
              <a:gd name="connsiteX63" fmla="*/ 1725561 w 2834148"/>
              <a:gd name="connsiteY63" fmla="*/ 550607 h 764459"/>
              <a:gd name="connsiteX64" fmla="*/ 1725561 w 2834148"/>
              <a:gd name="connsiteY64" fmla="*/ 557981 h 764459"/>
              <a:gd name="connsiteX65" fmla="*/ 1745226 w 2834148"/>
              <a:gd name="connsiteY65" fmla="*/ 557981 h 764459"/>
              <a:gd name="connsiteX66" fmla="*/ 1745226 w 2834148"/>
              <a:gd name="connsiteY66" fmla="*/ 577646 h 764459"/>
              <a:gd name="connsiteX67" fmla="*/ 1809135 w 2834148"/>
              <a:gd name="connsiteY67" fmla="*/ 577646 h 764459"/>
              <a:gd name="connsiteX68" fmla="*/ 1809135 w 2834148"/>
              <a:gd name="connsiteY68" fmla="*/ 592394 h 764459"/>
              <a:gd name="connsiteX69" fmla="*/ 2015613 w 2834148"/>
              <a:gd name="connsiteY69" fmla="*/ 592394 h 764459"/>
              <a:gd name="connsiteX70" fmla="*/ 2015613 w 2834148"/>
              <a:gd name="connsiteY70" fmla="*/ 612059 h 764459"/>
              <a:gd name="connsiteX71" fmla="*/ 2072148 w 2834148"/>
              <a:gd name="connsiteY71" fmla="*/ 612059 h 764459"/>
              <a:gd name="connsiteX72" fmla="*/ 2072148 w 2834148"/>
              <a:gd name="connsiteY72" fmla="*/ 629265 h 764459"/>
              <a:gd name="connsiteX73" fmla="*/ 2160639 w 2834148"/>
              <a:gd name="connsiteY73" fmla="*/ 629265 h 764459"/>
              <a:gd name="connsiteX74" fmla="*/ 2160639 w 2834148"/>
              <a:gd name="connsiteY74" fmla="*/ 661220 h 764459"/>
              <a:gd name="connsiteX75" fmla="*/ 2403987 w 2834148"/>
              <a:gd name="connsiteY75" fmla="*/ 661220 h 764459"/>
              <a:gd name="connsiteX76" fmla="*/ 2403987 w 2834148"/>
              <a:gd name="connsiteY76" fmla="*/ 764459 h 764459"/>
              <a:gd name="connsiteX77" fmla="*/ 2834148 w 2834148"/>
              <a:gd name="connsiteY77" fmla="*/ 764459 h 764459"/>
              <a:gd name="connsiteX0" fmla="*/ 0 w 2834148"/>
              <a:gd name="connsiteY0" fmla="*/ 0 h 764459"/>
              <a:gd name="connsiteX1" fmla="*/ 49161 w 2834148"/>
              <a:gd name="connsiteY1" fmla="*/ 0 h 764459"/>
              <a:gd name="connsiteX2" fmla="*/ 49161 w 2834148"/>
              <a:gd name="connsiteY2" fmla="*/ 17207 h 764459"/>
              <a:gd name="connsiteX3" fmla="*/ 140110 w 2834148"/>
              <a:gd name="connsiteY3" fmla="*/ 17207 h 764459"/>
              <a:gd name="connsiteX4" fmla="*/ 140110 w 2834148"/>
              <a:gd name="connsiteY4" fmla="*/ 29497 h 764459"/>
              <a:gd name="connsiteX5" fmla="*/ 169606 w 2834148"/>
              <a:gd name="connsiteY5" fmla="*/ 29497 h 764459"/>
              <a:gd name="connsiteX6" fmla="*/ 169606 w 2834148"/>
              <a:gd name="connsiteY6" fmla="*/ 61452 h 764459"/>
              <a:gd name="connsiteX7" fmla="*/ 176981 w 2834148"/>
              <a:gd name="connsiteY7" fmla="*/ 61452 h 764459"/>
              <a:gd name="connsiteX8" fmla="*/ 176981 w 2834148"/>
              <a:gd name="connsiteY8" fmla="*/ 88491 h 764459"/>
              <a:gd name="connsiteX9" fmla="*/ 206477 w 2834148"/>
              <a:gd name="connsiteY9" fmla="*/ 88491 h 764459"/>
              <a:gd name="connsiteX10" fmla="*/ 206477 w 2834148"/>
              <a:gd name="connsiteY10" fmla="*/ 149942 h 764459"/>
              <a:gd name="connsiteX11" fmla="*/ 255639 w 2834148"/>
              <a:gd name="connsiteY11" fmla="*/ 149942 h 764459"/>
              <a:gd name="connsiteX12" fmla="*/ 255639 w 2834148"/>
              <a:gd name="connsiteY12" fmla="*/ 176981 h 764459"/>
              <a:gd name="connsiteX13" fmla="*/ 302342 w 2834148"/>
              <a:gd name="connsiteY13" fmla="*/ 176981 h 764459"/>
              <a:gd name="connsiteX14" fmla="*/ 302342 w 2834148"/>
              <a:gd name="connsiteY14" fmla="*/ 191730 h 764459"/>
              <a:gd name="connsiteX15" fmla="*/ 326923 w 2834148"/>
              <a:gd name="connsiteY15" fmla="*/ 191730 h 764459"/>
              <a:gd name="connsiteX16" fmla="*/ 326923 w 2834148"/>
              <a:gd name="connsiteY16" fmla="*/ 201562 h 764459"/>
              <a:gd name="connsiteX17" fmla="*/ 363793 w 2834148"/>
              <a:gd name="connsiteY17" fmla="*/ 201562 h 764459"/>
              <a:gd name="connsiteX18" fmla="*/ 363793 w 2834148"/>
              <a:gd name="connsiteY18" fmla="*/ 223684 h 764459"/>
              <a:gd name="connsiteX19" fmla="*/ 390832 w 2834148"/>
              <a:gd name="connsiteY19" fmla="*/ 223684 h 764459"/>
              <a:gd name="connsiteX20" fmla="*/ 390832 w 2834148"/>
              <a:gd name="connsiteY20" fmla="*/ 233517 h 764459"/>
              <a:gd name="connsiteX21" fmla="*/ 464574 w 2834148"/>
              <a:gd name="connsiteY21" fmla="*/ 233517 h 764459"/>
              <a:gd name="connsiteX22" fmla="*/ 464574 w 2834148"/>
              <a:gd name="connsiteY22" fmla="*/ 258097 h 764459"/>
              <a:gd name="connsiteX23" fmla="*/ 496529 w 2834148"/>
              <a:gd name="connsiteY23" fmla="*/ 258097 h 764459"/>
              <a:gd name="connsiteX24" fmla="*/ 496529 w 2834148"/>
              <a:gd name="connsiteY24" fmla="*/ 280220 h 764459"/>
              <a:gd name="connsiteX25" fmla="*/ 538316 w 2834148"/>
              <a:gd name="connsiteY25" fmla="*/ 280220 h 764459"/>
              <a:gd name="connsiteX26" fmla="*/ 538316 w 2834148"/>
              <a:gd name="connsiteY26" fmla="*/ 299884 h 764459"/>
              <a:gd name="connsiteX27" fmla="*/ 594852 w 2834148"/>
              <a:gd name="connsiteY27" fmla="*/ 299884 h 764459"/>
              <a:gd name="connsiteX28" fmla="*/ 594852 w 2834148"/>
              <a:gd name="connsiteY28" fmla="*/ 319549 h 764459"/>
              <a:gd name="connsiteX29" fmla="*/ 629264 w 2834148"/>
              <a:gd name="connsiteY29" fmla="*/ 319549 h 764459"/>
              <a:gd name="connsiteX30" fmla="*/ 629264 w 2834148"/>
              <a:gd name="connsiteY30" fmla="*/ 344130 h 764459"/>
              <a:gd name="connsiteX31" fmla="*/ 656303 w 2834148"/>
              <a:gd name="connsiteY31" fmla="*/ 344130 h 764459"/>
              <a:gd name="connsiteX32" fmla="*/ 656303 w 2834148"/>
              <a:gd name="connsiteY32" fmla="*/ 366252 h 764459"/>
              <a:gd name="connsiteX33" fmla="*/ 703006 w 2834148"/>
              <a:gd name="connsiteY33" fmla="*/ 366252 h 764459"/>
              <a:gd name="connsiteX34" fmla="*/ 703006 w 2834148"/>
              <a:gd name="connsiteY34" fmla="*/ 381000 h 764459"/>
              <a:gd name="connsiteX35" fmla="*/ 744793 w 2834148"/>
              <a:gd name="connsiteY35" fmla="*/ 381000 h 764459"/>
              <a:gd name="connsiteX36" fmla="*/ 744793 w 2834148"/>
              <a:gd name="connsiteY36" fmla="*/ 388375 h 764459"/>
              <a:gd name="connsiteX37" fmla="*/ 762000 w 2834148"/>
              <a:gd name="connsiteY37" fmla="*/ 388375 h 764459"/>
              <a:gd name="connsiteX38" fmla="*/ 762000 w 2834148"/>
              <a:gd name="connsiteY38" fmla="*/ 398207 h 764459"/>
              <a:gd name="connsiteX39" fmla="*/ 791497 w 2834148"/>
              <a:gd name="connsiteY39" fmla="*/ 398207 h 764459"/>
              <a:gd name="connsiteX40" fmla="*/ 796413 w 2834148"/>
              <a:gd name="connsiteY40" fmla="*/ 403123 h 764459"/>
              <a:gd name="connsiteX41" fmla="*/ 877529 w 2834148"/>
              <a:gd name="connsiteY41" fmla="*/ 403123 h 764459"/>
              <a:gd name="connsiteX42" fmla="*/ 877529 w 2834148"/>
              <a:gd name="connsiteY42" fmla="*/ 415413 h 764459"/>
              <a:gd name="connsiteX43" fmla="*/ 968477 w 2834148"/>
              <a:gd name="connsiteY43" fmla="*/ 415413 h 764459"/>
              <a:gd name="connsiteX44" fmla="*/ 968477 w 2834148"/>
              <a:gd name="connsiteY44" fmla="*/ 422788 h 764459"/>
              <a:gd name="connsiteX45" fmla="*/ 1101213 w 2834148"/>
              <a:gd name="connsiteY45" fmla="*/ 422788 h 764459"/>
              <a:gd name="connsiteX46" fmla="*/ 1101213 w 2834148"/>
              <a:gd name="connsiteY46" fmla="*/ 430162 h 764459"/>
              <a:gd name="connsiteX47" fmla="*/ 1118419 w 2834148"/>
              <a:gd name="connsiteY47" fmla="*/ 430162 h 764459"/>
              <a:gd name="connsiteX48" fmla="*/ 1118419 w 2834148"/>
              <a:gd name="connsiteY48" fmla="*/ 437536 h 764459"/>
              <a:gd name="connsiteX49" fmla="*/ 1197077 w 2834148"/>
              <a:gd name="connsiteY49" fmla="*/ 437536 h 764459"/>
              <a:gd name="connsiteX50" fmla="*/ 1197077 w 2834148"/>
              <a:gd name="connsiteY50" fmla="*/ 449826 h 764459"/>
              <a:gd name="connsiteX51" fmla="*/ 1280652 w 2834148"/>
              <a:gd name="connsiteY51" fmla="*/ 449826 h 764459"/>
              <a:gd name="connsiteX52" fmla="*/ 1280652 w 2834148"/>
              <a:gd name="connsiteY52" fmla="*/ 471949 h 764459"/>
              <a:gd name="connsiteX53" fmla="*/ 1327355 w 2834148"/>
              <a:gd name="connsiteY53" fmla="*/ 471949 h 764459"/>
              <a:gd name="connsiteX54" fmla="*/ 1364226 w 2834148"/>
              <a:gd name="connsiteY54" fmla="*/ 471949 h 764459"/>
              <a:gd name="connsiteX55" fmla="*/ 1364226 w 2834148"/>
              <a:gd name="connsiteY55" fmla="*/ 491613 h 764459"/>
              <a:gd name="connsiteX56" fmla="*/ 1435510 w 2834148"/>
              <a:gd name="connsiteY56" fmla="*/ 491613 h 764459"/>
              <a:gd name="connsiteX57" fmla="*/ 1435510 w 2834148"/>
              <a:gd name="connsiteY57" fmla="*/ 513736 h 764459"/>
              <a:gd name="connsiteX58" fmla="*/ 1450258 w 2834148"/>
              <a:gd name="connsiteY58" fmla="*/ 513736 h 764459"/>
              <a:gd name="connsiteX59" fmla="*/ 1465006 w 2834148"/>
              <a:gd name="connsiteY59" fmla="*/ 528484 h 764459"/>
              <a:gd name="connsiteX60" fmla="*/ 1607574 w 2834148"/>
              <a:gd name="connsiteY60" fmla="*/ 528484 h 764459"/>
              <a:gd name="connsiteX61" fmla="*/ 1607574 w 2834148"/>
              <a:gd name="connsiteY61" fmla="*/ 550607 h 764459"/>
              <a:gd name="connsiteX62" fmla="*/ 1725561 w 2834148"/>
              <a:gd name="connsiteY62" fmla="*/ 550607 h 764459"/>
              <a:gd name="connsiteX63" fmla="*/ 1725561 w 2834148"/>
              <a:gd name="connsiteY63" fmla="*/ 557981 h 764459"/>
              <a:gd name="connsiteX64" fmla="*/ 1745226 w 2834148"/>
              <a:gd name="connsiteY64" fmla="*/ 557981 h 764459"/>
              <a:gd name="connsiteX65" fmla="*/ 1745226 w 2834148"/>
              <a:gd name="connsiteY65" fmla="*/ 577646 h 764459"/>
              <a:gd name="connsiteX66" fmla="*/ 1809135 w 2834148"/>
              <a:gd name="connsiteY66" fmla="*/ 577646 h 764459"/>
              <a:gd name="connsiteX67" fmla="*/ 1809135 w 2834148"/>
              <a:gd name="connsiteY67" fmla="*/ 592394 h 764459"/>
              <a:gd name="connsiteX68" fmla="*/ 2015613 w 2834148"/>
              <a:gd name="connsiteY68" fmla="*/ 592394 h 764459"/>
              <a:gd name="connsiteX69" fmla="*/ 2015613 w 2834148"/>
              <a:gd name="connsiteY69" fmla="*/ 612059 h 764459"/>
              <a:gd name="connsiteX70" fmla="*/ 2072148 w 2834148"/>
              <a:gd name="connsiteY70" fmla="*/ 612059 h 764459"/>
              <a:gd name="connsiteX71" fmla="*/ 2072148 w 2834148"/>
              <a:gd name="connsiteY71" fmla="*/ 629265 h 764459"/>
              <a:gd name="connsiteX72" fmla="*/ 2160639 w 2834148"/>
              <a:gd name="connsiteY72" fmla="*/ 629265 h 764459"/>
              <a:gd name="connsiteX73" fmla="*/ 2160639 w 2834148"/>
              <a:gd name="connsiteY73" fmla="*/ 661220 h 764459"/>
              <a:gd name="connsiteX74" fmla="*/ 2403987 w 2834148"/>
              <a:gd name="connsiteY74" fmla="*/ 661220 h 764459"/>
              <a:gd name="connsiteX75" fmla="*/ 2403987 w 2834148"/>
              <a:gd name="connsiteY75" fmla="*/ 764459 h 764459"/>
              <a:gd name="connsiteX76" fmla="*/ 2834148 w 2834148"/>
              <a:gd name="connsiteY76" fmla="*/ 764459 h 76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834148" h="764459">
                <a:moveTo>
                  <a:pt x="0" y="0"/>
                </a:moveTo>
                <a:lnTo>
                  <a:pt x="49161" y="0"/>
                </a:lnTo>
                <a:lnTo>
                  <a:pt x="49161" y="17207"/>
                </a:lnTo>
                <a:lnTo>
                  <a:pt x="140110" y="17207"/>
                </a:lnTo>
                <a:lnTo>
                  <a:pt x="140110" y="29497"/>
                </a:lnTo>
                <a:lnTo>
                  <a:pt x="169606" y="29497"/>
                </a:lnTo>
                <a:lnTo>
                  <a:pt x="169606" y="61452"/>
                </a:lnTo>
                <a:lnTo>
                  <a:pt x="176981" y="61452"/>
                </a:lnTo>
                <a:lnTo>
                  <a:pt x="176981" y="88491"/>
                </a:lnTo>
                <a:lnTo>
                  <a:pt x="206477" y="88491"/>
                </a:lnTo>
                <a:lnTo>
                  <a:pt x="206477" y="149942"/>
                </a:lnTo>
                <a:lnTo>
                  <a:pt x="255639" y="149942"/>
                </a:lnTo>
                <a:lnTo>
                  <a:pt x="255639" y="176981"/>
                </a:lnTo>
                <a:lnTo>
                  <a:pt x="302342" y="176981"/>
                </a:lnTo>
                <a:lnTo>
                  <a:pt x="302342" y="191730"/>
                </a:lnTo>
                <a:lnTo>
                  <a:pt x="326923" y="191730"/>
                </a:lnTo>
                <a:lnTo>
                  <a:pt x="326923" y="201562"/>
                </a:lnTo>
                <a:lnTo>
                  <a:pt x="363793" y="201562"/>
                </a:lnTo>
                <a:lnTo>
                  <a:pt x="363793" y="223684"/>
                </a:lnTo>
                <a:lnTo>
                  <a:pt x="390832" y="223684"/>
                </a:lnTo>
                <a:lnTo>
                  <a:pt x="390832" y="233517"/>
                </a:lnTo>
                <a:lnTo>
                  <a:pt x="464574" y="233517"/>
                </a:lnTo>
                <a:lnTo>
                  <a:pt x="464574" y="258097"/>
                </a:lnTo>
                <a:lnTo>
                  <a:pt x="496529" y="258097"/>
                </a:lnTo>
                <a:lnTo>
                  <a:pt x="496529" y="280220"/>
                </a:lnTo>
                <a:lnTo>
                  <a:pt x="538316" y="280220"/>
                </a:lnTo>
                <a:lnTo>
                  <a:pt x="538316" y="299884"/>
                </a:lnTo>
                <a:lnTo>
                  <a:pt x="594852" y="299884"/>
                </a:lnTo>
                <a:lnTo>
                  <a:pt x="594852" y="319549"/>
                </a:lnTo>
                <a:lnTo>
                  <a:pt x="629264" y="319549"/>
                </a:lnTo>
                <a:lnTo>
                  <a:pt x="629264" y="344130"/>
                </a:lnTo>
                <a:lnTo>
                  <a:pt x="656303" y="344130"/>
                </a:lnTo>
                <a:lnTo>
                  <a:pt x="656303" y="366252"/>
                </a:lnTo>
                <a:lnTo>
                  <a:pt x="703006" y="366252"/>
                </a:lnTo>
                <a:lnTo>
                  <a:pt x="703006" y="381000"/>
                </a:lnTo>
                <a:lnTo>
                  <a:pt x="744793" y="381000"/>
                </a:lnTo>
                <a:lnTo>
                  <a:pt x="744793" y="388375"/>
                </a:lnTo>
                <a:lnTo>
                  <a:pt x="762000" y="388375"/>
                </a:lnTo>
                <a:lnTo>
                  <a:pt x="762000" y="398207"/>
                </a:lnTo>
                <a:lnTo>
                  <a:pt x="791497" y="398207"/>
                </a:lnTo>
                <a:lnTo>
                  <a:pt x="796413" y="403123"/>
                </a:lnTo>
                <a:lnTo>
                  <a:pt x="877529" y="403123"/>
                </a:lnTo>
                <a:lnTo>
                  <a:pt x="877529" y="415413"/>
                </a:lnTo>
                <a:lnTo>
                  <a:pt x="968477" y="415413"/>
                </a:lnTo>
                <a:lnTo>
                  <a:pt x="968477" y="422788"/>
                </a:lnTo>
                <a:lnTo>
                  <a:pt x="1101213" y="422788"/>
                </a:lnTo>
                <a:lnTo>
                  <a:pt x="1101213" y="430162"/>
                </a:lnTo>
                <a:lnTo>
                  <a:pt x="1118419" y="430162"/>
                </a:lnTo>
                <a:lnTo>
                  <a:pt x="1118419" y="437536"/>
                </a:lnTo>
                <a:lnTo>
                  <a:pt x="1197077" y="437536"/>
                </a:lnTo>
                <a:lnTo>
                  <a:pt x="1197077" y="449826"/>
                </a:lnTo>
                <a:lnTo>
                  <a:pt x="1280652" y="449826"/>
                </a:lnTo>
                <a:lnTo>
                  <a:pt x="1280652" y="471949"/>
                </a:lnTo>
                <a:lnTo>
                  <a:pt x="1327355" y="471949"/>
                </a:lnTo>
                <a:lnTo>
                  <a:pt x="1364226" y="471949"/>
                </a:lnTo>
                <a:lnTo>
                  <a:pt x="1364226" y="491613"/>
                </a:lnTo>
                <a:lnTo>
                  <a:pt x="1435510" y="491613"/>
                </a:lnTo>
                <a:lnTo>
                  <a:pt x="1435510" y="513736"/>
                </a:lnTo>
                <a:lnTo>
                  <a:pt x="1450258" y="513736"/>
                </a:lnTo>
                <a:lnTo>
                  <a:pt x="1465006" y="528484"/>
                </a:lnTo>
                <a:lnTo>
                  <a:pt x="1607574" y="528484"/>
                </a:lnTo>
                <a:lnTo>
                  <a:pt x="1607574" y="550607"/>
                </a:lnTo>
                <a:lnTo>
                  <a:pt x="1725561" y="550607"/>
                </a:lnTo>
                <a:lnTo>
                  <a:pt x="1725561" y="557981"/>
                </a:lnTo>
                <a:lnTo>
                  <a:pt x="1745226" y="557981"/>
                </a:lnTo>
                <a:lnTo>
                  <a:pt x="1745226" y="577646"/>
                </a:lnTo>
                <a:lnTo>
                  <a:pt x="1809135" y="577646"/>
                </a:lnTo>
                <a:lnTo>
                  <a:pt x="1809135" y="592394"/>
                </a:lnTo>
                <a:lnTo>
                  <a:pt x="2015613" y="592394"/>
                </a:lnTo>
                <a:lnTo>
                  <a:pt x="2015613" y="612059"/>
                </a:lnTo>
                <a:lnTo>
                  <a:pt x="2072148" y="612059"/>
                </a:lnTo>
                <a:lnTo>
                  <a:pt x="2072148" y="629265"/>
                </a:lnTo>
                <a:lnTo>
                  <a:pt x="2160639" y="629265"/>
                </a:lnTo>
                <a:lnTo>
                  <a:pt x="2160639" y="661220"/>
                </a:lnTo>
                <a:lnTo>
                  <a:pt x="2403987" y="661220"/>
                </a:lnTo>
                <a:lnTo>
                  <a:pt x="2403987" y="764459"/>
                </a:lnTo>
                <a:lnTo>
                  <a:pt x="2834148" y="764459"/>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78296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a:extLst>
              <a:ext uri="{FF2B5EF4-FFF2-40B4-BE49-F238E27FC236}">
                <a16:creationId xmlns:a16="http://schemas.microsoft.com/office/drawing/2014/main" id="{9AC05581-BF79-4CB3-987D-47EF816503C3}"/>
              </a:ext>
            </a:extLst>
          </p:cNvPr>
          <p:cNvSpPr>
            <a:spLocks noGrp="1"/>
          </p:cNvSpPr>
          <p:nvPr>
            <p:ph type="title"/>
          </p:nvPr>
        </p:nvSpPr>
        <p:spPr/>
        <p:txBody>
          <a:bodyPr/>
          <a:lstStyle/>
          <a:p>
            <a:pPr eaLnBrk="1" hangingPunct="1"/>
            <a:r>
              <a:rPr lang="en-US" altLang="en-US"/>
              <a:t>Outcomes Analysis: What Did You Learn?</a:t>
            </a:r>
          </a:p>
        </p:txBody>
      </p:sp>
      <p:sp>
        <p:nvSpPr>
          <p:cNvPr id="2" name="Content Placeholder 2">
            <a:extLst>
              <a:ext uri="{FF2B5EF4-FFF2-40B4-BE49-F238E27FC236}">
                <a16:creationId xmlns:a16="http://schemas.microsoft.com/office/drawing/2014/main" id="{8F1607C3-E1D9-4B69-8108-D0F2C2B7C15A}"/>
              </a:ext>
            </a:extLst>
          </p:cNvPr>
          <p:cNvSpPr>
            <a:spLocks noGrp="1"/>
          </p:cNvSpPr>
          <p:nvPr>
            <p:ph idx="1"/>
          </p:nvPr>
        </p:nvSpPr>
        <p:spPr/>
        <p:txBody>
          <a:bodyPr/>
          <a:lstStyle/>
          <a:p>
            <a:pPr eaLnBrk="1" hangingPunct="1">
              <a:defRPr/>
            </a:pPr>
            <a:r>
              <a:rPr lang="en-US" altLang="en-US"/>
              <a:t>Some questions in this activity will be presented twice: once before the content and then again later in the activity</a:t>
            </a:r>
          </a:p>
          <a:p>
            <a:pPr eaLnBrk="1" hangingPunct="1">
              <a:defRPr/>
            </a:pPr>
            <a:endParaRPr lang="en-US" altLang="en-US"/>
          </a:p>
          <a:p>
            <a:pPr marL="0" indent="0">
              <a:buNone/>
              <a:defRPr/>
            </a:pPr>
            <a:endParaRPr lang="en-US" altLang="en-US"/>
          </a:p>
          <a:p>
            <a:pPr eaLnBrk="1" hangingPunct="1">
              <a:defRPr/>
            </a:pPr>
            <a:r>
              <a:rPr lang="en-US" altLang="en-US"/>
              <a:t>Discussion of the correct answers and a summary of your responses will appear only after the postactivity questions</a:t>
            </a:r>
          </a:p>
          <a:p>
            <a:pPr eaLnBrk="1" hangingPunct="1">
              <a:defRPr/>
            </a:pPr>
            <a:r>
              <a:rPr lang="en-US" altLang="en-US"/>
              <a:t>All responses will be measured only in aggregate (ie, your individual responses will not be identified)</a:t>
            </a:r>
          </a:p>
          <a:p>
            <a:pPr eaLnBrk="1" hangingPunct="1">
              <a:defRPr/>
            </a:pPr>
            <a:r>
              <a:rPr lang="en-US" altLang="en-US"/>
              <a:t>Thank you for helping us assess the impact of this educational activity</a:t>
            </a:r>
          </a:p>
        </p:txBody>
      </p:sp>
      <p:grpSp>
        <p:nvGrpSpPr>
          <p:cNvPr id="26626" name="Group 6">
            <a:extLst>
              <a:ext uri="{FF2B5EF4-FFF2-40B4-BE49-F238E27FC236}">
                <a16:creationId xmlns:a16="http://schemas.microsoft.com/office/drawing/2014/main" id="{23F00E47-460A-498F-A595-42EF7AA1690C}"/>
              </a:ext>
            </a:extLst>
          </p:cNvPr>
          <p:cNvGrpSpPr>
            <a:grpSpLocks/>
          </p:cNvGrpSpPr>
          <p:nvPr/>
        </p:nvGrpSpPr>
        <p:grpSpPr bwMode="auto">
          <a:xfrm>
            <a:off x="1082676" y="2498725"/>
            <a:ext cx="9772648" cy="838200"/>
            <a:chOff x="810419" y="2827338"/>
            <a:chExt cx="7331755" cy="838200"/>
          </a:xfrm>
        </p:grpSpPr>
        <p:sp>
          <p:nvSpPr>
            <p:cNvPr id="8" name="Right Arrow 6">
              <a:extLst>
                <a:ext uri="{FF2B5EF4-FFF2-40B4-BE49-F238E27FC236}">
                  <a16:creationId xmlns:a16="http://schemas.microsoft.com/office/drawing/2014/main" id="{6F7B4D2C-5552-4858-957B-5D3E20F2399A}"/>
                </a:ext>
              </a:extLst>
            </p:cNvPr>
            <p:cNvSpPr>
              <a:spLocks noChangeArrowheads="1"/>
            </p:cNvSpPr>
            <p:nvPr/>
          </p:nvSpPr>
          <p:spPr bwMode="auto">
            <a:xfrm>
              <a:off x="2464708" y="3094038"/>
              <a:ext cx="990906" cy="304800"/>
            </a:xfrm>
            <a:prstGeom prst="rightArrow">
              <a:avLst>
                <a:gd name="adj1" fmla="val 50000"/>
                <a:gd name="adj2" fmla="val 49999"/>
              </a:avLst>
            </a:prstGeom>
            <a:solidFill>
              <a:schemeClr val="tx2"/>
            </a:solidFill>
            <a:ln w="9525" algn="ctr">
              <a:solidFill>
                <a:schemeClr val="tx2"/>
              </a:solidFill>
              <a:round/>
              <a:headEnd/>
              <a:tailEnd/>
            </a:ln>
          </p:spPr>
          <p:txBody>
            <a:bodyPr/>
            <a:lstStyle/>
            <a:p>
              <a:pPr marL="0" marR="0" lvl="0" indent="0" algn="l" defTabSz="914400" rtl="0" eaLnBrk="1" fontAlgn="auto" latinLnBrk="0" hangingPunct="1">
                <a:lnSpc>
                  <a:spcPct val="90000"/>
                </a:lnSpc>
                <a:spcBef>
                  <a:spcPts val="0"/>
                </a:spcBef>
                <a:spcAft>
                  <a:spcPts val="0"/>
                </a:spcAft>
                <a:buClr>
                  <a:srgbClr val="015873"/>
                </a:buClr>
                <a:buSzTx/>
                <a:buFont typeface="Arial" charset="0"/>
                <a:buChar char="•"/>
                <a:tabLst/>
                <a:defRPr/>
              </a:pPr>
              <a:endParaRPr kumimoji="0" lang="en-US" sz="2000" b="1"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Arial" panose="020B0604020202020204" pitchFamily="34" charset="0"/>
              </a:endParaRPr>
            </a:p>
          </p:txBody>
        </p:sp>
        <p:sp>
          <p:nvSpPr>
            <p:cNvPr id="9" name="Right Arrow 7">
              <a:extLst>
                <a:ext uri="{FF2B5EF4-FFF2-40B4-BE49-F238E27FC236}">
                  <a16:creationId xmlns:a16="http://schemas.microsoft.com/office/drawing/2014/main" id="{65296EB1-C9F5-4A5E-960A-42FD2878A7E1}"/>
                </a:ext>
              </a:extLst>
            </p:cNvPr>
            <p:cNvSpPr/>
            <p:nvPr/>
          </p:nvSpPr>
          <p:spPr bwMode="auto">
            <a:xfrm>
              <a:off x="4772853" y="3094038"/>
              <a:ext cx="989716" cy="304800"/>
            </a:xfrm>
            <a:prstGeom prst="rightArrow">
              <a:avLst/>
            </a:prstGeom>
            <a:solidFill>
              <a:schemeClr val="accent4"/>
            </a:solidFill>
            <a:ln w="9525" cap="flat" cmpd="sng" algn="ctr">
              <a:solidFill>
                <a:schemeClr val="accent4"/>
              </a:solidFill>
              <a:prstDash val="solid"/>
              <a:round/>
              <a:headEnd type="none" w="med" len="med"/>
              <a:tailEnd type="none" w="med" len="med"/>
            </a:ln>
            <a:effectLst/>
          </p:spPr>
          <p:txBody>
            <a:bodyPr/>
            <a:lstStyle/>
            <a:p>
              <a:pPr marL="0" marR="0" lvl="0" indent="0" algn="l" defTabSz="914400" rtl="0" eaLnBrk="1" fontAlgn="auto" latinLnBrk="0" hangingPunct="1">
                <a:lnSpc>
                  <a:spcPct val="90000"/>
                </a:lnSpc>
                <a:spcBef>
                  <a:spcPts val="0"/>
                </a:spcBef>
                <a:spcAft>
                  <a:spcPts val="0"/>
                </a:spcAft>
                <a:buClr>
                  <a:srgbClr val="015873"/>
                </a:buClr>
                <a:buSzTx/>
                <a:buFont typeface="Arial" charset="0"/>
                <a:buChar char="•"/>
                <a:tabLst/>
                <a:defRPr/>
              </a:pPr>
              <a:endParaRPr kumimoji="0" lang="en-US" sz="2000" b="1"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Arial" panose="020B0604020202020204" pitchFamily="34" charset="0"/>
              </a:endParaRPr>
            </a:p>
          </p:txBody>
        </p:sp>
        <p:sp>
          <p:nvSpPr>
            <p:cNvPr id="10" name="Rectangle 2">
              <a:extLst>
                <a:ext uri="{FF2B5EF4-FFF2-40B4-BE49-F238E27FC236}">
                  <a16:creationId xmlns:a16="http://schemas.microsoft.com/office/drawing/2014/main" id="{0390D582-F6FC-4325-8422-D4CB0A29BA35}"/>
                </a:ext>
              </a:extLst>
            </p:cNvPr>
            <p:cNvSpPr>
              <a:spLocks noChangeArrowheads="1"/>
            </p:cNvSpPr>
            <p:nvPr/>
          </p:nvSpPr>
          <p:spPr bwMode="auto">
            <a:xfrm>
              <a:off x="810419" y="2827338"/>
              <a:ext cx="2024689" cy="838200"/>
            </a:xfrm>
            <a:prstGeom prst="rect">
              <a:avLst/>
            </a:prstGeom>
            <a:solidFill>
              <a:schemeClr val="tx2"/>
            </a:solidFill>
            <a:ln w="9525" algn="ctr">
              <a:noFill/>
              <a:round/>
              <a:headEnd/>
              <a:tailEnd/>
            </a:ln>
          </p:spPr>
          <p:txBody>
            <a:bodyPr anchor="ctr" anchorCtr="1"/>
            <a:lstStyle/>
            <a:p>
              <a:pPr marL="0" marR="0" lvl="0" indent="0" algn="ctr" defTabSz="914400" rtl="0" eaLnBrk="1" fontAlgn="auto" latinLnBrk="0" hangingPunct="1">
                <a:lnSpc>
                  <a:spcPct val="90000"/>
                </a:lnSpc>
                <a:spcBef>
                  <a:spcPts val="0"/>
                </a:spcBef>
                <a:spcAft>
                  <a:spcPts val="0"/>
                </a:spcAft>
                <a:buClr>
                  <a:srgbClr val="015873"/>
                </a:buClr>
                <a:buSzTx/>
                <a:buFontTx/>
                <a:buNone/>
                <a:tabLst/>
                <a:defRPr/>
              </a:pPr>
              <a:r>
                <a:rPr kumimoji="0" lang="en-US" sz="2000" b="1"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Arial" panose="020B0604020202020204" pitchFamily="34" charset="0"/>
                </a:rPr>
                <a:t>Question </a:t>
              </a:r>
              <a:br>
                <a:rPr kumimoji="0" lang="en-US" sz="2000" b="1"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Arial" panose="020B0604020202020204" pitchFamily="34" charset="0"/>
                </a:rPr>
              </a:br>
              <a:r>
                <a:rPr kumimoji="0" lang="en-US" sz="2000" b="1"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Arial" panose="020B0604020202020204" pitchFamily="34" charset="0"/>
                </a:rPr>
                <a:t>(pre-education)</a:t>
              </a:r>
            </a:p>
          </p:txBody>
        </p:sp>
        <p:sp>
          <p:nvSpPr>
            <p:cNvPr id="11" name="Rectangle 10">
              <a:extLst>
                <a:ext uri="{FF2B5EF4-FFF2-40B4-BE49-F238E27FC236}">
                  <a16:creationId xmlns:a16="http://schemas.microsoft.com/office/drawing/2014/main" id="{672167FA-FEA9-4001-A6EF-D76FE222A00D}"/>
                </a:ext>
              </a:extLst>
            </p:cNvPr>
            <p:cNvSpPr/>
            <p:nvPr/>
          </p:nvSpPr>
          <p:spPr bwMode="auto">
            <a:xfrm>
              <a:off x="3541366" y="2827338"/>
              <a:ext cx="1600695" cy="838200"/>
            </a:xfrm>
            <a:prstGeom prst="rect">
              <a:avLst/>
            </a:prstGeom>
            <a:solidFill>
              <a:schemeClr val="accent4"/>
            </a:solidFill>
            <a:ln w="9525" cap="flat" cmpd="sng" algn="ctr">
              <a:noFill/>
              <a:prstDash val="solid"/>
              <a:round/>
              <a:headEnd type="none" w="med" len="med"/>
              <a:tailEnd type="none" w="med" len="med"/>
            </a:ln>
            <a:effectLst/>
          </p:spPr>
          <p:txBody>
            <a:bodyPr anchor="ctr" anchorCtr="1"/>
            <a:lstStyle/>
            <a:p>
              <a:pPr marL="0" marR="0" lvl="0" indent="0" algn="ctr" defTabSz="914400" rtl="0" eaLnBrk="1" fontAlgn="auto" latinLnBrk="0" hangingPunct="1">
                <a:lnSpc>
                  <a:spcPct val="90000"/>
                </a:lnSpc>
                <a:spcBef>
                  <a:spcPts val="0"/>
                </a:spcBef>
                <a:spcAft>
                  <a:spcPts val="0"/>
                </a:spcAft>
                <a:buClr>
                  <a:srgbClr val="015873"/>
                </a:buClr>
                <a:buSzTx/>
                <a:buFontTx/>
                <a:buNone/>
                <a:tabLst/>
                <a:defRPr/>
              </a:pP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Educational content</a:t>
              </a:r>
            </a:p>
          </p:txBody>
        </p:sp>
        <p:sp>
          <p:nvSpPr>
            <p:cNvPr id="12" name="Rectangle 11">
              <a:extLst>
                <a:ext uri="{FF2B5EF4-FFF2-40B4-BE49-F238E27FC236}">
                  <a16:creationId xmlns:a16="http://schemas.microsoft.com/office/drawing/2014/main" id="{1663D6BD-6CC9-40D4-9602-225E6E209E29}"/>
                </a:ext>
              </a:extLst>
            </p:cNvPr>
            <p:cNvSpPr/>
            <p:nvPr/>
          </p:nvSpPr>
          <p:spPr bwMode="auto">
            <a:xfrm>
              <a:off x="5849511" y="2827338"/>
              <a:ext cx="2292663" cy="838200"/>
            </a:xfrm>
            <a:prstGeom prst="rect">
              <a:avLst/>
            </a:prstGeom>
            <a:solidFill>
              <a:schemeClr val="accent2"/>
            </a:solidFill>
            <a:ln w="9525" cap="flat" cmpd="sng" algn="ctr">
              <a:noFill/>
              <a:prstDash val="solid"/>
              <a:round/>
              <a:headEnd type="none" w="med" len="med"/>
              <a:tailEnd type="none" w="med" len="med"/>
            </a:ln>
            <a:effectLst/>
          </p:spPr>
          <p:txBody>
            <a:bodyPr anchor="ctr"/>
            <a:lstStyle/>
            <a:p>
              <a:pPr marL="0" marR="0" lvl="0" indent="0" algn="ctr" defTabSz="914400" rtl="0" eaLnBrk="1" fontAlgn="auto" latinLnBrk="0" hangingPunct="1">
                <a:lnSpc>
                  <a:spcPct val="90000"/>
                </a:lnSpc>
                <a:spcBef>
                  <a:spcPts val="0"/>
                </a:spcBef>
                <a:spcAft>
                  <a:spcPts val="0"/>
                </a:spcAft>
                <a:buClr>
                  <a:srgbClr val="015873"/>
                </a:buClr>
                <a:buSzTx/>
                <a:buFontTx/>
                <a:buNone/>
                <a:tabLst/>
                <a:defRPr/>
              </a:pP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Question </a:t>
              </a:r>
              <a:br>
                <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(posteducation)</a:t>
              </a:r>
            </a:p>
          </p:txBody>
        </p:sp>
      </p:grpSp>
    </p:spTree>
    <p:custDataLst>
      <p:tags r:id="rId1"/>
    </p:custDataLst>
    <p:extLst>
      <p:ext uri="{BB962C8B-B14F-4D97-AF65-F5344CB8AC3E}">
        <p14:creationId xmlns:p14="http://schemas.microsoft.com/office/powerpoint/2010/main" val="41109835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7" name="Group 706">
            <a:extLst>
              <a:ext uri="{FF2B5EF4-FFF2-40B4-BE49-F238E27FC236}">
                <a16:creationId xmlns:a16="http://schemas.microsoft.com/office/drawing/2014/main" id="{E5E32F55-2352-6276-F366-6EFF5019728B}"/>
              </a:ext>
            </a:extLst>
          </p:cNvPr>
          <p:cNvGrpSpPr/>
          <p:nvPr/>
        </p:nvGrpSpPr>
        <p:grpSpPr>
          <a:xfrm>
            <a:off x="3802846" y="2758024"/>
            <a:ext cx="3080132" cy="2558568"/>
            <a:chOff x="3802846" y="2758024"/>
            <a:chExt cx="3080132" cy="2558568"/>
          </a:xfrm>
        </p:grpSpPr>
        <p:cxnSp>
          <p:nvCxnSpPr>
            <p:cNvPr id="237" name="Straight Connector 236">
              <a:extLst>
                <a:ext uri="{FF2B5EF4-FFF2-40B4-BE49-F238E27FC236}">
                  <a16:creationId xmlns:a16="http://schemas.microsoft.com/office/drawing/2014/main" id="{2B6449B1-4906-C2AF-AE18-B5FA6A2F014B}"/>
                </a:ext>
              </a:extLst>
            </p:cNvPr>
            <p:cNvCxnSpPr>
              <a:cxnSpLocks/>
            </p:cNvCxnSpPr>
            <p:nvPr/>
          </p:nvCxnSpPr>
          <p:spPr bwMode="auto">
            <a:xfrm>
              <a:off x="6882978" y="2758522"/>
              <a:ext cx="0" cy="2544791"/>
            </a:xfrm>
            <a:prstGeom prst="line">
              <a:avLst/>
            </a:prstGeom>
            <a:noFill/>
            <a:ln w="28575" cap="flat" cmpd="sng" algn="ctr">
              <a:solidFill>
                <a:schemeClr val="tx2">
                  <a:lumMod val="75000"/>
                </a:schemeClr>
              </a:solidFill>
              <a:prstDash val="sysDash"/>
              <a:round/>
              <a:headEnd type="none" w="med" len="med"/>
              <a:tailEnd type="none" w="med" len="med"/>
            </a:ln>
            <a:effectLst/>
          </p:spPr>
        </p:cxnSp>
        <p:cxnSp>
          <p:nvCxnSpPr>
            <p:cNvPr id="467" name="Straight Connector 466">
              <a:extLst>
                <a:ext uri="{FF2B5EF4-FFF2-40B4-BE49-F238E27FC236}">
                  <a16:creationId xmlns:a16="http://schemas.microsoft.com/office/drawing/2014/main" id="{D24A7323-7E8C-64D3-B6CE-BD901E5E5FDB}"/>
                </a:ext>
              </a:extLst>
            </p:cNvPr>
            <p:cNvCxnSpPr>
              <a:cxnSpLocks/>
            </p:cNvCxnSpPr>
            <p:nvPr/>
          </p:nvCxnSpPr>
          <p:spPr bwMode="auto">
            <a:xfrm>
              <a:off x="5853468" y="2758522"/>
              <a:ext cx="0" cy="2558070"/>
            </a:xfrm>
            <a:prstGeom prst="line">
              <a:avLst/>
            </a:prstGeom>
            <a:noFill/>
            <a:ln w="28575" cap="flat" cmpd="sng" algn="ctr">
              <a:solidFill>
                <a:schemeClr val="tx2">
                  <a:lumMod val="75000"/>
                </a:schemeClr>
              </a:solidFill>
              <a:prstDash val="sysDash"/>
              <a:round/>
              <a:headEnd type="none" w="med" len="med"/>
              <a:tailEnd type="none" w="med" len="med"/>
            </a:ln>
            <a:effectLst/>
          </p:spPr>
        </p:cxnSp>
        <p:cxnSp>
          <p:nvCxnSpPr>
            <p:cNvPr id="705" name="Straight Connector 704">
              <a:extLst>
                <a:ext uri="{FF2B5EF4-FFF2-40B4-BE49-F238E27FC236}">
                  <a16:creationId xmlns:a16="http://schemas.microsoft.com/office/drawing/2014/main" id="{6CAAA649-F009-6A38-7B99-14A20948F966}"/>
                </a:ext>
              </a:extLst>
            </p:cNvPr>
            <p:cNvCxnSpPr>
              <a:cxnSpLocks/>
            </p:cNvCxnSpPr>
            <p:nvPr/>
          </p:nvCxnSpPr>
          <p:spPr bwMode="auto">
            <a:xfrm>
              <a:off x="4832356" y="2758024"/>
              <a:ext cx="0" cy="2544791"/>
            </a:xfrm>
            <a:prstGeom prst="line">
              <a:avLst/>
            </a:prstGeom>
            <a:noFill/>
            <a:ln w="28575" cap="flat" cmpd="sng" algn="ctr">
              <a:solidFill>
                <a:schemeClr val="tx2">
                  <a:lumMod val="75000"/>
                </a:schemeClr>
              </a:solidFill>
              <a:prstDash val="sysDash"/>
              <a:round/>
              <a:headEnd type="none" w="med" len="med"/>
              <a:tailEnd type="none" w="med" len="med"/>
            </a:ln>
            <a:effectLst/>
          </p:spPr>
        </p:cxnSp>
        <p:cxnSp>
          <p:nvCxnSpPr>
            <p:cNvPr id="706" name="Straight Connector 705">
              <a:extLst>
                <a:ext uri="{FF2B5EF4-FFF2-40B4-BE49-F238E27FC236}">
                  <a16:creationId xmlns:a16="http://schemas.microsoft.com/office/drawing/2014/main" id="{F9EE4F9F-623A-AB39-FE6D-8D594209BD30}"/>
                </a:ext>
              </a:extLst>
            </p:cNvPr>
            <p:cNvCxnSpPr>
              <a:cxnSpLocks/>
            </p:cNvCxnSpPr>
            <p:nvPr/>
          </p:nvCxnSpPr>
          <p:spPr bwMode="auto">
            <a:xfrm>
              <a:off x="3802846" y="2758024"/>
              <a:ext cx="0" cy="2558070"/>
            </a:xfrm>
            <a:prstGeom prst="line">
              <a:avLst/>
            </a:prstGeom>
            <a:noFill/>
            <a:ln w="28575" cap="flat" cmpd="sng" algn="ctr">
              <a:solidFill>
                <a:schemeClr val="tx2">
                  <a:lumMod val="75000"/>
                </a:schemeClr>
              </a:solidFill>
              <a:prstDash val="sysDash"/>
              <a:round/>
              <a:headEnd type="none" w="med" len="med"/>
              <a:tailEnd type="none" w="med" len="med"/>
            </a:ln>
            <a:effectLst/>
          </p:spPr>
        </p:cxnSp>
      </p:grpSp>
      <p:grpSp>
        <p:nvGrpSpPr>
          <p:cNvPr id="583" name="Group 582">
            <a:extLst>
              <a:ext uri="{FF2B5EF4-FFF2-40B4-BE49-F238E27FC236}">
                <a16:creationId xmlns:a16="http://schemas.microsoft.com/office/drawing/2014/main" id="{99E28E45-1A7D-5366-088E-A640B61A3B8B}"/>
              </a:ext>
            </a:extLst>
          </p:cNvPr>
          <p:cNvGrpSpPr/>
          <p:nvPr/>
        </p:nvGrpSpPr>
        <p:grpSpPr>
          <a:xfrm>
            <a:off x="3036182" y="2790775"/>
            <a:ext cx="5013904" cy="1369684"/>
            <a:chOff x="3036182" y="2790775"/>
            <a:chExt cx="5013904" cy="1369684"/>
          </a:xfrm>
        </p:grpSpPr>
        <p:cxnSp>
          <p:nvCxnSpPr>
            <p:cNvPr id="474" name="Straight Connector 473">
              <a:extLst>
                <a:ext uri="{FF2B5EF4-FFF2-40B4-BE49-F238E27FC236}">
                  <a16:creationId xmlns:a16="http://schemas.microsoft.com/office/drawing/2014/main" id="{E487A705-88B5-6814-11E6-C2933DEE51B0}"/>
                </a:ext>
              </a:extLst>
            </p:cNvPr>
            <p:cNvCxnSpPr>
              <a:cxnSpLocks/>
            </p:cNvCxnSpPr>
            <p:nvPr/>
          </p:nvCxnSpPr>
          <p:spPr bwMode="auto">
            <a:xfrm>
              <a:off x="3036182" y="2790775"/>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476" name="Straight Connector 475">
              <a:extLst>
                <a:ext uri="{FF2B5EF4-FFF2-40B4-BE49-F238E27FC236}">
                  <a16:creationId xmlns:a16="http://schemas.microsoft.com/office/drawing/2014/main" id="{6B3AAED7-EA5B-F9D9-A224-193CE354C3E1}"/>
                </a:ext>
              </a:extLst>
            </p:cNvPr>
            <p:cNvCxnSpPr>
              <a:cxnSpLocks/>
            </p:cNvCxnSpPr>
            <p:nvPr/>
          </p:nvCxnSpPr>
          <p:spPr bwMode="auto">
            <a:xfrm>
              <a:off x="3171304" y="2833784"/>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477" name="Straight Connector 476">
              <a:extLst>
                <a:ext uri="{FF2B5EF4-FFF2-40B4-BE49-F238E27FC236}">
                  <a16:creationId xmlns:a16="http://schemas.microsoft.com/office/drawing/2014/main" id="{1A5555C0-6072-2DA8-0189-3312D217CFD1}"/>
                </a:ext>
              </a:extLst>
            </p:cNvPr>
            <p:cNvCxnSpPr>
              <a:cxnSpLocks/>
            </p:cNvCxnSpPr>
            <p:nvPr/>
          </p:nvCxnSpPr>
          <p:spPr bwMode="auto">
            <a:xfrm>
              <a:off x="3498992" y="2932064"/>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478" name="Straight Connector 477">
              <a:extLst>
                <a:ext uri="{FF2B5EF4-FFF2-40B4-BE49-F238E27FC236}">
                  <a16:creationId xmlns:a16="http://schemas.microsoft.com/office/drawing/2014/main" id="{0C433F5D-0576-394B-4521-99B246F09F2D}"/>
                </a:ext>
              </a:extLst>
            </p:cNvPr>
            <p:cNvCxnSpPr>
              <a:cxnSpLocks/>
            </p:cNvCxnSpPr>
            <p:nvPr/>
          </p:nvCxnSpPr>
          <p:spPr bwMode="auto">
            <a:xfrm>
              <a:off x="3734604" y="3035954"/>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479" name="Straight Connector 478">
              <a:extLst>
                <a:ext uri="{FF2B5EF4-FFF2-40B4-BE49-F238E27FC236}">
                  <a16:creationId xmlns:a16="http://schemas.microsoft.com/office/drawing/2014/main" id="{672C2144-04F0-A6C7-3816-C84D9D43DFB2}"/>
                </a:ext>
              </a:extLst>
            </p:cNvPr>
            <p:cNvCxnSpPr>
              <a:cxnSpLocks/>
            </p:cNvCxnSpPr>
            <p:nvPr/>
          </p:nvCxnSpPr>
          <p:spPr bwMode="auto">
            <a:xfrm>
              <a:off x="4164690" y="3162414"/>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480" name="Straight Connector 479">
              <a:extLst>
                <a:ext uri="{FF2B5EF4-FFF2-40B4-BE49-F238E27FC236}">
                  <a16:creationId xmlns:a16="http://schemas.microsoft.com/office/drawing/2014/main" id="{E514EB8C-7CB2-4070-88C1-36A557E38E70}"/>
                </a:ext>
              </a:extLst>
            </p:cNvPr>
            <p:cNvCxnSpPr>
              <a:cxnSpLocks/>
            </p:cNvCxnSpPr>
            <p:nvPr/>
          </p:nvCxnSpPr>
          <p:spPr bwMode="auto">
            <a:xfrm>
              <a:off x="4342844" y="3232200"/>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481" name="Straight Connector 480">
              <a:extLst>
                <a:ext uri="{FF2B5EF4-FFF2-40B4-BE49-F238E27FC236}">
                  <a16:creationId xmlns:a16="http://schemas.microsoft.com/office/drawing/2014/main" id="{BCD8C972-0A4A-3EF4-DCAF-1DBEDD3BB85D}"/>
                </a:ext>
              </a:extLst>
            </p:cNvPr>
            <p:cNvCxnSpPr>
              <a:cxnSpLocks/>
            </p:cNvCxnSpPr>
            <p:nvPr/>
          </p:nvCxnSpPr>
          <p:spPr bwMode="auto">
            <a:xfrm>
              <a:off x="4385342" y="3235005"/>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482" name="Straight Connector 481">
              <a:extLst>
                <a:ext uri="{FF2B5EF4-FFF2-40B4-BE49-F238E27FC236}">
                  <a16:creationId xmlns:a16="http://schemas.microsoft.com/office/drawing/2014/main" id="{9647A055-CD78-CE2F-4CDB-912F2B90D63B}"/>
                </a:ext>
              </a:extLst>
            </p:cNvPr>
            <p:cNvCxnSpPr>
              <a:cxnSpLocks/>
            </p:cNvCxnSpPr>
            <p:nvPr/>
          </p:nvCxnSpPr>
          <p:spPr bwMode="auto">
            <a:xfrm>
              <a:off x="4408716" y="3253242"/>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483" name="Straight Connector 482">
              <a:extLst>
                <a:ext uri="{FF2B5EF4-FFF2-40B4-BE49-F238E27FC236}">
                  <a16:creationId xmlns:a16="http://schemas.microsoft.com/office/drawing/2014/main" id="{5E2C5856-7415-323D-C182-F49903363B6F}"/>
                </a:ext>
              </a:extLst>
            </p:cNvPr>
            <p:cNvCxnSpPr>
              <a:cxnSpLocks/>
            </p:cNvCxnSpPr>
            <p:nvPr/>
          </p:nvCxnSpPr>
          <p:spPr bwMode="auto">
            <a:xfrm>
              <a:off x="4455291" y="3257445"/>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484" name="Straight Connector 483">
              <a:extLst>
                <a:ext uri="{FF2B5EF4-FFF2-40B4-BE49-F238E27FC236}">
                  <a16:creationId xmlns:a16="http://schemas.microsoft.com/office/drawing/2014/main" id="{124918E7-EE57-AFA1-738D-0E4D5A3D95FC}"/>
                </a:ext>
              </a:extLst>
            </p:cNvPr>
            <p:cNvCxnSpPr>
              <a:cxnSpLocks/>
            </p:cNvCxnSpPr>
            <p:nvPr/>
          </p:nvCxnSpPr>
          <p:spPr bwMode="auto">
            <a:xfrm>
              <a:off x="4466175" y="3256047"/>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485" name="Straight Connector 484">
              <a:extLst>
                <a:ext uri="{FF2B5EF4-FFF2-40B4-BE49-F238E27FC236}">
                  <a16:creationId xmlns:a16="http://schemas.microsoft.com/office/drawing/2014/main" id="{70535770-D144-AC7D-2C7C-2B9EEEFCD95D}"/>
                </a:ext>
              </a:extLst>
            </p:cNvPr>
            <p:cNvCxnSpPr>
              <a:cxnSpLocks/>
            </p:cNvCxnSpPr>
            <p:nvPr/>
          </p:nvCxnSpPr>
          <p:spPr bwMode="auto">
            <a:xfrm>
              <a:off x="4490891" y="3279068"/>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486" name="Straight Connector 485">
              <a:extLst>
                <a:ext uri="{FF2B5EF4-FFF2-40B4-BE49-F238E27FC236}">
                  <a16:creationId xmlns:a16="http://schemas.microsoft.com/office/drawing/2014/main" id="{16E02471-07CD-9F87-00CA-24EC1375E584}"/>
                </a:ext>
              </a:extLst>
            </p:cNvPr>
            <p:cNvCxnSpPr>
              <a:cxnSpLocks/>
            </p:cNvCxnSpPr>
            <p:nvPr/>
          </p:nvCxnSpPr>
          <p:spPr bwMode="auto">
            <a:xfrm>
              <a:off x="4507721" y="3288418"/>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487" name="Straight Connector 486">
              <a:extLst>
                <a:ext uri="{FF2B5EF4-FFF2-40B4-BE49-F238E27FC236}">
                  <a16:creationId xmlns:a16="http://schemas.microsoft.com/office/drawing/2014/main" id="{F00755AD-8E4F-458B-06E7-645716E11AD5}"/>
                </a:ext>
              </a:extLst>
            </p:cNvPr>
            <p:cNvCxnSpPr>
              <a:cxnSpLocks/>
            </p:cNvCxnSpPr>
            <p:nvPr/>
          </p:nvCxnSpPr>
          <p:spPr bwMode="auto">
            <a:xfrm>
              <a:off x="4533220" y="3299577"/>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488" name="Straight Connector 487">
              <a:extLst>
                <a:ext uri="{FF2B5EF4-FFF2-40B4-BE49-F238E27FC236}">
                  <a16:creationId xmlns:a16="http://schemas.microsoft.com/office/drawing/2014/main" id="{0AE71D0E-43AB-3EDE-EAFE-032067F43C10}"/>
                </a:ext>
              </a:extLst>
            </p:cNvPr>
            <p:cNvCxnSpPr>
              <a:cxnSpLocks/>
            </p:cNvCxnSpPr>
            <p:nvPr/>
          </p:nvCxnSpPr>
          <p:spPr bwMode="auto">
            <a:xfrm>
              <a:off x="4566280" y="3299577"/>
              <a:ext cx="0" cy="103890"/>
            </a:xfrm>
            <a:prstGeom prst="line">
              <a:avLst/>
            </a:prstGeom>
            <a:noFill/>
            <a:ln w="38100" cap="flat" cmpd="sng" algn="ctr">
              <a:solidFill>
                <a:schemeClr val="accent3"/>
              </a:solidFill>
              <a:prstDash val="solid"/>
              <a:round/>
              <a:headEnd type="none" w="med" len="med"/>
              <a:tailEnd type="none" w="med" len="med"/>
            </a:ln>
            <a:effectLst/>
          </p:spPr>
        </p:cxnSp>
        <p:cxnSp>
          <p:nvCxnSpPr>
            <p:cNvPr id="489" name="Straight Connector 488">
              <a:extLst>
                <a:ext uri="{FF2B5EF4-FFF2-40B4-BE49-F238E27FC236}">
                  <a16:creationId xmlns:a16="http://schemas.microsoft.com/office/drawing/2014/main" id="{D5FB368E-930B-4B16-BC0B-F3658A9BAC17}"/>
                </a:ext>
              </a:extLst>
            </p:cNvPr>
            <p:cNvCxnSpPr>
              <a:cxnSpLocks/>
            </p:cNvCxnSpPr>
            <p:nvPr/>
          </p:nvCxnSpPr>
          <p:spPr bwMode="auto">
            <a:xfrm>
              <a:off x="4614410" y="3307992"/>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490" name="Straight Connector 489">
              <a:extLst>
                <a:ext uri="{FF2B5EF4-FFF2-40B4-BE49-F238E27FC236}">
                  <a16:creationId xmlns:a16="http://schemas.microsoft.com/office/drawing/2014/main" id="{192E2ED2-A53E-1A53-D098-F022545E853A}"/>
                </a:ext>
              </a:extLst>
            </p:cNvPr>
            <p:cNvCxnSpPr>
              <a:cxnSpLocks/>
            </p:cNvCxnSpPr>
            <p:nvPr/>
          </p:nvCxnSpPr>
          <p:spPr bwMode="auto">
            <a:xfrm>
              <a:off x="4643624" y="3307992"/>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491" name="Straight Connector 490">
              <a:extLst>
                <a:ext uri="{FF2B5EF4-FFF2-40B4-BE49-F238E27FC236}">
                  <a16:creationId xmlns:a16="http://schemas.microsoft.com/office/drawing/2014/main" id="{7D3A6DF4-83DE-304D-DA97-0B04331DF801}"/>
                </a:ext>
              </a:extLst>
            </p:cNvPr>
            <p:cNvCxnSpPr>
              <a:cxnSpLocks/>
            </p:cNvCxnSpPr>
            <p:nvPr/>
          </p:nvCxnSpPr>
          <p:spPr bwMode="auto">
            <a:xfrm>
              <a:off x="4666768" y="3307992"/>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492" name="Straight Connector 491">
              <a:extLst>
                <a:ext uri="{FF2B5EF4-FFF2-40B4-BE49-F238E27FC236}">
                  <a16:creationId xmlns:a16="http://schemas.microsoft.com/office/drawing/2014/main" id="{91567C21-EC0D-28B4-ED92-05118D8813F9}"/>
                </a:ext>
              </a:extLst>
            </p:cNvPr>
            <p:cNvCxnSpPr>
              <a:cxnSpLocks/>
            </p:cNvCxnSpPr>
            <p:nvPr/>
          </p:nvCxnSpPr>
          <p:spPr bwMode="auto">
            <a:xfrm>
              <a:off x="4690143" y="3331545"/>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493" name="Straight Connector 492">
              <a:extLst>
                <a:ext uri="{FF2B5EF4-FFF2-40B4-BE49-F238E27FC236}">
                  <a16:creationId xmlns:a16="http://schemas.microsoft.com/office/drawing/2014/main" id="{EA525214-0CBC-3C73-0324-DB3C7A6ED741}"/>
                </a:ext>
              </a:extLst>
            </p:cNvPr>
            <p:cNvCxnSpPr>
              <a:cxnSpLocks/>
            </p:cNvCxnSpPr>
            <p:nvPr/>
          </p:nvCxnSpPr>
          <p:spPr bwMode="auto">
            <a:xfrm>
              <a:off x="4721931" y="3340363"/>
              <a:ext cx="0" cy="103890"/>
            </a:xfrm>
            <a:prstGeom prst="line">
              <a:avLst/>
            </a:prstGeom>
            <a:noFill/>
            <a:ln w="28575" cap="flat" cmpd="sng" algn="ctr">
              <a:solidFill>
                <a:schemeClr val="accent3"/>
              </a:solidFill>
              <a:prstDash val="solid"/>
              <a:round/>
              <a:headEnd type="none" w="med" len="med"/>
              <a:tailEnd type="none" w="med" len="med"/>
            </a:ln>
            <a:effectLst/>
          </p:spPr>
        </p:cxnSp>
        <p:cxnSp>
          <p:nvCxnSpPr>
            <p:cNvPr id="494" name="Straight Connector 493">
              <a:extLst>
                <a:ext uri="{FF2B5EF4-FFF2-40B4-BE49-F238E27FC236}">
                  <a16:creationId xmlns:a16="http://schemas.microsoft.com/office/drawing/2014/main" id="{FF59BDAA-18C9-01C4-17D4-E3193EAD07A3}"/>
                </a:ext>
              </a:extLst>
            </p:cNvPr>
            <p:cNvCxnSpPr>
              <a:cxnSpLocks/>
            </p:cNvCxnSpPr>
            <p:nvPr/>
          </p:nvCxnSpPr>
          <p:spPr bwMode="auto">
            <a:xfrm>
              <a:off x="4757797" y="3347310"/>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495" name="Straight Connector 494">
              <a:extLst>
                <a:ext uri="{FF2B5EF4-FFF2-40B4-BE49-F238E27FC236}">
                  <a16:creationId xmlns:a16="http://schemas.microsoft.com/office/drawing/2014/main" id="{A00B5274-7A43-058D-B528-64E301A6EBD3}"/>
                </a:ext>
              </a:extLst>
            </p:cNvPr>
            <p:cNvCxnSpPr>
              <a:cxnSpLocks/>
            </p:cNvCxnSpPr>
            <p:nvPr/>
          </p:nvCxnSpPr>
          <p:spPr bwMode="auto">
            <a:xfrm>
              <a:off x="4788314" y="3357132"/>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496" name="Straight Connector 495">
              <a:extLst>
                <a:ext uri="{FF2B5EF4-FFF2-40B4-BE49-F238E27FC236}">
                  <a16:creationId xmlns:a16="http://schemas.microsoft.com/office/drawing/2014/main" id="{798076F5-7AE6-876D-B575-589F6ACF60A0}"/>
                </a:ext>
              </a:extLst>
            </p:cNvPr>
            <p:cNvCxnSpPr>
              <a:cxnSpLocks/>
            </p:cNvCxnSpPr>
            <p:nvPr/>
          </p:nvCxnSpPr>
          <p:spPr bwMode="auto">
            <a:xfrm>
              <a:off x="4808883" y="3372270"/>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497" name="Straight Connector 496">
              <a:extLst>
                <a:ext uri="{FF2B5EF4-FFF2-40B4-BE49-F238E27FC236}">
                  <a16:creationId xmlns:a16="http://schemas.microsoft.com/office/drawing/2014/main" id="{7B1B8A50-26CC-856A-EA93-86E29D025865}"/>
                </a:ext>
              </a:extLst>
            </p:cNvPr>
            <p:cNvCxnSpPr>
              <a:cxnSpLocks/>
            </p:cNvCxnSpPr>
            <p:nvPr/>
          </p:nvCxnSpPr>
          <p:spPr bwMode="auto">
            <a:xfrm>
              <a:off x="5395776" y="3546217"/>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498" name="Straight Connector 497">
              <a:extLst>
                <a:ext uri="{FF2B5EF4-FFF2-40B4-BE49-F238E27FC236}">
                  <a16:creationId xmlns:a16="http://schemas.microsoft.com/office/drawing/2014/main" id="{1127A2ED-FD60-C814-E553-EDD262E93C18}"/>
                </a:ext>
              </a:extLst>
            </p:cNvPr>
            <p:cNvCxnSpPr>
              <a:cxnSpLocks/>
            </p:cNvCxnSpPr>
            <p:nvPr/>
          </p:nvCxnSpPr>
          <p:spPr bwMode="auto">
            <a:xfrm>
              <a:off x="4832356" y="3371157"/>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499" name="Straight Connector 498">
              <a:extLst>
                <a:ext uri="{FF2B5EF4-FFF2-40B4-BE49-F238E27FC236}">
                  <a16:creationId xmlns:a16="http://schemas.microsoft.com/office/drawing/2014/main" id="{BB3A7193-D5BE-06B6-D488-1C9EFB2CF071}"/>
                </a:ext>
              </a:extLst>
            </p:cNvPr>
            <p:cNvCxnSpPr>
              <a:cxnSpLocks/>
            </p:cNvCxnSpPr>
            <p:nvPr/>
          </p:nvCxnSpPr>
          <p:spPr bwMode="auto">
            <a:xfrm>
              <a:off x="4844175" y="3371445"/>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00" name="Straight Connector 499">
              <a:extLst>
                <a:ext uri="{FF2B5EF4-FFF2-40B4-BE49-F238E27FC236}">
                  <a16:creationId xmlns:a16="http://schemas.microsoft.com/office/drawing/2014/main" id="{8374D63F-87E5-0CF3-2BA0-FA7B39225B9B}"/>
                </a:ext>
              </a:extLst>
            </p:cNvPr>
            <p:cNvCxnSpPr>
              <a:cxnSpLocks/>
            </p:cNvCxnSpPr>
            <p:nvPr/>
          </p:nvCxnSpPr>
          <p:spPr bwMode="auto">
            <a:xfrm>
              <a:off x="4876201" y="3384663"/>
              <a:ext cx="0" cy="103890"/>
            </a:xfrm>
            <a:prstGeom prst="line">
              <a:avLst/>
            </a:prstGeom>
            <a:noFill/>
            <a:ln w="28575" cap="flat" cmpd="sng" algn="ctr">
              <a:solidFill>
                <a:schemeClr val="accent3"/>
              </a:solidFill>
              <a:prstDash val="solid"/>
              <a:round/>
              <a:headEnd type="none" w="med" len="med"/>
              <a:tailEnd type="none" w="med" len="med"/>
            </a:ln>
            <a:effectLst/>
          </p:spPr>
        </p:cxnSp>
        <p:cxnSp>
          <p:nvCxnSpPr>
            <p:cNvPr id="501" name="Straight Connector 500">
              <a:extLst>
                <a:ext uri="{FF2B5EF4-FFF2-40B4-BE49-F238E27FC236}">
                  <a16:creationId xmlns:a16="http://schemas.microsoft.com/office/drawing/2014/main" id="{5F37EC95-9618-22D2-6FAC-4028E883D949}"/>
                </a:ext>
              </a:extLst>
            </p:cNvPr>
            <p:cNvCxnSpPr>
              <a:cxnSpLocks/>
            </p:cNvCxnSpPr>
            <p:nvPr/>
          </p:nvCxnSpPr>
          <p:spPr bwMode="auto">
            <a:xfrm>
              <a:off x="5022252" y="3435435"/>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02" name="Straight Connector 501">
              <a:extLst>
                <a:ext uri="{FF2B5EF4-FFF2-40B4-BE49-F238E27FC236}">
                  <a16:creationId xmlns:a16="http://schemas.microsoft.com/office/drawing/2014/main" id="{1931E685-2C83-CB34-FFE1-2346F0BA7FC6}"/>
                </a:ext>
              </a:extLst>
            </p:cNvPr>
            <p:cNvCxnSpPr>
              <a:cxnSpLocks/>
            </p:cNvCxnSpPr>
            <p:nvPr/>
          </p:nvCxnSpPr>
          <p:spPr bwMode="auto">
            <a:xfrm>
              <a:off x="4999812" y="3435838"/>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03" name="Straight Connector 502">
              <a:extLst>
                <a:ext uri="{FF2B5EF4-FFF2-40B4-BE49-F238E27FC236}">
                  <a16:creationId xmlns:a16="http://schemas.microsoft.com/office/drawing/2014/main" id="{700E45B3-19A4-0F71-789A-18E72F53314E}"/>
                </a:ext>
              </a:extLst>
            </p:cNvPr>
            <p:cNvCxnSpPr>
              <a:cxnSpLocks/>
            </p:cNvCxnSpPr>
            <p:nvPr/>
          </p:nvCxnSpPr>
          <p:spPr bwMode="auto">
            <a:xfrm>
              <a:off x="5331539" y="3530665"/>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04" name="Straight Connector 503">
              <a:extLst>
                <a:ext uri="{FF2B5EF4-FFF2-40B4-BE49-F238E27FC236}">
                  <a16:creationId xmlns:a16="http://schemas.microsoft.com/office/drawing/2014/main" id="{6A107CF8-8366-3995-07FD-A3E703F4EDFE}"/>
                </a:ext>
              </a:extLst>
            </p:cNvPr>
            <p:cNvCxnSpPr>
              <a:cxnSpLocks/>
            </p:cNvCxnSpPr>
            <p:nvPr/>
          </p:nvCxnSpPr>
          <p:spPr bwMode="auto">
            <a:xfrm>
              <a:off x="5418483" y="3545047"/>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05" name="Straight Connector 504">
              <a:extLst>
                <a:ext uri="{FF2B5EF4-FFF2-40B4-BE49-F238E27FC236}">
                  <a16:creationId xmlns:a16="http://schemas.microsoft.com/office/drawing/2014/main" id="{72F618A2-126C-3959-E08E-11AF0A1B5CF8}"/>
                </a:ext>
              </a:extLst>
            </p:cNvPr>
            <p:cNvCxnSpPr>
              <a:cxnSpLocks/>
            </p:cNvCxnSpPr>
            <p:nvPr/>
          </p:nvCxnSpPr>
          <p:spPr bwMode="auto">
            <a:xfrm>
              <a:off x="5458687" y="3552285"/>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06" name="Straight Connector 505">
              <a:extLst>
                <a:ext uri="{FF2B5EF4-FFF2-40B4-BE49-F238E27FC236}">
                  <a16:creationId xmlns:a16="http://schemas.microsoft.com/office/drawing/2014/main" id="{D59F5E39-5615-2815-C522-7F7D74D5C708}"/>
                </a:ext>
              </a:extLst>
            </p:cNvPr>
            <p:cNvCxnSpPr>
              <a:cxnSpLocks/>
            </p:cNvCxnSpPr>
            <p:nvPr/>
          </p:nvCxnSpPr>
          <p:spPr bwMode="auto">
            <a:xfrm>
              <a:off x="4913600" y="3403467"/>
              <a:ext cx="0" cy="103890"/>
            </a:xfrm>
            <a:prstGeom prst="line">
              <a:avLst/>
            </a:prstGeom>
            <a:noFill/>
            <a:ln w="28575" cap="flat" cmpd="sng" algn="ctr">
              <a:solidFill>
                <a:schemeClr val="accent3"/>
              </a:solidFill>
              <a:prstDash val="solid"/>
              <a:round/>
              <a:headEnd type="none" w="med" len="med"/>
              <a:tailEnd type="none" w="med" len="med"/>
            </a:ln>
            <a:effectLst/>
          </p:spPr>
        </p:cxnSp>
        <p:cxnSp>
          <p:nvCxnSpPr>
            <p:cNvPr id="507" name="Straight Connector 506">
              <a:extLst>
                <a:ext uri="{FF2B5EF4-FFF2-40B4-BE49-F238E27FC236}">
                  <a16:creationId xmlns:a16="http://schemas.microsoft.com/office/drawing/2014/main" id="{CF4BF78F-9603-5595-C3D9-563A2C0D796C}"/>
                </a:ext>
              </a:extLst>
            </p:cNvPr>
            <p:cNvCxnSpPr>
              <a:cxnSpLocks/>
            </p:cNvCxnSpPr>
            <p:nvPr/>
          </p:nvCxnSpPr>
          <p:spPr bwMode="auto">
            <a:xfrm>
              <a:off x="5094232" y="3448395"/>
              <a:ext cx="0" cy="103890"/>
            </a:xfrm>
            <a:prstGeom prst="line">
              <a:avLst/>
            </a:prstGeom>
            <a:noFill/>
            <a:ln w="28575" cap="flat" cmpd="sng" algn="ctr">
              <a:solidFill>
                <a:schemeClr val="accent3"/>
              </a:solidFill>
              <a:prstDash val="solid"/>
              <a:round/>
              <a:headEnd type="none" w="med" len="med"/>
              <a:tailEnd type="none" w="med" len="med"/>
            </a:ln>
            <a:effectLst/>
          </p:spPr>
        </p:cxnSp>
        <p:cxnSp>
          <p:nvCxnSpPr>
            <p:cNvPr id="508" name="Straight Connector 507">
              <a:extLst>
                <a:ext uri="{FF2B5EF4-FFF2-40B4-BE49-F238E27FC236}">
                  <a16:creationId xmlns:a16="http://schemas.microsoft.com/office/drawing/2014/main" id="{6470B1F6-56D1-5699-24B5-7FC4A87A90A5}"/>
                </a:ext>
              </a:extLst>
            </p:cNvPr>
            <p:cNvCxnSpPr>
              <a:cxnSpLocks/>
            </p:cNvCxnSpPr>
            <p:nvPr/>
          </p:nvCxnSpPr>
          <p:spPr bwMode="auto">
            <a:xfrm>
              <a:off x="5133116" y="3458217"/>
              <a:ext cx="0" cy="103890"/>
            </a:xfrm>
            <a:prstGeom prst="line">
              <a:avLst/>
            </a:prstGeom>
            <a:noFill/>
            <a:ln w="28575" cap="flat" cmpd="sng" algn="ctr">
              <a:solidFill>
                <a:schemeClr val="accent3"/>
              </a:solidFill>
              <a:prstDash val="solid"/>
              <a:round/>
              <a:headEnd type="none" w="med" len="med"/>
              <a:tailEnd type="none" w="med" len="med"/>
            </a:ln>
            <a:effectLst/>
          </p:spPr>
        </p:cxnSp>
        <p:cxnSp>
          <p:nvCxnSpPr>
            <p:cNvPr id="509" name="Straight Connector 508">
              <a:extLst>
                <a:ext uri="{FF2B5EF4-FFF2-40B4-BE49-F238E27FC236}">
                  <a16:creationId xmlns:a16="http://schemas.microsoft.com/office/drawing/2014/main" id="{4E79DA63-788F-D7FA-69E5-348A2457F6E6}"/>
                </a:ext>
              </a:extLst>
            </p:cNvPr>
            <p:cNvCxnSpPr>
              <a:cxnSpLocks/>
            </p:cNvCxnSpPr>
            <p:nvPr/>
          </p:nvCxnSpPr>
          <p:spPr bwMode="auto">
            <a:xfrm>
              <a:off x="5175575" y="3480657"/>
              <a:ext cx="0" cy="103890"/>
            </a:xfrm>
            <a:prstGeom prst="line">
              <a:avLst/>
            </a:prstGeom>
            <a:noFill/>
            <a:ln w="28575" cap="flat" cmpd="sng" algn="ctr">
              <a:solidFill>
                <a:schemeClr val="accent3"/>
              </a:solidFill>
              <a:prstDash val="solid"/>
              <a:round/>
              <a:headEnd type="none" w="med" len="med"/>
              <a:tailEnd type="none" w="med" len="med"/>
            </a:ln>
            <a:effectLst/>
          </p:spPr>
        </p:cxnSp>
        <p:cxnSp>
          <p:nvCxnSpPr>
            <p:cNvPr id="510" name="Straight Connector 509">
              <a:extLst>
                <a:ext uri="{FF2B5EF4-FFF2-40B4-BE49-F238E27FC236}">
                  <a16:creationId xmlns:a16="http://schemas.microsoft.com/office/drawing/2014/main" id="{5D2E3D64-DFF9-3F87-910A-AEE0AC0B7A97}"/>
                </a:ext>
              </a:extLst>
            </p:cNvPr>
            <p:cNvCxnSpPr>
              <a:cxnSpLocks/>
            </p:cNvCxnSpPr>
            <p:nvPr/>
          </p:nvCxnSpPr>
          <p:spPr bwMode="auto">
            <a:xfrm>
              <a:off x="5301612" y="3502806"/>
              <a:ext cx="0" cy="103890"/>
            </a:xfrm>
            <a:prstGeom prst="line">
              <a:avLst/>
            </a:prstGeom>
            <a:noFill/>
            <a:ln w="28575" cap="flat" cmpd="sng" algn="ctr">
              <a:solidFill>
                <a:schemeClr val="accent3"/>
              </a:solidFill>
              <a:prstDash val="solid"/>
              <a:round/>
              <a:headEnd type="none" w="med" len="med"/>
              <a:tailEnd type="none" w="med" len="med"/>
            </a:ln>
            <a:effectLst/>
          </p:spPr>
        </p:cxnSp>
        <p:cxnSp>
          <p:nvCxnSpPr>
            <p:cNvPr id="511" name="Straight Connector 510">
              <a:extLst>
                <a:ext uri="{FF2B5EF4-FFF2-40B4-BE49-F238E27FC236}">
                  <a16:creationId xmlns:a16="http://schemas.microsoft.com/office/drawing/2014/main" id="{0221C33B-8EF5-9C9C-10B6-446633933707}"/>
                </a:ext>
              </a:extLst>
            </p:cNvPr>
            <p:cNvCxnSpPr>
              <a:cxnSpLocks/>
            </p:cNvCxnSpPr>
            <p:nvPr/>
          </p:nvCxnSpPr>
          <p:spPr bwMode="auto">
            <a:xfrm>
              <a:off x="4954293" y="3420297"/>
              <a:ext cx="0" cy="103890"/>
            </a:xfrm>
            <a:prstGeom prst="line">
              <a:avLst/>
            </a:prstGeom>
            <a:noFill/>
            <a:ln w="38100" cap="flat" cmpd="sng" algn="ctr">
              <a:solidFill>
                <a:schemeClr val="accent3"/>
              </a:solidFill>
              <a:prstDash val="solid"/>
              <a:round/>
              <a:headEnd type="none" w="med" len="med"/>
              <a:tailEnd type="none" w="med" len="med"/>
            </a:ln>
            <a:effectLst/>
          </p:spPr>
        </p:cxnSp>
        <p:cxnSp>
          <p:nvCxnSpPr>
            <p:cNvPr id="512" name="Straight Connector 511">
              <a:extLst>
                <a:ext uri="{FF2B5EF4-FFF2-40B4-BE49-F238E27FC236}">
                  <a16:creationId xmlns:a16="http://schemas.microsoft.com/office/drawing/2014/main" id="{3B0475AC-EDFC-CCB6-88CC-C44252A74873}"/>
                </a:ext>
              </a:extLst>
            </p:cNvPr>
            <p:cNvCxnSpPr>
              <a:cxnSpLocks/>
            </p:cNvCxnSpPr>
            <p:nvPr/>
          </p:nvCxnSpPr>
          <p:spPr bwMode="auto">
            <a:xfrm>
              <a:off x="4980177" y="3435190"/>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13" name="Straight Connector 512">
              <a:extLst>
                <a:ext uri="{FF2B5EF4-FFF2-40B4-BE49-F238E27FC236}">
                  <a16:creationId xmlns:a16="http://schemas.microsoft.com/office/drawing/2014/main" id="{E1919BED-B0DC-4729-C5AD-8B4C757E98AC}"/>
                </a:ext>
              </a:extLst>
            </p:cNvPr>
            <p:cNvCxnSpPr>
              <a:cxnSpLocks/>
            </p:cNvCxnSpPr>
            <p:nvPr/>
          </p:nvCxnSpPr>
          <p:spPr bwMode="auto">
            <a:xfrm>
              <a:off x="5057384" y="3445590"/>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14" name="Straight Connector 513">
              <a:extLst>
                <a:ext uri="{FF2B5EF4-FFF2-40B4-BE49-F238E27FC236}">
                  <a16:creationId xmlns:a16="http://schemas.microsoft.com/office/drawing/2014/main" id="{A521E29F-1985-4A62-CF79-7D36298B4815}"/>
                </a:ext>
              </a:extLst>
            </p:cNvPr>
            <p:cNvCxnSpPr>
              <a:cxnSpLocks/>
            </p:cNvCxnSpPr>
            <p:nvPr/>
          </p:nvCxnSpPr>
          <p:spPr bwMode="auto">
            <a:xfrm>
              <a:off x="5221399" y="3483462"/>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15" name="Straight Connector 514">
              <a:extLst>
                <a:ext uri="{FF2B5EF4-FFF2-40B4-BE49-F238E27FC236}">
                  <a16:creationId xmlns:a16="http://schemas.microsoft.com/office/drawing/2014/main" id="{7A0D4D0C-90F3-0558-8178-A656AE6F5D34}"/>
                </a:ext>
              </a:extLst>
            </p:cNvPr>
            <p:cNvCxnSpPr>
              <a:cxnSpLocks/>
            </p:cNvCxnSpPr>
            <p:nvPr/>
          </p:nvCxnSpPr>
          <p:spPr bwMode="auto">
            <a:xfrm>
              <a:off x="5247578" y="3489940"/>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16" name="Straight Connector 515">
              <a:extLst>
                <a:ext uri="{FF2B5EF4-FFF2-40B4-BE49-F238E27FC236}">
                  <a16:creationId xmlns:a16="http://schemas.microsoft.com/office/drawing/2014/main" id="{A404B85B-320C-46D7-37D9-303F2FB1531D}"/>
                </a:ext>
              </a:extLst>
            </p:cNvPr>
            <p:cNvCxnSpPr>
              <a:cxnSpLocks/>
            </p:cNvCxnSpPr>
            <p:nvPr/>
          </p:nvCxnSpPr>
          <p:spPr bwMode="auto">
            <a:xfrm>
              <a:off x="5270953" y="3497535"/>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17" name="Straight Connector 516">
              <a:extLst>
                <a:ext uri="{FF2B5EF4-FFF2-40B4-BE49-F238E27FC236}">
                  <a16:creationId xmlns:a16="http://schemas.microsoft.com/office/drawing/2014/main" id="{2499F7EB-0174-A152-7BB4-D55E98E64CC1}"/>
                </a:ext>
              </a:extLst>
            </p:cNvPr>
            <p:cNvCxnSpPr>
              <a:cxnSpLocks/>
            </p:cNvCxnSpPr>
            <p:nvPr/>
          </p:nvCxnSpPr>
          <p:spPr bwMode="auto">
            <a:xfrm>
              <a:off x="5362715" y="3537557"/>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18" name="Straight Connector 517">
              <a:extLst>
                <a:ext uri="{FF2B5EF4-FFF2-40B4-BE49-F238E27FC236}">
                  <a16:creationId xmlns:a16="http://schemas.microsoft.com/office/drawing/2014/main" id="{89F4095D-FB08-4906-EB42-8BF66B631A8F}"/>
                </a:ext>
              </a:extLst>
            </p:cNvPr>
            <p:cNvCxnSpPr>
              <a:cxnSpLocks/>
            </p:cNvCxnSpPr>
            <p:nvPr/>
          </p:nvCxnSpPr>
          <p:spPr bwMode="auto">
            <a:xfrm>
              <a:off x="5429703" y="3550300"/>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19" name="Straight Connector 518">
              <a:extLst>
                <a:ext uri="{FF2B5EF4-FFF2-40B4-BE49-F238E27FC236}">
                  <a16:creationId xmlns:a16="http://schemas.microsoft.com/office/drawing/2014/main" id="{E788DD21-1135-A28D-777D-48D162234474}"/>
                </a:ext>
              </a:extLst>
            </p:cNvPr>
            <p:cNvCxnSpPr>
              <a:cxnSpLocks/>
            </p:cNvCxnSpPr>
            <p:nvPr/>
          </p:nvCxnSpPr>
          <p:spPr bwMode="auto">
            <a:xfrm>
              <a:off x="5486931" y="3558071"/>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20" name="Straight Connector 519">
              <a:extLst>
                <a:ext uri="{FF2B5EF4-FFF2-40B4-BE49-F238E27FC236}">
                  <a16:creationId xmlns:a16="http://schemas.microsoft.com/office/drawing/2014/main" id="{7B1338C2-E2E3-407F-F6D4-BEE4DB29B884}"/>
                </a:ext>
              </a:extLst>
            </p:cNvPr>
            <p:cNvCxnSpPr>
              <a:cxnSpLocks/>
            </p:cNvCxnSpPr>
            <p:nvPr/>
          </p:nvCxnSpPr>
          <p:spPr bwMode="auto">
            <a:xfrm>
              <a:off x="5510789" y="3562107"/>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21" name="Straight Connector 520">
              <a:extLst>
                <a:ext uri="{FF2B5EF4-FFF2-40B4-BE49-F238E27FC236}">
                  <a16:creationId xmlns:a16="http://schemas.microsoft.com/office/drawing/2014/main" id="{2077A514-6374-114C-7946-94957DF31144}"/>
                </a:ext>
              </a:extLst>
            </p:cNvPr>
            <p:cNvCxnSpPr>
              <a:cxnSpLocks/>
            </p:cNvCxnSpPr>
            <p:nvPr/>
          </p:nvCxnSpPr>
          <p:spPr bwMode="auto">
            <a:xfrm>
              <a:off x="5579870" y="3588220"/>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22" name="Straight Connector 521">
              <a:extLst>
                <a:ext uri="{FF2B5EF4-FFF2-40B4-BE49-F238E27FC236}">
                  <a16:creationId xmlns:a16="http://schemas.microsoft.com/office/drawing/2014/main" id="{395EB236-6EED-9E03-8BBF-0D7100B6C875}"/>
                </a:ext>
              </a:extLst>
            </p:cNvPr>
            <p:cNvCxnSpPr>
              <a:cxnSpLocks/>
            </p:cNvCxnSpPr>
            <p:nvPr/>
          </p:nvCxnSpPr>
          <p:spPr bwMode="auto">
            <a:xfrm>
              <a:off x="5728153" y="3631103"/>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23" name="Straight Connector 522">
              <a:extLst>
                <a:ext uri="{FF2B5EF4-FFF2-40B4-BE49-F238E27FC236}">
                  <a16:creationId xmlns:a16="http://schemas.microsoft.com/office/drawing/2014/main" id="{B2E339B6-D2E1-C686-058B-4D5E139D9106}"/>
                </a:ext>
              </a:extLst>
            </p:cNvPr>
            <p:cNvCxnSpPr>
              <a:cxnSpLocks/>
            </p:cNvCxnSpPr>
            <p:nvPr/>
          </p:nvCxnSpPr>
          <p:spPr bwMode="auto">
            <a:xfrm>
              <a:off x="5782381" y="3631103"/>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24" name="Straight Connector 523">
              <a:extLst>
                <a:ext uri="{FF2B5EF4-FFF2-40B4-BE49-F238E27FC236}">
                  <a16:creationId xmlns:a16="http://schemas.microsoft.com/office/drawing/2014/main" id="{5665F88E-64ED-3132-3916-6063C1607CE1}"/>
                </a:ext>
              </a:extLst>
            </p:cNvPr>
            <p:cNvCxnSpPr>
              <a:cxnSpLocks/>
            </p:cNvCxnSpPr>
            <p:nvPr/>
          </p:nvCxnSpPr>
          <p:spPr bwMode="auto">
            <a:xfrm>
              <a:off x="5804417" y="3642663"/>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25" name="Straight Connector 524">
              <a:extLst>
                <a:ext uri="{FF2B5EF4-FFF2-40B4-BE49-F238E27FC236}">
                  <a16:creationId xmlns:a16="http://schemas.microsoft.com/office/drawing/2014/main" id="{8FAB7469-B299-66D7-6C7A-455516B75D45}"/>
                </a:ext>
              </a:extLst>
            </p:cNvPr>
            <p:cNvCxnSpPr>
              <a:cxnSpLocks/>
            </p:cNvCxnSpPr>
            <p:nvPr/>
          </p:nvCxnSpPr>
          <p:spPr bwMode="auto">
            <a:xfrm>
              <a:off x="5827387" y="3647760"/>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26" name="Straight Connector 525">
              <a:extLst>
                <a:ext uri="{FF2B5EF4-FFF2-40B4-BE49-F238E27FC236}">
                  <a16:creationId xmlns:a16="http://schemas.microsoft.com/office/drawing/2014/main" id="{F0A883C6-A5D0-A9AC-3EF3-7906CB1CDC33}"/>
                </a:ext>
              </a:extLst>
            </p:cNvPr>
            <p:cNvCxnSpPr>
              <a:cxnSpLocks/>
            </p:cNvCxnSpPr>
            <p:nvPr/>
          </p:nvCxnSpPr>
          <p:spPr bwMode="auto">
            <a:xfrm>
              <a:off x="5871824" y="3645468"/>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27" name="Straight Connector 526">
              <a:extLst>
                <a:ext uri="{FF2B5EF4-FFF2-40B4-BE49-F238E27FC236}">
                  <a16:creationId xmlns:a16="http://schemas.microsoft.com/office/drawing/2014/main" id="{991897A7-DD32-057D-8738-197F76227FE5}"/>
                </a:ext>
              </a:extLst>
            </p:cNvPr>
            <p:cNvCxnSpPr>
              <a:cxnSpLocks/>
            </p:cNvCxnSpPr>
            <p:nvPr/>
          </p:nvCxnSpPr>
          <p:spPr bwMode="auto">
            <a:xfrm>
              <a:off x="5898318" y="3646876"/>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28" name="Straight Connector 527">
              <a:extLst>
                <a:ext uri="{FF2B5EF4-FFF2-40B4-BE49-F238E27FC236}">
                  <a16:creationId xmlns:a16="http://schemas.microsoft.com/office/drawing/2014/main" id="{29B3CA17-2AFC-E449-404D-D995D8A53EE3}"/>
                </a:ext>
              </a:extLst>
            </p:cNvPr>
            <p:cNvCxnSpPr>
              <a:cxnSpLocks/>
            </p:cNvCxnSpPr>
            <p:nvPr/>
          </p:nvCxnSpPr>
          <p:spPr bwMode="auto">
            <a:xfrm>
              <a:off x="5909538" y="3646084"/>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29" name="Straight Connector 528">
              <a:extLst>
                <a:ext uri="{FF2B5EF4-FFF2-40B4-BE49-F238E27FC236}">
                  <a16:creationId xmlns:a16="http://schemas.microsoft.com/office/drawing/2014/main" id="{4A8F0F05-43E3-9A5D-E30B-44736B38716C}"/>
                </a:ext>
              </a:extLst>
            </p:cNvPr>
            <p:cNvCxnSpPr>
              <a:cxnSpLocks/>
            </p:cNvCxnSpPr>
            <p:nvPr/>
          </p:nvCxnSpPr>
          <p:spPr bwMode="auto">
            <a:xfrm>
              <a:off x="5538827" y="3576353"/>
              <a:ext cx="0" cy="103890"/>
            </a:xfrm>
            <a:prstGeom prst="line">
              <a:avLst/>
            </a:prstGeom>
            <a:noFill/>
            <a:ln w="28575" cap="flat" cmpd="sng" algn="ctr">
              <a:solidFill>
                <a:schemeClr val="accent3"/>
              </a:solidFill>
              <a:prstDash val="solid"/>
              <a:round/>
              <a:headEnd type="none" w="med" len="med"/>
              <a:tailEnd type="none" w="med" len="med"/>
            </a:ln>
            <a:effectLst/>
          </p:spPr>
        </p:cxnSp>
        <p:cxnSp>
          <p:nvCxnSpPr>
            <p:cNvPr id="530" name="Straight Connector 529">
              <a:extLst>
                <a:ext uri="{FF2B5EF4-FFF2-40B4-BE49-F238E27FC236}">
                  <a16:creationId xmlns:a16="http://schemas.microsoft.com/office/drawing/2014/main" id="{40615296-98C3-E368-B192-C9A766BF194B}"/>
                </a:ext>
              </a:extLst>
            </p:cNvPr>
            <p:cNvCxnSpPr>
              <a:cxnSpLocks/>
            </p:cNvCxnSpPr>
            <p:nvPr/>
          </p:nvCxnSpPr>
          <p:spPr bwMode="auto">
            <a:xfrm>
              <a:off x="5669293" y="3596992"/>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31" name="Straight Connector 530">
              <a:extLst>
                <a:ext uri="{FF2B5EF4-FFF2-40B4-BE49-F238E27FC236}">
                  <a16:creationId xmlns:a16="http://schemas.microsoft.com/office/drawing/2014/main" id="{849CD1F2-A3E1-A366-2EC6-761BEA52C6AB}"/>
                </a:ext>
              </a:extLst>
            </p:cNvPr>
            <p:cNvCxnSpPr>
              <a:cxnSpLocks/>
            </p:cNvCxnSpPr>
            <p:nvPr/>
          </p:nvCxnSpPr>
          <p:spPr bwMode="auto">
            <a:xfrm>
              <a:off x="5700103" y="3613458"/>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32" name="Straight Connector 531">
              <a:extLst>
                <a:ext uri="{FF2B5EF4-FFF2-40B4-BE49-F238E27FC236}">
                  <a16:creationId xmlns:a16="http://schemas.microsoft.com/office/drawing/2014/main" id="{46598661-E68A-DD0F-E4B3-E0F1714121FD}"/>
                </a:ext>
              </a:extLst>
            </p:cNvPr>
            <p:cNvCxnSpPr>
              <a:cxnSpLocks/>
            </p:cNvCxnSpPr>
            <p:nvPr/>
          </p:nvCxnSpPr>
          <p:spPr bwMode="auto">
            <a:xfrm>
              <a:off x="5625601" y="3584547"/>
              <a:ext cx="0" cy="103890"/>
            </a:xfrm>
            <a:prstGeom prst="line">
              <a:avLst/>
            </a:prstGeom>
            <a:noFill/>
            <a:ln w="38100" cap="flat" cmpd="sng" algn="ctr">
              <a:solidFill>
                <a:schemeClr val="accent3"/>
              </a:solidFill>
              <a:prstDash val="solid"/>
              <a:round/>
              <a:headEnd type="none" w="med" len="med"/>
              <a:tailEnd type="none" w="med" len="med"/>
            </a:ln>
            <a:effectLst/>
          </p:spPr>
        </p:cxnSp>
        <p:cxnSp>
          <p:nvCxnSpPr>
            <p:cNvPr id="533" name="Straight Connector 532">
              <a:extLst>
                <a:ext uri="{FF2B5EF4-FFF2-40B4-BE49-F238E27FC236}">
                  <a16:creationId xmlns:a16="http://schemas.microsoft.com/office/drawing/2014/main" id="{CF264297-D341-D7F0-6E59-066CF1C631BE}"/>
                </a:ext>
              </a:extLst>
            </p:cNvPr>
            <p:cNvCxnSpPr>
              <a:cxnSpLocks/>
            </p:cNvCxnSpPr>
            <p:nvPr/>
          </p:nvCxnSpPr>
          <p:spPr bwMode="auto">
            <a:xfrm>
              <a:off x="5949741" y="3654547"/>
              <a:ext cx="0" cy="103890"/>
            </a:xfrm>
            <a:prstGeom prst="line">
              <a:avLst/>
            </a:prstGeom>
            <a:noFill/>
            <a:ln w="38100" cap="flat" cmpd="sng" algn="ctr">
              <a:solidFill>
                <a:schemeClr val="accent3"/>
              </a:solidFill>
              <a:prstDash val="solid"/>
              <a:round/>
              <a:headEnd type="none" w="med" len="med"/>
              <a:tailEnd type="none" w="med" len="med"/>
            </a:ln>
            <a:effectLst/>
          </p:spPr>
        </p:cxnSp>
        <p:cxnSp>
          <p:nvCxnSpPr>
            <p:cNvPr id="534" name="Straight Connector 533">
              <a:extLst>
                <a:ext uri="{FF2B5EF4-FFF2-40B4-BE49-F238E27FC236}">
                  <a16:creationId xmlns:a16="http://schemas.microsoft.com/office/drawing/2014/main" id="{99B389C2-1FA4-A8D7-DEA0-A3F3E72574CC}"/>
                </a:ext>
              </a:extLst>
            </p:cNvPr>
            <p:cNvCxnSpPr>
              <a:cxnSpLocks/>
            </p:cNvCxnSpPr>
            <p:nvPr/>
          </p:nvCxnSpPr>
          <p:spPr bwMode="auto">
            <a:xfrm>
              <a:off x="6132354" y="3660094"/>
              <a:ext cx="0" cy="103890"/>
            </a:xfrm>
            <a:prstGeom prst="line">
              <a:avLst/>
            </a:prstGeom>
            <a:noFill/>
            <a:ln w="57150" cap="flat" cmpd="sng" algn="ctr">
              <a:solidFill>
                <a:schemeClr val="accent3"/>
              </a:solidFill>
              <a:prstDash val="solid"/>
              <a:round/>
              <a:headEnd type="none" w="med" len="med"/>
              <a:tailEnd type="none" w="med" len="med"/>
            </a:ln>
            <a:effectLst/>
          </p:spPr>
        </p:cxnSp>
        <p:cxnSp>
          <p:nvCxnSpPr>
            <p:cNvPr id="535" name="Straight Connector 534">
              <a:extLst>
                <a:ext uri="{FF2B5EF4-FFF2-40B4-BE49-F238E27FC236}">
                  <a16:creationId xmlns:a16="http://schemas.microsoft.com/office/drawing/2014/main" id="{C1D531FD-8DCD-6D2B-0BA6-CEE41F7E7BFD}"/>
                </a:ext>
              </a:extLst>
            </p:cNvPr>
            <p:cNvCxnSpPr>
              <a:cxnSpLocks/>
            </p:cNvCxnSpPr>
            <p:nvPr/>
          </p:nvCxnSpPr>
          <p:spPr bwMode="auto">
            <a:xfrm>
              <a:off x="5983401" y="3657289"/>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36" name="Straight Connector 535">
              <a:extLst>
                <a:ext uri="{FF2B5EF4-FFF2-40B4-BE49-F238E27FC236}">
                  <a16:creationId xmlns:a16="http://schemas.microsoft.com/office/drawing/2014/main" id="{1A8A883E-99F9-D538-5EB4-10E29376D127}"/>
                </a:ext>
              </a:extLst>
            </p:cNvPr>
            <p:cNvCxnSpPr>
              <a:cxnSpLocks/>
            </p:cNvCxnSpPr>
            <p:nvPr/>
          </p:nvCxnSpPr>
          <p:spPr bwMode="auto">
            <a:xfrm>
              <a:off x="6006775" y="3657289"/>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37" name="Straight Connector 536">
              <a:extLst>
                <a:ext uri="{FF2B5EF4-FFF2-40B4-BE49-F238E27FC236}">
                  <a16:creationId xmlns:a16="http://schemas.microsoft.com/office/drawing/2014/main" id="{8EA8DC85-C99D-1D1C-DAAF-1C1469823A1C}"/>
                </a:ext>
              </a:extLst>
            </p:cNvPr>
            <p:cNvCxnSpPr>
              <a:cxnSpLocks/>
            </p:cNvCxnSpPr>
            <p:nvPr/>
          </p:nvCxnSpPr>
          <p:spPr bwMode="auto">
            <a:xfrm>
              <a:off x="6041275" y="3657352"/>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38" name="Straight Connector 537">
              <a:extLst>
                <a:ext uri="{FF2B5EF4-FFF2-40B4-BE49-F238E27FC236}">
                  <a16:creationId xmlns:a16="http://schemas.microsoft.com/office/drawing/2014/main" id="{29E5A9CF-70A9-A938-5707-0EE3BC43A235}"/>
                </a:ext>
              </a:extLst>
            </p:cNvPr>
            <p:cNvCxnSpPr>
              <a:cxnSpLocks/>
            </p:cNvCxnSpPr>
            <p:nvPr/>
          </p:nvCxnSpPr>
          <p:spPr bwMode="auto">
            <a:xfrm>
              <a:off x="6172693" y="3665097"/>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39" name="Straight Connector 538">
              <a:extLst>
                <a:ext uri="{FF2B5EF4-FFF2-40B4-BE49-F238E27FC236}">
                  <a16:creationId xmlns:a16="http://schemas.microsoft.com/office/drawing/2014/main" id="{A59D647D-0C3A-8396-54BC-21D4722BFC30}"/>
                </a:ext>
              </a:extLst>
            </p:cNvPr>
            <p:cNvCxnSpPr>
              <a:cxnSpLocks/>
            </p:cNvCxnSpPr>
            <p:nvPr/>
          </p:nvCxnSpPr>
          <p:spPr bwMode="auto">
            <a:xfrm>
              <a:off x="6196066" y="3665097"/>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40" name="Straight Connector 539">
              <a:extLst>
                <a:ext uri="{FF2B5EF4-FFF2-40B4-BE49-F238E27FC236}">
                  <a16:creationId xmlns:a16="http://schemas.microsoft.com/office/drawing/2014/main" id="{4CCA1A27-163D-185D-6E38-1C61C32BA57B}"/>
                </a:ext>
              </a:extLst>
            </p:cNvPr>
            <p:cNvCxnSpPr>
              <a:cxnSpLocks/>
            </p:cNvCxnSpPr>
            <p:nvPr/>
          </p:nvCxnSpPr>
          <p:spPr bwMode="auto">
            <a:xfrm>
              <a:off x="6218371" y="3665097"/>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41" name="Straight Connector 540">
              <a:extLst>
                <a:ext uri="{FF2B5EF4-FFF2-40B4-BE49-F238E27FC236}">
                  <a16:creationId xmlns:a16="http://schemas.microsoft.com/office/drawing/2014/main" id="{DC961013-4B68-3333-143B-E393187B35A3}"/>
                </a:ext>
              </a:extLst>
            </p:cNvPr>
            <p:cNvCxnSpPr>
              <a:cxnSpLocks/>
            </p:cNvCxnSpPr>
            <p:nvPr/>
          </p:nvCxnSpPr>
          <p:spPr bwMode="auto">
            <a:xfrm>
              <a:off x="6375384" y="3747192"/>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42" name="Straight Connector 541">
              <a:extLst>
                <a:ext uri="{FF2B5EF4-FFF2-40B4-BE49-F238E27FC236}">
                  <a16:creationId xmlns:a16="http://schemas.microsoft.com/office/drawing/2014/main" id="{77D9D4B4-E612-8301-D56D-5B79850D6CA9}"/>
                </a:ext>
              </a:extLst>
            </p:cNvPr>
            <p:cNvCxnSpPr>
              <a:cxnSpLocks/>
            </p:cNvCxnSpPr>
            <p:nvPr/>
          </p:nvCxnSpPr>
          <p:spPr bwMode="auto">
            <a:xfrm>
              <a:off x="6077182" y="3658980"/>
              <a:ext cx="0" cy="103890"/>
            </a:xfrm>
            <a:prstGeom prst="line">
              <a:avLst/>
            </a:prstGeom>
            <a:noFill/>
            <a:ln w="38100" cap="flat" cmpd="sng" algn="ctr">
              <a:solidFill>
                <a:schemeClr val="accent3"/>
              </a:solidFill>
              <a:prstDash val="solid"/>
              <a:round/>
              <a:headEnd type="none" w="med" len="med"/>
              <a:tailEnd type="none" w="med" len="med"/>
            </a:ln>
            <a:effectLst/>
          </p:spPr>
        </p:cxnSp>
        <p:cxnSp>
          <p:nvCxnSpPr>
            <p:cNvPr id="543" name="Straight Connector 542">
              <a:extLst>
                <a:ext uri="{FF2B5EF4-FFF2-40B4-BE49-F238E27FC236}">
                  <a16:creationId xmlns:a16="http://schemas.microsoft.com/office/drawing/2014/main" id="{B9E458A0-8CFB-4A9E-F4F9-AED5314A9565}"/>
                </a:ext>
              </a:extLst>
            </p:cNvPr>
            <p:cNvCxnSpPr>
              <a:cxnSpLocks/>
            </p:cNvCxnSpPr>
            <p:nvPr/>
          </p:nvCxnSpPr>
          <p:spPr bwMode="auto">
            <a:xfrm>
              <a:off x="6264076" y="3666615"/>
              <a:ext cx="0" cy="103890"/>
            </a:xfrm>
            <a:prstGeom prst="line">
              <a:avLst/>
            </a:prstGeom>
            <a:noFill/>
            <a:ln w="38100" cap="flat" cmpd="sng" algn="ctr">
              <a:solidFill>
                <a:schemeClr val="accent3"/>
              </a:solidFill>
              <a:prstDash val="solid"/>
              <a:round/>
              <a:headEnd type="none" w="med" len="med"/>
              <a:tailEnd type="none" w="med" len="med"/>
            </a:ln>
            <a:effectLst/>
          </p:spPr>
        </p:cxnSp>
        <p:cxnSp>
          <p:nvCxnSpPr>
            <p:cNvPr id="544" name="Straight Connector 543">
              <a:extLst>
                <a:ext uri="{FF2B5EF4-FFF2-40B4-BE49-F238E27FC236}">
                  <a16:creationId xmlns:a16="http://schemas.microsoft.com/office/drawing/2014/main" id="{9ED10A0B-EEB6-E4A4-AB95-EF22959A6FFF}"/>
                </a:ext>
              </a:extLst>
            </p:cNvPr>
            <p:cNvCxnSpPr>
              <a:cxnSpLocks/>
            </p:cNvCxnSpPr>
            <p:nvPr/>
          </p:nvCxnSpPr>
          <p:spPr bwMode="auto">
            <a:xfrm>
              <a:off x="6293169" y="3680243"/>
              <a:ext cx="0" cy="103890"/>
            </a:xfrm>
            <a:prstGeom prst="line">
              <a:avLst/>
            </a:prstGeom>
            <a:noFill/>
            <a:ln w="38100" cap="flat" cmpd="sng" algn="ctr">
              <a:solidFill>
                <a:schemeClr val="accent3"/>
              </a:solidFill>
              <a:prstDash val="solid"/>
              <a:round/>
              <a:headEnd type="none" w="med" len="med"/>
              <a:tailEnd type="none" w="med" len="med"/>
            </a:ln>
            <a:effectLst/>
          </p:spPr>
        </p:cxnSp>
        <p:cxnSp>
          <p:nvCxnSpPr>
            <p:cNvPr id="545" name="Straight Connector 544">
              <a:extLst>
                <a:ext uri="{FF2B5EF4-FFF2-40B4-BE49-F238E27FC236}">
                  <a16:creationId xmlns:a16="http://schemas.microsoft.com/office/drawing/2014/main" id="{E0E743F3-D42E-8F7E-F6F7-D9EBA8B50BF1}"/>
                </a:ext>
              </a:extLst>
            </p:cNvPr>
            <p:cNvCxnSpPr>
              <a:cxnSpLocks/>
            </p:cNvCxnSpPr>
            <p:nvPr/>
          </p:nvCxnSpPr>
          <p:spPr bwMode="auto">
            <a:xfrm>
              <a:off x="6336178" y="3706492"/>
              <a:ext cx="0" cy="103890"/>
            </a:xfrm>
            <a:prstGeom prst="line">
              <a:avLst/>
            </a:prstGeom>
            <a:noFill/>
            <a:ln w="38100" cap="flat" cmpd="sng" algn="ctr">
              <a:solidFill>
                <a:schemeClr val="accent3"/>
              </a:solidFill>
              <a:prstDash val="solid"/>
              <a:round/>
              <a:headEnd type="none" w="med" len="med"/>
              <a:tailEnd type="none" w="med" len="med"/>
            </a:ln>
            <a:effectLst/>
          </p:spPr>
        </p:cxnSp>
        <p:cxnSp>
          <p:nvCxnSpPr>
            <p:cNvPr id="546" name="Straight Connector 545">
              <a:extLst>
                <a:ext uri="{FF2B5EF4-FFF2-40B4-BE49-F238E27FC236}">
                  <a16:creationId xmlns:a16="http://schemas.microsoft.com/office/drawing/2014/main" id="{CB39D542-DBE7-4127-D7B9-DC8480F862D5}"/>
                </a:ext>
              </a:extLst>
            </p:cNvPr>
            <p:cNvCxnSpPr>
              <a:cxnSpLocks/>
            </p:cNvCxnSpPr>
            <p:nvPr/>
          </p:nvCxnSpPr>
          <p:spPr bwMode="auto">
            <a:xfrm>
              <a:off x="6833582" y="3867267"/>
              <a:ext cx="0" cy="103890"/>
            </a:xfrm>
            <a:prstGeom prst="line">
              <a:avLst/>
            </a:prstGeom>
            <a:noFill/>
            <a:ln w="38100" cap="flat" cmpd="sng" algn="ctr">
              <a:solidFill>
                <a:schemeClr val="accent3"/>
              </a:solidFill>
              <a:prstDash val="solid"/>
              <a:round/>
              <a:headEnd type="none" w="med" len="med"/>
              <a:tailEnd type="none" w="med" len="med"/>
            </a:ln>
            <a:effectLst/>
          </p:spPr>
        </p:cxnSp>
        <p:cxnSp>
          <p:nvCxnSpPr>
            <p:cNvPr id="547" name="Straight Connector 546">
              <a:extLst>
                <a:ext uri="{FF2B5EF4-FFF2-40B4-BE49-F238E27FC236}">
                  <a16:creationId xmlns:a16="http://schemas.microsoft.com/office/drawing/2014/main" id="{73FA44CA-1DD6-A47C-A33C-65580F08ED31}"/>
                </a:ext>
              </a:extLst>
            </p:cNvPr>
            <p:cNvCxnSpPr>
              <a:cxnSpLocks/>
            </p:cNvCxnSpPr>
            <p:nvPr/>
          </p:nvCxnSpPr>
          <p:spPr bwMode="auto">
            <a:xfrm>
              <a:off x="6414907" y="3748328"/>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48" name="Straight Connector 547">
              <a:extLst>
                <a:ext uri="{FF2B5EF4-FFF2-40B4-BE49-F238E27FC236}">
                  <a16:creationId xmlns:a16="http://schemas.microsoft.com/office/drawing/2014/main" id="{F7D2D745-AEF0-1BFC-3122-3EC346AFC5AD}"/>
                </a:ext>
              </a:extLst>
            </p:cNvPr>
            <p:cNvCxnSpPr>
              <a:cxnSpLocks/>
            </p:cNvCxnSpPr>
            <p:nvPr/>
          </p:nvCxnSpPr>
          <p:spPr bwMode="auto">
            <a:xfrm>
              <a:off x="6462104" y="3768987"/>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49" name="Straight Connector 548">
              <a:extLst>
                <a:ext uri="{FF2B5EF4-FFF2-40B4-BE49-F238E27FC236}">
                  <a16:creationId xmlns:a16="http://schemas.microsoft.com/office/drawing/2014/main" id="{968FC05A-A41B-91D8-1A89-87806F11F20C}"/>
                </a:ext>
              </a:extLst>
            </p:cNvPr>
            <p:cNvCxnSpPr>
              <a:cxnSpLocks/>
            </p:cNvCxnSpPr>
            <p:nvPr/>
          </p:nvCxnSpPr>
          <p:spPr bwMode="auto">
            <a:xfrm>
              <a:off x="6530356" y="3772462"/>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50" name="Straight Connector 549">
              <a:extLst>
                <a:ext uri="{FF2B5EF4-FFF2-40B4-BE49-F238E27FC236}">
                  <a16:creationId xmlns:a16="http://schemas.microsoft.com/office/drawing/2014/main" id="{D90CAB74-BC16-046B-43B5-157E09964CBC}"/>
                </a:ext>
              </a:extLst>
            </p:cNvPr>
            <p:cNvCxnSpPr>
              <a:cxnSpLocks/>
            </p:cNvCxnSpPr>
            <p:nvPr/>
          </p:nvCxnSpPr>
          <p:spPr bwMode="auto">
            <a:xfrm>
              <a:off x="6556397" y="3786458"/>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51" name="Straight Connector 550">
              <a:extLst>
                <a:ext uri="{FF2B5EF4-FFF2-40B4-BE49-F238E27FC236}">
                  <a16:creationId xmlns:a16="http://schemas.microsoft.com/office/drawing/2014/main" id="{B34AE3A8-4084-EF7E-B48F-2AD7AC31479A}"/>
                </a:ext>
              </a:extLst>
            </p:cNvPr>
            <p:cNvCxnSpPr>
              <a:cxnSpLocks/>
            </p:cNvCxnSpPr>
            <p:nvPr/>
          </p:nvCxnSpPr>
          <p:spPr bwMode="auto">
            <a:xfrm>
              <a:off x="6582578" y="3786938"/>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52" name="Straight Connector 551">
              <a:extLst>
                <a:ext uri="{FF2B5EF4-FFF2-40B4-BE49-F238E27FC236}">
                  <a16:creationId xmlns:a16="http://schemas.microsoft.com/office/drawing/2014/main" id="{CC965272-0A33-590F-B80D-04ECB4F9C983}"/>
                </a:ext>
              </a:extLst>
            </p:cNvPr>
            <p:cNvCxnSpPr>
              <a:cxnSpLocks/>
            </p:cNvCxnSpPr>
            <p:nvPr/>
          </p:nvCxnSpPr>
          <p:spPr bwMode="auto">
            <a:xfrm>
              <a:off x="6611698" y="3786458"/>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53" name="Straight Connector 552">
              <a:extLst>
                <a:ext uri="{FF2B5EF4-FFF2-40B4-BE49-F238E27FC236}">
                  <a16:creationId xmlns:a16="http://schemas.microsoft.com/office/drawing/2014/main" id="{DF1B941C-9EFC-CD19-303A-E12228C9483F}"/>
                </a:ext>
              </a:extLst>
            </p:cNvPr>
            <p:cNvCxnSpPr>
              <a:cxnSpLocks/>
            </p:cNvCxnSpPr>
            <p:nvPr/>
          </p:nvCxnSpPr>
          <p:spPr bwMode="auto">
            <a:xfrm>
              <a:off x="6629993" y="3787597"/>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54" name="Straight Connector 553">
              <a:extLst>
                <a:ext uri="{FF2B5EF4-FFF2-40B4-BE49-F238E27FC236}">
                  <a16:creationId xmlns:a16="http://schemas.microsoft.com/office/drawing/2014/main" id="{735BE479-9B64-CCB7-B1F4-16AE6A8FC7D6}"/>
                </a:ext>
              </a:extLst>
            </p:cNvPr>
            <p:cNvCxnSpPr>
              <a:cxnSpLocks/>
            </p:cNvCxnSpPr>
            <p:nvPr/>
          </p:nvCxnSpPr>
          <p:spPr bwMode="auto">
            <a:xfrm>
              <a:off x="6694911" y="3853835"/>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55" name="Straight Connector 554">
              <a:extLst>
                <a:ext uri="{FF2B5EF4-FFF2-40B4-BE49-F238E27FC236}">
                  <a16:creationId xmlns:a16="http://schemas.microsoft.com/office/drawing/2014/main" id="{6D15D29A-448E-12CB-5236-861F6E346665}"/>
                </a:ext>
              </a:extLst>
            </p:cNvPr>
            <p:cNvCxnSpPr>
              <a:cxnSpLocks/>
            </p:cNvCxnSpPr>
            <p:nvPr/>
          </p:nvCxnSpPr>
          <p:spPr bwMode="auto">
            <a:xfrm>
              <a:off x="6724161" y="3853835"/>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56" name="Straight Connector 555">
              <a:extLst>
                <a:ext uri="{FF2B5EF4-FFF2-40B4-BE49-F238E27FC236}">
                  <a16:creationId xmlns:a16="http://schemas.microsoft.com/office/drawing/2014/main" id="{D958691A-7B31-490C-61F2-4602667F888A}"/>
                </a:ext>
              </a:extLst>
            </p:cNvPr>
            <p:cNvCxnSpPr>
              <a:cxnSpLocks/>
            </p:cNvCxnSpPr>
            <p:nvPr/>
          </p:nvCxnSpPr>
          <p:spPr bwMode="auto">
            <a:xfrm>
              <a:off x="6744464" y="3853835"/>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57" name="Straight Connector 556">
              <a:extLst>
                <a:ext uri="{FF2B5EF4-FFF2-40B4-BE49-F238E27FC236}">
                  <a16:creationId xmlns:a16="http://schemas.microsoft.com/office/drawing/2014/main" id="{86DBFB61-93F4-2F93-F938-ADB45A9EB258}"/>
                </a:ext>
              </a:extLst>
            </p:cNvPr>
            <p:cNvCxnSpPr>
              <a:cxnSpLocks/>
            </p:cNvCxnSpPr>
            <p:nvPr/>
          </p:nvCxnSpPr>
          <p:spPr bwMode="auto">
            <a:xfrm>
              <a:off x="6765033" y="3853835"/>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58" name="Straight Connector 557">
              <a:extLst>
                <a:ext uri="{FF2B5EF4-FFF2-40B4-BE49-F238E27FC236}">
                  <a16:creationId xmlns:a16="http://schemas.microsoft.com/office/drawing/2014/main" id="{53E0D907-EEA7-1854-996A-130D8C1722DC}"/>
                </a:ext>
              </a:extLst>
            </p:cNvPr>
            <p:cNvCxnSpPr>
              <a:cxnSpLocks/>
            </p:cNvCxnSpPr>
            <p:nvPr/>
          </p:nvCxnSpPr>
          <p:spPr bwMode="auto">
            <a:xfrm>
              <a:off x="6799627" y="3853835"/>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59" name="Straight Connector 558">
              <a:extLst>
                <a:ext uri="{FF2B5EF4-FFF2-40B4-BE49-F238E27FC236}">
                  <a16:creationId xmlns:a16="http://schemas.microsoft.com/office/drawing/2014/main" id="{4E61F064-C720-D969-0633-9CDE6171F0C4}"/>
                </a:ext>
              </a:extLst>
            </p:cNvPr>
            <p:cNvCxnSpPr>
              <a:cxnSpLocks/>
            </p:cNvCxnSpPr>
            <p:nvPr/>
          </p:nvCxnSpPr>
          <p:spPr bwMode="auto">
            <a:xfrm>
              <a:off x="6966053" y="3946147"/>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60" name="Straight Connector 559">
              <a:extLst>
                <a:ext uri="{FF2B5EF4-FFF2-40B4-BE49-F238E27FC236}">
                  <a16:creationId xmlns:a16="http://schemas.microsoft.com/office/drawing/2014/main" id="{BB4CCAEA-3B71-2AA0-F2FB-F9D34124602C}"/>
                </a:ext>
              </a:extLst>
            </p:cNvPr>
            <p:cNvCxnSpPr>
              <a:cxnSpLocks/>
            </p:cNvCxnSpPr>
            <p:nvPr/>
          </p:nvCxnSpPr>
          <p:spPr bwMode="auto">
            <a:xfrm>
              <a:off x="7006256" y="3946147"/>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61" name="Straight Connector 560">
              <a:extLst>
                <a:ext uri="{FF2B5EF4-FFF2-40B4-BE49-F238E27FC236}">
                  <a16:creationId xmlns:a16="http://schemas.microsoft.com/office/drawing/2014/main" id="{A031CDD4-8C9B-E112-A964-01F15079D322}"/>
                </a:ext>
              </a:extLst>
            </p:cNvPr>
            <p:cNvCxnSpPr>
              <a:cxnSpLocks/>
            </p:cNvCxnSpPr>
            <p:nvPr/>
          </p:nvCxnSpPr>
          <p:spPr bwMode="auto">
            <a:xfrm>
              <a:off x="7043654" y="3946147"/>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62" name="Straight Connector 561">
              <a:extLst>
                <a:ext uri="{FF2B5EF4-FFF2-40B4-BE49-F238E27FC236}">
                  <a16:creationId xmlns:a16="http://schemas.microsoft.com/office/drawing/2014/main" id="{7507E11E-6045-237A-CB31-9AC279783C4F}"/>
                </a:ext>
              </a:extLst>
            </p:cNvPr>
            <p:cNvCxnSpPr>
              <a:cxnSpLocks/>
            </p:cNvCxnSpPr>
            <p:nvPr/>
          </p:nvCxnSpPr>
          <p:spPr bwMode="auto">
            <a:xfrm>
              <a:off x="6881661" y="3946147"/>
              <a:ext cx="0" cy="103890"/>
            </a:xfrm>
            <a:prstGeom prst="line">
              <a:avLst/>
            </a:prstGeom>
            <a:noFill/>
            <a:ln w="38100" cap="flat" cmpd="sng" algn="ctr">
              <a:solidFill>
                <a:schemeClr val="accent3"/>
              </a:solidFill>
              <a:prstDash val="solid"/>
              <a:round/>
              <a:headEnd type="none" w="med" len="med"/>
              <a:tailEnd type="none" w="med" len="med"/>
            </a:ln>
            <a:effectLst/>
          </p:spPr>
        </p:cxnSp>
        <p:cxnSp>
          <p:nvCxnSpPr>
            <p:cNvPr id="563" name="Straight Connector 562">
              <a:extLst>
                <a:ext uri="{FF2B5EF4-FFF2-40B4-BE49-F238E27FC236}">
                  <a16:creationId xmlns:a16="http://schemas.microsoft.com/office/drawing/2014/main" id="{27A99DCA-1DBE-DAE1-DFD6-ED505C5AAD00}"/>
                </a:ext>
              </a:extLst>
            </p:cNvPr>
            <p:cNvCxnSpPr>
              <a:cxnSpLocks/>
            </p:cNvCxnSpPr>
            <p:nvPr/>
          </p:nvCxnSpPr>
          <p:spPr bwMode="auto">
            <a:xfrm>
              <a:off x="7116760" y="3949310"/>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64" name="Straight Connector 563">
              <a:extLst>
                <a:ext uri="{FF2B5EF4-FFF2-40B4-BE49-F238E27FC236}">
                  <a16:creationId xmlns:a16="http://schemas.microsoft.com/office/drawing/2014/main" id="{323E4585-7D78-7060-9AC0-002E793CFD79}"/>
                </a:ext>
              </a:extLst>
            </p:cNvPr>
            <p:cNvCxnSpPr>
              <a:cxnSpLocks/>
            </p:cNvCxnSpPr>
            <p:nvPr/>
          </p:nvCxnSpPr>
          <p:spPr bwMode="auto">
            <a:xfrm>
              <a:off x="7189103" y="3948952"/>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65" name="Straight Connector 564">
              <a:extLst>
                <a:ext uri="{FF2B5EF4-FFF2-40B4-BE49-F238E27FC236}">
                  <a16:creationId xmlns:a16="http://schemas.microsoft.com/office/drawing/2014/main" id="{B0BF6912-9569-59C1-46A9-EF7AFA6D9E5B}"/>
                </a:ext>
              </a:extLst>
            </p:cNvPr>
            <p:cNvCxnSpPr>
              <a:cxnSpLocks/>
            </p:cNvCxnSpPr>
            <p:nvPr/>
          </p:nvCxnSpPr>
          <p:spPr bwMode="auto">
            <a:xfrm>
              <a:off x="7245607" y="3952115"/>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66" name="Straight Connector 565">
              <a:extLst>
                <a:ext uri="{FF2B5EF4-FFF2-40B4-BE49-F238E27FC236}">
                  <a16:creationId xmlns:a16="http://schemas.microsoft.com/office/drawing/2014/main" id="{FBCCB29A-C4EF-3A2D-5039-8430B358AD7E}"/>
                </a:ext>
              </a:extLst>
            </p:cNvPr>
            <p:cNvCxnSpPr>
              <a:cxnSpLocks/>
            </p:cNvCxnSpPr>
            <p:nvPr/>
          </p:nvCxnSpPr>
          <p:spPr bwMode="auto">
            <a:xfrm>
              <a:off x="7378373" y="4044427"/>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67" name="Straight Connector 566">
              <a:extLst>
                <a:ext uri="{FF2B5EF4-FFF2-40B4-BE49-F238E27FC236}">
                  <a16:creationId xmlns:a16="http://schemas.microsoft.com/office/drawing/2014/main" id="{BB0EE937-4BDB-22C5-DDF8-346ADE47425D}"/>
                </a:ext>
              </a:extLst>
            </p:cNvPr>
            <p:cNvCxnSpPr>
              <a:cxnSpLocks/>
            </p:cNvCxnSpPr>
            <p:nvPr/>
          </p:nvCxnSpPr>
          <p:spPr bwMode="auto">
            <a:xfrm>
              <a:off x="7411680" y="4044427"/>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68" name="Straight Connector 567">
              <a:extLst>
                <a:ext uri="{FF2B5EF4-FFF2-40B4-BE49-F238E27FC236}">
                  <a16:creationId xmlns:a16="http://schemas.microsoft.com/office/drawing/2014/main" id="{3F716FF9-CF5A-A795-2C0A-0A60C53305DA}"/>
                </a:ext>
              </a:extLst>
            </p:cNvPr>
            <p:cNvCxnSpPr>
              <a:cxnSpLocks/>
            </p:cNvCxnSpPr>
            <p:nvPr/>
          </p:nvCxnSpPr>
          <p:spPr bwMode="auto">
            <a:xfrm>
              <a:off x="7157764" y="3948952"/>
              <a:ext cx="0" cy="103890"/>
            </a:xfrm>
            <a:prstGeom prst="line">
              <a:avLst/>
            </a:prstGeom>
            <a:noFill/>
            <a:ln w="38100" cap="flat" cmpd="sng" algn="ctr">
              <a:solidFill>
                <a:schemeClr val="accent3"/>
              </a:solidFill>
              <a:prstDash val="solid"/>
              <a:round/>
              <a:headEnd type="none" w="med" len="med"/>
              <a:tailEnd type="none" w="med" len="med"/>
            </a:ln>
            <a:effectLst/>
          </p:spPr>
        </p:cxnSp>
        <p:cxnSp>
          <p:nvCxnSpPr>
            <p:cNvPr id="571" name="Straight Connector 570">
              <a:extLst>
                <a:ext uri="{FF2B5EF4-FFF2-40B4-BE49-F238E27FC236}">
                  <a16:creationId xmlns:a16="http://schemas.microsoft.com/office/drawing/2014/main" id="{D511BE30-4E2A-060E-BD38-DDE4D4401958}"/>
                </a:ext>
              </a:extLst>
            </p:cNvPr>
            <p:cNvCxnSpPr>
              <a:cxnSpLocks/>
            </p:cNvCxnSpPr>
            <p:nvPr/>
          </p:nvCxnSpPr>
          <p:spPr bwMode="auto">
            <a:xfrm>
              <a:off x="7436477" y="4044427"/>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72" name="Straight Connector 571">
              <a:extLst>
                <a:ext uri="{FF2B5EF4-FFF2-40B4-BE49-F238E27FC236}">
                  <a16:creationId xmlns:a16="http://schemas.microsoft.com/office/drawing/2014/main" id="{CC5DB81C-707C-5920-3BE4-A7BB4C64A275}"/>
                </a:ext>
              </a:extLst>
            </p:cNvPr>
            <p:cNvCxnSpPr>
              <a:cxnSpLocks/>
            </p:cNvCxnSpPr>
            <p:nvPr/>
          </p:nvCxnSpPr>
          <p:spPr bwMode="auto">
            <a:xfrm>
              <a:off x="7522942" y="4052842"/>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73" name="Straight Connector 572">
              <a:extLst>
                <a:ext uri="{FF2B5EF4-FFF2-40B4-BE49-F238E27FC236}">
                  <a16:creationId xmlns:a16="http://schemas.microsoft.com/office/drawing/2014/main" id="{36FF5BA7-D915-24CD-415B-EC7D44192F6A}"/>
                </a:ext>
              </a:extLst>
            </p:cNvPr>
            <p:cNvCxnSpPr>
              <a:cxnSpLocks/>
            </p:cNvCxnSpPr>
            <p:nvPr/>
          </p:nvCxnSpPr>
          <p:spPr bwMode="auto">
            <a:xfrm>
              <a:off x="7550901" y="4052700"/>
              <a:ext cx="0" cy="103890"/>
            </a:xfrm>
            <a:prstGeom prst="line">
              <a:avLst/>
            </a:prstGeom>
            <a:noFill/>
            <a:ln w="28575" cap="flat" cmpd="sng" algn="ctr">
              <a:solidFill>
                <a:schemeClr val="accent3"/>
              </a:solidFill>
              <a:prstDash val="solid"/>
              <a:round/>
              <a:headEnd type="none" w="med" len="med"/>
              <a:tailEnd type="none" w="med" len="med"/>
            </a:ln>
            <a:effectLst/>
          </p:spPr>
        </p:cxnSp>
        <p:cxnSp>
          <p:nvCxnSpPr>
            <p:cNvPr id="574" name="Straight Connector 573">
              <a:extLst>
                <a:ext uri="{FF2B5EF4-FFF2-40B4-BE49-F238E27FC236}">
                  <a16:creationId xmlns:a16="http://schemas.microsoft.com/office/drawing/2014/main" id="{C8ED0D04-43C9-469B-7479-47387235047F}"/>
                </a:ext>
              </a:extLst>
            </p:cNvPr>
            <p:cNvCxnSpPr>
              <a:cxnSpLocks/>
            </p:cNvCxnSpPr>
            <p:nvPr/>
          </p:nvCxnSpPr>
          <p:spPr bwMode="auto">
            <a:xfrm>
              <a:off x="7648227" y="4052700"/>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75" name="Straight Connector 574">
              <a:extLst>
                <a:ext uri="{FF2B5EF4-FFF2-40B4-BE49-F238E27FC236}">
                  <a16:creationId xmlns:a16="http://schemas.microsoft.com/office/drawing/2014/main" id="{5581D307-872D-0D42-F2A8-2C8AD4E35ABE}"/>
                </a:ext>
              </a:extLst>
            </p:cNvPr>
            <p:cNvCxnSpPr>
              <a:cxnSpLocks/>
            </p:cNvCxnSpPr>
            <p:nvPr/>
          </p:nvCxnSpPr>
          <p:spPr bwMode="auto">
            <a:xfrm>
              <a:off x="7678491" y="4052700"/>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76" name="Straight Connector 575">
              <a:extLst>
                <a:ext uri="{FF2B5EF4-FFF2-40B4-BE49-F238E27FC236}">
                  <a16:creationId xmlns:a16="http://schemas.microsoft.com/office/drawing/2014/main" id="{F4A8AE1E-3062-35E7-534D-76357FD53030}"/>
                </a:ext>
              </a:extLst>
            </p:cNvPr>
            <p:cNvCxnSpPr>
              <a:cxnSpLocks/>
            </p:cNvCxnSpPr>
            <p:nvPr/>
          </p:nvCxnSpPr>
          <p:spPr bwMode="auto">
            <a:xfrm>
              <a:off x="7713085" y="4053906"/>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77" name="Straight Connector 576">
              <a:extLst>
                <a:ext uri="{FF2B5EF4-FFF2-40B4-BE49-F238E27FC236}">
                  <a16:creationId xmlns:a16="http://schemas.microsoft.com/office/drawing/2014/main" id="{A9865904-0AE6-F070-EBEA-90B2148BB5AB}"/>
                </a:ext>
              </a:extLst>
            </p:cNvPr>
            <p:cNvCxnSpPr>
              <a:cxnSpLocks/>
            </p:cNvCxnSpPr>
            <p:nvPr/>
          </p:nvCxnSpPr>
          <p:spPr bwMode="auto">
            <a:xfrm>
              <a:off x="7601868" y="4052700"/>
              <a:ext cx="0" cy="103890"/>
            </a:xfrm>
            <a:prstGeom prst="line">
              <a:avLst/>
            </a:prstGeom>
            <a:noFill/>
            <a:ln w="28575" cap="flat" cmpd="sng" algn="ctr">
              <a:solidFill>
                <a:schemeClr val="accent3"/>
              </a:solidFill>
              <a:prstDash val="solid"/>
              <a:round/>
              <a:headEnd type="none" w="med" len="med"/>
              <a:tailEnd type="none" w="med" len="med"/>
            </a:ln>
            <a:effectLst/>
          </p:spPr>
        </p:cxnSp>
        <p:cxnSp>
          <p:nvCxnSpPr>
            <p:cNvPr id="578" name="Straight Connector 577">
              <a:extLst>
                <a:ext uri="{FF2B5EF4-FFF2-40B4-BE49-F238E27FC236}">
                  <a16:creationId xmlns:a16="http://schemas.microsoft.com/office/drawing/2014/main" id="{8B156E07-EDD4-EC8D-A712-7520E87559E4}"/>
                </a:ext>
              </a:extLst>
            </p:cNvPr>
            <p:cNvCxnSpPr>
              <a:cxnSpLocks/>
            </p:cNvCxnSpPr>
            <p:nvPr/>
          </p:nvCxnSpPr>
          <p:spPr bwMode="auto">
            <a:xfrm>
              <a:off x="7747679" y="4052700"/>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79" name="Straight Connector 578">
              <a:extLst>
                <a:ext uri="{FF2B5EF4-FFF2-40B4-BE49-F238E27FC236}">
                  <a16:creationId xmlns:a16="http://schemas.microsoft.com/office/drawing/2014/main" id="{29A0CFCB-B201-A8A9-726B-B0042946979D}"/>
                </a:ext>
              </a:extLst>
            </p:cNvPr>
            <p:cNvCxnSpPr>
              <a:cxnSpLocks/>
            </p:cNvCxnSpPr>
            <p:nvPr/>
          </p:nvCxnSpPr>
          <p:spPr bwMode="auto">
            <a:xfrm>
              <a:off x="7875159" y="4055505"/>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80" name="Straight Connector 579">
              <a:extLst>
                <a:ext uri="{FF2B5EF4-FFF2-40B4-BE49-F238E27FC236}">
                  <a16:creationId xmlns:a16="http://schemas.microsoft.com/office/drawing/2014/main" id="{8B59E192-C5A8-7E6E-524D-D7F578825799}"/>
                </a:ext>
              </a:extLst>
            </p:cNvPr>
            <p:cNvCxnSpPr>
              <a:cxnSpLocks/>
            </p:cNvCxnSpPr>
            <p:nvPr/>
          </p:nvCxnSpPr>
          <p:spPr bwMode="auto">
            <a:xfrm>
              <a:off x="7917843" y="4056569"/>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81" name="Straight Connector 580">
              <a:extLst>
                <a:ext uri="{FF2B5EF4-FFF2-40B4-BE49-F238E27FC236}">
                  <a16:creationId xmlns:a16="http://schemas.microsoft.com/office/drawing/2014/main" id="{43EEAADD-2126-F039-83F6-53EBAA354CED}"/>
                </a:ext>
              </a:extLst>
            </p:cNvPr>
            <p:cNvCxnSpPr>
              <a:cxnSpLocks/>
            </p:cNvCxnSpPr>
            <p:nvPr/>
          </p:nvCxnSpPr>
          <p:spPr bwMode="auto">
            <a:xfrm>
              <a:off x="8010817" y="4053101"/>
              <a:ext cx="0" cy="103890"/>
            </a:xfrm>
            <a:prstGeom prst="line">
              <a:avLst/>
            </a:prstGeom>
            <a:noFill/>
            <a:ln w="19050" cap="flat" cmpd="sng" algn="ctr">
              <a:solidFill>
                <a:schemeClr val="accent3"/>
              </a:solidFill>
              <a:prstDash val="solid"/>
              <a:round/>
              <a:headEnd type="none" w="med" len="med"/>
              <a:tailEnd type="none" w="med" len="med"/>
            </a:ln>
            <a:effectLst/>
          </p:spPr>
        </p:cxnSp>
        <p:cxnSp>
          <p:nvCxnSpPr>
            <p:cNvPr id="582" name="Straight Connector 581">
              <a:extLst>
                <a:ext uri="{FF2B5EF4-FFF2-40B4-BE49-F238E27FC236}">
                  <a16:creationId xmlns:a16="http://schemas.microsoft.com/office/drawing/2014/main" id="{068278B7-A820-92A2-E699-FBFD7A845D0A}"/>
                </a:ext>
              </a:extLst>
            </p:cNvPr>
            <p:cNvCxnSpPr>
              <a:cxnSpLocks/>
            </p:cNvCxnSpPr>
            <p:nvPr/>
          </p:nvCxnSpPr>
          <p:spPr bwMode="auto">
            <a:xfrm>
              <a:off x="8050086" y="4052700"/>
              <a:ext cx="0" cy="103890"/>
            </a:xfrm>
            <a:prstGeom prst="line">
              <a:avLst/>
            </a:prstGeom>
            <a:noFill/>
            <a:ln w="19050" cap="flat" cmpd="sng" algn="ctr">
              <a:solidFill>
                <a:schemeClr val="accent3"/>
              </a:solidFill>
              <a:prstDash val="solid"/>
              <a:round/>
              <a:headEnd type="none" w="med" len="med"/>
              <a:tailEnd type="none" w="med" len="med"/>
            </a:ln>
            <a:effectLst/>
          </p:spPr>
        </p:cxnSp>
      </p:grpSp>
      <p:sp>
        <p:nvSpPr>
          <p:cNvPr id="471" name="Freeform: Shape 470">
            <a:extLst>
              <a:ext uri="{FF2B5EF4-FFF2-40B4-BE49-F238E27FC236}">
                <a16:creationId xmlns:a16="http://schemas.microsoft.com/office/drawing/2014/main" id="{DA161FD3-9E30-0560-685E-F4E0BAAAEE67}"/>
              </a:ext>
            </a:extLst>
          </p:cNvPr>
          <p:cNvSpPr/>
          <p:nvPr/>
        </p:nvSpPr>
        <p:spPr bwMode="auto">
          <a:xfrm>
            <a:off x="2785274" y="2849787"/>
            <a:ext cx="5219933" cy="816228"/>
          </a:xfrm>
          <a:custGeom>
            <a:avLst/>
            <a:gdLst>
              <a:gd name="connsiteX0" fmla="*/ 0 w 5219933"/>
              <a:gd name="connsiteY0" fmla="*/ 0 h 816228"/>
              <a:gd name="connsiteX1" fmla="*/ 92562 w 5219933"/>
              <a:gd name="connsiteY1" fmla="*/ 0 h 816228"/>
              <a:gd name="connsiteX2" fmla="*/ 92562 w 5219933"/>
              <a:gd name="connsiteY2" fmla="*/ 19634 h 816228"/>
              <a:gd name="connsiteX3" fmla="*/ 148660 w 5219933"/>
              <a:gd name="connsiteY3" fmla="*/ 19634 h 816228"/>
              <a:gd name="connsiteX4" fmla="*/ 148660 w 5219933"/>
              <a:gd name="connsiteY4" fmla="*/ 42073 h 816228"/>
              <a:gd name="connsiteX5" fmla="*/ 190733 w 5219933"/>
              <a:gd name="connsiteY5" fmla="*/ 42073 h 816228"/>
              <a:gd name="connsiteX6" fmla="*/ 190733 w 5219933"/>
              <a:gd name="connsiteY6" fmla="*/ 61707 h 816228"/>
              <a:gd name="connsiteX7" fmla="*/ 232807 w 5219933"/>
              <a:gd name="connsiteY7" fmla="*/ 61707 h 816228"/>
              <a:gd name="connsiteX8" fmla="*/ 232807 w 5219933"/>
              <a:gd name="connsiteY8" fmla="*/ 84147 h 816228"/>
              <a:gd name="connsiteX9" fmla="*/ 288905 w 5219933"/>
              <a:gd name="connsiteY9" fmla="*/ 84147 h 816228"/>
              <a:gd name="connsiteX10" fmla="*/ 283295 w 5219933"/>
              <a:gd name="connsiteY10" fmla="*/ 89757 h 816228"/>
              <a:gd name="connsiteX11" fmla="*/ 364638 w 5219933"/>
              <a:gd name="connsiteY11" fmla="*/ 89757 h 816228"/>
              <a:gd name="connsiteX12" fmla="*/ 364638 w 5219933"/>
              <a:gd name="connsiteY12" fmla="*/ 123415 h 816228"/>
              <a:gd name="connsiteX13" fmla="*/ 451590 w 5219933"/>
              <a:gd name="connsiteY13" fmla="*/ 123415 h 816228"/>
              <a:gd name="connsiteX14" fmla="*/ 451590 w 5219933"/>
              <a:gd name="connsiteY14" fmla="*/ 151465 h 816228"/>
              <a:gd name="connsiteX15" fmla="*/ 507688 w 5219933"/>
              <a:gd name="connsiteY15" fmla="*/ 151465 h 816228"/>
              <a:gd name="connsiteX16" fmla="*/ 507688 w 5219933"/>
              <a:gd name="connsiteY16" fmla="*/ 171099 h 816228"/>
              <a:gd name="connsiteX17" fmla="*/ 549762 w 5219933"/>
              <a:gd name="connsiteY17" fmla="*/ 171099 h 816228"/>
              <a:gd name="connsiteX18" fmla="*/ 549762 w 5219933"/>
              <a:gd name="connsiteY18" fmla="*/ 182319 h 816228"/>
              <a:gd name="connsiteX19" fmla="*/ 605860 w 5219933"/>
              <a:gd name="connsiteY19" fmla="*/ 182319 h 816228"/>
              <a:gd name="connsiteX20" fmla="*/ 605860 w 5219933"/>
              <a:gd name="connsiteY20" fmla="*/ 196343 h 816228"/>
              <a:gd name="connsiteX21" fmla="*/ 625494 w 5219933"/>
              <a:gd name="connsiteY21" fmla="*/ 196343 h 816228"/>
              <a:gd name="connsiteX22" fmla="*/ 628299 w 5219933"/>
              <a:gd name="connsiteY22" fmla="*/ 199148 h 816228"/>
              <a:gd name="connsiteX23" fmla="*/ 628299 w 5219933"/>
              <a:gd name="connsiteY23" fmla="*/ 210368 h 816228"/>
              <a:gd name="connsiteX24" fmla="*/ 684397 w 5219933"/>
              <a:gd name="connsiteY24" fmla="*/ 210368 h 816228"/>
              <a:gd name="connsiteX25" fmla="*/ 684397 w 5219933"/>
              <a:gd name="connsiteY25" fmla="*/ 230002 h 816228"/>
              <a:gd name="connsiteX26" fmla="*/ 726471 w 5219933"/>
              <a:gd name="connsiteY26" fmla="*/ 230002 h 816228"/>
              <a:gd name="connsiteX27" fmla="*/ 726471 w 5219933"/>
              <a:gd name="connsiteY27" fmla="*/ 249636 h 816228"/>
              <a:gd name="connsiteX28" fmla="*/ 805008 w 5219933"/>
              <a:gd name="connsiteY28" fmla="*/ 249636 h 816228"/>
              <a:gd name="connsiteX29" fmla="*/ 805008 w 5219933"/>
              <a:gd name="connsiteY29" fmla="*/ 274880 h 816228"/>
              <a:gd name="connsiteX30" fmla="*/ 872326 w 5219933"/>
              <a:gd name="connsiteY30" fmla="*/ 274880 h 816228"/>
              <a:gd name="connsiteX31" fmla="*/ 872326 w 5219933"/>
              <a:gd name="connsiteY31" fmla="*/ 286100 h 816228"/>
              <a:gd name="connsiteX32" fmla="*/ 981717 w 5219933"/>
              <a:gd name="connsiteY32" fmla="*/ 286100 h 816228"/>
              <a:gd name="connsiteX33" fmla="*/ 981717 w 5219933"/>
              <a:gd name="connsiteY33" fmla="*/ 302930 h 816228"/>
              <a:gd name="connsiteX34" fmla="*/ 1040620 w 5219933"/>
              <a:gd name="connsiteY34" fmla="*/ 302930 h 816228"/>
              <a:gd name="connsiteX35" fmla="*/ 1040620 w 5219933"/>
              <a:gd name="connsiteY35" fmla="*/ 316954 h 816228"/>
              <a:gd name="connsiteX36" fmla="*/ 1079889 w 5219933"/>
              <a:gd name="connsiteY36" fmla="*/ 316954 h 816228"/>
              <a:gd name="connsiteX37" fmla="*/ 1079889 w 5219933"/>
              <a:gd name="connsiteY37" fmla="*/ 342198 h 816228"/>
              <a:gd name="connsiteX38" fmla="*/ 1124768 w 5219933"/>
              <a:gd name="connsiteY38" fmla="*/ 342198 h 816228"/>
              <a:gd name="connsiteX39" fmla="*/ 1124768 w 5219933"/>
              <a:gd name="connsiteY39" fmla="*/ 361833 h 816228"/>
              <a:gd name="connsiteX40" fmla="*/ 1164036 w 5219933"/>
              <a:gd name="connsiteY40" fmla="*/ 361833 h 816228"/>
              <a:gd name="connsiteX41" fmla="*/ 1164036 w 5219933"/>
              <a:gd name="connsiteY41" fmla="*/ 373052 h 816228"/>
              <a:gd name="connsiteX42" fmla="*/ 1214525 w 5219933"/>
              <a:gd name="connsiteY42" fmla="*/ 373052 h 816228"/>
              <a:gd name="connsiteX43" fmla="*/ 1206110 w 5219933"/>
              <a:gd name="connsiteY43" fmla="*/ 381467 h 816228"/>
              <a:gd name="connsiteX44" fmla="*/ 1309892 w 5219933"/>
              <a:gd name="connsiteY44" fmla="*/ 381467 h 816228"/>
              <a:gd name="connsiteX45" fmla="*/ 1315501 w 5219933"/>
              <a:gd name="connsiteY45" fmla="*/ 387076 h 816228"/>
              <a:gd name="connsiteX46" fmla="*/ 1455747 w 5219933"/>
              <a:gd name="connsiteY46" fmla="*/ 387076 h 816228"/>
              <a:gd name="connsiteX47" fmla="*/ 1455747 w 5219933"/>
              <a:gd name="connsiteY47" fmla="*/ 403906 h 816228"/>
              <a:gd name="connsiteX48" fmla="*/ 1539894 w 5219933"/>
              <a:gd name="connsiteY48" fmla="*/ 403906 h 816228"/>
              <a:gd name="connsiteX49" fmla="*/ 1539894 w 5219933"/>
              <a:gd name="connsiteY49" fmla="*/ 412321 h 816228"/>
              <a:gd name="connsiteX50" fmla="*/ 1604407 w 5219933"/>
              <a:gd name="connsiteY50" fmla="*/ 412321 h 816228"/>
              <a:gd name="connsiteX51" fmla="*/ 1604407 w 5219933"/>
              <a:gd name="connsiteY51" fmla="*/ 429150 h 816228"/>
              <a:gd name="connsiteX52" fmla="*/ 1719408 w 5219933"/>
              <a:gd name="connsiteY52" fmla="*/ 429150 h 816228"/>
              <a:gd name="connsiteX53" fmla="*/ 1719408 w 5219933"/>
              <a:gd name="connsiteY53" fmla="*/ 443175 h 816228"/>
              <a:gd name="connsiteX54" fmla="*/ 1845629 w 5219933"/>
              <a:gd name="connsiteY54" fmla="*/ 443175 h 816228"/>
              <a:gd name="connsiteX55" fmla="*/ 1845629 w 5219933"/>
              <a:gd name="connsiteY55" fmla="*/ 457200 h 816228"/>
              <a:gd name="connsiteX56" fmla="*/ 1890508 w 5219933"/>
              <a:gd name="connsiteY56" fmla="*/ 457200 h 816228"/>
              <a:gd name="connsiteX57" fmla="*/ 1896117 w 5219933"/>
              <a:gd name="connsiteY57" fmla="*/ 462809 h 816228"/>
              <a:gd name="connsiteX58" fmla="*/ 1910142 w 5219933"/>
              <a:gd name="connsiteY58" fmla="*/ 476834 h 816228"/>
              <a:gd name="connsiteX59" fmla="*/ 1952216 w 5219933"/>
              <a:gd name="connsiteY59" fmla="*/ 476834 h 816228"/>
              <a:gd name="connsiteX60" fmla="*/ 1952216 w 5219933"/>
              <a:gd name="connsiteY60" fmla="*/ 496468 h 816228"/>
              <a:gd name="connsiteX61" fmla="*/ 2030753 w 5219933"/>
              <a:gd name="connsiteY61" fmla="*/ 496468 h 816228"/>
              <a:gd name="connsiteX62" fmla="*/ 2030753 w 5219933"/>
              <a:gd name="connsiteY62" fmla="*/ 496468 h 816228"/>
              <a:gd name="connsiteX63" fmla="*/ 2070022 w 5219933"/>
              <a:gd name="connsiteY63" fmla="*/ 496468 h 816228"/>
              <a:gd name="connsiteX64" fmla="*/ 2084046 w 5219933"/>
              <a:gd name="connsiteY64" fmla="*/ 510492 h 816228"/>
              <a:gd name="connsiteX65" fmla="*/ 2084046 w 5219933"/>
              <a:gd name="connsiteY65" fmla="*/ 510492 h 816228"/>
              <a:gd name="connsiteX66" fmla="*/ 2112096 w 5219933"/>
              <a:gd name="connsiteY66" fmla="*/ 538542 h 816228"/>
              <a:gd name="connsiteX67" fmla="*/ 2140144 w 5219933"/>
              <a:gd name="connsiteY67" fmla="*/ 538542 h 816228"/>
              <a:gd name="connsiteX68" fmla="*/ 2140144 w 5219933"/>
              <a:gd name="connsiteY68" fmla="*/ 546957 h 816228"/>
              <a:gd name="connsiteX69" fmla="*/ 2190633 w 5219933"/>
              <a:gd name="connsiteY69" fmla="*/ 546957 h 816228"/>
              <a:gd name="connsiteX70" fmla="*/ 2190633 w 5219933"/>
              <a:gd name="connsiteY70" fmla="*/ 558176 h 816228"/>
              <a:gd name="connsiteX71" fmla="*/ 2218682 w 5219933"/>
              <a:gd name="connsiteY71" fmla="*/ 558176 h 816228"/>
              <a:gd name="connsiteX72" fmla="*/ 2218682 w 5219933"/>
              <a:gd name="connsiteY72" fmla="*/ 563786 h 816228"/>
              <a:gd name="connsiteX73" fmla="*/ 2311244 w 5219933"/>
              <a:gd name="connsiteY73" fmla="*/ 563786 h 816228"/>
              <a:gd name="connsiteX74" fmla="*/ 2319659 w 5219933"/>
              <a:gd name="connsiteY74" fmla="*/ 572201 h 816228"/>
              <a:gd name="connsiteX75" fmla="*/ 2319659 w 5219933"/>
              <a:gd name="connsiteY75" fmla="*/ 586225 h 816228"/>
              <a:gd name="connsiteX76" fmla="*/ 2451489 w 5219933"/>
              <a:gd name="connsiteY76" fmla="*/ 586225 h 816228"/>
              <a:gd name="connsiteX77" fmla="*/ 2451489 w 5219933"/>
              <a:gd name="connsiteY77" fmla="*/ 597445 h 816228"/>
              <a:gd name="connsiteX78" fmla="*/ 2487953 w 5219933"/>
              <a:gd name="connsiteY78" fmla="*/ 597445 h 816228"/>
              <a:gd name="connsiteX79" fmla="*/ 2487953 w 5219933"/>
              <a:gd name="connsiteY79" fmla="*/ 631104 h 816228"/>
              <a:gd name="connsiteX80" fmla="*/ 2560881 w 5219933"/>
              <a:gd name="connsiteY80" fmla="*/ 631104 h 816228"/>
              <a:gd name="connsiteX81" fmla="*/ 2560881 w 5219933"/>
              <a:gd name="connsiteY81" fmla="*/ 647933 h 816228"/>
              <a:gd name="connsiteX82" fmla="*/ 2608564 w 5219933"/>
              <a:gd name="connsiteY82" fmla="*/ 647933 h 816228"/>
              <a:gd name="connsiteX83" fmla="*/ 2608564 w 5219933"/>
              <a:gd name="connsiteY83" fmla="*/ 647933 h 816228"/>
              <a:gd name="connsiteX84" fmla="*/ 2608564 w 5219933"/>
              <a:gd name="connsiteY84" fmla="*/ 664763 h 816228"/>
              <a:gd name="connsiteX85" fmla="*/ 2689906 w 5219933"/>
              <a:gd name="connsiteY85" fmla="*/ 664763 h 816228"/>
              <a:gd name="connsiteX86" fmla="*/ 2807713 w 5219933"/>
              <a:gd name="connsiteY86" fmla="*/ 664763 h 816228"/>
              <a:gd name="connsiteX87" fmla="*/ 2807713 w 5219933"/>
              <a:gd name="connsiteY87" fmla="*/ 681592 h 816228"/>
              <a:gd name="connsiteX88" fmla="*/ 2919909 w 5219933"/>
              <a:gd name="connsiteY88" fmla="*/ 681592 h 816228"/>
              <a:gd name="connsiteX89" fmla="*/ 2919909 w 5219933"/>
              <a:gd name="connsiteY89" fmla="*/ 698422 h 816228"/>
              <a:gd name="connsiteX90" fmla="*/ 2995641 w 5219933"/>
              <a:gd name="connsiteY90" fmla="*/ 698422 h 816228"/>
              <a:gd name="connsiteX91" fmla="*/ 2995641 w 5219933"/>
              <a:gd name="connsiteY91" fmla="*/ 706836 h 816228"/>
              <a:gd name="connsiteX92" fmla="*/ 3183570 w 5219933"/>
              <a:gd name="connsiteY92" fmla="*/ 706836 h 816228"/>
              <a:gd name="connsiteX93" fmla="*/ 3197595 w 5219933"/>
              <a:gd name="connsiteY93" fmla="*/ 720861 h 816228"/>
              <a:gd name="connsiteX94" fmla="*/ 3248083 w 5219933"/>
              <a:gd name="connsiteY94" fmla="*/ 720861 h 816228"/>
              <a:gd name="connsiteX95" fmla="*/ 3248083 w 5219933"/>
              <a:gd name="connsiteY95" fmla="*/ 729276 h 816228"/>
              <a:gd name="connsiteX96" fmla="*/ 3517354 w 5219933"/>
              <a:gd name="connsiteY96" fmla="*/ 729276 h 816228"/>
              <a:gd name="connsiteX97" fmla="*/ 3517354 w 5219933"/>
              <a:gd name="connsiteY97" fmla="*/ 743300 h 816228"/>
              <a:gd name="connsiteX98" fmla="*/ 3671624 w 5219933"/>
              <a:gd name="connsiteY98" fmla="*/ 743300 h 816228"/>
              <a:gd name="connsiteX99" fmla="*/ 3671624 w 5219933"/>
              <a:gd name="connsiteY99" fmla="*/ 768544 h 816228"/>
              <a:gd name="connsiteX100" fmla="*/ 4019433 w 5219933"/>
              <a:gd name="connsiteY100" fmla="*/ 768544 h 816228"/>
              <a:gd name="connsiteX101" fmla="*/ 4019433 w 5219933"/>
              <a:gd name="connsiteY101" fmla="*/ 799398 h 816228"/>
              <a:gd name="connsiteX102" fmla="*/ 4053092 w 5219933"/>
              <a:gd name="connsiteY102" fmla="*/ 799398 h 816228"/>
              <a:gd name="connsiteX103" fmla="*/ 4053092 w 5219933"/>
              <a:gd name="connsiteY103" fmla="*/ 816228 h 816228"/>
              <a:gd name="connsiteX104" fmla="*/ 5219933 w 5219933"/>
              <a:gd name="connsiteY104" fmla="*/ 816228 h 81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219933" h="816228">
                <a:moveTo>
                  <a:pt x="0" y="0"/>
                </a:moveTo>
                <a:lnTo>
                  <a:pt x="92562" y="0"/>
                </a:lnTo>
                <a:lnTo>
                  <a:pt x="92562" y="19634"/>
                </a:lnTo>
                <a:lnTo>
                  <a:pt x="148660" y="19634"/>
                </a:lnTo>
                <a:lnTo>
                  <a:pt x="148660" y="42073"/>
                </a:lnTo>
                <a:lnTo>
                  <a:pt x="190733" y="42073"/>
                </a:lnTo>
                <a:lnTo>
                  <a:pt x="190733" y="61707"/>
                </a:lnTo>
                <a:lnTo>
                  <a:pt x="232807" y="61707"/>
                </a:lnTo>
                <a:lnTo>
                  <a:pt x="232807" y="84147"/>
                </a:lnTo>
                <a:lnTo>
                  <a:pt x="288905" y="84147"/>
                </a:lnTo>
                <a:lnTo>
                  <a:pt x="283295" y="89757"/>
                </a:lnTo>
                <a:lnTo>
                  <a:pt x="364638" y="89757"/>
                </a:lnTo>
                <a:lnTo>
                  <a:pt x="364638" y="123415"/>
                </a:lnTo>
                <a:lnTo>
                  <a:pt x="451590" y="123415"/>
                </a:lnTo>
                <a:lnTo>
                  <a:pt x="451590" y="151465"/>
                </a:lnTo>
                <a:lnTo>
                  <a:pt x="507688" y="151465"/>
                </a:lnTo>
                <a:lnTo>
                  <a:pt x="507688" y="171099"/>
                </a:lnTo>
                <a:lnTo>
                  <a:pt x="549762" y="171099"/>
                </a:lnTo>
                <a:lnTo>
                  <a:pt x="549762" y="182319"/>
                </a:lnTo>
                <a:lnTo>
                  <a:pt x="605860" y="182319"/>
                </a:lnTo>
                <a:lnTo>
                  <a:pt x="605860" y="196343"/>
                </a:lnTo>
                <a:lnTo>
                  <a:pt x="625494" y="196343"/>
                </a:lnTo>
                <a:lnTo>
                  <a:pt x="628299" y="199148"/>
                </a:lnTo>
                <a:lnTo>
                  <a:pt x="628299" y="210368"/>
                </a:lnTo>
                <a:lnTo>
                  <a:pt x="684397" y="210368"/>
                </a:lnTo>
                <a:lnTo>
                  <a:pt x="684397" y="230002"/>
                </a:lnTo>
                <a:lnTo>
                  <a:pt x="726471" y="230002"/>
                </a:lnTo>
                <a:lnTo>
                  <a:pt x="726471" y="249636"/>
                </a:lnTo>
                <a:lnTo>
                  <a:pt x="805008" y="249636"/>
                </a:lnTo>
                <a:lnTo>
                  <a:pt x="805008" y="274880"/>
                </a:lnTo>
                <a:lnTo>
                  <a:pt x="872326" y="274880"/>
                </a:lnTo>
                <a:lnTo>
                  <a:pt x="872326" y="286100"/>
                </a:lnTo>
                <a:lnTo>
                  <a:pt x="981717" y="286100"/>
                </a:lnTo>
                <a:lnTo>
                  <a:pt x="981717" y="302930"/>
                </a:lnTo>
                <a:lnTo>
                  <a:pt x="1040620" y="302930"/>
                </a:lnTo>
                <a:lnTo>
                  <a:pt x="1040620" y="316954"/>
                </a:lnTo>
                <a:lnTo>
                  <a:pt x="1079889" y="316954"/>
                </a:lnTo>
                <a:lnTo>
                  <a:pt x="1079889" y="342198"/>
                </a:lnTo>
                <a:lnTo>
                  <a:pt x="1124768" y="342198"/>
                </a:lnTo>
                <a:lnTo>
                  <a:pt x="1124768" y="361833"/>
                </a:lnTo>
                <a:lnTo>
                  <a:pt x="1164036" y="361833"/>
                </a:lnTo>
                <a:lnTo>
                  <a:pt x="1164036" y="373052"/>
                </a:lnTo>
                <a:lnTo>
                  <a:pt x="1214525" y="373052"/>
                </a:lnTo>
                <a:lnTo>
                  <a:pt x="1206110" y="381467"/>
                </a:lnTo>
                <a:lnTo>
                  <a:pt x="1309892" y="381467"/>
                </a:lnTo>
                <a:lnTo>
                  <a:pt x="1315501" y="387076"/>
                </a:lnTo>
                <a:lnTo>
                  <a:pt x="1455747" y="387076"/>
                </a:lnTo>
                <a:lnTo>
                  <a:pt x="1455747" y="403906"/>
                </a:lnTo>
                <a:lnTo>
                  <a:pt x="1539894" y="403906"/>
                </a:lnTo>
                <a:lnTo>
                  <a:pt x="1539894" y="412321"/>
                </a:lnTo>
                <a:lnTo>
                  <a:pt x="1604407" y="412321"/>
                </a:lnTo>
                <a:lnTo>
                  <a:pt x="1604407" y="429150"/>
                </a:lnTo>
                <a:lnTo>
                  <a:pt x="1719408" y="429150"/>
                </a:lnTo>
                <a:lnTo>
                  <a:pt x="1719408" y="443175"/>
                </a:lnTo>
                <a:lnTo>
                  <a:pt x="1845629" y="443175"/>
                </a:lnTo>
                <a:lnTo>
                  <a:pt x="1845629" y="457200"/>
                </a:lnTo>
                <a:lnTo>
                  <a:pt x="1890508" y="457200"/>
                </a:lnTo>
                <a:lnTo>
                  <a:pt x="1896117" y="462809"/>
                </a:lnTo>
                <a:lnTo>
                  <a:pt x="1910142" y="476834"/>
                </a:lnTo>
                <a:lnTo>
                  <a:pt x="1952216" y="476834"/>
                </a:lnTo>
                <a:lnTo>
                  <a:pt x="1952216" y="496468"/>
                </a:lnTo>
                <a:lnTo>
                  <a:pt x="2030753" y="496468"/>
                </a:lnTo>
                <a:lnTo>
                  <a:pt x="2030753" y="496468"/>
                </a:lnTo>
                <a:lnTo>
                  <a:pt x="2070022" y="496468"/>
                </a:lnTo>
                <a:lnTo>
                  <a:pt x="2084046" y="510492"/>
                </a:lnTo>
                <a:lnTo>
                  <a:pt x="2084046" y="510492"/>
                </a:lnTo>
                <a:lnTo>
                  <a:pt x="2112096" y="538542"/>
                </a:lnTo>
                <a:lnTo>
                  <a:pt x="2140144" y="538542"/>
                </a:lnTo>
                <a:lnTo>
                  <a:pt x="2140144" y="546957"/>
                </a:lnTo>
                <a:lnTo>
                  <a:pt x="2190633" y="546957"/>
                </a:lnTo>
                <a:lnTo>
                  <a:pt x="2190633" y="558176"/>
                </a:lnTo>
                <a:lnTo>
                  <a:pt x="2218682" y="558176"/>
                </a:lnTo>
                <a:lnTo>
                  <a:pt x="2218682" y="563786"/>
                </a:lnTo>
                <a:lnTo>
                  <a:pt x="2311244" y="563786"/>
                </a:lnTo>
                <a:lnTo>
                  <a:pt x="2319659" y="572201"/>
                </a:lnTo>
                <a:lnTo>
                  <a:pt x="2319659" y="586225"/>
                </a:lnTo>
                <a:lnTo>
                  <a:pt x="2451489" y="586225"/>
                </a:lnTo>
                <a:lnTo>
                  <a:pt x="2451489" y="597445"/>
                </a:lnTo>
                <a:lnTo>
                  <a:pt x="2487953" y="597445"/>
                </a:lnTo>
                <a:lnTo>
                  <a:pt x="2487953" y="631104"/>
                </a:lnTo>
                <a:lnTo>
                  <a:pt x="2560881" y="631104"/>
                </a:lnTo>
                <a:lnTo>
                  <a:pt x="2560881" y="647933"/>
                </a:lnTo>
                <a:lnTo>
                  <a:pt x="2608564" y="647933"/>
                </a:lnTo>
                <a:lnTo>
                  <a:pt x="2608564" y="647933"/>
                </a:lnTo>
                <a:lnTo>
                  <a:pt x="2608564" y="664763"/>
                </a:lnTo>
                <a:lnTo>
                  <a:pt x="2689906" y="664763"/>
                </a:lnTo>
                <a:lnTo>
                  <a:pt x="2807713" y="664763"/>
                </a:lnTo>
                <a:lnTo>
                  <a:pt x="2807713" y="681592"/>
                </a:lnTo>
                <a:lnTo>
                  <a:pt x="2919909" y="681592"/>
                </a:lnTo>
                <a:lnTo>
                  <a:pt x="2919909" y="698422"/>
                </a:lnTo>
                <a:lnTo>
                  <a:pt x="2995641" y="698422"/>
                </a:lnTo>
                <a:lnTo>
                  <a:pt x="2995641" y="706836"/>
                </a:lnTo>
                <a:lnTo>
                  <a:pt x="3183570" y="706836"/>
                </a:lnTo>
                <a:lnTo>
                  <a:pt x="3197595" y="720861"/>
                </a:lnTo>
                <a:lnTo>
                  <a:pt x="3248083" y="720861"/>
                </a:lnTo>
                <a:lnTo>
                  <a:pt x="3248083" y="729276"/>
                </a:lnTo>
                <a:lnTo>
                  <a:pt x="3517354" y="729276"/>
                </a:lnTo>
                <a:lnTo>
                  <a:pt x="3517354" y="743300"/>
                </a:lnTo>
                <a:lnTo>
                  <a:pt x="3671624" y="743300"/>
                </a:lnTo>
                <a:lnTo>
                  <a:pt x="3671624" y="768544"/>
                </a:lnTo>
                <a:lnTo>
                  <a:pt x="4019433" y="768544"/>
                </a:lnTo>
                <a:lnTo>
                  <a:pt x="4019433" y="799398"/>
                </a:lnTo>
                <a:lnTo>
                  <a:pt x="4053092" y="799398"/>
                </a:lnTo>
                <a:lnTo>
                  <a:pt x="4053092" y="816228"/>
                </a:lnTo>
                <a:lnTo>
                  <a:pt x="5219933" y="816228"/>
                </a:lnTo>
              </a:path>
            </a:pathLst>
          </a:custGeom>
          <a:noFill/>
          <a:ln w="28575">
            <a:solidFill>
              <a:schemeClr val="accent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72" name="Freeform: Shape 471">
            <a:extLst>
              <a:ext uri="{FF2B5EF4-FFF2-40B4-BE49-F238E27FC236}">
                <a16:creationId xmlns:a16="http://schemas.microsoft.com/office/drawing/2014/main" id="{1C1418E9-6A07-A6D0-EB0A-8A63A377B8C2}"/>
              </a:ext>
            </a:extLst>
          </p:cNvPr>
          <p:cNvSpPr/>
          <p:nvPr/>
        </p:nvSpPr>
        <p:spPr bwMode="auto">
          <a:xfrm>
            <a:off x="2804908" y="2858201"/>
            <a:ext cx="5245178" cy="1281843"/>
          </a:xfrm>
          <a:custGeom>
            <a:avLst/>
            <a:gdLst>
              <a:gd name="connsiteX0" fmla="*/ 0 w 5245178"/>
              <a:gd name="connsiteY0" fmla="*/ 0 h 1281843"/>
              <a:gd name="connsiteX1" fmla="*/ 53293 w 5245178"/>
              <a:gd name="connsiteY1" fmla="*/ 0 h 1281843"/>
              <a:gd name="connsiteX2" fmla="*/ 53293 w 5245178"/>
              <a:gd name="connsiteY2" fmla="*/ 22439 h 1281843"/>
              <a:gd name="connsiteX3" fmla="*/ 185124 w 5245178"/>
              <a:gd name="connsiteY3" fmla="*/ 22439 h 1281843"/>
              <a:gd name="connsiteX4" fmla="*/ 185124 w 5245178"/>
              <a:gd name="connsiteY4" fmla="*/ 39269 h 1281843"/>
              <a:gd name="connsiteX5" fmla="*/ 302930 w 5245178"/>
              <a:gd name="connsiteY5" fmla="*/ 39269 h 1281843"/>
              <a:gd name="connsiteX6" fmla="*/ 302930 w 5245178"/>
              <a:gd name="connsiteY6" fmla="*/ 64513 h 1281843"/>
              <a:gd name="connsiteX7" fmla="*/ 347809 w 5245178"/>
              <a:gd name="connsiteY7" fmla="*/ 64513 h 1281843"/>
              <a:gd name="connsiteX8" fmla="*/ 347809 w 5245178"/>
              <a:gd name="connsiteY8" fmla="*/ 89757 h 1281843"/>
              <a:gd name="connsiteX9" fmla="*/ 389882 w 5245178"/>
              <a:gd name="connsiteY9" fmla="*/ 89757 h 1281843"/>
              <a:gd name="connsiteX10" fmla="*/ 389882 w 5245178"/>
              <a:gd name="connsiteY10" fmla="*/ 112197 h 1281843"/>
              <a:gd name="connsiteX11" fmla="*/ 535737 w 5245178"/>
              <a:gd name="connsiteY11" fmla="*/ 112197 h 1281843"/>
              <a:gd name="connsiteX12" fmla="*/ 535737 w 5245178"/>
              <a:gd name="connsiteY12" fmla="*/ 140246 h 1281843"/>
              <a:gd name="connsiteX13" fmla="*/ 600250 w 5245178"/>
              <a:gd name="connsiteY13" fmla="*/ 140246 h 1281843"/>
              <a:gd name="connsiteX14" fmla="*/ 600250 w 5245178"/>
              <a:gd name="connsiteY14" fmla="*/ 154270 h 1281843"/>
              <a:gd name="connsiteX15" fmla="*/ 656348 w 5245178"/>
              <a:gd name="connsiteY15" fmla="*/ 154270 h 1281843"/>
              <a:gd name="connsiteX16" fmla="*/ 656348 w 5245178"/>
              <a:gd name="connsiteY16" fmla="*/ 168295 h 1281843"/>
              <a:gd name="connsiteX17" fmla="*/ 687202 w 5245178"/>
              <a:gd name="connsiteY17" fmla="*/ 168295 h 1281843"/>
              <a:gd name="connsiteX18" fmla="*/ 687202 w 5245178"/>
              <a:gd name="connsiteY18" fmla="*/ 185124 h 1281843"/>
              <a:gd name="connsiteX19" fmla="*/ 729276 w 5245178"/>
              <a:gd name="connsiteY19" fmla="*/ 185124 h 1281843"/>
              <a:gd name="connsiteX20" fmla="*/ 729276 w 5245178"/>
              <a:gd name="connsiteY20" fmla="*/ 207563 h 1281843"/>
              <a:gd name="connsiteX21" fmla="*/ 776959 w 5245178"/>
              <a:gd name="connsiteY21" fmla="*/ 207563 h 1281843"/>
              <a:gd name="connsiteX22" fmla="*/ 776959 w 5245178"/>
              <a:gd name="connsiteY22" fmla="*/ 207563 h 1281843"/>
              <a:gd name="connsiteX23" fmla="*/ 799399 w 5245178"/>
              <a:gd name="connsiteY23" fmla="*/ 230003 h 1281843"/>
              <a:gd name="connsiteX24" fmla="*/ 827448 w 5245178"/>
              <a:gd name="connsiteY24" fmla="*/ 258052 h 1281843"/>
              <a:gd name="connsiteX25" fmla="*/ 861107 w 5245178"/>
              <a:gd name="connsiteY25" fmla="*/ 258052 h 1281843"/>
              <a:gd name="connsiteX26" fmla="*/ 861107 w 5245178"/>
              <a:gd name="connsiteY26" fmla="*/ 274881 h 1281843"/>
              <a:gd name="connsiteX27" fmla="*/ 992937 w 5245178"/>
              <a:gd name="connsiteY27" fmla="*/ 274881 h 1281843"/>
              <a:gd name="connsiteX28" fmla="*/ 992937 w 5245178"/>
              <a:gd name="connsiteY28" fmla="*/ 300125 h 1281843"/>
              <a:gd name="connsiteX29" fmla="*/ 1057450 w 5245178"/>
              <a:gd name="connsiteY29" fmla="*/ 300125 h 1281843"/>
              <a:gd name="connsiteX30" fmla="*/ 1057450 w 5245178"/>
              <a:gd name="connsiteY30" fmla="*/ 316955 h 1281843"/>
              <a:gd name="connsiteX31" fmla="*/ 1102329 w 5245178"/>
              <a:gd name="connsiteY31" fmla="*/ 316955 h 1281843"/>
              <a:gd name="connsiteX32" fmla="*/ 1102329 w 5245178"/>
              <a:gd name="connsiteY32" fmla="*/ 345004 h 1281843"/>
              <a:gd name="connsiteX33" fmla="*/ 1186476 w 5245178"/>
              <a:gd name="connsiteY33" fmla="*/ 345004 h 1281843"/>
              <a:gd name="connsiteX34" fmla="*/ 1186476 w 5245178"/>
              <a:gd name="connsiteY34" fmla="*/ 364638 h 1281843"/>
              <a:gd name="connsiteX35" fmla="*/ 1259404 w 5245178"/>
              <a:gd name="connsiteY35" fmla="*/ 364638 h 1281843"/>
              <a:gd name="connsiteX36" fmla="*/ 1259404 w 5245178"/>
              <a:gd name="connsiteY36" fmla="*/ 384273 h 1281843"/>
              <a:gd name="connsiteX37" fmla="*/ 1323917 w 5245178"/>
              <a:gd name="connsiteY37" fmla="*/ 384273 h 1281843"/>
              <a:gd name="connsiteX38" fmla="*/ 1323917 w 5245178"/>
              <a:gd name="connsiteY38" fmla="*/ 406712 h 1281843"/>
              <a:gd name="connsiteX39" fmla="*/ 1388429 w 5245178"/>
              <a:gd name="connsiteY39" fmla="*/ 406712 h 1281843"/>
              <a:gd name="connsiteX40" fmla="*/ 1388429 w 5245178"/>
              <a:gd name="connsiteY40" fmla="*/ 426346 h 1281843"/>
              <a:gd name="connsiteX41" fmla="*/ 1405259 w 5245178"/>
              <a:gd name="connsiteY41" fmla="*/ 426346 h 1281843"/>
              <a:gd name="connsiteX42" fmla="*/ 1405259 w 5245178"/>
              <a:gd name="connsiteY42" fmla="*/ 440371 h 1281843"/>
              <a:gd name="connsiteX43" fmla="*/ 1492211 w 5245178"/>
              <a:gd name="connsiteY43" fmla="*/ 440371 h 1281843"/>
              <a:gd name="connsiteX44" fmla="*/ 1480991 w 5245178"/>
              <a:gd name="connsiteY44" fmla="*/ 451591 h 1281843"/>
              <a:gd name="connsiteX45" fmla="*/ 1511845 w 5245178"/>
              <a:gd name="connsiteY45" fmla="*/ 451591 h 1281843"/>
              <a:gd name="connsiteX46" fmla="*/ 1511845 w 5245178"/>
              <a:gd name="connsiteY46" fmla="*/ 471225 h 1281843"/>
              <a:gd name="connsiteX47" fmla="*/ 1598798 w 5245178"/>
              <a:gd name="connsiteY47" fmla="*/ 471225 h 1281843"/>
              <a:gd name="connsiteX48" fmla="*/ 1598798 w 5245178"/>
              <a:gd name="connsiteY48" fmla="*/ 496469 h 1281843"/>
              <a:gd name="connsiteX49" fmla="*/ 1674530 w 5245178"/>
              <a:gd name="connsiteY49" fmla="*/ 496469 h 1281843"/>
              <a:gd name="connsiteX50" fmla="*/ 1674530 w 5245178"/>
              <a:gd name="connsiteY50" fmla="*/ 524518 h 1281843"/>
              <a:gd name="connsiteX51" fmla="*/ 1710994 w 5245178"/>
              <a:gd name="connsiteY51" fmla="*/ 524518 h 1281843"/>
              <a:gd name="connsiteX52" fmla="*/ 1710994 w 5245178"/>
              <a:gd name="connsiteY52" fmla="*/ 541347 h 1281843"/>
              <a:gd name="connsiteX53" fmla="*/ 1814775 w 5245178"/>
              <a:gd name="connsiteY53" fmla="*/ 541347 h 1281843"/>
              <a:gd name="connsiteX54" fmla="*/ 1806361 w 5245178"/>
              <a:gd name="connsiteY54" fmla="*/ 549761 h 1281843"/>
              <a:gd name="connsiteX55" fmla="*/ 1882093 w 5245178"/>
              <a:gd name="connsiteY55" fmla="*/ 549761 h 1281843"/>
              <a:gd name="connsiteX56" fmla="*/ 1882093 w 5245178"/>
              <a:gd name="connsiteY56" fmla="*/ 569397 h 1281843"/>
              <a:gd name="connsiteX57" fmla="*/ 1924167 w 5245178"/>
              <a:gd name="connsiteY57" fmla="*/ 569397 h 1281843"/>
              <a:gd name="connsiteX58" fmla="*/ 1924167 w 5245178"/>
              <a:gd name="connsiteY58" fmla="*/ 600251 h 1281843"/>
              <a:gd name="connsiteX59" fmla="*/ 1991485 w 5245178"/>
              <a:gd name="connsiteY59" fmla="*/ 600251 h 1281843"/>
              <a:gd name="connsiteX60" fmla="*/ 1999899 w 5245178"/>
              <a:gd name="connsiteY60" fmla="*/ 608665 h 1281843"/>
              <a:gd name="connsiteX61" fmla="*/ 2070022 w 5245178"/>
              <a:gd name="connsiteY61" fmla="*/ 608665 h 1281843"/>
              <a:gd name="connsiteX62" fmla="*/ 2070022 w 5245178"/>
              <a:gd name="connsiteY62" fmla="*/ 625495 h 1281843"/>
              <a:gd name="connsiteX63" fmla="*/ 2114901 w 5245178"/>
              <a:gd name="connsiteY63" fmla="*/ 625495 h 1281843"/>
              <a:gd name="connsiteX64" fmla="*/ 2114901 w 5245178"/>
              <a:gd name="connsiteY64" fmla="*/ 659154 h 1281843"/>
              <a:gd name="connsiteX65" fmla="*/ 2168194 w 5245178"/>
              <a:gd name="connsiteY65" fmla="*/ 659154 h 1281843"/>
              <a:gd name="connsiteX66" fmla="*/ 2173804 w 5245178"/>
              <a:gd name="connsiteY66" fmla="*/ 664764 h 1281843"/>
              <a:gd name="connsiteX67" fmla="*/ 2173804 w 5245178"/>
              <a:gd name="connsiteY67" fmla="*/ 675983 h 1281843"/>
              <a:gd name="connsiteX68" fmla="*/ 2213072 w 5245178"/>
              <a:gd name="connsiteY68" fmla="*/ 675983 h 1281843"/>
              <a:gd name="connsiteX69" fmla="*/ 2213072 w 5245178"/>
              <a:gd name="connsiteY69" fmla="*/ 690008 h 1281843"/>
              <a:gd name="connsiteX70" fmla="*/ 2322464 w 5245178"/>
              <a:gd name="connsiteY70" fmla="*/ 690008 h 1281843"/>
              <a:gd name="connsiteX71" fmla="*/ 2322464 w 5245178"/>
              <a:gd name="connsiteY71" fmla="*/ 709642 h 1281843"/>
              <a:gd name="connsiteX72" fmla="*/ 2361732 w 5245178"/>
              <a:gd name="connsiteY72" fmla="*/ 709642 h 1281843"/>
              <a:gd name="connsiteX73" fmla="*/ 2361732 w 5245178"/>
              <a:gd name="connsiteY73" fmla="*/ 720862 h 1281843"/>
              <a:gd name="connsiteX74" fmla="*/ 2426245 w 5245178"/>
              <a:gd name="connsiteY74" fmla="*/ 720862 h 1281843"/>
              <a:gd name="connsiteX75" fmla="*/ 2426245 w 5245178"/>
              <a:gd name="connsiteY75" fmla="*/ 740496 h 1281843"/>
              <a:gd name="connsiteX76" fmla="*/ 2513198 w 5245178"/>
              <a:gd name="connsiteY76" fmla="*/ 740496 h 1281843"/>
              <a:gd name="connsiteX77" fmla="*/ 2513198 w 5245178"/>
              <a:gd name="connsiteY77" fmla="*/ 776960 h 1281843"/>
              <a:gd name="connsiteX78" fmla="*/ 2566491 w 5245178"/>
              <a:gd name="connsiteY78" fmla="*/ 776960 h 1281843"/>
              <a:gd name="connsiteX79" fmla="*/ 2566491 w 5245178"/>
              <a:gd name="connsiteY79" fmla="*/ 790984 h 1281843"/>
              <a:gd name="connsiteX80" fmla="*/ 2591735 w 5245178"/>
              <a:gd name="connsiteY80" fmla="*/ 790984 h 1281843"/>
              <a:gd name="connsiteX81" fmla="*/ 2591735 w 5245178"/>
              <a:gd name="connsiteY81" fmla="*/ 802204 h 1281843"/>
              <a:gd name="connsiteX82" fmla="*/ 2692712 w 5245178"/>
              <a:gd name="connsiteY82" fmla="*/ 802204 h 1281843"/>
              <a:gd name="connsiteX83" fmla="*/ 2692712 w 5245178"/>
              <a:gd name="connsiteY83" fmla="*/ 807814 h 1281843"/>
              <a:gd name="connsiteX84" fmla="*/ 2726371 w 5245178"/>
              <a:gd name="connsiteY84" fmla="*/ 807814 h 1281843"/>
              <a:gd name="connsiteX85" fmla="*/ 2743200 w 5245178"/>
              <a:gd name="connsiteY85" fmla="*/ 824643 h 1281843"/>
              <a:gd name="connsiteX86" fmla="*/ 2841372 w 5245178"/>
              <a:gd name="connsiteY86" fmla="*/ 824643 h 1281843"/>
              <a:gd name="connsiteX87" fmla="*/ 2841372 w 5245178"/>
              <a:gd name="connsiteY87" fmla="*/ 841473 h 1281843"/>
              <a:gd name="connsiteX88" fmla="*/ 2875031 w 5245178"/>
              <a:gd name="connsiteY88" fmla="*/ 841473 h 1281843"/>
              <a:gd name="connsiteX89" fmla="*/ 2875031 w 5245178"/>
              <a:gd name="connsiteY89" fmla="*/ 866717 h 1281843"/>
              <a:gd name="connsiteX90" fmla="*/ 2914299 w 5245178"/>
              <a:gd name="connsiteY90" fmla="*/ 866717 h 1281843"/>
              <a:gd name="connsiteX91" fmla="*/ 2914299 w 5245178"/>
              <a:gd name="connsiteY91" fmla="*/ 877936 h 1281843"/>
              <a:gd name="connsiteX92" fmla="*/ 2987227 w 5245178"/>
              <a:gd name="connsiteY92" fmla="*/ 877936 h 1281843"/>
              <a:gd name="connsiteX93" fmla="*/ 2987227 w 5245178"/>
              <a:gd name="connsiteY93" fmla="*/ 883546 h 1281843"/>
              <a:gd name="connsiteX94" fmla="*/ 3113448 w 5245178"/>
              <a:gd name="connsiteY94" fmla="*/ 883546 h 1281843"/>
              <a:gd name="connsiteX95" fmla="*/ 3113448 w 5245178"/>
              <a:gd name="connsiteY95" fmla="*/ 897571 h 1281843"/>
              <a:gd name="connsiteX96" fmla="*/ 3354670 w 5245178"/>
              <a:gd name="connsiteY96" fmla="*/ 897571 h 1281843"/>
              <a:gd name="connsiteX97" fmla="*/ 3354670 w 5245178"/>
              <a:gd name="connsiteY97" fmla="*/ 917205 h 1281843"/>
              <a:gd name="connsiteX98" fmla="*/ 3478086 w 5245178"/>
              <a:gd name="connsiteY98" fmla="*/ 917205 h 1281843"/>
              <a:gd name="connsiteX99" fmla="*/ 3478086 w 5245178"/>
              <a:gd name="connsiteY99" fmla="*/ 934035 h 1281843"/>
              <a:gd name="connsiteX100" fmla="*/ 3506135 w 5245178"/>
              <a:gd name="connsiteY100" fmla="*/ 934035 h 1281843"/>
              <a:gd name="connsiteX101" fmla="*/ 3514550 w 5245178"/>
              <a:gd name="connsiteY101" fmla="*/ 942450 h 1281843"/>
              <a:gd name="connsiteX102" fmla="*/ 3576258 w 5245178"/>
              <a:gd name="connsiteY102" fmla="*/ 942450 h 1281843"/>
              <a:gd name="connsiteX103" fmla="*/ 3576258 w 5245178"/>
              <a:gd name="connsiteY103" fmla="*/ 995743 h 1281843"/>
              <a:gd name="connsiteX104" fmla="*/ 3651990 w 5245178"/>
              <a:gd name="connsiteY104" fmla="*/ 995743 h 1281843"/>
              <a:gd name="connsiteX105" fmla="*/ 3651990 w 5245178"/>
              <a:gd name="connsiteY105" fmla="*/ 1020987 h 1281843"/>
              <a:gd name="connsiteX106" fmla="*/ 3744552 w 5245178"/>
              <a:gd name="connsiteY106" fmla="*/ 1020987 h 1281843"/>
              <a:gd name="connsiteX107" fmla="*/ 3744552 w 5245178"/>
              <a:gd name="connsiteY107" fmla="*/ 1029401 h 1281843"/>
              <a:gd name="connsiteX108" fmla="*/ 3856748 w 5245178"/>
              <a:gd name="connsiteY108" fmla="*/ 1029401 h 1281843"/>
              <a:gd name="connsiteX109" fmla="*/ 3856748 w 5245178"/>
              <a:gd name="connsiteY109" fmla="*/ 1051841 h 1281843"/>
              <a:gd name="connsiteX110" fmla="*/ 3873578 w 5245178"/>
              <a:gd name="connsiteY110" fmla="*/ 1051841 h 1281843"/>
              <a:gd name="connsiteX111" fmla="*/ 3873578 w 5245178"/>
              <a:gd name="connsiteY111" fmla="*/ 1077085 h 1281843"/>
              <a:gd name="connsiteX112" fmla="*/ 3893212 w 5245178"/>
              <a:gd name="connsiteY112" fmla="*/ 1077085 h 1281843"/>
              <a:gd name="connsiteX113" fmla="*/ 3893212 w 5245178"/>
              <a:gd name="connsiteY113" fmla="*/ 1096719 h 1281843"/>
              <a:gd name="connsiteX114" fmla="*/ 3921261 w 5245178"/>
              <a:gd name="connsiteY114" fmla="*/ 1099524 h 1281843"/>
              <a:gd name="connsiteX115" fmla="*/ 4033458 w 5245178"/>
              <a:gd name="connsiteY115" fmla="*/ 1099524 h 1281843"/>
              <a:gd name="connsiteX116" fmla="*/ 4033458 w 5245178"/>
              <a:gd name="connsiteY116" fmla="*/ 1141598 h 1281843"/>
              <a:gd name="connsiteX117" fmla="*/ 4064312 w 5245178"/>
              <a:gd name="connsiteY117" fmla="*/ 1141598 h 1281843"/>
              <a:gd name="connsiteX118" fmla="*/ 4064312 w 5245178"/>
              <a:gd name="connsiteY118" fmla="*/ 1192086 h 1281843"/>
              <a:gd name="connsiteX119" fmla="*/ 4442974 w 5245178"/>
              <a:gd name="connsiteY119" fmla="*/ 1192086 h 1281843"/>
              <a:gd name="connsiteX120" fmla="*/ 4442974 w 5245178"/>
              <a:gd name="connsiteY120" fmla="*/ 1239770 h 1281843"/>
              <a:gd name="connsiteX121" fmla="*/ 4541146 w 5245178"/>
              <a:gd name="connsiteY121" fmla="*/ 1239770 h 1281843"/>
              <a:gd name="connsiteX122" fmla="*/ 4541146 w 5245178"/>
              <a:gd name="connsiteY122" fmla="*/ 1281843 h 1281843"/>
              <a:gd name="connsiteX123" fmla="*/ 5245178 w 5245178"/>
              <a:gd name="connsiteY123" fmla="*/ 1281843 h 1281843"/>
              <a:gd name="connsiteX0" fmla="*/ 0 w 5245178"/>
              <a:gd name="connsiteY0" fmla="*/ 0 h 1281843"/>
              <a:gd name="connsiteX1" fmla="*/ 53293 w 5245178"/>
              <a:gd name="connsiteY1" fmla="*/ 0 h 1281843"/>
              <a:gd name="connsiteX2" fmla="*/ 53293 w 5245178"/>
              <a:gd name="connsiteY2" fmla="*/ 22439 h 1281843"/>
              <a:gd name="connsiteX3" fmla="*/ 185124 w 5245178"/>
              <a:gd name="connsiteY3" fmla="*/ 22439 h 1281843"/>
              <a:gd name="connsiteX4" fmla="*/ 185124 w 5245178"/>
              <a:gd name="connsiteY4" fmla="*/ 39269 h 1281843"/>
              <a:gd name="connsiteX5" fmla="*/ 302930 w 5245178"/>
              <a:gd name="connsiteY5" fmla="*/ 39269 h 1281843"/>
              <a:gd name="connsiteX6" fmla="*/ 302930 w 5245178"/>
              <a:gd name="connsiteY6" fmla="*/ 64513 h 1281843"/>
              <a:gd name="connsiteX7" fmla="*/ 347809 w 5245178"/>
              <a:gd name="connsiteY7" fmla="*/ 64513 h 1281843"/>
              <a:gd name="connsiteX8" fmla="*/ 347809 w 5245178"/>
              <a:gd name="connsiteY8" fmla="*/ 89757 h 1281843"/>
              <a:gd name="connsiteX9" fmla="*/ 389882 w 5245178"/>
              <a:gd name="connsiteY9" fmla="*/ 89757 h 1281843"/>
              <a:gd name="connsiteX10" fmla="*/ 389882 w 5245178"/>
              <a:gd name="connsiteY10" fmla="*/ 112197 h 1281843"/>
              <a:gd name="connsiteX11" fmla="*/ 535737 w 5245178"/>
              <a:gd name="connsiteY11" fmla="*/ 112197 h 1281843"/>
              <a:gd name="connsiteX12" fmla="*/ 535737 w 5245178"/>
              <a:gd name="connsiteY12" fmla="*/ 140246 h 1281843"/>
              <a:gd name="connsiteX13" fmla="*/ 600250 w 5245178"/>
              <a:gd name="connsiteY13" fmla="*/ 140246 h 1281843"/>
              <a:gd name="connsiteX14" fmla="*/ 600250 w 5245178"/>
              <a:gd name="connsiteY14" fmla="*/ 154270 h 1281843"/>
              <a:gd name="connsiteX15" fmla="*/ 656348 w 5245178"/>
              <a:gd name="connsiteY15" fmla="*/ 154270 h 1281843"/>
              <a:gd name="connsiteX16" fmla="*/ 656348 w 5245178"/>
              <a:gd name="connsiteY16" fmla="*/ 168295 h 1281843"/>
              <a:gd name="connsiteX17" fmla="*/ 687202 w 5245178"/>
              <a:gd name="connsiteY17" fmla="*/ 168295 h 1281843"/>
              <a:gd name="connsiteX18" fmla="*/ 687202 w 5245178"/>
              <a:gd name="connsiteY18" fmla="*/ 185124 h 1281843"/>
              <a:gd name="connsiteX19" fmla="*/ 729276 w 5245178"/>
              <a:gd name="connsiteY19" fmla="*/ 185124 h 1281843"/>
              <a:gd name="connsiteX20" fmla="*/ 729276 w 5245178"/>
              <a:gd name="connsiteY20" fmla="*/ 207563 h 1281843"/>
              <a:gd name="connsiteX21" fmla="*/ 776959 w 5245178"/>
              <a:gd name="connsiteY21" fmla="*/ 207563 h 1281843"/>
              <a:gd name="connsiteX22" fmla="*/ 771349 w 5245178"/>
              <a:gd name="connsiteY22" fmla="*/ 235612 h 1281843"/>
              <a:gd name="connsiteX23" fmla="*/ 799399 w 5245178"/>
              <a:gd name="connsiteY23" fmla="*/ 230003 h 1281843"/>
              <a:gd name="connsiteX24" fmla="*/ 827448 w 5245178"/>
              <a:gd name="connsiteY24" fmla="*/ 258052 h 1281843"/>
              <a:gd name="connsiteX25" fmla="*/ 861107 w 5245178"/>
              <a:gd name="connsiteY25" fmla="*/ 258052 h 1281843"/>
              <a:gd name="connsiteX26" fmla="*/ 861107 w 5245178"/>
              <a:gd name="connsiteY26" fmla="*/ 274881 h 1281843"/>
              <a:gd name="connsiteX27" fmla="*/ 992937 w 5245178"/>
              <a:gd name="connsiteY27" fmla="*/ 274881 h 1281843"/>
              <a:gd name="connsiteX28" fmla="*/ 992937 w 5245178"/>
              <a:gd name="connsiteY28" fmla="*/ 300125 h 1281843"/>
              <a:gd name="connsiteX29" fmla="*/ 1057450 w 5245178"/>
              <a:gd name="connsiteY29" fmla="*/ 300125 h 1281843"/>
              <a:gd name="connsiteX30" fmla="*/ 1057450 w 5245178"/>
              <a:gd name="connsiteY30" fmla="*/ 316955 h 1281843"/>
              <a:gd name="connsiteX31" fmla="*/ 1102329 w 5245178"/>
              <a:gd name="connsiteY31" fmla="*/ 316955 h 1281843"/>
              <a:gd name="connsiteX32" fmla="*/ 1102329 w 5245178"/>
              <a:gd name="connsiteY32" fmla="*/ 345004 h 1281843"/>
              <a:gd name="connsiteX33" fmla="*/ 1186476 w 5245178"/>
              <a:gd name="connsiteY33" fmla="*/ 345004 h 1281843"/>
              <a:gd name="connsiteX34" fmla="*/ 1186476 w 5245178"/>
              <a:gd name="connsiteY34" fmla="*/ 364638 h 1281843"/>
              <a:gd name="connsiteX35" fmla="*/ 1259404 w 5245178"/>
              <a:gd name="connsiteY35" fmla="*/ 364638 h 1281843"/>
              <a:gd name="connsiteX36" fmla="*/ 1259404 w 5245178"/>
              <a:gd name="connsiteY36" fmla="*/ 384273 h 1281843"/>
              <a:gd name="connsiteX37" fmla="*/ 1323917 w 5245178"/>
              <a:gd name="connsiteY37" fmla="*/ 384273 h 1281843"/>
              <a:gd name="connsiteX38" fmla="*/ 1323917 w 5245178"/>
              <a:gd name="connsiteY38" fmla="*/ 406712 h 1281843"/>
              <a:gd name="connsiteX39" fmla="*/ 1388429 w 5245178"/>
              <a:gd name="connsiteY39" fmla="*/ 406712 h 1281843"/>
              <a:gd name="connsiteX40" fmla="*/ 1388429 w 5245178"/>
              <a:gd name="connsiteY40" fmla="*/ 426346 h 1281843"/>
              <a:gd name="connsiteX41" fmla="*/ 1405259 w 5245178"/>
              <a:gd name="connsiteY41" fmla="*/ 426346 h 1281843"/>
              <a:gd name="connsiteX42" fmla="*/ 1405259 w 5245178"/>
              <a:gd name="connsiteY42" fmla="*/ 440371 h 1281843"/>
              <a:gd name="connsiteX43" fmla="*/ 1492211 w 5245178"/>
              <a:gd name="connsiteY43" fmla="*/ 440371 h 1281843"/>
              <a:gd name="connsiteX44" fmla="*/ 1480991 w 5245178"/>
              <a:gd name="connsiteY44" fmla="*/ 451591 h 1281843"/>
              <a:gd name="connsiteX45" fmla="*/ 1511845 w 5245178"/>
              <a:gd name="connsiteY45" fmla="*/ 451591 h 1281843"/>
              <a:gd name="connsiteX46" fmla="*/ 1511845 w 5245178"/>
              <a:gd name="connsiteY46" fmla="*/ 471225 h 1281843"/>
              <a:gd name="connsiteX47" fmla="*/ 1598798 w 5245178"/>
              <a:gd name="connsiteY47" fmla="*/ 471225 h 1281843"/>
              <a:gd name="connsiteX48" fmla="*/ 1598798 w 5245178"/>
              <a:gd name="connsiteY48" fmla="*/ 496469 h 1281843"/>
              <a:gd name="connsiteX49" fmla="*/ 1674530 w 5245178"/>
              <a:gd name="connsiteY49" fmla="*/ 496469 h 1281843"/>
              <a:gd name="connsiteX50" fmla="*/ 1674530 w 5245178"/>
              <a:gd name="connsiteY50" fmla="*/ 524518 h 1281843"/>
              <a:gd name="connsiteX51" fmla="*/ 1710994 w 5245178"/>
              <a:gd name="connsiteY51" fmla="*/ 524518 h 1281843"/>
              <a:gd name="connsiteX52" fmla="*/ 1710994 w 5245178"/>
              <a:gd name="connsiteY52" fmla="*/ 541347 h 1281843"/>
              <a:gd name="connsiteX53" fmla="*/ 1814775 w 5245178"/>
              <a:gd name="connsiteY53" fmla="*/ 541347 h 1281843"/>
              <a:gd name="connsiteX54" fmla="*/ 1806361 w 5245178"/>
              <a:gd name="connsiteY54" fmla="*/ 549761 h 1281843"/>
              <a:gd name="connsiteX55" fmla="*/ 1882093 w 5245178"/>
              <a:gd name="connsiteY55" fmla="*/ 549761 h 1281843"/>
              <a:gd name="connsiteX56" fmla="*/ 1882093 w 5245178"/>
              <a:gd name="connsiteY56" fmla="*/ 569397 h 1281843"/>
              <a:gd name="connsiteX57" fmla="*/ 1924167 w 5245178"/>
              <a:gd name="connsiteY57" fmla="*/ 569397 h 1281843"/>
              <a:gd name="connsiteX58" fmla="*/ 1924167 w 5245178"/>
              <a:gd name="connsiteY58" fmla="*/ 600251 h 1281843"/>
              <a:gd name="connsiteX59" fmla="*/ 1991485 w 5245178"/>
              <a:gd name="connsiteY59" fmla="*/ 600251 h 1281843"/>
              <a:gd name="connsiteX60" fmla="*/ 1999899 w 5245178"/>
              <a:gd name="connsiteY60" fmla="*/ 608665 h 1281843"/>
              <a:gd name="connsiteX61" fmla="*/ 2070022 w 5245178"/>
              <a:gd name="connsiteY61" fmla="*/ 608665 h 1281843"/>
              <a:gd name="connsiteX62" fmla="*/ 2070022 w 5245178"/>
              <a:gd name="connsiteY62" fmla="*/ 625495 h 1281843"/>
              <a:gd name="connsiteX63" fmla="*/ 2114901 w 5245178"/>
              <a:gd name="connsiteY63" fmla="*/ 625495 h 1281843"/>
              <a:gd name="connsiteX64" fmla="*/ 2114901 w 5245178"/>
              <a:gd name="connsiteY64" fmla="*/ 659154 h 1281843"/>
              <a:gd name="connsiteX65" fmla="*/ 2168194 w 5245178"/>
              <a:gd name="connsiteY65" fmla="*/ 659154 h 1281843"/>
              <a:gd name="connsiteX66" fmla="*/ 2173804 w 5245178"/>
              <a:gd name="connsiteY66" fmla="*/ 664764 h 1281843"/>
              <a:gd name="connsiteX67" fmla="*/ 2173804 w 5245178"/>
              <a:gd name="connsiteY67" fmla="*/ 675983 h 1281843"/>
              <a:gd name="connsiteX68" fmla="*/ 2213072 w 5245178"/>
              <a:gd name="connsiteY68" fmla="*/ 675983 h 1281843"/>
              <a:gd name="connsiteX69" fmla="*/ 2213072 w 5245178"/>
              <a:gd name="connsiteY69" fmla="*/ 690008 h 1281843"/>
              <a:gd name="connsiteX70" fmla="*/ 2322464 w 5245178"/>
              <a:gd name="connsiteY70" fmla="*/ 690008 h 1281843"/>
              <a:gd name="connsiteX71" fmla="*/ 2322464 w 5245178"/>
              <a:gd name="connsiteY71" fmla="*/ 709642 h 1281843"/>
              <a:gd name="connsiteX72" fmla="*/ 2361732 w 5245178"/>
              <a:gd name="connsiteY72" fmla="*/ 709642 h 1281843"/>
              <a:gd name="connsiteX73" fmla="*/ 2361732 w 5245178"/>
              <a:gd name="connsiteY73" fmla="*/ 720862 h 1281843"/>
              <a:gd name="connsiteX74" fmla="*/ 2426245 w 5245178"/>
              <a:gd name="connsiteY74" fmla="*/ 720862 h 1281843"/>
              <a:gd name="connsiteX75" fmla="*/ 2426245 w 5245178"/>
              <a:gd name="connsiteY75" fmla="*/ 740496 h 1281843"/>
              <a:gd name="connsiteX76" fmla="*/ 2513198 w 5245178"/>
              <a:gd name="connsiteY76" fmla="*/ 740496 h 1281843"/>
              <a:gd name="connsiteX77" fmla="*/ 2513198 w 5245178"/>
              <a:gd name="connsiteY77" fmla="*/ 776960 h 1281843"/>
              <a:gd name="connsiteX78" fmla="*/ 2566491 w 5245178"/>
              <a:gd name="connsiteY78" fmla="*/ 776960 h 1281843"/>
              <a:gd name="connsiteX79" fmla="*/ 2566491 w 5245178"/>
              <a:gd name="connsiteY79" fmla="*/ 790984 h 1281843"/>
              <a:gd name="connsiteX80" fmla="*/ 2591735 w 5245178"/>
              <a:gd name="connsiteY80" fmla="*/ 790984 h 1281843"/>
              <a:gd name="connsiteX81" fmla="*/ 2591735 w 5245178"/>
              <a:gd name="connsiteY81" fmla="*/ 802204 h 1281843"/>
              <a:gd name="connsiteX82" fmla="*/ 2692712 w 5245178"/>
              <a:gd name="connsiteY82" fmla="*/ 802204 h 1281843"/>
              <a:gd name="connsiteX83" fmla="*/ 2692712 w 5245178"/>
              <a:gd name="connsiteY83" fmla="*/ 807814 h 1281843"/>
              <a:gd name="connsiteX84" fmla="*/ 2726371 w 5245178"/>
              <a:gd name="connsiteY84" fmla="*/ 807814 h 1281843"/>
              <a:gd name="connsiteX85" fmla="*/ 2743200 w 5245178"/>
              <a:gd name="connsiteY85" fmla="*/ 824643 h 1281843"/>
              <a:gd name="connsiteX86" fmla="*/ 2841372 w 5245178"/>
              <a:gd name="connsiteY86" fmla="*/ 824643 h 1281843"/>
              <a:gd name="connsiteX87" fmla="*/ 2841372 w 5245178"/>
              <a:gd name="connsiteY87" fmla="*/ 841473 h 1281843"/>
              <a:gd name="connsiteX88" fmla="*/ 2875031 w 5245178"/>
              <a:gd name="connsiteY88" fmla="*/ 841473 h 1281843"/>
              <a:gd name="connsiteX89" fmla="*/ 2875031 w 5245178"/>
              <a:gd name="connsiteY89" fmla="*/ 866717 h 1281843"/>
              <a:gd name="connsiteX90" fmla="*/ 2914299 w 5245178"/>
              <a:gd name="connsiteY90" fmla="*/ 866717 h 1281843"/>
              <a:gd name="connsiteX91" fmla="*/ 2914299 w 5245178"/>
              <a:gd name="connsiteY91" fmla="*/ 877936 h 1281843"/>
              <a:gd name="connsiteX92" fmla="*/ 2987227 w 5245178"/>
              <a:gd name="connsiteY92" fmla="*/ 877936 h 1281843"/>
              <a:gd name="connsiteX93" fmla="*/ 2987227 w 5245178"/>
              <a:gd name="connsiteY93" fmla="*/ 883546 h 1281843"/>
              <a:gd name="connsiteX94" fmla="*/ 3113448 w 5245178"/>
              <a:gd name="connsiteY94" fmla="*/ 883546 h 1281843"/>
              <a:gd name="connsiteX95" fmla="*/ 3113448 w 5245178"/>
              <a:gd name="connsiteY95" fmla="*/ 897571 h 1281843"/>
              <a:gd name="connsiteX96" fmla="*/ 3354670 w 5245178"/>
              <a:gd name="connsiteY96" fmla="*/ 897571 h 1281843"/>
              <a:gd name="connsiteX97" fmla="*/ 3354670 w 5245178"/>
              <a:gd name="connsiteY97" fmla="*/ 917205 h 1281843"/>
              <a:gd name="connsiteX98" fmla="*/ 3478086 w 5245178"/>
              <a:gd name="connsiteY98" fmla="*/ 917205 h 1281843"/>
              <a:gd name="connsiteX99" fmla="*/ 3478086 w 5245178"/>
              <a:gd name="connsiteY99" fmla="*/ 934035 h 1281843"/>
              <a:gd name="connsiteX100" fmla="*/ 3506135 w 5245178"/>
              <a:gd name="connsiteY100" fmla="*/ 934035 h 1281843"/>
              <a:gd name="connsiteX101" fmla="*/ 3514550 w 5245178"/>
              <a:gd name="connsiteY101" fmla="*/ 942450 h 1281843"/>
              <a:gd name="connsiteX102" fmla="*/ 3576258 w 5245178"/>
              <a:gd name="connsiteY102" fmla="*/ 942450 h 1281843"/>
              <a:gd name="connsiteX103" fmla="*/ 3576258 w 5245178"/>
              <a:gd name="connsiteY103" fmla="*/ 995743 h 1281843"/>
              <a:gd name="connsiteX104" fmla="*/ 3651990 w 5245178"/>
              <a:gd name="connsiteY104" fmla="*/ 995743 h 1281843"/>
              <a:gd name="connsiteX105" fmla="*/ 3651990 w 5245178"/>
              <a:gd name="connsiteY105" fmla="*/ 1020987 h 1281843"/>
              <a:gd name="connsiteX106" fmla="*/ 3744552 w 5245178"/>
              <a:gd name="connsiteY106" fmla="*/ 1020987 h 1281843"/>
              <a:gd name="connsiteX107" fmla="*/ 3744552 w 5245178"/>
              <a:gd name="connsiteY107" fmla="*/ 1029401 h 1281843"/>
              <a:gd name="connsiteX108" fmla="*/ 3856748 w 5245178"/>
              <a:gd name="connsiteY108" fmla="*/ 1029401 h 1281843"/>
              <a:gd name="connsiteX109" fmla="*/ 3856748 w 5245178"/>
              <a:gd name="connsiteY109" fmla="*/ 1051841 h 1281843"/>
              <a:gd name="connsiteX110" fmla="*/ 3873578 w 5245178"/>
              <a:gd name="connsiteY110" fmla="*/ 1051841 h 1281843"/>
              <a:gd name="connsiteX111" fmla="*/ 3873578 w 5245178"/>
              <a:gd name="connsiteY111" fmla="*/ 1077085 h 1281843"/>
              <a:gd name="connsiteX112" fmla="*/ 3893212 w 5245178"/>
              <a:gd name="connsiteY112" fmla="*/ 1077085 h 1281843"/>
              <a:gd name="connsiteX113" fmla="*/ 3893212 w 5245178"/>
              <a:gd name="connsiteY113" fmla="*/ 1096719 h 1281843"/>
              <a:gd name="connsiteX114" fmla="*/ 3921261 w 5245178"/>
              <a:gd name="connsiteY114" fmla="*/ 1099524 h 1281843"/>
              <a:gd name="connsiteX115" fmla="*/ 4033458 w 5245178"/>
              <a:gd name="connsiteY115" fmla="*/ 1099524 h 1281843"/>
              <a:gd name="connsiteX116" fmla="*/ 4033458 w 5245178"/>
              <a:gd name="connsiteY116" fmla="*/ 1141598 h 1281843"/>
              <a:gd name="connsiteX117" fmla="*/ 4064312 w 5245178"/>
              <a:gd name="connsiteY117" fmla="*/ 1141598 h 1281843"/>
              <a:gd name="connsiteX118" fmla="*/ 4064312 w 5245178"/>
              <a:gd name="connsiteY118" fmla="*/ 1192086 h 1281843"/>
              <a:gd name="connsiteX119" fmla="*/ 4442974 w 5245178"/>
              <a:gd name="connsiteY119" fmla="*/ 1192086 h 1281843"/>
              <a:gd name="connsiteX120" fmla="*/ 4442974 w 5245178"/>
              <a:gd name="connsiteY120" fmla="*/ 1239770 h 1281843"/>
              <a:gd name="connsiteX121" fmla="*/ 4541146 w 5245178"/>
              <a:gd name="connsiteY121" fmla="*/ 1239770 h 1281843"/>
              <a:gd name="connsiteX122" fmla="*/ 4541146 w 5245178"/>
              <a:gd name="connsiteY122" fmla="*/ 1281843 h 1281843"/>
              <a:gd name="connsiteX123" fmla="*/ 5245178 w 5245178"/>
              <a:gd name="connsiteY123" fmla="*/ 1281843 h 1281843"/>
              <a:gd name="connsiteX0" fmla="*/ 0 w 5245178"/>
              <a:gd name="connsiteY0" fmla="*/ 0 h 1281843"/>
              <a:gd name="connsiteX1" fmla="*/ 53293 w 5245178"/>
              <a:gd name="connsiteY1" fmla="*/ 0 h 1281843"/>
              <a:gd name="connsiteX2" fmla="*/ 53293 w 5245178"/>
              <a:gd name="connsiteY2" fmla="*/ 22439 h 1281843"/>
              <a:gd name="connsiteX3" fmla="*/ 185124 w 5245178"/>
              <a:gd name="connsiteY3" fmla="*/ 22439 h 1281843"/>
              <a:gd name="connsiteX4" fmla="*/ 185124 w 5245178"/>
              <a:gd name="connsiteY4" fmla="*/ 39269 h 1281843"/>
              <a:gd name="connsiteX5" fmla="*/ 302930 w 5245178"/>
              <a:gd name="connsiteY5" fmla="*/ 39269 h 1281843"/>
              <a:gd name="connsiteX6" fmla="*/ 302930 w 5245178"/>
              <a:gd name="connsiteY6" fmla="*/ 64513 h 1281843"/>
              <a:gd name="connsiteX7" fmla="*/ 347809 w 5245178"/>
              <a:gd name="connsiteY7" fmla="*/ 64513 h 1281843"/>
              <a:gd name="connsiteX8" fmla="*/ 347809 w 5245178"/>
              <a:gd name="connsiteY8" fmla="*/ 89757 h 1281843"/>
              <a:gd name="connsiteX9" fmla="*/ 389882 w 5245178"/>
              <a:gd name="connsiteY9" fmla="*/ 89757 h 1281843"/>
              <a:gd name="connsiteX10" fmla="*/ 389882 w 5245178"/>
              <a:gd name="connsiteY10" fmla="*/ 112197 h 1281843"/>
              <a:gd name="connsiteX11" fmla="*/ 535737 w 5245178"/>
              <a:gd name="connsiteY11" fmla="*/ 112197 h 1281843"/>
              <a:gd name="connsiteX12" fmla="*/ 535737 w 5245178"/>
              <a:gd name="connsiteY12" fmla="*/ 140246 h 1281843"/>
              <a:gd name="connsiteX13" fmla="*/ 600250 w 5245178"/>
              <a:gd name="connsiteY13" fmla="*/ 140246 h 1281843"/>
              <a:gd name="connsiteX14" fmla="*/ 600250 w 5245178"/>
              <a:gd name="connsiteY14" fmla="*/ 154270 h 1281843"/>
              <a:gd name="connsiteX15" fmla="*/ 656348 w 5245178"/>
              <a:gd name="connsiteY15" fmla="*/ 154270 h 1281843"/>
              <a:gd name="connsiteX16" fmla="*/ 656348 w 5245178"/>
              <a:gd name="connsiteY16" fmla="*/ 168295 h 1281843"/>
              <a:gd name="connsiteX17" fmla="*/ 687202 w 5245178"/>
              <a:gd name="connsiteY17" fmla="*/ 168295 h 1281843"/>
              <a:gd name="connsiteX18" fmla="*/ 687202 w 5245178"/>
              <a:gd name="connsiteY18" fmla="*/ 185124 h 1281843"/>
              <a:gd name="connsiteX19" fmla="*/ 729276 w 5245178"/>
              <a:gd name="connsiteY19" fmla="*/ 185124 h 1281843"/>
              <a:gd name="connsiteX20" fmla="*/ 729276 w 5245178"/>
              <a:gd name="connsiteY20" fmla="*/ 207563 h 1281843"/>
              <a:gd name="connsiteX21" fmla="*/ 776959 w 5245178"/>
              <a:gd name="connsiteY21" fmla="*/ 207563 h 1281843"/>
              <a:gd name="connsiteX22" fmla="*/ 790983 w 5245178"/>
              <a:gd name="connsiteY22" fmla="*/ 227197 h 1281843"/>
              <a:gd name="connsiteX23" fmla="*/ 799399 w 5245178"/>
              <a:gd name="connsiteY23" fmla="*/ 230003 h 1281843"/>
              <a:gd name="connsiteX24" fmla="*/ 827448 w 5245178"/>
              <a:gd name="connsiteY24" fmla="*/ 258052 h 1281843"/>
              <a:gd name="connsiteX25" fmla="*/ 861107 w 5245178"/>
              <a:gd name="connsiteY25" fmla="*/ 258052 h 1281843"/>
              <a:gd name="connsiteX26" fmla="*/ 861107 w 5245178"/>
              <a:gd name="connsiteY26" fmla="*/ 274881 h 1281843"/>
              <a:gd name="connsiteX27" fmla="*/ 992937 w 5245178"/>
              <a:gd name="connsiteY27" fmla="*/ 274881 h 1281843"/>
              <a:gd name="connsiteX28" fmla="*/ 992937 w 5245178"/>
              <a:gd name="connsiteY28" fmla="*/ 300125 h 1281843"/>
              <a:gd name="connsiteX29" fmla="*/ 1057450 w 5245178"/>
              <a:gd name="connsiteY29" fmla="*/ 300125 h 1281843"/>
              <a:gd name="connsiteX30" fmla="*/ 1057450 w 5245178"/>
              <a:gd name="connsiteY30" fmla="*/ 316955 h 1281843"/>
              <a:gd name="connsiteX31" fmla="*/ 1102329 w 5245178"/>
              <a:gd name="connsiteY31" fmla="*/ 316955 h 1281843"/>
              <a:gd name="connsiteX32" fmla="*/ 1102329 w 5245178"/>
              <a:gd name="connsiteY32" fmla="*/ 345004 h 1281843"/>
              <a:gd name="connsiteX33" fmla="*/ 1186476 w 5245178"/>
              <a:gd name="connsiteY33" fmla="*/ 345004 h 1281843"/>
              <a:gd name="connsiteX34" fmla="*/ 1186476 w 5245178"/>
              <a:gd name="connsiteY34" fmla="*/ 364638 h 1281843"/>
              <a:gd name="connsiteX35" fmla="*/ 1259404 w 5245178"/>
              <a:gd name="connsiteY35" fmla="*/ 364638 h 1281843"/>
              <a:gd name="connsiteX36" fmla="*/ 1259404 w 5245178"/>
              <a:gd name="connsiteY36" fmla="*/ 384273 h 1281843"/>
              <a:gd name="connsiteX37" fmla="*/ 1323917 w 5245178"/>
              <a:gd name="connsiteY37" fmla="*/ 384273 h 1281843"/>
              <a:gd name="connsiteX38" fmla="*/ 1323917 w 5245178"/>
              <a:gd name="connsiteY38" fmla="*/ 406712 h 1281843"/>
              <a:gd name="connsiteX39" fmla="*/ 1388429 w 5245178"/>
              <a:gd name="connsiteY39" fmla="*/ 406712 h 1281843"/>
              <a:gd name="connsiteX40" fmla="*/ 1388429 w 5245178"/>
              <a:gd name="connsiteY40" fmla="*/ 426346 h 1281843"/>
              <a:gd name="connsiteX41" fmla="*/ 1405259 w 5245178"/>
              <a:gd name="connsiteY41" fmla="*/ 426346 h 1281843"/>
              <a:gd name="connsiteX42" fmla="*/ 1405259 w 5245178"/>
              <a:gd name="connsiteY42" fmla="*/ 440371 h 1281843"/>
              <a:gd name="connsiteX43" fmla="*/ 1492211 w 5245178"/>
              <a:gd name="connsiteY43" fmla="*/ 440371 h 1281843"/>
              <a:gd name="connsiteX44" fmla="*/ 1480991 w 5245178"/>
              <a:gd name="connsiteY44" fmla="*/ 451591 h 1281843"/>
              <a:gd name="connsiteX45" fmla="*/ 1511845 w 5245178"/>
              <a:gd name="connsiteY45" fmla="*/ 451591 h 1281843"/>
              <a:gd name="connsiteX46" fmla="*/ 1511845 w 5245178"/>
              <a:gd name="connsiteY46" fmla="*/ 471225 h 1281843"/>
              <a:gd name="connsiteX47" fmla="*/ 1598798 w 5245178"/>
              <a:gd name="connsiteY47" fmla="*/ 471225 h 1281843"/>
              <a:gd name="connsiteX48" fmla="*/ 1598798 w 5245178"/>
              <a:gd name="connsiteY48" fmla="*/ 496469 h 1281843"/>
              <a:gd name="connsiteX49" fmla="*/ 1674530 w 5245178"/>
              <a:gd name="connsiteY49" fmla="*/ 496469 h 1281843"/>
              <a:gd name="connsiteX50" fmla="*/ 1674530 w 5245178"/>
              <a:gd name="connsiteY50" fmla="*/ 524518 h 1281843"/>
              <a:gd name="connsiteX51" fmla="*/ 1710994 w 5245178"/>
              <a:gd name="connsiteY51" fmla="*/ 524518 h 1281843"/>
              <a:gd name="connsiteX52" fmla="*/ 1710994 w 5245178"/>
              <a:gd name="connsiteY52" fmla="*/ 541347 h 1281843"/>
              <a:gd name="connsiteX53" fmla="*/ 1814775 w 5245178"/>
              <a:gd name="connsiteY53" fmla="*/ 541347 h 1281843"/>
              <a:gd name="connsiteX54" fmla="*/ 1806361 w 5245178"/>
              <a:gd name="connsiteY54" fmla="*/ 549761 h 1281843"/>
              <a:gd name="connsiteX55" fmla="*/ 1882093 w 5245178"/>
              <a:gd name="connsiteY55" fmla="*/ 549761 h 1281843"/>
              <a:gd name="connsiteX56" fmla="*/ 1882093 w 5245178"/>
              <a:gd name="connsiteY56" fmla="*/ 569397 h 1281843"/>
              <a:gd name="connsiteX57" fmla="*/ 1924167 w 5245178"/>
              <a:gd name="connsiteY57" fmla="*/ 569397 h 1281843"/>
              <a:gd name="connsiteX58" fmla="*/ 1924167 w 5245178"/>
              <a:gd name="connsiteY58" fmla="*/ 600251 h 1281843"/>
              <a:gd name="connsiteX59" fmla="*/ 1991485 w 5245178"/>
              <a:gd name="connsiteY59" fmla="*/ 600251 h 1281843"/>
              <a:gd name="connsiteX60" fmla="*/ 1999899 w 5245178"/>
              <a:gd name="connsiteY60" fmla="*/ 608665 h 1281843"/>
              <a:gd name="connsiteX61" fmla="*/ 2070022 w 5245178"/>
              <a:gd name="connsiteY61" fmla="*/ 608665 h 1281843"/>
              <a:gd name="connsiteX62" fmla="*/ 2070022 w 5245178"/>
              <a:gd name="connsiteY62" fmla="*/ 625495 h 1281843"/>
              <a:gd name="connsiteX63" fmla="*/ 2114901 w 5245178"/>
              <a:gd name="connsiteY63" fmla="*/ 625495 h 1281843"/>
              <a:gd name="connsiteX64" fmla="*/ 2114901 w 5245178"/>
              <a:gd name="connsiteY64" fmla="*/ 659154 h 1281843"/>
              <a:gd name="connsiteX65" fmla="*/ 2168194 w 5245178"/>
              <a:gd name="connsiteY65" fmla="*/ 659154 h 1281843"/>
              <a:gd name="connsiteX66" fmla="*/ 2173804 w 5245178"/>
              <a:gd name="connsiteY66" fmla="*/ 664764 h 1281843"/>
              <a:gd name="connsiteX67" fmla="*/ 2173804 w 5245178"/>
              <a:gd name="connsiteY67" fmla="*/ 675983 h 1281843"/>
              <a:gd name="connsiteX68" fmla="*/ 2213072 w 5245178"/>
              <a:gd name="connsiteY68" fmla="*/ 675983 h 1281843"/>
              <a:gd name="connsiteX69" fmla="*/ 2213072 w 5245178"/>
              <a:gd name="connsiteY69" fmla="*/ 690008 h 1281843"/>
              <a:gd name="connsiteX70" fmla="*/ 2322464 w 5245178"/>
              <a:gd name="connsiteY70" fmla="*/ 690008 h 1281843"/>
              <a:gd name="connsiteX71" fmla="*/ 2322464 w 5245178"/>
              <a:gd name="connsiteY71" fmla="*/ 709642 h 1281843"/>
              <a:gd name="connsiteX72" fmla="*/ 2361732 w 5245178"/>
              <a:gd name="connsiteY72" fmla="*/ 709642 h 1281843"/>
              <a:gd name="connsiteX73" fmla="*/ 2361732 w 5245178"/>
              <a:gd name="connsiteY73" fmla="*/ 720862 h 1281843"/>
              <a:gd name="connsiteX74" fmla="*/ 2426245 w 5245178"/>
              <a:gd name="connsiteY74" fmla="*/ 720862 h 1281843"/>
              <a:gd name="connsiteX75" fmla="*/ 2426245 w 5245178"/>
              <a:gd name="connsiteY75" fmla="*/ 740496 h 1281843"/>
              <a:gd name="connsiteX76" fmla="*/ 2513198 w 5245178"/>
              <a:gd name="connsiteY76" fmla="*/ 740496 h 1281843"/>
              <a:gd name="connsiteX77" fmla="*/ 2513198 w 5245178"/>
              <a:gd name="connsiteY77" fmla="*/ 776960 h 1281843"/>
              <a:gd name="connsiteX78" fmla="*/ 2566491 w 5245178"/>
              <a:gd name="connsiteY78" fmla="*/ 776960 h 1281843"/>
              <a:gd name="connsiteX79" fmla="*/ 2566491 w 5245178"/>
              <a:gd name="connsiteY79" fmla="*/ 790984 h 1281843"/>
              <a:gd name="connsiteX80" fmla="*/ 2591735 w 5245178"/>
              <a:gd name="connsiteY80" fmla="*/ 790984 h 1281843"/>
              <a:gd name="connsiteX81" fmla="*/ 2591735 w 5245178"/>
              <a:gd name="connsiteY81" fmla="*/ 802204 h 1281843"/>
              <a:gd name="connsiteX82" fmla="*/ 2692712 w 5245178"/>
              <a:gd name="connsiteY82" fmla="*/ 802204 h 1281843"/>
              <a:gd name="connsiteX83" fmla="*/ 2692712 w 5245178"/>
              <a:gd name="connsiteY83" fmla="*/ 807814 h 1281843"/>
              <a:gd name="connsiteX84" fmla="*/ 2726371 w 5245178"/>
              <a:gd name="connsiteY84" fmla="*/ 807814 h 1281843"/>
              <a:gd name="connsiteX85" fmla="*/ 2743200 w 5245178"/>
              <a:gd name="connsiteY85" fmla="*/ 824643 h 1281843"/>
              <a:gd name="connsiteX86" fmla="*/ 2841372 w 5245178"/>
              <a:gd name="connsiteY86" fmla="*/ 824643 h 1281843"/>
              <a:gd name="connsiteX87" fmla="*/ 2841372 w 5245178"/>
              <a:gd name="connsiteY87" fmla="*/ 841473 h 1281843"/>
              <a:gd name="connsiteX88" fmla="*/ 2875031 w 5245178"/>
              <a:gd name="connsiteY88" fmla="*/ 841473 h 1281843"/>
              <a:gd name="connsiteX89" fmla="*/ 2875031 w 5245178"/>
              <a:gd name="connsiteY89" fmla="*/ 866717 h 1281843"/>
              <a:gd name="connsiteX90" fmla="*/ 2914299 w 5245178"/>
              <a:gd name="connsiteY90" fmla="*/ 866717 h 1281843"/>
              <a:gd name="connsiteX91" fmla="*/ 2914299 w 5245178"/>
              <a:gd name="connsiteY91" fmla="*/ 877936 h 1281843"/>
              <a:gd name="connsiteX92" fmla="*/ 2987227 w 5245178"/>
              <a:gd name="connsiteY92" fmla="*/ 877936 h 1281843"/>
              <a:gd name="connsiteX93" fmla="*/ 2987227 w 5245178"/>
              <a:gd name="connsiteY93" fmla="*/ 883546 h 1281843"/>
              <a:gd name="connsiteX94" fmla="*/ 3113448 w 5245178"/>
              <a:gd name="connsiteY94" fmla="*/ 883546 h 1281843"/>
              <a:gd name="connsiteX95" fmla="*/ 3113448 w 5245178"/>
              <a:gd name="connsiteY95" fmla="*/ 897571 h 1281843"/>
              <a:gd name="connsiteX96" fmla="*/ 3354670 w 5245178"/>
              <a:gd name="connsiteY96" fmla="*/ 897571 h 1281843"/>
              <a:gd name="connsiteX97" fmla="*/ 3354670 w 5245178"/>
              <a:gd name="connsiteY97" fmla="*/ 917205 h 1281843"/>
              <a:gd name="connsiteX98" fmla="*/ 3478086 w 5245178"/>
              <a:gd name="connsiteY98" fmla="*/ 917205 h 1281843"/>
              <a:gd name="connsiteX99" fmla="*/ 3478086 w 5245178"/>
              <a:gd name="connsiteY99" fmla="*/ 934035 h 1281843"/>
              <a:gd name="connsiteX100" fmla="*/ 3506135 w 5245178"/>
              <a:gd name="connsiteY100" fmla="*/ 934035 h 1281843"/>
              <a:gd name="connsiteX101" fmla="*/ 3514550 w 5245178"/>
              <a:gd name="connsiteY101" fmla="*/ 942450 h 1281843"/>
              <a:gd name="connsiteX102" fmla="*/ 3576258 w 5245178"/>
              <a:gd name="connsiteY102" fmla="*/ 942450 h 1281843"/>
              <a:gd name="connsiteX103" fmla="*/ 3576258 w 5245178"/>
              <a:gd name="connsiteY103" fmla="*/ 995743 h 1281843"/>
              <a:gd name="connsiteX104" fmla="*/ 3651990 w 5245178"/>
              <a:gd name="connsiteY104" fmla="*/ 995743 h 1281843"/>
              <a:gd name="connsiteX105" fmla="*/ 3651990 w 5245178"/>
              <a:gd name="connsiteY105" fmla="*/ 1020987 h 1281843"/>
              <a:gd name="connsiteX106" fmla="*/ 3744552 w 5245178"/>
              <a:gd name="connsiteY106" fmla="*/ 1020987 h 1281843"/>
              <a:gd name="connsiteX107" fmla="*/ 3744552 w 5245178"/>
              <a:gd name="connsiteY107" fmla="*/ 1029401 h 1281843"/>
              <a:gd name="connsiteX108" fmla="*/ 3856748 w 5245178"/>
              <a:gd name="connsiteY108" fmla="*/ 1029401 h 1281843"/>
              <a:gd name="connsiteX109" fmla="*/ 3856748 w 5245178"/>
              <a:gd name="connsiteY109" fmla="*/ 1051841 h 1281843"/>
              <a:gd name="connsiteX110" fmla="*/ 3873578 w 5245178"/>
              <a:gd name="connsiteY110" fmla="*/ 1051841 h 1281843"/>
              <a:gd name="connsiteX111" fmla="*/ 3873578 w 5245178"/>
              <a:gd name="connsiteY111" fmla="*/ 1077085 h 1281843"/>
              <a:gd name="connsiteX112" fmla="*/ 3893212 w 5245178"/>
              <a:gd name="connsiteY112" fmla="*/ 1077085 h 1281843"/>
              <a:gd name="connsiteX113" fmla="*/ 3893212 w 5245178"/>
              <a:gd name="connsiteY113" fmla="*/ 1096719 h 1281843"/>
              <a:gd name="connsiteX114" fmla="*/ 3921261 w 5245178"/>
              <a:gd name="connsiteY114" fmla="*/ 1099524 h 1281843"/>
              <a:gd name="connsiteX115" fmla="*/ 4033458 w 5245178"/>
              <a:gd name="connsiteY115" fmla="*/ 1099524 h 1281843"/>
              <a:gd name="connsiteX116" fmla="*/ 4033458 w 5245178"/>
              <a:gd name="connsiteY116" fmla="*/ 1141598 h 1281843"/>
              <a:gd name="connsiteX117" fmla="*/ 4064312 w 5245178"/>
              <a:gd name="connsiteY117" fmla="*/ 1141598 h 1281843"/>
              <a:gd name="connsiteX118" fmla="*/ 4064312 w 5245178"/>
              <a:gd name="connsiteY118" fmla="*/ 1192086 h 1281843"/>
              <a:gd name="connsiteX119" fmla="*/ 4442974 w 5245178"/>
              <a:gd name="connsiteY119" fmla="*/ 1192086 h 1281843"/>
              <a:gd name="connsiteX120" fmla="*/ 4442974 w 5245178"/>
              <a:gd name="connsiteY120" fmla="*/ 1239770 h 1281843"/>
              <a:gd name="connsiteX121" fmla="*/ 4541146 w 5245178"/>
              <a:gd name="connsiteY121" fmla="*/ 1239770 h 1281843"/>
              <a:gd name="connsiteX122" fmla="*/ 4541146 w 5245178"/>
              <a:gd name="connsiteY122" fmla="*/ 1281843 h 1281843"/>
              <a:gd name="connsiteX123" fmla="*/ 5245178 w 5245178"/>
              <a:gd name="connsiteY123" fmla="*/ 1281843 h 1281843"/>
              <a:gd name="connsiteX0" fmla="*/ 0 w 5245178"/>
              <a:gd name="connsiteY0" fmla="*/ 0 h 1281843"/>
              <a:gd name="connsiteX1" fmla="*/ 53293 w 5245178"/>
              <a:gd name="connsiteY1" fmla="*/ 0 h 1281843"/>
              <a:gd name="connsiteX2" fmla="*/ 53293 w 5245178"/>
              <a:gd name="connsiteY2" fmla="*/ 22439 h 1281843"/>
              <a:gd name="connsiteX3" fmla="*/ 185124 w 5245178"/>
              <a:gd name="connsiteY3" fmla="*/ 22439 h 1281843"/>
              <a:gd name="connsiteX4" fmla="*/ 185124 w 5245178"/>
              <a:gd name="connsiteY4" fmla="*/ 39269 h 1281843"/>
              <a:gd name="connsiteX5" fmla="*/ 302930 w 5245178"/>
              <a:gd name="connsiteY5" fmla="*/ 39269 h 1281843"/>
              <a:gd name="connsiteX6" fmla="*/ 302930 w 5245178"/>
              <a:gd name="connsiteY6" fmla="*/ 64513 h 1281843"/>
              <a:gd name="connsiteX7" fmla="*/ 347809 w 5245178"/>
              <a:gd name="connsiteY7" fmla="*/ 64513 h 1281843"/>
              <a:gd name="connsiteX8" fmla="*/ 347809 w 5245178"/>
              <a:gd name="connsiteY8" fmla="*/ 89757 h 1281843"/>
              <a:gd name="connsiteX9" fmla="*/ 389882 w 5245178"/>
              <a:gd name="connsiteY9" fmla="*/ 89757 h 1281843"/>
              <a:gd name="connsiteX10" fmla="*/ 389882 w 5245178"/>
              <a:gd name="connsiteY10" fmla="*/ 112197 h 1281843"/>
              <a:gd name="connsiteX11" fmla="*/ 535737 w 5245178"/>
              <a:gd name="connsiteY11" fmla="*/ 112197 h 1281843"/>
              <a:gd name="connsiteX12" fmla="*/ 535737 w 5245178"/>
              <a:gd name="connsiteY12" fmla="*/ 140246 h 1281843"/>
              <a:gd name="connsiteX13" fmla="*/ 600250 w 5245178"/>
              <a:gd name="connsiteY13" fmla="*/ 140246 h 1281843"/>
              <a:gd name="connsiteX14" fmla="*/ 600250 w 5245178"/>
              <a:gd name="connsiteY14" fmla="*/ 154270 h 1281843"/>
              <a:gd name="connsiteX15" fmla="*/ 656348 w 5245178"/>
              <a:gd name="connsiteY15" fmla="*/ 154270 h 1281843"/>
              <a:gd name="connsiteX16" fmla="*/ 656348 w 5245178"/>
              <a:gd name="connsiteY16" fmla="*/ 168295 h 1281843"/>
              <a:gd name="connsiteX17" fmla="*/ 687202 w 5245178"/>
              <a:gd name="connsiteY17" fmla="*/ 168295 h 1281843"/>
              <a:gd name="connsiteX18" fmla="*/ 687202 w 5245178"/>
              <a:gd name="connsiteY18" fmla="*/ 185124 h 1281843"/>
              <a:gd name="connsiteX19" fmla="*/ 729276 w 5245178"/>
              <a:gd name="connsiteY19" fmla="*/ 185124 h 1281843"/>
              <a:gd name="connsiteX20" fmla="*/ 729276 w 5245178"/>
              <a:gd name="connsiteY20" fmla="*/ 207563 h 1281843"/>
              <a:gd name="connsiteX21" fmla="*/ 776959 w 5245178"/>
              <a:gd name="connsiteY21" fmla="*/ 207563 h 1281843"/>
              <a:gd name="connsiteX22" fmla="*/ 790983 w 5245178"/>
              <a:gd name="connsiteY22" fmla="*/ 227197 h 1281843"/>
              <a:gd name="connsiteX23" fmla="*/ 799399 w 5245178"/>
              <a:gd name="connsiteY23" fmla="*/ 230003 h 1281843"/>
              <a:gd name="connsiteX24" fmla="*/ 827448 w 5245178"/>
              <a:gd name="connsiteY24" fmla="*/ 258052 h 1281843"/>
              <a:gd name="connsiteX25" fmla="*/ 861107 w 5245178"/>
              <a:gd name="connsiteY25" fmla="*/ 258052 h 1281843"/>
              <a:gd name="connsiteX26" fmla="*/ 861107 w 5245178"/>
              <a:gd name="connsiteY26" fmla="*/ 274881 h 1281843"/>
              <a:gd name="connsiteX27" fmla="*/ 992937 w 5245178"/>
              <a:gd name="connsiteY27" fmla="*/ 274881 h 1281843"/>
              <a:gd name="connsiteX28" fmla="*/ 992937 w 5245178"/>
              <a:gd name="connsiteY28" fmla="*/ 300125 h 1281843"/>
              <a:gd name="connsiteX29" fmla="*/ 1057450 w 5245178"/>
              <a:gd name="connsiteY29" fmla="*/ 300125 h 1281843"/>
              <a:gd name="connsiteX30" fmla="*/ 1057450 w 5245178"/>
              <a:gd name="connsiteY30" fmla="*/ 316955 h 1281843"/>
              <a:gd name="connsiteX31" fmla="*/ 1102329 w 5245178"/>
              <a:gd name="connsiteY31" fmla="*/ 316955 h 1281843"/>
              <a:gd name="connsiteX32" fmla="*/ 1102329 w 5245178"/>
              <a:gd name="connsiteY32" fmla="*/ 345004 h 1281843"/>
              <a:gd name="connsiteX33" fmla="*/ 1186476 w 5245178"/>
              <a:gd name="connsiteY33" fmla="*/ 345004 h 1281843"/>
              <a:gd name="connsiteX34" fmla="*/ 1186476 w 5245178"/>
              <a:gd name="connsiteY34" fmla="*/ 364638 h 1281843"/>
              <a:gd name="connsiteX35" fmla="*/ 1259404 w 5245178"/>
              <a:gd name="connsiteY35" fmla="*/ 364638 h 1281843"/>
              <a:gd name="connsiteX36" fmla="*/ 1259404 w 5245178"/>
              <a:gd name="connsiteY36" fmla="*/ 384273 h 1281843"/>
              <a:gd name="connsiteX37" fmla="*/ 1323917 w 5245178"/>
              <a:gd name="connsiteY37" fmla="*/ 384273 h 1281843"/>
              <a:gd name="connsiteX38" fmla="*/ 1323917 w 5245178"/>
              <a:gd name="connsiteY38" fmla="*/ 406712 h 1281843"/>
              <a:gd name="connsiteX39" fmla="*/ 1388429 w 5245178"/>
              <a:gd name="connsiteY39" fmla="*/ 406712 h 1281843"/>
              <a:gd name="connsiteX40" fmla="*/ 1388429 w 5245178"/>
              <a:gd name="connsiteY40" fmla="*/ 426346 h 1281843"/>
              <a:gd name="connsiteX41" fmla="*/ 1405259 w 5245178"/>
              <a:gd name="connsiteY41" fmla="*/ 426346 h 1281843"/>
              <a:gd name="connsiteX42" fmla="*/ 1405259 w 5245178"/>
              <a:gd name="connsiteY42" fmla="*/ 440371 h 1281843"/>
              <a:gd name="connsiteX43" fmla="*/ 1492211 w 5245178"/>
              <a:gd name="connsiteY43" fmla="*/ 440371 h 1281843"/>
              <a:gd name="connsiteX44" fmla="*/ 1480991 w 5245178"/>
              <a:gd name="connsiteY44" fmla="*/ 451591 h 1281843"/>
              <a:gd name="connsiteX45" fmla="*/ 1511845 w 5245178"/>
              <a:gd name="connsiteY45" fmla="*/ 451591 h 1281843"/>
              <a:gd name="connsiteX46" fmla="*/ 1511845 w 5245178"/>
              <a:gd name="connsiteY46" fmla="*/ 471225 h 1281843"/>
              <a:gd name="connsiteX47" fmla="*/ 1598798 w 5245178"/>
              <a:gd name="connsiteY47" fmla="*/ 471225 h 1281843"/>
              <a:gd name="connsiteX48" fmla="*/ 1598798 w 5245178"/>
              <a:gd name="connsiteY48" fmla="*/ 496469 h 1281843"/>
              <a:gd name="connsiteX49" fmla="*/ 1674530 w 5245178"/>
              <a:gd name="connsiteY49" fmla="*/ 496469 h 1281843"/>
              <a:gd name="connsiteX50" fmla="*/ 1674530 w 5245178"/>
              <a:gd name="connsiteY50" fmla="*/ 524518 h 1281843"/>
              <a:gd name="connsiteX51" fmla="*/ 1710994 w 5245178"/>
              <a:gd name="connsiteY51" fmla="*/ 524518 h 1281843"/>
              <a:gd name="connsiteX52" fmla="*/ 1710994 w 5245178"/>
              <a:gd name="connsiteY52" fmla="*/ 541347 h 1281843"/>
              <a:gd name="connsiteX53" fmla="*/ 1814775 w 5245178"/>
              <a:gd name="connsiteY53" fmla="*/ 541347 h 1281843"/>
              <a:gd name="connsiteX54" fmla="*/ 1806361 w 5245178"/>
              <a:gd name="connsiteY54" fmla="*/ 549761 h 1281843"/>
              <a:gd name="connsiteX55" fmla="*/ 1882093 w 5245178"/>
              <a:gd name="connsiteY55" fmla="*/ 549761 h 1281843"/>
              <a:gd name="connsiteX56" fmla="*/ 1882093 w 5245178"/>
              <a:gd name="connsiteY56" fmla="*/ 569397 h 1281843"/>
              <a:gd name="connsiteX57" fmla="*/ 1924167 w 5245178"/>
              <a:gd name="connsiteY57" fmla="*/ 569397 h 1281843"/>
              <a:gd name="connsiteX58" fmla="*/ 1924167 w 5245178"/>
              <a:gd name="connsiteY58" fmla="*/ 600251 h 1281843"/>
              <a:gd name="connsiteX59" fmla="*/ 1991485 w 5245178"/>
              <a:gd name="connsiteY59" fmla="*/ 600251 h 1281843"/>
              <a:gd name="connsiteX60" fmla="*/ 1999899 w 5245178"/>
              <a:gd name="connsiteY60" fmla="*/ 608665 h 1281843"/>
              <a:gd name="connsiteX61" fmla="*/ 2070022 w 5245178"/>
              <a:gd name="connsiteY61" fmla="*/ 608665 h 1281843"/>
              <a:gd name="connsiteX62" fmla="*/ 2070022 w 5245178"/>
              <a:gd name="connsiteY62" fmla="*/ 625495 h 1281843"/>
              <a:gd name="connsiteX63" fmla="*/ 2114901 w 5245178"/>
              <a:gd name="connsiteY63" fmla="*/ 625495 h 1281843"/>
              <a:gd name="connsiteX64" fmla="*/ 2114901 w 5245178"/>
              <a:gd name="connsiteY64" fmla="*/ 659154 h 1281843"/>
              <a:gd name="connsiteX65" fmla="*/ 2168194 w 5245178"/>
              <a:gd name="connsiteY65" fmla="*/ 659154 h 1281843"/>
              <a:gd name="connsiteX66" fmla="*/ 2173804 w 5245178"/>
              <a:gd name="connsiteY66" fmla="*/ 664764 h 1281843"/>
              <a:gd name="connsiteX67" fmla="*/ 2173804 w 5245178"/>
              <a:gd name="connsiteY67" fmla="*/ 675983 h 1281843"/>
              <a:gd name="connsiteX68" fmla="*/ 2213072 w 5245178"/>
              <a:gd name="connsiteY68" fmla="*/ 675983 h 1281843"/>
              <a:gd name="connsiteX69" fmla="*/ 2213072 w 5245178"/>
              <a:gd name="connsiteY69" fmla="*/ 690008 h 1281843"/>
              <a:gd name="connsiteX70" fmla="*/ 2322464 w 5245178"/>
              <a:gd name="connsiteY70" fmla="*/ 690008 h 1281843"/>
              <a:gd name="connsiteX71" fmla="*/ 2322464 w 5245178"/>
              <a:gd name="connsiteY71" fmla="*/ 709642 h 1281843"/>
              <a:gd name="connsiteX72" fmla="*/ 2361732 w 5245178"/>
              <a:gd name="connsiteY72" fmla="*/ 709642 h 1281843"/>
              <a:gd name="connsiteX73" fmla="*/ 2361732 w 5245178"/>
              <a:gd name="connsiteY73" fmla="*/ 720862 h 1281843"/>
              <a:gd name="connsiteX74" fmla="*/ 2426245 w 5245178"/>
              <a:gd name="connsiteY74" fmla="*/ 720862 h 1281843"/>
              <a:gd name="connsiteX75" fmla="*/ 2426245 w 5245178"/>
              <a:gd name="connsiteY75" fmla="*/ 740496 h 1281843"/>
              <a:gd name="connsiteX76" fmla="*/ 2513198 w 5245178"/>
              <a:gd name="connsiteY76" fmla="*/ 740496 h 1281843"/>
              <a:gd name="connsiteX77" fmla="*/ 2513198 w 5245178"/>
              <a:gd name="connsiteY77" fmla="*/ 776960 h 1281843"/>
              <a:gd name="connsiteX78" fmla="*/ 2566491 w 5245178"/>
              <a:gd name="connsiteY78" fmla="*/ 776960 h 1281843"/>
              <a:gd name="connsiteX79" fmla="*/ 2566491 w 5245178"/>
              <a:gd name="connsiteY79" fmla="*/ 790984 h 1281843"/>
              <a:gd name="connsiteX80" fmla="*/ 2591735 w 5245178"/>
              <a:gd name="connsiteY80" fmla="*/ 790984 h 1281843"/>
              <a:gd name="connsiteX81" fmla="*/ 2591735 w 5245178"/>
              <a:gd name="connsiteY81" fmla="*/ 802204 h 1281843"/>
              <a:gd name="connsiteX82" fmla="*/ 2692712 w 5245178"/>
              <a:gd name="connsiteY82" fmla="*/ 802204 h 1281843"/>
              <a:gd name="connsiteX83" fmla="*/ 2692712 w 5245178"/>
              <a:gd name="connsiteY83" fmla="*/ 807814 h 1281843"/>
              <a:gd name="connsiteX84" fmla="*/ 2726371 w 5245178"/>
              <a:gd name="connsiteY84" fmla="*/ 807814 h 1281843"/>
              <a:gd name="connsiteX85" fmla="*/ 2743200 w 5245178"/>
              <a:gd name="connsiteY85" fmla="*/ 824643 h 1281843"/>
              <a:gd name="connsiteX86" fmla="*/ 2841372 w 5245178"/>
              <a:gd name="connsiteY86" fmla="*/ 824643 h 1281843"/>
              <a:gd name="connsiteX87" fmla="*/ 2841372 w 5245178"/>
              <a:gd name="connsiteY87" fmla="*/ 841473 h 1281843"/>
              <a:gd name="connsiteX88" fmla="*/ 2875031 w 5245178"/>
              <a:gd name="connsiteY88" fmla="*/ 841473 h 1281843"/>
              <a:gd name="connsiteX89" fmla="*/ 2875031 w 5245178"/>
              <a:gd name="connsiteY89" fmla="*/ 866717 h 1281843"/>
              <a:gd name="connsiteX90" fmla="*/ 2914299 w 5245178"/>
              <a:gd name="connsiteY90" fmla="*/ 866717 h 1281843"/>
              <a:gd name="connsiteX91" fmla="*/ 2914299 w 5245178"/>
              <a:gd name="connsiteY91" fmla="*/ 877936 h 1281843"/>
              <a:gd name="connsiteX92" fmla="*/ 2987227 w 5245178"/>
              <a:gd name="connsiteY92" fmla="*/ 877936 h 1281843"/>
              <a:gd name="connsiteX93" fmla="*/ 2987227 w 5245178"/>
              <a:gd name="connsiteY93" fmla="*/ 883546 h 1281843"/>
              <a:gd name="connsiteX94" fmla="*/ 3113448 w 5245178"/>
              <a:gd name="connsiteY94" fmla="*/ 883546 h 1281843"/>
              <a:gd name="connsiteX95" fmla="*/ 3113448 w 5245178"/>
              <a:gd name="connsiteY95" fmla="*/ 897571 h 1281843"/>
              <a:gd name="connsiteX96" fmla="*/ 3354670 w 5245178"/>
              <a:gd name="connsiteY96" fmla="*/ 897571 h 1281843"/>
              <a:gd name="connsiteX97" fmla="*/ 3354670 w 5245178"/>
              <a:gd name="connsiteY97" fmla="*/ 917205 h 1281843"/>
              <a:gd name="connsiteX98" fmla="*/ 3478086 w 5245178"/>
              <a:gd name="connsiteY98" fmla="*/ 917205 h 1281843"/>
              <a:gd name="connsiteX99" fmla="*/ 3478086 w 5245178"/>
              <a:gd name="connsiteY99" fmla="*/ 934035 h 1281843"/>
              <a:gd name="connsiteX100" fmla="*/ 3506135 w 5245178"/>
              <a:gd name="connsiteY100" fmla="*/ 934035 h 1281843"/>
              <a:gd name="connsiteX101" fmla="*/ 3514550 w 5245178"/>
              <a:gd name="connsiteY101" fmla="*/ 942450 h 1281843"/>
              <a:gd name="connsiteX102" fmla="*/ 3576258 w 5245178"/>
              <a:gd name="connsiteY102" fmla="*/ 942450 h 1281843"/>
              <a:gd name="connsiteX103" fmla="*/ 3576258 w 5245178"/>
              <a:gd name="connsiteY103" fmla="*/ 995743 h 1281843"/>
              <a:gd name="connsiteX104" fmla="*/ 3651990 w 5245178"/>
              <a:gd name="connsiteY104" fmla="*/ 995743 h 1281843"/>
              <a:gd name="connsiteX105" fmla="*/ 3651990 w 5245178"/>
              <a:gd name="connsiteY105" fmla="*/ 1020987 h 1281843"/>
              <a:gd name="connsiteX106" fmla="*/ 3744552 w 5245178"/>
              <a:gd name="connsiteY106" fmla="*/ 1020987 h 1281843"/>
              <a:gd name="connsiteX107" fmla="*/ 3744552 w 5245178"/>
              <a:gd name="connsiteY107" fmla="*/ 1029401 h 1281843"/>
              <a:gd name="connsiteX108" fmla="*/ 3856748 w 5245178"/>
              <a:gd name="connsiteY108" fmla="*/ 1029401 h 1281843"/>
              <a:gd name="connsiteX109" fmla="*/ 3856748 w 5245178"/>
              <a:gd name="connsiteY109" fmla="*/ 1051841 h 1281843"/>
              <a:gd name="connsiteX110" fmla="*/ 3873578 w 5245178"/>
              <a:gd name="connsiteY110" fmla="*/ 1051841 h 1281843"/>
              <a:gd name="connsiteX111" fmla="*/ 3873578 w 5245178"/>
              <a:gd name="connsiteY111" fmla="*/ 1077085 h 1281843"/>
              <a:gd name="connsiteX112" fmla="*/ 3893212 w 5245178"/>
              <a:gd name="connsiteY112" fmla="*/ 1077085 h 1281843"/>
              <a:gd name="connsiteX113" fmla="*/ 3893212 w 5245178"/>
              <a:gd name="connsiteY113" fmla="*/ 1096719 h 1281843"/>
              <a:gd name="connsiteX114" fmla="*/ 3921261 w 5245178"/>
              <a:gd name="connsiteY114" fmla="*/ 1099524 h 1281843"/>
              <a:gd name="connsiteX115" fmla="*/ 4033458 w 5245178"/>
              <a:gd name="connsiteY115" fmla="*/ 1099524 h 1281843"/>
              <a:gd name="connsiteX116" fmla="*/ 4033458 w 5245178"/>
              <a:gd name="connsiteY116" fmla="*/ 1141598 h 1281843"/>
              <a:gd name="connsiteX117" fmla="*/ 4064312 w 5245178"/>
              <a:gd name="connsiteY117" fmla="*/ 1141598 h 1281843"/>
              <a:gd name="connsiteX118" fmla="*/ 4064312 w 5245178"/>
              <a:gd name="connsiteY118" fmla="*/ 1192086 h 1281843"/>
              <a:gd name="connsiteX119" fmla="*/ 4442974 w 5245178"/>
              <a:gd name="connsiteY119" fmla="*/ 1192086 h 1281843"/>
              <a:gd name="connsiteX120" fmla="*/ 4442974 w 5245178"/>
              <a:gd name="connsiteY120" fmla="*/ 1239770 h 1281843"/>
              <a:gd name="connsiteX121" fmla="*/ 4541146 w 5245178"/>
              <a:gd name="connsiteY121" fmla="*/ 1239770 h 1281843"/>
              <a:gd name="connsiteX122" fmla="*/ 4541146 w 5245178"/>
              <a:gd name="connsiteY122" fmla="*/ 1281843 h 1281843"/>
              <a:gd name="connsiteX123" fmla="*/ 5245178 w 5245178"/>
              <a:gd name="connsiteY123" fmla="*/ 1281843 h 1281843"/>
              <a:gd name="connsiteX0" fmla="*/ 0 w 5245178"/>
              <a:gd name="connsiteY0" fmla="*/ 0 h 1281843"/>
              <a:gd name="connsiteX1" fmla="*/ 53293 w 5245178"/>
              <a:gd name="connsiteY1" fmla="*/ 0 h 1281843"/>
              <a:gd name="connsiteX2" fmla="*/ 53293 w 5245178"/>
              <a:gd name="connsiteY2" fmla="*/ 22439 h 1281843"/>
              <a:gd name="connsiteX3" fmla="*/ 185124 w 5245178"/>
              <a:gd name="connsiteY3" fmla="*/ 22439 h 1281843"/>
              <a:gd name="connsiteX4" fmla="*/ 185124 w 5245178"/>
              <a:gd name="connsiteY4" fmla="*/ 39269 h 1281843"/>
              <a:gd name="connsiteX5" fmla="*/ 302930 w 5245178"/>
              <a:gd name="connsiteY5" fmla="*/ 39269 h 1281843"/>
              <a:gd name="connsiteX6" fmla="*/ 302930 w 5245178"/>
              <a:gd name="connsiteY6" fmla="*/ 64513 h 1281843"/>
              <a:gd name="connsiteX7" fmla="*/ 347809 w 5245178"/>
              <a:gd name="connsiteY7" fmla="*/ 64513 h 1281843"/>
              <a:gd name="connsiteX8" fmla="*/ 347809 w 5245178"/>
              <a:gd name="connsiteY8" fmla="*/ 89757 h 1281843"/>
              <a:gd name="connsiteX9" fmla="*/ 389882 w 5245178"/>
              <a:gd name="connsiteY9" fmla="*/ 89757 h 1281843"/>
              <a:gd name="connsiteX10" fmla="*/ 389882 w 5245178"/>
              <a:gd name="connsiteY10" fmla="*/ 112197 h 1281843"/>
              <a:gd name="connsiteX11" fmla="*/ 535737 w 5245178"/>
              <a:gd name="connsiteY11" fmla="*/ 112197 h 1281843"/>
              <a:gd name="connsiteX12" fmla="*/ 535737 w 5245178"/>
              <a:gd name="connsiteY12" fmla="*/ 140246 h 1281843"/>
              <a:gd name="connsiteX13" fmla="*/ 600250 w 5245178"/>
              <a:gd name="connsiteY13" fmla="*/ 140246 h 1281843"/>
              <a:gd name="connsiteX14" fmla="*/ 600250 w 5245178"/>
              <a:gd name="connsiteY14" fmla="*/ 154270 h 1281843"/>
              <a:gd name="connsiteX15" fmla="*/ 656348 w 5245178"/>
              <a:gd name="connsiteY15" fmla="*/ 154270 h 1281843"/>
              <a:gd name="connsiteX16" fmla="*/ 656348 w 5245178"/>
              <a:gd name="connsiteY16" fmla="*/ 168295 h 1281843"/>
              <a:gd name="connsiteX17" fmla="*/ 687202 w 5245178"/>
              <a:gd name="connsiteY17" fmla="*/ 168295 h 1281843"/>
              <a:gd name="connsiteX18" fmla="*/ 687202 w 5245178"/>
              <a:gd name="connsiteY18" fmla="*/ 185124 h 1281843"/>
              <a:gd name="connsiteX19" fmla="*/ 729276 w 5245178"/>
              <a:gd name="connsiteY19" fmla="*/ 185124 h 1281843"/>
              <a:gd name="connsiteX20" fmla="*/ 729276 w 5245178"/>
              <a:gd name="connsiteY20" fmla="*/ 207563 h 1281843"/>
              <a:gd name="connsiteX21" fmla="*/ 776959 w 5245178"/>
              <a:gd name="connsiteY21" fmla="*/ 207563 h 1281843"/>
              <a:gd name="connsiteX22" fmla="*/ 790983 w 5245178"/>
              <a:gd name="connsiteY22" fmla="*/ 227197 h 1281843"/>
              <a:gd name="connsiteX23" fmla="*/ 816229 w 5245178"/>
              <a:gd name="connsiteY23" fmla="*/ 345004 h 1281843"/>
              <a:gd name="connsiteX24" fmla="*/ 827448 w 5245178"/>
              <a:gd name="connsiteY24" fmla="*/ 258052 h 1281843"/>
              <a:gd name="connsiteX25" fmla="*/ 861107 w 5245178"/>
              <a:gd name="connsiteY25" fmla="*/ 258052 h 1281843"/>
              <a:gd name="connsiteX26" fmla="*/ 861107 w 5245178"/>
              <a:gd name="connsiteY26" fmla="*/ 274881 h 1281843"/>
              <a:gd name="connsiteX27" fmla="*/ 992937 w 5245178"/>
              <a:gd name="connsiteY27" fmla="*/ 274881 h 1281843"/>
              <a:gd name="connsiteX28" fmla="*/ 992937 w 5245178"/>
              <a:gd name="connsiteY28" fmla="*/ 300125 h 1281843"/>
              <a:gd name="connsiteX29" fmla="*/ 1057450 w 5245178"/>
              <a:gd name="connsiteY29" fmla="*/ 300125 h 1281843"/>
              <a:gd name="connsiteX30" fmla="*/ 1057450 w 5245178"/>
              <a:gd name="connsiteY30" fmla="*/ 316955 h 1281843"/>
              <a:gd name="connsiteX31" fmla="*/ 1102329 w 5245178"/>
              <a:gd name="connsiteY31" fmla="*/ 316955 h 1281843"/>
              <a:gd name="connsiteX32" fmla="*/ 1102329 w 5245178"/>
              <a:gd name="connsiteY32" fmla="*/ 345004 h 1281843"/>
              <a:gd name="connsiteX33" fmla="*/ 1186476 w 5245178"/>
              <a:gd name="connsiteY33" fmla="*/ 345004 h 1281843"/>
              <a:gd name="connsiteX34" fmla="*/ 1186476 w 5245178"/>
              <a:gd name="connsiteY34" fmla="*/ 364638 h 1281843"/>
              <a:gd name="connsiteX35" fmla="*/ 1259404 w 5245178"/>
              <a:gd name="connsiteY35" fmla="*/ 364638 h 1281843"/>
              <a:gd name="connsiteX36" fmla="*/ 1259404 w 5245178"/>
              <a:gd name="connsiteY36" fmla="*/ 384273 h 1281843"/>
              <a:gd name="connsiteX37" fmla="*/ 1323917 w 5245178"/>
              <a:gd name="connsiteY37" fmla="*/ 384273 h 1281843"/>
              <a:gd name="connsiteX38" fmla="*/ 1323917 w 5245178"/>
              <a:gd name="connsiteY38" fmla="*/ 406712 h 1281843"/>
              <a:gd name="connsiteX39" fmla="*/ 1388429 w 5245178"/>
              <a:gd name="connsiteY39" fmla="*/ 406712 h 1281843"/>
              <a:gd name="connsiteX40" fmla="*/ 1388429 w 5245178"/>
              <a:gd name="connsiteY40" fmla="*/ 426346 h 1281843"/>
              <a:gd name="connsiteX41" fmla="*/ 1405259 w 5245178"/>
              <a:gd name="connsiteY41" fmla="*/ 426346 h 1281843"/>
              <a:gd name="connsiteX42" fmla="*/ 1405259 w 5245178"/>
              <a:gd name="connsiteY42" fmla="*/ 440371 h 1281843"/>
              <a:gd name="connsiteX43" fmla="*/ 1492211 w 5245178"/>
              <a:gd name="connsiteY43" fmla="*/ 440371 h 1281843"/>
              <a:gd name="connsiteX44" fmla="*/ 1480991 w 5245178"/>
              <a:gd name="connsiteY44" fmla="*/ 451591 h 1281843"/>
              <a:gd name="connsiteX45" fmla="*/ 1511845 w 5245178"/>
              <a:gd name="connsiteY45" fmla="*/ 451591 h 1281843"/>
              <a:gd name="connsiteX46" fmla="*/ 1511845 w 5245178"/>
              <a:gd name="connsiteY46" fmla="*/ 471225 h 1281843"/>
              <a:gd name="connsiteX47" fmla="*/ 1598798 w 5245178"/>
              <a:gd name="connsiteY47" fmla="*/ 471225 h 1281843"/>
              <a:gd name="connsiteX48" fmla="*/ 1598798 w 5245178"/>
              <a:gd name="connsiteY48" fmla="*/ 496469 h 1281843"/>
              <a:gd name="connsiteX49" fmla="*/ 1674530 w 5245178"/>
              <a:gd name="connsiteY49" fmla="*/ 496469 h 1281843"/>
              <a:gd name="connsiteX50" fmla="*/ 1674530 w 5245178"/>
              <a:gd name="connsiteY50" fmla="*/ 524518 h 1281843"/>
              <a:gd name="connsiteX51" fmla="*/ 1710994 w 5245178"/>
              <a:gd name="connsiteY51" fmla="*/ 524518 h 1281843"/>
              <a:gd name="connsiteX52" fmla="*/ 1710994 w 5245178"/>
              <a:gd name="connsiteY52" fmla="*/ 541347 h 1281843"/>
              <a:gd name="connsiteX53" fmla="*/ 1814775 w 5245178"/>
              <a:gd name="connsiteY53" fmla="*/ 541347 h 1281843"/>
              <a:gd name="connsiteX54" fmla="*/ 1806361 w 5245178"/>
              <a:gd name="connsiteY54" fmla="*/ 549761 h 1281843"/>
              <a:gd name="connsiteX55" fmla="*/ 1882093 w 5245178"/>
              <a:gd name="connsiteY55" fmla="*/ 549761 h 1281843"/>
              <a:gd name="connsiteX56" fmla="*/ 1882093 w 5245178"/>
              <a:gd name="connsiteY56" fmla="*/ 569397 h 1281843"/>
              <a:gd name="connsiteX57" fmla="*/ 1924167 w 5245178"/>
              <a:gd name="connsiteY57" fmla="*/ 569397 h 1281843"/>
              <a:gd name="connsiteX58" fmla="*/ 1924167 w 5245178"/>
              <a:gd name="connsiteY58" fmla="*/ 600251 h 1281843"/>
              <a:gd name="connsiteX59" fmla="*/ 1991485 w 5245178"/>
              <a:gd name="connsiteY59" fmla="*/ 600251 h 1281843"/>
              <a:gd name="connsiteX60" fmla="*/ 1999899 w 5245178"/>
              <a:gd name="connsiteY60" fmla="*/ 608665 h 1281843"/>
              <a:gd name="connsiteX61" fmla="*/ 2070022 w 5245178"/>
              <a:gd name="connsiteY61" fmla="*/ 608665 h 1281843"/>
              <a:gd name="connsiteX62" fmla="*/ 2070022 w 5245178"/>
              <a:gd name="connsiteY62" fmla="*/ 625495 h 1281843"/>
              <a:gd name="connsiteX63" fmla="*/ 2114901 w 5245178"/>
              <a:gd name="connsiteY63" fmla="*/ 625495 h 1281843"/>
              <a:gd name="connsiteX64" fmla="*/ 2114901 w 5245178"/>
              <a:gd name="connsiteY64" fmla="*/ 659154 h 1281843"/>
              <a:gd name="connsiteX65" fmla="*/ 2168194 w 5245178"/>
              <a:gd name="connsiteY65" fmla="*/ 659154 h 1281843"/>
              <a:gd name="connsiteX66" fmla="*/ 2173804 w 5245178"/>
              <a:gd name="connsiteY66" fmla="*/ 664764 h 1281843"/>
              <a:gd name="connsiteX67" fmla="*/ 2173804 w 5245178"/>
              <a:gd name="connsiteY67" fmla="*/ 675983 h 1281843"/>
              <a:gd name="connsiteX68" fmla="*/ 2213072 w 5245178"/>
              <a:gd name="connsiteY68" fmla="*/ 675983 h 1281843"/>
              <a:gd name="connsiteX69" fmla="*/ 2213072 w 5245178"/>
              <a:gd name="connsiteY69" fmla="*/ 690008 h 1281843"/>
              <a:gd name="connsiteX70" fmla="*/ 2322464 w 5245178"/>
              <a:gd name="connsiteY70" fmla="*/ 690008 h 1281843"/>
              <a:gd name="connsiteX71" fmla="*/ 2322464 w 5245178"/>
              <a:gd name="connsiteY71" fmla="*/ 709642 h 1281843"/>
              <a:gd name="connsiteX72" fmla="*/ 2361732 w 5245178"/>
              <a:gd name="connsiteY72" fmla="*/ 709642 h 1281843"/>
              <a:gd name="connsiteX73" fmla="*/ 2361732 w 5245178"/>
              <a:gd name="connsiteY73" fmla="*/ 720862 h 1281843"/>
              <a:gd name="connsiteX74" fmla="*/ 2426245 w 5245178"/>
              <a:gd name="connsiteY74" fmla="*/ 720862 h 1281843"/>
              <a:gd name="connsiteX75" fmla="*/ 2426245 w 5245178"/>
              <a:gd name="connsiteY75" fmla="*/ 740496 h 1281843"/>
              <a:gd name="connsiteX76" fmla="*/ 2513198 w 5245178"/>
              <a:gd name="connsiteY76" fmla="*/ 740496 h 1281843"/>
              <a:gd name="connsiteX77" fmla="*/ 2513198 w 5245178"/>
              <a:gd name="connsiteY77" fmla="*/ 776960 h 1281843"/>
              <a:gd name="connsiteX78" fmla="*/ 2566491 w 5245178"/>
              <a:gd name="connsiteY78" fmla="*/ 776960 h 1281843"/>
              <a:gd name="connsiteX79" fmla="*/ 2566491 w 5245178"/>
              <a:gd name="connsiteY79" fmla="*/ 790984 h 1281843"/>
              <a:gd name="connsiteX80" fmla="*/ 2591735 w 5245178"/>
              <a:gd name="connsiteY80" fmla="*/ 790984 h 1281843"/>
              <a:gd name="connsiteX81" fmla="*/ 2591735 w 5245178"/>
              <a:gd name="connsiteY81" fmla="*/ 802204 h 1281843"/>
              <a:gd name="connsiteX82" fmla="*/ 2692712 w 5245178"/>
              <a:gd name="connsiteY82" fmla="*/ 802204 h 1281843"/>
              <a:gd name="connsiteX83" fmla="*/ 2692712 w 5245178"/>
              <a:gd name="connsiteY83" fmla="*/ 807814 h 1281843"/>
              <a:gd name="connsiteX84" fmla="*/ 2726371 w 5245178"/>
              <a:gd name="connsiteY84" fmla="*/ 807814 h 1281843"/>
              <a:gd name="connsiteX85" fmla="*/ 2743200 w 5245178"/>
              <a:gd name="connsiteY85" fmla="*/ 824643 h 1281843"/>
              <a:gd name="connsiteX86" fmla="*/ 2841372 w 5245178"/>
              <a:gd name="connsiteY86" fmla="*/ 824643 h 1281843"/>
              <a:gd name="connsiteX87" fmla="*/ 2841372 w 5245178"/>
              <a:gd name="connsiteY87" fmla="*/ 841473 h 1281843"/>
              <a:gd name="connsiteX88" fmla="*/ 2875031 w 5245178"/>
              <a:gd name="connsiteY88" fmla="*/ 841473 h 1281843"/>
              <a:gd name="connsiteX89" fmla="*/ 2875031 w 5245178"/>
              <a:gd name="connsiteY89" fmla="*/ 866717 h 1281843"/>
              <a:gd name="connsiteX90" fmla="*/ 2914299 w 5245178"/>
              <a:gd name="connsiteY90" fmla="*/ 866717 h 1281843"/>
              <a:gd name="connsiteX91" fmla="*/ 2914299 w 5245178"/>
              <a:gd name="connsiteY91" fmla="*/ 877936 h 1281843"/>
              <a:gd name="connsiteX92" fmla="*/ 2987227 w 5245178"/>
              <a:gd name="connsiteY92" fmla="*/ 877936 h 1281843"/>
              <a:gd name="connsiteX93" fmla="*/ 2987227 w 5245178"/>
              <a:gd name="connsiteY93" fmla="*/ 883546 h 1281843"/>
              <a:gd name="connsiteX94" fmla="*/ 3113448 w 5245178"/>
              <a:gd name="connsiteY94" fmla="*/ 883546 h 1281843"/>
              <a:gd name="connsiteX95" fmla="*/ 3113448 w 5245178"/>
              <a:gd name="connsiteY95" fmla="*/ 897571 h 1281843"/>
              <a:gd name="connsiteX96" fmla="*/ 3354670 w 5245178"/>
              <a:gd name="connsiteY96" fmla="*/ 897571 h 1281843"/>
              <a:gd name="connsiteX97" fmla="*/ 3354670 w 5245178"/>
              <a:gd name="connsiteY97" fmla="*/ 917205 h 1281843"/>
              <a:gd name="connsiteX98" fmla="*/ 3478086 w 5245178"/>
              <a:gd name="connsiteY98" fmla="*/ 917205 h 1281843"/>
              <a:gd name="connsiteX99" fmla="*/ 3478086 w 5245178"/>
              <a:gd name="connsiteY99" fmla="*/ 934035 h 1281843"/>
              <a:gd name="connsiteX100" fmla="*/ 3506135 w 5245178"/>
              <a:gd name="connsiteY100" fmla="*/ 934035 h 1281843"/>
              <a:gd name="connsiteX101" fmla="*/ 3514550 w 5245178"/>
              <a:gd name="connsiteY101" fmla="*/ 942450 h 1281843"/>
              <a:gd name="connsiteX102" fmla="*/ 3576258 w 5245178"/>
              <a:gd name="connsiteY102" fmla="*/ 942450 h 1281843"/>
              <a:gd name="connsiteX103" fmla="*/ 3576258 w 5245178"/>
              <a:gd name="connsiteY103" fmla="*/ 995743 h 1281843"/>
              <a:gd name="connsiteX104" fmla="*/ 3651990 w 5245178"/>
              <a:gd name="connsiteY104" fmla="*/ 995743 h 1281843"/>
              <a:gd name="connsiteX105" fmla="*/ 3651990 w 5245178"/>
              <a:gd name="connsiteY105" fmla="*/ 1020987 h 1281843"/>
              <a:gd name="connsiteX106" fmla="*/ 3744552 w 5245178"/>
              <a:gd name="connsiteY106" fmla="*/ 1020987 h 1281843"/>
              <a:gd name="connsiteX107" fmla="*/ 3744552 w 5245178"/>
              <a:gd name="connsiteY107" fmla="*/ 1029401 h 1281843"/>
              <a:gd name="connsiteX108" fmla="*/ 3856748 w 5245178"/>
              <a:gd name="connsiteY108" fmla="*/ 1029401 h 1281843"/>
              <a:gd name="connsiteX109" fmla="*/ 3856748 w 5245178"/>
              <a:gd name="connsiteY109" fmla="*/ 1051841 h 1281843"/>
              <a:gd name="connsiteX110" fmla="*/ 3873578 w 5245178"/>
              <a:gd name="connsiteY110" fmla="*/ 1051841 h 1281843"/>
              <a:gd name="connsiteX111" fmla="*/ 3873578 w 5245178"/>
              <a:gd name="connsiteY111" fmla="*/ 1077085 h 1281843"/>
              <a:gd name="connsiteX112" fmla="*/ 3893212 w 5245178"/>
              <a:gd name="connsiteY112" fmla="*/ 1077085 h 1281843"/>
              <a:gd name="connsiteX113" fmla="*/ 3893212 w 5245178"/>
              <a:gd name="connsiteY113" fmla="*/ 1096719 h 1281843"/>
              <a:gd name="connsiteX114" fmla="*/ 3921261 w 5245178"/>
              <a:gd name="connsiteY114" fmla="*/ 1099524 h 1281843"/>
              <a:gd name="connsiteX115" fmla="*/ 4033458 w 5245178"/>
              <a:gd name="connsiteY115" fmla="*/ 1099524 h 1281843"/>
              <a:gd name="connsiteX116" fmla="*/ 4033458 w 5245178"/>
              <a:gd name="connsiteY116" fmla="*/ 1141598 h 1281843"/>
              <a:gd name="connsiteX117" fmla="*/ 4064312 w 5245178"/>
              <a:gd name="connsiteY117" fmla="*/ 1141598 h 1281843"/>
              <a:gd name="connsiteX118" fmla="*/ 4064312 w 5245178"/>
              <a:gd name="connsiteY118" fmla="*/ 1192086 h 1281843"/>
              <a:gd name="connsiteX119" fmla="*/ 4442974 w 5245178"/>
              <a:gd name="connsiteY119" fmla="*/ 1192086 h 1281843"/>
              <a:gd name="connsiteX120" fmla="*/ 4442974 w 5245178"/>
              <a:gd name="connsiteY120" fmla="*/ 1239770 h 1281843"/>
              <a:gd name="connsiteX121" fmla="*/ 4541146 w 5245178"/>
              <a:gd name="connsiteY121" fmla="*/ 1239770 h 1281843"/>
              <a:gd name="connsiteX122" fmla="*/ 4541146 w 5245178"/>
              <a:gd name="connsiteY122" fmla="*/ 1281843 h 1281843"/>
              <a:gd name="connsiteX123" fmla="*/ 5245178 w 5245178"/>
              <a:gd name="connsiteY123" fmla="*/ 1281843 h 1281843"/>
              <a:gd name="connsiteX0" fmla="*/ 0 w 5245178"/>
              <a:gd name="connsiteY0" fmla="*/ 0 h 1281843"/>
              <a:gd name="connsiteX1" fmla="*/ 53293 w 5245178"/>
              <a:gd name="connsiteY1" fmla="*/ 0 h 1281843"/>
              <a:gd name="connsiteX2" fmla="*/ 53293 w 5245178"/>
              <a:gd name="connsiteY2" fmla="*/ 22439 h 1281843"/>
              <a:gd name="connsiteX3" fmla="*/ 185124 w 5245178"/>
              <a:gd name="connsiteY3" fmla="*/ 22439 h 1281843"/>
              <a:gd name="connsiteX4" fmla="*/ 185124 w 5245178"/>
              <a:gd name="connsiteY4" fmla="*/ 39269 h 1281843"/>
              <a:gd name="connsiteX5" fmla="*/ 302930 w 5245178"/>
              <a:gd name="connsiteY5" fmla="*/ 39269 h 1281843"/>
              <a:gd name="connsiteX6" fmla="*/ 302930 w 5245178"/>
              <a:gd name="connsiteY6" fmla="*/ 64513 h 1281843"/>
              <a:gd name="connsiteX7" fmla="*/ 347809 w 5245178"/>
              <a:gd name="connsiteY7" fmla="*/ 64513 h 1281843"/>
              <a:gd name="connsiteX8" fmla="*/ 347809 w 5245178"/>
              <a:gd name="connsiteY8" fmla="*/ 89757 h 1281843"/>
              <a:gd name="connsiteX9" fmla="*/ 389882 w 5245178"/>
              <a:gd name="connsiteY9" fmla="*/ 89757 h 1281843"/>
              <a:gd name="connsiteX10" fmla="*/ 389882 w 5245178"/>
              <a:gd name="connsiteY10" fmla="*/ 112197 h 1281843"/>
              <a:gd name="connsiteX11" fmla="*/ 535737 w 5245178"/>
              <a:gd name="connsiteY11" fmla="*/ 112197 h 1281843"/>
              <a:gd name="connsiteX12" fmla="*/ 535737 w 5245178"/>
              <a:gd name="connsiteY12" fmla="*/ 140246 h 1281843"/>
              <a:gd name="connsiteX13" fmla="*/ 600250 w 5245178"/>
              <a:gd name="connsiteY13" fmla="*/ 140246 h 1281843"/>
              <a:gd name="connsiteX14" fmla="*/ 600250 w 5245178"/>
              <a:gd name="connsiteY14" fmla="*/ 154270 h 1281843"/>
              <a:gd name="connsiteX15" fmla="*/ 656348 w 5245178"/>
              <a:gd name="connsiteY15" fmla="*/ 154270 h 1281843"/>
              <a:gd name="connsiteX16" fmla="*/ 656348 w 5245178"/>
              <a:gd name="connsiteY16" fmla="*/ 168295 h 1281843"/>
              <a:gd name="connsiteX17" fmla="*/ 687202 w 5245178"/>
              <a:gd name="connsiteY17" fmla="*/ 168295 h 1281843"/>
              <a:gd name="connsiteX18" fmla="*/ 687202 w 5245178"/>
              <a:gd name="connsiteY18" fmla="*/ 185124 h 1281843"/>
              <a:gd name="connsiteX19" fmla="*/ 729276 w 5245178"/>
              <a:gd name="connsiteY19" fmla="*/ 185124 h 1281843"/>
              <a:gd name="connsiteX20" fmla="*/ 729276 w 5245178"/>
              <a:gd name="connsiteY20" fmla="*/ 207563 h 1281843"/>
              <a:gd name="connsiteX21" fmla="*/ 776959 w 5245178"/>
              <a:gd name="connsiteY21" fmla="*/ 207563 h 1281843"/>
              <a:gd name="connsiteX22" fmla="*/ 782569 w 5245178"/>
              <a:gd name="connsiteY22" fmla="*/ 227197 h 1281843"/>
              <a:gd name="connsiteX23" fmla="*/ 816229 w 5245178"/>
              <a:gd name="connsiteY23" fmla="*/ 345004 h 1281843"/>
              <a:gd name="connsiteX24" fmla="*/ 827448 w 5245178"/>
              <a:gd name="connsiteY24" fmla="*/ 258052 h 1281843"/>
              <a:gd name="connsiteX25" fmla="*/ 861107 w 5245178"/>
              <a:gd name="connsiteY25" fmla="*/ 258052 h 1281843"/>
              <a:gd name="connsiteX26" fmla="*/ 861107 w 5245178"/>
              <a:gd name="connsiteY26" fmla="*/ 274881 h 1281843"/>
              <a:gd name="connsiteX27" fmla="*/ 992937 w 5245178"/>
              <a:gd name="connsiteY27" fmla="*/ 274881 h 1281843"/>
              <a:gd name="connsiteX28" fmla="*/ 992937 w 5245178"/>
              <a:gd name="connsiteY28" fmla="*/ 300125 h 1281843"/>
              <a:gd name="connsiteX29" fmla="*/ 1057450 w 5245178"/>
              <a:gd name="connsiteY29" fmla="*/ 300125 h 1281843"/>
              <a:gd name="connsiteX30" fmla="*/ 1057450 w 5245178"/>
              <a:gd name="connsiteY30" fmla="*/ 316955 h 1281843"/>
              <a:gd name="connsiteX31" fmla="*/ 1102329 w 5245178"/>
              <a:gd name="connsiteY31" fmla="*/ 316955 h 1281843"/>
              <a:gd name="connsiteX32" fmla="*/ 1102329 w 5245178"/>
              <a:gd name="connsiteY32" fmla="*/ 345004 h 1281843"/>
              <a:gd name="connsiteX33" fmla="*/ 1186476 w 5245178"/>
              <a:gd name="connsiteY33" fmla="*/ 345004 h 1281843"/>
              <a:gd name="connsiteX34" fmla="*/ 1186476 w 5245178"/>
              <a:gd name="connsiteY34" fmla="*/ 364638 h 1281843"/>
              <a:gd name="connsiteX35" fmla="*/ 1259404 w 5245178"/>
              <a:gd name="connsiteY35" fmla="*/ 364638 h 1281843"/>
              <a:gd name="connsiteX36" fmla="*/ 1259404 w 5245178"/>
              <a:gd name="connsiteY36" fmla="*/ 384273 h 1281843"/>
              <a:gd name="connsiteX37" fmla="*/ 1323917 w 5245178"/>
              <a:gd name="connsiteY37" fmla="*/ 384273 h 1281843"/>
              <a:gd name="connsiteX38" fmla="*/ 1323917 w 5245178"/>
              <a:gd name="connsiteY38" fmla="*/ 406712 h 1281843"/>
              <a:gd name="connsiteX39" fmla="*/ 1388429 w 5245178"/>
              <a:gd name="connsiteY39" fmla="*/ 406712 h 1281843"/>
              <a:gd name="connsiteX40" fmla="*/ 1388429 w 5245178"/>
              <a:gd name="connsiteY40" fmla="*/ 426346 h 1281843"/>
              <a:gd name="connsiteX41" fmla="*/ 1405259 w 5245178"/>
              <a:gd name="connsiteY41" fmla="*/ 426346 h 1281843"/>
              <a:gd name="connsiteX42" fmla="*/ 1405259 w 5245178"/>
              <a:gd name="connsiteY42" fmla="*/ 440371 h 1281843"/>
              <a:gd name="connsiteX43" fmla="*/ 1492211 w 5245178"/>
              <a:gd name="connsiteY43" fmla="*/ 440371 h 1281843"/>
              <a:gd name="connsiteX44" fmla="*/ 1480991 w 5245178"/>
              <a:gd name="connsiteY44" fmla="*/ 451591 h 1281843"/>
              <a:gd name="connsiteX45" fmla="*/ 1511845 w 5245178"/>
              <a:gd name="connsiteY45" fmla="*/ 451591 h 1281843"/>
              <a:gd name="connsiteX46" fmla="*/ 1511845 w 5245178"/>
              <a:gd name="connsiteY46" fmla="*/ 471225 h 1281843"/>
              <a:gd name="connsiteX47" fmla="*/ 1598798 w 5245178"/>
              <a:gd name="connsiteY47" fmla="*/ 471225 h 1281843"/>
              <a:gd name="connsiteX48" fmla="*/ 1598798 w 5245178"/>
              <a:gd name="connsiteY48" fmla="*/ 496469 h 1281843"/>
              <a:gd name="connsiteX49" fmla="*/ 1674530 w 5245178"/>
              <a:gd name="connsiteY49" fmla="*/ 496469 h 1281843"/>
              <a:gd name="connsiteX50" fmla="*/ 1674530 w 5245178"/>
              <a:gd name="connsiteY50" fmla="*/ 524518 h 1281843"/>
              <a:gd name="connsiteX51" fmla="*/ 1710994 w 5245178"/>
              <a:gd name="connsiteY51" fmla="*/ 524518 h 1281843"/>
              <a:gd name="connsiteX52" fmla="*/ 1710994 w 5245178"/>
              <a:gd name="connsiteY52" fmla="*/ 541347 h 1281843"/>
              <a:gd name="connsiteX53" fmla="*/ 1814775 w 5245178"/>
              <a:gd name="connsiteY53" fmla="*/ 541347 h 1281843"/>
              <a:gd name="connsiteX54" fmla="*/ 1806361 w 5245178"/>
              <a:gd name="connsiteY54" fmla="*/ 549761 h 1281843"/>
              <a:gd name="connsiteX55" fmla="*/ 1882093 w 5245178"/>
              <a:gd name="connsiteY55" fmla="*/ 549761 h 1281843"/>
              <a:gd name="connsiteX56" fmla="*/ 1882093 w 5245178"/>
              <a:gd name="connsiteY56" fmla="*/ 569397 h 1281843"/>
              <a:gd name="connsiteX57" fmla="*/ 1924167 w 5245178"/>
              <a:gd name="connsiteY57" fmla="*/ 569397 h 1281843"/>
              <a:gd name="connsiteX58" fmla="*/ 1924167 w 5245178"/>
              <a:gd name="connsiteY58" fmla="*/ 600251 h 1281843"/>
              <a:gd name="connsiteX59" fmla="*/ 1991485 w 5245178"/>
              <a:gd name="connsiteY59" fmla="*/ 600251 h 1281843"/>
              <a:gd name="connsiteX60" fmla="*/ 1999899 w 5245178"/>
              <a:gd name="connsiteY60" fmla="*/ 608665 h 1281843"/>
              <a:gd name="connsiteX61" fmla="*/ 2070022 w 5245178"/>
              <a:gd name="connsiteY61" fmla="*/ 608665 h 1281843"/>
              <a:gd name="connsiteX62" fmla="*/ 2070022 w 5245178"/>
              <a:gd name="connsiteY62" fmla="*/ 625495 h 1281843"/>
              <a:gd name="connsiteX63" fmla="*/ 2114901 w 5245178"/>
              <a:gd name="connsiteY63" fmla="*/ 625495 h 1281843"/>
              <a:gd name="connsiteX64" fmla="*/ 2114901 w 5245178"/>
              <a:gd name="connsiteY64" fmla="*/ 659154 h 1281843"/>
              <a:gd name="connsiteX65" fmla="*/ 2168194 w 5245178"/>
              <a:gd name="connsiteY65" fmla="*/ 659154 h 1281843"/>
              <a:gd name="connsiteX66" fmla="*/ 2173804 w 5245178"/>
              <a:gd name="connsiteY66" fmla="*/ 664764 h 1281843"/>
              <a:gd name="connsiteX67" fmla="*/ 2173804 w 5245178"/>
              <a:gd name="connsiteY67" fmla="*/ 675983 h 1281843"/>
              <a:gd name="connsiteX68" fmla="*/ 2213072 w 5245178"/>
              <a:gd name="connsiteY68" fmla="*/ 675983 h 1281843"/>
              <a:gd name="connsiteX69" fmla="*/ 2213072 w 5245178"/>
              <a:gd name="connsiteY69" fmla="*/ 690008 h 1281843"/>
              <a:gd name="connsiteX70" fmla="*/ 2322464 w 5245178"/>
              <a:gd name="connsiteY70" fmla="*/ 690008 h 1281843"/>
              <a:gd name="connsiteX71" fmla="*/ 2322464 w 5245178"/>
              <a:gd name="connsiteY71" fmla="*/ 709642 h 1281843"/>
              <a:gd name="connsiteX72" fmla="*/ 2361732 w 5245178"/>
              <a:gd name="connsiteY72" fmla="*/ 709642 h 1281843"/>
              <a:gd name="connsiteX73" fmla="*/ 2361732 w 5245178"/>
              <a:gd name="connsiteY73" fmla="*/ 720862 h 1281843"/>
              <a:gd name="connsiteX74" fmla="*/ 2426245 w 5245178"/>
              <a:gd name="connsiteY74" fmla="*/ 720862 h 1281843"/>
              <a:gd name="connsiteX75" fmla="*/ 2426245 w 5245178"/>
              <a:gd name="connsiteY75" fmla="*/ 740496 h 1281843"/>
              <a:gd name="connsiteX76" fmla="*/ 2513198 w 5245178"/>
              <a:gd name="connsiteY76" fmla="*/ 740496 h 1281843"/>
              <a:gd name="connsiteX77" fmla="*/ 2513198 w 5245178"/>
              <a:gd name="connsiteY77" fmla="*/ 776960 h 1281843"/>
              <a:gd name="connsiteX78" fmla="*/ 2566491 w 5245178"/>
              <a:gd name="connsiteY78" fmla="*/ 776960 h 1281843"/>
              <a:gd name="connsiteX79" fmla="*/ 2566491 w 5245178"/>
              <a:gd name="connsiteY79" fmla="*/ 790984 h 1281843"/>
              <a:gd name="connsiteX80" fmla="*/ 2591735 w 5245178"/>
              <a:gd name="connsiteY80" fmla="*/ 790984 h 1281843"/>
              <a:gd name="connsiteX81" fmla="*/ 2591735 w 5245178"/>
              <a:gd name="connsiteY81" fmla="*/ 802204 h 1281843"/>
              <a:gd name="connsiteX82" fmla="*/ 2692712 w 5245178"/>
              <a:gd name="connsiteY82" fmla="*/ 802204 h 1281843"/>
              <a:gd name="connsiteX83" fmla="*/ 2692712 w 5245178"/>
              <a:gd name="connsiteY83" fmla="*/ 807814 h 1281843"/>
              <a:gd name="connsiteX84" fmla="*/ 2726371 w 5245178"/>
              <a:gd name="connsiteY84" fmla="*/ 807814 h 1281843"/>
              <a:gd name="connsiteX85" fmla="*/ 2743200 w 5245178"/>
              <a:gd name="connsiteY85" fmla="*/ 824643 h 1281843"/>
              <a:gd name="connsiteX86" fmla="*/ 2841372 w 5245178"/>
              <a:gd name="connsiteY86" fmla="*/ 824643 h 1281843"/>
              <a:gd name="connsiteX87" fmla="*/ 2841372 w 5245178"/>
              <a:gd name="connsiteY87" fmla="*/ 841473 h 1281843"/>
              <a:gd name="connsiteX88" fmla="*/ 2875031 w 5245178"/>
              <a:gd name="connsiteY88" fmla="*/ 841473 h 1281843"/>
              <a:gd name="connsiteX89" fmla="*/ 2875031 w 5245178"/>
              <a:gd name="connsiteY89" fmla="*/ 866717 h 1281843"/>
              <a:gd name="connsiteX90" fmla="*/ 2914299 w 5245178"/>
              <a:gd name="connsiteY90" fmla="*/ 866717 h 1281843"/>
              <a:gd name="connsiteX91" fmla="*/ 2914299 w 5245178"/>
              <a:gd name="connsiteY91" fmla="*/ 877936 h 1281843"/>
              <a:gd name="connsiteX92" fmla="*/ 2987227 w 5245178"/>
              <a:gd name="connsiteY92" fmla="*/ 877936 h 1281843"/>
              <a:gd name="connsiteX93" fmla="*/ 2987227 w 5245178"/>
              <a:gd name="connsiteY93" fmla="*/ 883546 h 1281843"/>
              <a:gd name="connsiteX94" fmla="*/ 3113448 w 5245178"/>
              <a:gd name="connsiteY94" fmla="*/ 883546 h 1281843"/>
              <a:gd name="connsiteX95" fmla="*/ 3113448 w 5245178"/>
              <a:gd name="connsiteY95" fmla="*/ 897571 h 1281843"/>
              <a:gd name="connsiteX96" fmla="*/ 3354670 w 5245178"/>
              <a:gd name="connsiteY96" fmla="*/ 897571 h 1281843"/>
              <a:gd name="connsiteX97" fmla="*/ 3354670 w 5245178"/>
              <a:gd name="connsiteY97" fmla="*/ 917205 h 1281843"/>
              <a:gd name="connsiteX98" fmla="*/ 3478086 w 5245178"/>
              <a:gd name="connsiteY98" fmla="*/ 917205 h 1281843"/>
              <a:gd name="connsiteX99" fmla="*/ 3478086 w 5245178"/>
              <a:gd name="connsiteY99" fmla="*/ 934035 h 1281843"/>
              <a:gd name="connsiteX100" fmla="*/ 3506135 w 5245178"/>
              <a:gd name="connsiteY100" fmla="*/ 934035 h 1281843"/>
              <a:gd name="connsiteX101" fmla="*/ 3514550 w 5245178"/>
              <a:gd name="connsiteY101" fmla="*/ 942450 h 1281843"/>
              <a:gd name="connsiteX102" fmla="*/ 3576258 w 5245178"/>
              <a:gd name="connsiteY102" fmla="*/ 942450 h 1281843"/>
              <a:gd name="connsiteX103" fmla="*/ 3576258 w 5245178"/>
              <a:gd name="connsiteY103" fmla="*/ 995743 h 1281843"/>
              <a:gd name="connsiteX104" fmla="*/ 3651990 w 5245178"/>
              <a:gd name="connsiteY104" fmla="*/ 995743 h 1281843"/>
              <a:gd name="connsiteX105" fmla="*/ 3651990 w 5245178"/>
              <a:gd name="connsiteY105" fmla="*/ 1020987 h 1281843"/>
              <a:gd name="connsiteX106" fmla="*/ 3744552 w 5245178"/>
              <a:gd name="connsiteY106" fmla="*/ 1020987 h 1281843"/>
              <a:gd name="connsiteX107" fmla="*/ 3744552 w 5245178"/>
              <a:gd name="connsiteY107" fmla="*/ 1029401 h 1281843"/>
              <a:gd name="connsiteX108" fmla="*/ 3856748 w 5245178"/>
              <a:gd name="connsiteY108" fmla="*/ 1029401 h 1281843"/>
              <a:gd name="connsiteX109" fmla="*/ 3856748 w 5245178"/>
              <a:gd name="connsiteY109" fmla="*/ 1051841 h 1281843"/>
              <a:gd name="connsiteX110" fmla="*/ 3873578 w 5245178"/>
              <a:gd name="connsiteY110" fmla="*/ 1051841 h 1281843"/>
              <a:gd name="connsiteX111" fmla="*/ 3873578 w 5245178"/>
              <a:gd name="connsiteY111" fmla="*/ 1077085 h 1281843"/>
              <a:gd name="connsiteX112" fmla="*/ 3893212 w 5245178"/>
              <a:gd name="connsiteY112" fmla="*/ 1077085 h 1281843"/>
              <a:gd name="connsiteX113" fmla="*/ 3893212 w 5245178"/>
              <a:gd name="connsiteY113" fmla="*/ 1096719 h 1281843"/>
              <a:gd name="connsiteX114" fmla="*/ 3921261 w 5245178"/>
              <a:gd name="connsiteY114" fmla="*/ 1099524 h 1281843"/>
              <a:gd name="connsiteX115" fmla="*/ 4033458 w 5245178"/>
              <a:gd name="connsiteY115" fmla="*/ 1099524 h 1281843"/>
              <a:gd name="connsiteX116" fmla="*/ 4033458 w 5245178"/>
              <a:gd name="connsiteY116" fmla="*/ 1141598 h 1281843"/>
              <a:gd name="connsiteX117" fmla="*/ 4064312 w 5245178"/>
              <a:gd name="connsiteY117" fmla="*/ 1141598 h 1281843"/>
              <a:gd name="connsiteX118" fmla="*/ 4064312 w 5245178"/>
              <a:gd name="connsiteY118" fmla="*/ 1192086 h 1281843"/>
              <a:gd name="connsiteX119" fmla="*/ 4442974 w 5245178"/>
              <a:gd name="connsiteY119" fmla="*/ 1192086 h 1281843"/>
              <a:gd name="connsiteX120" fmla="*/ 4442974 w 5245178"/>
              <a:gd name="connsiteY120" fmla="*/ 1239770 h 1281843"/>
              <a:gd name="connsiteX121" fmla="*/ 4541146 w 5245178"/>
              <a:gd name="connsiteY121" fmla="*/ 1239770 h 1281843"/>
              <a:gd name="connsiteX122" fmla="*/ 4541146 w 5245178"/>
              <a:gd name="connsiteY122" fmla="*/ 1281843 h 1281843"/>
              <a:gd name="connsiteX123" fmla="*/ 5245178 w 5245178"/>
              <a:gd name="connsiteY123" fmla="*/ 1281843 h 1281843"/>
              <a:gd name="connsiteX0" fmla="*/ 0 w 5245178"/>
              <a:gd name="connsiteY0" fmla="*/ 0 h 1281843"/>
              <a:gd name="connsiteX1" fmla="*/ 53293 w 5245178"/>
              <a:gd name="connsiteY1" fmla="*/ 0 h 1281843"/>
              <a:gd name="connsiteX2" fmla="*/ 53293 w 5245178"/>
              <a:gd name="connsiteY2" fmla="*/ 22439 h 1281843"/>
              <a:gd name="connsiteX3" fmla="*/ 185124 w 5245178"/>
              <a:gd name="connsiteY3" fmla="*/ 22439 h 1281843"/>
              <a:gd name="connsiteX4" fmla="*/ 185124 w 5245178"/>
              <a:gd name="connsiteY4" fmla="*/ 39269 h 1281843"/>
              <a:gd name="connsiteX5" fmla="*/ 302930 w 5245178"/>
              <a:gd name="connsiteY5" fmla="*/ 39269 h 1281843"/>
              <a:gd name="connsiteX6" fmla="*/ 302930 w 5245178"/>
              <a:gd name="connsiteY6" fmla="*/ 64513 h 1281843"/>
              <a:gd name="connsiteX7" fmla="*/ 347809 w 5245178"/>
              <a:gd name="connsiteY7" fmla="*/ 64513 h 1281843"/>
              <a:gd name="connsiteX8" fmla="*/ 347809 w 5245178"/>
              <a:gd name="connsiteY8" fmla="*/ 89757 h 1281843"/>
              <a:gd name="connsiteX9" fmla="*/ 389882 w 5245178"/>
              <a:gd name="connsiteY9" fmla="*/ 89757 h 1281843"/>
              <a:gd name="connsiteX10" fmla="*/ 389882 w 5245178"/>
              <a:gd name="connsiteY10" fmla="*/ 112197 h 1281843"/>
              <a:gd name="connsiteX11" fmla="*/ 535737 w 5245178"/>
              <a:gd name="connsiteY11" fmla="*/ 112197 h 1281843"/>
              <a:gd name="connsiteX12" fmla="*/ 535737 w 5245178"/>
              <a:gd name="connsiteY12" fmla="*/ 140246 h 1281843"/>
              <a:gd name="connsiteX13" fmla="*/ 600250 w 5245178"/>
              <a:gd name="connsiteY13" fmla="*/ 140246 h 1281843"/>
              <a:gd name="connsiteX14" fmla="*/ 600250 w 5245178"/>
              <a:gd name="connsiteY14" fmla="*/ 154270 h 1281843"/>
              <a:gd name="connsiteX15" fmla="*/ 656348 w 5245178"/>
              <a:gd name="connsiteY15" fmla="*/ 154270 h 1281843"/>
              <a:gd name="connsiteX16" fmla="*/ 656348 w 5245178"/>
              <a:gd name="connsiteY16" fmla="*/ 168295 h 1281843"/>
              <a:gd name="connsiteX17" fmla="*/ 687202 w 5245178"/>
              <a:gd name="connsiteY17" fmla="*/ 168295 h 1281843"/>
              <a:gd name="connsiteX18" fmla="*/ 687202 w 5245178"/>
              <a:gd name="connsiteY18" fmla="*/ 185124 h 1281843"/>
              <a:gd name="connsiteX19" fmla="*/ 729276 w 5245178"/>
              <a:gd name="connsiteY19" fmla="*/ 185124 h 1281843"/>
              <a:gd name="connsiteX20" fmla="*/ 729276 w 5245178"/>
              <a:gd name="connsiteY20" fmla="*/ 207563 h 1281843"/>
              <a:gd name="connsiteX21" fmla="*/ 776959 w 5245178"/>
              <a:gd name="connsiteY21" fmla="*/ 207563 h 1281843"/>
              <a:gd name="connsiteX22" fmla="*/ 762934 w 5245178"/>
              <a:gd name="connsiteY22" fmla="*/ 227197 h 1281843"/>
              <a:gd name="connsiteX23" fmla="*/ 816229 w 5245178"/>
              <a:gd name="connsiteY23" fmla="*/ 345004 h 1281843"/>
              <a:gd name="connsiteX24" fmla="*/ 827448 w 5245178"/>
              <a:gd name="connsiteY24" fmla="*/ 258052 h 1281843"/>
              <a:gd name="connsiteX25" fmla="*/ 861107 w 5245178"/>
              <a:gd name="connsiteY25" fmla="*/ 258052 h 1281843"/>
              <a:gd name="connsiteX26" fmla="*/ 861107 w 5245178"/>
              <a:gd name="connsiteY26" fmla="*/ 274881 h 1281843"/>
              <a:gd name="connsiteX27" fmla="*/ 992937 w 5245178"/>
              <a:gd name="connsiteY27" fmla="*/ 274881 h 1281843"/>
              <a:gd name="connsiteX28" fmla="*/ 992937 w 5245178"/>
              <a:gd name="connsiteY28" fmla="*/ 300125 h 1281843"/>
              <a:gd name="connsiteX29" fmla="*/ 1057450 w 5245178"/>
              <a:gd name="connsiteY29" fmla="*/ 300125 h 1281843"/>
              <a:gd name="connsiteX30" fmla="*/ 1057450 w 5245178"/>
              <a:gd name="connsiteY30" fmla="*/ 316955 h 1281843"/>
              <a:gd name="connsiteX31" fmla="*/ 1102329 w 5245178"/>
              <a:gd name="connsiteY31" fmla="*/ 316955 h 1281843"/>
              <a:gd name="connsiteX32" fmla="*/ 1102329 w 5245178"/>
              <a:gd name="connsiteY32" fmla="*/ 345004 h 1281843"/>
              <a:gd name="connsiteX33" fmla="*/ 1186476 w 5245178"/>
              <a:gd name="connsiteY33" fmla="*/ 345004 h 1281843"/>
              <a:gd name="connsiteX34" fmla="*/ 1186476 w 5245178"/>
              <a:gd name="connsiteY34" fmla="*/ 364638 h 1281843"/>
              <a:gd name="connsiteX35" fmla="*/ 1259404 w 5245178"/>
              <a:gd name="connsiteY35" fmla="*/ 364638 h 1281843"/>
              <a:gd name="connsiteX36" fmla="*/ 1259404 w 5245178"/>
              <a:gd name="connsiteY36" fmla="*/ 384273 h 1281843"/>
              <a:gd name="connsiteX37" fmla="*/ 1323917 w 5245178"/>
              <a:gd name="connsiteY37" fmla="*/ 384273 h 1281843"/>
              <a:gd name="connsiteX38" fmla="*/ 1323917 w 5245178"/>
              <a:gd name="connsiteY38" fmla="*/ 406712 h 1281843"/>
              <a:gd name="connsiteX39" fmla="*/ 1388429 w 5245178"/>
              <a:gd name="connsiteY39" fmla="*/ 406712 h 1281843"/>
              <a:gd name="connsiteX40" fmla="*/ 1388429 w 5245178"/>
              <a:gd name="connsiteY40" fmla="*/ 426346 h 1281843"/>
              <a:gd name="connsiteX41" fmla="*/ 1405259 w 5245178"/>
              <a:gd name="connsiteY41" fmla="*/ 426346 h 1281843"/>
              <a:gd name="connsiteX42" fmla="*/ 1405259 w 5245178"/>
              <a:gd name="connsiteY42" fmla="*/ 440371 h 1281843"/>
              <a:gd name="connsiteX43" fmla="*/ 1492211 w 5245178"/>
              <a:gd name="connsiteY43" fmla="*/ 440371 h 1281843"/>
              <a:gd name="connsiteX44" fmla="*/ 1480991 w 5245178"/>
              <a:gd name="connsiteY44" fmla="*/ 451591 h 1281843"/>
              <a:gd name="connsiteX45" fmla="*/ 1511845 w 5245178"/>
              <a:gd name="connsiteY45" fmla="*/ 451591 h 1281843"/>
              <a:gd name="connsiteX46" fmla="*/ 1511845 w 5245178"/>
              <a:gd name="connsiteY46" fmla="*/ 471225 h 1281843"/>
              <a:gd name="connsiteX47" fmla="*/ 1598798 w 5245178"/>
              <a:gd name="connsiteY47" fmla="*/ 471225 h 1281843"/>
              <a:gd name="connsiteX48" fmla="*/ 1598798 w 5245178"/>
              <a:gd name="connsiteY48" fmla="*/ 496469 h 1281843"/>
              <a:gd name="connsiteX49" fmla="*/ 1674530 w 5245178"/>
              <a:gd name="connsiteY49" fmla="*/ 496469 h 1281843"/>
              <a:gd name="connsiteX50" fmla="*/ 1674530 w 5245178"/>
              <a:gd name="connsiteY50" fmla="*/ 524518 h 1281843"/>
              <a:gd name="connsiteX51" fmla="*/ 1710994 w 5245178"/>
              <a:gd name="connsiteY51" fmla="*/ 524518 h 1281843"/>
              <a:gd name="connsiteX52" fmla="*/ 1710994 w 5245178"/>
              <a:gd name="connsiteY52" fmla="*/ 541347 h 1281843"/>
              <a:gd name="connsiteX53" fmla="*/ 1814775 w 5245178"/>
              <a:gd name="connsiteY53" fmla="*/ 541347 h 1281843"/>
              <a:gd name="connsiteX54" fmla="*/ 1806361 w 5245178"/>
              <a:gd name="connsiteY54" fmla="*/ 549761 h 1281843"/>
              <a:gd name="connsiteX55" fmla="*/ 1882093 w 5245178"/>
              <a:gd name="connsiteY55" fmla="*/ 549761 h 1281843"/>
              <a:gd name="connsiteX56" fmla="*/ 1882093 w 5245178"/>
              <a:gd name="connsiteY56" fmla="*/ 569397 h 1281843"/>
              <a:gd name="connsiteX57" fmla="*/ 1924167 w 5245178"/>
              <a:gd name="connsiteY57" fmla="*/ 569397 h 1281843"/>
              <a:gd name="connsiteX58" fmla="*/ 1924167 w 5245178"/>
              <a:gd name="connsiteY58" fmla="*/ 600251 h 1281843"/>
              <a:gd name="connsiteX59" fmla="*/ 1991485 w 5245178"/>
              <a:gd name="connsiteY59" fmla="*/ 600251 h 1281843"/>
              <a:gd name="connsiteX60" fmla="*/ 1999899 w 5245178"/>
              <a:gd name="connsiteY60" fmla="*/ 608665 h 1281843"/>
              <a:gd name="connsiteX61" fmla="*/ 2070022 w 5245178"/>
              <a:gd name="connsiteY61" fmla="*/ 608665 h 1281843"/>
              <a:gd name="connsiteX62" fmla="*/ 2070022 w 5245178"/>
              <a:gd name="connsiteY62" fmla="*/ 625495 h 1281843"/>
              <a:gd name="connsiteX63" fmla="*/ 2114901 w 5245178"/>
              <a:gd name="connsiteY63" fmla="*/ 625495 h 1281843"/>
              <a:gd name="connsiteX64" fmla="*/ 2114901 w 5245178"/>
              <a:gd name="connsiteY64" fmla="*/ 659154 h 1281843"/>
              <a:gd name="connsiteX65" fmla="*/ 2168194 w 5245178"/>
              <a:gd name="connsiteY65" fmla="*/ 659154 h 1281843"/>
              <a:gd name="connsiteX66" fmla="*/ 2173804 w 5245178"/>
              <a:gd name="connsiteY66" fmla="*/ 664764 h 1281843"/>
              <a:gd name="connsiteX67" fmla="*/ 2173804 w 5245178"/>
              <a:gd name="connsiteY67" fmla="*/ 675983 h 1281843"/>
              <a:gd name="connsiteX68" fmla="*/ 2213072 w 5245178"/>
              <a:gd name="connsiteY68" fmla="*/ 675983 h 1281843"/>
              <a:gd name="connsiteX69" fmla="*/ 2213072 w 5245178"/>
              <a:gd name="connsiteY69" fmla="*/ 690008 h 1281843"/>
              <a:gd name="connsiteX70" fmla="*/ 2322464 w 5245178"/>
              <a:gd name="connsiteY70" fmla="*/ 690008 h 1281843"/>
              <a:gd name="connsiteX71" fmla="*/ 2322464 w 5245178"/>
              <a:gd name="connsiteY71" fmla="*/ 709642 h 1281843"/>
              <a:gd name="connsiteX72" fmla="*/ 2361732 w 5245178"/>
              <a:gd name="connsiteY72" fmla="*/ 709642 h 1281843"/>
              <a:gd name="connsiteX73" fmla="*/ 2361732 w 5245178"/>
              <a:gd name="connsiteY73" fmla="*/ 720862 h 1281843"/>
              <a:gd name="connsiteX74" fmla="*/ 2426245 w 5245178"/>
              <a:gd name="connsiteY74" fmla="*/ 720862 h 1281843"/>
              <a:gd name="connsiteX75" fmla="*/ 2426245 w 5245178"/>
              <a:gd name="connsiteY75" fmla="*/ 740496 h 1281843"/>
              <a:gd name="connsiteX76" fmla="*/ 2513198 w 5245178"/>
              <a:gd name="connsiteY76" fmla="*/ 740496 h 1281843"/>
              <a:gd name="connsiteX77" fmla="*/ 2513198 w 5245178"/>
              <a:gd name="connsiteY77" fmla="*/ 776960 h 1281843"/>
              <a:gd name="connsiteX78" fmla="*/ 2566491 w 5245178"/>
              <a:gd name="connsiteY78" fmla="*/ 776960 h 1281843"/>
              <a:gd name="connsiteX79" fmla="*/ 2566491 w 5245178"/>
              <a:gd name="connsiteY79" fmla="*/ 790984 h 1281843"/>
              <a:gd name="connsiteX80" fmla="*/ 2591735 w 5245178"/>
              <a:gd name="connsiteY80" fmla="*/ 790984 h 1281843"/>
              <a:gd name="connsiteX81" fmla="*/ 2591735 w 5245178"/>
              <a:gd name="connsiteY81" fmla="*/ 802204 h 1281843"/>
              <a:gd name="connsiteX82" fmla="*/ 2692712 w 5245178"/>
              <a:gd name="connsiteY82" fmla="*/ 802204 h 1281843"/>
              <a:gd name="connsiteX83" fmla="*/ 2692712 w 5245178"/>
              <a:gd name="connsiteY83" fmla="*/ 807814 h 1281843"/>
              <a:gd name="connsiteX84" fmla="*/ 2726371 w 5245178"/>
              <a:gd name="connsiteY84" fmla="*/ 807814 h 1281843"/>
              <a:gd name="connsiteX85" fmla="*/ 2743200 w 5245178"/>
              <a:gd name="connsiteY85" fmla="*/ 824643 h 1281843"/>
              <a:gd name="connsiteX86" fmla="*/ 2841372 w 5245178"/>
              <a:gd name="connsiteY86" fmla="*/ 824643 h 1281843"/>
              <a:gd name="connsiteX87" fmla="*/ 2841372 w 5245178"/>
              <a:gd name="connsiteY87" fmla="*/ 841473 h 1281843"/>
              <a:gd name="connsiteX88" fmla="*/ 2875031 w 5245178"/>
              <a:gd name="connsiteY88" fmla="*/ 841473 h 1281843"/>
              <a:gd name="connsiteX89" fmla="*/ 2875031 w 5245178"/>
              <a:gd name="connsiteY89" fmla="*/ 866717 h 1281843"/>
              <a:gd name="connsiteX90" fmla="*/ 2914299 w 5245178"/>
              <a:gd name="connsiteY90" fmla="*/ 866717 h 1281843"/>
              <a:gd name="connsiteX91" fmla="*/ 2914299 w 5245178"/>
              <a:gd name="connsiteY91" fmla="*/ 877936 h 1281843"/>
              <a:gd name="connsiteX92" fmla="*/ 2987227 w 5245178"/>
              <a:gd name="connsiteY92" fmla="*/ 877936 h 1281843"/>
              <a:gd name="connsiteX93" fmla="*/ 2987227 w 5245178"/>
              <a:gd name="connsiteY93" fmla="*/ 883546 h 1281843"/>
              <a:gd name="connsiteX94" fmla="*/ 3113448 w 5245178"/>
              <a:gd name="connsiteY94" fmla="*/ 883546 h 1281843"/>
              <a:gd name="connsiteX95" fmla="*/ 3113448 w 5245178"/>
              <a:gd name="connsiteY95" fmla="*/ 897571 h 1281843"/>
              <a:gd name="connsiteX96" fmla="*/ 3354670 w 5245178"/>
              <a:gd name="connsiteY96" fmla="*/ 897571 h 1281843"/>
              <a:gd name="connsiteX97" fmla="*/ 3354670 w 5245178"/>
              <a:gd name="connsiteY97" fmla="*/ 917205 h 1281843"/>
              <a:gd name="connsiteX98" fmla="*/ 3478086 w 5245178"/>
              <a:gd name="connsiteY98" fmla="*/ 917205 h 1281843"/>
              <a:gd name="connsiteX99" fmla="*/ 3478086 w 5245178"/>
              <a:gd name="connsiteY99" fmla="*/ 934035 h 1281843"/>
              <a:gd name="connsiteX100" fmla="*/ 3506135 w 5245178"/>
              <a:gd name="connsiteY100" fmla="*/ 934035 h 1281843"/>
              <a:gd name="connsiteX101" fmla="*/ 3514550 w 5245178"/>
              <a:gd name="connsiteY101" fmla="*/ 942450 h 1281843"/>
              <a:gd name="connsiteX102" fmla="*/ 3576258 w 5245178"/>
              <a:gd name="connsiteY102" fmla="*/ 942450 h 1281843"/>
              <a:gd name="connsiteX103" fmla="*/ 3576258 w 5245178"/>
              <a:gd name="connsiteY103" fmla="*/ 995743 h 1281843"/>
              <a:gd name="connsiteX104" fmla="*/ 3651990 w 5245178"/>
              <a:gd name="connsiteY104" fmla="*/ 995743 h 1281843"/>
              <a:gd name="connsiteX105" fmla="*/ 3651990 w 5245178"/>
              <a:gd name="connsiteY105" fmla="*/ 1020987 h 1281843"/>
              <a:gd name="connsiteX106" fmla="*/ 3744552 w 5245178"/>
              <a:gd name="connsiteY106" fmla="*/ 1020987 h 1281843"/>
              <a:gd name="connsiteX107" fmla="*/ 3744552 w 5245178"/>
              <a:gd name="connsiteY107" fmla="*/ 1029401 h 1281843"/>
              <a:gd name="connsiteX108" fmla="*/ 3856748 w 5245178"/>
              <a:gd name="connsiteY108" fmla="*/ 1029401 h 1281843"/>
              <a:gd name="connsiteX109" fmla="*/ 3856748 w 5245178"/>
              <a:gd name="connsiteY109" fmla="*/ 1051841 h 1281843"/>
              <a:gd name="connsiteX110" fmla="*/ 3873578 w 5245178"/>
              <a:gd name="connsiteY110" fmla="*/ 1051841 h 1281843"/>
              <a:gd name="connsiteX111" fmla="*/ 3873578 w 5245178"/>
              <a:gd name="connsiteY111" fmla="*/ 1077085 h 1281843"/>
              <a:gd name="connsiteX112" fmla="*/ 3893212 w 5245178"/>
              <a:gd name="connsiteY112" fmla="*/ 1077085 h 1281843"/>
              <a:gd name="connsiteX113" fmla="*/ 3893212 w 5245178"/>
              <a:gd name="connsiteY113" fmla="*/ 1096719 h 1281843"/>
              <a:gd name="connsiteX114" fmla="*/ 3921261 w 5245178"/>
              <a:gd name="connsiteY114" fmla="*/ 1099524 h 1281843"/>
              <a:gd name="connsiteX115" fmla="*/ 4033458 w 5245178"/>
              <a:gd name="connsiteY115" fmla="*/ 1099524 h 1281843"/>
              <a:gd name="connsiteX116" fmla="*/ 4033458 w 5245178"/>
              <a:gd name="connsiteY116" fmla="*/ 1141598 h 1281843"/>
              <a:gd name="connsiteX117" fmla="*/ 4064312 w 5245178"/>
              <a:gd name="connsiteY117" fmla="*/ 1141598 h 1281843"/>
              <a:gd name="connsiteX118" fmla="*/ 4064312 w 5245178"/>
              <a:gd name="connsiteY118" fmla="*/ 1192086 h 1281843"/>
              <a:gd name="connsiteX119" fmla="*/ 4442974 w 5245178"/>
              <a:gd name="connsiteY119" fmla="*/ 1192086 h 1281843"/>
              <a:gd name="connsiteX120" fmla="*/ 4442974 w 5245178"/>
              <a:gd name="connsiteY120" fmla="*/ 1239770 h 1281843"/>
              <a:gd name="connsiteX121" fmla="*/ 4541146 w 5245178"/>
              <a:gd name="connsiteY121" fmla="*/ 1239770 h 1281843"/>
              <a:gd name="connsiteX122" fmla="*/ 4541146 w 5245178"/>
              <a:gd name="connsiteY122" fmla="*/ 1281843 h 1281843"/>
              <a:gd name="connsiteX123" fmla="*/ 5245178 w 5245178"/>
              <a:gd name="connsiteY123" fmla="*/ 1281843 h 1281843"/>
              <a:gd name="connsiteX0" fmla="*/ 0 w 5245178"/>
              <a:gd name="connsiteY0" fmla="*/ 0 h 1281843"/>
              <a:gd name="connsiteX1" fmla="*/ 53293 w 5245178"/>
              <a:gd name="connsiteY1" fmla="*/ 0 h 1281843"/>
              <a:gd name="connsiteX2" fmla="*/ 53293 w 5245178"/>
              <a:gd name="connsiteY2" fmla="*/ 22439 h 1281843"/>
              <a:gd name="connsiteX3" fmla="*/ 185124 w 5245178"/>
              <a:gd name="connsiteY3" fmla="*/ 22439 h 1281843"/>
              <a:gd name="connsiteX4" fmla="*/ 185124 w 5245178"/>
              <a:gd name="connsiteY4" fmla="*/ 39269 h 1281843"/>
              <a:gd name="connsiteX5" fmla="*/ 302930 w 5245178"/>
              <a:gd name="connsiteY5" fmla="*/ 39269 h 1281843"/>
              <a:gd name="connsiteX6" fmla="*/ 302930 w 5245178"/>
              <a:gd name="connsiteY6" fmla="*/ 64513 h 1281843"/>
              <a:gd name="connsiteX7" fmla="*/ 347809 w 5245178"/>
              <a:gd name="connsiteY7" fmla="*/ 64513 h 1281843"/>
              <a:gd name="connsiteX8" fmla="*/ 347809 w 5245178"/>
              <a:gd name="connsiteY8" fmla="*/ 89757 h 1281843"/>
              <a:gd name="connsiteX9" fmla="*/ 389882 w 5245178"/>
              <a:gd name="connsiteY9" fmla="*/ 89757 h 1281843"/>
              <a:gd name="connsiteX10" fmla="*/ 389882 w 5245178"/>
              <a:gd name="connsiteY10" fmla="*/ 112197 h 1281843"/>
              <a:gd name="connsiteX11" fmla="*/ 535737 w 5245178"/>
              <a:gd name="connsiteY11" fmla="*/ 112197 h 1281843"/>
              <a:gd name="connsiteX12" fmla="*/ 535737 w 5245178"/>
              <a:gd name="connsiteY12" fmla="*/ 140246 h 1281843"/>
              <a:gd name="connsiteX13" fmla="*/ 600250 w 5245178"/>
              <a:gd name="connsiteY13" fmla="*/ 140246 h 1281843"/>
              <a:gd name="connsiteX14" fmla="*/ 600250 w 5245178"/>
              <a:gd name="connsiteY14" fmla="*/ 154270 h 1281843"/>
              <a:gd name="connsiteX15" fmla="*/ 656348 w 5245178"/>
              <a:gd name="connsiteY15" fmla="*/ 154270 h 1281843"/>
              <a:gd name="connsiteX16" fmla="*/ 656348 w 5245178"/>
              <a:gd name="connsiteY16" fmla="*/ 168295 h 1281843"/>
              <a:gd name="connsiteX17" fmla="*/ 687202 w 5245178"/>
              <a:gd name="connsiteY17" fmla="*/ 168295 h 1281843"/>
              <a:gd name="connsiteX18" fmla="*/ 687202 w 5245178"/>
              <a:gd name="connsiteY18" fmla="*/ 185124 h 1281843"/>
              <a:gd name="connsiteX19" fmla="*/ 729276 w 5245178"/>
              <a:gd name="connsiteY19" fmla="*/ 185124 h 1281843"/>
              <a:gd name="connsiteX20" fmla="*/ 729276 w 5245178"/>
              <a:gd name="connsiteY20" fmla="*/ 207563 h 1281843"/>
              <a:gd name="connsiteX21" fmla="*/ 776959 w 5245178"/>
              <a:gd name="connsiteY21" fmla="*/ 207563 h 1281843"/>
              <a:gd name="connsiteX22" fmla="*/ 776959 w 5245178"/>
              <a:gd name="connsiteY22" fmla="*/ 227197 h 1281843"/>
              <a:gd name="connsiteX23" fmla="*/ 816229 w 5245178"/>
              <a:gd name="connsiteY23" fmla="*/ 345004 h 1281843"/>
              <a:gd name="connsiteX24" fmla="*/ 827448 w 5245178"/>
              <a:gd name="connsiteY24" fmla="*/ 258052 h 1281843"/>
              <a:gd name="connsiteX25" fmla="*/ 861107 w 5245178"/>
              <a:gd name="connsiteY25" fmla="*/ 258052 h 1281843"/>
              <a:gd name="connsiteX26" fmla="*/ 861107 w 5245178"/>
              <a:gd name="connsiteY26" fmla="*/ 274881 h 1281843"/>
              <a:gd name="connsiteX27" fmla="*/ 992937 w 5245178"/>
              <a:gd name="connsiteY27" fmla="*/ 274881 h 1281843"/>
              <a:gd name="connsiteX28" fmla="*/ 992937 w 5245178"/>
              <a:gd name="connsiteY28" fmla="*/ 300125 h 1281843"/>
              <a:gd name="connsiteX29" fmla="*/ 1057450 w 5245178"/>
              <a:gd name="connsiteY29" fmla="*/ 300125 h 1281843"/>
              <a:gd name="connsiteX30" fmla="*/ 1057450 w 5245178"/>
              <a:gd name="connsiteY30" fmla="*/ 316955 h 1281843"/>
              <a:gd name="connsiteX31" fmla="*/ 1102329 w 5245178"/>
              <a:gd name="connsiteY31" fmla="*/ 316955 h 1281843"/>
              <a:gd name="connsiteX32" fmla="*/ 1102329 w 5245178"/>
              <a:gd name="connsiteY32" fmla="*/ 345004 h 1281843"/>
              <a:gd name="connsiteX33" fmla="*/ 1186476 w 5245178"/>
              <a:gd name="connsiteY33" fmla="*/ 345004 h 1281843"/>
              <a:gd name="connsiteX34" fmla="*/ 1186476 w 5245178"/>
              <a:gd name="connsiteY34" fmla="*/ 364638 h 1281843"/>
              <a:gd name="connsiteX35" fmla="*/ 1259404 w 5245178"/>
              <a:gd name="connsiteY35" fmla="*/ 364638 h 1281843"/>
              <a:gd name="connsiteX36" fmla="*/ 1259404 w 5245178"/>
              <a:gd name="connsiteY36" fmla="*/ 384273 h 1281843"/>
              <a:gd name="connsiteX37" fmla="*/ 1323917 w 5245178"/>
              <a:gd name="connsiteY37" fmla="*/ 384273 h 1281843"/>
              <a:gd name="connsiteX38" fmla="*/ 1323917 w 5245178"/>
              <a:gd name="connsiteY38" fmla="*/ 406712 h 1281843"/>
              <a:gd name="connsiteX39" fmla="*/ 1388429 w 5245178"/>
              <a:gd name="connsiteY39" fmla="*/ 406712 h 1281843"/>
              <a:gd name="connsiteX40" fmla="*/ 1388429 w 5245178"/>
              <a:gd name="connsiteY40" fmla="*/ 426346 h 1281843"/>
              <a:gd name="connsiteX41" fmla="*/ 1405259 w 5245178"/>
              <a:gd name="connsiteY41" fmla="*/ 426346 h 1281843"/>
              <a:gd name="connsiteX42" fmla="*/ 1405259 w 5245178"/>
              <a:gd name="connsiteY42" fmla="*/ 440371 h 1281843"/>
              <a:gd name="connsiteX43" fmla="*/ 1492211 w 5245178"/>
              <a:gd name="connsiteY43" fmla="*/ 440371 h 1281843"/>
              <a:gd name="connsiteX44" fmla="*/ 1480991 w 5245178"/>
              <a:gd name="connsiteY44" fmla="*/ 451591 h 1281843"/>
              <a:gd name="connsiteX45" fmla="*/ 1511845 w 5245178"/>
              <a:gd name="connsiteY45" fmla="*/ 451591 h 1281843"/>
              <a:gd name="connsiteX46" fmla="*/ 1511845 w 5245178"/>
              <a:gd name="connsiteY46" fmla="*/ 471225 h 1281843"/>
              <a:gd name="connsiteX47" fmla="*/ 1598798 w 5245178"/>
              <a:gd name="connsiteY47" fmla="*/ 471225 h 1281843"/>
              <a:gd name="connsiteX48" fmla="*/ 1598798 w 5245178"/>
              <a:gd name="connsiteY48" fmla="*/ 496469 h 1281843"/>
              <a:gd name="connsiteX49" fmla="*/ 1674530 w 5245178"/>
              <a:gd name="connsiteY49" fmla="*/ 496469 h 1281843"/>
              <a:gd name="connsiteX50" fmla="*/ 1674530 w 5245178"/>
              <a:gd name="connsiteY50" fmla="*/ 524518 h 1281843"/>
              <a:gd name="connsiteX51" fmla="*/ 1710994 w 5245178"/>
              <a:gd name="connsiteY51" fmla="*/ 524518 h 1281843"/>
              <a:gd name="connsiteX52" fmla="*/ 1710994 w 5245178"/>
              <a:gd name="connsiteY52" fmla="*/ 541347 h 1281843"/>
              <a:gd name="connsiteX53" fmla="*/ 1814775 w 5245178"/>
              <a:gd name="connsiteY53" fmla="*/ 541347 h 1281843"/>
              <a:gd name="connsiteX54" fmla="*/ 1806361 w 5245178"/>
              <a:gd name="connsiteY54" fmla="*/ 549761 h 1281843"/>
              <a:gd name="connsiteX55" fmla="*/ 1882093 w 5245178"/>
              <a:gd name="connsiteY55" fmla="*/ 549761 h 1281843"/>
              <a:gd name="connsiteX56" fmla="*/ 1882093 w 5245178"/>
              <a:gd name="connsiteY56" fmla="*/ 569397 h 1281843"/>
              <a:gd name="connsiteX57" fmla="*/ 1924167 w 5245178"/>
              <a:gd name="connsiteY57" fmla="*/ 569397 h 1281843"/>
              <a:gd name="connsiteX58" fmla="*/ 1924167 w 5245178"/>
              <a:gd name="connsiteY58" fmla="*/ 600251 h 1281843"/>
              <a:gd name="connsiteX59" fmla="*/ 1991485 w 5245178"/>
              <a:gd name="connsiteY59" fmla="*/ 600251 h 1281843"/>
              <a:gd name="connsiteX60" fmla="*/ 1999899 w 5245178"/>
              <a:gd name="connsiteY60" fmla="*/ 608665 h 1281843"/>
              <a:gd name="connsiteX61" fmla="*/ 2070022 w 5245178"/>
              <a:gd name="connsiteY61" fmla="*/ 608665 h 1281843"/>
              <a:gd name="connsiteX62" fmla="*/ 2070022 w 5245178"/>
              <a:gd name="connsiteY62" fmla="*/ 625495 h 1281843"/>
              <a:gd name="connsiteX63" fmla="*/ 2114901 w 5245178"/>
              <a:gd name="connsiteY63" fmla="*/ 625495 h 1281843"/>
              <a:gd name="connsiteX64" fmla="*/ 2114901 w 5245178"/>
              <a:gd name="connsiteY64" fmla="*/ 659154 h 1281843"/>
              <a:gd name="connsiteX65" fmla="*/ 2168194 w 5245178"/>
              <a:gd name="connsiteY65" fmla="*/ 659154 h 1281843"/>
              <a:gd name="connsiteX66" fmla="*/ 2173804 w 5245178"/>
              <a:gd name="connsiteY66" fmla="*/ 664764 h 1281843"/>
              <a:gd name="connsiteX67" fmla="*/ 2173804 w 5245178"/>
              <a:gd name="connsiteY67" fmla="*/ 675983 h 1281843"/>
              <a:gd name="connsiteX68" fmla="*/ 2213072 w 5245178"/>
              <a:gd name="connsiteY68" fmla="*/ 675983 h 1281843"/>
              <a:gd name="connsiteX69" fmla="*/ 2213072 w 5245178"/>
              <a:gd name="connsiteY69" fmla="*/ 690008 h 1281843"/>
              <a:gd name="connsiteX70" fmla="*/ 2322464 w 5245178"/>
              <a:gd name="connsiteY70" fmla="*/ 690008 h 1281843"/>
              <a:gd name="connsiteX71" fmla="*/ 2322464 w 5245178"/>
              <a:gd name="connsiteY71" fmla="*/ 709642 h 1281843"/>
              <a:gd name="connsiteX72" fmla="*/ 2361732 w 5245178"/>
              <a:gd name="connsiteY72" fmla="*/ 709642 h 1281843"/>
              <a:gd name="connsiteX73" fmla="*/ 2361732 w 5245178"/>
              <a:gd name="connsiteY73" fmla="*/ 720862 h 1281843"/>
              <a:gd name="connsiteX74" fmla="*/ 2426245 w 5245178"/>
              <a:gd name="connsiteY74" fmla="*/ 720862 h 1281843"/>
              <a:gd name="connsiteX75" fmla="*/ 2426245 w 5245178"/>
              <a:gd name="connsiteY75" fmla="*/ 740496 h 1281843"/>
              <a:gd name="connsiteX76" fmla="*/ 2513198 w 5245178"/>
              <a:gd name="connsiteY76" fmla="*/ 740496 h 1281843"/>
              <a:gd name="connsiteX77" fmla="*/ 2513198 w 5245178"/>
              <a:gd name="connsiteY77" fmla="*/ 776960 h 1281843"/>
              <a:gd name="connsiteX78" fmla="*/ 2566491 w 5245178"/>
              <a:gd name="connsiteY78" fmla="*/ 776960 h 1281843"/>
              <a:gd name="connsiteX79" fmla="*/ 2566491 w 5245178"/>
              <a:gd name="connsiteY79" fmla="*/ 790984 h 1281843"/>
              <a:gd name="connsiteX80" fmla="*/ 2591735 w 5245178"/>
              <a:gd name="connsiteY80" fmla="*/ 790984 h 1281843"/>
              <a:gd name="connsiteX81" fmla="*/ 2591735 w 5245178"/>
              <a:gd name="connsiteY81" fmla="*/ 802204 h 1281843"/>
              <a:gd name="connsiteX82" fmla="*/ 2692712 w 5245178"/>
              <a:gd name="connsiteY82" fmla="*/ 802204 h 1281843"/>
              <a:gd name="connsiteX83" fmla="*/ 2692712 w 5245178"/>
              <a:gd name="connsiteY83" fmla="*/ 807814 h 1281843"/>
              <a:gd name="connsiteX84" fmla="*/ 2726371 w 5245178"/>
              <a:gd name="connsiteY84" fmla="*/ 807814 h 1281843"/>
              <a:gd name="connsiteX85" fmla="*/ 2743200 w 5245178"/>
              <a:gd name="connsiteY85" fmla="*/ 824643 h 1281843"/>
              <a:gd name="connsiteX86" fmla="*/ 2841372 w 5245178"/>
              <a:gd name="connsiteY86" fmla="*/ 824643 h 1281843"/>
              <a:gd name="connsiteX87" fmla="*/ 2841372 w 5245178"/>
              <a:gd name="connsiteY87" fmla="*/ 841473 h 1281843"/>
              <a:gd name="connsiteX88" fmla="*/ 2875031 w 5245178"/>
              <a:gd name="connsiteY88" fmla="*/ 841473 h 1281843"/>
              <a:gd name="connsiteX89" fmla="*/ 2875031 w 5245178"/>
              <a:gd name="connsiteY89" fmla="*/ 866717 h 1281843"/>
              <a:gd name="connsiteX90" fmla="*/ 2914299 w 5245178"/>
              <a:gd name="connsiteY90" fmla="*/ 866717 h 1281843"/>
              <a:gd name="connsiteX91" fmla="*/ 2914299 w 5245178"/>
              <a:gd name="connsiteY91" fmla="*/ 877936 h 1281843"/>
              <a:gd name="connsiteX92" fmla="*/ 2987227 w 5245178"/>
              <a:gd name="connsiteY92" fmla="*/ 877936 h 1281843"/>
              <a:gd name="connsiteX93" fmla="*/ 2987227 w 5245178"/>
              <a:gd name="connsiteY93" fmla="*/ 883546 h 1281843"/>
              <a:gd name="connsiteX94" fmla="*/ 3113448 w 5245178"/>
              <a:gd name="connsiteY94" fmla="*/ 883546 h 1281843"/>
              <a:gd name="connsiteX95" fmla="*/ 3113448 w 5245178"/>
              <a:gd name="connsiteY95" fmla="*/ 897571 h 1281843"/>
              <a:gd name="connsiteX96" fmla="*/ 3354670 w 5245178"/>
              <a:gd name="connsiteY96" fmla="*/ 897571 h 1281843"/>
              <a:gd name="connsiteX97" fmla="*/ 3354670 w 5245178"/>
              <a:gd name="connsiteY97" fmla="*/ 917205 h 1281843"/>
              <a:gd name="connsiteX98" fmla="*/ 3478086 w 5245178"/>
              <a:gd name="connsiteY98" fmla="*/ 917205 h 1281843"/>
              <a:gd name="connsiteX99" fmla="*/ 3478086 w 5245178"/>
              <a:gd name="connsiteY99" fmla="*/ 934035 h 1281843"/>
              <a:gd name="connsiteX100" fmla="*/ 3506135 w 5245178"/>
              <a:gd name="connsiteY100" fmla="*/ 934035 h 1281843"/>
              <a:gd name="connsiteX101" fmla="*/ 3514550 w 5245178"/>
              <a:gd name="connsiteY101" fmla="*/ 942450 h 1281843"/>
              <a:gd name="connsiteX102" fmla="*/ 3576258 w 5245178"/>
              <a:gd name="connsiteY102" fmla="*/ 942450 h 1281843"/>
              <a:gd name="connsiteX103" fmla="*/ 3576258 w 5245178"/>
              <a:gd name="connsiteY103" fmla="*/ 995743 h 1281843"/>
              <a:gd name="connsiteX104" fmla="*/ 3651990 w 5245178"/>
              <a:gd name="connsiteY104" fmla="*/ 995743 h 1281843"/>
              <a:gd name="connsiteX105" fmla="*/ 3651990 w 5245178"/>
              <a:gd name="connsiteY105" fmla="*/ 1020987 h 1281843"/>
              <a:gd name="connsiteX106" fmla="*/ 3744552 w 5245178"/>
              <a:gd name="connsiteY106" fmla="*/ 1020987 h 1281843"/>
              <a:gd name="connsiteX107" fmla="*/ 3744552 w 5245178"/>
              <a:gd name="connsiteY107" fmla="*/ 1029401 h 1281843"/>
              <a:gd name="connsiteX108" fmla="*/ 3856748 w 5245178"/>
              <a:gd name="connsiteY108" fmla="*/ 1029401 h 1281843"/>
              <a:gd name="connsiteX109" fmla="*/ 3856748 w 5245178"/>
              <a:gd name="connsiteY109" fmla="*/ 1051841 h 1281843"/>
              <a:gd name="connsiteX110" fmla="*/ 3873578 w 5245178"/>
              <a:gd name="connsiteY110" fmla="*/ 1051841 h 1281843"/>
              <a:gd name="connsiteX111" fmla="*/ 3873578 w 5245178"/>
              <a:gd name="connsiteY111" fmla="*/ 1077085 h 1281843"/>
              <a:gd name="connsiteX112" fmla="*/ 3893212 w 5245178"/>
              <a:gd name="connsiteY112" fmla="*/ 1077085 h 1281843"/>
              <a:gd name="connsiteX113" fmla="*/ 3893212 w 5245178"/>
              <a:gd name="connsiteY113" fmla="*/ 1096719 h 1281843"/>
              <a:gd name="connsiteX114" fmla="*/ 3921261 w 5245178"/>
              <a:gd name="connsiteY114" fmla="*/ 1099524 h 1281843"/>
              <a:gd name="connsiteX115" fmla="*/ 4033458 w 5245178"/>
              <a:gd name="connsiteY115" fmla="*/ 1099524 h 1281843"/>
              <a:gd name="connsiteX116" fmla="*/ 4033458 w 5245178"/>
              <a:gd name="connsiteY116" fmla="*/ 1141598 h 1281843"/>
              <a:gd name="connsiteX117" fmla="*/ 4064312 w 5245178"/>
              <a:gd name="connsiteY117" fmla="*/ 1141598 h 1281843"/>
              <a:gd name="connsiteX118" fmla="*/ 4064312 w 5245178"/>
              <a:gd name="connsiteY118" fmla="*/ 1192086 h 1281843"/>
              <a:gd name="connsiteX119" fmla="*/ 4442974 w 5245178"/>
              <a:gd name="connsiteY119" fmla="*/ 1192086 h 1281843"/>
              <a:gd name="connsiteX120" fmla="*/ 4442974 w 5245178"/>
              <a:gd name="connsiteY120" fmla="*/ 1239770 h 1281843"/>
              <a:gd name="connsiteX121" fmla="*/ 4541146 w 5245178"/>
              <a:gd name="connsiteY121" fmla="*/ 1239770 h 1281843"/>
              <a:gd name="connsiteX122" fmla="*/ 4541146 w 5245178"/>
              <a:gd name="connsiteY122" fmla="*/ 1281843 h 1281843"/>
              <a:gd name="connsiteX123" fmla="*/ 5245178 w 5245178"/>
              <a:gd name="connsiteY123" fmla="*/ 1281843 h 1281843"/>
              <a:gd name="connsiteX0" fmla="*/ 0 w 5245178"/>
              <a:gd name="connsiteY0" fmla="*/ 0 h 1281843"/>
              <a:gd name="connsiteX1" fmla="*/ 53293 w 5245178"/>
              <a:gd name="connsiteY1" fmla="*/ 0 h 1281843"/>
              <a:gd name="connsiteX2" fmla="*/ 53293 w 5245178"/>
              <a:gd name="connsiteY2" fmla="*/ 22439 h 1281843"/>
              <a:gd name="connsiteX3" fmla="*/ 185124 w 5245178"/>
              <a:gd name="connsiteY3" fmla="*/ 22439 h 1281843"/>
              <a:gd name="connsiteX4" fmla="*/ 185124 w 5245178"/>
              <a:gd name="connsiteY4" fmla="*/ 39269 h 1281843"/>
              <a:gd name="connsiteX5" fmla="*/ 302930 w 5245178"/>
              <a:gd name="connsiteY5" fmla="*/ 39269 h 1281843"/>
              <a:gd name="connsiteX6" fmla="*/ 302930 w 5245178"/>
              <a:gd name="connsiteY6" fmla="*/ 64513 h 1281843"/>
              <a:gd name="connsiteX7" fmla="*/ 347809 w 5245178"/>
              <a:gd name="connsiteY7" fmla="*/ 64513 h 1281843"/>
              <a:gd name="connsiteX8" fmla="*/ 347809 w 5245178"/>
              <a:gd name="connsiteY8" fmla="*/ 89757 h 1281843"/>
              <a:gd name="connsiteX9" fmla="*/ 389882 w 5245178"/>
              <a:gd name="connsiteY9" fmla="*/ 89757 h 1281843"/>
              <a:gd name="connsiteX10" fmla="*/ 389882 w 5245178"/>
              <a:gd name="connsiteY10" fmla="*/ 112197 h 1281843"/>
              <a:gd name="connsiteX11" fmla="*/ 535737 w 5245178"/>
              <a:gd name="connsiteY11" fmla="*/ 112197 h 1281843"/>
              <a:gd name="connsiteX12" fmla="*/ 535737 w 5245178"/>
              <a:gd name="connsiteY12" fmla="*/ 140246 h 1281843"/>
              <a:gd name="connsiteX13" fmla="*/ 600250 w 5245178"/>
              <a:gd name="connsiteY13" fmla="*/ 140246 h 1281843"/>
              <a:gd name="connsiteX14" fmla="*/ 600250 w 5245178"/>
              <a:gd name="connsiteY14" fmla="*/ 154270 h 1281843"/>
              <a:gd name="connsiteX15" fmla="*/ 656348 w 5245178"/>
              <a:gd name="connsiteY15" fmla="*/ 154270 h 1281843"/>
              <a:gd name="connsiteX16" fmla="*/ 656348 w 5245178"/>
              <a:gd name="connsiteY16" fmla="*/ 168295 h 1281843"/>
              <a:gd name="connsiteX17" fmla="*/ 687202 w 5245178"/>
              <a:gd name="connsiteY17" fmla="*/ 168295 h 1281843"/>
              <a:gd name="connsiteX18" fmla="*/ 687202 w 5245178"/>
              <a:gd name="connsiteY18" fmla="*/ 185124 h 1281843"/>
              <a:gd name="connsiteX19" fmla="*/ 729276 w 5245178"/>
              <a:gd name="connsiteY19" fmla="*/ 185124 h 1281843"/>
              <a:gd name="connsiteX20" fmla="*/ 729276 w 5245178"/>
              <a:gd name="connsiteY20" fmla="*/ 207563 h 1281843"/>
              <a:gd name="connsiteX21" fmla="*/ 776959 w 5245178"/>
              <a:gd name="connsiteY21" fmla="*/ 207563 h 1281843"/>
              <a:gd name="connsiteX22" fmla="*/ 776959 w 5245178"/>
              <a:gd name="connsiteY22" fmla="*/ 227197 h 1281843"/>
              <a:gd name="connsiteX23" fmla="*/ 824643 w 5245178"/>
              <a:gd name="connsiteY23" fmla="*/ 235612 h 1281843"/>
              <a:gd name="connsiteX24" fmla="*/ 827448 w 5245178"/>
              <a:gd name="connsiteY24" fmla="*/ 258052 h 1281843"/>
              <a:gd name="connsiteX25" fmla="*/ 861107 w 5245178"/>
              <a:gd name="connsiteY25" fmla="*/ 258052 h 1281843"/>
              <a:gd name="connsiteX26" fmla="*/ 861107 w 5245178"/>
              <a:gd name="connsiteY26" fmla="*/ 274881 h 1281843"/>
              <a:gd name="connsiteX27" fmla="*/ 992937 w 5245178"/>
              <a:gd name="connsiteY27" fmla="*/ 274881 h 1281843"/>
              <a:gd name="connsiteX28" fmla="*/ 992937 w 5245178"/>
              <a:gd name="connsiteY28" fmla="*/ 300125 h 1281843"/>
              <a:gd name="connsiteX29" fmla="*/ 1057450 w 5245178"/>
              <a:gd name="connsiteY29" fmla="*/ 300125 h 1281843"/>
              <a:gd name="connsiteX30" fmla="*/ 1057450 w 5245178"/>
              <a:gd name="connsiteY30" fmla="*/ 316955 h 1281843"/>
              <a:gd name="connsiteX31" fmla="*/ 1102329 w 5245178"/>
              <a:gd name="connsiteY31" fmla="*/ 316955 h 1281843"/>
              <a:gd name="connsiteX32" fmla="*/ 1102329 w 5245178"/>
              <a:gd name="connsiteY32" fmla="*/ 345004 h 1281843"/>
              <a:gd name="connsiteX33" fmla="*/ 1186476 w 5245178"/>
              <a:gd name="connsiteY33" fmla="*/ 345004 h 1281843"/>
              <a:gd name="connsiteX34" fmla="*/ 1186476 w 5245178"/>
              <a:gd name="connsiteY34" fmla="*/ 364638 h 1281843"/>
              <a:gd name="connsiteX35" fmla="*/ 1259404 w 5245178"/>
              <a:gd name="connsiteY35" fmla="*/ 364638 h 1281843"/>
              <a:gd name="connsiteX36" fmla="*/ 1259404 w 5245178"/>
              <a:gd name="connsiteY36" fmla="*/ 384273 h 1281843"/>
              <a:gd name="connsiteX37" fmla="*/ 1323917 w 5245178"/>
              <a:gd name="connsiteY37" fmla="*/ 384273 h 1281843"/>
              <a:gd name="connsiteX38" fmla="*/ 1323917 w 5245178"/>
              <a:gd name="connsiteY38" fmla="*/ 406712 h 1281843"/>
              <a:gd name="connsiteX39" fmla="*/ 1388429 w 5245178"/>
              <a:gd name="connsiteY39" fmla="*/ 406712 h 1281843"/>
              <a:gd name="connsiteX40" fmla="*/ 1388429 w 5245178"/>
              <a:gd name="connsiteY40" fmla="*/ 426346 h 1281843"/>
              <a:gd name="connsiteX41" fmla="*/ 1405259 w 5245178"/>
              <a:gd name="connsiteY41" fmla="*/ 426346 h 1281843"/>
              <a:gd name="connsiteX42" fmla="*/ 1405259 w 5245178"/>
              <a:gd name="connsiteY42" fmla="*/ 440371 h 1281843"/>
              <a:gd name="connsiteX43" fmla="*/ 1492211 w 5245178"/>
              <a:gd name="connsiteY43" fmla="*/ 440371 h 1281843"/>
              <a:gd name="connsiteX44" fmla="*/ 1480991 w 5245178"/>
              <a:gd name="connsiteY44" fmla="*/ 451591 h 1281843"/>
              <a:gd name="connsiteX45" fmla="*/ 1511845 w 5245178"/>
              <a:gd name="connsiteY45" fmla="*/ 451591 h 1281843"/>
              <a:gd name="connsiteX46" fmla="*/ 1511845 w 5245178"/>
              <a:gd name="connsiteY46" fmla="*/ 471225 h 1281843"/>
              <a:gd name="connsiteX47" fmla="*/ 1598798 w 5245178"/>
              <a:gd name="connsiteY47" fmla="*/ 471225 h 1281843"/>
              <a:gd name="connsiteX48" fmla="*/ 1598798 w 5245178"/>
              <a:gd name="connsiteY48" fmla="*/ 496469 h 1281843"/>
              <a:gd name="connsiteX49" fmla="*/ 1674530 w 5245178"/>
              <a:gd name="connsiteY49" fmla="*/ 496469 h 1281843"/>
              <a:gd name="connsiteX50" fmla="*/ 1674530 w 5245178"/>
              <a:gd name="connsiteY50" fmla="*/ 524518 h 1281843"/>
              <a:gd name="connsiteX51" fmla="*/ 1710994 w 5245178"/>
              <a:gd name="connsiteY51" fmla="*/ 524518 h 1281843"/>
              <a:gd name="connsiteX52" fmla="*/ 1710994 w 5245178"/>
              <a:gd name="connsiteY52" fmla="*/ 541347 h 1281843"/>
              <a:gd name="connsiteX53" fmla="*/ 1814775 w 5245178"/>
              <a:gd name="connsiteY53" fmla="*/ 541347 h 1281843"/>
              <a:gd name="connsiteX54" fmla="*/ 1806361 w 5245178"/>
              <a:gd name="connsiteY54" fmla="*/ 549761 h 1281843"/>
              <a:gd name="connsiteX55" fmla="*/ 1882093 w 5245178"/>
              <a:gd name="connsiteY55" fmla="*/ 549761 h 1281843"/>
              <a:gd name="connsiteX56" fmla="*/ 1882093 w 5245178"/>
              <a:gd name="connsiteY56" fmla="*/ 569397 h 1281843"/>
              <a:gd name="connsiteX57" fmla="*/ 1924167 w 5245178"/>
              <a:gd name="connsiteY57" fmla="*/ 569397 h 1281843"/>
              <a:gd name="connsiteX58" fmla="*/ 1924167 w 5245178"/>
              <a:gd name="connsiteY58" fmla="*/ 600251 h 1281843"/>
              <a:gd name="connsiteX59" fmla="*/ 1991485 w 5245178"/>
              <a:gd name="connsiteY59" fmla="*/ 600251 h 1281843"/>
              <a:gd name="connsiteX60" fmla="*/ 1999899 w 5245178"/>
              <a:gd name="connsiteY60" fmla="*/ 608665 h 1281843"/>
              <a:gd name="connsiteX61" fmla="*/ 2070022 w 5245178"/>
              <a:gd name="connsiteY61" fmla="*/ 608665 h 1281843"/>
              <a:gd name="connsiteX62" fmla="*/ 2070022 w 5245178"/>
              <a:gd name="connsiteY62" fmla="*/ 625495 h 1281843"/>
              <a:gd name="connsiteX63" fmla="*/ 2114901 w 5245178"/>
              <a:gd name="connsiteY63" fmla="*/ 625495 h 1281843"/>
              <a:gd name="connsiteX64" fmla="*/ 2114901 w 5245178"/>
              <a:gd name="connsiteY64" fmla="*/ 659154 h 1281843"/>
              <a:gd name="connsiteX65" fmla="*/ 2168194 w 5245178"/>
              <a:gd name="connsiteY65" fmla="*/ 659154 h 1281843"/>
              <a:gd name="connsiteX66" fmla="*/ 2173804 w 5245178"/>
              <a:gd name="connsiteY66" fmla="*/ 664764 h 1281843"/>
              <a:gd name="connsiteX67" fmla="*/ 2173804 w 5245178"/>
              <a:gd name="connsiteY67" fmla="*/ 675983 h 1281843"/>
              <a:gd name="connsiteX68" fmla="*/ 2213072 w 5245178"/>
              <a:gd name="connsiteY68" fmla="*/ 675983 h 1281843"/>
              <a:gd name="connsiteX69" fmla="*/ 2213072 w 5245178"/>
              <a:gd name="connsiteY69" fmla="*/ 690008 h 1281843"/>
              <a:gd name="connsiteX70" fmla="*/ 2322464 w 5245178"/>
              <a:gd name="connsiteY70" fmla="*/ 690008 h 1281843"/>
              <a:gd name="connsiteX71" fmla="*/ 2322464 w 5245178"/>
              <a:gd name="connsiteY71" fmla="*/ 709642 h 1281843"/>
              <a:gd name="connsiteX72" fmla="*/ 2361732 w 5245178"/>
              <a:gd name="connsiteY72" fmla="*/ 709642 h 1281843"/>
              <a:gd name="connsiteX73" fmla="*/ 2361732 w 5245178"/>
              <a:gd name="connsiteY73" fmla="*/ 720862 h 1281843"/>
              <a:gd name="connsiteX74" fmla="*/ 2426245 w 5245178"/>
              <a:gd name="connsiteY74" fmla="*/ 720862 h 1281843"/>
              <a:gd name="connsiteX75" fmla="*/ 2426245 w 5245178"/>
              <a:gd name="connsiteY75" fmla="*/ 740496 h 1281843"/>
              <a:gd name="connsiteX76" fmla="*/ 2513198 w 5245178"/>
              <a:gd name="connsiteY76" fmla="*/ 740496 h 1281843"/>
              <a:gd name="connsiteX77" fmla="*/ 2513198 w 5245178"/>
              <a:gd name="connsiteY77" fmla="*/ 776960 h 1281843"/>
              <a:gd name="connsiteX78" fmla="*/ 2566491 w 5245178"/>
              <a:gd name="connsiteY78" fmla="*/ 776960 h 1281843"/>
              <a:gd name="connsiteX79" fmla="*/ 2566491 w 5245178"/>
              <a:gd name="connsiteY79" fmla="*/ 790984 h 1281843"/>
              <a:gd name="connsiteX80" fmla="*/ 2591735 w 5245178"/>
              <a:gd name="connsiteY80" fmla="*/ 790984 h 1281843"/>
              <a:gd name="connsiteX81" fmla="*/ 2591735 w 5245178"/>
              <a:gd name="connsiteY81" fmla="*/ 802204 h 1281843"/>
              <a:gd name="connsiteX82" fmla="*/ 2692712 w 5245178"/>
              <a:gd name="connsiteY82" fmla="*/ 802204 h 1281843"/>
              <a:gd name="connsiteX83" fmla="*/ 2692712 w 5245178"/>
              <a:gd name="connsiteY83" fmla="*/ 807814 h 1281843"/>
              <a:gd name="connsiteX84" fmla="*/ 2726371 w 5245178"/>
              <a:gd name="connsiteY84" fmla="*/ 807814 h 1281843"/>
              <a:gd name="connsiteX85" fmla="*/ 2743200 w 5245178"/>
              <a:gd name="connsiteY85" fmla="*/ 824643 h 1281843"/>
              <a:gd name="connsiteX86" fmla="*/ 2841372 w 5245178"/>
              <a:gd name="connsiteY86" fmla="*/ 824643 h 1281843"/>
              <a:gd name="connsiteX87" fmla="*/ 2841372 w 5245178"/>
              <a:gd name="connsiteY87" fmla="*/ 841473 h 1281843"/>
              <a:gd name="connsiteX88" fmla="*/ 2875031 w 5245178"/>
              <a:gd name="connsiteY88" fmla="*/ 841473 h 1281843"/>
              <a:gd name="connsiteX89" fmla="*/ 2875031 w 5245178"/>
              <a:gd name="connsiteY89" fmla="*/ 866717 h 1281843"/>
              <a:gd name="connsiteX90" fmla="*/ 2914299 w 5245178"/>
              <a:gd name="connsiteY90" fmla="*/ 866717 h 1281843"/>
              <a:gd name="connsiteX91" fmla="*/ 2914299 w 5245178"/>
              <a:gd name="connsiteY91" fmla="*/ 877936 h 1281843"/>
              <a:gd name="connsiteX92" fmla="*/ 2987227 w 5245178"/>
              <a:gd name="connsiteY92" fmla="*/ 877936 h 1281843"/>
              <a:gd name="connsiteX93" fmla="*/ 2987227 w 5245178"/>
              <a:gd name="connsiteY93" fmla="*/ 883546 h 1281843"/>
              <a:gd name="connsiteX94" fmla="*/ 3113448 w 5245178"/>
              <a:gd name="connsiteY94" fmla="*/ 883546 h 1281843"/>
              <a:gd name="connsiteX95" fmla="*/ 3113448 w 5245178"/>
              <a:gd name="connsiteY95" fmla="*/ 897571 h 1281843"/>
              <a:gd name="connsiteX96" fmla="*/ 3354670 w 5245178"/>
              <a:gd name="connsiteY96" fmla="*/ 897571 h 1281843"/>
              <a:gd name="connsiteX97" fmla="*/ 3354670 w 5245178"/>
              <a:gd name="connsiteY97" fmla="*/ 917205 h 1281843"/>
              <a:gd name="connsiteX98" fmla="*/ 3478086 w 5245178"/>
              <a:gd name="connsiteY98" fmla="*/ 917205 h 1281843"/>
              <a:gd name="connsiteX99" fmla="*/ 3478086 w 5245178"/>
              <a:gd name="connsiteY99" fmla="*/ 934035 h 1281843"/>
              <a:gd name="connsiteX100" fmla="*/ 3506135 w 5245178"/>
              <a:gd name="connsiteY100" fmla="*/ 934035 h 1281843"/>
              <a:gd name="connsiteX101" fmla="*/ 3514550 w 5245178"/>
              <a:gd name="connsiteY101" fmla="*/ 942450 h 1281843"/>
              <a:gd name="connsiteX102" fmla="*/ 3576258 w 5245178"/>
              <a:gd name="connsiteY102" fmla="*/ 942450 h 1281843"/>
              <a:gd name="connsiteX103" fmla="*/ 3576258 w 5245178"/>
              <a:gd name="connsiteY103" fmla="*/ 995743 h 1281843"/>
              <a:gd name="connsiteX104" fmla="*/ 3651990 w 5245178"/>
              <a:gd name="connsiteY104" fmla="*/ 995743 h 1281843"/>
              <a:gd name="connsiteX105" fmla="*/ 3651990 w 5245178"/>
              <a:gd name="connsiteY105" fmla="*/ 1020987 h 1281843"/>
              <a:gd name="connsiteX106" fmla="*/ 3744552 w 5245178"/>
              <a:gd name="connsiteY106" fmla="*/ 1020987 h 1281843"/>
              <a:gd name="connsiteX107" fmla="*/ 3744552 w 5245178"/>
              <a:gd name="connsiteY107" fmla="*/ 1029401 h 1281843"/>
              <a:gd name="connsiteX108" fmla="*/ 3856748 w 5245178"/>
              <a:gd name="connsiteY108" fmla="*/ 1029401 h 1281843"/>
              <a:gd name="connsiteX109" fmla="*/ 3856748 w 5245178"/>
              <a:gd name="connsiteY109" fmla="*/ 1051841 h 1281843"/>
              <a:gd name="connsiteX110" fmla="*/ 3873578 w 5245178"/>
              <a:gd name="connsiteY110" fmla="*/ 1051841 h 1281843"/>
              <a:gd name="connsiteX111" fmla="*/ 3873578 w 5245178"/>
              <a:gd name="connsiteY111" fmla="*/ 1077085 h 1281843"/>
              <a:gd name="connsiteX112" fmla="*/ 3893212 w 5245178"/>
              <a:gd name="connsiteY112" fmla="*/ 1077085 h 1281843"/>
              <a:gd name="connsiteX113" fmla="*/ 3893212 w 5245178"/>
              <a:gd name="connsiteY113" fmla="*/ 1096719 h 1281843"/>
              <a:gd name="connsiteX114" fmla="*/ 3921261 w 5245178"/>
              <a:gd name="connsiteY114" fmla="*/ 1099524 h 1281843"/>
              <a:gd name="connsiteX115" fmla="*/ 4033458 w 5245178"/>
              <a:gd name="connsiteY115" fmla="*/ 1099524 h 1281843"/>
              <a:gd name="connsiteX116" fmla="*/ 4033458 w 5245178"/>
              <a:gd name="connsiteY116" fmla="*/ 1141598 h 1281843"/>
              <a:gd name="connsiteX117" fmla="*/ 4064312 w 5245178"/>
              <a:gd name="connsiteY117" fmla="*/ 1141598 h 1281843"/>
              <a:gd name="connsiteX118" fmla="*/ 4064312 w 5245178"/>
              <a:gd name="connsiteY118" fmla="*/ 1192086 h 1281843"/>
              <a:gd name="connsiteX119" fmla="*/ 4442974 w 5245178"/>
              <a:gd name="connsiteY119" fmla="*/ 1192086 h 1281843"/>
              <a:gd name="connsiteX120" fmla="*/ 4442974 w 5245178"/>
              <a:gd name="connsiteY120" fmla="*/ 1239770 h 1281843"/>
              <a:gd name="connsiteX121" fmla="*/ 4541146 w 5245178"/>
              <a:gd name="connsiteY121" fmla="*/ 1239770 h 1281843"/>
              <a:gd name="connsiteX122" fmla="*/ 4541146 w 5245178"/>
              <a:gd name="connsiteY122" fmla="*/ 1281843 h 1281843"/>
              <a:gd name="connsiteX123" fmla="*/ 5245178 w 5245178"/>
              <a:gd name="connsiteY123" fmla="*/ 1281843 h 1281843"/>
              <a:gd name="connsiteX0" fmla="*/ 0 w 5245178"/>
              <a:gd name="connsiteY0" fmla="*/ 0 h 1281843"/>
              <a:gd name="connsiteX1" fmla="*/ 53293 w 5245178"/>
              <a:gd name="connsiteY1" fmla="*/ 0 h 1281843"/>
              <a:gd name="connsiteX2" fmla="*/ 53293 w 5245178"/>
              <a:gd name="connsiteY2" fmla="*/ 22439 h 1281843"/>
              <a:gd name="connsiteX3" fmla="*/ 185124 w 5245178"/>
              <a:gd name="connsiteY3" fmla="*/ 22439 h 1281843"/>
              <a:gd name="connsiteX4" fmla="*/ 185124 w 5245178"/>
              <a:gd name="connsiteY4" fmla="*/ 39269 h 1281843"/>
              <a:gd name="connsiteX5" fmla="*/ 302930 w 5245178"/>
              <a:gd name="connsiteY5" fmla="*/ 39269 h 1281843"/>
              <a:gd name="connsiteX6" fmla="*/ 302930 w 5245178"/>
              <a:gd name="connsiteY6" fmla="*/ 64513 h 1281843"/>
              <a:gd name="connsiteX7" fmla="*/ 347809 w 5245178"/>
              <a:gd name="connsiteY7" fmla="*/ 64513 h 1281843"/>
              <a:gd name="connsiteX8" fmla="*/ 347809 w 5245178"/>
              <a:gd name="connsiteY8" fmla="*/ 89757 h 1281843"/>
              <a:gd name="connsiteX9" fmla="*/ 389882 w 5245178"/>
              <a:gd name="connsiteY9" fmla="*/ 89757 h 1281843"/>
              <a:gd name="connsiteX10" fmla="*/ 389882 w 5245178"/>
              <a:gd name="connsiteY10" fmla="*/ 112197 h 1281843"/>
              <a:gd name="connsiteX11" fmla="*/ 535737 w 5245178"/>
              <a:gd name="connsiteY11" fmla="*/ 112197 h 1281843"/>
              <a:gd name="connsiteX12" fmla="*/ 535737 w 5245178"/>
              <a:gd name="connsiteY12" fmla="*/ 140246 h 1281843"/>
              <a:gd name="connsiteX13" fmla="*/ 600250 w 5245178"/>
              <a:gd name="connsiteY13" fmla="*/ 140246 h 1281843"/>
              <a:gd name="connsiteX14" fmla="*/ 600250 w 5245178"/>
              <a:gd name="connsiteY14" fmla="*/ 154270 h 1281843"/>
              <a:gd name="connsiteX15" fmla="*/ 656348 w 5245178"/>
              <a:gd name="connsiteY15" fmla="*/ 154270 h 1281843"/>
              <a:gd name="connsiteX16" fmla="*/ 656348 w 5245178"/>
              <a:gd name="connsiteY16" fmla="*/ 168295 h 1281843"/>
              <a:gd name="connsiteX17" fmla="*/ 687202 w 5245178"/>
              <a:gd name="connsiteY17" fmla="*/ 168295 h 1281843"/>
              <a:gd name="connsiteX18" fmla="*/ 687202 w 5245178"/>
              <a:gd name="connsiteY18" fmla="*/ 185124 h 1281843"/>
              <a:gd name="connsiteX19" fmla="*/ 729276 w 5245178"/>
              <a:gd name="connsiteY19" fmla="*/ 185124 h 1281843"/>
              <a:gd name="connsiteX20" fmla="*/ 729276 w 5245178"/>
              <a:gd name="connsiteY20" fmla="*/ 207563 h 1281843"/>
              <a:gd name="connsiteX21" fmla="*/ 776959 w 5245178"/>
              <a:gd name="connsiteY21" fmla="*/ 207563 h 1281843"/>
              <a:gd name="connsiteX22" fmla="*/ 776959 w 5245178"/>
              <a:gd name="connsiteY22" fmla="*/ 227197 h 1281843"/>
              <a:gd name="connsiteX23" fmla="*/ 824643 w 5245178"/>
              <a:gd name="connsiteY23" fmla="*/ 235612 h 1281843"/>
              <a:gd name="connsiteX24" fmla="*/ 827448 w 5245178"/>
              <a:gd name="connsiteY24" fmla="*/ 258052 h 1281843"/>
              <a:gd name="connsiteX25" fmla="*/ 861107 w 5245178"/>
              <a:gd name="connsiteY25" fmla="*/ 258052 h 1281843"/>
              <a:gd name="connsiteX26" fmla="*/ 861107 w 5245178"/>
              <a:gd name="connsiteY26" fmla="*/ 274881 h 1281843"/>
              <a:gd name="connsiteX27" fmla="*/ 992937 w 5245178"/>
              <a:gd name="connsiteY27" fmla="*/ 274881 h 1281843"/>
              <a:gd name="connsiteX28" fmla="*/ 992937 w 5245178"/>
              <a:gd name="connsiteY28" fmla="*/ 300125 h 1281843"/>
              <a:gd name="connsiteX29" fmla="*/ 1057450 w 5245178"/>
              <a:gd name="connsiteY29" fmla="*/ 300125 h 1281843"/>
              <a:gd name="connsiteX30" fmla="*/ 1057450 w 5245178"/>
              <a:gd name="connsiteY30" fmla="*/ 316955 h 1281843"/>
              <a:gd name="connsiteX31" fmla="*/ 1102329 w 5245178"/>
              <a:gd name="connsiteY31" fmla="*/ 316955 h 1281843"/>
              <a:gd name="connsiteX32" fmla="*/ 1102329 w 5245178"/>
              <a:gd name="connsiteY32" fmla="*/ 345004 h 1281843"/>
              <a:gd name="connsiteX33" fmla="*/ 1186476 w 5245178"/>
              <a:gd name="connsiteY33" fmla="*/ 345004 h 1281843"/>
              <a:gd name="connsiteX34" fmla="*/ 1186476 w 5245178"/>
              <a:gd name="connsiteY34" fmla="*/ 364638 h 1281843"/>
              <a:gd name="connsiteX35" fmla="*/ 1259404 w 5245178"/>
              <a:gd name="connsiteY35" fmla="*/ 364638 h 1281843"/>
              <a:gd name="connsiteX36" fmla="*/ 1259404 w 5245178"/>
              <a:gd name="connsiteY36" fmla="*/ 384273 h 1281843"/>
              <a:gd name="connsiteX37" fmla="*/ 1323917 w 5245178"/>
              <a:gd name="connsiteY37" fmla="*/ 384273 h 1281843"/>
              <a:gd name="connsiteX38" fmla="*/ 1323917 w 5245178"/>
              <a:gd name="connsiteY38" fmla="*/ 406712 h 1281843"/>
              <a:gd name="connsiteX39" fmla="*/ 1388429 w 5245178"/>
              <a:gd name="connsiteY39" fmla="*/ 406712 h 1281843"/>
              <a:gd name="connsiteX40" fmla="*/ 1388429 w 5245178"/>
              <a:gd name="connsiteY40" fmla="*/ 426346 h 1281843"/>
              <a:gd name="connsiteX41" fmla="*/ 1405259 w 5245178"/>
              <a:gd name="connsiteY41" fmla="*/ 426346 h 1281843"/>
              <a:gd name="connsiteX42" fmla="*/ 1405259 w 5245178"/>
              <a:gd name="connsiteY42" fmla="*/ 440371 h 1281843"/>
              <a:gd name="connsiteX43" fmla="*/ 1475381 w 5245178"/>
              <a:gd name="connsiteY43" fmla="*/ 440371 h 1281843"/>
              <a:gd name="connsiteX44" fmla="*/ 1480991 w 5245178"/>
              <a:gd name="connsiteY44" fmla="*/ 451591 h 1281843"/>
              <a:gd name="connsiteX45" fmla="*/ 1511845 w 5245178"/>
              <a:gd name="connsiteY45" fmla="*/ 451591 h 1281843"/>
              <a:gd name="connsiteX46" fmla="*/ 1511845 w 5245178"/>
              <a:gd name="connsiteY46" fmla="*/ 471225 h 1281843"/>
              <a:gd name="connsiteX47" fmla="*/ 1598798 w 5245178"/>
              <a:gd name="connsiteY47" fmla="*/ 471225 h 1281843"/>
              <a:gd name="connsiteX48" fmla="*/ 1598798 w 5245178"/>
              <a:gd name="connsiteY48" fmla="*/ 496469 h 1281843"/>
              <a:gd name="connsiteX49" fmla="*/ 1674530 w 5245178"/>
              <a:gd name="connsiteY49" fmla="*/ 496469 h 1281843"/>
              <a:gd name="connsiteX50" fmla="*/ 1674530 w 5245178"/>
              <a:gd name="connsiteY50" fmla="*/ 524518 h 1281843"/>
              <a:gd name="connsiteX51" fmla="*/ 1710994 w 5245178"/>
              <a:gd name="connsiteY51" fmla="*/ 524518 h 1281843"/>
              <a:gd name="connsiteX52" fmla="*/ 1710994 w 5245178"/>
              <a:gd name="connsiteY52" fmla="*/ 541347 h 1281843"/>
              <a:gd name="connsiteX53" fmla="*/ 1814775 w 5245178"/>
              <a:gd name="connsiteY53" fmla="*/ 541347 h 1281843"/>
              <a:gd name="connsiteX54" fmla="*/ 1806361 w 5245178"/>
              <a:gd name="connsiteY54" fmla="*/ 549761 h 1281843"/>
              <a:gd name="connsiteX55" fmla="*/ 1882093 w 5245178"/>
              <a:gd name="connsiteY55" fmla="*/ 549761 h 1281843"/>
              <a:gd name="connsiteX56" fmla="*/ 1882093 w 5245178"/>
              <a:gd name="connsiteY56" fmla="*/ 569397 h 1281843"/>
              <a:gd name="connsiteX57" fmla="*/ 1924167 w 5245178"/>
              <a:gd name="connsiteY57" fmla="*/ 569397 h 1281843"/>
              <a:gd name="connsiteX58" fmla="*/ 1924167 w 5245178"/>
              <a:gd name="connsiteY58" fmla="*/ 600251 h 1281843"/>
              <a:gd name="connsiteX59" fmla="*/ 1991485 w 5245178"/>
              <a:gd name="connsiteY59" fmla="*/ 600251 h 1281843"/>
              <a:gd name="connsiteX60" fmla="*/ 1999899 w 5245178"/>
              <a:gd name="connsiteY60" fmla="*/ 608665 h 1281843"/>
              <a:gd name="connsiteX61" fmla="*/ 2070022 w 5245178"/>
              <a:gd name="connsiteY61" fmla="*/ 608665 h 1281843"/>
              <a:gd name="connsiteX62" fmla="*/ 2070022 w 5245178"/>
              <a:gd name="connsiteY62" fmla="*/ 625495 h 1281843"/>
              <a:gd name="connsiteX63" fmla="*/ 2114901 w 5245178"/>
              <a:gd name="connsiteY63" fmla="*/ 625495 h 1281843"/>
              <a:gd name="connsiteX64" fmla="*/ 2114901 w 5245178"/>
              <a:gd name="connsiteY64" fmla="*/ 659154 h 1281843"/>
              <a:gd name="connsiteX65" fmla="*/ 2168194 w 5245178"/>
              <a:gd name="connsiteY65" fmla="*/ 659154 h 1281843"/>
              <a:gd name="connsiteX66" fmla="*/ 2173804 w 5245178"/>
              <a:gd name="connsiteY66" fmla="*/ 664764 h 1281843"/>
              <a:gd name="connsiteX67" fmla="*/ 2173804 w 5245178"/>
              <a:gd name="connsiteY67" fmla="*/ 675983 h 1281843"/>
              <a:gd name="connsiteX68" fmla="*/ 2213072 w 5245178"/>
              <a:gd name="connsiteY68" fmla="*/ 675983 h 1281843"/>
              <a:gd name="connsiteX69" fmla="*/ 2213072 w 5245178"/>
              <a:gd name="connsiteY69" fmla="*/ 690008 h 1281843"/>
              <a:gd name="connsiteX70" fmla="*/ 2322464 w 5245178"/>
              <a:gd name="connsiteY70" fmla="*/ 690008 h 1281843"/>
              <a:gd name="connsiteX71" fmla="*/ 2322464 w 5245178"/>
              <a:gd name="connsiteY71" fmla="*/ 709642 h 1281843"/>
              <a:gd name="connsiteX72" fmla="*/ 2361732 w 5245178"/>
              <a:gd name="connsiteY72" fmla="*/ 709642 h 1281843"/>
              <a:gd name="connsiteX73" fmla="*/ 2361732 w 5245178"/>
              <a:gd name="connsiteY73" fmla="*/ 720862 h 1281843"/>
              <a:gd name="connsiteX74" fmla="*/ 2426245 w 5245178"/>
              <a:gd name="connsiteY74" fmla="*/ 720862 h 1281843"/>
              <a:gd name="connsiteX75" fmla="*/ 2426245 w 5245178"/>
              <a:gd name="connsiteY75" fmla="*/ 740496 h 1281843"/>
              <a:gd name="connsiteX76" fmla="*/ 2513198 w 5245178"/>
              <a:gd name="connsiteY76" fmla="*/ 740496 h 1281843"/>
              <a:gd name="connsiteX77" fmla="*/ 2513198 w 5245178"/>
              <a:gd name="connsiteY77" fmla="*/ 776960 h 1281843"/>
              <a:gd name="connsiteX78" fmla="*/ 2566491 w 5245178"/>
              <a:gd name="connsiteY78" fmla="*/ 776960 h 1281843"/>
              <a:gd name="connsiteX79" fmla="*/ 2566491 w 5245178"/>
              <a:gd name="connsiteY79" fmla="*/ 790984 h 1281843"/>
              <a:gd name="connsiteX80" fmla="*/ 2591735 w 5245178"/>
              <a:gd name="connsiteY80" fmla="*/ 790984 h 1281843"/>
              <a:gd name="connsiteX81" fmla="*/ 2591735 w 5245178"/>
              <a:gd name="connsiteY81" fmla="*/ 802204 h 1281843"/>
              <a:gd name="connsiteX82" fmla="*/ 2692712 w 5245178"/>
              <a:gd name="connsiteY82" fmla="*/ 802204 h 1281843"/>
              <a:gd name="connsiteX83" fmla="*/ 2692712 w 5245178"/>
              <a:gd name="connsiteY83" fmla="*/ 807814 h 1281843"/>
              <a:gd name="connsiteX84" fmla="*/ 2726371 w 5245178"/>
              <a:gd name="connsiteY84" fmla="*/ 807814 h 1281843"/>
              <a:gd name="connsiteX85" fmla="*/ 2743200 w 5245178"/>
              <a:gd name="connsiteY85" fmla="*/ 824643 h 1281843"/>
              <a:gd name="connsiteX86" fmla="*/ 2841372 w 5245178"/>
              <a:gd name="connsiteY86" fmla="*/ 824643 h 1281843"/>
              <a:gd name="connsiteX87" fmla="*/ 2841372 w 5245178"/>
              <a:gd name="connsiteY87" fmla="*/ 841473 h 1281843"/>
              <a:gd name="connsiteX88" fmla="*/ 2875031 w 5245178"/>
              <a:gd name="connsiteY88" fmla="*/ 841473 h 1281843"/>
              <a:gd name="connsiteX89" fmla="*/ 2875031 w 5245178"/>
              <a:gd name="connsiteY89" fmla="*/ 866717 h 1281843"/>
              <a:gd name="connsiteX90" fmla="*/ 2914299 w 5245178"/>
              <a:gd name="connsiteY90" fmla="*/ 866717 h 1281843"/>
              <a:gd name="connsiteX91" fmla="*/ 2914299 w 5245178"/>
              <a:gd name="connsiteY91" fmla="*/ 877936 h 1281843"/>
              <a:gd name="connsiteX92" fmla="*/ 2987227 w 5245178"/>
              <a:gd name="connsiteY92" fmla="*/ 877936 h 1281843"/>
              <a:gd name="connsiteX93" fmla="*/ 2987227 w 5245178"/>
              <a:gd name="connsiteY93" fmla="*/ 883546 h 1281843"/>
              <a:gd name="connsiteX94" fmla="*/ 3113448 w 5245178"/>
              <a:gd name="connsiteY94" fmla="*/ 883546 h 1281843"/>
              <a:gd name="connsiteX95" fmla="*/ 3113448 w 5245178"/>
              <a:gd name="connsiteY95" fmla="*/ 897571 h 1281843"/>
              <a:gd name="connsiteX96" fmla="*/ 3354670 w 5245178"/>
              <a:gd name="connsiteY96" fmla="*/ 897571 h 1281843"/>
              <a:gd name="connsiteX97" fmla="*/ 3354670 w 5245178"/>
              <a:gd name="connsiteY97" fmla="*/ 917205 h 1281843"/>
              <a:gd name="connsiteX98" fmla="*/ 3478086 w 5245178"/>
              <a:gd name="connsiteY98" fmla="*/ 917205 h 1281843"/>
              <a:gd name="connsiteX99" fmla="*/ 3478086 w 5245178"/>
              <a:gd name="connsiteY99" fmla="*/ 934035 h 1281843"/>
              <a:gd name="connsiteX100" fmla="*/ 3506135 w 5245178"/>
              <a:gd name="connsiteY100" fmla="*/ 934035 h 1281843"/>
              <a:gd name="connsiteX101" fmla="*/ 3514550 w 5245178"/>
              <a:gd name="connsiteY101" fmla="*/ 942450 h 1281843"/>
              <a:gd name="connsiteX102" fmla="*/ 3576258 w 5245178"/>
              <a:gd name="connsiteY102" fmla="*/ 942450 h 1281843"/>
              <a:gd name="connsiteX103" fmla="*/ 3576258 w 5245178"/>
              <a:gd name="connsiteY103" fmla="*/ 995743 h 1281843"/>
              <a:gd name="connsiteX104" fmla="*/ 3651990 w 5245178"/>
              <a:gd name="connsiteY104" fmla="*/ 995743 h 1281843"/>
              <a:gd name="connsiteX105" fmla="*/ 3651990 w 5245178"/>
              <a:gd name="connsiteY105" fmla="*/ 1020987 h 1281843"/>
              <a:gd name="connsiteX106" fmla="*/ 3744552 w 5245178"/>
              <a:gd name="connsiteY106" fmla="*/ 1020987 h 1281843"/>
              <a:gd name="connsiteX107" fmla="*/ 3744552 w 5245178"/>
              <a:gd name="connsiteY107" fmla="*/ 1029401 h 1281843"/>
              <a:gd name="connsiteX108" fmla="*/ 3856748 w 5245178"/>
              <a:gd name="connsiteY108" fmla="*/ 1029401 h 1281843"/>
              <a:gd name="connsiteX109" fmla="*/ 3856748 w 5245178"/>
              <a:gd name="connsiteY109" fmla="*/ 1051841 h 1281843"/>
              <a:gd name="connsiteX110" fmla="*/ 3873578 w 5245178"/>
              <a:gd name="connsiteY110" fmla="*/ 1051841 h 1281843"/>
              <a:gd name="connsiteX111" fmla="*/ 3873578 w 5245178"/>
              <a:gd name="connsiteY111" fmla="*/ 1077085 h 1281843"/>
              <a:gd name="connsiteX112" fmla="*/ 3893212 w 5245178"/>
              <a:gd name="connsiteY112" fmla="*/ 1077085 h 1281843"/>
              <a:gd name="connsiteX113" fmla="*/ 3893212 w 5245178"/>
              <a:gd name="connsiteY113" fmla="*/ 1096719 h 1281843"/>
              <a:gd name="connsiteX114" fmla="*/ 3921261 w 5245178"/>
              <a:gd name="connsiteY114" fmla="*/ 1099524 h 1281843"/>
              <a:gd name="connsiteX115" fmla="*/ 4033458 w 5245178"/>
              <a:gd name="connsiteY115" fmla="*/ 1099524 h 1281843"/>
              <a:gd name="connsiteX116" fmla="*/ 4033458 w 5245178"/>
              <a:gd name="connsiteY116" fmla="*/ 1141598 h 1281843"/>
              <a:gd name="connsiteX117" fmla="*/ 4064312 w 5245178"/>
              <a:gd name="connsiteY117" fmla="*/ 1141598 h 1281843"/>
              <a:gd name="connsiteX118" fmla="*/ 4064312 w 5245178"/>
              <a:gd name="connsiteY118" fmla="*/ 1192086 h 1281843"/>
              <a:gd name="connsiteX119" fmla="*/ 4442974 w 5245178"/>
              <a:gd name="connsiteY119" fmla="*/ 1192086 h 1281843"/>
              <a:gd name="connsiteX120" fmla="*/ 4442974 w 5245178"/>
              <a:gd name="connsiteY120" fmla="*/ 1239770 h 1281843"/>
              <a:gd name="connsiteX121" fmla="*/ 4541146 w 5245178"/>
              <a:gd name="connsiteY121" fmla="*/ 1239770 h 1281843"/>
              <a:gd name="connsiteX122" fmla="*/ 4541146 w 5245178"/>
              <a:gd name="connsiteY122" fmla="*/ 1281843 h 1281843"/>
              <a:gd name="connsiteX123" fmla="*/ 5245178 w 5245178"/>
              <a:gd name="connsiteY123" fmla="*/ 1281843 h 128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245178" h="1281843">
                <a:moveTo>
                  <a:pt x="0" y="0"/>
                </a:moveTo>
                <a:lnTo>
                  <a:pt x="53293" y="0"/>
                </a:lnTo>
                <a:lnTo>
                  <a:pt x="53293" y="22439"/>
                </a:lnTo>
                <a:lnTo>
                  <a:pt x="185124" y="22439"/>
                </a:lnTo>
                <a:lnTo>
                  <a:pt x="185124" y="39269"/>
                </a:lnTo>
                <a:lnTo>
                  <a:pt x="302930" y="39269"/>
                </a:lnTo>
                <a:lnTo>
                  <a:pt x="302930" y="64513"/>
                </a:lnTo>
                <a:lnTo>
                  <a:pt x="347809" y="64513"/>
                </a:lnTo>
                <a:lnTo>
                  <a:pt x="347809" y="89757"/>
                </a:lnTo>
                <a:lnTo>
                  <a:pt x="389882" y="89757"/>
                </a:lnTo>
                <a:lnTo>
                  <a:pt x="389882" y="112197"/>
                </a:lnTo>
                <a:lnTo>
                  <a:pt x="535737" y="112197"/>
                </a:lnTo>
                <a:lnTo>
                  <a:pt x="535737" y="140246"/>
                </a:lnTo>
                <a:lnTo>
                  <a:pt x="600250" y="140246"/>
                </a:lnTo>
                <a:lnTo>
                  <a:pt x="600250" y="154270"/>
                </a:lnTo>
                <a:lnTo>
                  <a:pt x="656348" y="154270"/>
                </a:lnTo>
                <a:lnTo>
                  <a:pt x="656348" y="168295"/>
                </a:lnTo>
                <a:lnTo>
                  <a:pt x="687202" y="168295"/>
                </a:lnTo>
                <a:lnTo>
                  <a:pt x="687202" y="185124"/>
                </a:lnTo>
                <a:lnTo>
                  <a:pt x="729276" y="185124"/>
                </a:lnTo>
                <a:lnTo>
                  <a:pt x="729276" y="207563"/>
                </a:lnTo>
                <a:lnTo>
                  <a:pt x="776959" y="207563"/>
                </a:lnTo>
                <a:cubicBezTo>
                  <a:pt x="781634" y="214108"/>
                  <a:pt x="758259" y="220652"/>
                  <a:pt x="776959" y="227197"/>
                </a:cubicBezTo>
                <a:lnTo>
                  <a:pt x="824643" y="235612"/>
                </a:lnTo>
                <a:lnTo>
                  <a:pt x="827448" y="258052"/>
                </a:lnTo>
                <a:lnTo>
                  <a:pt x="861107" y="258052"/>
                </a:lnTo>
                <a:lnTo>
                  <a:pt x="861107" y="274881"/>
                </a:lnTo>
                <a:lnTo>
                  <a:pt x="992937" y="274881"/>
                </a:lnTo>
                <a:lnTo>
                  <a:pt x="992937" y="300125"/>
                </a:lnTo>
                <a:lnTo>
                  <a:pt x="1057450" y="300125"/>
                </a:lnTo>
                <a:lnTo>
                  <a:pt x="1057450" y="316955"/>
                </a:lnTo>
                <a:lnTo>
                  <a:pt x="1102329" y="316955"/>
                </a:lnTo>
                <a:lnTo>
                  <a:pt x="1102329" y="345004"/>
                </a:lnTo>
                <a:lnTo>
                  <a:pt x="1186476" y="345004"/>
                </a:lnTo>
                <a:lnTo>
                  <a:pt x="1186476" y="364638"/>
                </a:lnTo>
                <a:lnTo>
                  <a:pt x="1259404" y="364638"/>
                </a:lnTo>
                <a:lnTo>
                  <a:pt x="1259404" y="384273"/>
                </a:lnTo>
                <a:lnTo>
                  <a:pt x="1323917" y="384273"/>
                </a:lnTo>
                <a:lnTo>
                  <a:pt x="1323917" y="406712"/>
                </a:lnTo>
                <a:lnTo>
                  <a:pt x="1388429" y="406712"/>
                </a:lnTo>
                <a:lnTo>
                  <a:pt x="1388429" y="426346"/>
                </a:lnTo>
                <a:lnTo>
                  <a:pt x="1405259" y="426346"/>
                </a:lnTo>
                <a:lnTo>
                  <a:pt x="1405259" y="440371"/>
                </a:lnTo>
                <a:lnTo>
                  <a:pt x="1475381" y="440371"/>
                </a:lnTo>
                <a:lnTo>
                  <a:pt x="1480991" y="451591"/>
                </a:lnTo>
                <a:lnTo>
                  <a:pt x="1511845" y="451591"/>
                </a:lnTo>
                <a:lnTo>
                  <a:pt x="1511845" y="471225"/>
                </a:lnTo>
                <a:lnTo>
                  <a:pt x="1598798" y="471225"/>
                </a:lnTo>
                <a:lnTo>
                  <a:pt x="1598798" y="496469"/>
                </a:lnTo>
                <a:lnTo>
                  <a:pt x="1674530" y="496469"/>
                </a:lnTo>
                <a:lnTo>
                  <a:pt x="1674530" y="524518"/>
                </a:lnTo>
                <a:lnTo>
                  <a:pt x="1710994" y="524518"/>
                </a:lnTo>
                <a:lnTo>
                  <a:pt x="1710994" y="541347"/>
                </a:lnTo>
                <a:lnTo>
                  <a:pt x="1814775" y="541347"/>
                </a:lnTo>
                <a:lnTo>
                  <a:pt x="1806361" y="549761"/>
                </a:lnTo>
                <a:lnTo>
                  <a:pt x="1882093" y="549761"/>
                </a:lnTo>
                <a:lnTo>
                  <a:pt x="1882093" y="569397"/>
                </a:lnTo>
                <a:lnTo>
                  <a:pt x="1924167" y="569397"/>
                </a:lnTo>
                <a:lnTo>
                  <a:pt x="1924167" y="600251"/>
                </a:lnTo>
                <a:lnTo>
                  <a:pt x="1991485" y="600251"/>
                </a:lnTo>
                <a:lnTo>
                  <a:pt x="1999899" y="608665"/>
                </a:lnTo>
                <a:lnTo>
                  <a:pt x="2070022" y="608665"/>
                </a:lnTo>
                <a:lnTo>
                  <a:pt x="2070022" y="625495"/>
                </a:lnTo>
                <a:lnTo>
                  <a:pt x="2114901" y="625495"/>
                </a:lnTo>
                <a:lnTo>
                  <a:pt x="2114901" y="659154"/>
                </a:lnTo>
                <a:lnTo>
                  <a:pt x="2168194" y="659154"/>
                </a:lnTo>
                <a:lnTo>
                  <a:pt x="2173804" y="664764"/>
                </a:lnTo>
                <a:lnTo>
                  <a:pt x="2173804" y="675983"/>
                </a:lnTo>
                <a:lnTo>
                  <a:pt x="2213072" y="675983"/>
                </a:lnTo>
                <a:lnTo>
                  <a:pt x="2213072" y="690008"/>
                </a:lnTo>
                <a:lnTo>
                  <a:pt x="2322464" y="690008"/>
                </a:lnTo>
                <a:lnTo>
                  <a:pt x="2322464" y="709642"/>
                </a:lnTo>
                <a:lnTo>
                  <a:pt x="2361732" y="709642"/>
                </a:lnTo>
                <a:lnTo>
                  <a:pt x="2361732" y="720862"/>
                </a:lnTo>
                <a:lnTo>
                  <a:pt x="2426245" y="720862"/>
                </a:lnTo>
                <a:lnTo>
                  <a:pt x="2426245" y="740496"/>
                </a:lnTo>
                <a:lnTo>
                  <a:pt x="2513198" y="740496"/>
                </a:lnTo>
                <a:lnTo>
                  <a:pt x="2513198" y="776960"/>
                </a:lnTo>
                <a:lnTo>
                  <a:pt x="2566491" y="776960"/>
                </a:lnTo>
                <a:lnTo>
                  <a:pt x="2566491" y="790984"/>
                </a:lnTo>
                <a:lnTo>
                  <a:pt x="2591735" y="790984"/>
                </a:lnTo>
                <a:lnTo>
                  <a:pt x="2591735" y="802204"/>
                </a:lnTo>
                <a:lnTo>
                  <a:pt x="2692712" y="802204"/>
                </a:lnTo>
                <a:lnTo>
                  <a:pt x="2692712" y="807814"/>
                </a:lnTo>
                <a:lnTo>
                  <a:pt x="2726371" y="807814"/>
                </a:lnTo>
                <a:lnTo>
                  <a:pt x="2743200" y="824643"/>
                </a:lnTo>
                <a:lnTo>
                  <a:pt x="2841372" y="824643"/>
                </a:lnTo>
                <a:lnTo>
                  <a:pt x="2841372" y="841473"/>
                </a:lnTo>
                <a:lnTo>
                  <a:pt x="2875031" y="841473"/>
                </a:lnTo>
                <a:lnTo>
                  <a:pt x="2875031" y="866717"/>
                </a:lnTo>
                <a:lnTo>
                  <a:pt x="2914299" y="866717"/>
                </a:lnTo>
                <a:lnTo>
                  <a:pt x="2914299" y="877936"/>
                </a:lnTo>
                <a:lnTo>
                  <a:pt x="2987227" y="877936"/>
                </a:lnTo>
                <a:lnTo>
                  <a:pt x="2987227" y="883546"/>
                </a:lnTo>
                <a:lnTo>
                  <a:pt x="3113448" y="883546"/>
                </a:lnTo>
                <a:lnTo>
                  <a:pt x="3113448" y="897571"/>
                </a:lnTo>
                <a:lnTo>
                  <a:pt x="3354670" y="897571"/>
                </a:lnTo>
                <a:lnTo>
                  <a:pt x="3354670" y="917205"/>
                </a:lnTo>
                <a:lnTo>
                  <a:pt x="3478086" y="917205"/>
                </a:lnTo>
                <a:lnTo>
                  <a:pt x="3478086" y="934035"/>
                </a:lnTo>
                <a:lnTo>
                  <a:pt x="3506135" y="934035"/>
                </a:lnTo>
                <a:lnTo>
                  <a:pt x="3514550" y="942450"/>
                </a:lnTo>
                <a:lnTo>
                  <a:pt x="3576258" y="942450"/>
                </a:lnTo>
                <a:lnTo>
                  <a:pt x="3576258" y="995743"/>
                </a:lnTo>
                <a:lnTo>
                  <a:pt x="3651990" y="995743"/>
                </a:lnTo>
                <a:lnTo>
                  <a:pt x="3651990" y="1020987"/>
                </a:lnTo>
                <a:lnTo>
                  <a:pt x="3744552" y="1020987"/>
                </a:lnTo>
                <a:lnTo>
                  <a:pt x="3744552" y="1029401"/>
                </a:lnTo>
                <a:lnTo>
                  <a:pt x="3856748" y="1029401"/>
                </a:lnTo>
                <a:lnTo>
                  <a:pt x="3856748" y="1051841"/>
                </a:lnTo>
                <a:lnTo>
                  <a:pt x="3873578" y="1051841"/>
                </a:lnTo>
                <a:lnTo>
                  <a:pt x="3873578" y="1077085"/>
                </a:lnTo>
                <a:lnTo>
                  <a:pt x="3893212" y="1077085"/>
                </a:lnTo>
                <a:lnTo>
                  <a:pt x="3893212" y="1096719"/>
                </a:lnTo>
                <a:lnTo>
                  <a:pt x="3921261" y="1099524"/>
                </a:lnTo>
                <a:lnTo>
                  <a:pt x="4033458" y="1099524"/>
                </a:lnTo>
                <a:lnTo>
                  <a:pt x="4033458" y="1141598"/>
                </a:lnTo>
                <a:lnTo>
                  <a:pt x="4064312" y="1141598"/>
                </a:lnTo>
                <a:lnTo>
                  <a:pt x="4064312" y="1192086"/>
                </a:lnTo>
                <a:lnTo>
                  <a:pt x="4442974" y="1192086"/>
                </a:lnTo>
                <a:lnTo>
                  <a:pt x="4442974" y="1239770"/>
                </a:lnTo>
                <a:lnTo>
                  <a:pt x="4541146" y="1239770"/>
                </a:lnTo>
                <a:lnTo>
                  <a:pt x="4541146" y="1281843"/>
                </a:lnTo>
                <a:lnTo>
                  <a:pt x="5245178" y="1281843"/>
                </a:lnTo>
              </a:path>
            </a:pathLst>
          </a:custGeom>
          <a:noFill/>
          <a:ln w="28575">
            <a:solidFill>
              <a:schemeClr val="accent3"/>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81CB4864-5884-2055-7650-19B6ACDFCDB3}"/>
              </a:ext>
            </a:extLst>
          </p:cNvPr>
          <p:cNvSpPr>
            <a:spLocks noGrp="1"/>
          </p:cNvSpPr>
          <p:nvPr>
            <p:ph type="title"/>
          </p:nvPr>
        </p:nvSpPr>
        <p:spPr/>
        <p:txBody>
          <a:bodyPr/>
          <a:lstStyle/>
          <a:p>
            <a:r>
              <a:rPr lang="en-US"/>
              <a:t>KEYNOTE 671: OS</a:t>
            </a:r>
          </a:p>
        </p:txBody>
      </p:sp>
      <p:sp>
        <p:nvSpPr>
          <p:cNvPr id="5" name="Text Box 15">
            <a:extLst>
              <a:ext uri="{FF2B5EF4-FFF2-40B4-BE49-F238E27FC236}">
                <a16:creationId xmlns:a16="http://schemas.microsoft.com/office/drawing/2014/main" id="{940A5CF9-4FF0-B94D-9F0F-22CEE1695F30}"/>
              </a:ext>
            </a:extLst>
          </p:cNvPr>
          <p:cNvSpPr txBox="1">
            <a:spLocks noChangeArrowheads="1"/>
          </p:cNvSpPr>
          <p:nvPr/>
        </p:nvSpPr>
        <p:spPr bwMode="auto">
          <a:xfrm>
            <a:off x="414581" y="6376287"/>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Spicer. ESMO 2023.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Abstr</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LBA56. </a:t>
            </a:r>
          </a:p>
        </p:txBody>
      </p:sp>
      <p:sp>
        <p:nvSpPr>
          <p:cNvPr id="249" name="TextBox 248">
            <a:extLst>
              <a:ext uri="{FF2B5EF4-FFF2-40B4-BE49-F238E27FC236}">
                <a16:creationId xmlns:a16="http://schemas.microsoft.com/office/drawing/2014/main" id="{155BB018-7AC0-C79D-AD6E-93DD01F4CFA4}"/>
              </a:ext>
            </a:extLst>
          </p:cNvPr>
          <p:cNvSpPr txBox="1">
            <a:spLocks noChangeArrowheads="1"/>
          </p:cNvSpPr>
          <p:nvPr/>
        </p:nvSpPr>
        <p:spPr bwMode="auto">
          <a:xfrm>
            <a:off x="3821043" y="1879896"/>
            <a:ext cx="3479667" cy="369332"/>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lvl="0" indent="0" algn="ctr" defTabSz="1217613" rtl="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OS, IA2</a:t>
            </a:r>
            <a:endParaRPr kumimoji="0" lang="en-US" altLang="en-US" sz="1800" b="1" i="0" u="none" strike="noStrike" kern="0" cap="none" spc="0" normalizeH="0" baseline="3000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endParaRPr>
          </a:p>
        </p:txBody>
      </p:sp>
      <p:graphicFrame>
        <p:nvGraphicFramePr>
          <p:cNvPr id="405" name="Table 404">
            <a:extLst>
              <a:ext uri="{FF2B5EF4-FFF2-40B4-BE49-F238E27FC236}">
                <a16:creationId xmlns:a16="http://schemas.microsoft.com/office/drawing/2014/main" id="{822DFF12-E335-2CDC-5EF6-5E5C5E02C123}"/>
              </a:ext>
            </a:extLst>
          </p:cNvPr>
          <p:cNvGraphicFramePr>
            <a:graphicFrameLocks noGrp="1"/>
          </p:cNvGraphicFramePr>
          <p:nvPr>
            <p:extLst>
              <p:ext uri="{D42A27DB-BD31-4B8C-83A1-F6EECF244321}">
                <p14:modId xmlns:p14="http://schemas.microsoft.com/office/powerpoint/2010/main" val="1592865557"/>
              </p:ext>
            </p:extLst>
          </p:nvPr>
        </p:nvGraphicFramePr>
        <p:xfrm>
          <a:off x="7991851" y="2337289"/>
          <a:ext cx="3781049" cy="1103376"/>
        </p:xfrm>
        <a:graphic>
          <a:graphicData uri="http://schemas.openxmlformats.org/drawingml/2006/table">
            <a:tbl>
              <a:tblPr firstRow="1" bandRow="1"/>
              <a:tblGrid>
                <a:gridCol w="1184346">
                  <a:extLst>
                    <a:ext uri="{9D8B030D-6E8A-4147-A177-3AD203B41FA5}">
                      <a16:colId xmlns:a16="http://schemas.microsoft.com/office/drawing/2014/main" val="20000"/>
                    </a:ext>
                  </a:extLst>
                </a:gridCol>
                <a:gridCol w="1242811">
                  <a:extLst>
                    <a:ext uri="{9D8B030D-6E8A-4147-A177-3AD203B41FA5}">
                      <a16:colId xmlns:a16="http://schemas.microsoft.com/office/drawing/2014/main" val="20001"/>
                    </a:ext>
                  </a:extLst>
                </a:gridCol>
                <a:gridCol w="1353892">
                  <a:extLst>
                    <a:ext uri="{9D8B030D-6E8A-4147-A177-3AD203B41FA5}">
                      <a16:colId xmlns:a16="http://schemas.microsoft.com/office/drawing/2014/main" val="439699579"/>
                    </a:ext>
                  </a:extLst>
                </a:gridCol>
              </a:tblGrid>
              <a:tr h="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nSpc>
                          <a:spcPct val="90000"/>
                        </a:lnSpc>
                      </a:pPr>
                      <a:endParaRPr lang="en-US" sz="1600" b="1" baseline="30000">
                        <a:solidFill>
                          <a:schemeClr val="bg1"/>
                        </a:solidFill>
                        <a:latin typeface="Calibri" panose="020F0502020204030204" pitchFamily="34" charset="0"/>
                        <a:cs typeface="Calibri" panose="020F0502020204030204" pitchFamily="34" charset="0"/>
                      </a:endParaRPr>
                    </a:p>
                  </a:txBody>
                  <a:tcPr marL="24384" marR="24384" marT="24384" marB="2438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14400" rtl="0" eaLnBrk="1" latinLnBrk="0" hangingPunct="1">
                        <a:lnSpc>
                          <a:spcPct val="80000"/>
                        </a:lnSpc>
                      </a:pPr>
                      <a:r>
                        <a:rPr lang="en-US" sz="1600" b="1" kern="1200">
                          <a:solidFill>
                            <a:schemeClr val="bg1"/>
                          </a:solidFill>
                          <a:latin typeface="Calibri" panose="020F0502020204030204" pitchFamily="34" charset="0"/>
                          <a:ea typeface="+mn-ea"/>
                          <a:cs typeface="Calibri" panose="020F0502020204030204" pitchFamily="34" charset="0"/>
                        </a:rPr>
                        <a:t>Patients </a:t>
                      </a:r>
                      <a:br>
                        <a:rPr lang="en-US" sz="1600" b="1" kern="1200">
                          <a:solidFill>
                            <a:schemeClr val="bg1"/>
                          </a:solidFill>
                          <a:latin typeface="Calibri" panose="020F0502020204030204" pitchFamily="34" charset="0"/>
                          <a:ea typeface="+mn-ea"/>
                          <a:cs typeface="Calibri" panose="020F0502020204030204" pitchFamily="34" charset="0"/>
                        </a:rPr>
                      </a:br>
                      <a:r>
                        <a:rPr lang="en-US" sz="1600" b="1" kern="1200">
                          <a:solidFill>
                            <a:schemeClr val="bg1"/>
                          </a:solidFill>
                          <a:latin typeface="Calibri" panose="020F0502020204030204" pitchFamily="34" charset="0"/>
                          <a:ea typeface="+mn-ea"/>
                          <a:cs typeface="Calibri" panose="020F0502020204030204" pitchFamily="34" charset="0"/>
                        </a:rPr>
                        <a:t>With Event</a:t>
                      </a:r>
                    </a:p>
                  </a:txBody>
                  <a:tcPr marL="24384" marR="24384" marT="24384" marB="2438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kern="1200">
                          <a:solidFill>
                            <a:schemeClr val="bg1"/>
                          </a:solidFill>
                          <a:latin typeface="Calibri" panose="020F0502020204030204" pitchFamily="34" charset="0"/>
                          <a:ea typeface="+mn-ea"/>
                          <a:cs typeface="Calibri" panose="020F0502020204030204" pitchFamily="34" charset="0"/>
                        </a:rPr>
                        <a:t>Median, Mo</a:t>
                      </a:r>
                      <a:br>
                        <a:rPr lang="en-US" sz="1600" b="1" kern="1200">
                          <a:solidFill>
                            <a:schemeClr val="bg1"/>
                          </a:solidFill>
                          <a:latin typeface="Calibri" panose="020F0502020204030204" pitchFamily="34" charset="0"/>
                          <a:ea typeface="+mn-ea"/>
                          <a:cs typeface="Calibri" panose="020F0502020204030204" pitchFamily="34" charset="0"/>
                        </a:rPr>
                      </a:br>
                      <a:r>
                        <a:rPr lang="en-US" sz="1600" b="1" kern="1200">
                          <a:solidFill>
                            <a:schemeClr val="bg1"/>
                          </a:solidFill>
                          <a:latin typeface="Calibri" panose="020F0502020204030204" pitchFamily="34" charset="0"/>
                          <a:ea typeface="+mn-ea"/>
                          <a:cs typeface="Calibri" panose="020F0502020204030204" pitchFamily="34" charset="0"/>
                        </a:rPr>
                        <a:t>(95% CI)</a:t>
                      </a:r>
                      <a:endParaRPr lang="en-US" dirty="0"/>
                    </a:p>
                  </a:txBody>
                  <a:tcPr marL="24384" marR="24384" marT="24384" marB="2438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28600" indent="-457200"/>
                      <a:r>
                        <a:rPr lang="en-GB" sz="1600" b="1" i="0" u="none" strike="noStrike" kern="1200" baseline="0">
                          <a:solidFill>
                            <a:schemeClr val="accent1"/>
                          </a:solidFill>
                          <a:latin typeface="Calibri" panose="020F0502020204030204" pitchFamily="34" charset="0"/>
                          <a:ea typeface="+mn-ea"/>
                          <a:cs typeface="Calibri" panose="020F0502020204030204" pitchFamily="34" charset="0"/>
                        </a:rPr>
                        <a:t>Pembro arm</a:t>
                      </a:r>
                      <a:endParaRPr lang="en-GB" sz="1600" b="1" i="0" u="none" strike="noStrike" kern="1200" baseline="0" dirty="0">
                        <a:solidFill>
                          <a:schemeClr val="accent1"/>
                        </a:solidFill>
                        <a:latin typeface="Calibri" panose="020F0502020204030204" pitchFamily="34" charset="0"/>
                        <a:ea typeface="+mn-ea"/>
                        <a:cs typeface="Calibri" panose="020F0502020204030204" pitchFamily="34" charset="0"/>
                      </a:endParaRPr>
                    </a:p>
                  </a:txBody>
                  <a:tcPr marL="0" marR="27432"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90000"/>
                        </a:lnSpc>
                      </a:pPr>
                      <a:r>
                        <a:rPr lang="en-US" sz="1600" b="0" kern="1200">
                          <a:solidFill>
                            <a:schemeClr val="bg1"/>
                          </a:solidFill>
                          <a:latin typeface="Calibri" panose="020F0502020204030204" pitchFamily="34" charset="0"/>
                          <a:ea typeface="+mn-ea"/>
                          <a:cs typeface="Calibri" panose="020F0502020204030204" pitchFamily="34" charset="0"/>
                        </a:rPr>
                        <a:t>27.7%</a:t>
                      </a:r>
                    </a:p>
                  </a:txBody>
                  <a:tcPr marL="0" marR="27432"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kern="1200">
                          <a:solidFill>
                            <a:schemeClr val="bg1"/>
                          </a:solidFill>
                          <a:latin typeface="Calibri" panose="020F0502020204030204" pitchFamily="34" charset="0"/>
                          <a:ea typeface="+mn-ea"/>
                          <a:cs typeface="Calibri" panose="020F0502020204030204" pitchFamily="34" charset="0"/>
                        </a:rPr>
                        <a:t>NR (NR-NR)</a:t>
                      </a:r>
                      <a:endParaRPr lang="en-US" dirty="0"/>
                    </a:p>
                  </a:txBody>
                  <a:tcPr marL="0" marR="27432" marT="27432" marB="2743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nSpc>
                          <a:spcPct val="90000"/>
                        </a:lnSpc>
                      </a:pPr>
                      <a:r>
                        <a:rPr lang="en-US" sz="1600" b="1">
                          <a:solidFill>
                            <a:schemeClr val="accent3"/>
                          </a:solidFill>
                          <a:latin typeface="Calibri" panose="020F0502020204030204" pitchFamily="34" charset="0"/>
                          <a:cs typeface="Calibri" panose="020F0502020204030204" pitchFamily="34" charset="0"/>
                        </a:rPr>
                        <a:t>Placebo arm</a:t>
                      </a:r>
                    </a:p>
                  </a:txBody>
                  <a:tcPr marL="0" marR="24384"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600" b="0" kern="1200">
                          <a:solidFill>
                            <a:schemeClr val="bg1"/>
                          </a:solidFill>
                          <a:latin typeface="Calibri" panose="020F0502020204030204" pitchFamily="34" charset="0"/>
                          <a:ea typeface="+mn-ea"/>
                          <a:cs typeface="Calibri" panose="020F0502020204030204" pitchFamily="34" charset="0"/>
                        </a:rPr>
                        <a:t>36.0%</a:t>
                      </a:r>
                    </a:p>
                  </a:txBody>
                  <a:tcPr marL="24384" marR="24384"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1600" b="0" kern="1200">
                          <a:solidFill>
                            <a:schemeClr val="bg1"/>
                          </a:solidFill>
                          <a:latin typeface="Calibri" panose="020F0502020204030204" pitchFamily="34" charset="0"/>
                          <a:ea typeface="+mn-ea"/>
                          <a:cs typeface="Calibri" panose="020F0502020204030204" pitchFamily="34" charset="0"/>
                        </a:rPr>
                        <a:t>52.4 (45.7-NR)</a:t>
                      </a:r>
                    </a:p>
                  </a:txBody>
                  <a:tcPr marL="24384" marR="24384" marT="24384" marB="2438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250" name="Freeform 742">
            <a:extLst>
              <a:ext uri="{FF2B5EF4-FFF2-40B4-BE49-F238E27FC236}">
                <a16:creationId xmlns:a16="http://schemas.microsoft.com/office/drawing/2014/main" id="{772DC079-6F2E-4143-78EE-7F7F7E283018}"/>
              </a:ext>
            </a:extLst>
          </p:cNvPr>
          <p:cNvSpPr/>
          <p:nvPr/>
        </p:nvSpPr>
        <p:spPr>
          <a:xfrm>
            <a:off x="2798823" y="2856217"/>
            <a:ext cx="5605850" cy="2460375"/>
          </a:xfrm>
          <a:custGeom>
            <a:avLst/>
            <a:gdLst>
              <a:gd name="connsiteX0" fmla="*/ 0 w 8116141"/>
              <a:gd name="connsiteY0" fmla="*/ 0 h 3180393"/>
              <a:gd name="connsiteX1" fmla="*/ 0 w 8116141"/>
              <a:gd name="connsiteY1" fmla="*/ 3180394 h 3180393"/>
              <a:gd name="connsiteX2" fmla="*/ 8116142 w 8116141"/>
              <a:gd name="connsiteY2" fmla="*/ 3180394 h 3180393"/>
            </a:gdLst>
            <a:ahLst/>
            <a:cxnLst>
              <a:cxn ang="0">
                <a:pos x="connsiteX0" y="connsiteY0"/>
              </a:cxn>
              <a:cxn ang="0">
                <a:pos x="connsiteX1" y="connsiteY1"/>
              </a:cxn>
              <a:cxn ang="0">
                <a:pos x="connsiteX2" y="connsiteY2"/>
              </a:cxn>
            </a:cxnLst>
            <a:rect l="l" t="t" r="r" b="b"/>
            <a:pathLst>
              <a:path w="8116141" h="3180393">
                <a:moveTo>
                  <a:pt x="0" y="0"/>
                </a:moveTo>
                <a:lnTo>
                  <a:pt x="0" y="3180394"/>
                </a:lnTo>
                <a:lnTo>
                  <a:pt x="8116142" y="3180394"/>
                </a:lnTo>
              </a:path>
            </a:pathLst>
          </a:custGeom>
          <a:noFill/>
          <a:ln w="28575" cap="sq">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grpSp>
        <p:nvGrpSpPr>
          <p:cNvPr id="251" name="Graphic 30">
            <a:extLst>
              <a:ext uri="{FF2B5EF4-FFF2-40B4-BE49-F238E27FC236}">
                <a16:creationId xmlns:a16="http://schemas.microsoft.com/office/drawing/2014/main" id="{967071FF-5751-21D5-C2B6-06DE7A421661}"/>
              </a:ext>
            </a:extLst>
          </p:cNvPr>
          <p:cNvGrpSpPr/>
          <p:nvPr/>
        </p:nvGrpSpPr>
        <p:grpSpPr>
          <a:xfrm>
            <a:off x="2737606" y="2856217"/>
            <a:ext cx="57615" cy="2460375"/>
            <a:chOff x="1983186" y="1885527"/>
            <a:chExt cx="101610" cy="3180393"/>
          </a:xfrm>
        </p:grpSpPr>
        <p:sp>
          <p:nvSpPr>
            <p:cNvPr id="252" name="Freeform 1005">
              <a:extLst>
                <a:ext uri="{FF2B5EF4-FFF2-40B4-BE49-F238E27FC236}">
                  <a16:creationId xmlns:a16="http://schemas.microsoft.com/office/drawing/2014/main" id="{671220E3-8E59-590B-0510-5DB828EAFCFB}"/>
                </a:ext>
              </a:extLst>
            </p:cNvPr>
            <p:cNvSpPr/>
            <p:nvPr/>
          </p:nvSpPr>
          <p:spPr>
            <a:xfrm>
              <a:off x="1983186" y="1885527"/>
              <a:ext cx="101610" cy="12696"/>
            </a:xfrm>
            <a:custGeom>
              <a:avLst/>
              <a:gdLst>
                <a:gd name="connsiteX0" fmla="*/ 0 w 101610"/>
                <a:gd name="connsiteY0" fmla="*/ 0 h 12696"/>
                <a:gd name="connsiteX1" fmla="*/ 101611 w 101610"/>
                <a:gd name="connsiteY1" fmla="*/ 0 h 12696"/>
              </a:gdLst>
              <a:ahLst/>
              <a:cxnLst>
                <a:cxn ang="0">
                  <a:pos x="connsiteX0" y="connsiteY0"/>
                </a:cxn>
                <a:cxn ang="0">
                  <a:pos x="connsiteX1" y="connsiteY1"/>
                </a:cxn>
              </a:cxnLst>
              <a:rect l="l" t="t" r="r" b="b"/>
              <a:pathLst>
                <a:path w="101610" h="12696">
                  <a:moveTo>
                    <a:pt x="0" y="0"/>
                  </a:moveTo>
                  <a:lnTo>
                    <a:pt x="101611"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253" name="Freeform 1006">
              <a:extLst>
                <a:ext uri="{FF2B5EF4-FFF2-40B4-BE49-F238E27FC236}">
                  <a16:creationId xmlns:a16="http://schemas.microsoft.com/office/drawing/2014/main" id="{C9C14682-DD69-4DD3-B095-8913ABBDD1AB}"/>
                </a:ext>
              </a:extLst>
            </p:cNvPr>
            <p:cNvSpPr/>
            <p:nvPr/>
          </p:nvSpPr>
          <p:spPr>
            <a:xfrm>
              <a:off x="1983186" y="2520336"/>
              <a:ext cx="101610" cy="12696"/>
            </a:xfrm>
            <a:custGeom>
              <a:avLst/>
              <a:gdLst>
                <a:gd name="connsiteX0" fmla="*/ 0 w 101610"/>
                <a:gd name="connsiteY0" fmla="*/ 0 h 12696"/>
                <a:gd name="connsiteX1" fmla="*/ 101611 w 101610"/>
                <a:gd name="connsiteY1" fmla="*/ 0 h 12696"/>
              </a:gdLst>
              <a:ahLst/>
              <a:cxnLst>
                <a:cxn ang="0">
                  <a:pos x="connsiteX0" y="connsiteY0"/>
                </a:cxn>
                <a:cxn ang="0">
                  <a:pos x="connsiteX1" y="connsiteY1"/>
                </a:cxn>
              </a:cxnLst>
              <a:rect l="l" t="t" r="r" b="b"/>
              <a:pathLst>
                <a:path w="101610" h="12696">
                  <a:moveTo>
                    <a:pt x="0" y="0"/>
                  </a:moveTo>
                  <a:lnTo>
                    <a:pt x="101611"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254" name="Freeform 1007">
              <a:extLst>
                <a:ext uri="{FF2B5EF4-FFF2-40B4-BE49-F238E27FC236}">
                  <a16:creationId xmlns:a16="http://schemas.microsoft.com/office/drawing/2014/main" id="{0428F1BF-9A41-8997-B716-AA4D083E0818}"/>
                </a:ext>
              </a:extLst>
            </p:cNvPr>
            <p:cNvSpPr/>
            <p:nvPr/>
          </p:nvSpPr>
          <p:spPr>
            <a:xfrm>
              <a:off x="1983186" y="3155146"/>
              <a:ext cx="101610" cy="12696"/>
            </a:xfrm>
            <a:custGeom>
              <a:avLst/>
              <a:gdLst>
                <a:gd name="connsiteX0" fmla="*/ 0 w 101610"/>
                <a:gd name="connsiteY0" fmla="*/ 0 h 12696"/>
                <a:gd name="connsiteX1" fmla="*/ 101611 w 101610"/>
                <a:gd name="connsiteY1" fmla="*/ 0 h 12696"/>
              </a:gdLst>
              <a:ahLst/>
              <a:cxnLst>
                <a:cxn ang="0">
                  <a:pos x="connsiteX0" y="connsiteY0"/>
                </a:cxn>
                <a:cxn ang="0">
                  <a:pos x="connsiteX1" y="connsiteY1"/>
                </a:cxn>
              </a:cxnLst>
              <a:rect l="l" t="t" r="r" b="b"/>
              <a:pathLst>
                <a:path w="101610" h="12696">
                  <a:moveTo>
                    <a:pt x="0" y="0"/>
                  </a:moveTo>
                  <a:lnTo>
                    <a:pt x="101611"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255" name="Freeform 1008">
              <a:extLst>
                <a:ext uri="{FF2B5EF4-FFF2-40B4-BE49-F238E27FC236}">
                  <a16:creationId xmlns:a16="http://schemas.microsoft.com/office/drawing/2014/main" id="{24EBB6C5-C42C-ADEA-F2D0-D092F6DDED13}"/>
                </a:ext>
              </a:extLst>
            </p:cNvPr>
            <p:cNvSpPr/>
            <p:nvPr/>
          </p:nvSpPr>
          <p:spPr>
            <a:xfrm>
              <a:off x="1983186" y="3789955"/>
              <a:ext cx="101610" cy="12696"/>
            </a:xfrm>
            <a:custGeom>
              <a:avLst/>
              <a:gdLst>
                <a:gd name="connsiteX0" fmla="*/ 0 w 101610"/>
                <a:gd name="connsiteY0" fmla="*/ 0 h 12696"/>
                <a:gd name="connsiteX1" fmla="*/ 101611 w 101610"/>
                <a:gd name="connsiteY1" fmla="*/ 0 h 12696"/>
              </a:gdLst>
              <a:ahLst/>
              <a:cxnLst>
                <a:cxn ang="0">
                  <a:pos x="connsiteX0" y="connsiteY0"/>
                </a:cxn>
                <a:cxn ang="0">
                  <a:pos x="connsiteX1" y="connsiteY1"/>
                </a:cxn>
              </a:cxnLst>
              <a:rect l="l" t="t" r="r" b="b"/>
              <a:pathLst>
                <a:path w="101610" h="12696">
                  <a:moveTo>
                    <a:pt x="0" y="0"/>
                  </a:moveTo>
                  <a:lnTo>
                    <a:pt x="101611"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256" name="Freeform 1009">
              <a:extLst>
                <a:ext uri="{FF2B5EF4-FFF2-40B4-BE49-F238E27FC236}">
                  <a16:creationId xmlns:a16="http://schemas.microsoft.com/office/drawing/2014/main" id="{9FEF296C-8188-E518-E0E2-83A75535D73A}"/>
                </a:ext>
              </a:extLst>
            </p:cNvPr>
            <p:cNvSpPr/>
            <p:nvPr/>
          </p:nvSpPr>
          <p:spPr>
            <a:xfrm>
              <a:off x="1983186" y="4424764"/>
              <a:ext cx="101610" cy="12696"/>
            </a:xfrm>
            <a:custGeom>
              <a:avLst/>
              <a:gdLst>
                <a:gd name="connsiteX0" fmla="*/ 0 w 101610"/>
                <a:gd name="connsiteY0" fmla="*/ 0 h 12696"/>
                <a:gd name="connsiteX1" fmla="*/ 101611 w 101610"/>
                <a:gd name="connsiteY1" fmla="*/ 0 h 12696"/>
              </a:gdLst>
              <a:ahLst/>
              <a:cxnLst>
                <a:cxn ang="0">
                  <a:pos x="connsiteX0" y="connsiteY0"/>
                </a:cxn>
                <a:cxn ang="0">
                  <a:pos x="connsiteX1" y="connsiteY1"/>
                </a:cxn>
              </a:cxnLst>
              <a:rect l="l" t="t" r="r" b="b"/>
              <a:pathLst>
                <a:path w="101610" h="12696">
                  <a:moveTo>
                    <a:pt x="0" y="0"/>
                  </a:moveTo>
                  <a:lnTo>
                    <a:pt x="101611"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257" name="Freeform 1010">
              <a:extLst>
                <a:ext uri="{FF2B5EF4-FFF2-40B4-BE49-F238E27FC236}">
                  <a16:creationId xmlns:a16="http://schemas.microsoft.com/office/drawing/2014/main" id="{93C52B2D-2BCB-ED48-E64A-F50C434ABC5E}"/>
                </a:ext>
              </a:extLst>
            </p:cNvPr>
            <p:cNvSpPr/>
            <p:nvPr/>
          </p:nvSpPr>
          <p:spPr>
            <a:xfrm>
              <a:off x="1983186" y="5065921"/>
              <a:ext cx="101610" cy="12696"/>
            </a:xfrm>
            <a:custGeom>
              <a:avLst/>
              <a:gdLst>
                <a:gd name="connsiteX0" fmla="*/ 0 w 101610"/>
                <a:gd name="connsiteY0" fmla="*/ 0 h 12696"/>
                <a:gd name="connsiteX1" fmla="*/ 101611 w 101610"/>
                <a:gd name="connsiteY1" fmla="*/ 0 h 12696"/>
              </a:gdLst>
              <a:ahLst/>
              <a:cxnLst>
                <a:cxn ang="0">
                  <a:pos x="connsiteX0" y="connsiteY0"/>
                </a:cxn>
                <a:cxn ang="0">
                  <a:pos x="connsiteX1" y="connsiteY1"/>
                </a:cxn>
              </a:cxnLst>
              <a:rect l="l" t="t" r="r" b="b"/>
              <a:pathLst>
                <a:path w="101610" h="12696">
                  <a:moveTo>
                    <a:pt x="0" y="0"/>
                  </a:moveTo>
                  <a:lnTo>
                    <a:pt x="101611"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grpSp>
      <p:grpSp>
        <p:nvGrpSpPr>
          <p:cNvPr id="258" name="Graphic 30">
            <a:extLst>
              <a:ext uri="{FF2B5EF4-FFF2-40B4-BE49-F238E27FC236}">
                <a16:creationId xmlns:a16="http://schemas.microsoft.com/office/drawing/2014/main" id="{B90B2426-6205-E65D-C1F2-F81EA528CB41}"/>
              </a:ext>
            </a:extLst>
          </p:cNvPr>
          <p:cNvGrpSpPr/>
          <p:nvPr/>
        </p:nvGrpSpPr>
        <p:grpSpPr>
          <a:xfrm>
            <a:off x="2798823" y="5316593"/>
            <a:ext cx="5613052" cy="68752"/>
            <a:chOff x="2091147" y="5065921"/>
            <a:chExt cx="9899155" cy="88873"/>
          </a:xfrm>
        </p:grpSpPr>
        <p:sp>
          <p:nvSpPr>
            <p:cNvPr id="259" name="Freeform 980">
              <a:extLst>
                <a:ext uri="{FF2B5EF4-FFF2-40B4-BE49-F238E27FC236}">
                  <a16:creationId xmlns:a16="http://schemas.microsoft.com/office/drawing/2014/main" id="{F3298F09-C685-0E52-8C0B-7DC23DB1C5C5}"/>
                </a:ext>
              </a:extLst>
            </p:cNvPr>
            <p:cNvSpPr/>
            <p:nvPr/>
          </p:nvSpPr>
          <p:spPr>
            <a:xfrm>
              <a:off x="2091147" y="5065921"/>
              <a:ext cx="12701" cy="88873"/>
            </a:xfrm>
            <a:custGeom>
              <a:avLst/>
              <a:gdLst>
                <a:gd name="connsiteX0" fmla="*/ 0 w 12701"/>
                <a:gd name="connsiteY0" fmla="*/ 88873 h 88873"/>
                <a:gd name="connsiteX1" fmla="*/ 0 w 12701"/>
                <a:gd name="connsiteY1" fmla="*/ 0 h 88873"/>
              </a:gdLst>
              <a:ahLst/>
              <a:cxnLst>
                <a:cxn ang="0">
                  <a:pos x="connsiteX0" y="connsiteY0"/>
                </a:cxn>
                <a:cxn ang="0">
                  <a:pos x="connsiteX1" y="connsiteY1"/>
                </a:cxn>
              </a:cxnLst>
              <a:rect l="l" t="t" r="r" b="b"/>
              <a:pathLst>
                <a:path w="12701" h="88873">
                  <a:moveTo>
                    <a:pt x="0" y="88873"/>
                  </a:moveTo>
                  <a:lnTo>
                    <a:pt x="0"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260" name="Freeform 982">
              <a:extLst>
                <a:ext uri="{FF2B5EF4-FFF2-40B4-BE49-F238E27FC236}">
                  <a16:creationId xmlns:a16="http://schemas.microsoft.com/office/drawing/2014/main" id="{1A33D2E2-FFA2-4965-E48C-323FA437434F}"/>
                </a:ext>
              </a:extLst>
            </p:cNvPr>
            <p:cNvSpPr/>
            <p:nvPr/>
          </p:nvSpPr>
          <p:spPr>
            <a:xfrm>
              <a:off x="2992941" y="5065921"/>
              <a:ext cx="12701" cy="88873"/>
            </a:xfrm>
            <a:custGeom>
              <a:avLst/>
              <a:gdLst>
                <a:gd name="connsiteX0" fmla="*/ 0 w 12701"/>
                <a:gd name="connsiteY0" fmla="*/ 88873 h 88873"/>
                <a:gd name="connsiteX1" fmla="*/ 0 w 12701"/>
                <a:gd name="connsiteY1" fmla="*/ 0 h 88873"/>
              </a:gdLst>
              <a:ahLst/>
              <a:cxnLst>
                <a:cxn ang="0">
                  <a:pos x="connsiteX0" y="connsiteY0"/>
                </a:cxn>
                <a:cxn ang="0">
                  <a:pos x="connsiteX1" y="connsiteY1"/>
                </a:cxn>
              </a:cxnLst>
              <a:rect l="l" t="t" r="r" b="b"/>
              <a:pathLst>
                <a:path w="12701" h="88873">
                  <a:moveTo>
                    <a:pt x="0" y="88873"/>
                  </a:moveTo>
                  <a:lnTo>
                    <a:pt x="0"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261" name="Freeform 984">
              <a:extLst>
                <a:ext uri="{FF2B5EF4-FFF2-40B4-BE49-F238E27FC236}">
                  <a16:creationId xmlns:a16="http://schemas.microsoft.com/office/drawing/2014/main" id="{53B389F5-8867-0558-1450-587B5445D72B}"/>
                </a:ext>
              </a:extLst>
            </p:cNvPr>
            <p:cNvSpPr/>
            <p:nvPr/>
          </p:nvSpPr>
          <p:spPr>
            <a:xfrm>
              <a:off x="3894734" y="5065921"/>
              <a:ext cx="12701" cy="88873"/>
            </a:xfrm>
            <a:custGeom>
              <a:avLst/>
              <a:gdLst>
                <a:gd name="connsiteX0" fmla="*/ 0 w 12701"/>
                <a:gd name="connsiteY0" fmla="*/ 88873 h 88873"/>
                <a:gd name="connsiteX1" fmla="*/ 0 w 12701"/>
                <a:gd name="connsiteY1" fmla="*/ 0 h 88873"/>
              </a:gdLst>
              <a:ahLst/>
              <a:cxnLst>
                <a:cxn ang="0">
                  <a:pos x="connsiteX0" y="connsiteY0"/>
                </a:cxn>
                <a:cxn ang="0">
                  <a:pos x="connsiteX1" y="connsiteY1"/>
                </a:cxn>
              </a:cxnLst>
              <a:rect l="l" t="t" r="r" b="b"/>
              <a:pathLst>
                <a:path w="12701" h="88873">
                  <a:moveTo>
                    <a:pt x="0" y="88873"/>
                  </a:moveTo>
                  <a:lnTo>
                    <a:pt x="0"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262" name="Freeform 986">
              <a:extLst>
                <a:ext uri="{FF2B5EF4-FFF2-40B4-BE49-F238E27FC236}">
                  <a16:creationId xmlns:a16="http://schemas.microsoft.com/office/drawing/2014/main" id="{59839CDD-7497-B043-DEAE-B4E8D868AB2B}"/>
                </a:ext>
              </a:extLst>
            </p:cNvPr>
            <p:cNvSpPr/>
            <p:nvPr/>
          </p:nvSpPr>
          <p:spPr>
            <a:xfrm>
              <a:off x="4796528" y="5065921"/>
              <a:ext cx="12701" cy="88873"/>
            </a:xfrm>
            <a:custGeom>
              <a:avLst/>
              <a:gdLst>
                <a:gd name="connsiteX0" fmla="*/ 0 w 12701"/>
                <a:gd name="connsiteY0" fmla="*/ 88873 h 88873"/>
                <a:gd name="connsiteX1" fmla="*/ 0 w 12701"/>
                <a:gd name="connsiteY1" fmla="*/ 0 h 88873"/>
              </a:gdLst>
              <a:ahLst/>
              <a:cxnLst>
                <a:cxn ang="0">
                  <a:pos x="connsiteX0" y="connsiteY0"/>
                </a:cxn>
                <a:cxn ang="0">
                  <a:pos x="connsiteX1" y="connsiteY1"/>
                </a:cxn>
              </a:cxnLst>
              <a:rect l="l" t="t" r="r" b="b"/>
              <a:pathLst>
                <a:path w="12701" h="88873">
                  <a:moveTo>
                    <a:pt x="0" y="88873"/>
                  </a:moveTo>
                  <a:lnTo>
                    <a:pt x="0"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263" name="Freeform 988">
              <a:extLst>
                <a:ext uri="{FF2B5EF4-FFF2-40B4-BE49-F238E27FC236}">
                  <a16:creationId xmlns:a16="http://schemas.microsoft.com/office/drawing/2014/main" id="{F9C6BD8D-7C70-BA92-729C-B00F4D6DDA26}"/>
                </a:ext>
              </a:extLst>
            </p:cNvPr>
            <p:cNvSpPr/>
            <p:nvPr/>
          </p:nvSpPr>
          <p:spPr>
            <a:xfrm>
              <a:off x="5698321" y="5065921"/>
              <a:ext cx="12701" cy="88873"/>
            </a:xfrm>
            <a:custGeom>
              <a:avLst/>
              <a:gdLst>
                <a:gd name="connsiteX0" fmla="*/ 0 w 12701"/>
                <a:gd name="connsiteY0" fmla="*/ 88873 h 88873"/>
                <a:gd name="connsiteX1" fmla="*/ 0 w 12701"/>
                <a:gd name="connsiteY1" fmla="*/ 0 h 88873"/>
              </a:gdLst>
              <a:ahLst/>
              <a:cxnLst>
                <a:cxn ang="0">
                  <a:pos x="connsiteX0" y="connsiteY0"/>
                </a:cxn>
                <a:cxn ang="0">
                  <a:pos x="connsiteX1" y="connsiteY1"/>
                </a:cxn>
              </a:cxnLst>
              <a:rect l="l" t="t" r="r" b="b"/>
              <a:pathLst>
                <a:path w="12701" h="88873">
                  <a:moveTo>
                    <a:pt x="0" y="88873"/>
                  </a:moveTo>
                  <a:lnTo>
                    <a:pt x="0"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264" name="Freeform 989">
              <a:extLst>
                <a:ext uri="{FF2B5EF4-FFF2-40B4-BE49-F238E27FC236}">
                  <a16:creationId xmlns:a16="http://schemas.microsoft.com/office/drawing/2014/main" id="{18D1A4DF-8711-7D19-7B2E-27D3502D9EAB}"/>
                </a:ext>
              </a:extLst>
            </p:cNvPr>
            <p:cNvSpPr/>
            <p:nvPr/>
          </p:nvSpPr>
          <p:spPr>
            <a:xfrm>
              <a:off x="11075808" y="5065921"/>
              <a:ext cx="12701" cy="88873"/>
            </a:xfrm>
            <a:custGeom>
              <a:avLst/>
              <a:gdLst>
                <a:gd name="connsiteX0" fmla="*/ 0 w 12701"/>
                <a:gd name="connsiteY0" fmla="*/ 88873 h 88873"/>
                <a:gd name="connsiteX1" fmla="*/ 0 w 12701"/>
                <a:gd name="connsiteY1" fmla="*/ 0 h 88873"/>
              </a:gdLst>
              <a:ahLst/>
              <a:cxnLst>
                <a:cxn ang="0">
                  <a:pos x="connsiteX0" y="connsiteY0"/>
                </a:cxn>
                <a:cxn ang="0">
                  <a:pos x="connsiteX1" y="connsiteY1"/>
                </a:cxn>
              </a:cxnLst>
              <a:rect l="l" t="t" r="r" b="b"/>
              <a:pathLst>
                <a:path w="12701" h="88873">
                  <a:moveTo>
                    <a:pt x="0" y="88873"/>
                  </a:moveTo>
                  <a:lnTo>
                    <a:pt x="0"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265" name="Freeform 990">
              <a:extLst>
                <a:ext uri="{FF2B5EF4-FFF2-40B4-BE49-F238E27FC236}">
                  <a16:creationId xmlns:a16="http://schemas.microsoft.com/office/drawing/2014/main" id="{115B0C9F-7B0A-6D1E-7C2D-F5E69B3E1D39}"/>
                </a:ext>
              </a:extLst>
            </p:cNvPr>
            <p:cNvSpPr/>
            <p:nvPr/>
          </p:nvSpPr>
          <p:spPr>
            <a:xfrm>
              <a:off x="6600115" y="5065921"/>
              <a:ext cx="12701" cy="88873"/>
            </a:xfrm>
            <a:custGeom>
              <a:avLst/>
              <a:gdLst>
                <a:gd name="connsiteX0" fmla="*/ 0 w 12701"/>
                <a:gd name="connsiteY0" fmla="*/ 88873 h 88873"/>
                <a:gd name="connsiteX1" fmla="*/ 0 w 12701"/>
                <a:gd name="connsiteY1" fmla="*/ 0 h 88873"/>
              </a:gdLst>
              <a:ahLst/>
              <a:cxnLst>
                <a:cxn ang="0">
                  <a:pos x="connsiteX0" y="connsiteY0"/>
                </a:cxn>
                <a:cxn ang="0">
                  <a:pos x="connsiteX1" y="connsiteY1"/>
                </a:cxn>
              </a:cxnLst>
              <a:rect l="l" t="t" r="r" b="b"/>
              <a:pathLst>
                <a:path w="12701" h="88873">
                  <a:moveTo>
                    <a:pt x="0" y="88873"/>
                  </a:moveTo>
                  <a:lnTo>
                    <a:pt x="0"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266" name="Freeform 991">
              <a:extLst>
                <a:ext uri="{FF2B5EF4-FFF2-40B4-BE49-F238E27FC236}">
                  <a16:creationId xmlns:a16="http://schemas.microsoft.com/office/drawing/2014/main" id="{DBD6FFD6-0319-71C4-3D9A-BC5DF58653C5}"/>
                </a:ext>
              </a:extLst>
            </p:cNvPr>
            <p:cNvSpPr/>
            <p:nvPr/>
          </p:nvSpPr>
          <p:spPr>
            <a:xfrm>
              <a:off x="11977601" y="5065921"/>
              <a:ext cx="12701" cy="88873"/>
            </a:xfrm>
            <a:custGeom>
              <a:avLst/>
              <a:gdLst>
                <a:gd name="connsiteX0" fmla="*/ 0 w 12701"/>
                <a:gd name="connsiteY0" fmla="*/ 88873 h 88873"/>
                <a:gd name="connsiteX1" fmla="*/ 0 w 12701"/>
                <a:gd name="connsiteY1" fmla="*/ 0 h 88873"/>
              </a:gdLst>
              <a:ahLst/>
              <a:cxnLst>
                <a:cxn ang="0">
                  <a:pos x="connsiteX0" y="connsiteY0"/>
                </a:cxn>
                <a:cxn ang="0">
                  <a:pos x="connsiteX1" y="connsiteY1"/>
                </a:cxn>
              </a:cxnLst>
              <a:rect l="l" t="t" r="r" b="b"/>
              <a:pathLst>
                <a:path w="12701" h="88873">
                  <a:moveTo>
                    <a:pt x="0" y="88873"/>
                  </a:moveTo>
                  <a:lnTo>
                    <a:pt x="0"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267" name="Freeform 992">
              <a:extLst>
                <a:ext uri="{FF2B5EF4-FFF2-40B4-BE49-F238E27FC236}">
                  <a16:creationId xmlns:a16="http://schemas.microsoft.com/office/drawing/2014/main" id="{D1B63247-12CD-C4A6-2D7C-EC52D6905497}"/>
                </a:ext>
              </a:extLst>
            </p:cNvPr>
            <p:cNvSpPr/>
            <p:nvPr/>
          </p:nvSpPr>
          <p:spPr>
            <a:xfrm>
              <a:off x="7501908" y="5065921"/>
              <a:ext cx="12701" cy="88873"/>
            </a:xfrm>
            <a:custGeom>
              <a:avLst/>
              <a:gdLst>
                <a:gd name="connsiteX0" fmla="*/ 0 w 12701"/>
                <a:gd name="connsiteY0" fmla="*/ 88873 h 88873"/>
                <a:gd name="connsiteX1" fmla="*/ 0 w 12701"/>
                <a:gd name="connsiteY1" fmla="*/ 0 h 88873"/>
              </a:gdLst>
              <a:ahLst/>
              <a:cxnLst>
                <a:cxn ang="0">
                  <a:pos x="connsiteX0" y="connsiteY0"/>
                </a:cxn>
                <a:cxn ang="0">
                  <a:pos x="connsiteX1" y="connsiteY1"/>
                </a:cxn>
              </a:cxnLst>
              <a:rect l="l" t="t" r="r" b="b"/>
              <a:pathLst>
                <a:path w="12701" h="88873">
                  <a:moveTo>
                    <a:pt x="0" y="88873"/>
                  </a:moveTo>
                  <a:lnTo>
                    <a:pt x="0"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269" name="Freeform 995">
              <a:extLst>
                <a:ext uri="{FF2B5EF4-FFF2-40B4-BE49-F238E27FC236}">
                  <a16:creationId xmlns:a16="http://schemas.microsoft.com/office/drawing/2014/main" id="{59C03696-CCBA-68A6-03E9-8FFC1DCFF96F}"/>
                </a:ext>
              </a:extLst>
            </p:cNvPr>
            <p:cNvSpPr/>
            <p:nvPr/>
          </p:nvSpPr>
          <p:spPr>
            <a:xfrm>
              <a:off x="9305495" y="5065921"/>
              <a:ext cx="12701" cy="88873"/>
            </a:xfrm>
            <a:custGeom>
              <a:avLst/>
              <a:gdLst>
                <a:gd name="connsiteX0" fmla="*/ 0 w 12701"/>
                <a:gd name="connsiteY0" fmla="*/ 88873 h 88873"/>
                <a:gd name="connsiteX1" fmla="*/ 0 w 12701"/>
                <a:gd name="connsiteY1" fmla="*/ 0 h 88873"/>
              </a:gdLst>
              <a:ahLst/>
              <a:cxnLst>
                <a:cxn ang="0">
                  <a:pos x="connsiteX0" y="connsiteY0"/>
                </a:cxn>
                <a:cxn ang="0">
                  <a:pos x="connsiteX1" y="connsiteY1"/>
                </a:cxn>
              </a:cxnLst>
              <a:rect l="l" t="t" r="r" b="b"/>
              <a:pathLst>
                <a:path w="12701" h="88873">
                  <a:moveTo>
                    <a:pt x="0" y="88873"/>
                  </a:moveTo>
                  <a:lnTo>
                    <a:pt x="0"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270" name="Freeform 997">
              <a:extLst>
                <a:ext uri="{FF2B5EF4-FFF2-40B4-BE49-F238E27FC236}">
                  <a16:creationId xmlns:a16="http://schemas.microsoft.com/office/drawing/2014/main" id="{6C2AF29C-487F-5EDB-F55E-1FCFAA6063DB}"/>
                </a:ext>
              </a:extLst>
            </p:cNvPr>
            <p:cNvSpPr/>
            <p:nvPr/>
          </p:nvSpPr>
          <p:spPr>
            <a:xfrm>
              <a:off x="8403702" y="5065921"/>
              <a:ext cx="12701" cy="88873"/>
            </a:xfrm>
            <a:custGeom>
              <a:avLst/>
              <a:gdLst>
                <a:gd name="connsiteX0" fmla="*/ 0 w 12701"/>
                <a:gd name="connsiteY0" fmla="*/ 88873 h 88873"/>
                <a:gd name="connsiteX1" fmla="*/ 0 w 12701"/>
                <a:gd name="connsiteY1" fmla="*/ 0 h 88873"/>
              </a:gdLst>
              <a:ahLst/>
              <a:cxnLst>
                <a:cxn ang="0">
                  <a:pos x="connsiteX0" y="connsiteY0"/>
                </a:cxn>
                <a:cxn ang="0">
                  <a:pos x="connsiteX1" y="connsiteY1"/>
                </a:cxn>
              </a:cxnLst>
              <a:rect l="l" t="t" r="r" b="b"/>
              <a:pathLst>
                <a:path w="12701" h="88873">
                  <a:moveTo>
                    <a:pt x="0" y="88873"/>
                  </a:moveTo>
                  <a:lnTo>
                    <a:pt x="0"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sp>
          <p:nvSpPr>
            <p:cNvPr id="271" name="Freeform 998">
              <a:extLst>
                <a:ext uri="{FF2B5EF4-FFF2-40B4-BE49-F238E27FC236}">
                  <a16:creationId xmlns:a16="http://schemas.microsoft.com/office/drawing/2014/main" id="{4C0453F6-FDD6-059D-7772-0EC736C305A0}"/>
                </a:ext>
              </a:extLst>
            </p:cNvPr>
            <p:cNvSpPr/>
            <p:nvPr/>
          </p:nvSpPr>
          <p:spPr>
            <a:xfrm>
              <a:off x="10207289" y="5065921"/>
              <a:ext cx="12701" cy="88873"/>
            </a:xfrm>
            <a:custGeom>
              <a:avLst/>
              <a:gdLst>
                <a:gd name="connsiteX0" fmla="*/ 0 w 12701"/>
                <a:gd name="connsiteY0" fmla="*/ 88873 h 88873"/>
                <a:gd name="connsiteX1" fmla="*/ 0 w 12701"/>
                <a:gd name="connsiteY1" fmla="*/ 0 h 88873"/>
              </a:gdLst>
              <a:ahLst/>
              <a:cxnLst>
                <a:cxn ang="0">
                  <a:pos x="connsiteX0" y="connsiteY0"/>
                </a:cxn>
                <a:cxn ang="0">
                  <a:pos x="connsiteX1" y="connsiteY1"/>
                </a:cxn>
              </a:cxnLst>
              <a:rect l="l" t="t" r="r" b="b"/>
              <a:pathLst>
                <a:path w="12701" h="88873">
                  <a:moveTo>
                    <a:pt x="0" y="88873"/>
                  </a:moveTo>
                  <a:lnTo>
                    <a:pt x="0" y="0"/>
                  </a:lnTo>
                </a:path>
              </a:pathLst>
            </a:custGeom>
            <a:ln w="28575" cap="flat">
              <a:solidFill>
                <a:schemeClr val="bg1"/>
              </a:solid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595454"/>
                </a:solidFill>
                <a:effectLst/>
                <a:uLnTx/>
                <a:uFillTx/>
                <a:latin typeface=" Calibri body "/>
                <a:ea typeface="+mn-ea"/>
                <a:cs typeface="Arial" panose="020B0604020202020204" pitchFamily="34" charset="0"/>
              </a:endParaRPr>
            </a:p>
          </p:txBody>
        </p:sp>
      </p:grpSp>
      <p:sp>
        <p:nvSpPr>
          <p:cNvPr id="354" name="TextBox 353">
            <a:extLst>
              <a:ext uri="{FF2B5EF4-FFF2-40B4-BE49-F238E27FC236}">
                <a16:creationId xmlns:a16="http://schemas.microsoft.com/office/drawing/2014/main" id="{F272F49F-0BA0-D8D5-B8B9-FA2DDBB56B3A}"/>
              </a:ext>
            </a:extLst>
          </p:cNvPr>
          <p:cNvSpPr txBox="1"/>
          <p:nvPr/>
        </p:nvSpPr>
        <p:spPr>
          <a:xfrm>
            <a:off x="2571792" y="5911847"/>
            <a:ext cx="458780" cy="30777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397</a:t>
            </a:r>
          </a:p>
        </p:txBody>
      </p:sp>
      <p:sp>
        <p:nvSpPr>
          <p:cNvPr id="355" name="TextBox 354">
            <a:extLst>
              <a:ext uri="{FF2B5EF4-FFF2-40B4-BE49-F238E27FC236}">
                <a16:creationId xmlns:a16="http://schemas.microsoft.com/office/drawing/2014/main" id="{23D530F7-110C-3754-73AF-B579B452FE94}"/>
              </a:ext>
            </a:extLst>
          </p:cNvPr>
          <p:cNvSpPr txBox="1"/>
          <p:nvPr/>
        </p:nvSpPr>
        <p:spPr>
          <a:xfrm>
            <a:off x="3086914" y="5911847"/>
            <a:ext cx="458780" cy="30777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371</a:t>
            </a:r>
          </a:p>
        </p:txBody>
      </p:sp>
      <p:sp>
        <p:nvSpPr>
          <p:cNvPr id="356" name="TextBox 355">
            <a:extLst>
              <a:ext uri="{FF2B5EF4-FFF2-40B4-BE49-F238E27FC236}">
                <a16:creationId xmlns:a16="http://schemas.microsoft.com/office/drawing/2014/main" id="{487AE4B1-517C-FFEC-CB38-ED6AADF0A717}"/>
              </a:ext>
            </a:extLst>
          </p:cNvPr>
          <p:cNvSpPr txBox="1"/>
          <p:nvPr/>
        </p:nvSpPr>
        <p:spPr>
          <a:xfrm>
            <a:off x="3602036" y="5911847"/>
            <a:ext cx="458780" cy="30777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347</a:t>
            </a:r>
          </a:p>
        </p:txBody>
      </p:sp>
      <p:sp>
        <p:nvSpPr>
          <p:cNvPr id="357" name="TextBox 356">
            <a:extLst>
              <a:ext uri="{FF2B5EF4-FFF2-40B4-BE49-F238E27FC236}">
                <a16:creationId xmlns:a16="http://schemas.microsoft.com/office/drawing/2014/main" id="{5AA2F7A9-E6BD-F3BF-6A94-E182C19A3C1B}"/>
              </a:ext>
            </a:extLst>
          </p:cNvPr>
          <p:cNvSpPr txBox="1"/>
          <p:nvPr/>
        </p:nvSpPr>
        <p:spPr>
          <a:xfrm>
            <a:off x="4134703" y="5911847"/>
            <a:ext cx="458780" cy="30777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327</a:t>
            </a:r>
          </a:p>
        </p:txBody>
      </p:sp>
      <p:sp>
        <p:nvSpPr>
          <p:cNvPr id="358" name="TextBox 357">
            <a:extLst>
              <a:ext uri="{FF2B5EF4-FFF2-40B4-BE49-F238E27FC236}">
                <a16:creationId xmlns:a16="http://schemas.microsoft.com/office/drawing/2014/main" id="{87AE6F4B-851E-ED59-7DE8-6E1205C5C894}"/>
              </a:ext>
            </a:extLst>
          </p:cNvPr>
          <p:cNvSpPr txBox="1"/>
          <p:nvPr/>
        </p:nvSpPr>
        <p:spPr>
          <a:xfrm>
            <a:off x="4654988" y="5911847"/>
            <a:ext cx="458780" cy="30777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277</a:t>
            </a:r>
          </a:p>
        </p:txBody>
      </p:sp>
      <p:sp>
        <p:nvSpPr>
          <p:cNvPr id="359" name="TextBox 358">
            <a:extLst>
              <a:ext uri="{FF2B5EF4-FFF2-40B4-BE49-F238E27FC236}">
                <a16:creationId xmlns:a16="http://schemas.microsoft.com/office/drawing/2014/main" id="{CEFEC583-2B92-2881-EA71-CC0E635C1905}"/>
              </a:ext>
            </a:extLst>
          </p:cNvPr>
          <p:cNvSpPr txBox="1"/>
          <p:nvPr/>
        </p:nvSpPr>
        <p:spPr>
          <a:xfrm>
            <a:off x="5169965" y="5911847"/>
            <a:ext cx="458780" cy="30777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205</a:t>
            </a:r>
          </a:p>
        </p:txBody>
      </p:sp>
      <p:sp>
        <p:nvSpPr>
          <p:cNvPr id="360" name="TextBox 359">
            <a:extLst>
              <a:ext uri="{FF2B5EF4-FFF2-40B4-BE49-F238E27FC236}">
                <a16:creationId xmlns:a16="http://schemas.microsoft.com/office/drawing/2014/main" id="{C5A9505A-46B2-0712-4923-DD080E9DEBA5}"/>
              </a:ext>
            </a:extLst>
          </p:cNvPr>
          <p:cNvSpPr txBox="1"/>
          <p:nvPr/>
        </p:nvSpPr>
        <p:spPr>
          <a:xfrm>
            <a:off x="5685087" y="5911847"/>
            <a:ext cx="458780" cy="30777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148</a:t>
            </a:r>
          </a:p>
        </p:txBody>
      </p:sp>
      <p:sp>
        <p:nvSpPr>
          <p:cNvPr id="361" name="TextBox 360">
            <a:extLst>
              <a:ext uri="{FF2B5EF4-FFF2-40B4-BE49-F238E27FC236}">
                <a16:creationId xmlns:a16="http://schemas.microsoft.com/office/drawing/2014/main" id="{3D449807-7715-F90E-A5F8-0B658587447F}"/>
              </a:ext>
            </a:extLst>
          </p:cNvPr>
          <p:cNvSpPr txBox="1"/>
          <p:nvPr/>
        </p:nvSpPr>
        <p:spPr>
          <a:xfrm>
            <a:off x="7197518" y="5911847"/>
            <a:ext cx="367408" cy="30777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32</a:t>
            </a:r>
          </a:p>
        </p:txBody>
      </p:sp>
      <p:sp>
        <p:nvSpPr>
          <p:cNvPr id="362" name="TextBox 361">
            <a:extLst>
              <a:ext uri="{FF2B5EF4-FFF2-40B4-BE49-F238E27FC236}">
                <a16:creationId xmlns:a16="http://schemas.microsoft.com/office/drawing/2014/main" id="{612CD0D8-B04E-CBBF-421A-7323DCA02706}"/>
              </a:ext>
            </a:extLst>
          </p:cNvPr>
          <p:cNvSpPr txBox="1"/>
          <p:nvPr/>
        </p:nvSpPr>
        <p:spPr>
          <a:xfrm>
            <a:off x="8264684" y="5911847"/>
            <a:ext cx="276038" cy="30777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0</a:t>
            </a:r>
          </a:p>
        </p:txBody>
      </p:sp>
      <p:sp>
        <p:nvSpPr>
          <p:cNvPr id="363" name="TextBox 362">
            <a:extLst>
              <a:ext uri="{FF2B5EF4-FFF2-40B4-BE49-F238E27FC236}">
                <a16:creationId xmlns:a16="http://schemas.microsoft.com/office/drawing/2014/main" id="{D923E735-B1A2-0B0A-B60A-75210030E1AB}"/>
              </a:ext>
            </a:extLst>
          </p:cNvPr>
          <p:cNvSpPr txBox="1"/>
          <p:nvPr/>
        </p:nvSpPr>
        <p:spPr>
          <a:xfrm>
            <a:off x="6738186" y="5911847"/>
            <a:ext cx="367408" cy="30777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69</a:t>
            </a:r>
          </a:p>
        </p:txBody>
      </p:sp>
      <p:sp>
        <p:nvSpPr>
          <p:cNvPr id="364" name="TextBox 363">
            <a:extLst>
              <a:ext uri="{FF2B5EF4-FFF2-40B4-BE49-F238E27FC236}">
                <a16:creationId xmlns:a16="http://schemas.microsoft.com/office/drawing/2014/main" id="{E3D90645-81C1-7D23-C8B7-982DF185DD06}"/>
              </a:ext>
            </a:extLst>
          </p:cNvPr>
          <p:cNvSpPr txBox="1"/>
          <p:nvPr/>
        </p:nvSpPr>
        <p:spPr>
          <a:xfrm>
            <a:off x="7717226" y="5911847"/>
            <a:ext cx="276038" cy="30777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4</a:t>
            </a:r>
          </a:p>
        </p:txBody>
      </p:sp>
      <p:sp>
        <p:nvSpPr>
          <p:cNvPr id="365" name="TextBox 364">
            <a:extLst>
              <a:ext uri="{FF2B5EF4-FFF2-40B4-BE49-F238E27FC236}">
                <a16:creationId xmlns:a16="http://schemas.microsoft.com/office/drawing/2014/main" id="{A41C7E59-D23D-026D-84CE-BD9D7912BE72}"/>
              </a:ext>
            </a:extLst>
          </p:cNvPr>
          <p:cNvSpPr txBox="1"/>
          <p:nvPr/>
        </p:nvSpPr>
        <p:spPr>
          <a:xfrm>
            <a:off x="6200209" y="5911847"/>
            <a:ext cx="458780" cy="30777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108</a:t>
            </a:r>
          </a:p>
        </p:txBody>
      </p:sp>
      <p:sp>
        <p:nvSpPr>
          <p:cNvPr id="367" name="TextBox 366">
            <a:extLst>
              <a:ext uri="{FF2B5EF4-FFF2-40B4-BE49-F238E27FC236}">
                <a16:creationId xmlns:a16="http://schemas.microsoft.com/office/drawing/2014/main" id="{D1C90DB3-96D8-CFB7-F92B-9A58884E90FB}"/>
              </a:ext>
            </a:extLst>
          </p:cNvPr>
          <p:cNvSpPr txBox="1"/>
          <p:nvPr/>
        </p:nvSpPr>
        <p:spPr>
          <a:xfrm>
            <a:off x="2571792" y="6103643"/>
            <a:ext cx="458780" cy="30777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400</a:t>
            </a:r>
          </a:p>
        </p:txBody>
      </p:sp>
      <p:sp>
        <p:nvSpPr>
          <p:cNvPr id="368" name="TextBox 367">
            <a:extLst>
              <a:ext uri="{FF2B5EF4-FFF2-40B4-BE49-F238E27FC236}">
                <a16:creationId xmlns:a16="http://schemas.microsoft.com/office/drawing/2014/main" id="{1BFAEB77-CCBD-1C34-7242-1A1119621A8F}"/>
              </a:ext>
            </a:extLst>
          </p:cNvPr>
          <p:cNvSpPr txBox="1"/>
          <p:nvPr/>
        </p:nvSpPr>
        <p:spPr>
          <a:xfrm>
            <a:off x="3086914" y="6103643"/>
            <a:ext cx="458780" cy="30777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379</a:t>
            </a:r>
          </a:p>
        </p:txBody>
      </p:sp>
      <p:sp>
        <p:nvSpPr>
          <p:cNvPr id="369" name="TextBox 368">
            <a:extLst>
              <a:ext uri="{FF2B5EF4-FFF2-40B4-BE49-F238E27FC236}">
                <a16:creationId xmlns:a16="http://schemas.microsoft.com/office/drawing/2014/main" id="{1429E8DF-3B83-FE65-4952-B81AB3BA8459}"/>
              </a:ext>
            </a:extLst>
          </p:cNvPr>
          <p:cNvSpPr txBox="1"/>
          <p:nvPr/>
        </p:nvSpPr>
        <p:spPr>
          <a:xfrm>
            <a:off x="3624745" y="6103643"/>
            <a:ext cx="458780" cy="30777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347</a:t>
            </a:r>
          </a:p>
        </p:txBody>
      </p:sp>
      <p:sp>
        <p:nvSpPr>
          <p:cNvPr id="370" name="TextBox 369">
            <a:extLst>
              <a:ext uri="{FF2B5EF4-FFF2-40B4-BE49-F238E27FC236}">
                <a16:creationId xmlns:a16="http://schemas.microsoft.com/office/drawing/2014/main" id="{C6733CC5-2DFD-DA68-E2F5-BFD13B6D5044}"/>
              </a:ext>
            </a:extLst>
          </p:cNvPr>
          <p:cNvSpPr txBox="1"/>
          <p:nvPr/>
        </p:nvSpPr>
        <p:spPr>
          <a:xfrm>
            <a:off x="4135480" y="6103643"/>
            <a:ext cx="458780" cy="30777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319</a:t>
            </a:r>
          </a:p>
        </p:txBody>
      </p:sp>
      <p:sp>
        <p:nvSpPr>
          <p:cNvPr id="371" name="TextBox 370">
            <a:extLst>
              <a:ext uri="{FF2B5EF4-FFF2-40B4-BE49-F238E27FC236}">
                <a16:creationId xmlns:a16="http://schemas.microsoft.com/office/drawing/2014/main" id="{FC64AE50-181A-9C09-C285-B35B4A53134A}"/>
              </a:ext>
            </a:extLst>
          </p:cNvPr>
          <p:cNvSpPr txBox="1"/>
          <p:nvPr/>
        </p:nvSpPr>
        <p:spPr>
          <a:xfrm>
            <a:off x="4654844" y="6103643"/>
            <a:ext cx="458780" cy="30777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256</a:t>
            </a:r>
          </a:p>
        </p:txBody>
      </p:sp>
      <p:sp>
        <p:nvSpPr>
          <p:cNvPr id="372" name="TextBox 371">
            <a:extLst>
              <a:ext uri="{FF2B5EF4-FFF2-40B4-BE49-F238E27FC236}">
                <a16:creationId xmlns:a16="http://schemas.microsoft.com/office/drawing/2014/main" id="{6DB49812-2EC7-7078-9A92-0A0D49640CDA}"/>
              </a:ext>
            </a:extLst>
          </p:cNvPr>
          <p:cNvSpPr txBox="1"/>
          <p:nvPr/>
        </p:nvSpPr>
        <p:spPr>
          <a:xfrm>
            <a:off x="5169965" y="6103643"/>
            <a:ext cx="458780" cy="30777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176</a:t>
            </a:r>
          </a:p>
        </p:txBody>
      </p:sp>
      <p:sp>
        <p:nvSpPr>
          <p:cNvPr id="373" name="TextBox 372">
            <a:extLst>
              <a:ext uri="{FF2B5EF4-FFF2-40B4-BE49-F238E27FC236}">
                <a16:creationId xmlns:a16="http://schemas.microsoft.com/office/drawing/2014/main" id="{ABFE6CEF-C01E-B7F6-627B-085F9FDB2A30}"/>
              </a:ext>
            </a:extLst>
          </p:cNvPr>
          <p:cNvSpPr txBox="1"/>
          <p:nvPr/>
        </p:nvSpPr>
        <p:spPr>
          <a:xfrm>
            <a:off x="5685087" y="6103643"/>
            <a:ext cx="458780" cy="30777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125</a:t>
            </a:r>
          </a:p>
        </p:txBody>
      </p:sp>
      <p:sp>
        <p:nvSpPr>
          <p:cNvPr id="374" name="TextBox 373">
            <a:extLst>
              <a:ext uri="{FF2B5EF4-FFF2-40B4-BE49-F238E27FC236}">
                <a16:creationId xmlns:a16="http://schemas.microsoft.com/office/drawing/2014/main" id="{AD104A4B-9D3D-B76E-FD86-56E5556C4FFB}"/>
              </a:ext>
            </a:extLst>
          </p:cNvPr>
          <p:cNvSpPr txBox="1"/>
          <p:nvPr/>
        </p:nvSpPr>
        <p:spPr>
          <a:xfrm>
            <a:off x="7197518" y="6103643"/>
            <a:ext cx="367408" cy="30777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20</a:t>
            </a:r>
          </a:p>
        </p:txBody>
      </p:sp>
      <p:sp>
        <p:nvSpPr>
          <p:cNvPr id="375" name="TextBox 374">
            <a:extLst>
              <a:ext uri="{FF2B5EF4-FFF2-40B4-BE49-F238E27FC236}">
                <a16:creationId xmlns:a16="http://schemas.microsoft.com/office/drawing/2014/main" id="{54A60D51-7D24-F6E0-2FED-6E268D123AEC}"/>
              </a:ext>
            </a:extLst>
          </p:cNvPr>
          <p:cNvSpPr txBox="1"/>
          <p:nvPr/>
        </p:nvSpPr>
        <p:spPr>
          <a:xfrm>
            <a:off x="8264684" y="6103643"/>
            <a:ext cx="276038" cy="30777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0</a:t>
            </a:r>
          </a:p>
        </p:txBody>
      </p:sp>
      <p:sp>
        <p:nvSpPr>
          <p:cNvPr id="376" name="TextBox 375">
            <a:extLst>
              <a:ext uri="{FF2B5EF4-FFF2-40B4-BE49-F238E27FC236}">
                <a16:creationId xmlns:a16="http://schemas.microsoft.com/office/drawing/2014/main" id="{7209297B-B0CF-3F9C-114C-2E3CB0872BEB}"/>
              </a:ext>
            </a:extLst>
          </p:cNvPr>
          <p:cNvSpPr txBox="1"/>
          <p:nvPr/>
        </p:nvSpPr>
        <p:spPr>
          <a:xfrm>
            <a:off x="6738186" y="6103643"/>
            <a:ext cx="367408" cy="30777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39</a:t>
            </a:r>
          </a:p>
        </p:txBody>
      </p:sp>
      <p:sp>
        <p:nvSpPr>
          <p:cNvPr id="377" name="TextBox 376">
            <a:extLst>
              <a:ext uri="{FF2B5EF4-FFF2-40B4-BE49-F238E27FC236}">
                <a16:creationId xmlns:a16="http://schemas.microsoft.com/office/drawing/2014/main" id="{588675A1-3E45-35FA-9725-31DE11096A70}"/>
              </a:ext>
            </a:extLst>
          </p:cNvPr>
          <p:cNvSpPr txBox="1"/>
          <p:nvPr/>
        </p:nvSpPr>
        <p:spPr>
          <a:xfrm>
            <a:off x="7717226" y="6103643"/>
            <a:ext cx="276038" cy="30777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4</a:t>
            </a:r>
          </a:p>
        </p:txBody>
      </p:sp>
      <p:sp>
        <p:nvSpPr>
          <p:cNvPr id="378" name="TextBox 377">
            <a:extLst>
              <a:ext uri="{FF2B5EF4-FFF2-40B4-BE49-F238E27FC236}">
                <a16:creationId xmlns:a16="http://schemas.microsoft.com/office/drawing/2014/main" id="{9A62016C-7A57-8E2A-F036-097941561930}"/>
              </a:ext>
            </a:extLst>
          </p:cNvPr>
          <p:cNvSpPr txBox="1"/>
          <p:nvPr/>
        </p:nvSpPr>
        <p:spPr>
          <a:xfrm>
            <a:off x="6200209" y="6103643"/>
            <a:ext cx="367408" cy="30777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77</a:t>
            </a:r>
          </a:p>
        </p:txBody>
      </p:sp>
      <p:sp>
        <p:nvSpPr>
          <p:cNvPr id="380" name="TextBox 379">
            <a:extLst>
              <a:ext uri="{FF2B5EF4-FFF2-40B4-BE49-F238E27FC236}">
                <a16:creationId xmlns:a16="http://schemas.microsoft.com/office/drawing/2014/main" id="{7E8F7C40-7F5D-1171-410D-0723CD3C56AC}"/>
              </a:ext>
            </a:extLst>
          </p:cNvPr>
          <p:cNvSpPr txBox="1"/>
          <p:nvPr/>
        </p:nvSpPr>
        <p:spPr>
          <a:xfrm>
            <a:off x="2646540" y="5384213"/>
            <a:ext cx="301686" cy="369332"/>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0</a:t>
            </a:r>
          </a:p>
        </p:txBody>
      </p:sp>
      <p:sp>
        <p:nvSpPr>
          <p:cNvPr id="381" name="TextBox 380">
            <a:extLst>
              <a:ext uri="{FF2B5EF4-FFF2-40B4-BE49-F238E27FC236}">
                <a16:creationId xmlns:a16="http://schemas.microsoft.com/office/drawing/2014/main" id="{68802F35-D07C-5CE8-7259-5F2CBBD8DBDD}"/>
              </a:ext>
            </a:extLst>
          </p:cNvPr>
          <p:cNvSpPr txBox="1"/>
          <p:nvPr/>
        </p:nvSpPr>
        <p:spPr>
          <a:xfrm>
            <a:off x="3157878" y="5384213"/>
            <a:ext cx="301686" cy="369332"/>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6</a:t>
            </a:r>
          </a:p>
        </p:txBody>
      </p:sp>
      <p:sp>
        <p:nvSpPr>
          <p:cNvPr id="382" name="TextBox 381">
            <a:extLst>
              <a:ext uri="{FF2B5EF4-FFF2-40B4-BE49-F238E27FC236}">
                <a16:creationId xmlns:a16="http://schemas.microsoft.com/office/drawing/2014/main" id="{AD0329D0-A45B-8608-210B-2294DD3FE983}"/>
              </a:ext>
            </a:extLst>
          </p:cNvPr>
          <p:cNvSpPr txBox="1"/>
          <p:nvPr/>
        </p:nvSpPr>
        <p:spPr>
          <a:xfrm>
            <a:off x="3613127" y="5384213"/>
            <a:ext cx="418704" cy="369332"/>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12</a:t>
            </a:r>
          </a:p>
        </p:txBody>
      </p:sp>
      <p:sp>
        <p:nvSpPr>
          <p:cNvPr id="383" name="TextBox 382">
            <a:extLst>
              <a:ext uri="{FF2B5EF4-FFF2-40B4-BE49-F238E27FC236}">
                <a16:creationId xmlns:a16="http://schemas.microsoft.com/office/drawing/2014/main" id="{8007985A-E14B-F74F-D0AC-68FA0A1F2387}"/>
              </a:ext>
            </a:extLst>
          </p:cNvPr>
          <p:cNvSpPr txBox="1"/>
          <p:nvPr/>
        </p:nvSpPr>
        <p:spPr>
          <a:xfrm>
            <a:off x="4124465" y="5384213"/>
            <a:ext cx="418704" cy="369332"/>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18</a:t>
            </a:r>
          </a:p>
        </p:txBody>
      </p:sp>
      <p:sp>
        <p:nvSpPr>
          <p:cNvPr id="384" name="TextBox 383">
            <a:extLst>
              <a:ext uri="{FF2B5EF4-FFF2-40B4-BE49-F238E27FC236}">
                <a16:creationId xmlns:a16="http://schemas.microsoft.com/office/drawing/2014/main" id="{752B7C67-F8DF-8CE4-5020-9240F653D25A}"/>
              </a:ext>
            </a:extLst>
          </p:cNvPr>
          <p:cNvSpPr txBox="1"/>
          <p:nvPr/>
        </p:nvSpPr>
        <p:spPr>
          <a:xfrm>
            <a:off x="4635875" y="5384213"/>
            <a:ext cx="418704" cy="369332"/>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24</a:t>
            </a:r>
          </a:p>
        </p:txBody>
      </p:sp>
      <p:sp>
        <p:nvSpPr>
          <p:cNvPr id="385" name="TextBox 384">
            <a:extLst>
              <a:ext uri="{FF2B5EF4-FFF2-40B4-BE49-F238E27FC236}">
                <a16:creationId xmlns:a16="http://schemas.microsoft.com/office/drawing/2014/main" id="{31507993-5F07-EF51-3C4F-32B433427DBA}"/>
              </a:ext>
            </a:extLst>
          </p:cNvPr>
          <p:cNvSpPr txBox="1"/>
          <p:nvPr/>
        </p:nvSpPr>
        <p:spPr>
          <a:xfrm>
            <a:off x="5147141" y="5384213"/>
            <a:ext cx="418704" cy="369332"/>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30</a:t>
            </a:r>
          </a:p>
        </p:txBody>
      </p:sp>
      <p:sp>
        <p:nvSpPr>
          <p:cNvPr id="386" name="TextBox 385">
            <a:extLst>
              <a:ext uri="{FF2B5EF4-FFF2-40B4-BE49-F238E27FC236}">
                <a16:creationId xmlns:a16="http://schemas.microsoft.com/office/drawing/2014/main" id="{3A029212-83E0-6427-C90D-607625FE14BC}"/>
              </a:ext>
            </a:extLst>
          </p:cNvPr>
          <p:cNvSpPr txBox="1"/>
          <p:nvPr/>
        </p:nvSpPr>
        <p:spPr>
          <a:xfrm>
            <a:off x="5658478" y="5384213"/>
            <a:ext cx="418704" cy="369332"/>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36</a:t>
            </a:r>
          </a:p>
        </p:txBody>
      </p:sp>
      <p:sp>
        <p:nvSpPr>
          <p:cNvPr id="387" name="TextBox 386">
            <a:extLst>
              <a:ext uri="{FF2B5EF4-FFF2-40B4-BE49-F238E27FC236}">
                <a16:creationId xmlns:a16="http://schemas.microsoft.com/office/drawing/2014/main" id="{1F3249EC-A879-B1DC-DEAD-1D563A544D75}"/>
              </a:ext>
            </a:extLst>
          </p:cNvPr>
          <p:cNvSpPr txBox="1"/>
          <p:nvPr/>
        </p:nvSpPr>
        <p:spPr>
          <a:xfrm>
            <a:off x="7695142" y="5384213"/>
            <a:ext cx="418550" cy="368076"/>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60</a:t>
            </a:r>
          </a:p>
        </p:txBody>
      </p:sp>
      <p:sp>
        <p:nvSpPr>
          <p:cNvPr id="388" name="TextBox 387">
            <a:extLst>
              <a:ext uri="{FF2B5EF4-FFF2-40B4-BE49-F238E27FC236}">
                <a16:creationId xmlns:a16="http://schemas.microsoft.com/office/drawing/2014/main" id="{FC64B37B-FF33-1172-DA9D-AE0E89947F40}"/>
              </a:ext>
            </a:extLst>
          </p:cNvPr>
          <p:cNvSpPr txBox="1"/>
          <p:nvPr/>
        </p:nvSpPr>
        <p:spPr>
          <a:xfrm>
            <a:off x="6681226" y="5384213"/>
            <a:ext cx="418704" cy="369332"/>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48</a:t>
            </a:r>
          </a:p>
        </p:txBody>
      </p:sp>
      <p:sp>
        <p:nvSpPr>
          <p:cNvPr id="389" name="TextBox 388">
            <a:extLst>
              <a:ext uri="{FF2B5EF4-FFF2-40B4-BE49-F238E27FC236}">
                <a16:creationId xmlns:a16="http://schemas.microsoft.com/office/drawing/2014/main" id="{1B6B68E7-26F2-66C3-EAE7-E2DA528B5776}"/>
              </a:ext>
            </a:extLst>
          </p:cNvPr>
          <p:cNvSpPr txBox="1"/>
          <p:nvPr/>
        </p:nvSpPr>
        <p:spPr>
          <a:xfrm>
            <a:off x="8185830" y="5384213"/>
            <a:ext cx="418550" cy="368076"/>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66</a:t>
            </a:r>
          </a:p>
        </p:txBody>
      </p:sp>
      <p:sp>
        <p:nvSpPr>
          <p:cNvPr id="390" name="TextBox 389">
            <a:extLst>
              <a:ext uri="{FF2B5EF4-FFF2-40B4-BE49-F238E27FC236}">
                <a16:creationId xmlns:a16="http://schemas.microsoft.com/office/drawing/2014/main" id="{1725DD9D-6F48-98D9-4DD1-E7543BA60718}"/>
              </a:ext>
            </a:extLst>
          </p:cNvPr>
          <p:cNvSpPr txBox="1"/>
          <p:nvPr/>
        </p:nvSpPr>
        <p:spPr>
          <a:xfrm>
            <a:off x="6169888" y="5384213"/>
            <a:ext cx="418704" cy="369332"/>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42</a:t>
            </a:r>
          </a:p>
        </p:txBody>
      </p:sp>
      <p:sp>
        <p:nvSpPr>
          <p:cNvPr id="391" name="TextBox 390">
            <a:extLst>
              <a:ext uri="{FF2B5EF4-FFF2-40B4-BE49-F238E27FC236}">
                <a16:creationId xmlns:a16="http://schemas.microsoft.com/office/drawing/2014/main" id="{32A02BF5-5512-6BC9-91CD-28FE5CD857E3}"/>
              </a:ext>
            </a:extLst>
          </p:cNvPr>
          <p:cNvSpPr txBox="1"/>
          <p:nvPr/>
        </p:nvSpPr>
        <p:spPr>
          <a:xfrm>
            <a:off x="7188774" y="5384213"/>
            <a:ext cx="418704" cy="369332"/>
          </a:xfrm>
          <a:prstGeom prst="rect">
            <a:avLst/>
          </a:prstGeom>
          <a:noFill/>
        </p:spPr>
        <p:txBody>
          <a:bodyPr wrap="non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54</a:t>
            </a:r>
          </a:p>
        </p:txBody>
      </p:sp>
      <p:sp>
        <p:nvSpPr>
          <p:cNvPr id="393" name="Rectangle 6">
            <a:extLst>
              <a:ext uri="{FF2B5EF4-FFF2-40B4-BE49-F238E27FC236}">
                <a16:creationId xmlns:a16="http://schemas.microsoft.com/office/drawing/2014/main" id="{511E63CF-735C-3B74-CD1F-074FB268E0D4}"/>
              </a:ext>
            </a:extLst>
          </p:cNvPr>
          <p:cNvSpPr>
            <a:spLocks noChangeArrowheads="1"/>
          </p:cNvSpPr>
          <p:nvPr/>
        </p:nvSpPr>
        <p:spPr bwMode="auto">
          <a:xfrm>
            <a:off x="4471785" y="5661181"/>
            <a:ext cx="28530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4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 Calibri body "/>
                <a:ea typeface="+mn-ea"/>
                <a:cs typeface="Arial" panose="020B0604020202020204" pitchFamily="34" charset="0"/>
              </a:rPr>
              <a:t>Mo</a:t>
            </a:r>
          </a:p>
        </p:txBody>
      </p:sp>
      <p:sp>
        <p:nvSpPr>
          <p:cNvPr id="394" name="Rectangle 5">
            <a:extLst>
              <a:ext uri="{FF2B5EF4-FFF2-40B4-BE49-F238E27FC236}">
                <a16:creationId xmlns:a16="http://schemas.microsoft.com/office/drawing/2014/main" id="{263061F0-49DD-0A2A-8D38-BD73B7A6E4D3}"/>
              </a:ext>
            </a:extLst>
          </p:cNvPr>
          <p:cNvSpPr>
            <a:spLocks noChangeArrowheads="1"/>
          </p:cNvSpPr>
          <p:nvPr/>
        </p:nvSpPr>
        <p:spPr bwMode="auto">
          <a:xfrm rot="16200000">
            <a:off x="1803968" y="3951088"/>
            <a:ext cx="6299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914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 Calibri body "/>
                <a:ea typeface="+mn-ea"/>
                <a:cs typeface="Arial" panose="020B0604020202020204" pitchFamily="34" charset="0"/>
              </a:rPr>
              <a:t>OS (%)</a:t>
            </a:r>
          </a:p>
        </p:txBody>
      </p:sp>
      <p:grpSp>
        <p:nvGrpSpPr>
          <p:cNvPr id="395" name="Group 394">
            <a:extLst>
              <a:ext uri="{FF2B5EF4-FFF2-40B4-BE49-F238E27FC236}">
                <a16:creationId xmlns:a16="http://schemas.microsoft.com/office/drawing/2014/main" id="{ED12CA12-FAE0-8411-948D-4AFF0C7FE7E8}"/>
              </a:ext>
            </a:extLst>
          </p:cNvPr>
          <p:cNvGrpSpPr/>
          <p:nvPr/>
        </p:nvGrpSpPr>
        <p:grpSpPr>
          <a:xfrm>
            <a:off x="2343076" y="2714955"/>
            <a:ext cx="351060" cy="2741461"/>
            <a:chOff x="965549" y="762827"/>
            <a:chExt cx="464348" cy="2892867"/>
          </a:xfrm>
        </p:grpSpPr>
        <p:sp>
          <p:nvSpPr>
            <p:cNvPr id="396" name="Rectangle 91">
              <a:extLst>
                <a:ext uri="{FF2B5EF4-FFF2-40B4-BE49-F238E27FC236}">
                  <a16:creationId xmlns:a16="http://schemas.microsoft.com/office/drawing/2014/main" id="{04238071-AD08-0776-308E-31CA674C6939}"/>
                </a:ext>
              </a:extLst>
            </p:cNvPr>
            <p:cNvSpPr>
              <a:spLocks noChangeArrowheads="1"/>
            </p:cNvSpPr>
            <p:nvPr/>
          </p:nvSpPr>
          <p:spPr bwMode="auto">
            <a:xfrm>
              <a:off x="1120334" y="1283892"/>
              <a:ext cx="309562" cy="29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4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 Calibri body "/>
                  <a:ea typeface="+mn-ea"/>
                  <a:cs typeface="Arial" panose="020B0604020202020204" pitchFamily="34" charset="0"/>
                </a:rPr>
                <a:t>80</a:t>
              </a:r>
            </a:p>
          </p:txBody>
        </p:sp>
        <p:sp>
          <p:nvSpPr>
            <p:cNvPr id="397" name="Rectangle 92">
              <a:extLst>
                <a:ext uri="{FF2B5EF4-FFF2-40B4-BE49-F238E27FC236}">
                  <a16:creationId xmlns:a16="http://schemas.microsoft.com/office/drawing/2014/main" id="{A35485A8-9438-9B17-FD4A-34C86CC7A115}"/>
                </a:ext>
              </a:extLst>
            </p:cNvPr>
            <p:cNvSpPr>
              <a:spLocks noChangeArrowheads="1"/>
            </p:cNvSpPr>
            <p:nvPr/>
          </p:nvSpPr>
          <p:spPr bwMode="auto">
            <a:xfrm>
              <a:off x="1120334" y="1800194"/>
              <a:ext cx="309563" cy="29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4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 Calibri body "/>
                  <a:ea typeface="+mn-ea"/>
                  <a:cs typeface="Arial" panose="020B0604020202020204" pitchFamily="34" charset="0"/>
                </a:rPr>
                <a:t>60</a:t>
              </a:r>
            </a:p>
          </p:txBody>
        </p:sp>
        <p:sp>
          <p:nvSpPr>
            <p:cNvPr id="398" name="Rectangle 93">
              <a:extLst>
                <a:ext uri="{FF2B5EF4-FFF2-40B4-BE49-F238E27FC236}">
                  <a16:creationId xmlns:a16="http://schemas.microsoft.com/office/drawing/2014/main" id="{27E8FA0B-1AEA-6699-D34F-D357A3EEE8BA}"/>
                </a:ext>
              </a:extLst>
            </p:cNvPr>
            <p:cNvSpPr>
              <a:spLocks noChangeArrowheads="1"/>
            </p:cNvSpPr>
            <p:nvPr/>
          </p:nvSpPr>
          <p:spPr bwMode="auto">
            <a:xfrm>
              <a:off x="1120334" y="2321261"/>
              <a:ext cx="309563" cy="29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4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 Calibri body "/>
                  <a:ea typeface="+mn-ea"/>
                  <a:cs typeface="Arial" panose="020B0604020202020204" pitchFamily="34" charset="0"/>
                </a:rPr>
                <a:t>40</a:t>
              </a:r>
            </a:p>
          </p:txBody>
        </p:sp>
        <p:sp>
          <p:nvSpPr>
            <p:cNvPr id="399" name="Rectangle 94">
              <a:extLst>
                <a:ext uri="{FF2B5EF4-FFF2-40B4-BE49-F238E27FC236}">
                  <a16:creationId xmlns:a16="http://schemas.microsoft.com/office/drawing/2014/main" id="{E77AD291-4EE8-4AB6-51FE-FE1AE4628A2D}"/>
                </a:ext>
              </a:extLst>
            </p:cNvPr>
            <p:cNvSpPr>
              <a:spLocks noChangeArrowheads="1"/>
            </p:cNvSpPr>
            <p:nvPr/>
          </p:nvSpPr>
          <p:spPr bwMode="auto">
            <a:xfrm>
              <a:off x="1120334" y="2842328"/>
              <a:ext cx="309563" cy="29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4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 Calibri body "/>
                  <a:ea typeface="+mn-ea"/>
                  <a:cs typeface="Arial" panose="020B0604020202020204" pitchFamily="34" charset="0"/>
                </a:rPr>
                <a:t>20</a:t>
              </a:r>
            </a:p>
          </p:txBody>
        </p:sp>
        <p:sp>
          <p:nvSpPr>
            <p:cNvPr id="400" name="Rectangle 95">
              <a:extLst>
                <a:ext uri="{FF2B5EF4-FFF2-40B4-BE49-F238E27FC236}">
                  <a16:creationId xmlns:a16="http://schemas.microsoft.com/office/drawing/2014/main" id="{06226944-537B-E414-B9DF-67290156BB21}"/>
                </a:ext>
              </a:extLst>
            </p:cNvPr>
            <p:cNvSpPr>
              <a:spLocks noChangeArrowheads="1"/>
            </p:cNvSpPr>
            <p:nvPr/>
          </p:nvSpPr>
          <p:spPr bwMode="auto">
            <a:xfrm>
              <a:off x="1275114" y="3363397"/>
              <a:ext cx="154783" cy="29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4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 Calibri body "/>
                  <a:ea typeface="+mn-ea"/>
                  <a:cs typeface="Arial" panose="020B0604020202020204" pitchFamily="34" charset="0"/>
                </a:rPr>
                <a:t>0</a:t>
              </a:r>
            </a:p>
          </p:txBody>
        </p:sp>
        <p:sp>
          <p:nvSpPr>
            <p:cNvPr id="401" name="Rectangle 97">
              <a:extLst>
                <a:ext uri="{FF2B5EF4-FFF2-40B4-BE49-F238E27FC236}">
                  <a16:creationId xmlns:a16="http://schemas.microsoft.com/office/drawing/2014/main" id="{7B58C49A-B152-47C1-F45B-7F1B61E68E19}"/>
                </a:ext>
              </a:extLst>
            </p:cNvPr>
            <p:cNvSpPr>
              <a:spLocks noChangeArrowheads="1"/>
            </p:cNvSpPr>
            <p:nvPr/>
          </p:nvSpPr>
          <p:spPr bwMode="auto">
            <a:xfrm>
              <a:off x="965549" y="762827"/>
              <a:ext cx="464346" cy="29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4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 Calibri body "/>
                  <a:ea typeface="+mn-ea"/>
                  <a:cs typeface="Arial" panose="020B0604020202020204" pitchFamily="34" charset="0"/>
                </a:rPr>
                <a:t>100</a:t>
              </a:r>
            </a:p>
          </p:txBody>
        </p:sp>
      </p:grpSp>
      <p:sp>
        <p:nvSpPr>
          <p:cNvPr id="402" name="Rectangle 75">
            <a:extLst>
              <a:ext uri="{FF2B5EF4-FFF2-40B4-BE49-F238E27FC236}">
                <a16:creationId xmlns:a16="http://schemas.microsoft.com/office/drawing/2014/main" id="{8E07A430-AE7D-E4AC-C960-D0A971CEC084}"/>
              </a:ext>
            </a:extLst>
          </p:cNvPr>
          <p:cNvSpPr>
            <a:spLocks noChangeArrowheads="1"/>
          </p:cNvSpPr>
          <p:nvPr/>
        </p:nvSpPr>
        <p:spPr bwMode="auto">
          <a:xfrm>
            <a:off x="2045290" y="5957124"/>
            <a:ext cx="5832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4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15873"/>
                </a:solidFill>
                <a:effectLst/>
                <a:uLnTx/>
                <a:uFillTx/>
                <a:latin typeface=" Calibri body "/>
                <a:ea typeface="+mn-ea"/>
                <a:cs typeface="Arial" panose="020B0604020202020204" pitchFamily="34" charset="0"/>
              </a:rPr>
              <a:t>Pembro</a:t>
            </a:r>
            <a:endParaRPr kumimoji="0" lang="en-US" altLang="en-US" sz="1400" b="1" i="0" u="none" strike="noStrike" kern="1200" cap="none" spc="0" normalizeH="0" baseline="0" noProof="0">
              <a:ln>
                <a:noFill/>
              </a:ln>
              <a:solidFill>
                <a:srgbClr val="015873"/>
              </a:solidFill>
              <a:effectLst/>
              <a:uLnTx/>
              <a:uFillTx/>
              <a:latin typeface=" Calibri body "/>
              <a:ea typeface="+mn-ea"/>
              <a:cs typeface="Arial" panose="020B0604020202020204" pitchFamily="34" charset="0"/>
            </a:endParaRPr>
          </a:p>
        </p:txBody>
      </p:sp>
      <p:sp>
        <p:nvSpPr>
          <p:cNvPr id="403" name="Rectangle 75">
            <a:extLst>
              <a:ext uri="{FF2B5EF4-FFF2-40B4-BE49-F238E27FC236}">
                <a16:creationId xmlns:a16="http://schemas.microsoft.com/office/drawing/2014/main" id="{6BEC5F4C-B88F-A447-2949-27EB8E0E147D}"/>
              </a:ext>
            </a:extLst>
          </p:cNvPr>
          <p:cNvSpPr>
            <a:spLocks noChangeArrowheads="1"/>
          </p:cNvSpPr>
          <p:nvPr/>
        </p:nvSpPr>
        <p:spPr bwMode="auto">
          <a:xfrm>
            <a:off x="2041831" y="6150245"/>
            <a:ext cx="586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4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E1471D"/>
                </a:solidFill>
                <a:effectLst/>
                <a:uLnTx/>
                <a:uFillTx/>
                <a:latin typeface=" Calibri body "/>
                <a:ea typeface="+mn-ea"/>
                <a:cs typeface="Arial" panose="020B0604020202020204" pitchFamily="34" charset="0"/>
              </a:rPr>
              <a:t>Placebo</a:t>
            </a:r>
          </a:p>
        </p:txBody>
      </p:sp>
      <p:sp>
        <p:nvSpPr>
          <p:cNvPr id="404" name="Rectangle 12">
            <a:extLst>
              <a:ext uri="{FF2B5EF4-FFF2-40B4-BE49-F238E27FC236}">
                <a16:creationId xmlns:a16="http://schemas.microsoft.com/office/drawing/2014/main" id="{AEA931FF-1CB9-2503-385B-F3022EB89BF5}"/>
              </a:ext>
            </a:extLst>
          </p:cNvPr>
          <p:cNvSpPr>
            <a:spLocks noChangeArrowheads="1"/>
          </p:cNvSpPr>
          <p:nvPr/>
        </p:nvSpPr>
        <p:spPr bwMode="auto">
          <a:xfrm>
            <a:off x="1348430" y="5758113"/>
            <a:ext cx="13219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121914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 Calibri body "/>
                <a:ea typeface="+mn-ea"/>
                <a:cs typeface="Arial" panose="020B0604020202020204" pitchFamily="34" charset="0"/>
              </a:rPr>
              <a:t>Patients at Risk, n</a:t>
            </a:r>
          </a:p>
        </p:txBody>
      </p:sp>
      <p:sp>
        <p:nvSpPr>
          <p:cNvPr id="469" name="TextBox 468">
            <a:extLst>
              <a:ext uri="{FF2B5EF4-FFF2-40B4-BE49-F238E27FC236}">
                <a16:creationId xmlns:a16="http://schemas.microsoft.com/office/drawing/2014/main" id="{76630E0A-B277-AE20-E552-1D91384D9A6F}"/>
              </a:ext>
            </a:extLst>
          </p:cNvPr>
          <p:cNvSpPr txBox="1">
            <a:spLocks noChangeArrowheads="1"/>
          </p:cNvSpPr>
          <p:nvPr/>
        </p:nvSpPr>
        <p:spPr bwMode="auto">
          <a:xfrm>
            <a:off x="2911517" y="2217617"/>
            <a:ext cx="4685603" cy="338554"/>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lvl="0" indent="0" algn="ctr" defTabSz="1217613" rtl="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Median </a:t>
            </a:r>
            <a:r>
              <a:rPr kumimoji="0" lang="en-US" alt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follow-up</a:t>
            </a:r>
            <a:r>
              <a:rPr kumimoji="0" lang="en-US" altLang="en-US" sz="16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 36.6 </a:t>
            </a:r>
            <a:r>
              <a:rPr kumimoji="0" lang="en-US" altLang="en-US" sz="16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mo</a:t>
            </a:r>
            <a:r>
              <a:rPr kumimoji="0" lang="en-US" altLang="en-US" sz="16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 (range: 18.8-62.0)</a:t>
            </a:r>
            <a:endParaRPr kumimoji="0" lang="en-US" altLang="en-US" sz="1600" b="0" i="0" u="none" strike="noStrike" kern="0" cap="none" spc="0" normalizeH="0" baseline="3000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endParaRPr>
          </a:p>
        </p:txBody>
      </p:sp>
      <p:sp>
        <p:nvSpPr>
          <p:cNvPr id="470" name="TextBox 469">
            <a:extLst>
              <a:ext uri="{FF2B5EF4-FFF2-40B4-BE49-F238E27FC236}">
                <a16:creationId xmlns:a16="http://schemas.microsoft.com/office/drawing/2014/main" id="{A226F14C-D971-8B0A-D235-96F6957A28E7}"/>
              </a:ext>
            </a:extLst>
          </p:cNvPr>
          <p:cNvSpPr txBox="1">
            <a:spLocks noChangeArrowheads="1"/>
          </p:cNvSpPr>
          <p:nvPr/>
        </p:nvSpPr>
        <p:spPr bwMode="auto">
          <a:xfrm>
            <a:off x="8396529" y="3712273"/>
            <a:ext cx="3058142" cy="646331"/>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lvl="0" indent="0" algn="l" defTabSz="1217613" rtl="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HR 0.72 (95% CI: 0.56-0.93)</a:t>
            </a:r>
            <a:endParaRPr kumimoji="0" lang="en-US" altLang="en-US" sz="1800" b="0" i="0" u="none" strike="noStrike" kern="0" cap="none" spc="0" normalizeH="0" baseline="3000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endParaRPr>
          </a:p>
          <a:p>
            <a:pPr marL="0" marR="0" lvl="0" indent="0" algn="l" defTabSz="1217613" rtl="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One-sided </a:t>
            </a:r>
            <a:r>
              <a:rPr kumimoji="0" lang="en-US" altLang="en-US" sz="1800" b="0" i="1"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P</a:t>
            </a:r>
            <a:r>
              <a:rPr kumimoji="0" lang="en-US" altLang="en-US" sz="18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Helvetica Neue" panose="02000503000000020004" charset="0"/>
              </a:rPr>
              <a:t> = .00517</a:t>
            </a:r>
          </a:p>
        </p:txBody>
      </p:sp>
      <p:grpSp>
        <p:nvGrpSpPr>
          <p:cNvPr id="701" name="Group 700">
            <a:extLst>
              <a:ext uri="{FF2B5EF4-FFF2-40B4-BE49-F238E27FC236}">
                <a16:creationId xmlns:a16="http://schemas.microsoft.com/office/drawing/2014/main" id="{2E754452-E3CB-590D-7C17-47E9D6128DC0}"/>
              </a:ext>
            </a:extLst>
          </p:cNvPr>
          <p:cNvGrpSpPr/>
          <p:nvPr/>
        </p:nvGrpSpPr>
        <p:grpSpPr>
          <a:xfrm>
            <a:off x="3064882" y="2832667"/>
            <a:ext cx="4934817" cy="847508"/>
            <a:chOff x="3064882" y="2832667"/>
            <a:chExt cx="4934817" cy="847508"/>
          </a:xfrm>
        </p:grpSpPr>
        <p:cxnSp>
          <p:nvCxnSpPr>
            <p:cNvPr id="585" name="Straight Connector 584">
              <a:extLst>
                <a:ext uri="{FF2B5EF4-FFF2-40B4-BE49-F238E27FC236}">
                  <a16:creationId xmlns:a16="http://schemas.microsoft.com/office/drawing/2014/main" id="{6DAAD5F2-1100-A85D-9109-AA02F395AFD8}"/>
                </a:ext>
              </a:extLst>
            </p:cNvPr>
            <p:cNvCxnSpPr>
              <a:cxnSpLocks/>
            </p:cNvCxnSpPr>
            <p:nvPr/>
          </p:nvCxnSpPr>
          <p:spPr bwMode="auto">
            <a:xfrm>
              <a:off x="3064882" y="2832667"/>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586" name="Straight Connector 585">
              <a:extLst>
                <a:ext uri="{FF2B5EF4-FFF2-40B4-BE49-F238E27FC236}">
                  <a16:creationId xmlns:a16="http://schemas.microsoft.com/office/drawing/2014/main" id="{053574D6-414A-58DF-2933-0CC8070BB0AC}"/>
                </a:ext>
              </a:extLst>
            </p:cNvPr>
            <p:cNvCxnSpPr>
              <a:cxnSpLocks/>
            </p:cNvCxnSpPr>
            <p:nvPr/>
          </p:nvCxnSpPr>
          <p:spPr bwMode="auto">
            <a:xfrm>
              <a:off x="3905870" y="3101987"/>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587" name="Straight Connector 586">
              <a:extLst>
                <a:ext uri="{FF2B5EF4-FFF2-40B4-BE49-F238E27FC236}">
                  <a16:creationId xmlns:a16="http://schemas.microsoft.com/office/drawing/2014/main" id="{6EACD6C3-3DB0-AAB5-4B1E-6C840BDB7241}"/>
                </a:ext>
              </a:extLst>
            </p:cNvPr>
            <p:cNvCxnSpPr>
              <a:cxnSpLocks/>
            </p:cNvCxnSpPr>
            <p:nvPr/>
          </p:nvCxnSpPr>
          <p:spPr bwMode="auto">
            <a:xfrm>
              <a:off x="3986971" y="3118308"/>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588" name="Straight Connector 587">
              <a:extLst>
                <a:ext uri="{FF2B5EF4-FFF2-40B4-BE49-F238E27FC236}">
                  <a16:creationId xmlns:a16="http://schemas.microsoft.com/office/drawing/2014/main" id="{70E15C11-4727-D3A2-6ACE-A8A571F6E84A}"/>
                </a:ext>
              </a:extLst>
            </p:cNvPr>
            <p:cNvCxnSpPr>
              <a:cxnSpLocks/>
            </p:cNvCxnSpPr>
            <p:nvPr/>
          </p:nvCxnSpPr>
          <p:spPr bwMode="auto">
            <a:xfrm>
              <a:off x="4226798" y="3136796"/>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589" name="Straight Connector 588">
              <a:extLst>
                <a:ext uri="{FF2B5EF4-FFF2-40B4-BE49-F238E27FC236}">
                  <a16:creationId xmlns:a16="http://schemas.microsoft.com/office/drawing/2014/main" id="{329CFACC-CA64-8CFF-24AD-538966692BC2}"/>
                </a:ext>
              </a:extLst>
            </p:cNvPr>
            <p:cNvCxnSpPr>
              <a:cxnSpLocks/>
            </p:cNvCxnSpPr>
            <p:nvPr/>
          </p:nvCxnSpPr>
          <p:spPr bwMode="auto">
            <a:xfrm>
              <a:off x="4340039" y="3156686"/>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590" name="Straight Connector 589">
              <a:extLst>
                <a:ext uri="{FF2B5EF4-FFF2-40B4-BE49-F238E27FC236}">
                  <a16:creationId xmlns:a16="http://schemas.microsoft.com/office/drawing/2014/main" id="{DEE04EA2-C8C8-7AA5-2EB6-6CBF1EFD47CB}"/>
                </a:ext>
              </a:extLst>
            </p:cNvPr>
            <p:cNvCxnSpPr>
              <a:cxnSpLocks/>
            </p:cNvCxnSpPr>
            <p:nvPr/>
          </p:nvCxnSpPr>
          <p:spPr bwMode="auto">
            <a:xfrm>
              <a:off x="4363460" y="3161170"/>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591" name="Straight Connector 590">
              <a:extLst>
                <a:ext uri="{FF2B5EF4-FFF2-40B4-BE49-F238E27FC236}">
                  <a16:creationId xmlns:a16="http://schemas.microsoft.com/office/drawing/2014/main" id="{8D4CCB70-1149-6F00-9E0D-BA1D66CB52F7}"/>
                </a:ext>
              </a:extLst>
            </p:cNvPr>
            <p:cNvCxnSpPr>
              <a:cxnSpLocks/>
            </p:cNvCxnSpPr>
            <p:nvPr/>
          </p:nvCxnSpPr>
          <p:spPr bwMode="auto">
            <a:xfrm>
              <a:off x="4414224" y="3173193"/>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592" name="Straight Connector 591">
              <a:extLst>
                <a:ext uri="{FF2B5EF4-FFF2-40B4-BE49-F238E27FC236}">
                  <a16:creationId xmlns:a16="http://schemas.microsoft.com/office/drawing/2014/main" id="{00D91A48-66A5-F9D4-270D-D54F5EB2B069}"/>
                </a:ext>
              </a:extLst>
            </p:cNvPr>
            <p:cNvCxnSpPr>
              <a:cxnSpLocks/>
            </p:cNvCxnSpPr>
            <p:nvPr/>
          </p:nvCxnSpPr>
          <p:spPr bwMode="auto">
            <a:xfrm>
              <a:off x="4397518" y="3169670"/>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593" name="Straight Connector 592">
              <a:extLst>
                <a:ext uri="{FF2B5EF4-FFF2-40B4-BE49-F238E27FC236}">
                  <a16:creationId xmlns:a16="http://schemas.microsoft.com/office/drawing/2014/main" id="{324DDD57-03F0-D9C8-3E4B-6CA305BB6915}"/>
                </a:ext>
              </a:extLst>
            </p:cNvPr>
            <p:cNvCxnSpPr>
              <a:cxnSpLocks/>
            </p:cNvCxnSpPr>
            <p:nvPr/>
          </p:nvCxnSpPr>
          <p:spPr bwMode="auto">
            <a:xfrm>
              <a:off x="4492009" y="3184231"/>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594" name="Straight Connector 593">
              <a:extLst>
                <a:ext uri="{FF2B5EF4-FFF2-40B4-BE49-F238E27FC236}">
                  <a16:creationId xmlns:a16="http://schemas.microsoft.com/office/drawing/2014/main" id="{C031B74A-2076-BE3A-8581-E74898E2A889}"/>
                </a:ext>
              </a:extLst>
            </p:cNvPr>
            <p:cNvCxnSpPr>
              <a:cxnSpLocks/>
            </p:cNvCxnSpPr>
            <p:nvPr/>
          </p:nvCxnSpPr>
          <p:spPr bwMode="auto">
            <a:xfrm>
              <a:off x="4466848" y="3172988"/>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595" name="Straight Connector 594">
              <a:extLst>
                <a:ext uri="{FF2B5EF4-FFF2-40B4-BE49-F238E27FC236}">
                  <a16:creationId xmlns:a16="http://schemas.microsoft.com/office/drawing/2014/main" id="{54BE4886-6CDB-BAA0-6897-AC93A04A9338}"/>
                </a:ext>
              </a:extLst>
            </p:cNvPr>
            <p:cNvCxnSpPr>
              <a:cxnSpLocks/>
            </p:cNvCxnSpPr>
            <p:nvPr/>
          </p:nvCxnSpPr>
          <p:spPr bwMode="auto">
            <a:xfrm>
              <a:off x="4444037" y="3173976"/>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596" name="Straight Connector 595">
              <a:extLst>
                <a:ext uri="{FF2B5EF4-FFF2-40B4-BE49-F238E27FC236}">
                  <a16:creationId xmlns:a16="http://schemas.microsoft.com/office/drawing/2014/main" id="{4357B0D2-BC1A-6F13-DFDC-BA479E0C516C}"/>
                </a:ext>
              </a:extLst>
            </p:cNvPr>
            <p:cNvCxnSpPr>
              <a:cxnSpLocks/>
            </p:cNvCxnSpPr>
            <p:nvPr/>
          </p:nvCxnSpPr>
          <p:spPr bwMode="auto">
            <a:xfrm>
              <a:off x="4545923" y="3183545"/>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597" name="Straight Connector 596">
              <a:extLst>
                <a:ext uri="{FF2B5EF4-FFF2-40B4-BE49-F238E27FC236}">
                  <a16:creationId xmlns:a16="http://schemas.microsoft.com/office/drawing/2014/main" id="{AF01A28E-C83B-AFC8-289E-D6A9AC14FD35}"/>
                </a:ext>
              </a:extLst>
            </p:cNvPr>
            <p:cNvCxnSpPr>
              <a:cxnSpLocks/>
            </p:cNvCxnSpPr>
            <p:nvPr/>
          </p:nvCxnSpPr>
          <p:spPr bwMode="auto">
            <a:xfrm>
              <a:off x="4522910" y="3185170"/>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598" name="Straight Connector 597">
              <a:extLst>
                <a:ext uri="{FF2B5EF4-FFF2-40B4-BE49-F238E27FC236}">
                  <a16:creationId xmlns:a16="http://schemas.microsoft.com/office/drawing/2014/main" id="{C82D506C-EF02-98FE-0561-5FA83AF40964}"/>
                </a:ext>
              </a:extLst>
            </p:cNvPr>
            <p:cNvCxnSpPr>
              <a:cxnSpLocks/>
            </p:cNvCxnSpPr>
            <p:nvPr/>
          </p:nvCxnSpPr>
          <p:spPr bwMode="auto">
            <a:xfrm>
              <a:off x="5038338" y="3315365"/>
              <a:ext cx="0" cy="103890"/>
            </a:xfrm>
            <a:prstGeom prst="line">
              <a:avLst/>
            </a:prstGeom>
            <a:noFill/>
            <a:ln w="38100" cap="flat" cmpd="sng" algn="ctr">
              <a:solidFill>
                <a:schemeClr val="accent1"/>
              </a:solidFill>
              <a:prstDash val="solid"/>
              <a:round/>
              <a:headEnd type="none" w="med" len="med"/>
              <a:tailEnd type="none" w="med" len="med"/>
            </a:ln>
            <a:effectLst/>
          </p:spPr>
        </p:cxnSp>
        <p:cxnSp>
          <p:nvCxnSpPr>
            <p:cNvPr id="599" name="Straight Connector 598">
              <a:extLst>
                <a:ext uri="{FF2B5EF4-FFF2-40B4-BE49-F238E27FC236}">
                  <a16:creationId xmlns:a16="http://schemas.microsoft.com/office/drawing/2014/main" id="{0B04A69F-44D1-950F-87A7-B5F8CC9BFA09}"/>
                </a:ext>
              </a:extLst>
            </p:cNvPr>
            <p:cNvCxnSpPr>
              <a:cxnSpLocks/>
            </p:cNvCxnSpPr>
            <p:nvPr/>
          </p:nvCxnSpPr>
          <p:spPr bwMode="auto">
            <a:xfrm>
              <a:off x="4574829" y="3185017"/>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00" name="Straight Connector 599">
              <a:extLst>
                <a:ext uri="{FF2B5EF4-FFF2-40B4-BE49-F238E27FC236}">
                  <a16:creationId xmlns:a16="http://schemas.microsoft.com/office/drawing/2014/main" id="{8261FD99-409F-260D-05F0-6239020AC31C}"/>
                </a:ext>
              </a:extLst>
            </p:cNvPr>
            <p:cNvCxnSpPr>
              <a:cxnSpLocks/>
            </p:cNvCxnSpPr>
            <p:nvPr/>
          </p:nvCxnSpPr>
          <p:spPr bwMode="auto">
            <a:xfrm>
              <a:off x="4660463" y="3200369"/>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01" name="Straight Connector 600">
              <a:extLst>
                <a:ext uri="{FF2B5EF4-FFF2-40B4-BE49-F238E27FC236}">
                  <a16:creationId xmlns:a16="http://schemas.microsoft.com/office/drawing/2014/main" id="{BCF2EE3D-D604-1BC7-6ED5-401F9750822F}"/>
                </a:ext>
              </a:extLst>
            </p:cNvPr>
            <p:cNvCxnSpPr>
              <a:cxnSpLocks/>
            </p:cNvCxnSpPr>
            <p:nvPr/>
          </p:nvCxnSpPr>
          <p:spPr bwMode="auto">
            <a:xfrm>
              <a:off x="4628180" y="3191698"/>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02" name="Straight Connector 601">
              <a:extLst>
                <a:ext uri="{FF2B5EF4-FFF2-40B4-BE49-F238E27FC236}">
                  <a16:creationId xmlns:a16="http://schemas.microsoft.com/office/drawing/2014/main" id="{977DCBAA-30F7-C483-048F-2E525951B5F6}"/>
                </a:ext>
              </a:extLst>
            </p:cNvPr>
            <p:cNvCxnSpPr>
              <a:cxnSpLocks/>
            </p:cNvCxnSpPr>
            <p:nvPr/>
          </p:nvCxnSpPr>
          <p:spPr bwMode="auto">
            <a:xfrm>
              <a:off x="4752289" y="3227123"/>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03" name="Straight Connector 602">
              <a:extLst>
                <a:ext uri="{FF2B5EF4-FFF2-40B4-BE49-F238E27FC236}">
                  <a16:creationId xmlns:a16="http://schemas.microsoft.com/office/drawing/2014/main" id="{9B05A2AB-B9A9-B822-60C0-0D145EA276AD}"/>
                </a:ext>
              </a:extLst>
            </p:cNvPr>
            <p:cNvCxnSpPr>
              <a:cxnSpLocks/>
            </p:cNvCxnSpPr>
            <p:nvPr/>
          </p:nvCxnSpPr>
          <p:spPr bwMode="auto">
            <a:xfrm>
              <a:off x="4601500" y="3186635"/>
              <a:ext cx="0" cy="103890"/>
            </a:xfrm>
            <a:prstGeom prst="line">
              <a:avLst/>
            </a:prstGeom>
            <a:noFill/>
            <a:ln w="28575" cap="flat" cmpd="sng" algn="ctr">
              <a:solidFill>
                <a:schemeClr val="accent1"/>
              </a:solidFill>
              <a:prstDash val="solid"/>
              <a:round/>
              <a:headEnd type="none" w="med" len="med"/>
              <a:tailEnd type="none" w="med" len="med"/>
            </a:ln>
            <a:effectLst/>
          </p:spPr>
        </p:cxnSp>
        <p:cxnSp>
          <p:nvCxnSpPr>
            <p:cNvPr id="604" name="Straight Connector 603">
              <a:extLst>
                <a:ext uri="{FF2B5EF4-FFF2-40B4-BE49-F238E27FC236}">
                  <a16:creationId xmlns:a16="http://schemas.microsoft.com/office/drawing/2014/main" id="{54B32A99-FA74-B743-0DB3-E2715D7552AA}"/>
                </a:ext>
              </a:extLst>
            </p:cNvPr>
            <p:cNvCxnSpPr>
              <a:cxnSpLocks/>
            </p:cNvCxnSpPr>
            <p:nvPr/>
          </p:nvCxnSpPr>
          <p:spPr bwMode="auto">
            <a:xfrm>
              <a:off x="4855646" y="3267267"/>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05" name="Straight Connector 604">
              <a:extLst>
                <a:ext uri="{FF2B5EF4-FFF2-40B4-BE49-F238E27FC236}">
                  <a16:creationId xmlns:a16="http://schemas.microsoft.com/office/drawing/2014/main" id="{DC5D5951-4DC6-970B-F947-882993300C77}"/>
                </a:ext>
              </a:extLst>
            </p:cNvPr>
            <p:cNvCxnSpPr>
              <a:cxnSpLocks/>
            </p:cNvCxnSpPr>
            <p:nvPr/>
          </p:nvCxnSpPr>
          <p:spPr bwMode="auto">
            <a:xfrm>
              <a:off x="4909415" y="3276314"/>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06" name="Straight Connector 605">
              <a:extLst>
                <a:ext uri="{FF2B5EF4-FFF2-40B4-BE49-F238E27FC236}">
                  <a16:creationId xmlns:a16="http://schemas.microsoft.com/office/drawing/2014/main" id="{299287AF-C054-FC36-A8D3-828407BD8FF5}"/>
                </a:ext>
              </a:extLst>
            </p:cNvPr>
            <p:cNvCxnSpPr>
              <a:cxnSpLocks/>
            </p:cNvCxnSpPr>
            <p:nvPr/>
          </p:nvCxnSpPr>
          <p:spPr bwMode="auto">
            <a:xfrm>
              <a:off x="4881709" y="3273560"/>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07" name="Straight Connector 606">
              <a:extLst>
                <a:ext uri="{FF2B5EF4-FFF2-40B4-BE49-F238E27FC236}">
                  <a16:creationId xmlns:a16="http://schemas.microsoft.com/office/drawing/2014/main" id="{64340E5F-4D38-0D00-5B65-041BB3E801C1}"/>
                </a:ext>
              </a:extLst>
            </p:cNvPr>
            <p:cNvCxnSpPr>
              <a:cxnSpLocks/>
            </p:cNvCxnSpPr>
            <p:nvPr/>
          </p:nvCxnSpPr>
          <p:spPr bwMode="auto">
            <a:xfrm>
              <a:off x="5686029" y="3434822"/>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08" name="Straight Connector 607">
              <a:extLst>
                <a:ext uri="{FF2B5EF4-FFF2-40B4-BE49-F238E27FC236}">
                  <a16:creationId xmlns:a16="http://schemas.microsoft.com/office/drawing/2014/main" id="{544AB910-B7D7-8AF2-9B41-AFAB5C4E96A3}"/>
                </a:ext>
              </a:extLst>
            </p:cNvPr>
            <p:cNvCxnSpPr>
              <a:cxnSpLocks/>
            </p:cNvCxnSpPr>
            <p:nvPr/>
          </p:nvCxnSpPr>
          <p:spPr bwMode="auto">
            <a:xfrm>
              <a:off x="4933194" y="3284576"/>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09" name="Straight Connector 608">
              <a:extLst>
                <a:ext uri="{FF2B5EF4-FFF2-40B4-BE49-F238E27FC236}">
                  <a16:creationId xmlns:a16="http://schemas.microsoft.com/office/drawing/2014/main" id="{DB5B12C1-978E-85D2-A06A-ADC6090DF2B6}"/>
                </a:ext>
              </a:extLst>
            </p:cNvPr>
            <p:cNvCxnSpPr>
              <a:cxnSpLocks/>
            </p:cNvCxnSpPr>
            <p:nvPr/>
          </p:nvCxnSpPr>
          <p:spPr bwMode="auto">
            <a:xfrm>
              <a:off x="4959822" y="3291262"/>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10" name="Straight Connector 609">
              <a:extLst>
                <a:ext uri="{FF2B5EF4-FFF2-40B4-BE49-F238E27FC236}">
                  <a16:creationId xmlns:a16="http://schemas.microsoft.com/office/drawing/2014/main" id="{4D11A3E3-4403-67F5-2ED3-3BEFE683E023}"/>
                </a:ext>
              </a:extLst>
            </p:cNvPr>
            <p:cNvCxnSpPr>
              <a:cxnSpLocks/>
            </p:cNvCxnSpPr>
            <p:nvPr/>
          </p:nvCxnSpPr>
          <p:spPr bwMode="auto">
            <a:xfrm>
              <a:off x="4721608" y="3221615"/>
              <a:ext cx="0" cy="103890"/>
            </a:xfrm>
            <a:prstGeom prst="line">
              <a:avLst/>
            </a:prstGeom>
            <a:noFill/>
            <a:ln w="28575" cap="flat" cmpd="sng" algn="ctr">
              <a:solidFill>
                <a:schemeClr val="accent1"/>
              </a:solidFill>
              <a:prstDash val="solid"/>
              <a:round/>
              <a:headEnd type="none" w="med" len="med"/>
              <a:tailEnd type="none" w="med" len="med"/>
            </a:ln>
            <a:effectLst/>
          </p:spPr>
        </p:cxnSp>
        <p:cxnSp>
          <p:nvCxnSpPr>
            <p:cNvPr id="611" name="Straight Connector 610">
              <a:extLst>
                <a:ext uri="{FF2B5EF4-FFF2-40B4-BE49-F238E27FC236}">
                  <a16:creationId xmlns:a16="http://schemas.microsoft.com/office/drawing/2014/main" id="{53EC71C2-2731-8B85-BC04-ED917DB49712}"/>
                </a:ext>
              </a:extLst>
            </p:cNvPr>
            <p:cNvCxnSpPr>
              <a:cxnSpLocks/>
            </p:cNvCxnSpPr>
            <p:nvPr/>
          </p:nvCxnSpPr>
          <p:spPr bwMode="auto">
            <a:xfrm>
              <a:off x="5202121" y="3333489"/>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12" name="Straight Connector 611">
              <a:extLst>
                <a:ext uri="{FF2B5EF4-FFF2-40B4-BE49-F238E27FC236}">
                  <a16:creationId xmlns:a16="http://schemas.microsoft.com/office/drawing/2014/main" id="{32E71455-E855-2F9A-291B-3F692B272FCB}"/>
                </a:ext>
              </a:extLst>
            </p:cNvPr>
            <p:cNvCxnSpPr>
              <a:cxnSpLocks/>
            </p:cNvCxnSpPr>
            <p:nvPr/>
          </p:nvCxnSpPr>
          <p:spPr bwMode="auto">
            <a:xfrm>
              <a:off x="5161800" y="3335565"/>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13" name="Straight Connector 612">
              <a:extLst>
                <a:ext uri="{FF2B5EF4-FFF2-40B4-BE49-F238E27FC236}">
                  <a16:creationId xmlns:a16="http://schemas.microsoft.com/office/drawing/2014/main" id="{A86D7F39-CB70-6E41-74B6-4EE20CEDD55A}"/>
                </a:ext>
              </a:extLst>
            </p:cNvPr>
            <p:cNvCxnSpPr>
              <a:cxnSpLocks/>
            </p:cNvCxnSpPr>
            <p:nvPr/>
          </p:nvCxnSpPr>
          <p:spPr bwMode="auto">
            <a:xfrm>
              <a:off x="5550082" y="3415196"/>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14" name="Straight Connector 613">
              <a:extLst>
                <a:ext uri="{FF2B5EF4-FFF2-40B4-BE49-F238E27FC236}">
                  <a16:creationId xmlns:a16="http://schemas.microsoft.com/office/drawing/2014/main" id="{195DB707-E383-9802-F0F1-6198ECEC5CBB}"/>
                </a:ext>
              </a:extLst>
            </p:cNvPr>
            <p:cNvCxnSpPr>
              <a:cxnSpLocks/>
            </p:cNvCxnSpPr>
            <p:nvPr/>
          </p:nvCxnSpPr>
          <p:spPr bwMode="auto">
            <a:xfrm>
              <a:off x="5660863" y="3430764"/>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15" name="Straight Connector 614">
              <a:extLst>
                <a:ext uri="{FF2B5EF4-FFF2-40B4-BE49-F238E27FC236}">
                  <a16:creationId xmlns:a16="http://schemas.microsoft.com/office/drawing/2014/main" id="{AB64FE7C-CA07-316A-EE61-8FBF1B5069F1}"/>
                </a:ext>
              </a:extLst>
            </p:cNvPr>
            <p:cNvCxnSpPr>
              <a:cxnSpLocks/>
            </p:cNvCxnSpPr>
            <p:nvPr/>
          </p:nvCxnSpPr>
          <p:spPr bwMode="auto">
            <a:xfrm>
              <a:off x="5704631" y="3442887"/>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16" name="Straight Connector 615">
              <a:extLst>
                <a:ext uri="{FF2B5EF4-FFF2-40B4-BE49-F238E27FC236}">
                  <a16:creationId xmlns:a16="http://schemas.microsoft.com/office/drawing/2014/main" id="{01344C0C-ABF8-96B9-9753-F01C404B5D5D}"/>
                </a:ext>
              </a:extLst>
            </p:cNvPr>
            <p:cNvCxnSpPr>
              <a:cxnSpLocks/>
            </p:cNvCxnSpPr>
            <p:nvPr/>
          </p:nvCxnSpPr>
          <p:spPr bwMode="auto">
            <a:xfrm>
              <a:off x="4808150" y="3244634"/>
              <a:ext cx="0" cy="103890"/>
            </a:xfrm>
            <a:prstGeom prst="line">
              <a:avLst/>
            </a:prstGeom>
            <a:noFill/>
            <a:ln w="28575" cap="flat" cmpd="sng" algn="ctr">
              <a:solidFill>
                <a:schemeClr val="accent1"/>
              </a:solidFill>
              <a:prstDash val="solid"/>
              <a:round/>
              <a:headEnd type="none" w="med" len="med"/>
              <a:tailEnd type="none" w="med" len="med"/>
            </a:ln>
            <a:effectLst/>
          </p:spPr>
        </p:cxnSp>
        <p:cxnSp>
          <p:nvCxnSpPr>
            <p:cNvPr id="617" name="Straight Connector 616">
              <a:extLst>
                <a:ext uri="{FF2B5EF4-FFF2-40B4-BE49-F238E27FC236}">
                  <a16:creationId xmlns:a16="http://schemas.microsoft.com/office/drawing/2014/main" id="{6C072FB8-FB32-4A27-98CF-63FAF02F66C5}"/>
                </a:ext>
              </a:extLst>
            </p:cNvPr>
            <p:cNvCxnSpPr>
              <a:cxnSpLocks/>
            </p:cNvCxnSpPr>
            <p:nvPr/>
          </p:nvCxnSpPr>
          <p:spPr bwMode="auto">
            <a:xfrm>
              <a:off x="5279273" y="3363031"/>
              <a:ext cx="0" cy="103890"/>
            </a:xfrm>
            <a:prstGeom prst="line">
              <a:avLst/>
            </a:prstGeom>
            <a:noFill/>
            <a:ln w="28575" cap="flat" cmpd="sng" algn="ctr">
              <a:solidFill>
                <a:schemeClr val="accent1"/>
              </a:solidFill>
              <a:prstDash val="solid"/>
              <a:round/>
              <a:headEnd type="none" w="med" len="med"/>
              <a:tailEnd type="none" w="med" len="med"/>
            </a:ln>
            <a:effectLst/>
          </p:spPr>
        </p:cxnSp>
        <p:cxnSp>
          <p:nvCxnSpPr>
            <p:cNvPr id="618" name="Straight Connector 617">
              <a:extLst>
                <a:ext uri="{FF2B5EF4-FFF2-40B4-BE49-F238E27FC236}">
                  <a16:creationId xmlns:a16="http://schemas.microsoft.com/office/drawing/2014/main" id="{8D456948-8FB4-C4F0-2322-10FA337A9C3D}"/>
                </a:ext>
              </a:extLst>
            </p:cNvPr>
            <p:cNvCxnSpPr>
              <a:cxnSpLocks/>
            </p:cNvCxnSpPr>
            <p:nvPr/>
          </p:nvCxnSpPr>
          <p:spPr bwMode="auto">
            <a:xfrm>
              <a:off x="5582624" y="3420297"/>
              <a:ext cx="0" cy="103890"/>
            </a:xfrm>
            <a:prstGeom prst="line">
              <a:avLst/>
            </a:prstGeom>
            <a:noFill/>
            <a:ln w="28575" cap="flat" cmpd="sng" algn="ctr">
              <a:solidFill>
                <a:schemeClr val="accent1"/>
              </a:solidFill>
              <a:prstDash val="solid"/>
              <a:round/>
              <a:headEnd type="none" w="med" len="med"/>
              <a:tailEnd type="none" w="med" len="med"/>
            </a:ln>
            <a:effectLst/>
          </p:spPr>
        </p:cxnSp>
        <p:cxnSp>
          <p:nvCxnSpPr>
            <p:cNvPr id="619" name="Straight Connector 618">
              <a:extLst>
                <a:ext uri="{FF2B5EF4-FFF2-40B4-BE49-F238E27FC236}">
                  <a16:creationId xmlns:a16="http://schemas.microsoft.com/office/drawing/2014/main" id="{DDE925C5-CF4D-375E-52A4-9E300DE839F7}"/>
                </a:ext>
              </a:extLst>
            </p:cNvPr>
            <p:cNvCxnSpPr>
              <a:cxnSpLocks/>
            </p:cNvCxnSpPr>
            <p:nvPr/>
          </p:nvCxnSpPr>
          <p:spPr bwMode="auto">
            <a:xfrm>
              <a:off x="5612989" y="3432436"/>
              <a:ext cx="0" cy="103890"/>
            </a:xfrm>
            <a:prstGeom prst="line">
              <a:avLst/>
            </a:prstGeom>
            <a:noFill/>
            <a:ln w="28575" cap="flat" cmpd="sng" algn="ctr">
              <a:solidFill>
                <a:schemeClr val="accent1"/>
              </a:solidFill>
              <a:prstDash val="solid"/>
              <a:round/>
              <a:headEnd type="none" w="med" len="med"/>
              <a:tailEnd type="none" w="med" len="med"/>
            </a:ln>
            <a:effectLst/>
          </p:spPr>
        </p:cxnSp>
        <p:cxnSp>
          <p:nvCxnSpPr>
            <p:cNvPr id="620" name="Straight Connector 619">
              <a:extLst>
                <a:ext uri="{FF2B5EF4-FFF2-40B4-BE49-F238E27FC236}">
                  <a16:creationId xmlns:a16="http://schemas.microsoft.com/office/drawing/2014/main" id="{EF63C55F-91B3-2075-EBB5-8FCB64280171}"/>
                </a:ext>
              </a:extLst>
            </p:cNvPr>
            <p:cNvCxnSpPr>
              <a:cxnSpLocks/>
            </p:cNvCxnSpPr>
            <p:nvPr/>
          </p:nvCxnSpPr>
          <p:spPr bwMode="auto">
            <a:xfrm>
              <a:off x="5515714" y="3415196"/>
              <a:ext cx="0" cy="103890"/>
            </a:xfrm>
            <a:prstGeom prst="line">
              <a:avLst/>
            </a:prstGeom>
            <a:noFill/>
            <a:ln w="28575" cap="flat" cmpd="sng" algn="ctr">
              <a:solidFill>
                <a:schemeClr val="accent1"/>
              </a:solidFill>
              <a:prstDash val="solid"/>
              <a:round/>
              <a:headEnd type="none" w="med" len="med"/>
              <a:tailEnd type="none" w="med" len="med"/>
            </a:ln>
            <a:effectLst/>
          </p:spPr>
        </p:cxnSp>
        <p:cxnSp>
          <p:nvCxnSpPr>
            <p:cNvPr id="621" name="Straight Connector 620">
              <a:extLst>
                <a:ext uri="{FF2B5EF4-FFF2-40B4-BE49-F238E27FC236}">
                  <a16:creationId xmlns:a16="http://schemas.microsoft.com/office/drawing/2014/main" id="{7ECE916D-3A64-DA48-CB5F-DA5F293F6B40}"/>
                </a:ext>
              </a:extLst>
            </p:cNvPr>
            <p:cNvCxnSpPr>
              <a:cxnSpLocks/>
            </p:cNvCxnSpPr>
            <p:nvPr/>
          </p:nvCxnSpPr>
          <p:spPr bwMode="auto">
            <a:xfrm>
              <a:off x="4987037" y="3294367"/>
              <a:ext cx="0" cy="103890"/>
            </a:xfrm>
            <a:prstGeom prst="line">
              <a:avLst/>
            </a:prstGeom>
            <a:noFill/>
            <a:ln w="38100" cap="flat" cmpd="sng" algn="ctr">
              <a:solidFill>
                <a:schemeClr val="accent1"/>
              </a:solidFill>
              <a:prstDash val="solid"/>
              <a:round/>
              <a:headEnd type="none" w="med" len="med"/>
              <a:tailEnd type="none" w="med" len="med"/>
            </a:ln>
            <a:effectLst/>
          </p:spPr>
        </p:cxnSp>
        <p:cxnSp>
          <p:nvCxnSpPr>
            <p:cNvPr id="622" name="Straight Connector 621">
              <a:extLst>
                <a:ext uri="{FF2B5EF4-FFF2-40B4-BE49-F238E27FC236}">
                  <a16:creationId xmlns:a16="http://schemas.microsoft.com/office/drawing/2014/main" id="{AEC84135-4B37-C964-4FDD-61E937AEDC0D}"/>
                </a:ext>
              </a:extLst>
            </p:cNvPr>
            <p:cNvCxnSpPr>
              <a:cxnSpLocks/>
            </p:cNvCxnSpPr>
            <p:nvPr/>
          </p:nvCxnSpPr>
          <p:spPr bwMode="auto">
            <a:xfrm>
              <a:off x="5088238" y="3320769"/>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23" name="Straight Connector 622">
              <a:extLst>
                <a:ext uri="{FF2B5EF4-FFF2-40B4-BE49-F238E27FC236}">
                  <a16:creationId xmlns:a16="http://schemas.microsoft.com/office/drawing/2014/main" id="{58A83F28-8242-8745-C77C-5F03524B3F18}"/>
                </a:ext>
              </a:extLst>
            </p:cNvPr>
            <p:cNvCxnSpPr>
              <a:cxnSpLocks/>
            </p:cNvCxnSpPr>
            <p:nvPr/>
          </p:nvCxnSpPr>
          <p:spPr bwMode="auto">
            <a:xfrm>
              <a:off x="5239316" y="3344422"/>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24" name="Straight Connector 623">
              <a:extLst>
                <a:ext uri="{FF2B5EF4-FFF2-40B4-BE49-F238E27FC236}">
                  <a16:creationId xmlns:a16="http://schemas.microsoft.com/office/drawing/2014/main" id="{9AB6806A-EDF7-6A04-F635-BF2C976B6E50}"/>
                </a:ext>
              </a:extLst>
            </p:cNvPr>
            <p:cNvCxnSpPr>
              <a:cxnSpLocks/>
            </p:cNvCxnSpPr>
            <p:nvPr/>
          </p:nvCxnSpPr>
          <p:spPr bwMode="auto">
            <a:xfrm>
              <a:off x="5312329" y="3371106"/>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25" name="Straight Connector 624">
              <a:extLst>
                <a:ext uri="{FF2B5EF4-FFF2-40B4-BE49-F238E27FC236}">
                  <a16:creationId xmlns:a16="http://schemas.microsoft.com/office/drawing/2014/main" id="{BEE8E609-6745-9CD1-E7D1-7D2D93C12557}"/>
                </a:ext>
              </a:extLst>
            </p:cNvPr>
            <p:cNvCxnSpPr>
              <a:cxnSpLocks/>
            </p:cNvCxnSpPr>
            <p:nvPr/>
          </p:nvCxnSpPr>
          <p:spPr bwMode="auto">
            <a:xfrm>
              <a:off x="5337101" y="3378808"/>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26" name="Straight Connector 625">
              <a:extLst>
                <a:ext uri="{FF2B5EF4-FFF2-40B4-BE49-F238E27FC236}">
                  <a16:creationId xmlns:a16="http://schemas.microsoft.com/office/drawing/2014/main" id="{6F5BC197-4C24-F5AA-62DB-830BFCD6320F}"/>
                </a:ext>
              </a:extLst>
            </p:cNvPr>
            <p:cNvCxnSpPr>
              <a:cxnSpLocks/>
            </p:cNvCxnSpPr>
            <p:nvPr/>
          </p:nvCxnSpPr>
          <p:spPr bwMode="auto">
            <a:xfrm>
              <a:off x="5458687" y="3403467"/>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27" name="Straight Connector 626">
              <a:extLst>
                <a:ext uri="{FF2B5EF4-FFF2-40B4-BE49-F238E27FC236}">
                  <a16:creationId xmlns:a16="http://schemas.microsoft.com/office/drawing/2014/main" id="{8F533A52-AF0E-4242-C77F-C6FFDBDF86F7}"/>
                </a:ext>
              </a:extLst>
            </p:cNvPr>
            <p:cNvCxnSpPr>
              <a:cxnSpLocks/>
            </p:cNvCxnSpPr>
            <p:nvPr/>
          </p:nvCxnSpPr>
          <p:spPr bwMode="auto">
            <a:xfrm>
              <a:off x="5486931" y="3408842"/>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28" name="Straight Connector 627">
              <a:extLst>
                <a:ext uri="{FF2B5EF4-FFF2-40B4-BE49-F238E27FC236}">
                  <a16:creationId xmlns:a16="http://schemas.microsoft.com/office/drawing/2014/main" id="{09ABAB0F-3E18-AF65-4E30-706453DA19D7}"/>
                </a:ext>
              </a:extLst>
            </p:cNvPr>
            <p:cNvCxnSpPr>
              <a:cxnSpLocks/>
            </p:cNvCxnSpPr>
            <p:nvPr/>
          </p:nvCxnSpPr>
          <p:spPr bwMode="auto">
            <a:xfrm>
              <a:off x="5638701" y="3430764"/>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29" name="Straight Connector 628">
              <a:extLst>
                <a:ext uri="{FF2B5EF4-FFF2-40B4-BE49-F238E27FC236}">
                  <a16:creationId xmlns:a16="http://schemas.microsoft.com/office/drawing/2014/main" id="{39D09256-42E8-2F9D-475B-8F47AC73C0A2}"/>
                </a:ext>
              </a:extLst>
            </p:cNvPr>
            <p:cNvCxnSpPr>
              <a:cxnSpLocks/>
            </p:cNvCxnSpPr>
            <p:nvPr/>
          </p:nvCxnSpPr>
          <p:spPr bwMode="auto">
            <a:xfrm>
              <a:off x="5750995" y="3445590"/>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30" name="Straight Connector 629">
              <a:extLst>
                <a:ext uri="{FF2B5EF4-FFF2-40B4-BE49-F238E27FC236}">
                  <a16:creationId xmlns:a16="http://schemas.microsoft.com/office/drawing/2014/main" id="{343C9945-E173-460F-114F-34AB22720A6C}"/>
                </a:ext>
              </a:extLst>
            </p:cNvPr>
            <p:cNvCxnSpPr>
              <a:cxnSpLocks/>
            </p:cNvCxnSpPr>
            <p:nvPr/>
          </p:nvCxnSpPr>
          <p:spPr bwMode="auto">
            <a:xfrm>
              <a:off x="5729241" y="3445958"/>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31" name="Straight Connector 630">
              <a:extLst>
                <a:ext uri="{FF2B5EF4-FFF2-40B4-BE49-F238E27FC236}">
                  <a16:creationId xmlns:a16="http://schemas.microsoft.com/office/drawing/2014/main" id="{7EC2CA48-B71A-ECDB-EB0D-9918EFAFC461}"/>
                </a:ext>
              </a:extLst>
            </p:cNvPr>
            <p:cNvCxnSpPr>
              <a:cxnSpLocks/>
            </p:cNvCxnSpPr>
            <p:nvPr/>
          </p:nvCxnSpPr>
          <p:spPr bwMode="auto">
            <a:xfrm>
              <a:off x="5798909" y="3448732"/>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32" name="Straight Connector 631">
              <a:extLst>
                <a:ext uri="{FF2B5EF4-FFF2-40B4-BE49-F238E27FC236}">
                  <a16:creationId xmlns:a16="http://schemas.microsoft.com/office/drawing/2014/main" id="{1DBABF81-1E0D-A7CE-08DE-F105AB7C104D}"/>
                </a:ext>
              </a:extLst>
            </p:cNvPr>
            <p:cNvCxnSpPr>
              <a:cxnSpLocks/>
            </p:cNvCxnSpPr>
            <p:nvPr/>
          </p:nvCxnSpPr>
          <p:spPr bwMode="auto">
            <a:xfrm>
              <a:off x="6046783" y="3480363"/>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33" name="Straight Connector 632">
              <a:extLst>
                <a:ext uri="{FF2B5EF4-FFF2-40B4-BE49-F238E27FC236}">
                  <a16:creationId xmlns:a16="http://schemas.microsoft.com/office/drawing/2014/main" id="{9310E839-4CC7-7ACC-4F75-02C5BA6B1D55}"/>
                </a:ext>
              </a:extLst>
            </p:cNvPr>
            <p:cNvCxnSpPr>
              <a:cxnSpLocks/>
            </p:cNvCxnSpPr>
            <p:nvPr/>
          </p:nvCxnSpPr>
          <p:spPr bwMode="auto">
            <a:xfrm>
              <a:off x="6103029" y="3481474"/>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34" name="Straight Connector 633">
              <a:extLst>
                <a:ext uri="{FF2B5EF4-FFF2-40B4-BE49-F238E27FC236}">
                  <a16:creationId xmlns:a16="http://schemas.microsoft.com/office/drawing/2014/main" id="{A1EBCC09-92F5-DD9D-8A95-6E3FADC237F5}"/>
                </a:ext>
              </a:extLst>
            </p:cNvPr>
            <p:cNvCxnSpPr>
              <a:cxnSpLocks/>
            </p:cNvCxnSpPr>
            <p:nvPr/>
          </p:nvCxnSpPr>
          <p:spPr bwMode="auto">
            <a:xfrm>
              <a:off x="6077182" y="3482483"/>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35" name="Straight Connector 634">
              <a:extLst>
                <a:ext uri="{FF2B5EF4-FFF2-40B4-BE49-F238E27FC236}">
                  <a16:creationId xmlns:a16="http://schemas.microsoft.com/office/drawing/2014/main" id="{8AEF795A-A298-CC79-6AC3-A41CD3EDD9FD}"/>
                </a:ext>
              </a:extLst>
            </p:cNvPr>
            <p:cNvCxnSpPr>
              <a:cxnSpLocks/>
            </p:cNvCxnSpPr>
            <p:nvPr/>
          </p:nvCxnSpPr>
          <p:spPr bwMode="auto">
            <a:xfrm>
              <a:off x="6126470" y="3482476"/>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36" name="Straight Connector 635">
              <a:extLst>
                <a:ext uri="{FF2B5EF4-FFF2-40B4-BE49-F238E27FC236}">
                  <a16:creationId xmlns:a16="http://schemas.microsoft.com/office/drawing/2014/main" id="{9B3BE378-E7FB-EAE6-4B80-00CC3A205E3B}"/>
                </a:ext>
              </a:extLst>
            </p:cNvPr>
            <p:cNvCxnSpPr>
              <a:cxnSpLocks/>
            </p:cNvCxnSpPr>
            <p:nvPr/>
          </p:nvCxnSpPr>
          <p:spPr bwMode="auto">
            <a:xfrm>
              <a:off x="6139264" y="3480104"/>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37" name="Straight Connector 636">
              <a:extLst>
                <a:ext uri="{FF2B5EF4-FFF2-40B4-BE49-F238E27FC236}">
                  <a16:creationId xmlns:a16="http://schemas.microsoft.com/office/drawing/2014/main" id="{70180B9A-A9E9-E7C1-5F73-B48DE9053931}"/>
                </a:ext>
              </a:extLst>
            </p:cNvPr>
            <p:cNvCxnSpPr>
              <a:cxnSpLocks/>
            </p:cNvCxnSpPr>
            <p:nvPr/>
          </p:nvCxnSpPr>
          <p:spPr bwMode="auto">
            <a:xfrm>
              <a:off x="6207811" y="3485463"/>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38" name="Straight Connector 637">
              <a:extLst>
                <a:ext uri="{FF2B5EF4-FFF2-40B4-BE49-F238E27FC236}">
                  <a16:creationId xmlns:a16="http://schemas.microsoft.com/office/drawing/2014/main" id="{00451E4F-CDE2-7170-79EA-899DCD03965A}"/>
                </a:ext>
              </a:extLst>
            </p:cNvPr>
            <p:cNvCxnSpPr>
              <a:cxnSpLocks/>
            </p:cNvCxnSpPr>
            <p:nvPr/>
          </p:nvCxnSpPr>
          <p:spPr bwMode="auto">
            <a:xfrm>
              <a:off x="6182296" y="3486767"/>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39" name="Straight Connector 638">
              <a:extLst>
                <a:ext uri="{FF2B5EF4-FFF2-40B4-BE49-F238E27FC236}">
                  <a16:creationId xmlns:a16="http://schemas.microsoft.com/office/drawing/2014/main" id="{CC4E8020-48F4-07E9-A8EA-D1B055E6A5A3}"/>
                </a:ext>
              </a:extLst>
            </p:cNvPr>
            <p:cNvCxnSpPr>
              <a:cxnSpLocks/>
            </p:cNvCxnSpPr>
            <p:nvPr/>
          </p:nvCxnSpPr>
          <p:spPr bwMode="auto">
            <a:xfrm>
              <a:off x="5779627" y="3448395"/>
              <a:ext cx="0" cy="103890"/>
            </a:xfrm>
            <a:prstGeom prst="line">
              <a:avLst/>
            </a:prstGeom>
            <a:noFill/>
            <a:ln w="28575" cap="flat" cmpd="sng" algn="ctr">
              <a:solidFill>
                <a:schemeClr val="accent1"/>
              </a:solidFill>
              <a:prstDash val="solid"/>
              <a:round/>
              <a:headEnd type="none" w="med" len="med"/>
              <a:tailEnd type="none" w="med" len="med"/>
            </a:ln>
            <a:effectLst/>
          </p:spPr>
        </p:cxnSp>
        <p:cxnSp>
          <p:nvCxnSpPr>
            <p:cNvPr id="640" name="Straight Connector 639">
              <a:extLst>
                <a:ext uri="{FF2B5EF4-FFF2-40B4-BE49-F238E27FC236}">
                  <a16:creationId xmlns:a16="http://schemas.microsoft.com/office/drawing/2014/main" id="{2D92BCC7-A034-88CF-C4AB-A22A59E371BA}"/>
                </a:ext>
              </a:extLst>
            </p:cNvPr>
            <p:cNvCxnSpPr>
              <a:cxnSpLocks/>
            </p:cNvCxnSpPr>
            <p:nvPr/>
          </p:nvCxnSpPr>
          <p:spPr bwMode="auto">
            <a:xfrm>
              <a:off x="5821438" y="3447522"/>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41" name="Straight Connector 640">
              <a:extLst>
                <a:ext uri="{FF2B5EF4-FFF2-40B4-BE49-F238E27FC236}">
                  <a16:creationId xmlns:a16="http://schemas.microsoft.com/office/drawing/2014/main" id="{D58855CC-3693-B588-3F9D-124D35DB39B1}"/>
                </a:ext>
              </a:extLst>
            </p:cNvPr>
            <p:cNvCxnSpPr>
              <a:cxnSpLocks/>
            </p:cNvCxnSpPr>
            <p:nvPr/>
          </p:nvCxnSpPr>
          <p:spPr bwMode="auto">
            <a:xfrm>
              <a:off x="5999151" y="3463504"/>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42" name="Straight Connector 641">
              <a:extLst>
                <a:ext uri="{FF2B5EF4-FFF2-40B4-BE49-F238E27FC236}">
                  <a16:creationId xmlns:a16="http://schemas.microsoft.com/office/drawing/2014/main" id="{9762DF58-1118-BCF5-7B91-8E07D1FEE99B}"/>
                </a:ext>
              </a:extLst>
            </p:cNvPr>
            <p:cNvCxnSpPr>
              <a:cxnSpLocks/>
            </p:cNvCxnSpPr>
            <p:nvPr/>
          </p:nvCxnSpPr>
          <p:spPr bwMode="auto">
            <a:xfrm>
              <a:off x="5119681" y="3328259"/>
              <a:ext cx="0" cy="103890"/>
            </a:xfrm>
            <a:prstGeom prst="line">
              <a:avLst/>
            </a:prstGeom>
            <a:noFill/>
            <a:ln w="38100" cap="flat" cmpd="sng" algn="ctr">
              <a:solidFill>
                <a:schemeClr val="accent1"/>
              </a:solidFill>
              <a:prstDash val="solid"/>
              <a:round/>
              <a:headEnd type="none" w="med" len="med"/>
              <a:tailEnd type="none" w="med" len="med"/>
            </a:ln>
            <a:effectLst/>
          </p:spPr>
        </p:cxnSp>
        <p:cxnSp>
          <p:nvCxnSpPr>
            <p:cNvPr id="643" name="Straight Connector 642">
              <a:extLst>
                <a:ext uri="{FF2B5EF4-FFF2-40B4-BE49-F238E27FC236}">
                  <a16:creationId xmlns:a16="http://schemas.microsoft.com/office/drawing/2014/main" id="{07895673-157D-F13A-CB40-557085B3D49D}"/>
                </a:ext>
              </a:extLst>
            </p:cNvPr>
            <p:cNvCxnSpPr>
              <a:cxnSpLocks/>
            </p:cNvCxnSpPr>
            <p:nvPr/>
          </p:nvCxnSpPr>
          <p:spPr bwMode="auto">
            <a:xfrm>
              <a:off x="5373605" y="3393649"/>
              <a:ext cx="0" cy="103890"/>
            </a:xfrm>
            <a:prstGeom prst="line">
              <a:avLst/>
            </a:prstGeom>
            <a:noFill/>
            <a:ln w="38100" cap="flat" cmpd="sng" algn="ctr">
              <a:solidFill>
                <a:schemeClr val="accent1"/>
              </a:solidFill>
              <a:prstDash val="solid"/>
              <a:round/>
              <a:headEnd type="none" w="med" len="med"/>
              <a:tailEnd type="none" w="med" len="med"/>
            </a:ln>
            <a:effectLst/>
          </p:spPr>
        </p:cxnSp>
        <p:cxnSp>
          <p:nvCxnSpPr>
            <p:cNvPr id="645" name="Straight Connector 644">
              <a:extLst>
                <a:ext uri="{FF2B5EF4-FFF2-40B4-BE49-F238E27FC236}">
                  <a16:creationId xmlns:a16="http://schemas.microsoft.com/office/drawing/2014/main" id="{0F0E287B-B245-4ADD-EAED-3E9605071343}"/>
                </a:ext>
              </a:extLst>
            </p:cNvPr>
            <p:cNvCxnSpPr>
              <a:cxnSpLocks/>
            </p:cNvCxnSpPr>
            <p:nvPr/>
          </p:nvCxnSpPr>
          <p:spPr bwMode="auto">
            <a:xfrm>
              <a:off x="6255814" y="3486767"/>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46" name="Straight Connector 645">
              <a:extLst>
                <a:ext uri="{FF2B5EF4-FFF2-40B4-BE49-F238E27FC236}">
                  <a16:creationId xmlns:a16="http://schemas.microsoft.com/office/drawing/2014/main" id="{718B2BB6-1514-6D26-972C-8FAE071DA1E4}"/>
                </a:ext>
              </a:extLst>
            </p:cNvPr>
            <p:cNvCxnSpPr>
              <a:cxnSpLocks/>
            </p:cNvCxnSpPr>
            <p:nvPr/>
          </p:nvCxnSpPr>
          <p:spPr bwMode="auto">
            <a:xfrm>
              <a:off x="6228862" y="3485886"/>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47" name="Straight Connector 646">
              <a:extLst>
                <a:ext uri="{FF2B5EF4-FFF2-40B4-BE49-F238E27FC236}">
                  <a16:creationId xmlns:a16="http://schemas.microsoft.com/office/drawing/2014/main" id="{9F1F0ADD-7F92-F053-1E40-D1B1B1D3B7DE}"/>
                </a:ext>
              </a:extLst>
            </p:cNvPr>
            <p:cNvCxnSpPr>
              <a:cxnSpLocks/>
            </p:cNvCxnSpPr>
            <p:nvPr/>
          </p:nvCxnSpPr>
          <p:spPr bwMode="auto">
            <a:xfrm>
              <a:off x="6277997" y="3486767"/>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48" name="Straight Connector 647">
              <a:extLst>
                <a:ext uri="{FF2B5EF4-FFF2-40B4-BE49-F238E27FC236}">
                  <a16:creationId xmlns:a16="http://schemas.microsoft.com/office/drawing/2014/main" id="{2FBBA483-6FC5-E572-F4F2-51E34F22FC7F}"/>
                </a:ext>
              </a:extLst>
            </p:cNvPr>
            <p:cNvCxnSpPr>
              <a:cxnSpLocks/>
            </p:cNvCxnSpPr>
            <p:nvPr/>
          </p:nvCxnSpPr>
          <p:spPr bwMode="auto">
            <a:xfrm>
              <a:off x="6330506" y="3486012"/>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49" name="Straight Connector 648">
              <a:extLst>
                <a:ext uri="{FF2B5EF4-FFF2-40B4-BE49-F238E27FC236}">
                  <a16:creationId xmlns:a16="http://schemas.microsoft.com/office/drawing/2014/main" id="{9BD1AB01-3280-B696-CCA5-F2C7E3F583BC}"/>
                </a:ext>
              </a:extLst>
            </p:cNvPr>
            <p:cNvCxnSpPr>
              <a:cxnSpLocks/>
            </p:cNvCxnSpPr>
            <p:nvPr/>
          </p:nvCxnSpPr>
          <p:spPr bwMode="auto">
            <a:xfrm>
              <a:off x="6298148" y="3486767"/>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50" name="Straight Connector 649">
              <a:extLst>
                <a:ext uri="{FF2B5EF4-FFF2-40B4-BE49-F238E27FC236}">
                  <a16:creationId xmlns:a16="http://schemas.microsoft.com/office/drawing/2014/main" id="{2BDA4CA8-0B23-4A5D-8B07-903A392BD353}"/>
                </a:ext>
              </a:extLst>
            </p:cNvPr>
            <p:cNvCxnSpPr>
              <a:cxnSpLocks/>
            </p:cNvCxnSpPr>
            <p:nvPr/>
          </p:nvCxnSpPr>
          <p:spPr bwMode="auto">
            <a:xfrm>
              <a:off x="6454757" y="3502221"/>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51" name="Straight Connector 650">
              <a:extLst>
                <a:ext uri="{FF2B5EF4-FFF2-40B4-BE49-F238E27FC236}">
                  <a16:creationId xmlns:a16="http://schemas.microsoft.com/office/drawing/2014/main" id="{0BF9872D-87BE-9796-CB9F-7397429F7CCC}"/>
                </a:ext>
              </a:extLst>
            </p:cNvPr>
            <p:cNvCxnSpPr>
              <a:cxnSpLocks/>
            </p:cNvCxnSpPr>
            <p:nvPr/>
          </p:nvCxnSpPr>
          <p:spPr bwMode="auto">
            <a:xfrm>
              <a:off x="6383952" y="3490595"/>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52" name="Straight Connector 651">
              <a:extLst>
                <a:ext uri="{FF2B5EF4-FFF2-40B4-BE49-F238E27FC236}">
                  <a16:creationId xmlns:a16="http://schemas.microsoft.com/office/drawing/2014/main" id="{1D102899-CF80-D03B-D59D-78A3C40AF5DB}"/>
                </a:ext>
              </a:extLst>
            </p:cNvPr>
            <p:cNvCxnSpPr>
              <a:cxnSpLocks/>
            </p:cNvCxnSpPr>
            <p:nvPr/>
          </p:nvCxnSpPr>
          <p:spPr bwMode="auto">
            <a:xfrm>
              <a:off x="5876092" y="3451427"/>
              <a:ext cx="0" cy="103890"/>
            </a:xfrm>
            <a:prstGeom prst="line">
              <a:avLst/>
            </a:prstGeom>
            <a:noFill/>
            <a:ln w="38100" cap="flat" cmpd="sng" algn="ctr">
              <a:solidFill>
                <a:schemeClr val="accent1"/>
              </a:solidFill>
              <a:prstDash val="solid"/>
              <a:round/>
              <a:headEnd type="none" w="med" len="med"/>
              <a:tailEnd type="none" w="med" len="med"/>
            </a:ln>
            <a:effectLst/>
          </p:spPr>
        </p:cxnSp>
        <p:cxnSp>
          <p:nvCxnSpPr>
            <p:cNvPr id="653" name="Straight Connector 652">
              <a:extLst>
                <a:ext uri="{FF2B5EF4-FFF2-40B4-BE49-F238E27FC236}">
                  <a16:creationId xmlns:a16="http://schemas.microsoft.com/office/drawing/2014/main" id="{1DEF66AF-610E-0AF2-C950-2C0A7DD05E5E}"/>
                </a:ext>
              </a:extLst>
            </p:cNvPr>
            <p:cNvCxnSpPr>
              <a:cxnSpLocks/>
            </p:cNvCxnSpPr>
            <p:nvPr/>
          </p:nvCxnSpPr>
          <p:spPr bwMode="auto">
            <a:xfrm>
              <a:off x="6745931" y="3514106"/>
              <a:ext cx="0" cy="103890"/>
            </a:xfrm>
            <a:prstGeom prst="line">
              <a:avLst/>
            </a:prstGeom>
            <a:noFill/>
            <a:ln w="38100" cap="flat" cmpd="sng" algn="ctr">
              <a:solidFill>
                <a:schemeClr val="accent1"/>
              </a:solidFill>
              <a:prstDash val="solid"/>
              <a:round/>
              <a:headEnd type="none" w="med" len="med"/>
              <a:tailEnd type="none" w="med" len="med"/>
            </a:ln>
            <a:effectLst/>
          </p:spPr>
        </p:cxnSp>
        <p:cxnSp>
          <p:nvCxnSpPr>
            <p:cNvPr id="654" name="Straight Connector 653">
              <a:extLst>
                <a:ext uri="{FF2B5EF4-FFF2-40B4-BE49-F238E27FC236}">
                  <a16:creationId xmlns:a16="http://schemas.microsoft.com/office/drawing/2014/main" id="{3B39A523-55CE-8B3E-50F3-BF2B2EADD054}"/>
                </a:ext>
              </a:extLst>
            </p:cNvPr>
            <p:cNvCxnSpPr>
              <a:cxnSpLocks/>
            </p:cNvCxnSpPr>
            <p:nvPr/>
          </p:nvCxnSpPr>
          <p:spPr bwMode="auto">
            <a:xfrm>
              <a:off x="6425923" y="3488553"/>
              <a:ext cx="0" cy="103890"/>
            </a:xfrm>
            <a:prstGeom prst="line">
              <a:avLst/>
            </a:prstGeom>
            <a:noFill/>
            <a:ln w="38100" cap="flat" cmpd="sng" algn="ctr">
              <a:solidFill>
                <a:schemeClr val="accent1"/>
              </a:solidFill>
              <a:prstDash val="solid"/>
              <a:round/>
              <a:headEnd type="none" w="med" len="med"/>
              <a:tailEnd type="none" w="med" len="med"/>
            </a:ln>
            <a:effectLst/>
          </p:spPr>
        </p:cxnSp>
        <p:cxnSp>
          <p:nvCxnSpPr>
            <p:cNvPr id="655" name="Straight Connector 654">
              <a:extLst>
                <a:ext uri="{FF2B5EF4-FFF2-40B4-BE49-F238E27FC236}">
                  <a16:creationId xmlns:a16="http://schemas.microsoft.com/office/drawing/2014/main" id="{EF97E786-3D09-496C-7B06-F2B6B84611E6}"/>
                </a:ext>
              </a:extLst>
            </p:cNvPr>
            <p:cNvCxnSpPr>
              <a:cxnSpLocks/>
            </p:cNvCxnSpPr>
            <p:nvPr/>
          </p:nvCxnSpPr>
          <p:spPr bwMode="auto">
            <a:xfrm>
              <a:off x="6353504" y="3489273"/>
              <a:ext cx="0" cy="103890"/>
            </a:xfrm>
            <a:prstGeom prst="line">
              <a:avLst/>
            </a:prstGeom>
            <a:noFill/>
            <a:ln w="38100" cap="flat" cmpd="sng" algn="ctr">
              <a:solidFill>
                <a:schemeClr val="accent1"/>
              </a:solidFill>
              <a:prstDash val="solid"/>
              <a:round/>
              <a:headEnd type="none" w="med" len="med"/>
              <a:tailEnd type="none" w="med" len="med"/>
            </a:ln>
            <a:effectLst/>
          </p:spPr>
        </p:cxnSp>
        <p:cxnSp>
          <p:nvCxnSpPr>
            <p:cNvPr id="656" name="Straight Connector 655">
              <a:extLst>
                <a:ext uri="{FF2B5EF4-FFF2-40B4-BE49-F238E27FC236}">
                  <a16:creationId xmlns:a16="http://schemas.microsoft.com/office/drawing/2014/main" id="{8327DC02-B2BD-6771-D2F2-E571222511DC}"/>
                </a:ext>
              </a:extLst>
            </p:cNvPr>
            <p:cNvCxnSpPr>
              <a:cxnSpLocks/>
            </p:cNvCxnSpPr>
            <p:nvPr/>
          </p:nvCxnSpPr>
          <p:spPr bwMode="auto">
            <a:xfrm>
              <a:off x="7152524" y="3570937"/>
              <a:ext cx="0" cy="103890"/>
            </a:xfrm>
            <a:prstGeom prst="line">
              <a:avLst/>
            </a:prstGeom>
            <a:noFill/>
            <a:ln w="38100" cap="flat" cmpd="sng" algn="ctr">
              <a:solidFill>
                <a:schemeClr val="accent1"/>
              </a:solidFill>
              <a:prstDash val="solid"/>
              <a:round/>
              <a:headEnd type="none" w="med" len="med"/>
              <a:tailEnd type="none" w="med" len="med"/>
            </a:ln>
            <a:effectLst/>
          </p:spPr>
        </p:cxnSp>
        <p:cxnSp>
          <p:nvCxnSpPr>
            <p:cNvPr id="657" name="Straight Connector 656">
              <a:extLst>
                <a:ext uri="{FF2B5EF4-FFF2-40B4-BE49-F238E27FC236}">
                  <a16:creationId xmlns:a16="http://schemas.microsoft.com/office/drawing/2014/main" id="{16E53E3C-9C78-2BAC-CFFB-622CC1CD4372}"/>
                </a:ext>
              </a:extLst>
            </p:cNvPr>
            <p:cNvCxnSpPr>
              <a:cxnSpLocks/>
            </p:cNvCxnSpPr>
            <p:nvPr/>
          </p:nvCxnSpPr>
          <p:spPr bwMode="auto">
            <a:xfrm>
              <a:off x="6555694" y="3504603"/>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58" name="Straight Connector 657">
              <a:extLst>
                <a:ext uri="{FF2B5EF4-FFF2-40B4-BE49-F238E27FC236}">
                  <a16:creationId xmlns:a16="http://schemas.microsoft.com/office/drawing/2014/main" id="{D4D9BDC1-C5CF-E683-7D75-CA243A883532}"/>
                </a:ext>
              </a:extLst>
            </p:cNvPr>
            <p:cNvCxnSpPr>
              <a:cxnSpLocks/>
            </p:cNvCxnSpPr>
            <p:nvPr/>
          </p:nvCxnSpPr>
          <p:spPr bwMode="auto">
            <a:xfrm>
              <a:off x="6786974" y="3513578"/>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59" name="Straight Connector 658">
              <a:extLst>
                <a:ext uri="{FF2B5EF4-FFF2-40B4-BE49-F238E27FC236}">
                  <a16:creationId xmlns:a16="http://schemas.microsoft.com/office/drawing/2014/main" id="{E2DD8FD2-D05B-14B2-940B-80A3123489E0}"/>
                </a:ext>
              </a:extLst>
            </p:cNvPr>
            <p:cNvCxnSpPr>
              <a:cxnSpLocks/>
            </p:cNvCxnSpPr>
            <p:nvPr/>
          </p:nvCxnSpPr>
          <p:spPr bwMode="auto">
            <a:xfrm>
              <a:off x="6507621" y="3503094"/>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60" name="Straight Connector 659">
              <a:extLst>
                <a:ext uri="{FF2B5EF4-FFF2-40B4-BE49-F238E27FC236}">
                  <a16:creationId xmlns:a16="http://schemas.microsoft.com/office/drawing/2014/main" id="{EA285A35-C4F8-5E10-6F11-311060108078}"/>
                </a:ext>
              </a:extLst>
            </p:cNvPr>
            <p:cNvCxnSpPr>
              <a:cxnSpLocks/>
            </p:cNvCxnSpPr>
            <p:nvPr/>
          </p:nvCxnSpPr>
          <p:spPr bwMode="auto">
            <a:xfrm>
              <a:off x="6485604" y="3502132"/>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61" name="Straight Connector 660">
              <a:extLst>
                <a:ext uri="{FF2B5EF4-FFF2-40B4-BE49-F238E27FC236}">
                  <a16:creationId xmlns:a16="http://schemas.microsoft.com/office/drawing/2014/main" id="{F4DDC8DB-45C3-FFC5-4F8F-726F092358CB}"/>
                </a:ext>
              </a:extLst>
            </p:cNvPr>
            <p:cNvCxnSpPr>
              <a:cxnSpLocks/>
            </p:cNvCxnSpPr>
            <p:nvPr/>
          </p:nvCxnSpPr>
          <p:spPr bwMode="auto">
            <a:xfrm>
              <a:off x="6707944" y="3511634"/>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62" name="Straight Connector 661">
              <a:extLst>
                <a:ext uri="{FF2B5EF4-FFF2-40B4-BE49-F238E27FC236}">
                  <a16:creationId xmlns:a16="http://schemas.microsoft.com/office/drawing/2014/main" id="{18E37999-566F-2247-6E99-CD07A611EA9C}"/>
                </a:ext>
              </a:extLst>
            </p:cNvPr>
            <p:cNvCxnSpPr>
              <a:cxnSpLocks/>
            </p:cNvCxnSpPr>
            <p:nvPr/>
          </p:nvCxnSpPr>
          <p:spPr bwMode="auto">
            <a:xfrm>
              <a:off x="6529623" y="3503599"/>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63" name="Straight Connector 662">
              <a:extLst>
                <a:ext uri="{FF2B5EF4-FFF2-40B4-BE49-F238E27FC236}">
                  <a16:creationId xmlns:a16="http://schemas.microsoft.com/office/drawing/2014/main" id="{BC5B1EBA-76BF-3A09-D1CC-9170EB46FA7E}"/>
                </a:ext>
              </a:extLst>
            </p:cNvPr>
            <p:cNvCxnSpPr>
              <a:cxnSpLocks/>
            </p:cNvCxnSpPr>
            <p:nvPr/>
          </p:nvCxnSpPr>
          <p:spPr bwMode="auto">
            <a:xfrm>
              <a:off x="6853096" y="3564174"/>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64" name="Straight Connector 663">
              <a:extLst>
                <a:ext uri="{FF2B5EF4-FFF2-40B4-BE49-F238E27FC236}">
                  <a16:creationId xmlns:a16="http://schemas.microsoft.com/office/drawing/2014/main" id="{7A05C06B-04D7-D91C-A50E-8FE6AECFB111}"/>
                </a:ext>
              </a:extLst>
            </p:cNvPr>
            <p:cNvCxnSpPr>
              <a:cxnSpLocks/>
            </p:cNvCxnSpPr>
            <p:nvPr/>
          </p:nvCxnSpPr>
          <p:spPr bwMode="auto">
            <a:xfrm>
              <a:off x="6686649" y="3512322"/>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65" name="Straight Connector 664">
              <a:extLst>
                <a:ext uri="{FF2B5EF4-FFF2-40B4-BE49-F238E27FC236}">
                  <a16:creationId xmlns:a16="http://schemas.microsoft.com/office/drawing/2014/main" id="{A7979081-EEC7-8D8C-24B2-19F90BE21DA5}"/>
                </a:ext>
              </a:extLst>
            </p:cNvPr>
            <p:cNvCxnSpPr>
              <a:cxnSpLocks/>
            </p:cNvCxnSpPr>
            <p:nvPr/>
          </p:nvCxnSpPr>
          <p:spPr bwMode="auto">
            <a:xfrm>
              <a:off x="6833582" y="3547179"/>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66" name="Straight Connector 665">
              <a:extLst>
                <a:ext uri="{FF2B5EF4-FFF2-40B4-BE49-F238E27FC236}">
                  <a16:creationId xmlns:a16="http://schemas.microsoft.com/office/drawing/2014/main" id="{30E44726-90E8-0098-6220-7DC524DF5AFB}"/>
                </a:ext>
              </a:extLst>
            </p:cNvPr>
            <p:cNvCxnSpPr>
              <a:cxnSpLocks/>
            </p:cNvCxnSpPr>
            <p:nvPr/>
          </p:nvCxnSpPr>
          <p:spPr bwMode="auto">
            <a:xfrm>
              <a:off x="6662169" y="3512732"/>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67" name="Straight Connector 666">
              <a:extLst>
                <a:ext uri="{FF2B5EF4-FFF2-40B4-BE49-F238E27FC236}">
                  <a16:creationId xmlns:a16="http://schemas.microsoft.com/office/drawing/2014/main" id="{63821026-2CA9-06CF-6B07-743E8113C820}"/>
                </a:ext>
              </a:extLst>
            </p:cNvPr>
            <p:cNvCxnSpPr>
              <a:cxnSpLocks/>
            </p:cNvCxnSpPr>
            <p:nvPr/>
          </p:nvCxnSpPr>
          <p:spPr bwMode="auto">
            <a:xfrm>
              <a:off x="6638122" y="3515449"/>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68" name="Straight Connector 667">
              <a:extLst>
                <a:ext uri="{FF2B5EF4-FFF2-40B4-BE49-F238E27FC236}">
                  <a16:creationId xmlns:a16="http://schemas.microsoft.com/office/drawing/2014/main" id="{80986442-0D1A-4F41-5854-4F0D2BE7C50D}"/>
                </a:ext>
              </a:extLst>
            </p:cNvPr>
            <p:cNvCxnSpPr>
              <a:cxnSpLocks/>
            </p:cNvCxnSpPr>
            <p:nvPr/>
          </p:nvCxnSpPr>
          <p:spPr bwMode="auto">
            <a:xfrm>
              <a:off x="6812132" y="3547374"/>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69" name="Straight Connector 668">
              <a:extLst>
                <a:ext uri="{FF2B5EF4-FFF2-40B4-BE49-F238E27FC236}">
                  <a16:creationId xmlns:a16="http://schemas.microsoft.com/office/drawing/2014/main" id="{34E7836C-0BF3-4923-EDCA-5A2CD673B272}"/>
                </a:ext>
              </a:extLst>
            </p:cNvPr>
            <p:cNvCxnSpPr>
              <a:cxnSpLocks/>
            </p:cNvCxnSpPr>
            <p:nvPr/>
          </p:nvCxnSpPr>
          <p:spPr bwMode="auto">
            <a:xfrm>
              <a:off x="6908120" y="3562725"/>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70" name="Straight Connector 669">
              <a:extLst>
                <a:ext uri="{FF2B5EF4-FFF2-40B4-BE49-F238E27FC236}">
                  <a16:creationId xmlns:a16="http://schemas.microsoft.com/office/drawing/2014/main" id="{50F3AA54-51F2-6AAC-546A-187D3D4FA45B}"/>
                </a:ext>
              </a:extLst>
            </p:cNvPr>
            <p:cNvCxnSpPr>
              <a:cxnSpLocks/>
            </p:cNvCxnSpPr>
            <p:nvPr/>
          </p:nvCxnSpPr>
          <p:spPr bwMode="auto">
            <a:xfrm>
              <a:off x="7116315" y="3568754"/>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71" name="Straight Connector 670">
              <a:extLst>
                <a:ext uri="{FF2B5EF4-FFF2-40B4-BE49-F238E27FC236}">
                  <a16:creationId xmlns:a16="http://schemas.microsoft.com/office/drawing/2014/main" id="{878D17C4-64ED-C946-F27B-ADAE18448199}"/>
                </a:ext>
              </a:extLst>
            </p:cNvPr>
            <p:cNvCxnSpPr>
              <a:cxnSpLocks/>
            </p:cNvCxnSpPr>
            <p:nvPr/>
          </p:nvCxnSpPr>
          <p:spPr bwMode="auto">
            <a:xfrm>
              <a:off x="6970279" y="3563246"/>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72" name="Straight Connector 671">
              <a:extLst>
                <a:ext uri="{FF2B5EF4-FFF2-40B4-BE49-F238E27FC236}">
                  <a16:creationId xmlns:a16="http://schemas.microsoft.com/office/drawing/2014/main" id="{475BAA2D-9780-D5E9-0F72-F845A9F2B285}"/>
                </a:ext>
              </a:extLst>
            </p:cNvPr>
            <p:cNvCxnSpPr>
              <a:cxnSpLocks/>
            </p:cNvCxnSpPr>
            <p:nvPr/>
          </p:nvCxnSpPr>
          <p:spPr bwMode="auto">
            <a:xfrm>
              <a:off x="6939545" y="3566000"/>
              <a:ext cx="0" cy="103890"/>
            </a:xfrm>
            <a:prstGeom prst="line">
              <a:avLst/>
            </a:prstGeom>
            <a:noFill/>
            <a:ln w="38100" cap="flat" cmpd="sng" algn="ctr">
              <a:solidFill>
                <a:schemeClr val="accent1"/>
              </a:solidFill>
              <a:prstDash val="solid"/>
              <a:round/>
              <a:headEnd type="none" w="med" len="med"/>
              <a:tailEnd type="none" w="med" len="med"/>
            </a:ln>
            <a:effectLst/>
          </p:spPr>
        </p:cxnSp>
        <p:cxnSp>
          <p:nvCxnSpPr>
            <p:cNvPr id="673" name="Straight Connector 672">
              <a:extLst>
                <a:ext uri="{FF2B5EF4-FFF2-40B4-BE49-F238E27FC236}">
                  <a16:creationId xmlns:a16="http://schemas.microsoft.com/office/drawing/2014/main" id="{4544B20C-59F3-13C9-E0ED-72A114BB04F6}"/>
                </a:ext>
              </a:extLst>
            </p:cNvPr>
            <p:cNvCxnSpPr>
              <a:cxnSpLocks/>
            </p:cNvCxnSpPr>
            <p:nvPr/>
          </p:nvCxnSpPr>
          <p:spPr bwMode="auto">
            <a:xfrm>
              <a:off x="7037199" y="3569914"/>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74" name="Straight Connector 673">
              <a:extLst>
                <a:ext uri="{FF2B5EF4-FFF2-40B4-BE49-F238E27FC236}">
                  <a16:creationId xmlns:a16="http://schemas.microsoft.com/office/drawing/2014/main" id="{281D42D0-D01D-33DC-17ED-727F7405650D}"/>
                </a:ext>
              </a:extLst>
            </p:cNvPr>
            <p:cNvCxnSpPr>
              <a:cxnSpLocks/>
            </p:cNvCxnSpPr>
            <p:nvPr/>
          </p:nvCxnSpPr>
          <p:spPr bwMode="auto">
            <a:xfrm>
              <a:off x="7083631" y="3568754"/>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75" name="Straight Connector 674">
              <a:extLst>
                <a:ext uri="{FF2B5EF4-FFF2-40B4-BE49-F238E27FC236}">
                  <a16:creationId xmlns:a16="http://schemas.microsoft.com/office/drawing/2014/main" id="{31572C7F-4039-2D3E-D1B6-513B8F22CD87}"/>
                </a:ext>
              </a:extLst>
            </p:cNvPr>
            <p:cNvCxnSpPr>
              <a:cxnSpLocks/>
            </p:cNvCxnSpPr>
            <p:nvPr/>
          </p:nvCxnSpPr>
          <p:spPr bwMode="auto">
            <a:xfrm>
              <a:off x="7265407" y="3572400"/>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76" name="Straight Connector 675">
              <a:extLst>
                <a:ext uri="{FF2B5EF4-FFF2-40B4-BE49-F238E27FC236}">
                  <a16:creationId xmlns:a16="http://schemas.microsoft.com/office/drawing/2014/main" id="{15E557DE-51E2-C056-5F4D-E921DD75F007}"/>
                </a:ext>
              </a:extLst>
            </p:cNvPr>
            <p:cNvCxnSpPr>
              <a:cxnSpLocks/>
            </p:cNvCxnSpPr>
            <p:nvPr/>
          </p:nvCxnSpPr>
          <p:spPr bwMode="auto">
            <a:xfrm>
              <a:off x="7370111" y="3570845"/>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77" name="Straight Connector 676">
              <a:extLst>
                <a:ext uri="{FF2B5EF4-FFF2-40B4-BE49-F238E27FC236}">
                  <a16:creationId xmlns:a16="http://schemas.microsoft.com/office/drawing/2014/main" id="{96885F29-F22D-4623-D85C-F322F0DDECBE}"/>
                </a:ext>
              </a:extLst>
            </p:cNvPr>
            <p:cNvCxnSpPr>
              <a:cxnSpLocks/>
            </p:cNvCxnSpPr>
            <p:nvPr/>
          </p:nvCxnSpPr>
          <p:spPr bwMode="auto">
            <a:xfrm>
              <a:off x="7240099" y="3572400"/>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78" name="Straight Connector 677">
              <a:extLst>
                <a:ext uri="{FF2B5EF4-FFF2-40B4-BE49-F238E27FC236}">
                  <a16:creationId xmlns:a16="http://schemas.microsoft.com/office/drawing/2014/main" id="{B86B0082-79C8-F4A1-4A66-D2EE114BC7DE}"/>
                </a:ext>
              </a:extLst>
            </p:cNvPr>
            <p:cNvCxnSpPr>
              <a:cxnSpLocks/>
            </p:cNvCxnSpPr>
            <p:nvPr/>
          </p:nvCxnSpPr>
          <p:spPr bwMode="auto">
            <a:xfrm>
              <a:off x="7200272" y="3571508"/>
              <a:ext cx="0" cy="103890"/>
            </a:xfrm>
            <a:prstGeom prst="line">
              <a:avLst/>
            </a:prstGeom>
            <a:noFill/>
            <a:ln w="38100" cap="flat" cmpd="sng" algn="ctr">
              <a:solidFill>
                <a:schemeClr val="accent1"/>
              </a:solidFill>
              <a:prstDash val="solid"/>
              <a:round/>
              <a:headEnd type="none" w="med" len="med"/>
              <a:tailEnd type="none" w="med" len="med"/>
            </a:ln>
            <a:effectLst/>
          </p:spPr>
        </p:cxnSp>
        <p:cxnSp>
          <p:nvCxnSpPr>
            <p:cNvPr id="679" name="Straight Connector 678">
              <a:extLst>
                <a:ext uri="{FF2B5EF4-FFF2-40B4-BE49-F238E27FC236}">
                  <a16:creationId xmlns:a16="http://schemas.microsoft.com/office/drawing/2014/main" id="{2EE4A062-0D8C-EB45-99F4-DEBEDDFE2E34}"/>
                </a:ext>
              </a:extLst>
            </p:cNvPr>
            <p:cNvCxnSpPr>
              <a:cxnSpLocks/>
            </p:cNvCxnSpPr>
            <p:nvPr/>
          </p:nvCxnSpPr>
          <p:spPr bwMode="auto">
            <a:xfrm>
              <a:off x="7300710" y="3572400"/>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80" name="Straight Connector 679">
              <a:extLst>
                <a:ext uri="{FF2B5EF4-FFF2-40B4-BE49-F238E27FC236}">
                  <a16:creationId xmlns:a16="http://schemas.microsoft.com/office/drawing/2014/main" id="{12C1E4CA-D850-5B85-8D4D-56B245C2CB80}"/>
                </a:ext>
              </a:extLst>
            </p:cNvPr>
            <p:cNvCxnSpPr>
              <a:cxnSpLocks/>
            </p:cNvCxnSpPr>
            <p:nvPr/>
          </p:nvCxnSpPr>
          <p:spPr bwMode="auto">
            <a:xfrm>
              <a:off x="7395463" y="3570845"/>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81" name="Straight Connector 680">
              <a:extLst>
                <a:ext uri="{FF2B5EF4-FFF2-40B4-BE49-F238E27FC236}">
                  <a16:creationId xmlns:a16="http://schemas.microsoft.com/office/drawing/2014/main" id="{F7A305B7-507F-0F2B-8C4F-8504876670B1}"/>
                </a:ext>
              </a:extLst>
            </p:cNvPr>
            <p:cNvCxnSpPr>
              <a:cxnSpLocks/>
            </p:cNvCxnSpPr>
            <p:nvPr/>
          </p:nvCxnSpPr>
          <p:spPr bwMode="auto">
            <a:xfrm>
              <a:off x="6167134" y="3485591"/>
              <a:ext cx="0" cy="103890"/>
            </a:xfrm>
            <a:prstGeom prst="line">
              <a:avLst/>
            </a:prstGeom>
            <a:noFill/>
            <a:ln w="28575" cap="flat" cmpd="sng" algn="ctr">
              <a:solidFill>
                <a:schemeClr val="accent1"/>
              </a:solidFill>
              <a:prstDash val="solid"/>
              <a:round/>
              <a:headEnd type="none" w="med" len="med"/>
              <a:tailEnd type="none" w="med" len="med"/>
            </a:ln>
            <a:effectLst/>
          </p:spPr>
        </p:cxnSp>
        <p:cxnSp>
          <p:nvCxnSpPr>
            <p:cNvPr id="682" name="Straight Connector 681">
              <a:extLst>
                <a:ext uri="{FF2B5EF4-FFF2-40B4-BE49-F238E27FC236}">
                  <a16:creationId xmlns:a16="http://schemas.microsoft.com/office/drawing/2014/main" id="{15448FB4-3647-3D28-7EC1-ED2C914F64A7}"/>
                </a:ext>
              </a:extLst>
            </p:cNvPr>
            <p:cNvCxnSpPr>
              <a:cxnSpLocks/>
            </p:cNvCxnSpPr>
            <p:nvPr/>
          </p:nvCxnSpPr>
          <p:spPr bwMode="auto">
            <a:xfrm>
              <a:off x="7530161" y="3576285"/>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83" name="Straight Connector 682">
              <a:extLst>
                <a:ext uri="{FF2B5EF4-FFF2-40B4-BE49-F238E27FC236}">
                  <a16:creationId xmlns:a16="http://schemas.microsoft.com/office/drawing/2014/main" id="{66CBA6BF-689E-B978-5EE6-2708229D9F12}"/>
                </a:ext>
              </a:extLst>
            </p:cNvPr>
            <p:cNvCxnSpPr>
              <a:cxnSpLocks/>
            </p:cNvCxnSpPr>
            <p:nvPr/>
          </p:nvCxnSpPr>
          <p:spPr bwMode="auto">
            <a:xfrm>
              <a:off x="7475310" y="3573599"/>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84" name="Straight Connector 683">
              <a:extLst>
                <a:ext uri="{FF2B5EF4-FFF2-40B4-BE49-F238E27FC236}">
                  <a16:creationId xmlns:a16="http://schemas.microsoft.com/office/drawing/2014/main" id="{86A1FD49-2759-67B5-7F47-6C445923F674}"/>
                </a:ext>
              </a:extLst>
            </p:cNvPr>
            <p:cNvCxnSpPr>
              <a:cxnSpLocks/>
            </p:cNvCxnSpPr>
            <p:nvPr/>
          </p:nvCxnSpPr>
          <p:spPr bwMode="auto">
            <a:xfrm>
              <a:off x="7550901" y="3573531"/>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85" name="Straight Connector 684">
              <a:extLst>
                <a:ext uri="{FF2B5EF4-FFF2-40B4-BE49-F238E27FC236}">
                  <a16:creationId xmlns:a16="http://schemas.microsoft.com/office/drawing/2014/main" id="{4E8DCC81-6338-B3E4-20DC-D4EC6DC47DAE}"/>
                </a:ext>
              </a:extLst>
            </p:cNvPr>
            <p:cNvCxnSpPr>
              <a:cxnSpLocks/>
            </p:cNvCxnSpPr>
            <p:nvPr/>
          </p:nvCxnSpPr>
          <p:spPr bwMode="auto">
            <a:xfrm>
              <a:off x="5922496" y="3451149"/>
              <a:ext cx="0" cy="103890"/>
            </a:xfrm>
            <a:prstGeom prst="line">
              <a:avLst/>
            </a:prstGeom>
            <a:noFill/>
            <a:ln w="28575" cap="flat" cmpd="sng" algn="ctr">
              <a:solidFill>
                <a:schemeClr val="accent1"/>
              </a:solidFill>
              <a:prstDash val="solid"/>
              <a:round/>
              <a:headEnd type="none" w="med" len="med"/>
              <a:tailEnd type="none" w="med" len="med"/>
            </a:ln>
            <a:effectLst/>
          </p:spPr>
        </p:cxnSp>
        <p:cxnSp>
          <p:nvCxnSpPr>
            <p:cNvPr id="686" name="Straight Connector 685">
              <a:extLst>
                <a:ext uri="{FF2B5EF4-FFF2-40B4-BE49-F238E27FC236}">
                  <a16:creationId xmlns:a16="http://schemas.microsoft.com/office/drawing/2014/main" id="{35D401D0-C903-FC9B-F272-A13BADA072F5}"/>
                </a:ext>
              </a:extLst>
            </p:cNvPr>
            <p:cNvCxnSpPr>
              <a:cxnSpLocks/>
            </p:cNvCxnSpPr>
            <p:nvPr/>
          </p:nvCxnSpPr>
          <p:spPr bwMode="auto">
            <a:xfrm>
              <a:off x="7575199" y="3572400"/>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87" name="Straight Connector 686">
              <a:extLst>
                <a:ext uri="{FF2B5EF4-FFF2-40B4-BE49-F238E27FC236}">
                  <a16:creationId xmlns:a16="http://schemas.microsoft.com/office/drawing/2014/main" id="{F1CF2785-D582-6AEA-1EFC-87FA91BA9EC7}"/>
                </a:ext>
              </a:extLst>
            </p:cNvPr>
            <p:cNvCxnSpPr>
              <a:cxnSpLocks/>
            </p:cNvCxnSpPr>
            <p:nvPr/>
          </p:nvCxnSpPr>
          <p:spPr bwMode="auto">
            <a:xfrm>
              <a:off x="7662040" y="3574262"/>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88" name="Straight Connector 687">
              <a:extLst>
                <a:ext uri="{FF2B5EF4-FFF2-40B4-BE49-F238E27FC236}">
                  <a16:creationId xmlns:a16="http://schemas.microsoft.com/office/drawing/2014/main" id="{CFEB917E-D4A1-1311-382F-3C4CF81D364E}"/>
                </a:ext>
              </a:extLst>
            </p:cNvPr>
            <p:cNvCxnSpPr>
              <a:cxnSpLocks/>
            </p:cNvCxnSpPr>
            <p:nvPr/>
          </p:nvCxnSpPr>
          <p:spPr bwMode="auto">
            <a:xfrm>
              <a:off x="7679904" y="3575154"/>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89" name="Straight Connector 688">
              <a:extLst>
                <a:ext uri="{FF2B5EF4-FFF2-40B4-BE49-F238E27FC236}">
                  <a16:creationId xmlns:a16="http://schemas.microsoft.com/office/drawing/2014/main" id="{3192AC0F-4D46-0407-A280-01A00FD52C47}"/>
                </a:ext>
              </a:extLst>
            </p:cNvPr>
            <p:cNvCxnSpPr>
              <a:cxnSpLocks/>
            </p:cNvCxnSpPr>
            <p:nvPr/>
          </p:nvCxnSpPr>
          <p:spPr bwMode="auto">
            <a:xfrm>
              <a:off x="7705566" y="3574348"/>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90" name="Straight Connector 689">
              <a:extLst>
                <a:ext uri="{FF2B5EF4-FFF2-40B4-BE49-F238E27FC236}">
                  <a16:creationId xmlns:a16="http://schemas.microsoft.com/office/drawing/2014/main" id="{66D877E9-395C-185D-A4E6-6C8CBEF57BFC}"/>
                </a:ext>
              </a:extLst>
            </p:cNvPr>
            <p:cNvCxnSpPr>
              <a:cxnSpLocks/>
            </p:cNvCxnSpPr>
            <p:nvPr/>
          </p:nvCxnSpPr>
          <p:spPr bwMode="auto">
            <a:xfrm>
              <a:off x="7729921" y="3574391"/>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91" name="Straight Connector 690">
              <a:extLst>
                <a:ext uri="{FF2B5EF4-FFF2-40B4-BE49-F238E27FC236}">
                  <a16:creationId xmlns:a16="http://schemas.microsoft.com/office/drawing/2014/main" id="{E73AD214-00B5-B83C-4023-A952769C7E63}"/>
                </a:ext>
              </a:extLst>
            </p:cNvPr>
            <p:cNvCxnSpPr>
              <a:cxnSpLocks/>
            </p:cNvCxnSpPr>
            <p:nvPr/>
          </p:nvCxnSpPr>
          <p:spPr bwMode="auto">
            <a:xfrm>
              <a:off x="7006256" y="3568183"/>
              <a:ext cx="0" cy="103890"/>
            </a:xfrm>
            <a:prstGeom prst="line">
              <a:avLst/>
            </a:prstGeom>
            <a:noFill/>
            <a:ln w="28575" cap="flat" cmpd="sng" algn="ctr">
              <a:solidFill>
                <a:schemeClr val="accent1"/>
              </a:solidFill>
              <a:prstDash val="solid"/>
              <a:round/>
              <a:headEnd type="none" w="med" len="med"/>
              <a:tailEnd type="none" w="med" len="med"/>
            </a:ln>
            <a:effectLst/>
          </p:spPr>
        </p:cxnSp>
        <p:cxnSp>
          <p:nvCxnSpPr>
            <p:cNvPr id="692" name="Straight Connector 691">
              <a:extLst>
                <a:ext uri="{FF2B5EF4-FFF2-40B4-BE49-F238E27FC236}">
                  <a16:creationId xmlns:a16="http://schemas.microsoft.com/office/drawing/2014/main" id="{BD26A54A-C3CF-EE11-3E8E-07BE1F3E88C8}"/>
                </a:ext>
              </a:extLst>
            </p:cNvPr>
            <p:cNvCxnSpPr>
              <a:cxnSpLocks/>
            </p:cNvCxnSpPr>
            <p:nvPr/>
          </p:nvCxnSpPr>
          <p:spPr bwMode="auto">
            <a:xfrm>
              <a:off x="7339003" y="3570937"/>
              <a:ext cx="0" cy="103890"/>
            </a:xfrm>
            <a:prstGeom prst="line">
              <a:avLst/>
            </a:prstGeom>
            <a:noFill/>
            <a:ln w="38100" cap="flat" cmpd="sng" algn="ctr">
              <a:solidFill>
                <a:schemeClr val="accent1"/>
              </a:solidFill>
              <a:prstDash val="solid"/>
              <a:round/>
              <a:headEnd type="none" w="med" len="med"/>
              <a:tailEnd type="none" w="med" len="med"/>
            </a:ln>
            <a:effectLst/>
          </p:spPr>
        </p:cxnSp>
        <p:cxnSp>
          <p:nvCxnSpPr>
            <p:cNvPr id="693" name="Straight Connector 692">
              <a:extLst>
                <a:ext uri="{FF2B5EF4-FFF2-40B4-BE49-F238E27FC236}">
                  <a16:creationId xmlns:a16="http://schemas.microsoft.com/office/drawing/2014/main" id="{3CC02B77-BAE8-96C6-07D7-110B026DB3AE}"/>
                </a:ext>
              </a:extLst>
            </p:cNvPr>
            <p:cNvCxnSpPr>
              <a:cxnSpLocks/>
            </p:cNvCxnSpPr>
            <p:nvPr/>
          </p:nvCxnSpPr>
          <p:spPr bwMode="auto">
            <a:xfrm>
              <a:off x="7428717" y="3573599"/>
              <a:ext cx="0" cy="103890"/>
            </a:xfrm>
            <a:prstGeom prst="line">
              <a:avLst/>
            </a:prstGeom>
            <a:noFill/>
            <a:ln w="38100" cap="flat" cmpd="sng" algn="ctr">
              <a:solidFill>
                <a:schemeClr val="accent1"/>
              </a:solidFill>
              <a:prstDash val="solid"/>
              <a:round/>
              <a:headEnd type="none" w="med" len="med"/>
              <a:tailEnd type="none" w="med" len="med"/>
            </a:ln>
            <a:effectLst/>
          </p:spPr>
        </p:cxnSp>
        <p:cxnSp>
          <p:nvCxnSpPr>
            <p:cNvPr id="694" name="Straight Connector 693">
              <a:extLst>
                <a:ext uri="{FF2B5EF4-FFF2-40B4-BE49-F238E27FC236}">
                  <a16:creationId xmlns:a16="http://schemas.microsoft.com/office/drawing/2014/main" id="{11F062FE-F23C-E50C-59AC-D6F9FEDF8283}"/>
                </a:ext>
              </a:extLst>
            </p:cNvPr>
            <p:cNvCxnSpPr>
              <a:cxnSpLocks/>
            </p:cNvCxnSpPr>
            <p:nvPr/>
          </p:nvCxnSpPr>
          <p:spPr bwMode="auto">
            <a:xfrm>
              <a:off x="7627405" y="3574262"/>
              <a:ext cx="0" cy="103890"/>
            </a:xfrm>
            <a:prstGeom prst="line">
              <a:avLst/>
            </a:prstGeom>
            <a:noFill/>
            <a:ln w="38100" cap="flat" cmpd="sng" algn="ctr">
              <a:solidFill>
                <a:schemeClr val="accent1"/>
              </a:solidFill>
              <a:prstDash val="solid"/>
              <a:round/>
              <a:headEnd type="none" w="med" len="med"/>
              <a:tailEnd type="none" w="med" len="med"/>
            </a:ln>
            <a:effectLst/>
          </p:spPr>
        </p:cxnSp>
        <p:cxnSp>
          <p:nvCxnSpPr>
            <p:cNvPr id="695" name="Straight Connector 694">
              <a:extLst>
                <a:ext uri="{FF2B5EF4-FFF2-40B4-BE49-F238E27FC236}">
                  <a16:creationId xmlns:a16="http://schemas.microsoft.com/office/drawing/2014/main" id="{43670434-1D15-CE1F-84AB-83551C3FE2F9}"/>
                </a:ext>
              </a:extLst>
            </p:cNvPr>
            <p:cNvCxnSpPr>
              <a:cxnSpLocks/>
            </p:cNvCxnSpPr>
            <p:nvPr/>
          </p:nvCxnSpPr>
          <p:spPr bwMode="auto">
            <a:xfrm>
              <a:off x="7890582" y="3572400"/>
              <a:ext cx="0" cy="103890"/>
            </a:xfrm>
            <a:prstGeom prst="line">
              <a:avLst/>
            </a:prstGeom>
            <a:noFill/>
            <a:ln w="38100" cap="flat" cmpd="sng" algn="ctr">
              <a:solidFill>
                <a:schemeClr val="accent1"/>
              </a:solidFill>
              <a:prstDash val="solid"/>
              <a:round/>
              <a:headEnd type="none" w="med" len="med"/>
              <a:tailEnd type="none" w="med" len="med"/>
            </a:ln>
            <a:effectLst/>
          </p:spPr>
        </p:cxnSp>
        <p:cxnSp>
          <p:nvCxnSpPr>
            <p:cNvPr id="696" name="Straight Connector 695">
              <a:extLst>
                <a:ext uri="{FF2B5EF4-FFF2-40B4-BE49-F238E27FC236}">
                  <a16:creationId xmlns:a16="http://schemas.microsoft.com/office/drawing/2014/main" id="{356042D3-57C3-088C-94FF-EF4E02B2335B}"/>
                </a:ext>
              </a:extLst>
            </p:cNvPr>
            <p:cNvCxnSpPr>
              <a:cxnSpLocks/>
            </p:cNvCxnSpPr>
            <p:nvPr/>
          </p:nvCxnSpPr>
          <p:spPr bwMode="auto">
            <a:xfrm>
              <a:off x="7501580" y="3576285"/>
              <a:ext cx="0" cy="103890"/>
            </a:xfrm>
            <a:prstGeom prst="line">
              <a:avLst/>
            </a:prstGeom>
            <a:noFill/>
            <a:ln w="28575" cap="flat" cmpd="sng" algn="ctr">
              <a:solidFill>
                <a:schemeClr val="accent1"/>
              </a:solidFill>
              <a:prstDash val="solid"/>
              <a:round/>
              <a:headEnd type="none" w="med" len="med"/>
              <a:tailEnd type="none" w="med" len="med"/>
            </a:ln>
            <a:effectLst/>
          </p:spPr>
        </p:cxnSp>
        <p:cxnSp>
          <p:nvCxnSpPr>
            <p:cNvPr id="697" name="Straight Connector 696">
              <a:extLst>
                <a:ext uri="{FF2B5EF4-FFF2-40B4-BE49-F238E27FC236}">
                  <a16:creationId xmlns:a16="http://schemas.microsoft.com/office/drawing/2014/main" id="{49E1A0F7-F511-6EDA-BE06-DAFE6F9794DB}"/>
                </a:ext>
              </a:extLst>
            </p:cNvPr>
            <p:cNvCxnSpPr>
              <a:cxnSpLocks/>
            </p:cNvCxnSpPr>
            <p:nvPr/>
          </p:nvCxnSpPr>
          <p:spPr bwMode="auto">
            <a:xfrm>
              <a:off x="7766711" y="3573650"/>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98" name="Straight Connector 697">
              <a:extLst>
                <a:ext uri="{FF2B5EF4-FFF2-40B4-BE49-F238E27FC236}">
                  <a16:creationId xmlns:a16="http://schemas.microsoft.com/office/drawing/2014/main" id="{2717B975-2FED-B7CE-6FCA-F7A4301561EA}"/>
                </a:ext>
              </a:extLst>
            </p:cNvPr>
            <p:cNvCxnSpPr>
              <a:cxnSpLocks/>
            </p:cNvCxnSpPr>
            <p:nvPr/>
          </p:nvCxnSpPr>
          <p:spPr bwMode="auto">
            <a:xfrm>
              <a:off x="7809872" y="3573269"/>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699" name="Straight Connector 698">
              <a:extLst>
                <a:ext uri="{FF2B5EF4-FFF2-40B4-BE49-F238E27FC236}">
                  <a16:creationId xmlns:a16="http://schemas.microsoft.com/office/drawing/2014/main" id="{3E381C8E-B350-4E5B-D5D6-747F82DF9E5C}"/>
                </a:ext>
              </a:extLst>
            </p:cNvPr>
            <p:cNvCxnSpPr>
              <a:cxnSpLocks/>
            </p:cNvCxnSpPr>
            <p:nvPr/>
          </p:nvCxnSpPr>
          <p:spPr bwMode="auto">
            <a:xfrm>
              <a:off x="7964029" y="3571237"/>
              <a:ext cx="0" cy="103890"/>
            </a:xfrm>
            <a:prstGeom prst="line">
              <a:avLst/>
            </a:prstGeom>
            <a:noFill/>
            <a:ln w="19050" cap="flat" cmpd="sng" algn="ctr">
              <a:solidFill>
                <a:schemeClr val="accent1"/>
              </a:solidFill>
              <a:prstDash val="solid"/>
              <a:round/>
              <a:headEnd type="none" w="med" len="med"/>
              <a:tailEnd type="none" w="med" len="med"/>
            </a:ln>
            <a:effectLst/>
          </p:spPr>
        </p:cxnSp>
        <p:cxnSp>
          <p:nvCxnSpPr>
            <p:cNvPr id="700" name="Straight Connector 699">
              <a:extLst>
                <a:ext uri="{FF2B5EF4-FFF2-40B4-BE49-F238E27FC236}">
                  <a16:creationId xmlns:a16="http://schemas.microsoft.com/office/drawing/2014/main" id="{82E3362D-EFC0-B119-069A-E05CB3B887EB}"/>
                </a:ext>
              </a:extLst>
            </p:cNvPr>
            <p:cNvCxnSpPr>
              <a:cxnSpLocks/>
            </p:cNvCxnSpPr>
            <p:nvPr/>
          </p:nvCxnSpPr>
          <p:spPr bwMode="auto">
            <a:xfrm>
              <a:off x="7999699" y="3571508"/>
              <a:ext cx="0" cy="103890"/>
            </a:xfrm>
            <a:prstGeom prst="line">
              <a:avLst/>
            </a:prstGeom>
            <a:noFill/>
            <a:ln w="19050" cap="flat" cmpd="sng" algn="ctr">
              <a:solidFill>
                <a:schemeClr val="accent1"/>
              </a:solidFill>
              <a:prstDash val="solid"/>
              <a:round/>
              <a:headEnd type="none" w="med" len="med"/>
              <a:tailEnd type="none" w="med" len="med"/>
            </a:ln>
            <a:effectLst/>
          </p:spPr>
        </p:cxnSp>
      </p:grpSp>
      <p:sp>
        <p:nvSpPr>
          <p:cNvPr id="708" name="TextBox 707">
            <a:extLst>
              <a:ext uri="{FF2B5EF4-FFF2-40B4-BE49-F238E27FC236}">
                <a16:creationId xmlns:a16="http://schemas.microsoft.com/office/drawing/2014/main" id="{AD8059EA-C12C-0D67-1311-9E6A86D7DB30}"/>
              </a:ext>
            </a:extLst>
          </p:cNvPr>
          <p:cNvSpPr txBox="1"/>
          <p:nvPr/>
        </p:nvSpPr>
        <p:spPr>
          <a:xfrm>
            <a:off x="3799195" y="2683911"/>
            <a:ext cx="574196" cy="424732"/>
          </a:xfrm>
          <a:prstGeom prst="rect">
            <a:avLst/>
          </a:prstGeom>
          <a:noFill/>
        </p:spPr>
        <p:txBody>
          <a:bodyPr wrap="none" rtlCol="0">
            <a:spAutoFit/>
          </a:bodyP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a:ln/>
                <a:solidFill>
                  <a:srgbClr val="015873"/>
                </a:solidFill>
                <a:effectLst/>
                <a:uLnTx/>
                <a:uFillTx/>
                <a:latin typeface=" Calibri body "/>
                <a:ea typeface="+mn-ea"/>
                <a:cs typeface="Arial" panose="020B0604020202020204" pitchFamily="34" charset="0"/>
                <a:sym typeface="TrebuchetMS"/>
                <a:rtl val="0"/>
              </a:rPr>
              <a:t>87.6%</a:t>
            </a:r>
          </a:p>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a:ln/>
                <a:solidFill>
                  <a:srgbClr val="E1471D"/>
                </a:solidFill>
                <a:effectLst/>
                <a:uLnTx/>
                <a:uFillTx/>
                <a:latin typeface=" Calibri body "/>
                <a:ea typeface="+mn-ea"/>
                <a:cs typeface="Arial" panose="020B0604020202020204" pitchFamily="34" charset="0"/>
                <a:sym typeface="TrebuchetMS"/>
                <a:rtl val="0"/>
              </a:rPr>
              <a:t>87.7%</a:t>
            </a:r>
          </a:p>
        </p:txBody>
      </p:sp>
      <p:sp>
        <p:nvSpPr>
          <p:cNvPr id="709" name="TextBox 708">
            <a:extLst>
              <a:ext uri="{FF2B5EF4-FFF2-40B4-BE49-F238E27FC236}">
                <a16:creationId xmlns:a16="http://schemas.microsoft.com/office/drawing/2014/main" id="{4CF6DAE4-C6C8-0601-D978-EF0FE27A68B2}"/>
              </a:ext>
            </a:extLst>
          </p:cNvPr>
          <p:cNvSpPr txBox="1"/>
          <p:nvPr/>
        </p:nvSpPr>
        <p:spPr>
          <a:xfrm>
            <a:off x="4794784" y="2864102"/>
            <a:ext cx="574196" cy="424732"/>
          </a:xfrm>
          <a:prstGeom prst="rect">
            <a:avLst/>
          </a:prstGeom>
          <a:noFill/>
        </p:spPr>
        <p:txBody>
          <a:bodyPr wrap="none" rtlCol="0">
            <a:spAutoFit/>
          </a:bodyP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a:ln/>
                <a:solidFill>
                  <a:srgbClr val="015873"/>
                </a:solidFill>
                <a:effectLst/>
                <a:uLnTx/>
                <a:uFillTx/>
                <a:latin typeface=" Calibri body "/>
                <a:ea typeface="+mn-ea"/>
                <a:cs typeface="Arial" panose="020B0604020202020204" pitchFamily="34" charset="0"/>
                <a:sym typeface="TrebuchetMS"/>
                <a:rtl val="0"/>
              </a:rPr>
              <a:t>79.0%</a:t>
            </a:r>
          </a:p>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a:ln/>
                <a:solidFill>
                  <a:srgbClr val="E1471D"/>
                </a:solidFill>
                <a:effectLst/>
                <a:uLnTx/>
                <a:uFillTx/>
                <a:latin typeface=" Calibri body "/>
                <a:ea typeface="+mn-ea"/>
                <a:cs typeface="Arial" panose="020B0604020202020204" pitchFamily="34" charset="0"/>
                <a:sym typeface="TrebuchetMS"/>
                <a:rtl val="0"/>
              </a:rPr>
              <a:t>74.7%</a:t>
            </a:r>
          </a:p>
        </p:txBody>
      </p:sp>
      <p:sp>
        <p:nvSpPr>
          <p:cNvPr id="710" name="TextBox 709">
            <a:extLst>
              <a:ext uri="{FF2B5EF4-FFF2-40B4-BE49-F238E27FC236}">
                <a16:creationId xmlns:a16="http://schemas.microsoft.com/office/drawing/2014/main" id="{45306649-68F2-E950-3F1D-6DC8C968F802}"/>
              </a:ext>
            </a:extLst>
          </p:cNvPr>
          <p:cNvSpPr txBox="1"/>
          <p:nvPr/>
        </p:nvSpPr>
        <p:spPr>
          <a:xfrm>
            <a:off x="5804995" y="3041797"/>
            <a:ext cx="574196" cy="424732"/>
          </a:xfrm>
          <a:prstGeom prst="rect">
            <a:avLst/>
          </a:prstGeom>
          <a:noFill/>
        </p:spPr>
        <p:txBody>
          <a:bodyPr wrap="none" rtlCol="0">
            <a:spAutoFit/>
          </a:bodyP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a:ln/>
                <a:solidFill>
                  <a:srgbClr val="015873"/>
                </a:solidFill>
                <a:effectLst/>
                <a:uLnTx/>
                <a:uFillTx/>
                <a:latin typeface=" Calibri body "/>
                <a:ea typeface="+mn-ea"/>
                <a:cs typeface="Arial" panose="020B0604020202020204" pitchFamily="34" charset="0"/>
                <a:sym typeface="TrebuchetMS"/>
                <a:rtl val="0"/>
              </a:rPr>
              <a:t>71.3%</a:t>
            </a:r>
          </a:p>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a:ln/>
                <a:solidFill>
                  <a:srgbClr val="E1471D"/>
                </a:solidFill>
                <a:effectLst/>
                <a:uLnTx/>
                <a:uFillTx/>
                <a:latin typeface=" Calibri body "/>
                <a:ea typeface="+mn-ea"/>
                <a:cs typeface="Arial" panose="020B0604020202020204" pitchFamily="34" charset="0"/>
                <a:sym typeface="TrebuchetMS"/>
                <a:rtl val="0"/>
              </a:rPr>
              <a:t>64.0%</a:t>
            </a:r>
          </a:p>
        </p:txBody>
      </p:sp>
      <p:sp>
        <p:nvSpPr>
          <p:cNvPr id="711" name="TextBox 710">
            <a:extLst>
              <a:ext uri="{FF2B5EF4-FFF2-40B4-BE49-F238E27FC236}">
                <a16:creationId xmlns:a16="http://schemas.microsoft.com/office/drawing/2014/main" id="{2A58FE69-8AAC-146B-0E2E-673922E41CD8}"/>
              </a:ext>
            </a:extLst>
          </p:cNvPr>
          <p:cNvSpPr txBox="1"/>
          <p:nvPr/>
        </p:nvSpPr>
        <p:spPr>
          <a:xfrm>
            <a:off x="6858451" y="3151548"/>
            <a:ext cx="574196" cy="424732"/>
          </a:xfrm>
          <a:prstGeom prst="rect">
            <a:avLst/>
          </a:prstGeom>
          <a:noFill/>
        </p:spPr>
        <p:txBody>
          <a:bodyPr wrap="none" rtlCol="0">
            <a:spAutoFit/>
          </a:bodyP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a:ln/>
                <a:solidFill>
                  <a:srgbClr val="015873"/>
                </a:solidFill>
                <a:effectLst/>
                <a:uLnTx/>
                <a:uFillTx/>
                <a:latin typeface=" Calibri body "/>
                <a:ea typeface="+mn-ea"/>
                <a:cs typeface="Arial" panose="020B0604020202020204" pitchFamily="34" charset="0"/>
                <a:sym typeface="TrebuchetMS"/>
                <a:rtl val="0"/>
              </a:rPr>
              <a:t>67.1%</a:t>
            </a:r>
          </a:p>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a:ln/>
                <a:solidFill>
                  <a:srgbClr val="E1471D"/>
                </a:solidFill>
                <a:effectLst/>
                <a:uLnTx/>
                <a:uFillTx/>
                <a:latin typeface=" Calibri body "/>
                <a:ea typeface="+mn-ea"/>
                <a:cs typeface="Arial" panose="020B0604020202020204" pitchFamily="34" charset="0"/>
                <a:sym typeface="TrebuchetMS"/>
                <a:rtl val="0"/>
              </a:rPr>
              <a:t>51.5%</a:t>
            </a:r>
          </a:p>
        </p:txBody>
      </p:sp>
      <p:sp>
        <p:nvSpPr>
          <p:cNvPr id="712" name="TextBox 711">
            <a:extLst>
              <a:ext uri="{FF2B5EF4-FFF2-40B4-BE49-F238E27FC236}">
                <a16:creationId xmlns:a16="http://schemas.microsoft.com/office/drawing/2014/main" id="{A830DF88-36A9-2EC3-2514-F056CA934216}"/>
              </a:ext>
            </a:extLst>
          </p:cNvPr>
          <p:cNvSpPr txBox="1"/>
          <p:nvPr/>
        </p:nvSpPr>
        <p:spPr>
          <a:xfrm>
            <a:off x="3381401" y="2521861"/>
            <a:ext cx="877356"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12-mo rate</a:t>
            </a:r>
          </a:p>
        </p:txBody>
      </p:sp>
      <p:sp>
        <p:nvSpPr>
          <p:cNvPr id="713" name="TextBox 712">
            <a:extLst>
              <a:ext uri="{FF2B5EF4-FFF2-40B4-BE49-F238E27FC236}">
                <a16:creationId xmlns:a16="http://schemas.microsoft.com/office/drawing/2014/main" id="{B8077358-C06A-EE8F-FC66-6D79B7E44324}"/>
              </a:ext>
            </a:extLst>
          </p:cNvPr>
          <p:cNvSpPr txBox="1"/>
          <p:nvPr/>
        </p:nvSpPr>
        <p:spPr>
          <a:xfrm>
            <a:off x="4377646" y="2523310"/>
            <a:ext cx="884922"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24-mo rate</a:t>
            </a:r>
          </a:p>
        </p:txBody>
      </p:sp>
      <p:sp>
        <p:nvSpPr>
          <p:cNvPr id="714" name="TextBox 713">
            <a:extLst>
              <a:ext uri="{FF2B5EF4-FFF2-40B4-BE49-F238E27FC236}">
                <a16:creationId xmlns:a16="http://schemas.microsoft.com/office/drawing/2014/main" id="{C5F9EE47-8210-F157-F8A4-E4ACDC489769}"/>
              </a:ext>
            </a:extLst>
          </p:cNvPr>
          <p:cNvSpPr txBox="1"/>
          <p:nvPr/>
        </p:nvSpPr>
        <p:spPr>
          <a:xfrm>
            <a:off x="5385754" y="2533860"/>
            <a:ext cx="884922"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36-mo rate</a:t>
            </a:r>
          </a:p>
        </p:txBody>
      </p:sp>
      <p:sp>
        <p:nvSpPr>
          <p:cNvPr id="715" name="TextBox 714">
            <a:extLst>
              <a:ext uri="{FF2B5EF4-FFF2-40B4-BE49-F238E27FC236}">
                <a16:creationId xmlns:a16="http://schemas.microsoft.com/office/drawing/2014/main" id="{C9B0FB5D-F0C7-C996-DAFE-8B022C33FA5A}"/>
              </a:ext>
            </a:extLst>
          </p:cNvPr>
          <p:cNvSpPr txBox="1"/>
          <p:nvPr/>
        </p:nvSpPr>
        <p:spPr>
          <a:xfrm>
            <a:off x="6423578" y="2523309"/>
            <a:ext cx="884922" cy="276999"/>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solidFill>
                  <a:srgbClr val="000000"/>
                </a:solidFill>
                <a:effectLst/>
                <a:uLnTx/>
                <a:uFillTx/>
                <a:latin typeface=" Calibri body "/>
                <a:ea typeface="+mn-ea"/>
                <a:cs typeface="Arial" panose="020B0604020202020204" pitchFamily="34" charset="0"/>
                <a:sym typeface="TrebuchetMS"/>
                <a:rtl val="0"/>
              </a:rPr>
              <a:t>48-mo rate</a:t>
            </a:r>
          </a:p>
        </p:txBody>
      </p:sp>
    </p:spTree>
    <p:extLst>
      <p:ext uri="{BB962C8B-B14F-4D97-AF65-F5344CB8AC3E}">
        <p14:creationId xmlns:p14="http://schemas.microsoft.com/office/powerpoint/2010/main" val="10190980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A6E6-A413-3D05-308C-F356750A4711}"/>
              </a:ext>
            </a:extLst>
          </p:cNvPr>
          <p:cNvSpPr>
            <a:spLocks noGrp="1"/>
          </p:cNvSpPr>
          <p:nvPr>
            <p:ph type="title"/>
          </p:nvPr>
        </p:nvSpPr>
        <p:spPr/>
        <p:txBody>
          <a:bodyPr/>
          <a:lstStyle/>
          <a:p>
            <a:r>
              <a:rPr lang="en-US" dirty="0"/>
              <a:t>Questions Remain in the Management of Patients Who Receive Neoadjuvant Immunotherapy</a:t>
            </a:r>
          </a:p>
        </p:txBody>
      </p:sp>
      <p:grpSp>
        <p:nvGrpSpPr>
          <p:cNvPr id="3" name="Group 2">
            <a:extLst>
              <a:ext uri="{FF2B5EF4-FFF2-40B4-BE49-F238E27FC236}">
                <a16:creationId xmlns:a16="http://schemas.microsoft.com/office/drawing/2014/main" id="{D2E516B6-FC03-5BB1-5451-D0B58AB96163}"/>
              </a:ext>
            </a:extLst>
          </p:cNvPr>
          <p:cNvGrpSpPr/>
          <p:nvPr/>
        </p:nvGrpSpPr>
        <p:grpSpPr>
          <a:xfrm>
            <a:off x="828675" y="1539674"/>
            <a:ext cx="10918961" cy="4493157"/>
            <a:chOff x="2464778" y="1806306"/>
            <a:chExt cx="5687860" cy="3015067"/>
          </a:xfrm>
        </p:grpSpPr>
        <p:sp>
          <p:nvSpPr>
            <p:cNvPr id="4" name="Rettangolo 9">
              <a:extLst>
                <a:ext uri="{FF2B5EF4-FFF2-40B4-BE49-F238E27FC236}">
                  <a16:creationId xmlns:a16="http://schemas.microsoft.com/office/drawing/2014/main" id="{284EB2DF-CCF6-8821-9F5D-713A9A5F9600}"/>
                </a:ext>
              </a:extLst>
            </p:cNvPr>
            <p:cNvSpPr/>
            <p:nvPr/>
          </p:nvSpPr>
          <p:spPr>
            <a:xfrm>
              <a:off x="5458097" y="4162662"/>
              <a:ext cx="1369827" cy="658711"/>
            </a:xfrm>
            <a:prstGeom prst="rect">
              <a:avLst/>
            </a:prstGeom>
            <a:noFill/>
            <a:ln w="25400">
              <a:solidFill>
                <a:srgbClr val="C00000"/>
              </a:solidFill>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cxnSp>
          <p:nvCxnSpPr>
            <p:cNvPr id="5" name="Straight Arrow Connector 4">
              <a:extLst>
                <a:ext uri="{FF2B5EF4-FFF2-40B4-BE49-F238E27FC236}">
                  <a16:creationId xmlns:a16="http://schemas.microsoft.com/office/drawing/2014/main" id="{0D6B3D4D-EE82-AAE2-540A-B9906DD656A5}"/>
                </a:ext>
              </a:extLst>
            </p:cNvPr>
            <p:cNvCxnSpPr>
              <a:cxnSpLocks/>
              <a:endCxn id="29" idx="0"/>
            </p:cNvCxnSpPr>
            <p:nvPr/>
          </p:nvCxnSpPr>
          <p:spPr bwMode="auto">
            <a:xfrm>
              <a:off x="3082942" y="3061944"/>
              <a:ext cx="0" cy="503320"/>
            </a:xfrm>
            <a:prstGeom prst="straightConnector1">
              <a:avLst/>
            </a:prstGeom>
            <a:noFill/>
            <a:ln w="28575" cap="flat" cmpd="sng" algn="ctr">
              <a:solidFill>
                <a:schemeClr val="bg1"/>
              </a:solidFill>
              <a:prstDash val="solid"/>
              <a:round/>
              <a:headEnd type="none" w="med" len="med"/>
              <a:tailEnd type="triangle"/>
            </a:ln>
            <a:effectLst/>
          </p:spPr>
        </p:cxnSp>
        <p:cxnSp>
          <p:nvCxnSpPr>
            <p:cNvPr id="6" name="Straight Arrow Connector 5">
              <a:extLst>
                <a:ext uri="{FF2B5EF4-FFF2-40B4-BE49-F238E27FC236}">
                  <a16:creationId xmlns:a16="http://schemas.microsoft.com/office/drawing/2014/main" id="{98307EAB-5F09-30DF-9AE7-0488C3E6AEC4}"/>
                </a:ext>
              </a:extLst>
            </p:cNvPr>
            <p:cNvCxnSpPr/>
            <p:nvPr/>
          </p:nvCxnSpPr>
          <p:spPr bwMode="auto">
            <a:xfrm>
              <a:off x="6097270" y="2841804"/>
              <a:ext cx="0" cy="259882"/>
            </a:xfrm>
            <a:prstGeom prst="straightConnector1">
              <a:avLst/>
            </a:prstGeom>
            <a:noFill/>
            <a:ln w="28575" cap="flat" cmpd="sng" algn="ctr">
              <a:solidFill>
                <a:schemeClr val="bg1"/>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0EA37901-0A52-38B3-05A4-339BC2A6FE10}"/>
                </a:ext>
              </a:extLst>
            </p:cNvPr>
            <p:cNvCxnSpPr>
              <a:cxnSpLocks/>
              <a:endCxn id="27" idx="0"/>
            </p:cNvCxnSpPr>
            <p:nvPr/>
          </p:nvCxnSpPr>
          <p:spPr bwMode="auto">
            <a:xfrm>
              <a:off x="7526544" y="3061944"/>
              <a:ext cx="0" cy="492524"/>
            </a:xfrm>
            <a:prstGeom prst="straightConnector1">
              <a:avLst/>
            </a:prstGeom>
            <a:noFill/>
            <a:ln w="28575" cap="flat" cmpd="sng" algn="ctr">
              <a:solidFill>
                <a:schemeClr val="bg1"/>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305E2039-FB6D-6F3C-1928-6FC4391C739B}"/>
                </a:ext>
              </a:extLst>
            </p:cNvPr>
            <p:cNvCxnSpPr>
              <a:cxnSpLocks/>
            </p:cNvCxnSpPr>
            <p:nvPr/>
          </p:nvCxnSpPr>
          <p:spPr bwMode="auto">
            <a:xfrm flipH="1">
              <a:off x="3714319" y="3687132"/>
              <a:ext cx="232676" cy="0"/>
            </a:xfrm>
            <a:prstGeom prst="straightConnector1">
              <a:avLst/>
            </a:prstGeom>
            <a:noFill/>
            <a:ln w="28575" cap="flat" cmpd="sng" algn="ctr">
              <a:solidFill>
                <a:schemeClr val="bg1"/>
              </a:solidFill>
              <a:prstDash val="solid"/>
              <a:round/>
              <a:headEnd type="none" w="med" len="med"/>
              <a:tailEnd type="triangle"/>
            </a:ln>
            <a:effectLst/>
          </p:spPr>
        </p:cxnSp>
        <p:cxnSp>
          <p:nvCxnSpPr>
            <p:cNvPr id="9" name="Straight Connector 8">
              <a:extLst>
                <a:ext uri="{FF2B5EF4-FFF2-40B4-BE49-F238E27FC236}">
                  <a16:creationId xmlns:a16="http://schemas.microsoft.com/office/drawing/2014/main" id="{6A0D7ADE-59B8-A357-1AED-E8DE3FF63F2C}"/>
                </a:ext>
              </a:extLst>
            </p:cNvPr>
            <p:cNvCxnSpPr>
              <a:cxnSpLocks/>
            </p:cNvCxnSpPr>
            <p:nvPr/>
          </p:nvCxnSpPr>
          <p:spPr bwMode="auto">
            <a:xfrm>
              <a:off x="3082942" y="2542844"/>
              <a:ext cx="4337786" cy="0"/>
            </a:xfrm>
            <a:prstGeom prst="line">
              <a:avLst/>
            </a:prstGeom>
            <a:noFill/>
            <a:ln w="28575" cap="flat" cmpd="sng" algn="ctr">
              <a:solidFill>
                <a:schemeClr val="bg1"/>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C7349423-FE8F-20FA-910E-5C893DCE4B8E}"/>
                </a:ext>
              </a:extLst>
            </p:cNvPr>
            <p:cNvCxnSpPr/>
            <p:nvPr/>
          </p:nvCxnSpPr>
          <p:spPr bwMode="auto">
            <a:xfrm>
              <a:off x="5234123" y="2408090"/>
              <a:ext cx="0" cy="125128"/>
            </a:xfrm>
            <a:prstGeom prst="line">
              <a:avLst/>
            </a:prstGeom>
            <a:noFill/>
            <a:ln w="28575" cap="flat" cmpd="sng" algn="ctr">
              <a:solidFill>
                <a:schemeClr val="bg1"/>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DC7882B7-8E92-3A4D-E8CE-267030E435D2}"/>
                </a:ext>
              </a:extLst>
            </p:cNvPr>
            <p:cNvCxnSpPr/>
            <p:nvPr/>
          </p:nvCxnSpPr>
          <p:spPr bwMode="auto">
            <a:xfrm>
              <a:off x="5988168" y="2542844"/>
              <a:ext cx="0" cy="144379"/>
            </a:xfrm>
            <a:prstGeom prst="line">
              <a:avLst/>
            </a:prstGeom>
            <a:noFill/>
            <a:ln w="28575" cap="flat" cmpd="sng" algn="ctr">
              <a:solidFill>
                <a:schemeClr val="bg1"/>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7C798051-D942-2E82-4FEC-65B16C0B551F}"/>
                </a:ext>
              </a:extLst>
            </p:cNvPr>
            <p:cNvCxnSpPr/>
            <p:nvPr/>
          </p:nvCxnSpPr>
          <p:spPr bwMode="auto">
            <a:xfrm>
              <a:off x="7420728" y="2533218"/>
              <a:ext cx="0" cy="163630"/>
            </a:xfrm>
            <a:prstGeom prst="line">
              <a:avLst/>
            </a:prstGeom>
            <a:noFill/>
            <a:ln w="28575" cap="flat" cmpd="sng" algn="ctr">
              <a:solidFill>
                <a:schemeClr val="bg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6CCF1DF9-A6FC-6187-875C-523145840ADF}"/>
                </a:ext>
              </a:extLst>
            </p:cNvPr>
            <p:cNvCxnSpPr/>
            <p:nvPr/>
          </p:nvCxnSpPr>
          <p:spPr bwMode="auto">
            <a:xfrm>
              <a:off x="3082942" y="2542844"/>
              <a:ext cx="0" cy="144379"/>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20C77B57-9B41-0C9C-037C-A0E11071956D}"/>
                </a:ext>
              </a:extLst>
            </p:cNvPr>
            <p:cNvCxnSpPr/>
            <p:nvPr/>
          </p:nvCxnSpPr>
          <p:spPr bwMode="auto">
            <a:xfrm>
              <a:off x="4555607" y="2533218"/>
              <a:ext cx="0" cy="154005"/>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E3D062F4-9978-4892-944C-53ED57768FEC}"/>
                </a:ext>
              </a:extLst>
            </p:cNvPr>
            <p:cNvCxnSpPr/>
            <p:nvPr/>
          </p:nvCxnSpPr>
          <p:spPr bwMode="auto">
            <a:xfrm>
              <a:off x="4594109" y="3081861"/>
              <a:ext cx="0" cy="239965"/>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B7032724-F8E5-30BF-8736-CBB9A8B979A1}"/>
                </a:ext>
              </a:extLst>
            </p:cNvPr>
            <p:cNvCxnSpPr/>
            <p:nvPr/>
          </p:nvCxnSpPr>
          <p:spPr bwMode="auto">
            <a:xfrm>
              <a:off x="4218723" y="3321826"/>
              <a:ext cx="664143" cy="0"/>
            </a:xfrm>
            <a:prstGeom prst="line">
              <a:avLst/>
            </a:prstGeom>
            <a:noFill/>
            <a:ln w="28575" cap="flat" cmpd="sng" algn="ctr">
              <a:solidFill>
                <a:schemeClr val="bg1"/>
              </a:solidFill>
              <a:prstDash val="solid"/>
              <a:round/>
              <a:headEnd type="none" w="med" len="med"/>
              <a:tailEnd type="none" w="med" len="med"/>
            </a:ln>
            <a:effectLst/>
          </p:spPr>
        </p:cxnSp>
        <p:sp>
          <p:nvSpPr>
            <p:cNvPr id="20" name="TextBox 19">
              <a:extLst>
                <a:ext uri="{FF2B5EF4-FFF2-40B4-BE49-F238E27FC236}">
                  <a16:creationId xmlns:a16="http://schemas.microsoft.com/office/drawing/2014/main" id="{E0A95EEC-6A35-63E4-59F4-A28C5AC8EE9A}"/>
                </a:ext>
              </a:extLst>
            </p:cNvPr>
            <p:cNvSpPr txBox="1"/>
            <p:nvPr/>
          </p:nvSpPr>
          <p:spPr>
            <a:xfrm>
              <a:off x="4647785" y="1806306"/>
              <a:ext cx="1179445" cy="582412"/>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Neoadjuvant therapy</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Chemotherapy</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Targeted therapy</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Immunotherapy</a:t>
              </a:r>
            </a:p>
          </p:txBody>
        </p:sp>
        <p:sp>
          <p:nvSpPr>
            <p:cNvPr id="21" name="TextBox 20">
              <a:extLst>
                <a:ext uri="{FF2B5EF4-FFF2-40B4-BE49-F238E27FC236}">
                  <a16:creationId xmlns:a16="http://schemas.microsoft.com/office/drawing/2014/main" id="{7E3B0C2E-A7BD-9714-723F-2B11503DF788}"/>
                </a:ext>
              </a:extLst>
            </p:cNvPr>
            <p:cNvSpPr txBox="1"/>
            <p:nvPr/>
          </p:nvSpPr>
          <p:spPr bwMode="auto">
            <a:xfrm>
              <a:off x="2464778" y="2725726"/>
              <a:ext cx="1316538" cy="206529"/>
            </a:xfrm>
            <a:prstGeom prst="rect">
              <a:avLst/>
            </a:prstGeom>
            <a:solidFill>
              <a:schemeClr val="accent2">
                <a:lumMod val="20000"/>
                <a:lumOff val="80000"/>
              </a:schemeClr>
            </a:solid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pCR</a:t>
              </a:r>
              <a:endPar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2" name="TextBox 21">
              <a:extLst>
                <a:ext uri="{FF2B5EF4-FFF2-40B4-BE49-F238E27FC236}">
                  <a16:creationId xmlns:a16="http://schemas.microsoft.com/office/drawing/2014/main" id="{38BAEBBC-4D1D-746F-F9F2-CC6642A8A811}"/>
                </a:ext>
              </a:extLst>
            </p:cNvPr>
            <p:cNvSpPr txBox="1"/>
            <p:nvPr/>
          </p:nvSpPr>
          <p:spPr bwMode="auto">
            <a:xfrm>
              <a:off x="3920969" y="2714488"/>
              <a:ext cx="1316539" cy="206529"/>
            </a:xfrm>
            <a:prstGeom prst="rect">
              <a:avLst/>
            </a:prstGeom>
            <a:solidFill>
              <a:schemeClr val="accent2">
                <a:lumMod val="20000"/>
                <a:lumOff val="80000"/>
              </a:schemeClr>
            </a:solid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mPR</a:t>
              </a:r>
            </a:p>
          </p:txBody>
        </p:sp>
        <p:sp>
          <p:nvSpPr>
            <p:cNvPr id="23" name="TextBox 22">
              <a:extLst>
                <a:ext uri="{FF2B5EF4-FFF2-40B4-BE49-F238E27FC236}">
                  <a16:creationId xmlns:a16="http://schemas.microsoft.com/office/drawing/2014/main" id="{20FD5531-6B55-4B5F-B128-99F81AE6A5F4}"/>
                </a:ext>
              </a:extLst>
            </p:cNvPr>
            <p:cNvSpPr txBox="1"/>
            <p:nvPr/>
          </p:nvSpPr>
          <p:spPr bwMode="auto">
            <a:xfrm>
              <a:off x="5387911" y="2735351"/>
              <a:ext cx="1316538" cy="206529"/>
            </a:xfrm>
            <a:prstGeom prst="rect">
              <a:avLst/>
            </a:prstGeom>
            <a:solidFill>
              <a:schemeClr val="accent2">
                <a:lumMod val="20000"/>
                <a:lumOff val="80000"/>
              </a:schemeClr>
            </a:solidFill>
            <a:ln>
              <a:noFill/>
            </a:ln>
          </p:spPr>
          <p:txBody>
            <a:bodyPr wrap="square" rtlCol="0">
              <a:spAutoFit/>
            </a:bodyPr>
            <a:lstStyle>
              <a:defPPr>
                <a:defRPr lang="en-US"/>
              </a:defPPr>
              <a:lvl1pPr algn="ctr">
                <a:lnSpc>
                  <a:spcPct val="100000"/>
                </a:lnSpc>
                <a:spcBef>
                  <a:spcPct val="50000"/>
                </a:spcBef>
                <a:buClrTx/>
                <a:buFontTx/>
                <a:buNone/>
                <a:defRPr sz="1200">
                  <a:latin typeface="Calibri" panose="020F0502020204030204" pitchFamily="34" charset="0"/>
                </a:defRPr>
              </a:lvl1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pPR</a:t>
              </a:r>
            </a:p>
          </p:txBody>
        </p:sp>
        <p:sp>
          <p:nvSpPr>
            <p:cNvPr id="24" name="TextBox 23">
              <a:extLst>
                <a:ext uri="{FF2B5EF4-FFF2-40B4-BE49-F238E27FC236}">
                  <a16:creationId xmlns:a16="http://schemas.microsoft.com/office/drawing/2014/main" id="{969FA472-0198-13B8-31FB-BFBA7D814242}"/>
                </a:ext>
              </a:extLst>
            </p:cNvPr>
            <p:cNvSpPr txBox="1"/>
            <p:nvPr/>
          </p:nvSpPr>
          <p:spPr bwMode="auto">
            <a:xfrm>
              <a:off x="6828752" y="2725726"/>
              <a:ext cx="1323886" cy="206529"/>
            </a:xfrm>
            <a:prstGeom prst="rect">
              <a:avLst/>
            </a:prstGeom>
            <a:solidFill>
              <a:schemeClr val="accent2">
                <a:lumMod val="20000"/>
                <a:lumOff val="80000"/>
              </a:schemeClr>
            </a:solidFill>
            <a:ln>
              <a:noFill/>
            </a:ln>
          </p:spPr>
          <p:txBody>
            <a:bodyPr wrap="square" rtlCol="0">
              <a:spAutoFit/>
            </a:bodyPr>
            <a:lstStyle>
              <a:defPPr>
                <a:defRPr lang="en-US"/>
              </a:defPPr>
              <a:lvl1pPr algn="ctr">
                <a:lnSpc>
                  <a:spcPct val="100000"/>
                </a:lnSpc>
                <a:spcBef>
                  <a:spcPct val="50000"/>
                </a:spcBef>
                <a:buClrTx/>
                <a:buFontTx/>
                <a:buNone/>
                <a:defRPr sz="1200">
                  <a:latin typeface="Calibri" panose="020F0502020204030204" pitchFamily="34" charset="0"/>
                </a:defRPr>
              </a:lvl1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pNR</a:t>
              </a:r>
            </a:p>
          </p:txBody>
        </p:sp>
        <p:sp>
          <p:nvSpPr>
            <p:cNvPr id="25" name="TextBox 24">
              <a:extLst>
                <a:ext uri="{FF2B5EF4-FFF2-40B4-BE49-F238E27FC236}">
                  <a16:creationId xmlns:a16="http://schemas.microsoft.com/office/drawing/2014/main" id="{B8E47A30-F3AC-FE51-360D-6F48BB39E5FB}"/>
                </a:ext>
              </a:extLst>
            </p:cNvPr>
            <p:cNvSpPr txBox="1"/>
            <p:nvPr/>
          </p:nvSpPr>
          <p:spPr bwMode="auto">
            <a:xfrm>
              <a:off x="3923916" y="3599830"/>
              <a:ext cx="645568" cy="206529"/>
            </a:xfrm>
            <a:prstGeom prst="rect">
              <a:avLst/>
            </a:prstGeom>
            <a:solidFill>
              <a:schemeClr val="accent2">
                <a:lumMod val="20000"/>
                <a:lumOff val="80000"/>
              </a:schemeClr>
            </a:solidFill>
            <a:ln>
              <a:noFill/>
            </a:ln>
          </p:spPr>
          <p:txBody>
            <a:bodyPr wrap="square" rtlCol="0"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Observation</a:t>
              </a:r>
            </a:p>
          </p:txBody>
        </p:sp>
        <p:sp>
          <p:nvSpPr>
            <p:cNvPr id="26" name="TextBox 25">
              <a:extLst>
                <a:ext uri="{FF2B5EF4-FFF2-40B4-BE49-F238E27FC236}">
                  <a16:creationId xmlns:a16="http://schemas.microsoft.com/office/drawing/2014/main" id="{01C23169-699B-82CB-F4C0-E54E237F361D}"/>
                </a:ext>
              </a:extLst>
            </p:cNvPr>
            <p:cNvSpPr txBox="1"/>
            <p:nvPr/>
          </p:nvSpPr>
          <p:spPr bwMode="auto">
            <a:xfrm>
              <a:off x="5550269" y="3125336"/>
              <a:ext cx="1185481" cy="391028"/>
            </a:xfrm>
            <a:prstGeom prst="rect">
              <a:avLst/>
            </a:prstGeom>
            <a:solidFill>
              <a:schemeClr val="accent4"/>
            </a:solidFill>
          </p:spPr>
          <p:txBody>
            <a:bodyPr wrap="square" rtlCol="0" anchor="ctr">
              <a:spAutoFit/>
            </a:bodyPr>
            <a:lstStyle>
              <a:defPPr>
                <a:defRPr lang="en-US"/>
              </a:defPPr>
              <a:lvl1pPr marL="0" marR="0" lvl="0" indent="0" algn="ctr" defTabSz="914400" eaLnBrk="1" fontAlgn="auto" latinLnBrk="0" hangingPunct="1">
                <a:lnSpc>
                  <a:spcPct val="90000"/>
                </a:lnSpc>
                <a:spcBef>
                  <a:spcPts val="0"/>
                </a:spcBef>
                <a:spcAft>
                  <a:spcPts val="800"/>
                </a:spcAft>
                <a:buClrTx/>
                <a:buSzTx/>
                <a:buFontTx/>
                <a:buNone/>
                <a:tabLst/>
                <a:defRPr kumimoji="0" sz="1400" b="0" i="0" u="none" strike="noStrike" cap="none" spc="0" normalizeH="0" baseline="0">
                  <a:ln>
                    <a:noFill/>
                  </a:ln>
                  <a:effectLst/>
                  <a:uLnTx/>
                  <a:uFillTx/>
                  <a:latin typeface="+mn-lt"/>
                  <a:cs typeface="+mn-cs"/>
                </a:defRPr>
              </a:lvl1pPr>
            </a:lstStyle>
            <a:p>
              <a:pPr marL="0" marR="0" lvl="0" indent="0" algn="ctr" defTabSz="914400" rtl="0" eaLnBrk="1" fontAlgn="auto" latinLnBrk="0" hangingPunct="1">
                <a:lnSpc>
                  <a:spcPct val="90000"/>
                </a:lnSpc>
                <a:spcBef>
                  <a:spcPts val="0"/>
                </a:spcBef>
                <a:spcAft>
                  <a:spcPts val="8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More of the same</a:t>
              </a:r>
            </a:p>
            <a:p>
              <a:pPr marL="0" marR="0" lvl="0" indent="0" algn="ctr" defTabSz="914400" rtl="0" eaLnBrk="1" fontAlgn="auto" latinLnBrk="0" hangingPunct="1">
                <a:lnSpc>
                  <a:spcPct val="90000"/>
                </a:lnSpc>
                <a:spcBef>
                  <a:spcPts val="0"/>
                </a:spcBef>
                <a:spcAft>
                  <a:spcPts val="8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(adjuvant setting)</a:t>
              </a:r>
              <a:endParaRPr kumimoji="0" lang="en-US" sz="1400" b="1" i="0" u="none" strike="noStrike" kern="1200" cap="none" spc="0" normalizeH="0" baseline="3000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9348F8B2-E9CD-9DE6-A3D7-7FBC58BAA0EB}"/>
                </a:ext>
              </a:extLst>
            </p:cNvPr>
            <p:cNvSpPr txBox="1"/>
            <p:nvPr/>
          </p:nvSpPr>
          <p:spPr bwMode="auto">
            <a:xfrm>
              <a:off x="6946622" y="3554468"/>
              <a:ext cx="1159844" cy="206529"/>
            </a:xfrm>
            <a:prstGeom prst="rect">
              <a:avLst/>
            </a:prstGeom>
            <a:solidFill>
              <a:schemeClr val="accent6"/>
            </a:solidFill>
            <a:ln>
              <a:noFill/>
            </a:ln>
          </p:spPr>
          <p:txBody>
            <a:bodyPr wrap="square" rtlCol="0">
              <a:spAutoFit/>
            </a:bodyPr>
            <a:lstStyle>
              <a:defPPr>
                <a:defRPr lang="en-US"/>
              </a:defPPr>
              <a:lvl1pPr algn="ctr">
                <a:lnSpc>
                  <a:spcPct val="100000"/>
                </a:lnSpc>
                <a:spcBef>
                  <a:spcPct val="50000"/>
                </a:spcBef>
                <a:buClrTx/>
                <a:buFontTx/>
                <a:buNone/>
                <a:defRPr sz="1200">
                  <a:latin typeface="Calibri" panose="020F0502020204030204" pitchFamily="34" charset="0"/>
                </a:defRPr>
              </a:lvl1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Evaluate new therapy </a:t>
              </a:r>
            </a:p>
          </p:txBody>
        </p:sp>
        <p:sp>
          <p:nvSpPr>
            <p:cNvPr id="28" name="TextBox 27">
              <a:extLst>
                <a:ext uri="{FF2B5EF4-FFF2-40B4-BE49-F238E27FC236}">
                  <a16:creationId xmlns:a16="http://schemas.microsoft.com/office/drawing/2014/main" id="{E27CC18B-B5CD-020A-FC84-01477BEE3103}"/>
                </a:ext>
              </a:extLst>
            </p:cNvPr>
            <p:cNvSpPr txBox="1"/>
            <p:nvPr/>
          </p:nvSpPr>
          <p:spPr bwMode="auto">
            <a:xfrm>
              <a:off x="4632020" y="3595984"/>
              <a:ext cx="763541" cy="206529"/>
            </a:xfrm>
            <a:prstGeom prst="rect">
              <a:avLst/>
            </a:prstGeom>
            <a:solidFill>
              <a:schemeClr val="accent2">
                <a:lumMod val="20000"/>
                <a:lumOff val="80000"/>
              </a:schemeClr>
            </a:solid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Maintenance </a:t>
              </a:r>
            </a:p>
          </p:txBody>
        </p:sp>
        <p:sp>
          <p:nvSpPr>
            <p:cNvPr id="29" name="TextBox 28">
              <a:extLst>
                <a:ext uri="{FF2B5EF4-FFF2-40B4-BE49-F238E27FC236}">
                  <a16:creationId xmlns:a16="http://schemas.microsoft.com/office/drawing/2014/main" id="{15B65D22-2E02-C9BC-57EA-E53CB27DB08B}"/>
                </a:ext>
              </a:extLst>
            </p:cNvPr>
            <p:cNvSpPr txBox="1"/>
            <p:nvPr/>
          </p:nvSpPr>
          <p:spPr bwMode="auto">
            <a:xfrm>
              <a:off x="2491608" y="3565264"/>
              <a:ext cx="1182668" cy="206529"/>
            </a:xfrm>
            <a:prstGeom prst="rect">
              <a:avLst/>
            </a:prstGeom>
            <a:solidFill>
              <a:schemeClr val="accent3"/>
            </a:solidFill>
            <a:ln>
              <a:noFill/>
            </a:ln>
          </p:spPr>
          <p:txBody>
            <a:bodyPr wrap="square" rtlCol="0">
              <a:spAutoFit/>
            </a:bodyPr>
            <a:lstStyle>
              <a:defPPr>
                <a:defRPr lang="en-US"/>
              </a:defPPr>
              <a:lvl1pPr algn="ctr">
                <a:lnSpc>
                  <a:spcPct val="100000"/>
                </a:lnSpc>
                <a:spcBef>
                  <a:spcPct val="50000"/>
                </a:spcBef>
                <a:buClrTx/>
                <a:buFontTx/>
                <a:buNone/>
                <a:defRPr sz="1200">
                  <a:latin typeface="Calibri" panose="020F0502020204030204" pitchFamily="34" charset="0"/>
                </a:defRPr>
              </a:lvl1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Stop therapy</a:t>
              </a:r>
            </a:p>
          </p:txBody>
        </p:sp>
      </p:grpSp>
      <p:cxnSp>
        <p:nvCxnSpPr>
          <p:cNvPr id="30" name="Straight Arrow Connector 29">
            <a:extLst>
              <a:ext uri="{FF2B5EF4-FFF2-40B4-BE49-F238E27FC236}">
                <a16:creationId xmlns:a16="http://schemas.microsoft.com/office/drawing/2014/main" id="{D46402CB-445B-E3EB-E966-DD68AC432809}"/>
              </a:ext>
            </a:extLst>
          </p:cNvPr>
          <p:cNvCxnSpPr>
            <a:cxnSpLocks/>
          </p:cNvCxnSpPr>
          <p:nvPr/>
        </p:nvCxnSpPr>
        <p:spPr bwMode="auto">
          <a:xfrm>
            <a:off x="7801580" y="4140612"/>
            <a:ext cx="0" cy="875794"/>
          </a:xfrm>
          <a:prstGeom prst="straightConnector1">
            <a:avLst/>
          </a:prstGeom>
          <a:noFill/>
          <a:ln w="28575" cap="flat" cmpd="sng" algn="ctr">
            <a:solidFill>
              <a:schemeClr val="bg1"/>
            </a:solidFill>
            <a:prstDash val="solid"/>
            <a:round/>
            <a:headEnd type="none" w="med" len="med"/>
            <a:tailEnd type="triangle"/>
          </a:ln>
          <a:effectLst/>
        </p:spPr>
      </p:cxnSp>
      <p:cxnSp>
        <p:nvCxnSpPr>
          <p:cNvPr id="31" name="Straight Arrow Connector 30">
            <a:extLst>
              <a:ext uri="{FF2B5EF4-FFF2-40B4-BE49-F238E27FC236}">
                <a16:creationId xmlns:a16="http://schemas.microsoft.com/office/drawing/2014/main" id="{9AE46AE0-F371-066F-EA60-6FCCF607EBC7}"/>
              </a:ext>
            </a:extLst>
          </p:cNvPr>
          <p:cNvCxnSpPr/>
          <p:nvPr/>
        </p:nvCxnSpPr>
        <p:spPr bwMode="auto">
          <a:xfrm>
            <a:off x="4202066" y="3782975"/>
            <a:ext cx="0" cy="387285"/>
          </a:xfrm>
          <a:prstGeom prst="straightConnector1">
            <a:avLst/>
          </a:prstGeom>
          <a:noFill/>
          <a:ln w="28575" cap="flat" cmpd="sng" algn="ctr">
            <a:solidFill>
              <a:schemeClr val="bg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521E7BBF-5CF4-C627-C2C2-5FBFA024823C}"/>
              </a:ext>
            </a:extLst>
          </p:cNvPr>
          <p:cNvCxnSpPr>
            <a:cxnSpLocks/>
          </p:cNvCxnSpPr>
          <p:nvPr/>
        </p:nvCxnSpPr>
        <p:spPr bwMode="auto">
          <a:xfrm>
            <a:off x="5472847" y="3795186"/>
            <a:ext cx="0" cy="345426"/>
          </a:xfrm>
          <a:prstGeom prst="straightConnector1">
            <a:avLst/>
          </a:prstGeom>
          <a:noFill/>
          <a:ln w="28575" cap="flat" cmpd="sng" algn="ctr">
            <a:solidFill>
              <a:schemeClr val="bg1"/>
            </a:solidFill>
            <a:prstDash val="solid"/>
            <a:round/>
            <a:headEnd type="none" w="med" len="med"/>
            <a:tailEnd type="triangle"/>
          </a:ln>
          <a:effectLst/>
        </p:spPr>
      </p:cxnSp>
      <p:sp>
        <p:nvSpPr>
          <p:cNvPr id="33" name="TextBox 32">
            <a:extLst>
              <a:ext uri="{FF2B5EF4-FFF2-40B4-BE49-F238E27FC236}">
                <a16:creationId xmlns:a16="http://schemas.microsoft.com/office/drawing/2014/main" id="{A9E44C4C-8255-9B9B-3D2C-9EB3B9C3D982}"/>
              </a:ext>
            </a:extLst>
          </p:cNvPr>
          <p:cNvSpPr txBox="1"/>
          <p:nvPr/>
        </p:nvSpPr>
        <p:spPr bwMode="auto">
          <a:xfrm>
            <a:off x="6744179" y="5108387"/>
            <a:ext cx="2275763" cy="879215"/>
          </a:xfrm>
          <a:prstGeom prst="rect">
            <a:avLst/>
          </a:prstGeom>
          <a:solidFill>
            <a:schemeClr val="accent4"/>
          </a:solidFill>
        </p:spPr>
        <p:txBody>
          <a:bodyPr wrap="square" rtlCol="0">
            <a:spAutoFit/>
          </a:bodyPr>
          <a:lstStyle>
            <a:defPPr>
              <a:defRPr lang="en-US"/>
            </a:defPPr>
            <a:lvl1pPr marL="0" marR="0" lvl="0" indent="0" algn="ctr" defTabSz="914400" eaLnBrk="1" fontAlgn="auto" latinLnBrk="0" hangingPunct="1">
              <a:lnSpc>
                <a:spcPct val="90000"/>
              </a:lnSpc>
              <a:spcBef>
                <a:spcPts val="0"/>
              </a:spcBef>
              <a:spcAft>
                <a:spcPts val="800"/>
              </a:spcAft>
              <a:buClrTx/>
              <a:buSzTx/>
              <a:buFontTx/>
              <a:buNone/>
              <a:tabLst/>
              <a:defRPr kumimoji="0" sz="1400" b="0" i="0" u="none" strike="noStrike" cap="none" spc="0" normalizeH="0" baseline="0">
                <a:ln>
                  <a:noFill/>
                </a:ln>
                <a:effectLst/>
                <a:uLnTx/>
                <a:uFillTx/>
                <a:latin typeface="+mn-lt"/>
                <a:cs typeface="+mn-cs"/>
              </a:defRPr>
            </a:lvl1pPr>
          </a:lstStyle>
          <a:p>
            <a:pPr marL="0" marR="0" lvl="0" indent="0" algn="l" defTabSz="914400" rtl="0" eaLnBrk="1" fontAlgn="auto" latinLnBrk="0" hangingPunct="1">
              <a:lnSpc>
                <a:spcPct val="90000"/>
              </a:lnSpc>
              <a:spcBef>
                <a:spcPts val="0"/>
              </a:spcBef>
              <a:spcAft>
                <a:spcPts val="8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New therapy</a:t>
            </a:r>
          </a:p>
          <a:p>
            <a:pPr marL="171450" marR="0" lvl="0" indent="-171450" algn="l" defTabSz="914400" rtl="0" eaLnBrk="1" fontAlgn="auto" latinLnBrk="0" hangingPunct="1">
              <a:lnSpc>
                <a:spcPct val="90000"/>
              </a:lnSpc>
              <a:spcBef>
                <a:spcPts val="0"/>
              </a:spcBef>
              <a:spcAft>
                <a:spcPts val="800"/>
              </a:spcAft>
              <a:buClrTx/>
              <a:buSzTx/>
              <a:buFont typeface="Wingdings" panose="05000000000000000000" pitchFamily="2" charset="2"/>
              <a:buChar char="§"/>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Same class?</a:t>
            </a:r>
          </a:p>
          <a:p>
            <a:pPr marL="171450" marR="0" lvl="0" indent="-171450" algn="l" defTabSz="914400" rtl="0" eaLnBrk="1" fontAlgn="auto" latinLnBrk="0" hangingPunct="1">
              <a:lnSpc>
                <a:spcPct val="90000"/>
              </a:lnSpc>
              <a:spcBef>
                <a:spcPts val="0"/>
              </a:spcBef>
              <a:spcAft>
                <a:spcPts val="800"/>
              </a:spcAft>
              <a:buClrTx/>
              <a:buSzTx/>
              <a:buFont typeface="Wingdings" panose="05000000000000000000" pitchFamily="2" charset="2"/>
              <a:buChar char="§"/>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New class?</a:t>
            </a:r>
          </a:p>
        </p:txBody>
      </p:sp>
      <p:sp>
        <p:nvSpPr>
          <p:cNvPr id="34" name="TextBox 33">
            <a:extLst>
              <a:ext uri="{FF2B5EF4-FFF2-40B4-BE49-F238E27FC236}">
                <a16:creationId xmlns:a16="http://schemas.microsoft.com/office/drawing/2014/main" id="{FED197FA-FB85-3A53-151E-74A4BFCFFEAB}"/>
              </a:ext>
            </a:extLst>
          </p:cNvPr>
          <p:cNvSpPr txBox="1"/>
          <p:nvPr/>
        </p:nvSpPr>
        <p:spPr bwMode="auto">
          <a:xfrm>
            <a:off x="8574671" y="4407828"/>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0000"/>
                </a:solidFill>
                <a:effectLst/>
                <a:highlight>
                  <a:srgbClr val="FFFF00"/>
                </a:highlight>
                <a:uLnTx/>
                <a:uFillTx/>
                <a:latin typeface="Calibri" panose="020F0502020204030204" pitchFamily="34" charset="0"/>
                <a:ea typeface="+mn-ea"/>
                <a:cs typeface="Arial" panose="020B0604020202020204" pitchFamily="34" charset="0"/>
              </a:rPr>
              <a:t>?</a:t>
            </a:r>
          </a:p>
        </p:txBody>
      </p:sp>
      <p:sp>
        <p:nvSpPr>
          <p:cNvPr id="35" name="TextBox 34">
            <a:extLst>
              <a:ext uri="{FF2B5EF4-FFF2-40B4-BE49-F238E27FC236}">
                <a16:creationId xmlns:a16="http://schemas.microsoft.com/office/drawing/2014/main" id="{18ABAE6B-CAEA-2A63-A981-A33212182000}"/>
              </a:ext>
            </a:extLst>
          </p:cNvPr>
          <p:cNvSpPr txBox="1"/>
          <p:nvPr/>
        </p:nvSpPr>
        <p:spPr bwMode="auto">
          <a:xfrm>
            <a:off x="5594529" y="3823393"/>
            <a:ext cx="355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0000"/>
                </a:solidFill>
                <a:effectLst/>
                <a:highlight>
                  <a:srgbClr val="FFFF00"/>
                </a:highlight>
                <a:uLnTx/>
                <a:uFillTx/>
                <a:latin typeface="Calibri" panose="020F0502020204030204" pitchFamily="34" charset="0"/>
                <a:ea typeface="+mn-ea"/>
                <a:cs typeface="Arial" panose="020B0604020202020204" pitchFamily="34" charset="0"/>
              </a:rPr>
              <a:t>?</a:t>
            </a:r>
          </a:p>
        </p:txBody>
      </p:sp>
      <p:sp>
        <p:nvSpPr>
          <p:cNvPr id="36" name="TextBox 35">
            <a:extLst>
              <a:ext uri="{FF2B5EF4-FFF2-40B4-BE49-F238E27FC236}">
                <a16:creationId xmlns:a16="http://schemas.microsoft.com/office/drawing/2014/main" id="{4DC38BFE-744E-2C56-42D7-9E41C89BB573}"/>
              </a:ext>
            </a:extLst>
          </p:cNvPr>
          <p:cNvSpPr txBox="1"/>
          <p:nvPr/>
        </p:nvSpPr>
        <p:spPr bwMode="auto">
          <a:xfrm>
            <a:off x="4235668" y="3797595"/>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0000"/>
                </a:solidFill>
                <a:effectLst/>
                <a:highlight>
                  <a:srgbClr val="FFFF00"/>
                </a:highlight>
                <a:uLnTx/>
                <a:uFillTx/>
                <a:latin typeface="Calibri" panose="020F0502020204030204" pitchFamily="34" charset="0"/>
                <a:ea typeface="+mn-ea"/>
                <a:cs typeface="Arial" panose="020B0604020202020204" pitchFamily="34" charset="0"/>
              </a:rPr>
              <a:t>?</a:t>
            </a:r>
          </a:p>
        </p:txBody>
      </p:sp>
      <p:sp>
        <p:nvSpPr>
          <p:cNvPr id="37" name="TextBox 36">
            <a:extLst>
              <a:ext uri="{FF2B5EF4-FFF2-40B4-BE49-F238E27FC236}">
                <a16:creationId xmlns:a16="http://schemas.microsoft.com/office/drawing/2014/main" id="{D117BF96-8044-1A91-384C-4AFCDF8AB177}"/>
              </a:ext>
            </a:extLst>
          </p:cNvPr>
          <p:cNvSpPr txBox="1"/>
          <p:nvPr/>
        </p:nvSpPr>
        <p:spPr bwMode="auto">
          <a:xfrm>
            <a:off x="4533171" y="4584472"/>
            <a:ext cx="6185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0000"/>
                </a:solidFill>
                <a:effectLst/>
                <a:highlight>
                  <a:srgbClr val="FFFF00"/>
                </a:highlight>
                <a:uLnTx/>
                <a:uFillTx/>
                <a:latin typeface="Calibri" panose="020F0502020204030204" pitchFamily="34" charset="0"/>
                <a:ea typeface="+mn-ea"/>
                <a:cs typeface="Arial" panose="020B0604020202020204" pitchFamily="34" charset="0"/>
              </a:rPr>
              <a:t>?</a:t>
            </a:r>
          </a:p>
        </p:txBody>
      </p:sp>
      <p:sp>
        <p:nvSpPr>
          <p:cNvPr id="38" name="TextBox 37">
            <a:extLst>
              <a:ext uri="{FF2B5EF4-FFF2-40B4-BE49-F238E27FC236}">
                <a16:creationId xmlns:a16="http://schemas.microsoft.com/office/drawing/2014/main" id="{458BF41D-19F0-CA9F-40DC-843081F7EBF2}"/>
              </a:ext>
            </a:extLst>
          </p:cNvPr>
          <p:cNvSpPr txBox="1"/>
          <p:nvPr/>
        </p:nvSpPr>
        <p:spPr bwMode="auto">
          <a:xfrm>
            <a:off x="3881593" y="5155777"/>
            <a:ext cx="2527352" cy="307777"/>
          </a:xfrm>
          <a:prstGeom prst="rect">
            <a:avLst/>
          </a:prstGeom>
          <a:solidFill>
            <a:schemeClr val="accent2">
              <a:lumMod val="20000"/>
              <a:lumOff val="80000"/>
            </a:schemeClr>
          </a:solid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pCR</a:t>
            </a:r>
            <a:endPar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39" name="Straight Arrow Connector 38">
            <a:extLst>
              <a:ext uri="{FF2B5EF4-FFF2-40B4-BE49-F238E27FC236}">
                <a16:creationId xmlns:a16="http://schemas.microsoft.com/office/drawing/2014/main" id="{09E2FCDB-DBBE-150A-BA0B-53B1DDFE6740}"/>
              </a:ext>
            </a:extLst>
          </p:cNvPr>
          <p:cNvCxnSpPr>
            <a:cxnSpLocks/>
          </p:cNvCxnSpPr>
          <p:nvPr/>
        </p:nvCxnSpPr>
        <p:spPr bwMode="auto">
          <a:xfrm>
            <a:off x="5470669" y="4514491"/>
            <a:ext cx="0" cy="641286"/>
          </a:xfrm>
          <a:prstGeom prst="straightConnector1">
            <a:avLst/>
          </a:prstGeom>
          <a:noFill/>
          <a:ln w="28575" cap="flat" cmpd="sng" algn="ctr">
            <a:solidFill>
              <a:schemeClr val="bg1"/>
            </a:solidFill>
            <a:prstDash val="solid"/>
            <a:round/>
            <a:headEnd type="none" w="med" len="med"/>
            <a:tailEnd type="triangle"/>
          </a:ln>
          <a:effectLst/>
        </p:spPr>
      </p:cxnSp>
      <p:cxnSp>
        <p:nvCxnSpPr>
          <p:cNvPr id="40" name="Straight Arrow Connector 39">
            <a:extLst>
              <a:ext uri="{FF2B5EF4-FFF2-40B4-BE49-F238E27FC236}">
                <a16:creationId xmlns:a16="http://schemas.microsoft.com/office/drawing/2014/main" id="{8907DF67-DD49-08A4-9FBA-6260A1E26A62}"/>
              </a:ext>
            </a:extLst>
          </p:cNvPr>
          <p:cNvCxnSpPr>
            <a:cxnSpLocks/>
          </p:cNvCxnSpPr>
          <p:nvPr/>
        </p:nvCxnSpPr>
        <p:spPr bwMode="auto">
          <a:xfrm flipH="1">
            <a:off x="5525610" y="3777794"/>
            <a:ext cx="1187815" cy="17068"/>
          </a:xfrm>
          <a:prstGeom prst="straightConnector1">
            <a:avLst/>
          </a:prstGeom>
          <a:noFill/>
          <a:ln w="28575" cap="flat" cmpd="sng" algn="ctr">
            <a:solidFill>
              <a:schemeClr val="bg1"/>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8F885BCE-3372-CBFA-0501-43B8825C23C3}"/>
              </a:ext>
            </a:extLst>
          </p:cNvPr>
          <p:cNvCxnSpPr/>
          <p:nvPr/>
        </p:nvCxnSpPr>
        <p:spPr bwMode="auto">
          <a:xfrm>
            <a:off x="6614733" y="4355731"/>
            <a:ext cx="879087" cy="9742"/>
          </a:xfrm>
          <a:prstGeom prst="straightConnector1">
            <a:avLst/>
          </a:prstGeom>
          <a:noFill/>
          <a:ln w="28575" cap="flat" cmpd="sng" algn="ctr">
            <a:solidFill>
              <a:schemeClr val="bg1"/>
            </a:solidFill>
            <a:prstDash val="solid"/>
            <a:round/>
            <a:headEnd type="triangle"/>
            <a:tailEnd type="triangle"/>
          </a:ln>
          <a:effectLst/>
        </p:spPr>
      </p:cxnSp>
      <p:cxnSp>
        <p:nvCxnSpPr>
          <p:cNvPr id="42" name="Straight Arrow Connector 41">
            <a:extLst>
              <a:ext uri="{FF2B5EF4-FFF2-40B4-BE49-F238E27FC236}">
                <a16:creationId xmlns:a16="http://schemas.microsoft.com/office/drawing/2014/main" id="{F8425B28-7B89-C28D-0277-755719DD15DC}"/>
              </a:ext>
            </a:extLst>
          </p:cNvPr>
          <p:cNvCxnSpPr>
            <a:cxnSpLocks/>
          </p:cNvCxnSpPr>
          <p:nvPr/>
        </p:nvCxnSpPr>
        <p:spPr bwMode="auto">
          <a:xfrm>
            <a:off x="8200795" y="4370344"/>
            <a:ext cx="1003793" cy="0"/>
          </a:xfrm>
          <a:prstGeom prst="straightConnector1">
            <a:avLst/>
          </a:prstGeom>
          <a:noFill/>
          <a:ln w="28575" cap="flat" cmpd="sng" algn="ctr">
            <a:solidFill>
              <a:schemeClr val="bg1"/>
            </a:solidFill>
            <a:prstDash val="sysDash"/>
            <a:round/>
            <a:headEnd type="triangle"/>
            <a:tailEnd type="triangle"/>
          </a:ln>
          <a:effectLst/>
        </p:spPr>
      </p:cxnSp>
      <p:cxnSp>
        <p:nvCxnSpPr>
          <p:cNvPr id="43" name="Straight Arrow Connector 42">
            <a:extLst>
              <a:ext uri="{FF2B5EF4-FFF2-40B4-BE49-F238E27FC236}">
                <a16:creationId xmlns:a16="http://schemas.microsoft.com/office/drawing/2014/main" id="{12B9F88C-B325-595D-5737-165E4C416FE0}"/>
              </a:ext>
            </a:extLst>
          </p:cNvPr>
          <p:cNvCxnSpPr>
            <a:cxnSpLocks/>
          </p:cNvCxnSpPr>
          <p:nvPr/>
        </p:nvCxnSpPr>
        <p:spPr bwMode="auto">
          <a:xfrm flipV="1">
            <a:off x="9085356" y="3777794"/>
            <a:ext cx="1257235" cy="8534"/>
          </a:xfrm>
          <a:prstGeom prst="straightConnector1">
            <a:avLst/>
          </a:prstGeom>
          <a:noFill/>
          <a:ln w="28575" cap="flat" cmpd="sng" algn="ctr">
            <a:solidFill>
              <a:schemeClr val="bg1"/>
            </a:solidFill>
            <a:prstDash val="solid"/>
            <a:round/>
            <a:headEnd type="none" w="med" len="med"/>
            <a:tailEnd type="triangle"/>
          </a:ln>
          <a:effectLst/>
        </p:spPr>
      </p:cxnSp>
      <p:sp>
        <p:nvSpPr>
          <p:cNvPr id="44" name="TextBox 43">
            <a:extLst>
              <a:ext uri="{FF2B5EF4-FFF2-40B4-BE49-F238E27FC236}">
                <a16:creationId xmlns:a16="http://schemas.microsoft.com/office/drawing/2014/main" id="{41B30A61-674A-177C-1931-F2B8172E0E06}"/>
              </a:ext>
            </a:extLst>
          </p:cNvPr>
          <p:cNvSpPr txBox="1"/>
          <p:nvPr/>
        </p:nvSpPr>
        <p:spPr bwMode="auto">
          <a:xfrm>
            <a:off x="10527957" y="3548456"/>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0000"/>
                </a:solidFill>
                <a:effectLst/>
                <a:highlight>
                  <a:srgbClr val="FFFF00"/>
                </a:highlight>
                <a:uLnTx/>
                <a:uFillTx/>
                <a:latin typeface="Calibri" panose="020F0502020204030204" pitchFamily="34" charset="0"/>
                <a:ea typeface="+mn-ea"/>
                <a:cs typeface="Arial" panose="020B0604020202020204" pitchFamily="34" charset="0"/>
              </a:rPr>
              <a:t>?</a:t>
            </a:r>
          </a:p>
        </p:txBody>
      </p:sp>
      <p:sp>
        <p:nvSpPr>
          <p:cNvPr id="45" name="TextBox 44">
            <a:extLst>
              <a:ext uri="{FF2B5EF4-FFF2-40B4-BE49-F238E27FC236}">
                <a16:creationId xmlns:a16="http://schemas.microsoft.com/office/drawing/2014/main" id="{9FC062AB-5A59-7205-9BA1-033F8B8913EE}"/>
              </a:ext>
            </a:extLst>
          </p:cNvPr>
          <p:cNvSpPr txBox="1"/>
          <p:nvPr/>
        </p:nvSpPr>
        <p:spPr bwMode="auto">
          <a:xfrm>
            <a:off x="7333645" y="4496693"/>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FF0000"/>
                </a:solidFill>
                <a:effectLst/>
                <a:highlight>
                  <a:srgbClr val="FFFF00"/>
                </a:highlight>
                <a:uLnTx/>
                <a:uFillTx/>
                <a:latin typeface="Calibri" panose="020F0502020204030204" pitchFamily="34" charset="0"/>
                <a:ea typeface="+mn-ea"/>
                <a:cs typeface="Arial" panose="020B0604020202020204" pitchFamily="34" charset="0"/>
              </a:rPr>
              <a:t>?</a:t>
            </a:r>
          </a:p>
        </p:txBody>
      </p:sp>
      <p:sp>
        <p:nvSpPr>
          <p:cNvPr id="46" name="TextBox 45">
            <a:extLst>
              <a:ext uri="{FF2B5EF4-FFF2-40B4-BE49-F238E27FC236}">
                <a16:creationId xmlns:a16="http://schemas.microsoft.com/office/drawing/2014/main" id="{72F76FB9-A9E0-8F99-C127-2DD5DC916036}"/>
              </a:ext>
            </a:extLst>
          </p:cNvPr>
          <p:cNvSpPr txBox="1"/>
          <p:nvPr/>
        </p:nvSpPr>
        <p:spPr bwMode="auto">
          <a:xfrm>
            <a:off x="357971" y="5699228"/>
            <a:ext cx="6141550" cy="830997"/>
          </a:xfrm>
          <a:prstGeom prst="rect">
            <a:avLst/>
          </a:prstGeom>
          <a:solidFill>
            <a:srgbClr val="BFBFBF"/>
          </a:solidFill>
          <a:ln>
            <a:noFill/>
          </a:ln>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The assumption is that pathologic response is measured with the appropriate calculation for type of therapy; the next steps after response may somewhat be influenced by the type of therapy received.</a:t>
            </a:r>
          </a:p>
        </p:txBody>
      </p:sp>
    </p:spTree>
    <p:extLst>
      <p:ext uri="{BB962C8B-B14F-4D97-AF65-F5344CB8AC3E}">
        <p14:creationId xmlns:p14="http://schemas.microsoft.com/office/powerpoint/2010/main" val="27366449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546831A-73CD-4F8E-9FF8-D931364866CE}"/>
              </a:ext>
            </a:extLst>
          </p:cNvPr>
          <p:cNvSpPr>
            <a:spLocks noGrp="1" noChangeArrowheads="1"/>
          </p:cNvSpPr>
          <p:nvPr>
            <p:ph type="title"/>
          </p:nvPr>
        </p:nvSpPr>
        <p:spPr/>
        <p:txBody>
          <a:bodyPr/>
          <a:lstStyle/>
          <a:p>
            <a:r>
              <a:rPr lang="en-US" altLang="en-US"/>
              <a:t>Key Takeaways </a:t>
            </a:r>
            <a:r>
              <a:rPr lang="en-US"/>
              <a:t>for IO in </a:t>
            </a:r>
            <a:r>
              <a:rPr lang="en-US" dirty="0"/>
              <a:t>Resectable</a:t>
            </a:r>
            <a:r>
              <a:rPr lang="en-US"/>
              <a:t> Nonmetastatic NSCLC</a:t>
            </a:r>
            <a:endParaRPr lang="en-US" altLang="en-US"/>
          </a:p>
        </p:txBody>
      </p:sp>
      <p:sp>
        <p:nvSpPr>
          <p:cNvPr id="2" name="Content Placeholder 1">
            <a:extLst>
              <a:ext uri="{FF2B5EF4-FFF2-40B4-BE49-F238E27FC236}">
                <a16:creationId xmlns:a16="http://schemas.microsoft.com/office/drawing/2014/main" id="{A1F42165-777E-3A18-C5AE-26CF32740ADB}"/>
              </a:ext>
            </a:extLst>
          </p:cNvPr>
          <p:cNvSpPr>
            <a:spLocks noGrp="1"/>
          </p:cNvSpPr>
          <p:nvPr>
            <p:ph idx="1"/>
          </p:nvPr>
        </p:nvSpPr>
        <p:spPr/>
        <p:txBody>
          <a:bodyPr/>
          <a:lstStyle/>
          <a:p>
            <a:r>
              <a:rPr lang="en-US" sz="2600" dirty="0"/>
              <a:t>Immune checkpoint blockade has become a standard of care for the curative intent treatment of multiple tumor types</a:t>
            </a:r>
          </a:p>
          <a:p>
            <a:r>
              <a:rPr lang="en-US" sz="2600" dirty="0"/>
              <a:t>Incorporation of novel systemic therapies in the perioperative period necessitates team working across medical and surgical specialties</a:t>
            </a:r>
          </a:p>
          <a:p>
            <a:r>
              <a:rPr lang="en-US" sz="2600" dirty="0"/>
              <a:t>Choice between neoadjuvant, adjuvant, or perioperative strategies should be individualized to the patient and the patient’s tumor-specific characteristics</a:t>
            </a:r>
          </a:p>
          <a:p>
            <a:r>
              <a:rPr lang="en-US" sz="2600" dirty="0"/>
              <a:t>Multiple randomized phase III trials demonstrate superiority of neoadjuvant/perioperative chemo-IO vs chemo alone</a:t>
            </a:r>
          </a:p>
        </p:txBody>
      </p:sp>
    </p:spTree>
    <p:extLst>
      <p:ext uri="{BB962C8B-B14F-4D97-AF65-F5344CB8AC3E}">
        <p14:creationId xmlns:p14="http://schemas.microsoft.com/office/powerpoint/2010/main" val="6857843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546831A-73CD-4F8E-9FF8-D931364866CE}"/>
              </a:ext>
            </a:extLst>
          </p:cNvPr>
          <p:cNvSpPr>
            <a:spLocks noGrp="1" noChangeArrowheads="1"/>
          </p:cNvSpPr>
          <p:nvPr>
            <p:ph type="title"/>
          </p:nvPr>
        </p:nvSpPr>
        <p:spPr>
          <a:xfrm>
            <a:off x="604675" y="228600"/>
            <a:ext cx="10872444" cy="1103313"/>
          </a:xfrm>
        </p:spPr>
        <p:txBody>
          <a:bodyPr/>
          <a:lstStyle/>
          <a:p>
            <a:r>
              <a:rPr lang="en-US" altLang="en-US"/>
              <a:t>Key Takeaways </a:t>
            </a:r>
            <a:r>
              <a:rPr lang="en-US"/>
              <a:t>for IO in </a:t>
            </a:r>
            <a:r>
              <a:rPr lang="en-US" dirty="0"/>
              <a:t>Resectable</a:t>
            </a:r>
            <a:r>
              <a:rPr lang="en-US"/>
              <a:t> Nonmetastatic NSCLC</a:t>
            </a:r>
            <a:endParaRPr lang="en-US" altLang="en-US"/>
          </a:p>
        </p:txBody>
      </p:sp>
      <p:sp>
        <p:nvSpPr>
          <p:cNvPr id="2" name="Content Placeholder 1">
            <a:extLst>
              <a:ext uri="{FF2B5EF4-FFF2-40B4-BE49-F238E27FC236}">
                <a16:creationId xmlns:a16="http://schemas.microsoft.com/office/drawing/2014/main" id="{A1F42165-777E-3A18-C5AE-26CF32740ADB}"/>
              </a:ext>
            </a:extLst>
          </p:cNvPr>
          <p:cNvSpPr>
            <a:spLocks noGrp="1"/>
          </p:cNvSpPr>
          <p:nvPr>
            <p:ph idx="1"/>
          </p:nvPr>
        </p:nvSpPr>
        <p:spPr/>
        <p:txBody>
          <a:bodyPr/>
          <a:lstStyle/>
          <a:p>
            <a:r>
              <a:rPr lang="en-US" sz="2400" dirty="0">
                <a:latin typeface="Calibri"/>
                <a:cs typeface="Calibri"/>
              </a:rPr>
              <a:t>Neoadjuvant chemo-IO is a SoC for surgically </a:t>
            </a:r>
            <a:r>
              <a:rPr lang="en-US" sz="2400" dirty="0" err="1">
                <a:latin typeface="Calibri"/>
                <a:cs typeface="Calibri"/>
              </a:rPr>
              <a:t>resectable</a:t>
            </a:r>
            <a:r>
              <a:rPr lang="en-US" sz="2400" dirty="0">
                <a:latin typeface="Calibri"/>
                <a:cs typeface="Calibri"/>
              </a:rPr>
              <a:t> NSCLC; given OS benefit in KEYNOTE-671 perioperative chemo-IO should be standard</a:t>
            </a:r>
          </a:p>
          <a:p>
            <a:r>
              <a:rPr lang="en-US" sz="2400" dirty="0">
                <a:latin typeface="Calibri"/>
                <a:cs typeface="Calibri"/>
              </a:rPr>
              <a:t>Atezolizumab (PD-L1 ≥1%) and pembrolizumab (all PD-L1 expression levels) are now approved adjuvant therapies in stage II-IIIA and stage IB-IIIA NSCLC, respectively</a:t>
            </a:r>
          </a:p>
          <a:p>
            <a:pPr lvl="1"/>
            <a:r>
              <a:rPr lang="en-US" sz="2200" dirty="0">
                <a:latin typeface="Calibri"/>
                <a:cs typeface="Calibri"/>
              </a:rPr>
              <a:t>Recommend adjuvant anti–PD-1 in tumors PD-L1 ≥50% and have conversation around pros/cons in patients with PD-L1 1%-49% and use in select circumstances</a:t>
            </a:r>
          </a:p>
          <a:p>
            <a:endParaRPr lang="en-US" sz="2400" dirty="0"/>
          </a:p>
        </p:txBody>
      </p:sp>
    </p:spTree>
    <p:extLst>
      <p:ext uri="{BB962C8B-B14F-4D97-AF65-F5344CB8AC3E}">
        <p14:creationId xmlns:p14="http://schemas.microsoft.com/office/powerpoint/2010/main" val="2325642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C6A392-0C52-F3BE-EDF3-F15C80E61DED}"/>
              </a:ext>
            </a:extLst>
          </p:cNvPr>
          <p:cNvSpPr>
            <a:spLocks noGrp="1"/>
          </p:cNvSpPr>
          <p:nvPr>
            <p:ph type="title"/>
          </p:nvPr>
        </p:nvSpPr>
        <p:spPr>
          <a:xfrm>
            <a:off x="609759" y="238127"/>
            <a:ext cx="10872444" cy="1751311"/>
          </a:xfrm>
          <a:solidFill>
            <a:schemeClr val="bg2"/>
          </a:solidFill>
        </p:spPr>
        <p:txBody>
          <a:bodyPr>
            <a:noAutofit/>
          </a:bodyPr>
          <a:lstStyle/>
          <a:p>
            <a:r>
              <a:rPr lang="en-US" sz="2600">
                <a:solidFill>
                  <a:schemeClr val="tx1"/>
                </a:solidFill>
              </a:rPr>
              <a:t>Posttest 2: Based on available evidence, patients with </a:t>
            </a:r>
            <a:r>
              <a:rPr lang="en-US" sz="2600" dirty="0">
                <a:solidFill>
                  <a:schemeClr val="tx1"/>
                </a:solidFill>
              </a:rPr>
              <a:t>resectable</a:t>
            </a:r>
            <a:br>
              <a:rPr lang="en-US" sz="2600">
                <a:solidFill>
                  <a:schemeClr val="tx1"/>
                </a:solidFill>
              </a:rPr>
            </a:br>
            <a:r>
              <a:rPr lang="en-US" sz="2600">
                <a:solidFill>
                  <a:schemeClr val="tx1"/>
                </a:solidFill>
              </a:rPr>
              <a:t>early-stage NSCLC and which of the following levels of PD-L1 expression may benefit from perioperative (neoadjuvant and adjuvant) nivolumab, durvalumab, or pembrolizumab? </a:t>
            </a:r>
          </a:p>
        </p:txBody>
      </p:sp>
      <p:sp>
        <p:nvSpPr>
          <p:cNvPr id="6" name="Content Placeholder 4">
            <a:extLst>
              <a:ext uri="{FF2B5EF4-FFF2-40B4-BE49-F238E27FC236}">
                <a16:creationId xmlns:a16="http://schemas.microsoft.com/office/drawing/2014/main" id="{1292F356-623B-8566-3139-DAF92AB968A4}"/>
              </a:ext>
            </a:extLst>
          </p:cNvPr>
          <p:cNvSpPr>
            <a:spLocks noGrp="1"/>
          </p:cNvSpPr>
          <p:nvPr>
            <p:ph idx="1"/>
          </p:nvPr>
        </p:nvSpPr>
        <p:spPr>
          <a:xfrm>
            <a:off x="604675" y="2174789"/>
            <a:ext cx="10877529" cy="3988944"/>
          </a:xfrm>
        </p:spPr>
        <p:txBody>
          <a:bodyPr/>
          <a:lstStyle/>
          <a:p>
            <a:pPr marL="457200" indent="-457200">
              <a:buFont typeface="Arial" panose="020B0604020202020204" pitchFamily="34" charset="0"/>
              <a:buAutoNum type="alphaUcPeriod"/>
            </a:pPr>
            <a:r>
              <a:rPr lang="en-US" altLang="en-US" b="0" kern="0">
                <a:latin typeface="Calibri"/>
                <a:cs typeface="Calibri"/>
              </a:rPr>
              <a:t>PD-L1 ≥50% only</a:t>
            </a:r>
          </a:p>
          <a:p>
            <a:pPr marL="457200" indent="-457200">
              <a:buFont typeface="Arial" panose="020B0604020202020204" pitchFamily="34" charset="0"/>
              <a:buAutoNum type="alphaUcPeriod"/>
            </a:pPr>
            <a:r>
              <a:rPr lang="en-US" altLang="en-US">
                <a:latin typeface="Calibri"/>
                <a:cs typeface="Calibri"/>
              </a:rPr>
              <a:t>PD-L1 ≥10 only</a:t>
            </a:r>
          </a:p>
          <a:p>
            <a:pPr marL="457200" indent="-457200">
              <a:buFont typeface="Arial" panose="020B0604020202020204" pitchFamily="34" charset="0"/>
              <a:buAutoNum type="alphaUcPeriod"/>
            </a:pPr>
            <a:r>
              <a:rPr lang="en-US" altLang="en-US" b="0" kern="0">
                <a:latin typeface="Calibri"/>
                <a:cs typeface="Calibri"/>
              </a:rPr>
              <a:t>PD-L1 ≥1% only</a:t>
            </a:r>
          </a:p>
          <a:p>
            <a:pPr marL="457200" indent="-457200">
              <a:buFont typeface="Arial" panose="020B0604020202020204" pitchFamily="34" charset="0"/>
              <a:buAutoNum type="alphaUcPeriod"/>
            </a:pPr>
            <a:r>
              <a:rPr lang="en-US" altLang="en-US">
                <a:latin typeface="Calibri"/>
                <a:cs typeface="Calibri"/>
              </a:rPr>
              <a:t>Any PD-L1 level </a:t>
            </a:r>
            <a:endParaRPr lang="en-US" altLang="en-US" b="0" kern="0">
              <a:latin typeface="Calibri"/>
              <a:cs typeface="Calibri"/>
            </a:endParaRPr>
          </a:p>
          <a:p>
            <a:pPr marL="457200" indent="-457200">
              <a:buFont typeface="Arial" panose="020B0604020202020204" pitchFamily="34" charset="0"/>
              <a:buAutoNum type="alphaUcPeriod"/>
            </a:pPr>
            <a:endParaRPr lang="en-US" altLang="en-US" b="0" kern="0">
              <a:latin typeface="Calibri"/>
              <a:cs typeface="Calibri"/>
            </a:endParaRPr>
          </a:p>
        </p:txBody>
      </p:sp>
    </p:spTree>
    <p:extLst>
      <p:ext uri="{BB962C8B-B14F-4D97-AF65-F5344CB8AC3E}">
        <p14:creationId xmlns:p14="http://schemas.microsoft.com/office/powerpoint/2010/main" val="32485780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C6A392-0C52-F3BE-EDF3-F15C80E61DED}"/>
              </a:ext>
            </a:extLst>
          </p:cNvPr>
          <p:cNvSpPr>
            <a:spLocks noGrp="1"/>
          </p:cNvSpPr>
          <p:nvPr>
            <p:ph type="title"/>
          </p:nvPr>
        </p:nvSpPr>
        <p:spPr>
          <a:xfrm>
            <a:off x="609759" y="238127"/>
            <a:ext cx="10872444" cy="1751311"/>
          </a:xfrm>
          <a:solidFill>
            <a:schemeClr val="bg2"/>
          </a:solidFill>
        </p:spPr>
        <p:txBody>
          <a:bodyPr>
            <a:noAutofit/>
          </a:bodyPr>
          <a:lstStyle/>
          <a:p>
            <a:r>
              <a:rPr lang="en-US" sz="2600">
                <a:solidFill>
                  <a:schemeClr val="tx1"/>
                </a:solidFill>
              </a:rPr>
              <a:t>Posttest 2: Based on available evidence, patients with </a:t>
            </a:r>
            <a:r>
              <a:rPr lang="en-US" sz="2600" dirty="0">
                <a:solidFill>
                  <a:schemeClr val="tx1"/>
                </a:solidFill>
              </a:rPr>
              <a:t>resectable</a:t>
            </a:r>
            <a:br>
              <a:rPr lang="en-US" sz="2600">
                <a:solidFill>
                  <a:schemeClr val="tx1"/>
                </a:solidFill>
              </a:rPr>
            </a:br>
            <a:r>
              <a:rPr lang="en-US" sz="2600">
                <a:solidFill>
                  <a:schemeClr val="tx1"/>
                </a:solidFill>
              </a:rPr>
              <a:t>early-stage NSCLC and which of the following levels of PD-L1 expression may benefit from perioperative (neoadjuvant and adjuvant) nivolumab, durvalumab, or pembrolizumab? </a:t>
            </a:r>
          </a:p>
        </p:txBody>
      </p:sp>
      <p:sp>
        <p:nvSpPr>
          <p:cNvPr id="6" name="Content Placeholder 4">
            <a:extLst>
              <a:ext uri="{FF2B5EF4-FFF2-40B4-BE49-F238E27FC236}">
                <a16:creationId xmlns:a16="http://schemas.microsoft.com/office/drawing/2014/main" id="{1292F356-623B-8566-3139-DAF92AB968A4}"/>
              </a:ext>
            </a:extLst>
          </p:cNvPr>
          <p:cNvSpPr>
            <a:spLocks noGrp="1"/>
          </p:cNvSpPr>
          <p:nvPr>
            <p:ph idx="1"/>
          </p:nvPr>
        </p:nvSpPr>
        <p:spPr>
          <a:xfrm>
            <a:off x="604675" y="2174789"/>
            <a:ext cx="10877529" cy="3988944"/>
          </a:xfrm>
        </p:spPr>
        <p:txBody>
          <a:bodyPr/>
          <a:lstStyle/>
          <a:p>
            <a:pPr marL="457200" indent="-457200">
              <a:buFont typeface="Arial" panose="020B0604020202020204" pitchFamily="34" charset="0"/>
              <a:buAutoNum type="alphaUcPeriod"/>
            </a:pPr>
            <a:r>
              <a:rPr lang="en-US" altLang="en-US" b="0" kern="0">
                <a:latin typeface="Calibri"/>
                <a:cs typeface="Calibri"/>
              </a:rPr>
              <a:t>PD-L1 ≥50% only</a:t>
            </a:r>
          </a:p>
          <a:p>
            <a:pPr marL="457200" indent="-457200">
              <a:buFont typeface="Arial" panose="020B0604020202020204" pitchFamily="34" charset="0"/>
              <a:buAutoNum type="alphaUcPeriod"/>
            </a:pPr>
            <a:r>
              <a:rPr lang="en-US" altLang="en-US">
                <a:latin typeface="Calibri"/>
                <a:cs typeface="Calibri"/>
              </a:rPr>
              <a:t>PD-L1 ≥10 only</a:t>
            </a:r>
          </a:p>
          <a:p>
            <a:pPr marL="457200" indent="-457200">
              <a:buFont typeface="Arial" panose="020B0604020202020204" pitchFamily="34" charset="0"/>
              <a:buAutoNum type="alphaUcPeriod"/>
            </a:pPr>
            <a:r>
              <a:rPr lang="en-US" altLang="en-US" b="0" kern="0">
                <a:latin typeface="Calibri"/>
                <a:cs typeface="Calibri"/>
              </a:rPr>
              <a:t>PD-L1 ≥1% only</a:t>
            </a:r>
          </a:p>
          <a:p>
            <a:pPr marL="457200" indent="-457200">
              <a:buFont typeface="Arial" panose="020B0604020202020204" pitchFamily="34" charset="0"/>
              <a:buAutoNum type="alphaUcPeriod"/>
            </a:pPr>
            <a:r>
              <a:rPr lang="en-US" altLang="en-US">
                <a:latin typeface="Calibri"/>
                <a:cs typeface="Calibri"/>
              </a:rPr>
              <a:t>Any PD-L1 level </a:t>
            </a:r>
            <a:endParaRPr lang="en-US" altLang="en-US" b="0" kern="0">
              <a:latin typeface="Calibri"/>
              <a:cs typeface="Calibri"/>
            </a:endParaRPr>
          </a:p>
          <a:p>
            <a:pPr marL="457200" indent="-457200">
              <a:buFont typeface="Arial" panose="020B0604020202020204" pitchFamily="34" charset="0"/>
              <a:buAutoNum type="alphaUcPeriod"/>
            </a:pPr>
            <a:endParaRPr lang="en-US" altLang="en-US" b="0" kern="0">
              <a:latin typeface="Calibri"/>
              <a:cs typeface="Calibri"/>
            </a:endParaRPr>
          </a:p>
        </p:txBody>
      </p:sp>
      <p:sp>
        <p:nvSpPr>
          <p:cNvPr id="2" name="Rounded Rectangle 7">
            <a:extLst>
              <a:ext uri="{FF2B5EF4-FFF2-40B4-BE49-F238E27FC236}">
                <a16:creationId xmlns:a16="http://schemas.microsoft.com/office/drawing/2014/main" id="{93FEDBF7-1442-D577-01AF-148D7A5CFBC8}"/>
              </a:ext>
            </a:extLst>
          </p:cNvPr>
          <p:cNvSpPr/>
          <p:nvPr/>
        </p:nvSpPr>
        <p:spPr bwMode="auto">
          <a:xfrm>
            <a:off x="499676" y="3957042"/>
            <a:ext cx="5359705" cy="466642"/>
          </a:xfrm>
          <a:prstGeom prst="roundRect">
            <a:avLst/>
          </a:prstGeom>
          <a:noFill/>
          <a:ln w="28575">
            <a:solidFill>
              <a:schemeClr val="accent3"/>
            </a:solidFill>
            <a:miter lim="800000"/>
            <a:headEnd/>
            <a:tailEnd/>
          </a:ln>
        </p:spPr>
        <p:txBody>
          <a:bodyPr rtlCol="0" anchor="b"/>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35000"/>
              </a:spcBef>
              <a:spcAft>
                <a:spcPct val="25000"/>
              </a:spcAft>
              <a:buClr>
                <a:schemeClr val="folHlink"/>
              </a:buClr>
              <a:buNone/>
            </a:pPr>
            <a:endParaRPr lang="en-US" sz="2000" b="0">
              <a:solidFill>
                <a:schemeClr val="tx1"/>
              </a:solidFill>
              <a:latin typeface="Calibri" panose="020F0502020204030204" pitchFamily="34" charset="0"/>
            </a:endParaRPr>
          </a:p>
        </p:txBody>
      </p:sp>
      <p:sp>
        <p:nvSpPr>
          <p:cNvPr id="3" name="Rounded Rectangle 1">
            <a:extLst>
              <a:ext uri="{FF2B5EF4-FFF2-40B4-BE49-F238E27FC236}">
                <a16:creationId xmlns:a16="http://schemas.microsoft.com/office/drawing/2014/main" id="{0CBBB18F-B157-8F15-3ABF-B6DC4875EE77}"/>
              </a:ext>
            </a:extLst>
          </p:cNvPr>
          <p:cNvSpPr/>
          <p:nvPr/>
        </p:nvSpPr>
        <p:spPr bwMode="auto">
          <a:xfrm>
            <a:off x="6528012" y="3957042"/>
            <a:ext cx="4978188" cy="2573447"/>
          </a:xfrm>
          <a:prstGeom prst="roundRect">
            <a:avLst>
              <a:gd name="adj" fmla="val 7090"/>
            </a:avLst>
          </a:prstGeom>
          <a:solidFill>
            <a:schemeClr val="tx1"/>
          </a:solidFill>
          <a:ln w="22225">
            <a:solidFill>
              <a:schemeClr val="accent3"/>
            </a:solidFill>
            <a:miter lim="800000"/>
            <a:headEnd/>
            <a:tailEnd/>
          </a:ln>
          <a:effectLst>
            <a:outerShdw blurRad="595461" dist="50800" dir="5400000" sx="77000" sy="77000" algn="ctr" rotWithShape="0">
              <a:srgbClr val="000000"/>
            </a:outerShdw>
          </a:effectLst>
        </p:spPr>
        <p:txBody>
          <a:bodyPr wrap="square" tIns="274320" rtlCol="0" anchor="t">
            <a:spAutoFit/>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r>
              <a:rPr lang="en-US" sz="2000" b="0">
                <a:solidFill>
                  <a:schemeClr val="bg1"/>
                </a:solidFill>
                <a:effectLst/>
                <a:latin typeface="Calibri" panose="020F0502020204030204" pitchFamily="34" charset="0"/>
                <a:ea typeface="Calibri" panose="020F0502020204030204" pitchFamily="34" charset="0"/>
              </a:rPr>
              <a:t>In the AEGEAN, KEYNOTE-671, and </a:t>
            </a:r>
            <a:r>
              <a:rPr lang="en-US" sz="2000" b="0" dirty="0">
                <a:solidFill>
                  <a:schemeClr val="bg1"/>
                </a:solidFill>
                <a:effectLst/>
                <a:latin typeface="Calibri" panose="020F0502020204030204" pitchFamily="34" charset="0"/>
                <a:ea typeface="Calibri" panose="020F0502020204030204" pitchFamily="34" charset="0"/>
              </a:rPr>
              <a:t>CheckMate</a:t>
            </a:r>
            <a:r>
              <a:rPr lang="en-US" sz="2000" b="0">
                <a:solidFill>
                  <a:schemeClr val="bg1"/>
                </a:solidFill>
                <a:effectLst/>
                <a:latin typeface="Calibri" panose="020F0502020204030204" pitchFamily="34" charset="0"/>
                <a:ea typeface="Calibri" panose="020F0502020204030204" pitchFamily="34" charset="0"/>
              </a:rPr>
              <a:t> 77T trials, perioperative durvalumab, pembrolizumab, and nivolumab, respectively, resulted in improved event-free survival in patients with </a:t>
            </a:r>
            <a:r>
              <a:rPr lang="en-US" sz="2000" b="0" dirty="0">
                <a:solidFill>
                  <a:schemeClr val="bg1"/>
                </a:solidFill>
                <a:effectLst/>
                <a:latin typeface="Calibri" panose="020F0502020204030204" pitchFamily="34" charset="0"/>
                <a:ea typeface="Calibri" panose="020F0502020204030204" pitchFamily="34" charset="0"/>
              </a:rPr>
              <a:t>resectable</a:t>
            </a:r>
            <a:r>
              <a:rPr lang="en-US" sz="2000" b="0">
                <a:solidFill>
                  <a:schemeClr val="bg1"/>
                </a:solidFill>
                <a:effectLst/>
                <a:latin typeface="Calibri" panose="020F0502020204030204" pitchFamily="34" charset="0"/>
                <a:ea typeface="Calibri" panose="020F0502020204030204" pitchFamily="34" charset="0"/>
              </a:rPr>
              <a:t> early-stage NSCLC regardless of PD-L1 expression. </a:t>
            </a:r>
            <a:endParaRPr lang="en-US" sz="1400" b="0">
              <a:solidFill>
                <a:schemeClr val="bg1"/>
              </a:solidFill>
            </a:endParaRPr>
          </a:p>
        </p:txBody>
      </p:sp>
      <p:sp>
        <p:nvSpPr>
          <p:cNvPr id="5" name="Rounded Rectangle 2">
            <a:extLst>
              <a:ext uri="{FF2B5EF4-FFF2-40B4-BE49-F238E27FC236}">
                <a16:creationId xmlns:a16="http://schemas.microsoft.com/office/drawing/2014/main" id="{CC000F29-E370-82C7-98A4-815B4FEF2AB7}"/>
              </a:ext>
            </a:extLst>
          </p:cNvPr>
          <p:cNvSpPr/>
          <p:nvPr/>
        </p:nvSpPr>
        <p:spPr bwMode="auto">
          <a:xfrm>
            <a:off x="6311347" y="3718503"/>
            <a:ext cx="1881809" cy="477078"/>
          </a:xfrm>
          <a:prstGeom prst="roundRect">
            <a:avLst>
              <a:gd name="adj" fmla="val 12627"/>
            </a:avLst>
          </a:prstGeom>
          <a:solidFill>
            <a:schemeClr val="accent3"/>
          </a:solidFill>
          <a:ln w="0">
            <a:noFill/>
            <a:miter lim="800000"/>
            <a:headEnd/>
            <a:tailEnd/>
          </a:ln>
          <a:effectLst/>
        </p:spPr>
        <p:txBody>
          <a:bodyPr lIns="0" tIns="0" rIns="0" bIns="0" rtlCol="0" anchor="ct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algn="ctr" eaLnBrk="1" hangingPunct="1">
              <a:spcBef>
                <a:spcPct val="35000"/>
              </a:spcBef>
              <a:spcAft>
                <a:spcPct val="25000"/>
              </a:spcAft>
              <a:buClr>
                <a:schemeClr val="folHlink"/>
              </a:buClr>
              <a:buNone/>
            </a:pPr>
            <a:r>
              <a:rPr lang="en-US" sz="2400" spc="100">
                <a:solidFill>
                  <a:schemeClr val="tx1"/>
                </a:solidFill>
                <a:latin typeface="Calibri" panose="020F0502020204030204" pitchFamily="34" charset="0"/>
              </a:rPr>
              <a:t>RATIONALE</a:t>
            </a:r>
          </a:p>
        </p:txBody>
      </p:sp>
    </p:spTree>
    <p:extLst>
      <p:ext uri="{BB962C8B-B14F-4D97-AF65-F5344CB8AC3E}">
        <p14:creationId xmlns:p14="http://schemas.microsoft.com/office/powerpoint/2010/main" val="4091110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BF8E90-2194-60F5-E602-597CFC54DB7F}"/>
              </a:ext>
            </a:extLst>
          </p:cNvPr>
          <p:cNvSpPr>
            <a:spLocks noGrp="1"/>
          </p:cNvSpPr>
          <p:nvPr>
            <p:ph type="title"/>
          </p:nvPr>
        </p:nvSpPr>
        <p:spPr/>
        <p:txBody>
          <a:bodyPr/>
          <a:lstStyle/>
          <a:p>
            <a:r>
              <a:rPr lang="en-US"/>
              <a:t>Let’s Consider a Case</a:t>
            </a:r>
          </a:p>
        </p:txBody>
      </p:sp>
    </p:spTree>
    <p:extLst>
      <p:ext uri="{BB962C8B-B14F-4D97-AF65-F5344CB8AC3E}">
        <p14:creationId xmlns:p14="http://schemas.microsoft.com/office/powerpoint/2010/main" val="34999587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7F45F8-FAAF-42B9-B11F-EEE5D5B5070F}"/>
              </a:ext>
            </a:extLst>
          </p:cNvPr>
          <p:cNvSpPr>
            <a:spLocks noGrp="1"/>
          </p:cNvSpPr>
          <p:nvPr>
            <p:ph type="title"/>
          </p:nvPr>
        </p:nvSpPr>
        <p:spPr/>
        <p:txBody>
          <a:bodyPr/>
          <a:lstStyle/>
          <a:p>
            <a:r>
              <a:rPr lang="en-US"/>
              <a:t>Case: Stage IIIA</a:t>
            </a:r>
            <a:endParaRPr lang="en-US">
              <a:highlight>
                <a:srgbClr val="FFFF00"/>
              </a:highlight>
            </a:endParaRPr>
          </a:p>
        </p:txBody>
      </p:sp>
      <p:sp>
        <p:nvSpPr>
          <p:cNvPr id="2" name="Content Placeholder 1">
            <a:extLst>
              <a:ext uri="{FF2B5EF4-FFF2-40B4-BE49-F238E27FC236}">
                <a16:creationId xmlns:a16="http://schemas.microsoft.com/office/drawing/2014/main" id="{18664FDE-4BB3-66C4-0658-4FB7465834BC}"/>
              </a:ext>
            </a:extLst>
          </p:cNvPr>
          <p:cNvSpPr>
            <a:spLocks noGrp="1"/>
          </p:cNvSpPr>
          <p:nvPr>
            <p:ph idx="1"/>
          </p:nvPr>
        </p:nvSpPr>
        <p:spPr>
          <a:xfrm>
            <a:off x="604676" y="1513047"/>
            <a:ext cx="6426216" cy="4650686"/>
          </a:xfrm>
        </p:spPr>
        <p:txBody>
          <a:bodyPr/>
          <a:lstStyle/>
          <a:p>
            <a:pPr>
              <a:spcAft>
                <a:spcPts val="400"/>
              </a:spcAft>
            </a:pPr>
            <a:r>
              <a:rPr lang="en-US" sz="2000" dirty="0"/>
              <a:t>66-yr-old </a:t>
            </a:r>
            <a:r>
              <a:rPr lang="en-US" sz="2000"/>
              <a:t>male with former smoking history </a:t>
            </a:r>
          </a:p>
          <a:p>
            <a:pPr>
              <a:spcAft>
                <a:spcPts val="400"/>
              </a:spcAft>
            </a:pPr>
            <a:r>
              <a:rPr lang="en-US" sz="2000"/>
              <a:t>Presented cough and dyspnea progressive over the past 3 </a:t>
            </a:r>
            <a:r>
              <a:rPr lang="en-US" sz="2000" dirty="0"/>
              <a:t>mo</a:t>
            </a:r>
            <a:r>
              <a:rPr lang="en-US" sz="2000"/>
              <a:t> </a:t>
            </a:r>
          </a:p>
          <a:p>
            <a:pPr>
              <a:spcAft>
                <a:spcPts val="400"/>
              </a:spcAft>
            </a:pPr>
            <a:r>
              <a:rPr lang="en-US" sz="2000"/>
              <a:t>Chest x-ray</a:t>
            </a:r>
          </a:p>
          <a:p>
            <a:pPr lvl="1">
              <a:spcAft>
                <a:spcPts val="400"/>
              </a:spcAft>
            </a:pPr>
            <a:r>
              <a:rPr lang="en-US" sz="1800"/>
              <a:t>Right upper lobe opacification and linear changes in the left apex</a:t>
            </a:r>
          </a:p>
          <a:p>
            <a:pPr>
              <a:spcAft>
                <a:spcPts val="400"/>
              </a:spcAft>
            </a:pPr>
            <a:r>
              <a:rPr lang="en-US" sz="2000"/>
              <a:t>CT chest</a:t>
            </a:r>
          </a:p>
          <a:p>
            <a:pPr lvl="1">
              <a:spcAft>
                <a:spcPts val="400"/>
              </a:spcAft>
            </a:pPr>
            <a:r>
              <a:rPr lang="en-US" sz="1800"/>
              <a:t>Enhancing mass in the right upper lobe extending to the origin of the right upper lobe bronchus, 7.8 x 4.6 x 6cm</a:t>
            </a:r>
          </a:p>
          <a:p>
            <a:pPr>
              <a:spcAft>
                <a:spcPts val="400"/>
              </a:spcAft>
            </a:pPr>
            <a:r>
              <a:rPr lang="en-US" sz="2000"/>
              <a:t>PET/CT </a:t>
            </a:r>
          </a:p>
          <a:p>
            <a:pPr lvl="1">
              <a:spcAft>
                <a:spcPts val="400"/>
              </a:spcAft>
            </a:pPr>
            <a:r>
              <a:rPr lang="en-US" sz="1800"/>
              <a:t>Hypermetabolic activity in the right upper lobe</a:t>
            </a:r>
          </a:p>
          <a:p>
            <a:pPr lvl="1">
              <a:spcAft>
                <a:spcPts val="400"/>
              </a:spcAft>
            </a:pPr>
            <a:r>
              <a:rPr lang="en-US" sz="1800"/>
              <a:t>Mild increase in the left upper lobe and right hilar LN</a:t>
            </a:r>
          </a:p>
          <a:p>
            <a:pPr>
              <a:spcAft>
                <a:spcPts val="400"/>
              </a:spcAft>
            </a:pPr>
            <a:r>
              <a:rPr lang="en-US" sz="2000"/>
              <a:t>MRI brain was normal</a:t>
            </a:r>
          </a:p>
        </p:txBody>
      </p:sp>
      <p:pic>
        <p:nvPicPr>
          <p:cNvPr id="4" name="Picture 3">
            <a:extLst>
              <a:ext uri="{FF2B5EF4-FFF2-40B4-BE49-F238E27FC236}">
                <a16:creationId xmlns:a16="http://schemas.microsoft.com/office/drawing/2014/main" id="{719B9A8B-4F47-4DCC-9438-A9BE3C9197F2}"/>
              </a:ext>
            </a:extLst>
          </p:cNvPr>
          <p:cNvPicPr>
            <a:picLocks noChangeAspect="1"/>
          </p:cNvPicPr>
          <p:nvPr/>
        </p:nvPicPr>
        <p:blipFill rotWithShape="1">
          <a:blip r:embed="rId2"/>
          <a:srcRect l="13183" t="35602" r="63028" b="12523"/>
          <a:stretch/>
        </p:blipFill>
        <p:spPr>
          <a:xfrm>
            <a:off x="7287227" y="576059"/>
            <a:ext cx="4485673" cy="2751068"/>
          </a:xfrm>
          <a:prstGeom prst="rect">
            <a:avLst/>
          </a:prstGeom>
        </p:spPr>
      </p:pic>
      <p:pic>
        <p:nvPicPr>
          <p:cNvPr id="5" name="Picture 4">
            <a:extLst>
              <a:ext uri="{FF2B5EF4-FFF2-40B4-BE49-F238E27FC236}">
                <a16:creationId xmlns:a16="http://schemas.microsoft.com/office/drawing/2014/main" id="{09811536-6841-49F5-9930-F6066560981B}"/>
              </a:ext>
            </a:extLst>
          </p:cNvPr>
          <p:cNvPicPr>
            <a:picLocks noChangeAspect="1"/>
          </p:cNvPicPr>
          <p:nvPr/>
        </p:nvPicPr>
        <p:blipFill rotWithShape="1">
          <a:blip r:embed="rId3"/>
          <a:srcRect l="17681" t="41181" r="67066" b="19860"/>
          <a:stretch/>
        </p:blipFill>
        <p:spPr>
          <a:xfrm>
            <a:off x="7287227" y="3438669"/>
            <a:ext cx="4498446" cy="3231417"/>
          </a:xfrm>
          <a:prstGeom prst="rect">
            <a:avLst/>
          </a:prstGeom>
        </p:spPr>
      </p:pic>
    </p:spTree>
    <p:extLst>
      <p:ext uri="{BB962C8B-B14F-4D97-AF65-F5344CB8AC3E}">
        <p14:creationId xmlns:p14="http://schemas.microsoft.com/office/powerpoint/2010/main" val="26291984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7F45F8-FAAF-42B9-B11F-EEE5D5B5070F}"/>
              </a:ext>
            </a:extLst>
          </p:cNvPr>
          <p:cNvSpPr>
            <a:spLocks noGrp="1"/>
          </p:cNvSpPr>
          <p:nvPr>
            <p:ph type="title"/>
          </p:nvPr>
        </p:nvSpPr>
        <p:spPr/>
        <p:txBody>
          <a:bodyPr/>
          <a:lstStyle/>
          <a:p>
            <a:r>
              <a:rPr lang="en-US"/>
              <a:t>Case 2 (cont’d): Stage IIIA NSCLC</a:t>
            </a:r>
          </a:p>
        </p:txBody>
      </p:sp>
      <p:sp>
        <p:nvSpPr>
          <p:cNvPr id="7" name="Content Placeholder 6">
            <a:extLst>
              <a:ext uri="{FF2B5EF4-FFF2-40B4-BE49-F238E27FC236}">
                <a16:creationId xmlns:a16="http://schemas.microsoft.com/office/drawing/2014/main" id="{3A56293D-8EDE-4AD0-8C54-E45B3BEE2498}"/>
              </a:ext>
            </a:extLst>
          </p:cNvPr>
          <p:cNvSpPr>
            <a:spLocks noGrp="1"/>
          </p:cNvSpPr>
          <p:nvPr>
            <p:ph idx="1"/>
          </p:nvPr>
        </p:nvSpPr>
        <p:spPr/>
        <p:txBody>
          <a:bodyPr>
            <a:noAutofit/>
          </a:bodyPr>
          <a:lstStyle/>
          <a:p>
            <a:r>
              <a:rPr lang="en-US"/>
              <a:t>Right lung biopsy</a:t>
            </a:r>
          </a:p>
          <a:p>
            <a:pPr lvl="1"/>
            <a:r>
              <a:rPr lang="en-US"/>
              <a:t>Poorly differentiated adenocarcinoma, IHC TTF1, CK7 and </a:t>
            </a:r>
            <a:r>
              <a:rPr lang="en-US" dirty="0"/>
              <a:t>Napsin</a:t>
            </a:r>
            <a:r>
              <a:rPr lang="en-US"/>
              <a:t> A positive; p40 negative</a:t>
            </a:r>
          </a:p>
          <a:p>
            <a:r>
              <a:rPr lang="en-US"/>
              <a:t>Bronchoscopy with EBUS—</a:t>
            </a:r>
          </a:p>
          <a:p>
            <a:pPr lvl="1"/>
            <a:r>
              <a:rPr lang="en-US"/>
              <a:t>LN at 4R, 4L and level 7 negative for malignancy</a:t>
            </a:r>
          </a:p>
          <a:p>
            <a:r>
              <a:rPr lang="en-US"/>
              <a:t>T4N0M0</a:t>
            </a:r>
          </a:p>
        </p:txBody>
      </p:sp>
    </p:spTree>
    <p:extLst>
      <p:ext uri="{BB962C8B-B14F-4D97-AF65-F5344CB8AC3E}">
        <p14:creationId xmlns:p14="http://schemas.microsoft.com/office/powerpoint/2010/main" val="17146308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ABACDD-23C1-4F80-A49B-E2776B99F98C}"/>
              </a:ext>
            </a:extLst>
          </p:cNvPr>
          <p:cNvSpPr>
            <a:spLocks noGrp="1"/>
          </p:cNvSpPr>
          <p:nvPr>
            <p:ph type="title"/>
          </p:nvPr>
        </p:nvSpPr>
        <p:spPr>
          <a:solidFill>
            <a:schemeClr val="tx2"/>
          </a:solidFill>
          <a:ln>
            <a:noFill/>
          </a:ln>
        </p:spPr>
        <p:txBody>
          <a:bodyPr vert="horz" wrap="square" lIns="91440" tIns="45720" rIns="91440" bIns="45720" numCol="1" anchor="ctr" anchorCtr="0" compatLnSpc="1">
            <a:prstTxWarp prst="textNoShape">
              <a:avLst/>
            </a:prstTxWarp>
          </a:bodyPr>
          <a:lstStyle/>
          <a:p>
            <a:r>
              <a:rPr lang="en-US" sz="3200">
                <a:latin typeface="Calibri"/>
                <a:ea typeface="Calibri"/>
                <a:cs typeface="Calibri"/>
              </a:rPr>
              <a:t>Poll 4: What would be the most appropriate approach for this patient with stage IIIA NSCLC?</a:t>
            </a:r>
          </a:p>
        </p:txBody>
      </p:sp>
      <p:sp>
        <p:nvSpPr>
          <p:cNvPr id="294915" name="Content Placeholder 3">
            <a:extLst>
              <a:ext uri="{FF2B5EF4-FFF2-40B4-BE49-F238E27FC236}">
                <a16:creationId xmlns:a16="http://schemas.microsoft.com/office/drawing/2014/main" id="{F3C381C5-47E9-4671-97F8-2D2A72B06ACD}"/>
              </a:ext>
            </a:extLst>
          </p:cNvPr>
          <p:cNvSpPr>
            <a:spLocks noGrp="1" noChangeArrowheads="1"/>
          </p:cNvSpPr>
          <p:nvPr>
            <p:ph idx="1"/>
          </p:nvPr>
        </p:nvSpPr>
        <p:spPr/>
        <p:txBody>
          <a:bodyPr/>
          <a:lstStyle/>
          <a:p>
            <a:pPr marL="514350" indent="-514350">
              <a:buFont typeface="+mj-lt"/>
              <a:buAutoNum type="alphaUcPeriod"/>
            </a:pPr>
            <a:r>
              <a:rPr lang="en-US"/>
              <a:t>Chemotherapy and nivolumab </a:t>
            </a:r>
          </a:p>
          <a:p>
            <a:pPr marL="514350" indent="-514350">
              <a:buFont typeface="+mj-lt"/>
              <a:buAutoNum type="alphaUcPeriod"/>
            </a:pPr>
            <a:r>
              <a:rPr lang="en-US" altLang="en-US"/>
              <a:t>Chemotherapy alone</a:t>
            </a:r>
            <a:endParaRPr lang="en-US" altLang="en-US">
              <a:cs typeface="Calibri" panose="020F0502020204030204" pitchFamily="34" charset="0"/>
            </a:endParaRPr>
          </a:p>
          <a:p>
            <a:pPr marL="514350" indent="-514350">
              <a:buFont typeface="+mj-lt"/>
              <a:buAutoNum type="alphaUcPeriod"/>
            </a:pPr>
            <a:r>
              <a:rPr lang="en-US" altLang="en-US"/>
              <a:t>Nivolumab alone </a:t>
            </a:r>
            <a:endParaRPr lang="en-US"/>
          </a:p>
          <a:p>
            <a:pPr marL="514350" indent="-514350">
              <a:buFont typeface="+mj-lt"/>
              <a:buAutoNum type="alphaUcPeriod"/>
            </a:pPr>
            <a:r>
              <a:rPr lang="en-US" altLang="en-US"/>
              <a:t>Pembrolizumab alone</a:t>
            </a:r>
            <a:endParaRPr lang="en-US" altLang="en-US">
              <a:cs typeface="Calibri" panose="020F0502020204030204" pitchFamily="34" charset="0"/>
            </a:endParaRPr>
          </a:p>
        </p:txBody>
      </p:sp>
    </p:spTree>
    <p:custDataLst>
      <p:tags r:id="rId1"/>
    </p:custDataLst>
    <p:extLst>
      <p:ext uri="{BB962C8B-B14F-4D97-AF65-F5344CB8AC3E}">
        <p14:creationId xmlns:p14="http://schemas.microsoft.com/office/powerpoint/2010/main" val="3674269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93DCA3-B487-4A57-8EE4-ACB4C4BBB2EE}"/>
              </a:ext>
            </a:extLst>
          </p:cNvPr>
          <p:cNvSpPr>
            <a:spLocks noGrp="1"/>
          </p:cNvSpPr>
          <p:nvPr>
            <p:ph type="title"/>
          </p:nvPr>
        </p:nvSpPr>
        <p:spPr/>
        <p:txBody>
          <a:bodyPr>
            <a:normAutofit/>
          </a:bodyPr>
          <a:lstStyle/>
          <a:p>
            <a:r>
              <a:rPr lang="en-US" altLang="en-US"/>
              <a:t>Your Virtual Platform: </a:t>
            </a:r>
            <a:r>
              <a:rPr lang="en-US" sz="3600" b="1">
                <a:latin typeface="+mn-lt"/>
              </a:rPr>
              <a:t>Polling and Questions</a:t>
            </a:r>
            <a:endParaRPr lang="en-US" sz="3600" b="1">
              <a:latin typeface="+mn-lt"/>
              <a:cs typeface="Calibri"/>
            </a:endParaRPr>
          </a:p>
        </p:txBody>
      </p:sp>
      <p:sp>
        <p:nvSpPr>
          <p:cNvPr id="6" name="Content Placeholder 5">
            <a:extLst>
              <a:ext uri="{FF2B5EF4-FFF2-40B4-BE49-F238E27FC236}">
                <a16:creationId xmlns:a16="http://schemas.microsoft.com/office/drawing/2014/main" id="{56E1163A-63EC-47F5-9070-3AFE2C04FB64}"/>
              </a:ext>
            </a:extLst>
          </p:cNvPr>
          <p:cNvSpPr>
            <a:spLocks noGrp="1"/>
          </p:cNvSpPr>
          <p:nvPr>
            <p:ph sz="half" idx="1"/>
          </p:nvPr>
        </p:nvSpPr>
        <p:spPr/>
        <p:txBody>
          <a:bodyPr/>
          <a:lstStyle/>
          <a:p>
            <a:pPr marL="342797" indent="-342797">
              <a:defRPr/>
            </a:pPr>
            <a:r>
              <a:rPr lang="en-US" b="1">
                <a:solidFill>
                  <a:schemeClr val="accent3"/>
                </a:solidFill>
                <a:cs typeface="Tahoma" pitchFamily="34" charset="0"/>
              </a:rPr>
              <a:t>How to Vote</a:t>
            </a:r>
          </a:p>
          <a:p>
            <a:pPr marL="742727" lvl="1" indent="-285664">
              <a:defRPr/>
            </a:pPr>
            <a:r>
              <a:rPr lang="en-GB">
                <a:cs typeface="Tahoma" pitchFamily="34" charset="0"/>
              </a:rPr>
              <a:t>When a new poll pops up on your screen, click the circle next to your answer</a:t>
            </a:r>
          </a:p>
          <a:p>
            <a:endParaRPr lang="en-US"/>
          </a:p>
        </p:txBody>
      </p:sp>
      <p:sp>
        <p:nvSpPr>
          <p:cNvPr id="7" name="Content Placeholder 6">
            <a:extLst>
              <a:ext uri="{FF2B5EF4-FFF2-40B4-BE49-F238E27FC236}">
                <a16:creationId xmlns:a16="http://schemas.microsoft.com/office/drawing/2014/main" id="{762568CB-E3A7-4517-ABA0-7983558AB424}"/>
              </a:ext>
            </a:extLst>
          </p:cNvPr>
          <p:cNvSpPr>
            <a:spLocks noGrp="1"/>
          </p:cNvSpPr>
          <p:nvPr>
            <p:ph sz="half" idx="2"/>
          </p:nvPr>
        </p:nvSpPr>
        <p:spPr>
          <a:xfrm>
            <a:off x="6664088" y="1551302"/>
            <a:ext cx="5181600" cy="4351338"/>
          </a:xfrm>
        </p:spPr>
        <p:txBody>
          <a:bodyPr/>
          <a:lstStyle/>
          <a:p>
            <a:pPr marL="342591" indent="-342591">
              <a:defRPr/>
            </a:pPr>
            <a:r>
              <a:rPr lang="en-US" b="1">
                <a:solidFill>
                  <a:schemeClr val="accent3"/>
                </a:solidFill>
              </a:rPr>
              <a:t>Asking a Question</a:t>
            </a:r>
          </a:p>
          <a:p>
            <a:pPr marL="742281" lvl="1" indent="-285492">
              <a:defRPr/>
            </a:pPr>
            <a:r>
              <a:rPr lang="en-US" sz="2600">
                <a:cs typeface="Tahoma" pitchFamily="34" charset="0"/>
              </a:rPr>
              <a:t>Type in questions for the faculty on the bottom of the </a:t>
            </a:r>
            <a:br>
              <a:rPr lang="en-US" sz="2600">
                <a:cs typeface="Tahoma" pitchFamily="34" charset="0"/>
              </a:rPr>
            </a:br>
            <a:r>
              <a:rPr lang="en-US" sz="2600">
                <a:cs typeface="Tahoma" pitchFamily="34" charset="0"/>
              </a:rPr>
              <a:t>screen in the Q&amp;A </a:t>
            </a:r>
          </a:p>
          <a:p>
            <a:endParaRPr lang="en-US"/>
          </a:p>
        </p:txBody>
      </p:sp>
      <p:sp>
        <p:nvSpPr>
          <p:cNvPr id="12" name="Content Placeholder 5">
            <a:extLst>
              <a:ext uri="{FF2B5EF4-FFF2-40B4-BE49-F238E27FC236}">
                <a16:creationId xmlns:a16="http://schemas.microsoft.com/office/drawing/2014/main" id="{416B8DD9-A2C9-4C61-9BDE-C2798B27E480}"/>
              </a:ext>
            </a:extLst>
          </p:cNvPr>
          <p:cNvSpPr txBox="1">
            <a:spLocks/>
          </p:cNvSpPr>
          <p:nvPr/>
        </p:nvSpPr>
        <p:spPr bwMode="auto">
          <a:xfrm>
            <a:off x="838200" y="3423200"/>
            <a:ext cx="2817184"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marL="799963" marR="0" lvl="1"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GB" sz="2400" b="0" i="0" u="none" strike="noStrike" kern="0" cap="none" spc="0" normalizeH="0" baseline="0" noProof="0">
                <a:ln>
                  <a:noFill/>
                </a:ln>
                <a:solidFill>
                  <a:srgbClr val="000000">
                    <a:lumMod val="95000"/>
                    <a:lumOff val="5000"/>
                  </a:srgbClr>
                </a:solidFill>
                <a:effectLst/>
                <a:uLnTx/>
                <a:uFillTx/>
                <a:latin typeface="Calibri" panose="020F0502020204030204" pitchFamily="34" charset="0"/>
                <a:ea typeface="+mn-ea"/>
                <a:cs typeface="Tahoma" pitchFamily="34" charset="0"/>
              </a:rPr>
              <a:t>Unanswered polls will appear in the </a:t>
            </a:r>
            <a:r>
              <a:rPr kumimoji="0" lang="en-GB" sz="2400" b="0" i="1" u="none" strike="noStrike" kern="0" cap="none" spc="0" normalizeH="0" baseline="0" noProof="0">
                <a:ln>
                  <a:noFill/>
                </a:ln>
                <a:solidFill>
                  <a:srgbClr val="000000">
                    <a:lumMod val="95000"/>
                    <a:lumOff val="5000"/>
                  </a:srgbClr>
                </a:solidFill>
                <a:effectLst/>
                <a:uLnTx/>
                <a:uFillTx/>
                <a:latin typeface="Calibri" panose="020F0502020204030204" pitchFamily="34" charset="0"/>
                <a:ea typeface="+mn-ea"/>
                <a:cs typeface="Tahoma" pitchFamily="34" charset="0"/>
              </a:rPr>
              <a:t>Polling</a:t>
            </a:r>
            <a:r>
              <a:rPr kumimoji="0" lang="en-GB" sz="2400" b="0" i="0" u="none" strike="noStrike" kern="0" cap="none" spc="0" normalizeH="0" baseline="0" noProof="0">
                <a:ln>
                  <a:noFill/>
                </a:ln>
                <a:solidFill>
                  <a:srgbClr val="000000">
                    <a:lumMod val="95000"/>
                    <a:lumOff val="5000"/>
                  </a:srgbClr>
                </a:solidFill>
                <a:effectLst/>
                <a:uLnTx/>
                <a:uFillTx/>
                <a:latin typeface="Calibri" panose="020F0502020204030204" pitchFamily="34" charset="0"/>
                <a:ea typeface="+mn-ea"/>
                <a:cs typeface="Tahoma" pitchFamily="34" charset="0"/>
              </a:rPr>
              <a:t> menu at the bottom of the screen</a:t>
            </a:r>
            <a:endParaRPr kumimoji="0" lang="en-US" sz="2400" b="0" i="0" u="none" strike="noStrike" kern="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67F19ECB-B46A-4C71-1F5C-994ECB83F143}"/>
              </a:ext>
            </a:extLst>
          </p:cNvPr>
          <p:cNvPicPr>
            <a:picLocks noChangeAspect="1"/>
          </p:cNvPicPr>
          <p:nvPr/>
        </p:nvPicPr>
        <p:blipFill>
          <a:blip r:embed="rId4"/>
          <a:stretch>
            <a:fillRect/>
          </a:stretch>
        </p:blipFill>
        <p:spPr>
          <a:xfrm>
            <a:off x="7349888" y="3496646"/>
            <a:ext cx="3810000" cy="2314575"/>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AAEEB490-0D51-72FC-CAF2-2B5F2D35A47C}"/>
              </a:ext>
            </a:extLst>
          </p:cNvPr>
          <p:cNvPicPr>
            <a:picLocks noChangeAspect="1"/>
          </p:cNvPicPr>
          <p:nvPr/>
        </p:nvPicPr>
        <p:blipFill>
          <a:blip r:embed="rId5"/>
          <a:stretch>
            <a:fillRect/>
          </a:stretch>
        </p:blipFill>
        <p:spPr>
          <a:xfrm>
            <a:off x="3655384" y="3496647"/>
            <a:ext cx="3119489" cy="233749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2586412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7F45F8-FAAF-42B9-B11F-EEE5D5B5070F}"/>
              </a:ext>
            </a:extLst>
          </p:cNvPr>
          <p:cNvSpPr>
            <a:spLocks noGrp="1"/>
          </p:cNvSpPr>
          <p:nvPr>
            <p:ph type="title"/>
          </p:nvPr>
        </p:nvSpPr>
        <p:spPr/>
        <p:txBody>
          <a:bodyPr/>
          <a:lstStyle/>
          <a:p>
            <a:r>
              <a:rPr lang="en-US"/>
              <a:t>Case 2 (cont’d): Stage IIIA NSCLC</a:t>
            </a:r>
          </a:p>
        </p:txBody>
      </p:sp>
      <p:sp>
        <p:nvSpPr>
          <p:cNvPr id="7" name="Content Placeholder 6">
            <a:extLst>
              <a:ext uri="{FF2B5EF4-FFF2-40B4-BE49-F238E27FC236}">
                <a16:creationId xmlns:a16="http://schemas.microsoft.com/office/drawing/2014/main" id="{3A56293D-8EDE-4AD0-8C54-E45B3BEE2498}"/>
              </a:ext>
            </a:extLst>
          </p:cNvPr>
          <p:cNvSpPr>
            <a:spLocks noGrp="1"/>
          </p:cNvSpPr>
          <p:nvPr>
            <p:ph idx="1"/>
          </p:nvPr>
        </p:nvSpPr>
        <p:spPr/>
        <p:txBody>
          <a:bodyPr>
            <a:noAutofit/>
          </a:bodyPr>
          <a:lstStyle/>
          <a:p>
            <a:r>
              <a:rPr lang="en-US"/>
              <a:t>He received neoadjuvant cisplatin and pemetrexed with nivolumab</a:t>
            </a:r>
          </a:p>
          <a:p>
            <a:r>
              <a:rPr lang="en-US"/>
              <a:t>He underwent right upper lobectomy</a:t>
            </a:r>
          </a:p>
          <a:p>
            <a:r>
              <a:rPr lang="en-US"/>
              <a:t>Pathology </a:t>
            </a:r>
          </a:p>
          <a:p>
            <a:pPr lvl="1"/>
            <a:r>
              <a:rPr lang="en-US"/>
              <a:t>4.5 cm adenocarcinoma with less than 10% viable tumor</a:t>
            </a:r>
          </a:p>
          <a:p>
            <a:pPr lvl="1"/>
            <a:r>
              <a:rPr lang="en-US"/>
              <a:t>0/36 LN positive</a:t>
            </a:r>
          </a:p>
          <a:p>
            <a:pPr lvl="1"/>
            <a:r>
              <a:rPr lang="en-US"/>
              <a:t>NGS: </a:t>
            </a:r>
            <a:r>
              <a:rPr lang="en-US" i="1"/>
              <a:t>KRAS</a:t>
            </a:r>
            <a:r>
              <a:rPr lang="en-US"/>
              <a:t> G12C; TMB high 68 </a:t>
            </a:r>
            <a:r>
              <a:rPr lang="en-US" dirty="0"/>
              <a:t>muts</a:t>
            </a:r>
            <a:r>
              <a:rPr lang="en-US"/>
              <a:t>/Mb</a:t>
            </a:r>
          </a:p>
          <a:p>
            <a:pPr lvl="1"/>
            <a:r>
              <a:rPr lang="en-US"/>
              <a:t>PD-L1 TPS 10%</a:t>
            </a:r>
          </a:p>
          <a:p>
            <a:endParaRPr lang="en-US"/>
          </a:p>
        </p:txBody>
      </p:sp>
    </p:spTree>
    <p:extLst>
      <p:ext uri="{BB962C8B-B14F-4D97-AF65-F5344CB8AC3E}">
        <p14:creationId xmlns:p14="http://schemas.microsoft.com/office/powerpoint/2010/main" val="11725146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5026C950-A2FE-4D23-8178-3C2093F13079}"/>
              </a:ext>
            </a:extLst>
          </p:cNvPr>
          <p:cNvSpPr>
            <a:spLocks noGrp="1" noChangeArrowheads="1"/>
          </p:cNvSpPr>
          <p:nvPr>
            <p:ph type="title"/>
          </p:nvPr>
        </p:nvSpPr>
        <p:spPr>
          <a:xfrm>
            <a:off x="515939" y="330200"/>
            <a:ext cx="11280775" cy="5251450"/>
          </a:xfrm>
        </p:spPr>
        <p:txBody>
          <a:bodyPr/>
          <a:lstStyle/>
          <a:p>
            <a:r>
              <a:rPr lang="en-US" altLang="en-US"/>
              <a:t>Partnering With Patients in Their Care</a:t>
            </a:r>
          </a:p>
        </p:txBody>
      </p:sp>
    </p:spTree>
    <p:extLst>
      <p:ext uri="{BB962C8B-B14F-4D97-AF65-F5344CB8AC3E}">
        <p14:creationId xmlns:p14="http://schemas.microsoft.com/office/powerpoint/2010/main" val="11139762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A26E11F-BA27-41D5-B273-DF35D179DBD5}"/>
              </a:ext>
            </a:extLst>
          </p:cNvPr>
          <p:cNvSpPr/>
          <p:nvPr/>
        </p:nvSpPr>
        <p:spPr>
          <a:xfrm>
            <a:off x="2825435" y="1489550"/>
            <a:ext cx="2040000" cy="479184"/>
          </a:xfrm>
          <a:prstGeom prst="roundRect">
            <a:avLst/>
          </a:prstGeom>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5155" tIns="85155" rIns="85155" bIns="85155" numCol="1" spcCol="1270" anchor="ctr" anchorCtr="0">
            <a:no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Neoadjuvant</a:t>
            </a:r>
          </a:p>
        </p:txBody>
      </p:sp>
      <p:sp>
        <p:nvSpPr>
          <p:cNvPr id="3" name="Rectangle: Rounded Corners 2">
            <a:extLst>
              <a:ext uri="{FF2B5EF4-FFF2-40B4-BE49-F238E27FC236}">
                <a16:creationId xmlns:a16="http://schemas.microsoft.com/office/drawing/2014/main" id="{AC58C23E-81BD-6F27-8A58-AD5BD97E86F9}"/>
              </a:ext>
            </a:extLst>
          </p:cNvPr>
          <p:cNvSpPr/>
          <p:nvPr/>
        </p:nvSpPr>
        <p:spPr>
          <a:xfrm>
            <a:off x="5729725" y="1518436"/>
            <a:ext cx="2040000" cy="455625"/>
          </a:xfrm>
          <a:prstGeom prst="roundRect">
            <a:avLst/>
          </a:prstGeom>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4465" tIns="84465" rIns="84465" bIns="84465" numCol="1" spcCol="1270" anchor="ctr" anchorCtr="0">
            <a:no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Adjuvant</a:t>
            </a:r>
          </a:p>
        </p:txBody>
      </p:sp>
      <p:sp>
        <p:nvSpPr>
          <p:cNvPr id="4" name="Isosceles Triangle 3">
            <a:extLst>
              <a:ext uri="{FF2B5EF4-FFF2-40B4-BE49-F238E27FC236}">
                <a16:creationId xmlns:a16="http://schemas.microsoft.com/office/drawing/2014/main" id="{AD1E93D5-98A7-84AB-4E1C-A5F00DD784F6}"/>
              </a:ext>
            </a:extLst>
          </p:cNvPr>
          <p:cNvSpPr/>
          <p:nvPr/>
        </p:nvSpPr>
        <p:spPr>
          <a:xfrm>
            <a:off x="4883905" y="6047351"/>
            <a:ext cx="845820" cy="650655"/>
          </a:xfrm>
          <a:prstGeom prst="triangle">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 name="Rectangle 4">
            <a:extLst>
              <a:ext uri="{FF2B5EF4-FFF2-40B4-BE49-F238E27FC236}">
                <a16:creationId xmlns:a16="http://schemas.microsoft.com/office/drawing/2014/main" id="{4CBCCFC1-3F04-79FD-C9D2-10E250C45109}"/>
              </a:ext>
            </a:extLst>
          </p:cNvPr>
          <p:cNvSpPr/>
          <p:nvPr/>
        </p:nvSpPr>
        <p:spPr>
          <a:xfrm>
            <a:off x="2769354" y="5693233"/>
            <a:ext cx="5074920" cy="34283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Rectangle: Rounded Corners 5">
            <a:extLst>
              <a:ext uri="{FF2B5EF4-FFF2-40B4-BE49-F238E27FC236}">
                <a16:creationId xmlns:a16="http://schemas.microsoft.com/office/drawing/2014/main" id="{BD7DBC6D-1447-1EEF-1FF6-3C5869EE95AD}"/>
              </a:ext>
            </a:extLst>
          </p:cNvPr>
          <p:cNvSpPr/>
          <p:nvPr/>
        </p:nvSpPr>
        <p:spPr>
          <a:xfrm>
            <a:off x="5757918" y="4963982"/>
            <a:ext cx="2040000" cy="684000"/>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792" tIns="89792" rIns="89792" bIns="89792" numCol="1" spcCol="1270" anchor="ctr" anchorCtr="0">
            <a:noAutofit/>
          </a:bodyPr>
          <a:lstStyle/>
          <a:p>
            <a:pPr marL="0" marR="0" lvl="0" indent="0" algn="ctr" defTabSz="622284"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Complete pathologic staging</a:t>
            </a:r>
          </a:p>
        </p:txBody>
      </p:sp>
      <p:sp>
        <p:nvSpPr>
          <p:cNvPr id="7" name="Rectangle: Rounded Corners 6">
            <a:extLst>
              <a:ext uri="{FF2B5EF4-FFF2-40B4-BE49-F238E27FC236}">
                <a16:creationId xmlns:a16="http://schemas.microsoft.com/office/drawing/2014/main" id="{990B099D-7190-8113-52EB-A006E6BF638B}"/>
              </a:ext>
            </a:extLst>
          </p:cNvPr>
          <p:cNvSpPr/>
          <p:nvPr/>
        </p:nvSpPr>
        <p:spPr>
          <a:xfrm>
            <a:off x="5757918" y="4245445"/>
            <a:ext cx="2040000" cy="684000"/>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792" tIns="89792" rIns="89792" bIns="89792" numCol="1" spcCol="1270" anchor="ctr" anchorCtr="0">
            <a:noAutofit/>
          </a:bodyPr>
          <a:lstStyle/>
          <a:p>
            <a:pPr marL="0" marR="0" lvl="0" indent="0" algn="ctr" defTabSz="622284"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No increased perioperative risks due to preop therapy</a:t>
            </a:r>
          </a:p>
        </p:txBody>
      </p:sp>
      <p:sp>
        <p:nvSpPr>
          <p:cNvPr id="8" name="Rectangle: Rounded Corners 7">
            <a:extLst>
              <a:ext uri="{FF2B5EF4-FFF2-40B4-BE49-F238E27FC236}">
                <a16:creationId xmlns:a16="http://schemas.microsoft.com/office/drawing/2014/main" id="{BAE2E66A-4315-411B-4F2D-DABEA2A3C1BD}"/>
              </a:ext>
            </a:extLst>
          </p:cNvPr>
          <p:cNvSpPr/>
          <p:nvPr/>
        </p:nvSpPr>
        <p:spPr>
          <a:xfrm>
            <a:off x="5757918" y="3526910"/>
            <a:ext cx="2040000" cy="684000"/>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792" tIns="89792" rIns="89792" bIns="89792" numCol="1" spcCol="1270" anchor="ctr" anchorCtr="0">
            <a:noAutofit/>
          </a:bodyPr>
          <a:lstStyle/>
          <a:p>
            <a:pPr marL="0" marR="0" lvl="0" indent="0" algn="ctr" defTabSz="622284"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No risk of </a:t>
            </a:r>
            <a:b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b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surgical delay</a:t>
            </a:r>
          </a:p>
        </p:txBody>
      </p:sp>
      <p:sp>
        <p:nvSpPr>
          <p:cNvPr id="9" name="Rectangle: Rounded Corners 8">
            <a:extLst>
              <a:ext uri="{FF2B5EF4-FFF2-40B4-BE49-F238E27FC236}">
                <a16:creationId xmlns:a16="http://schemas.microsoft.com/office/drawing/2014/main" id="{25B615FD-F809-CDAF-4D2A-759807D0D7CB}"/>
              </a:ext>
            </a:extLst>
          </p:cNvPr>
          <p:cNvSpPr/>
          <p:nvPr/>
        </p:nvSpPr>
        <p:spPr>
          <a:xfrm>
            <a:off x="5757918" y="2808375"/>
            <a:ext cx="2040000" cy="684000"/>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792" tIns="89792" rIns="89792" bIns="89792" numCol="1" spcCol="1270" anchor="ctr" anchorCtr="0">
            <a:noAutofit/>
          </a:bodyPr>
          <a:lstStyle/>
          <a:p>
            <a:pPr marL="0" marR="0" lvl="0" indent="0" algn="ctr" defTabSz="622284"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More commonly used in routine practice (&gt;95%)</a:t>
            </a:r>
          </a:p>
        </p:txBody>
      </p:sp>
      <p:sp>
        <p:nvSpPr>
          <p:cNvPr id="10" name="Rectangle: Rounded Corners 9">
            <a:extLst>
              <a:ext uri="{FF2B5EF4-FFF2-40B4-BE49-F238E27FC236}">
                <a16:creationId xmlns:a16="http://schemas.microsoft.com/office/drawing/2014/main" id="{B09282A9-0C51-C019-83C7-EECAD4E43E7C}"/>
              </a:ext>
            </a:extLst>
          </p:cNvPr>
          <p:cNvSpPr/>
          <p:nvPr/>
        </p:nvSpPr>
        <p:spPr>
          <a:xfrm>
            <a:off x="2825435" y="4963982"/>
            <a:ext cx="2040000" cy="684000"/>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792" tIns="89792" rIns="89792" bIns="89792" numCol="1" spcCol="1270" anchor="ctr" anchorCtr="0">
            <a:noAutofit/>
          </a:bodyPr>
          <a:lstStyle/>
          <a:p>
            <a:pPr marL="0" marR="0" lvl="0" indent="0" algn="ctr" defTabSz="622284"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Potential downstaging</a:t>
            </a:r>
          </a:p>
        </p:txBody>
      </p:sp>
      <p:sp>
        <p:nvSpPr>
          <p:cNvPr id="14" name="Rectangle: Rounded Corners 13">
            <a:extLst>
              <a:ext uri="{FF2B5EF4-FFF2-40B4-BE49-F238E27FC236}">
                <a16:creationId xmlns:a16="http://schemas.microsoft.com/office/drawing/2014/main" id="{4C60A8CE-333C-9764-BA33-80767A372714}"/>
              </a:ext>
            </a:extLst>
          </p:cNvPr>
          <p:cNvSpPr/>
          <p:nvPr/>
        </p:nvSpPr>
        <p:spPr>
          <a:xfrm>
            <a:off x="2825435" y="4245445"/>
            <a:ext cx="2040000" cy="684000"/>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792" tIns="89792" rIns="89792" bIns="89792" numCol="1" spcCol="1270" anchor="ctr" anchorCtr="0">
            <a:noAutofit/>
          </a:bodyPr>
          <a:lstStyle/>
          <a:p>
            <a:pPr marL="0" marR="0" lvl="0" indent="0" algn="ctr" defTabSz="622284"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Better antigen priming?</a:t>
            </a:r>
          </a:p>
        </p:txBody>
      </p:sp>
      <p:sp>
        <p:nvSpPr>
          <p:cNvPr id="15" name="Rectangle: Rounded Corners 14">
            <a:extLst>
              <a:ext uri="{FF2B5EF4-FFF2-40B4-BE49-F238E27FC236}">
                <a16:creationId xmlns:a16="http://schemas.microsoft.com/office/drawing/2014/main" id="{3C0928AE-79DB-CA24-F010-12BD85E8A85D}"/>
              </a:ext>
            </a:extLst>
          </p:cNvPr>
          <p:cNvSpPr/>
          <p:nvPr/>
        </p:nvSpPr>
        <p:spPr>
          <a:xfrm>
            <a:off x="2825435" y="3526910"/>
            <a:ext cx="2040000" cy="684000"/>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792" tIns="89792" rIns="89792" bIns="89792" numCol="1" spcCol="1270" anchor="ctr" anchorCtr="0">
            <a:noAutofit/>
          </a:bodyPr>
          <a:lstStyle/>
          <a:p>
            <a:pPr marL="0" marR="0" lvl="0" indent="0" algn="ctr" defTabSz="622284"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In vivo test of </a:t>
            </a:r>
            <a:b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b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drug sensitivity </a:t>
            </a:r>
          </a:p>
        </p:txBody>
      </p:sp>
      <p:sp>
        <p:nvSpPr>
          <p:cNvPr id="16" name="Rectangle: Rounded Corners 15">
            <a:extLst>
              <a:ext uri="{FF2B5EF4-FFF2-40B4-BE49-F238E27FC236}">
                <a16:creationId xmlns:a16="http://schemas.microsoft.com/office/drawing/2014/main" id="{E53AE35F-A349-AEA2-3C05-E4D7FF1F82E1}"/>
              </a:ext>
            </a:extLst>
          </p:cNvPr>
          <p:cNvSpPr/>
          <p:nvPr/>
        </p:nvSpPr>
        <p:spPr>
          <a:xfrm>
            <a:off x="2825435" y="2808375"/>
            <a:ext cx="2040000" cy="684000"/>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9792" tIns="89792" rIns="89792" bIns="89792" numCol="1" spcCol="1270" anchor="ctr" anchorCtr="0">
            <a:noAutofit/>
          </a:bodyPr>
          <a:lstStyle/>
          <a:p>
            <a:pPr marL="0" marR="0" lvl="0" indent="0" algn="ctr" defTabSz="622284"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Can add further therapy postoperatively</a:t>
            </a:r>
          </a:p>
        </p:txBody>
      </p:sp>
      <p:sp>
        <p:nvSpPr>
          <p:cNvPr id="17" name="Rounded Rectangle 5">
            <a:extLst>
              <a:ext uri="{FF2B5EF4-FFF2-40B4-BE49-F238E27FC236}">
                <a16:creationId xmlns:a16="http://schemas.microsoft.com/office/drawing/2014/main" id="{EEC3C6EB-A81E-F272-0813-C01F7998648C}"/>
              </a:ext>
            </a:extLst>
          </p:cNvPr>
          <p:cNvSpPr/>
          <p:nvPr/>
        </p:nvSpPr>
        <p:spPr>
          <a:xfrm>
            <a:off x="2825435" y="2089840"/>
            <a:ext cx="2040000" cy="684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Better treatment compliance</a:t>
            </a:r>
          </a:p>
        </p:txBody>
      </p:sp>
      <p:sp>
        <p:nvSpPr>
          <p:cNvPr id="18" name="Title 1">
            <a:extLst>
              <a:ext uri="{FF2B5EF4-FFF2-40B4-BE49-F238E27FC236}">
                <a16:creationId xmlns:a16="http://schemas.microsoft.com/office/drawing/2014/main" id="{92731814-EA17-660F-472E-9822BB25D72A}"/>
              </a:ext>
            </a:extLst>
          </p:cNvPr>
          <p:cNvSpPr>
            <a:spLocks noGrp="1"/>
          </p:cNvSpPr>
          <p:nvPr>
            <p:ph type="title"/>
          </p:nvPr>
        </p:nvSpPr>
        <p:spPr/>
        <p:txBody>
          <a:bodyPr>
            <a:noAutofit/>
          </a:bodyPr>
          <a:lstStyle/>
          <a:p>
            <a:r>
              <a:rPr lang="en-US"/>
              <a:t>How Is the Decision Made? </a:t>
            </a:r>
          </a:p>
        </p:txBody>
      </p:sp>
      <p:sp>
        <p:nvSpPr>
          <p:cNvPr id="19" name="Right Arrow 21">
            <a:extLst>
              <a:ext uri="{FF2B5EF4-FFF2-40B4-BE49-F238E27FC236}">
                <a16:creationId xmlns:a16="http://schemas.microsoft.com/office/drawing/2014/main" id="{A6014F2C-6105-00EB-9627-E48687209206}"/>
              </a:ext>
            </a:extLst>
          </p:cNvPr>
          <p:cNvSpPr/>
          <p:nvPr/>
        </p:nvSpPr>
        <p:spPr bwMode="auto">
          <a:xfrm>
            <a:off x="8226892" y="3105736"/>
            <a:ext cx="1195754" cy="555674"/>
          </a:xfrm>
          <a:prstGeom prst="rightArrow">
            <a:avLst/>
          </a:prstGeom>
          <a:solidFill>
            <a:schemeClr val="accent1"/>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 name="Rounded Rectangle 22">
            <a:extLst>
              <a:ext uri="{FF2B5EF4-FFF2-40B4-BE49-F238E27FC236}">
                <a16:creationId xmlns:a16="http://schemas.microsoft.com/office/drawing/2014/main" id="{D55ADB5D-3ECA-D2EA-A2B7-34FEA935F041}"/>
              </a:ext>
            </a:extLst>
          </p:cNvPr>
          <p:cNvSpPr/>
          <p:nvPr/>
        </p:nvSpPr>
        <p:spPr bwMode="auto">
          <a:xfrm>
            <a:off x="9694985" y="2933407"/>
            <a:ext cx="2135944" cy="900333"/>
          </a:xfrm>
          <a:prstGeom prst="roundRect">
            <a:avLst/>
          </a:prstGeom>
          <a:solidFill>
            <a:schemeClr val="accent1">
              <a:alpha val="28000"/>
            </a:schemeClr>
          </a:solidFill>
          <a:ln w="0">
            <a:noFill/>
            <a:miter lim="800000"/>
            <a:headEnd/>
            <a:tailEnd/>
          </a:ln>
        </p:spPr>
        <p:txBody>
          <a:bodyPr rtlCol="0" anchor="ctr"/>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r>
              <a:rPr kumimoji="0" 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Multidisciplinary</a:t>
            </a:r>
            <a:r>
              <a:rPr kumimoji="0" lang="en-US" sz="2000" b="1"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rPr>
              <a:t> </a:t>
            </a:r>
            <a:r>
              <a:rPr kumimoji="0" lang="en-US" sz="20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and Patient Discussion</a:t>
            </a:r>
            <a:endParaRPr kumimoji="0" lang="en-US" sz="900" b="1" i="0" u="none" strike="noStrike" kern="1200" cap="none" spc="0" normalizeH="0" baseline="0" noProof="0">
              <a:ln>
                <a:noFill/>
              </a:ln>
              <a:solidFill>
                <a:srgbClr val="015873"/>
              </a:solidFill>
              <a:effectLst/>
              <a:uLnTx/>
              <a:uFillTx/>
              <a:latin typeface="Calibri" panose="020F0502020204030204" pitchFamily="34" charset="0"/>
              <a:ea typeface="+mn-ea"/>
              <a:cs typeface="Arial" panose="020B0604020202020204" pitchFamily="34" charset="0"/>
            </a:endParaRPr>
          </a:p>
        </p:txBody>
      </p:sp>
      <p:sp>
        <p:nvSpPr>
          <p:cNvPr id="21" name="Rounded Rectangle 2">
            <a:extLst>
              <a:ext uri="{FF2B5EF4-FFF2-40B4-BE49-F238E27FC236}">
                <a16:creationId xmlns:a16="http://schemas.microsoft.com/office/drawing/2014/main" id="{55504B66-60E2-0A2B-4A7D-F9D08FAD2B96}"/>
              </a:ext>
            </a:extLst>
          </p:cNvPr>
          <p:cNvSpPr/>
          <p:nvPr/>
        </p:nvSpPr>
        <p:spPr bwMode="auto">
          <a:xfrm>
            <a:off x="500472" y="2054669"/>
            <a:ext cx="2052624" cy="3558142"/>
          </a:xfrm>
          <a:prstGeom prst="roundRect">
            <a:avLst>
              <a:gd name="adj" fmla="val 7006"/>
            </a:avLst>
          </a:prstGeom>
          <a:noFill/>
          <a:ln w="28575">
            <a:solidFill>
              <a:srgbClr val="005873"/>
            </a:solidFill>
            <a:miter lim="800000"/>
            <a:headEnd/>
            <a:tailEnd/>
          </a:ln>
        </p:spPr>
        <p:txBody>
          <a:bodyPr lIns="91440" rIns="91440" rtlCol="0" anchor="ctr"/>
          <a:lstStyle/>
          <a:p>
            <a:pPr marL="0" marR="0" lvl="0" indent="0" algn="ctr" defTabSz="622284"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srgbClr val="015873">
                    <a:lumMod val="50000"/>
                  </a:srgbClr>
                </a:solidFill>
                <a:effectLst/>
                <a:uLnTx/>
                <a:uFillTx/>
                <a:latin typeface="Calibri" panose="020F0502020204030204"/>
                <a:ea typeface="+mn-ea"/>
                <a:cs typeface="Arial" panose="020B0604020202020204" pitchFamily="34" charset="0"/>
              </a:rPr>
              <a:t>Neoadjuvant approaches provide rich research opportunities:</a:t>
            </a:r>
          </a:p>
          <a:p>
            <a:pPr marL="285750" marR="0" lvl="0" indent="-285750" algn="l" defTabSz="622284" rtl="0" eaLnBrk="1" fontAlgn="auto" latinLnBrk="0" hangingPunct="1">
              <a:lnSpc>
                <a:spcPct val="90000"/>
              </a:lnSpc>
              <a:spcBef>
                <a:spcPct val="0"/>
              </a:spcBef>
              <a:spcAft>
                <a:spcPct val="35000"/>
              </a:spcAft>
              <a:buClrTx/>
              <a:buSzTx/>
              <a:buFont typeface="Wingdings" panose="05000000000000000000" pitchFamily="2" charset="2"/>
              <a:buChar char="§"/>
              <a:tabLst/>
              <a:defRPr/>
            </a:pPr>
            <a:r>
              <a:rPr kumimoji="0" lang="en-US" sz="1600" b="1" i="0" u="none" strike="noStrike" kern="1200" cap="none" spc="0" normalizeH="0" baseline="0" noProof="0">
                <a:ln>
                  <a:noFill/>
                </a:ln>
                <a:solidFill>
                  <a:srgbClr val="015873">
                    <a:lumMod val="50000"/>
                  </a:srgbClr>
                </a:solidFill>
                <a:effectLst/>
                <a:uLnTx/>
                <a:uFillTx/>
                <a:latin typeface="Calibri" panose="020F0502020204030204"/>
                <a:ea typeface="+mn-ea"/>
                <a:cs typeface="Arial" panose="020B0604020202020204" pitchFamily="34" charset="0"/>
              </a:rPr>
              <a:t>Rapid assessment of response to novel therapies within tumors and surrounding tissue, LNs</a:t>
            </a:r>
          </a:p>
          <a:p>
            <a:pPr marL="285750" marR="0" lvl="0" indent="-285750" algn="l" defTabSz="622284" rtl="0" eaLnBrk="1" fontAlgn="auto" latinLnBrk="0" hangingPunct="1">
              <a:lnSpc>
                <a:spcPct val="90000"/>
              </a:lnSpc>
              <a:spcBef>
                <a:spcPct val="0"/>
              </a:spcBef>
              <a:spcAft>
                <a:spcPct val="35000"/>
              </a:spcAft>
              <a:buClrTx/>
              <a:buSzTx/>
              <a:buFont typeface="Wingdings" panose="05000000000000000000" pitchFamily="2" charset="2"/>
              <a:buChar char="§"/>
              <a:tabLst/>
              <a:defRPr/>
            </a:pPr>
            <a:r>
              <a:rPr kumimoji="0" lang="en-US" sz="1600" b="0" i="0" u="none" strike="noStrike" kern="1200" cap="none" spc="0" normalizeH="0" baseline="0" noProof="0">
                <a:ln>
                  <a:noFill/>
                </a:ln>
                <a:solidFill>
                  <a:srgbClr val="015873">
                    <a:lumMod val="50000"/>
                  </a:srgbClr>
                </a:solidFill>
                <a:effectLst/>
                <a:uLnTx/>
                <a:uFillTx/>
                <a:latin typeface="Calibri" panose="020F0502020204030204"/>
                <a:ea typeface="+mn-ea"/>
                <a:cs typeface="Arial" panose="020B0604020202020204" pitchFamily="34" charset="0"/>
              </a:rPr>
              <a:t>Platform for  biomarker development </a:t>
            </a:r>
          </a:p>
        </p:txBody>
      </p:sp>
    </p:spTree>
    <p:extLst>
      <p:ext uri="{BB962C8B-B14F-4D97-AF65-F5344CB8AC3E}">
        <p14:creationId xmlns:p14="http://schemas.microsoft.com/office/powerpoint/2010/main" val="11013003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546831A-73CD-4F8E-9FF8-D931364866CE}"/>
              </a:ext>
            </a:extLst>
          </p:cNvPr>
          <p:cNvSpPr>
            <a:spLocks noGrp="1" noChangeArrowheads="1"/>
          </p:cNvSpPr>
          <p:nvPr>
            <p:ph type="title"/>
          </p:nvPr>
        </p:nvSpPr>
        <p:spPr>
          <a:xfrm>
            <a:off x="609759" y="238127"/>
            <a:ext cx="11031552" cy="1103313"/>
          </a:xfrm>
        </p:spPr>
        <p:txBody>
          <a:bodyPr/>
          <a:lstStyle/>
          <a:p>
            <a:r>
              <a:rPr lang="en-US" altLang="en-US"/>
              <a:t>Optimal Strategies to Partner With Patients in Their Care</a:t>
            </a:r>
          </a:p>
        </p:txBody>
      </p:sp>
      <p:sp>
        <p:nvSpPr>
          <p:cNvPr id="2" name="Content Placeholder 1">
            <a:extLst>
              <a:ext uri="{FF2B5EF4-FFF2-40B4-BE49-F238E27FC236}">
                <a16:creationId xmlns:a16="http://schemas.microsoft.com/office/drawing/2014/main" id="{A1F42165-777E-3A18-C5AE-26CF32740ADB}"/>
              </a:ext>
            </a:extLst>
          </p:cNvPr>
          <p:cNvSpPr>
            <a:spLocks noGrp="1"/>
          </p:cNvSpPr>
          <p:nvPr>
            <p:ph idx="1"/>
          </p:nvPr>
        </p:nvSpPr>
        <p:spPr/>
        <p:txBody>
          <a:bodyPr/>
          <a:lstStyle/>
          <a:p>
            <a:r>
              <a:rPr lang="en-US"/>
              <a:t>Understanding and addressing disparities in immunotherapy cancer care and clinical trial enrollment, including:</a:t>
            </a:r>
          </a:p>
          <a:p>
            <a:pPr lvl="1"/>
            <a:r>
              <a:rPr lang="en-US"/>
              <a:t>Socioeconomic status, age, and racial considerations</a:t>
            </a:r>
          </a:p>
          <a:p>
            <a:r>
              <a:rPr lang="en-US"/>
              <a:t>Understanding patient goals and expectations of treatment</a:t>
            </a:r>
          </a:p>
          <a:p>
            <a:r>
              <a:rPr lang="en-US"/>
              <a:t>Understanding and communicating the differences between men and women and the common irAEs experienced</a:t>
            </a:r>
          </a:p>
          <a:p>
            <a:r>
              <a:rPr lang="en-US"/>
              <a:t>Importance of proactive communication of new or worsening symptoms to HCP</a:t>
            </a:r>
          </a:p>
          <a:p>
            <a:endParaRPr lang="en-US"/>
          </a:p>
        </p:txBody>
      </p:sp>
    </p:spTree>
    <p:extLst>
      <p:ext uri="{BB962C8B-B14F-4D97-AF65-F5344CB8AC3E}">
        <p14:creationId xmlns:p14="http://schemas.microsoft.com/office/powerpoint/2010/main" val="7119924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7C0A15-9B5D-5149-7FEE-B49B0948A041}"/>
              </a:ext>
            </a:extLst>
          </p:cNvPr>
          <p:cNvSpPr>
            <a:spLocks noGrp="1"/>
          </p:cNvSpPr>
          <p:nvPr>
            <p:ph type="title"/>
          </p:nvPr>
        </p:nvSpPr>
        <p:spPr/>
        <p:txBody>
          <a:bodyPr/>
          <a:lstStyle/>
          <a:p>
            <a:r>
              <a:rPr lang="en-US"/>
              <a:t>Case 3: Stage II NSCLC on Adjuvant Immunotherapy With Symptomatic ILD/Pneumonitis </a:t>
            </a:r>
          </a:p>
        </p:txBody>
      </p:sp>
      <p:sp>
        <p:nvSpPr>
          <p:cNvPr id="2" name="Content Placeholder 1">
            <a:extLst>
              <a:ext uri="{FF2B5EF4-FFF2-40B4-BE49-F238E27FC236}">
                <a16:creationId xmlns:a16="http://schemas.microsoft.com/office/drawing/2014/main" id="{AA39F7D6-DBC3-498B-D9F4-650B11E705FA}"/>
              </a:ext>
            </a:extLst>
          </p:cNvPr>
          <p:cNvSpPr>
            <a:spLocks noGrp="1"/>
          </p:cNvSpPr>
          <p:nvPr>
            <p:ph idx="1"/>
          </p:nvPr>
        </p:nvSpPr>
        <p:spPr/>
        <p:txBody>
          <a:bodyPr/>
          <a:lstStyle/>
          <a:p>
            <a:r>
              <a:rPr lang="en-US" dirty="0"/>
              <a:t>62-yr-old woman with stage II lung adenocarcinoma status post resection currently on adjuvant immunotherapy</a:t>
            </a:r>
          </a:p>
          <a:p>
            <a:pPr lvl="1"/>
            <a:r>
              <a:rPr lang="en-US" dirty="0"/>
              <a:t>She is now presenting for consideration of cycle 7</a:t>
            </a:r>
          </a:p>
          <a:p>
            <a:pPr lvl="1"/>
            <a:r>
              <a:rPr lang="en-US" dirty="0"/>
              <a:t>She reports worsening SOB and cough </a:t>
            </a:r>
          </a:p>
          <a:p>
            <a:pPr lvl="2">
              <a:buFont typeface="Wingdings" panose="05000000000000000000" pitchFamily="2" charset="2"/>
              <a:buChar char="§"/>
            </a:pPr>
            <a:r>
              <a:rPr lang="en-US" dirty="0"/>
              <a:t>SpO</a:t>
            </a:r>
            <a:r>
              <a:rPr lang="en-US" baseline="-25000" dirty="0"/>
              <a:t>2</a:t>
            </a:r>
            <a:r>
              <a:rPr lang="en-US" dirty="0"/>
              <a:t> with ambulation is 90% in the clinic</a:t>
            </a:r>
          </a:p>
          <a:p>
            <a:pPr lvl="1"/>
            <a:r>
              <a:rPr lang="en-US" dirty="0"/>
              <a:t>Urgent CT of chest shows bilateral opacities</a:t>
            </a:r>
          </a:p>
        </p:txBody>
      </p:sp>
    </p:spTree>
    <p:extLst>
      <p:ext uri="{BB962C8B-B14F-4D97-AF65-F5344CB8AC3E}">
        <p14:creationId xmlns:p14="http://schemas.microsoft.com/office/powerpoint/2010/main" val="42719125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C6A392-0C52-F3BE-EDF3-F15C80E61DED}"/>
              </a:ext>
            </a:extLst>
          </p:cNvPr>
          <p:cNvSpPr>
            <a:spLocks noGrp="1"/>
          </p:cNvSpPr>
          <p:nvPr>
            <p:ph type="title"/>
          </p:nvPr>
        </p:nvSpPr>
        <p:spPr>
          <a:xfrm>
            <a:off x="609759" y="238127"/>
            <a:ext cx="10872444" cy="1704972"/>
          </a:xfrm>
          <a:solidFill>
            <a:schemeClr val="tx2"/>
          </a:solidFill>
        </p:spPr>
        <p:txBody>
          <a:bodyPr>
            <a:noAutofit/>
          </a:bodyPr>
          <a:lstStyle/>
          <a:p>
            <a:r>
              <a:rPr lang="en-US" sz="3400"/>
              <a:t>Poll 5: Which of the following is/are strategy(</a:t>
            </a:r>
            <a:r>
              <a:rPr lang="en-US" sz="3400" dirty="0"/>
              <a:t>ies</a:t>
            </a:r>
            <a:r>
              <a:rPr lang="en-US" sz="3400"/>
              <a:t>)</a:t>
            </a:r>
            <a:br>
              <a:rPr lang="en-US" sz="3400"/>
            </a:br>
            <a:r>
              <a:rPr lang="en-US" sz="3400"/>
              <a:t>for effectively mitigating and managing suspected ILD/pneumonitis with immunotherapy? </a:t>
            </a:r>
          </a:p>
        </p:txBody>
      </p:sp>
      <p:sp>
        <p:nvSpPr>
          <p:cNvPr id="6" name="Content Placeholder 4">
            <a:extLst>
              <a:ext uri="{FF2B5EF4-FFF2-40B4-BE49-F238E27FC236}">
                <a16:creationId xmlns:a16="http://schemas.microsoft.com/office/drawing/2014/main" id="{1292F356-623B-8566-3139-DAF92AB968A4}"/>
              </a:ext>
            </a:extLst>
          </p:cNvPr>
          <p:cNvSpPr>
            <a:spLocks noGrp="1"/>
          </p:cNvSpPr>
          <p:nvPr>
            <p:ph idx="1"/>
          </p:nvPr>
        </p:nvSpPr>
        <p:spPr>
          <a:xfrm>
            <a:off x="604675" y="2143845"/>
            <a:ext cx="10877529" cy="4019887"/>
          </a:xfrm>
        </p:spPr>
        <p:txBody>
          <a:bodyPr/>
          <a:lstStyle/>
          <a:p>
            <a:pPr marL="457200" indent="-457200">
              <a:buFont typeface="Arial" panose="020B0604020202020204" pitchFamily="34" charset="0"/>
              <a:buAutoNum type="alphaUcPeriod"/>
            </a:pPr>
            <a:r>
              <a:rPr lang="en-US" altLang="en-US" b="0" kern="0">
                <a:latin typeface="Calibri"/>
                <a:cs typeface="Calibri"/>
              </a:rPr>
              <a:t>Start </a:t>
            </a:r>
            <a:r>
              <a:rPr lang="en-US">
                <a:solidFill>
                  <a:srgbClr val="181818"/>
                </a:solidFill>
                <a:effectLst/>
                <a:latin typeface="Calibri" panose="020F0502020204030204" pitchFamily="34" charset="0"/>
                <a:ea typeface="Calibri" panose="020F0502020204030204" pitchFamily="34" charset="0"/>
                <a:cs typeface="Calibri" panose="020F0502020204030204" pitchFamily="34" charset="0"/>
              </a:rPr>
              <a:t>steroids for grade 2 pneumonitis</a:t>
            </a:r>
            <a:endParaRPr lang="en-US" altLang="en-US" b="0" kern="0">
              <a:latin typeface="Calibri"/>
              <a:cs typeface="Calibri"/>
            </a:endParaRPr>
          </a:p>
          <a:p>
            <a:pPr marL="457200" indent="-457200">
              <a:buFont typeface="Arial" panose="020B0604020202020204" pitchFamily="34" charset="0"/>
              <a:buAutoNum type="alphaUcPeriod"/>
            </a:pPr>
            <a:r>
              <a:rPr lang="en-US" altLang="en-US">
                <a:latin typeface="Calibri"/>
                <a:cs typeface="Calibri"/>
              </a:rPr>
              <a:t>Weekly </a:t>
            </a:r>
            <a:r>
              <a:rPr lang="en-US">
                <a:solidFill>
                  <a:srgbClr val="181818"/>
                </a:solidFill>
                <a:effectLst/>
                <a:latin typeface="Calibri" panose="020F0502020204030204" pitchFamily="34" charset="0"/>
                <a:ea typeface="Calibri" panose="020F0502020204030204" pitchFamily="34" charset="0"/>
              </a:rPr>
              <a:t>visits until resolution of symptoms</a:t>
            </a:r>
            <a:endParaRPr lang="en-US" altLang="en-US">
              <a:latin typeface="Calibri"/>
              <a:cs typeface="Calibri"/>
            </a:endParaRPr>
          </a:p>
          <a:p>
            <a:pPr marL="457200" indent="-457200">
              <a:buFont typeface="Arial" panose="020B0604020202020204" pitchFamily="34" charset="0"/>
              <a:buAutoNum type="alphaUcPeriod"/>
            </a:pPr>
            <a:r>
              <a:rPr lang="en-US" altLang="en-US" b="0" kern="0">
                <a:latin typeface="Calibri"/>
                <a:cs typeface="Calibri"/>
              </a:rPr>
              <a:t>Interrupt treatment while assessing symptoms</a:t>
            </a:r>
          </a:p>
          <a:p>
            <a:pPr marL="457200" indent="-457200">
              <a:buFont typeface="Arial" panose="020B0604020202020204" pitchFamily="34" charset="0"/>
              <a:buAutoNum type="alphaUcPeriod"/>
            </a:pPr>
            <a:r>
              <a:rPr lang="en-US" altLang="en-US">
                <a:latin typeface="Calibri"/>
                <a:cs typeface="Calibri"/>
              </a:rPr>
              <a:t>Consider </a:t>
            </a:r>
            <a:r>
              <a:rPr lang="en-US">
                <a:solidFill>
                  <a:srgbClr val="181818"/>
                </a:solidFill>
                <a:effectLst/>
                <a:latin typeface="Calibri" panose="020F0502020204030204" pitchFamily="34" charset="0"/>
                <a:ea typeface="Calibri" panose="020F0502020204030204" pitchFamily="34" charset="0"/>
              </a:rPr>
              <a:t>referral to interventional pulmonary for bronchoscopy </a:t>
            </a:r>
          </a:p>
          <a:p>
            <a:pPr marL="457200" indent="-457200">
              <a:buFont typeface="Arial" panose="020B0604020202020204" pitchFamily="34" charset="0"/>
              <a:buAutoNum type="alphaUcPeriod"/>
            </a:pPr>
            <a:r>
              <a:rPr lang="en-US" altLang="en-US">
                <a:solidFill>
                  <a:srgbClr val="181818"/>
                </a:solidFill>
                <a:latin typeface="Calibri"/>
                <a:ea typeface="Calibri" panose="020F0502020204030204" pitchFamily="34" charset="0"/>
                <a:cs typeface="Calibri"/>
              </a:rPr>
              <a:t>All of the above</a:t>
            </a:r>
            <a:endParaRPr lang="en-US" altLang="en-US" b="0" kern="0">
              <a:latin typeface="Calibri"/>
              <a:cs typeface="Calibri"/>
            </a:endParaRPr>
          </a:p>
          <a:p>
            <a:pPr marL="457200" indent="-457200">
              <a:buFont typeface="Arial" panose="020B0604020202020204" pitchFamily="34" charset="0"/>
              <a:buAutoNum type="alphaUcPeriod"/>
            </a:pPr>
            <a:endParaRPr lang="en-US" altLang="en-US" b="0" kern="0">
              <a:latin typeface="Calibri"/>
              <a:cs typeface="Calibri"/>
            </a:endParaRPr>
          </a:p>
        </p:txBody>
      </p:sp>
    </p:spTree>
    <p:extLst>
      <p:ext uri="{BB962C8B-B14F-4D97-AF65-F5344CB8AC3E}">
        <p14:creationId xmlns:p14="http://schemas.microsoft.com/office/powerpoint/2010/main" val="31898128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6CCC2-72C4-48F1-AC72-C15ABBB4F429}"/>
              </a:ext>
            </a:extLst>
          </p:cNvPr>
          <p:cNvSpPr>
            <a:spLocks noGrp="1"/>
          </p:cNvSpPr>
          <p:nvPr>
            <p:ph type="title"/>
          </p:nvPr>
        </p:nvSpPr>
        <p:spPr/>
        <p:txBody>
          <a:bodyPr/>
          <a:lstStyle/>
          <a:p>
            <a:r>
              <a:rPr lang="en-US"/>
              <a:t>Spectrum of </a:t>
            </a:r>
            <a:br>
              <a:rPr lang="en-US"/>
            </a:br>
            <a:r>
              <a:rPr lang="en-US"/>
              <a:t>Immune-Related AEs</a:t>
            </a:r>
          </a:p>
        </p:txBody>
      </p:sp>
      <p:sp>
        <p:nvSpPr>
          <p:cNvPr id="5" name="Content Placeholder 4">
            <a:extLst>
              <a:ext uri="{FF2B5EF4-FFF2-40B4-BE49-F238E27FC236}">
                <a16:creationId xmlns:a16="http://schemas.microsoft.com/office/drawing/2014/main" id="{124A2D32-ABEB-A852-E505-B1DCE164B4BB}"/>
              </a:ext>
            </a:extLst>
          </p:cNvPr>
          <p:cNvSpPr>
            <a:spLocks noGrp="1"/>
          </p:cNvSpPr>
          <p:nvPr>
            <p:ph idx="1"/>
          </p:nvPr>
        </p:nvSpPr>
        <p:spPr>
          <a:xfrm>
            <a:off x="604675" y="1513047"/>
            <a:ext cx="5658721" cy="4650686"/>
          </a:xfrm>
        </p:spPr>
        <p:txBody>
          <a:bodyPr/>
          <a:lstStyle/>
          <a:p>
            <a:pPr marR="0" lvl="0" algn="l" defTabSz="914400" rtl="0" eaLnBrk="1" fontAlgn="auto" latinLnBrk="0" hangingPunct="1">
              <a:spcBef>
                <a:spcPts val="1000"/>
              </a:spcBef>
              <a:spcAft>
                <a:spcPts val="0"/>
              </a:spcAft>
              <a:buClrTx/>
              <a:buSzTx/>
              <a:tabLst/>
              <a:defRPr/>
            </a:pP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irAEs</a:t>
            </a:r>
            <a:r>
              <a:rPr kumimoji="0" lang="en-US" sz="2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can affect </a:t>
            </a:r>
            <a:r>
              <a:rPr kumimoji="0" lang="en-US" sz="2600" b="1" i="0" u="sng"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any</a:t>
            </a:r>
            <a:r>
              <a:rPr kumimoji="0" lang="en-US" sz="2600" b="0" i="0"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organ of the body</a:t>
            </a:r>
            <a:endParaRPr kumimoji="0" lang="en-US" sz="2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spcBef>
                <a:spcPts val="1000"/>
              </a:spcBef>
              <a:spcAft>
                <a:spcPts val="0"/>
              </a:spcAft>
              <a:buClrTx/>
              <a:buSzTx/>
              <a:tabLst/>
              <a:defRPr/>
            </a:pPr>
            <a:r>
              <a:rPr kumimoji="0" lang="en-US" sz="26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Onset </a:t>
            </a:r>
            <a:r>
              <a:rPr lang="en-US" sz="2600" b="0">
                <a:cs typeface="Calibri" panose="020F0502020204030204" pitchFamily="34" charset="0"/>
              </a:rPr>
              <a:t>varies</a:t>
            </a:r>
          </a:p>
          <a:p>
            <a:pPr lvl="1" fontAlgn="auto">
              <a:spcAft>
                <a:spcPts val="0"/>
              </a:spcAft>
              <a:buClrTx/>
              <a:defRPr/>
            </a:pPr>
            <a:r>
              <a:rPr kumimoji="0" lang="en-US" sz="24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Usually 2-3 </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mo</a:t>
            </a:r>
            <a:r>
              <a:rPr kumimoji="0" lang="en-US" sz="24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 after starting </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tx</a:t>
            </a:r>
            <a:endParaRPr kumimoji="0" lang="en-US" sz="24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endParaRPr>
          </a:p>
          <a:p>
            <a:pPr lvl="1" fontAlgn="auto">
              <a:spcAft>
                <a:spcPts val="0"/>
              </a:spcAft>
              <a:buClrTx/>
              <a:defRPr/>
            </a:pPr>
            <a:r>
              <a:rPr kumimoji="0" lang="en-US" sz="24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Up to 2 yr after </a:t>
            </a:r>
            <a:r>
              <a:rPr kumimoji="0" lang="en-US" sz="2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tx</a:t>
            </a:r>
            <a:r>
              <a:rPr kumimoji="0" lang="en-US" sz="24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 completion</a:t>
            </a:r>
          </a:p>
          <a:p>
            <a:pPr marR="0" lvl="0" algn="l" defTabSz="914400" rtl="0" eaLnBrk="1" fontAlgn="auto" latinLnBrk="0" hangingPunct="1">
              <a:spcBef>
                <a:spcPts val="1000"/>
              </a:spcBef>
              <a:spcAft>
                <a:spcPts val="0"/>
              </a:spcAft>
              <a:buClrTx/>
              <a:buSzTx/>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Maintain high level of suspicion for </a:t>
            </a: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irAEs</a:t>
            </a:r>
            <a:r>
              <a:rPr kumimoji="0" lang="en-US" sz="2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when new symptoms develop</a:t>
            </a:r>
          </a:p>
          <a:p>
            <a:pPr marR="0" lvl="0" algn="l" defTabSz="914400" rtl="0" eaLnBrk="1" fontAlgn="auto" latinLnBrk="0" hangingPunct="1">
              <a:spcBef>
                <a:spcPts val="1000"/>
              </a:spcBef>
              <a:spcAft>
                <a:spcPts val="0"/>
              </a:spcAft>
              <a:buClrTx/>
              <a:buSzTx/>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If </a:t>
            </a: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irAEs</a:t>
            </a:r>
            <a:r>
              <a:rPr kumimoji="0" lang="en-US" sz="26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are suspected, conduct a complete workup, including lab tests, to rule out other causes</a:t>
            </a:r>
          </a:p>
          <a:p>
            <a:endParaRPr lang="en-US"/>
          </a:p>
        </p:txBody>
      </p:sp>
      <p:sp>
        <p:nvSpPr>
          <p:cNvPr id="3" name="Text Box 11">
            <a:extLst>
              <a:ext uri="{FF2B5EF4-FFF2-40B4-BE49-F238E27FC236}">
                <a16:creationId xmlns:a16="http://schemas.microsoft.com/office/drawing/2014/main" id="{63FF0EB3-D3F1-43DC-A78A-238D8C8E8A2A}"/>
              </a:ext>
            </a:extLst>
          </p:cNvPr>
          <p:cNvSpPr txBox="1">
            <a:spLocks noChangeArrowheads="1"/>
          </p:cNvSpPr>
          <p:nvPr/>
        </p:nvSpPr>
        <p:spPr bwMode="auto">
          <a:xfrm>
            <a:off x="433876" y="5838643"/>
            <a:ext cx="64516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defPPr>
              <a:defRPr lang="en-US"/>
            </a:defPPr>
            <a:lvl1pPr marL="0" marR="0" lvl="0" indent="0" defTabSz="457200" eaLnBrk="1" fontAlgn="auto" latinLnBrk="0" hangingPunct="1">
              <a:lnSpc>
                <a:spcPct val="100000"/>
              </a:lnSpc>
              <a:buClrTx/>
              <a:buSzTx/>
              <a:buFont typeface="Wingdings" panose="05000000000000000000" pitchFamily="2" charset="2"/>
              <a:buNone/>
              <a:tabLst/>
              <a:defRPr kumimoji="0" sz="1050" b="0" i="0" u="none" strike="noStrike" cap="none" spc="0" normalizeH="0" baseline="0">
                <a:ln>
                  <a:noFill/>
                </a:ln>
                <a:solidFill>
                  <a:srgbClr val="455560"/>
                </a:solidFill>
                <a:effectLst/>
                <a:uLnTx/>
                <a:uFillTx/>
                <a:latin typeface="Calibri" panose="020F050202020403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9pPr>
          </a:lstStyle>
          <a:p>
            <a:pPr marL="0" marR="0" lvl="0" indent="0" algn="l" defTabSz="4572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Schneider. JCO. 2021;39:4073. Zimmerman. Am Soc Clin Oncol Educ Book. 2018;38:682. </a:t>
            </a:r>
            <a:b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b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Champiat</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Ann Oncol. 2016;27:559. </a:t>
            </a:r>
            <a:r>
              <a:rPr kumimoji="0" lang="da-DK"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Michot</a:t>
            </a:r>
            <a:r>
              <a:rPr kumimoji="0" lang="da-DK"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a:t>
            </a:r>
            <a:r>
              <a:rPr kumimoji="0" lang="da-DK"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Eur</a:t>
            </a:r>
            <a:r>
              <a:rPr kumimoji="0" lang="da-DK"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J Cancer. 2016;54:139. Steven. </a:t>
            </a:r>
            <a:r>
              <a:rPr kumimoji="0" lang="da-DK"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Rheumatology</a:t>
            </a:r>
            <a:r>
              <a:rPr kumimoji="0" lang="da-DK"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(Oxford). 2019;58:vii29. </a:t>
            </a:r>
            <a:r>
              <a:rPr kumimoji="0" lang="da-DK"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Winer</a:t>
            </a:r>
            <a:r>
              <a:rPr kumimoji="0" lang="da-DK"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J </a:t>
            </a:r>
            <a:r>
              <a:rPr kumimoji="0" lang="da-DK"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Thorac</a:t>
            </a:r>
            <a:r>
              <a:rPr kumimoji="0" lang="da-DK"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Dis. 2018;10:S480. </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Robert. ASCO 2017. Education session: checkpoint inhibitor immunotherapy.</a:t>
            </a:r>
          </a:p>
        </p:txBody>
      </p:sp>
      <p:grpSp>
        <p:nvGrpSpPr>
          <p:cNvPr id="4" name="Group 3">
            <a:extLst>
              <a:ext uri="{FF2B5EF4-FFF2-40B4-BE49-F238E27FC236}">
                <a16:creationId xmlns:a16="http://schemas.microsoft.com/office/drawing/2014/main" id="{AE7E8678-D70D-A251-30E4-AF033898CF28}"/>
              </a:ext>
            </a:extLst>
          </p:cNvPr>
          <p:cNvGrpSpPr/>
          <p:nvPr/>
        </p:nvGrpSpPr>
        <p:grpSpPr>
          <a:xfrm>
            <a:off x="6200210" y="248924"/>
            <a:ext cx="5270479" cy="6258141"/>
            <a:chOff x="6200210" y="248924"/>
            <a:chExt cx="5270479" cy="6258141"/>
          </a:xfrm>
        </p:grpSpPr>
        <p:pic>
          <p:nvPicPr>
            <p:cNvPr id="8" name="Picture 3">
              <a:extLst>
                <a:ext uri="{FF2B5EF4-FFF2-40B4-BE49-F238E27FC236}">
                  <a16:creationId xmlns:a16="http://schemas.microsoft.com/office/drawing/2014/main" id="{1E6B84B6-15F1-4F1B-8784-8FBA7D6C3F9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918" y="646975"/>
              <a:ext cx="2614754" cy="586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42">
              <a:extLst>
                <a:ext uri="{FF2B5EF4-FFF2-40B4-BE49-F238E27FC236}">
                  <a16:creationId xmlns:a16="http://schemas.microsoft.com/office/drawing/2014/main" id="{6AF4A19D-A0BB-4876-AB30-56ED340F1168}"/>
                </a:ext>
              </a:extLst>
            </p:cNvPr>
            <p:cNvCxnSpPr>
              <a:cxnSpLocks/>
            </p:cNvCxnSpPr>
            <p:nvPr/>
          </p:nvCxnSpPr>
          <p:spPr bwMode="auto">
            <a:xfrm flipV="1">
              <a:off x="8929203" y="1854385"/>
              <a:ext cx="648083" cy="87192"/>
            </a:xfrm>
            <a:prstGeom prst="line">
              <a:avLst/>
            </a:prstGeom>
            <a:noFill/>
            <a:ln w="28575" algn="ctr">
              <a:solidFill>
                <a:schemeClr val="accent4"/>
              </a:solidFill>
              <a:round/>
              <a:headEnd/>
              <a:tailEnd/>
            </a:ln>
            <a:extLst>
              <a:ext uri="{909E8E84-426E-40DD-AFC4-6F175D3DCCD1}">
                <a14:hiddenFill xmlns:a14="http://schemas.microsoft.com/office/drawing/2010/main">
                  <a:noFill/>
                </a14:hiddenFill>
              </a:ext>
            </a:extLst>
          </p:spPr>
        </p:cxnSp>
        <p:cxnSp>
          <p:nvCxnSpPr>
            <p:cNvPr id="10" name="Straight Connector 45">
              <a:extLst>
                <a:ext uri="{FF2B5EF4-FFF2-40B4-BE49-F238E27FC236}">
                  <a16:creationId xmlns:a16="http://schemas.microsoft.com/office/drawing/2014/main" id="{75C8F701-A75B-44B1-8F48-CDB01FBEC2DD}"/>
                </a:ext>
              </a:extLst>
            </p:cNvPr>
            <p:cNvCxnSpPr>
              <a:cxnSpLocks/>
            </p:cNvCxnSpPr>
            <p:nvPr/>
          </p:nvCxnSpPr>
          <p:spPr bwMode="auto">
            <a:xfrm>
              <a:off x="8578110" y="1997575"/>
              <a:ext cx="1174235" cy="806879"/>
            </a:xfrm>
            <a:prstGeom prst="line">
              <a:avLst/>
            </a:prstGeom>
            <a:noFill/>
            <a:ln w="28575" algn="ctr">
              <a:solidFill>
                <a:schemeClr val="accent4"/>
              </a:solidFill>
              <a:round/>
              <a:headEnd/>
              <a:tailEnd/>
            </a:ln>
            <a:extLst>
              <a:ext uri="{909E8E84-426E-40DD-AFC4-6F175D3DCCD1}">
                <a14:hiddenFill xmlns:a14="http://schemas.microsoft.com/office/drawing/2010/main">
                  <a:noFill/>
                </a14:hiddenFill>
              </a:ext>
            </a:extLst>
          </p:spPr>
        </p:cxnSp>
        <p:cxnSp>
          <p:nvCxnSpPr>
            <p:cNvPr id="11" name="Straight Connector 48">
              <a:extLst>
                <a:ext uri="{FF2B5EF4-FFF2-40B4-BE49-F238E27FC236}">
                  <a16:creationId xmlns:a16="http://schemas.microsoft.com/office/drawing/2014/main" id="{A451BB96-E5C5-48FE-A49D-485D747E92AF}"/>
                </a:ext>
              </a:extLst>
            </p:cNvPr>
            <p:cNvCxnSpPr>
              <a:cxnSpLocks/>
            </p:cNvCxnSpPr>
            <p:nvPr/>
          </p:nvCxnSpPr>
          <p:spPr bwMode="auto">
            <a:xfrm>
              <a:off x="8964788" y="4596448"/>
              <a:ext cx="307845" cy="309522"/>
            </a:xfrm>
            <a:prstGeom prst="line">
              <a:avLst/>
            </a:prstGeom>
            <a:noFill/>
            <a:ln w="28575" algn="ctr">
              <a:solidFill>
                <a:schemeClr val="accent4"/>
              </a:solidFill>
              <a:round/>
              <a:headEnd/>
              <a:tailEnd/>
            </a:ln>
            <a:extLst>
              <a:ext uri="{909E8E84-426E-40DD-AFC4-6F175D3DCCD1}">
                <a14:hiddenFill xmlns:a14="http://schemas.microsoft.com/office/drawing/2010/main">
                  <a:noFill/>
                </a14:hiddenFill>
              </a:ext>
            </a:extLst>
          </p:spPr>
        </p:cxnSp>
        <p:cxnSp>
          <p:nvCxnSpPr>
            <p:cNvPr id="12" name="Straight Connector 51">
              <a:extLst>
                <a:ext uri="{FF2B5EF4-FFF2-40B4-BE49-F238E27FC236}">
                  <a16:creationId xmlns:a16="http://schemas.microsoft.com/office/drawing/2014/main" id="{6009DE29-219A-4E5B-94BC-91A2BF17D605}"/>
                </a:ext>
              </a:extLst>
            </p:cNvPr>
            <p:cNvCxnSpPr>
              <a:cxnSpLocks/>
            </p:cNvCxnSpPr>
            <p:nvPr/>
          </p:nvCxnSpPr>
          <p:spPr bwMode="auto">
            <a:xfrm flipV="1">
              <a:off x="7792909" y="4493501"/>
              <a:ext cx="348420" cy="80636"/>
            </a:xfrm>
            <a:prstGeom prst="line">
              <a:avLst/>
            </a:prstGeom>
            <a:noFill/>
            <a:ln w="28575" algn="ctr">
              <a:solidFill>
                <a:schemeClr val="accent4"/>
              </a:solidFill>
              <a:round/>
              <a:headEnd/>
              <a:tailEnd/>
            </a:ln>
            <a:extLst>
              <a:ext uri="{909E8E84-426E-40DD-AFC4-6F175D3DCCD1}">
                <a14:hiddenFill xmlns:a14="http://schemas.microsoft.com/office/drawing/2010/main">
                  <a:noFill/>
                </a14:hiddenFill>
              </a:ext>
            </a:extLst>
          </p:spPr>
        </p:cxnSp>
        <p:cxnSp>
          <p:nvCxnSpPr>
            <p:cNvPr id="13" name="Straight Connector 53">
              <a:extLst>
                <a:ext uri="{FF2B5EF4-FFF2-40B4-BE49-F238E27FC236}">
                  <a16:creationId xmlns:a16="http://schemas.microsoft.com/office/drawing/2014/main" id="{247975A8-870E-4DCD-87AA-8E50D59560CF}"/>
                </a:ext>
              </a:extLst>
            </p:cNvPr>
            <p:cNvCxnSpPr>
              <a:cxnSpLocks/>
              <a:endCxn id="24" idx="1"/>
            </p:cNvCxnSpPr>
            <p:nvPr/>
          </p:nvCxnSpPr>
          <p:spPr bwMode="auto">
            <a:xfrm flipV="1">
              <a:off x="8786295" y="895255"/>
              <a:ext cx="221347" cy="98442"/>
            </a:xfrm>
            <a:prstGeom prst="line">
              <a:avLst/>
            </a:prstGeom>
            <a:noFill/>
            <a:ln w="28575" algn="ctr">
              <a:solidFill>
                <a:schemeClr val="accent4"/>
              </a:solidFill>
              <a:round/>
              <a:headEnd/>
              <a:tailEnd/>
            </a:ln>
            <a:extLst>
              <a:ext uri="{909E8E84-426E-40DD-AFC4-6F175D3DCCD1}">
                <a14:hiddenFill xmlns:a14="http://schemas.microsoft.com/office/drawing/2010/main">
                  <a:noFill/>
                </a14:hiddenFill>
              </a:ext>
            </a:extLst>
          </p:spPr>
        </p:cxnSp>
        <p:cxnSp>
          <p:nvCxnSpPr>
            <p:cNvPr id="14" name="Straight Connector 56">
              <a:extLst>
                <a:ext uri="{FF2B5EF4-FFF2-40B4-BE49-F238E27FC236}">
                  <a16:creationId xmlns:a16="http://schemas.microsoft.com/office/drawing/2014/main" id="{B33D8F80-77D6-4615-B835-902F17342E2B}"/>
                </a:ext>
              </a:extLst>
            </p:cNvPr>
            <p:cNvCxnSpPr>
              <a:cxnSpLocks/>
            </p:cNvCxnSpPr>
            <p:nvPr/>
          </p:nvCxnSpPr>
          <p:spPr bwMode="auto">
            <a:xfrm>
              <a:off x="7358695" y="3265167"/>
              <a:ext cx="341474" cy="52113"/>
            </a:xfrm>
            <a:prstGeom prst="line">
              <a:avLst/>
            </a:prstGeom>
            <a:noFill/>
            <a:ln w="28575" algn="ctr">
              <a:solidFill>
                <a:schemeClr val="accent4"/>
              </a:solidFill>
              <a:round/>
              <a:headEnd/>
              <a:tailEnd/>
            </a:ln>
            <a:extLst>
              <a:ext uri="{909E8E84-426E-40DD-AFC4-6F175D3DCCD1}">
                <a14:hiddenFill xmlns:a14="http://schemas.microsoft.com/office/drawing/2010/main">
                  <a:noFill/>
                </a14:hiddenFill>
              </a:ext>
            </a:extLst>
          </p:spPr>
        </p:cxnSp>
        <p:cxnSp>
          <p:nvCxnSpPr>
            <p:cNvPr id="15" name="Straight Connector 59">
              <a:extLst>
                <a:ext uri="{FF2B5EF4-FFF2-40B4-BE49-F238E27FC236}">
                  <a16:creationId xmlns:a16="http://schemas.microsoft.com/office/drawing/2014/main" id="{B60FD47E-6E21-4F50-A477-22D4ABE06912}"/>
                </a:ext>
              </a:extLst>
            </p:cNvPr>
            <p:cNvCxnSpPr>
              <a:cxnSpLocks/>
            </p:cNvCxnSpPr>
            <p:nvPr/>
          </p:nvCxnSpPr>
          <p:spPr bwMode="auto">
            <a:xfrm>
              <a:off x="7627682" y="2707107"/>
              <a:ext cx="513647" cy="97347"/>
            </a:xfrm>
            <a:prstGeom prst="line">
              <a:avLst/>
            </a:prstGeom>
            <a:noFill/>
            <a:ln w="28575" algn="ctr">
              <a:solidFill>
                <a:schemeClr val="accent4"/>
              </a:solidFill>
              <a:round/>
              <a:headEnd/>
              <a:tailEnd/>
            </a:ln>
            <a:extLst>
              <a:ext uri="{909E8E84-426E-40DD-AFC4-6F175D3DCCD1}">
                <a14:hiddenFill xmlns:a14="http://schemas.microsoft.com/office/drawing/2010/main">
                  <a:noFill/>
                </a14:hiddenFill>
              </a:ext>
            </a:extLst>
          </p:spPr>
        </p:cxnSp>
        <p:cxnSp>
          <p:nvCxnSpPr>
            <p:cNvPr id="16" name="Straight Connector 63">
              <a:extLst>
                <a:ext uri="{FF2B5EF4-FFF2-40B4-BE49-F238E27FC236}">
                  <a16:creationId xmlns:a16="http://schemas.microsoft.com/office/drawing/2014/main" id="{A12948B6-B1F4-44F9-9CE9-86A8E004C68A}"/>
                </a:ext>
              </a:extLst>
            </p:cNvPr>
            <p:cNvCxnSpPr>
              <a:cxnSpLocks/>
            </p:cNvCxnSpPr>
            <p:nvPr/>
          </p:nvCxnSpPr>
          <p:spPr bwMode="auto">
            <a:xfrm>
              <a:off x="7776649" y="2153109"/>
              <a:ext cx="551947" cy="314794"/>
            </a:xfrm>
            <a:prstGeom prst="line">
              <a:avLst/>
            </a:prstGeom>
            <a:noFill/>
            <a:ln w="28575" algn="ctr">
              <a:solidFill>
                <a:schemeClr val="accent4"/>
              </a:solidFill>
              <a:round/>
              <a:headEnd/>
              <a:tailEnd/>
            </a:ln>
            <a:extLst>
              <a:ext uri="{909E8E84-426E-40DD-AFC4-6F175D3DCCD1}">
                <a14:hiddenFill xmlns:a14="http://schemas.microsoft.com/office/drawing/2010/main">
                  <a:noFill/>
                </a14:hiddenFill>
              </a:ext>
            </a:extLst>
          </p:spPr>
        </p:cxnSp>
        <p:sp>
          <p:nvSpPr>
            <p:cNvPr id="17" name="TextBox 44">
              <a:extLst>
                <a:ext uri="{FF2B5EF4-FFF2-40B4-BE49-F238E27FC236}">
                  <a16:creationId xmlns:a16="http://schemas.microsoft.com/office/drawing/2014/main" id="{2506E493-D22C-451F-8A7D-6F61C6D5F2C1}"/>
                </a:ext>
              </a:extLst>
            </p:cNvPr>
            <p:cNvSpPr txBox="1">
              <a:spLocks noChangeArrowheads="1"/>
            </p:cNvSpPr>
            <p:nvPr/>
          </p:nvSpPr>
          <p:spPr bwMode="auto">
            <a:xfrm>
              <a:off x="6325809" y="510880"/>
              <a:ext cx="178581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Endocrine</a:t>
              </a:r>
            </a:p>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Hyper or hyperthyroidism</a:t>
              </a:r>
            </a:p>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Hypophysitis</a:t>
              </a:r>
            </a:p>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Adrenal insufficiency</a:t>
              </a:r>
            </a:p>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Diabetes</a:t>
              </a:r>
            </a:p>
          </p:txBody>
        </p:sp>
        <p:cxnSp>
          <p:nvCxnSpPr>
            <p:cNvPr id="18" name="Straight Connector 51">
              <a:extLst>
                <a:ext uri="{FF2B5EF4-FFF2-40B4-BE49-F238E27FC236}">
                  <a16:creationId xmlns:a16="http://schemas.microsoft.com/office/drawing/2014/main" id="{708DF9E3-B94A-4747-A9C2-658D6CF6D311}"/>
                </a:ext>
              </a:extLst>
            </p:cNvPr>
            <p:cNvCxnSpPr>
              <a:cxnSpLocks/>
            </p:cNvCxnSpPr>
            <p:nvPr/>
          </p:nvCxnSpPr>
          <p:spPr bwMode="auto">
            <a:xfrm flipV="1">
              <a:off x="7989129" y="5691883"/>
              <a:ext cx="232044" cy="90217"/>
            </a:xfrm>
            <a:prstGeom prst="line">
              <a:avLst/>
            </a:prstGeom>
            <a:noFill/>
            <a:ln w="28575" algn="ctr">
              <a:solidFill>
                <a:schemeClr val="accent4"/>
              </a:solidFill>
              <a:round/>
              <a:headEnd/>
              <a:tailEnd/>
            </a:ln>
            <a:extLst>
              <a:ext uri="{909E8E84-426E-40DD-AFC4-6F175D3DCCD1}">
                <a14:hiddenFill xmlns:a14="http://schemas.microsoft.com/office/drawing/2010/main">
                  <a:noFill/>
                </a14:hiddenFill>
              </a:ext>
            </a:extLst>
          </p:spPr>
        </p:cxnSp>
        <p:cxnSp>
          <p:nvCxnSpPr>
            <p:cNvPr id="19" name="Straight Connector 18">
              <a:extLst>
                <a:ext uri="{FF2B5EF4-FFF2-40B4-BE49-F238E27FC236}">
                  <a16:creationId xmlns:a16="http://schemas.microsoft.com/office/drawing/2014/main" id="{C7CE9AAE-6517-4400-A53E-1CC65C91C46C}"/>
                </a:ext>
              </a:extLst>
            </p:cNvPr>
            <p:cNvCxnSpPr>
              <a:cxnSpLocks/>
            </p:cNvCxnSpPr>
            <p:nvPr/>
          </p:nvCxnSpPr>
          <p:spPr bwMode="auto">
            <a:xfrm>
              <a:off x="8889719" y="3368370"/>
              <a:ext cx="862626" cy="545514"/>
            </a:xfrm>
            <a:prstGeom prst="line">
              <a:avLst/>
            </a:prstGeom>
            <a:noFill/>
            <a:ln w="28575" algn="ctr">
              <a:solidFill>
                <a:schemeClr val="accent4"/>
              </a:solidFill>
              <a:round/>
              <a:headEnd/>
              <a:tailEnd/>
            </a:ln>
            <a:extLst>
              <a:ext uri="{909E8E84-426E-40DD-AFC4-6F175D3DCCD1}">
                <a14:hiddenFill xmlns:a14="http://schemas.microsoft.com/office/drawing/2010/main">
                  <a:noFill/>
                </a14:hiddenFill>
              </a:ext>
            </a:extLst>
          </p:spPr>
        </p:cxnSp>
        <p:sp>
          <p:nvSpPr>
            <p:cNvPr id="20" name="TextBox 44">
              <a:extLst>
                <a:ext uri="{FF2B5EF4-FFF2-40B4-BE49-F238E27FC236}">
                  <a16:creationId xmlns:a16="http://schemas.microsoft.com/office/drawing/2014/main" id="{0AA93A06-A2AC-4CAB-8364-1F088EBDF287}"/>
                </a:ext>
              </a:extLst>
            </p:cNvPr>
            <p:cNvSpPr txBox="1">
              <a:spLocks noChangeArrowheads="1"/>
            </p:cNvSpPr>
            <p:nvPr/>
          </p:nvSpPr>
          <p:spPr bwMode="auto">
            <a:xfrm>
              <a:off x="7048602" y="1726040"/>
              <a:ext cx="7443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Liver</a:t>
              </a:r>
            </a:p>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Hepatitis</a:t>
              </a:r>
            </a:p>
          </p:txBody>
        </p:sp>
        <p:sp>
          <p:nvSpPr>
            <p:cNvPr id="21" name="TextBox 20">
              <a:extLst>
                <a:ext uri="{FF2B5EF4-FFF2-40B4-BE49-F238E27FC236}">
                  <a16:creationId xmlns:a16="http://schemas.microsoft.com/office/drawing/2014/main" id="{3F1606B4-A039-4144-808F-E36C1F86FC55}"/>
                </a:ext>
              </a:extLst>
            </p:cNvPr>
            <p:cNvSpPr txBox="1">
              <a:spLocks noChangeArrowheads="1"/>
            </p:cNvSpPr>
            <p:nvPr/>
          </p:nvSpPr>
          <p:spPr bwMode="auto">
            <a:xfrm>
              <a:off x="6943231" y="2372198"/>
              <a:ext cx="7569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Renal</a:t>
              </a:r>
            </a:p>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Nephritis</a:t>
              </a:r>
            </a:p>
          </p:txBody>
        </p:sp>
        <p:sp>
          <p:nvSpPr>
            <p:cNvPr id="22" name="TextBox 21">
              <a:extLst>
                <a:ext uri="{FF2B5EF4-FFF2-40B4-BE49-F238E27FC236}">
                  <a16:creationId xmlns:a16="http://schemas.microsoft.com/office/drawing/2014/main" id="{57867880-4D91-46F9-A697-AE284EF49880}"/>
                </a:ext>
              </a:extLst>
            </p:cNvPr>
            <p:cNvSpPr txBox="1">
              <a:spLocks noChangeArrowheads="1"/>
            </p:cNvSpPr>
            <p:nvPr/>
          </p:nvSpPr>
          <p:spPr bwMode="auto">
            <a:xfrm>
              <a:off x="6200210" y="3032947"/>
              <a:ext cx="1216295"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Skin</a:t>
              </a:r>
            </a:p>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Rash</a:t>
              </a:r>
            </a:p>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Pruritus</a:t>
              </a:r>
            </a:p>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Vitiligo</a:t>
              </a:r>
              <a:b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DRESS</a:t>
              </a:r>
            </a:p>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Stevens-Johnson</a:t>
              </a:r>
            </a:p>
          </p:txBody>
        </p:sp>
        <p:sp>
          <p:nvSpPr>
            <p:cNvPr id="23" name="TextBox 22">
              <a:extLst>
                <a:ext uri="{FF2B5EF4-FFF2-40B4-BE49-F238E27FC236}">
                  <a16:creationId xmlns:a16="http://schemas.microsoft.com/office/drawing/2014/main" id="{CFF47D81-4F14-4962-A0E9-812EC2E581DA}"/>
                </a:ext>
              </a:extLst>
            </p:cNvPr>
            <p:cNvSpPr txBox="1">
              <a:spLocks noChangeArrowheads="1"/>
            </p:cNvSpPr>
            <p:nvPr/>
          </p:nvSpPr>
          <p:spPr bwMode="auto">
            <a:xfrm>
              <a:off x="6458868" y="4351972"/>
              <a:ext cx="137088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Blood</a:t>
              </a:r>
            </a:p>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Hemolytic anemia</a:t>
              </a:r>
            </a:p>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Thrombocytopenia</a:t>
              </a:r>
            </a:p>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Neutropenia</a:t>
              </a:r>
            </a:p>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Hemophilia</a:t>
              </a:r>
            </a:p>
          </p:txBody>
        </p:sp>
        <p:sp>
          <p:nvSpPr>
            <p:cNvPr id="24" name="TextBox 44">
              <a:extLst>
                <a:ext uri="{FF2B5EF4-FFF2-40B4-BE49-F238E27FC236}">
                  <a16:creationId xmlns:a16="http://schemas.microsoft.com/office/drawing/2014/main" id="{0C87764C-92EA-4652-97D3-5B040523E675}"/>
                </a:ext>
              </a:extLst>
            </p:cNvPr>
            <p:cNvSpPr txBox="1">
              <a:spLocks noChangeArrowheads="1"/>
            </p:cNvSpPr>
            <p:nvPr/>
          </p:nvSpPr>
          <p:spPr bwMode="auto">
            <a:xfrm>
              <a:off x="9007642" y="248924"/>
              <a:ext cx="140936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Ocular</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Uveitis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Conjunctivitis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Scleritis, episcleritis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Blepharitis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Retinitis</a:t>
              </a:r>
            </a:p>
          </p:txBody>
        </p:sp>
        <p:sp>
          <p:nvSpPr>
            <p:cNvPr id="25" name="TextBox 44">
              <a:extLst>
                <a:ext uri="{FF2B5EF4-FFF2-40B4-BE49-F238E27FC236}">
                  <a16:creationId xmlns:a16="http://schemas.microsoft.com/office/drawing/2014/main" id="{94C003FF-CC0B-4EB3-9DF3-E1F773D53834}"/>
                </a:ext>
              </a:extLst>
            </p:cNvPr>
            <p:cNvSpPr txBox="1">
              <a:spLocks noChangeArrowheads="1"/>
            </p:cNvSpPr>
            <p:nvPr/>
          </p:nvSpPr>
          <p:spPr bwMode="auto">
            <a:xfrm>
              <a:off x="9577286" y="1604904"/>
              <a:ext cx="18934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Respiratory</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Pneumonitis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Pleuritis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err="1">
                  <a:ln>
                    <a:noFill/>
                  </a:ln>
                  <a:solidFill>
                    <a:srgbClr val="000000"/>
                  </a:solidFill>
                  <a:effectLst/>
                  <a:uLnTx/>
                  <a:uFillTx/>
                  <a:latin typeface="Calibri" panose="020F0502020204030204" pitchFamily="34" charset="0"/>
                  <a:ea typeface="+mn-ea"/>
                  <a:cs typeface="Arial" panose="020B0604020202020204" pitchFamily="34" charset="0"/>
                </a:rPr>
                <a:t>Sarcoidlike</a:t>
              </a: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granulomatosis</a:t>
              </a:r>
            </a:p>
          </p:txBody>
        </p:sp>
        <p:sp>
          <p:nvSpPr>
            <p:cNvPr id="26" name="TextBox 44">
              <a:extLst>
                <a:ext uri="{FF2B5EF4-FFF2-40B4-BE49-F238E27FC236}">
                  <a16:creationId xmlns:a16="http://schemas.microsoft.com/office/drawing/2014/main" id="{5D851CA6-11F2-4D3F-8498-E90CE368C8E2}"/>
                </a:ext>
              </a:extLst>
            </p:cNvPr>
            <p:cNvSpPr txBox="1">
              <a:spLocks noChangeArrowheads="1"/>
            </p:cNvSpPr>
            <p:nvPr/>
          </p:nvSpPr>
          <p:spPr bwMode="auto">
            <a:xfrm>
              <a:off x="6354857" y="5580061"/>
              <a:ext cx="16944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Musculoskeletal</a:t>
              </a:r>
            </a:p>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Arthritis</a:t>
              </a:r>
            </a:p>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Dermatomyositis</a:t>
              </a:r>
            </a:p>
          </p:txBody>
        </p:sp>
        <p:sp>
          <p:nvSpPr>
            <p:cNvPr id="27" name="TextBox 44">
              <a:extLst>
                <a:ext uri="{FF2B5EF4-FFF2-40B4-BE49-F238E27FC236}">
                  <a16:creationId xmlns:a16="http://schemas.microsoft.com/office/drawing/2014/main" id="{D24F485F-4504-4A57-9208-E4DF82CF481F}"/>
                </a:ext>
              </a:extLst>
            </p:cNvPr>
            <p:cNvSpPr txBox="1">
              <a:spLocks noChangeArrowheads="1"/>
            </p:cNvSpPr>
            <p:nvPr/>
          </p:nvSpPr>
          <p:spPr bwMode="auto">
            <a:xfrm>
              <a:off x="9232101" y="4770834"/>
              <a:ext cx="120366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Neurologic</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Neuropathy</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Guillain-Barré</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Myelopathy</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Meningitis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Encephalitis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Myasthenia</a:t>
              </a:r>
            </a:p>
          </p:txBody>
        </p:sp>
        <p:sp>
          <p:nvSpPr>
            <p:cNvPr id="28" name="TextBox 44">
              <a:extLst>
                <a:ext uri="{FF2B5EF4-FFF2-40B4-BE49-F238E27FC236}">
                  <a16:creationId xmlns:a16="http://schemas.microsoft.com/office/drawing/2014/main" id="{BBDEEFDB-ED87-4BEC-AA12-1A3722620213}"/>
                </a:ext>
              </a:extLst>
            </p:cNvPr>
            <p:cNvSpPr txBox="1">
              <a:spLocks noChangeArrowheads="1"/>
            </p:cNvSpPr>
            <p:nvPr/>
          </p:nvSpPr>
          <p:spPr bwMode="auto">
            <a:xfrm>
              <a:off x="9748439" y="3662838"/>
              <a:ext cx="166840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Gastrointestinal</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Colitis/diarrhea</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Ileitis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Pancreatitis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Gastritis</a:t>
              </a:r>
            </a:p>
          </p:txBody>
        </p:sp>
        <p:sp>
          <p:nvSpPr>
            <p:cNvPr id="29" name="TextBox 44">
              <a:extLst>
                <a:ext uri="{FF2B5EF4-FFF2-40B4-BE49-F238E27FC236}">
                  <a16:creationId xmlns:a16="http://schemas.microsoft.com/office/drawing/2014/main" id="{F9356B02-4D3A-417D-ACD5-A84C5B9B0C5A}"/>
                </a:ext>
              </a:extLst>
            </p:cNvPr>
            <p:cNvSpPr txBox="1">
              <a:spLocks noChangeArrowheads="1"/>
            </p:cNvSpPr>
            <p:nvPr/>
          </p:nvSpPr>
          <p:spPr bwMode="auto">
            <a:xfrm>
              <a:off x="9752345" y="2630129"/>
              <a:ext cx="155568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Cardiovascular</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Myocarditis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Pericarditis</a:t>
              </a: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Vasculitis</a:t>
              </a:r>
            </a:p>
          </p:txBody>
        </p:sp>
        <p:cxnSp>
          <p:nvCxnSpPr>
            <p:cNvPr id="30" name="Straight Connector 53">
              <a:extLst>
                <a:ext uri="{FF2B5EF4-FFF2-40B4-BE49-F238E27FC236}">
                  <a16:creationId xmlns:a16="http://schemas.microsoft.com/office/drawing/2014/main" id="{927D4C34-5BCD-445B-AD07-79DEA537559B}"/>
                </a:ext>
              </a:extLst>
            </p:cNvPr>
            <p:cNvCxnSpPr>
              <a:cxnSpLocks/>
            </p:cNvCxnSpPr>
            <p:nvPr/>
          </p:nvCxnSpPr>
          <p:spPr bwMode="auto">
            <a:xfrm>
              <a:off x="8085602" y="801296"/>
              <a:ext cx="365330" cy="93959"/>
            </a:xfrm>
            <a:prstGeom prst="line">
              <a:avLst/>
            </a:prstGeom>
            <a:noFill/>
            <a:ln w="28575" algn="ctr">
              <a:solidFill>
                <a:schemeClr val="accent4"/>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5491962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6CCC2-72C4-48F1-AC72-C15ABBB4F429}"/>
              </a:ext>
            </a:extLst>
          </p:cNvPr>
          <p:cNvSpPr>
            <a:spLocks noGrp="1"/>
          </p:cNvSpPr>
          <p:nvPr>
            <p:ph type="title"/>
          </p:nvPr>
        </p:nvSpPr>
        <p:spPr/>
        <p:txBody>
          <a:bodyPr/>
          <a:lstStyle/>
          <a:p>
            <a:r>
              <a:rPr lang="en-US"/>
              <a:t>Recommended Baseline Assessments Prior to ICI Therapy</a:t>
            </a:r>
          </a:p>
        </p:txBody>
      </p:sp>
      <p:sp>
        <p:nvSpPr>
          <p:cNvPr id="3" name="Text Box 11">
            <a:extLst>
              <a:ext uri="{FF2B5EF4-FFF2-40B4-BE49-F238E27FC236}">
                <a16:creationId xmlns:a16="http://schemas.microsoft.com/office/drawing/2014/main" id="{63FF0EB3-D3F1-43DC-A78A-238D8C8E8A2A}"/>
              </a:ext>
            </a:extLst>
          </p:cNvPr>
          <p:cNvSpPr txBox="1">
            <a:spLocks noChangeArrowheads="1"/>
          </p:cNvSpPr>
          <p:nvPr/>
        </p:nvSpPr>
        <p:spPr bwMode="auto">
          <a:xfrm>
            <a:off x="412104" y="6396723"/>
            <a:ext cx="70880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defPPr>
              <a:defRPr lang="en-US"/>
            </a:defPPr>
            <a:lvl1pPr marL="0" marR="0" lvl="0" indent="0" defTabSz="457200" eaLnBrk="1" fontAlgn="auto" latinLnBrk="0" hangingPunct="1">
              <a:lnSpc>
                <a:spcPct val="100000"/>
              </a:lnSpc>
              <a:buClrTx/>
              <a:buSzTx/>
              <a:buFont typeface="Wingdings" panose="05000000000000000000" pitchFamily="2" charset="2"/>
              <a:buNone/>
              <a:tabLst/>
              <a:defRPr kumimoji="0" sz="1050" b="0" i="0" u="none" strike="noStrike" cap="none" spc="0" normalizeH="0" baseline="0">
                <a:ln>
                  <a:noFill/>
                </a:ln>
                <a:solidFill>
                  <a:srgbClr val="455560"/>
                </a:solidFill>
                <a:effectLst/>
                <a:uLnTx/>
                <a:uFillTx/>
                <a:latin typeface="Calibri" panose="020F050202020403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9pPr>
          </a:lstStyle>
          <a:p>
            <a:pPr marL="0" marR="0" lvl="0" indent="0" algn="l" defTabSz="4572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Brahmer</a:t>
            </a:r>
            <a:r>
              <a:rPr kumimoji="0" 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J </a:t>
            </a: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Immunother</a:t>
            </a:r>
            <a:r>
              <a:rPr kumimoji="0" 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Cancer. 2021;9:e002435. Goldman. Am Soc Clin Oncol Educ Book. 2022;42:1.</a:t>
            </a:r>
          </a:p>
        </p:txBody>
      </p:sp>
      <p:graphicFrame>
        <p:nvGraphicFramePr>
          <p:cNvPr id="8" name="Content Placeholder 4">
            <a:extLst>
              <a:ext uri="{FF2B5EF4-FFF2-40B4-BE49-F238E27FC236}">
                <a16:creationId xmlns:a16="http://schemas.microsoft.com/office/drawing/2014/main" id="{906110AD-B1CB-C2B5-6479-16AA52394B34}"/>
              </a:ext>
            </a:extLst>
          </p:cNvPr>
          <p:cNvGraphicFramePr>
            <a:graphicFrameLocks/>
          </p:cNvGraphicFramePr>
          <p:nvPr>
            <p:extLst>
              <p:ext uri="{D42A27DB-BD31-4B8C-83A1-F6EECF244321}">
                <p14:modId xmlns:p14="http://schemas.microsoft.com/office/powerpoint/2010/main" val="2118729527"/>
              </p:ext>
            </p:extLst>
          </p:nvPr>
        </p:nvGraphicFramePr>
        <p:xfrm>
          <a:off x="496062" y="1602303"/>
          <a:ext cx="11276837" cy="4488180"/>
        </p:xfrm>
        <a:graphic>
          <a:graphicData uri="http://schemas.openxmlformats.org/drawingml/2006/table">
            <a:tbl>
              <a:tblPr firstRow="1" bandRow="1"/>
              <a:tblGrid>
                <a:gridCol w="2757028">
                  <a:extLst>
                    <a:ext uri="{9D8B030D-6E8A-4147-A177-3AD203B41FA5}">
                      <a16:colId xmlns:a16="http://schemas.microsoft.com/office/drawing/2014/main" val="20000"/>
                    </a:ext>
                  </a:extLst>
                </a:gridCol>
                <a:gridCol w="3359222">
                  <a:extLst>
                    <a:ext uri="{9D8B030D-6E8A-4147-A177-3AD203B41FA5}">
                      <a16:colId xmlns:a16="http://schemas.microsoft.com/office/drawing/2014/main" val="20001"/>
                    </a:ext>
                  </a:extLst>
                </a:gridCol>
                <a:gridCol w="3058125">
                  <a:extLst>
                    <a:ext uri="{9D8B030D-6E8A-4147-A177-3AD203B41FA5}">
                      <a16:colId xmlns:a16="http://schemas.microsoft.com/office/drawing/2014/main" val="20002"/>
                    </a:ext>
                  </a:extLst>
                </a:gridCol>
                <a:gridCol w="2102462">
                  <a:extLst>
                    <a:ext uri="{9D8B030D-6E8A-4147-A177-3AD203B41FA5}">
                      <a16:colId xmlns:a16="http://schemas.microsoft.com/office/drawing/2014/main" val="20003"/>
                    </a:ext>
                  </a:extLst>
                </a:gridCol>
              </a:tblGrid>
              <a:tr h="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t>History &amp; Physical Exam</a:t>
                      </a:r>
                      <a:endParaRPr lang="en-US">
                        <a:latin typeface="Calibri" charset="0"/>
                        <a:ea typeface="Calibri" charset="0"/>
                        <a:cs typeface="Calibri" charset="0"/>
                      </a:endParaRPr>
                    </a:p>
                  </a:txBody>
                  <a:tcPr>
                    <a:lnL w="12700" cmpd="sng">
                      <a:noFill/>
                    </a:lnL>
                    <a:lnR>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t>Patient Education</a:t>
                      </a:r>
                      <a:endParaRPr lang="en-US">
                        <a:latin typeface="Calibri" charset="0"/>
                        <a:ea typeface="Calibri" charset="0"/>
                        <a:cs typeface="Calibri" charset="0"/>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t>Lab Tests</a:t>
                      </a:r>
                      <a:endParaRPr lang="en-US">
                        <a:latin typeface="Calibri" charset="0"/>
                        <a:ea typeface="Calibri" charset="0"/>
                        <a:cs typeface="Calibri" charset="0"/>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t>Imaging</a:t>
                      </a:r>
                      <a:endParaRPr lang="en-US">
                        <a:latin typeface="Calibri" charset="0"/>
                        <a:ea typeface="Calibri" charset="0"/>
                        <a:cs typeface="Calibri"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8154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spcAft>
                          <a:spcPts val="300"/>
                        </a:spcAft>
                        <a:buFont typeface="Wingdings" panose="05000000000000000000" pitchFamily="2" charset="2"/>
                        <a:buChar char="§"/>
                      </a:pPr>
                      <a:r>
                        <a:rPr lang="en-US" sz="1800" b="0">
                          <a:solidFill>
                            <a:schemeClr val="bg1"/>
                          </a:solidFill>
                        </a:rPr>
                        <a:t>Autoimmune disorder</a:t>
                      </a:r>
                      <a:r>
                        <a:rPr lang="en-US" sz="1800" b="0" baseline="0">
                          <a:solidFill>
                            <a:schemeClr val="bg1"/>
                          </a:solidFill>
                        </a:rPr>
                        <a:t> </a:t>
                      </a:r>
                    </a:p>
                    <a:p>
                      <a:pPr marL="285750" indent="-285750">
                        <a:spcAft>
                          <a:spcPts val="300"/>
                        </a:spcAft>
                        <a:buFont typeface="Wingdings" panose="05000000000000000000" pitchFamily="2" charset="2"/>
                        <a:buChar char="§"/>
                      </a:pPr>
                      <a:r>
                        <a:rPr lang="en-US" sz="1800" b="0" baseline="0">
                          <a:solidFill>
                            <a:schemeClr val="bg1"/>
                          </a:solidFill>
                        </a:rPr>
                        <a:t>I</a:t>
                      </a:r>
                      <a:r>
                        <a:rPr lang="en-US" sz="1800" b="0">
                          <a:solidFill>
                            <a:schemeClr val="bg1"/>
                          </a:solidFill>
                        </a:rPr>
                        <a:t>nfectious disease</a:t>
                      </a:r>
                    </a:p>
                    <a:p>
                      <a:pPr marL="285750" indent="-285750">
                        <a:spcAft>
                          <a:spcPts val="300"/>
                        </a:spcAft>
                        <a:buFont typeface="Wingdings" panose="05000000000000000000" pitchFamily="2" charset="2"/>
                        <a:buChar char="§"/>
                      </a:pPr>
                      <a:r>
                        <a:rPr lang="en-US" sz="1800" b="0">
                          <a:solidFill>
                            <a:schemeClr val="bg1"/>
                          </a:solidFill>
                        </a:rPr>
                        <a:t>Endocrine disease</a:t>
                      </a:r>
                    </a:p>
                    <a:p>
                      <a:pPr marL="285750" indent="-285750">
                        <a:spcAft>
                          <a:spcPts val="300"/>
                        </a:spcAft>
                        <a:buFont typeface="Wingdings" panose="05000000000000000000" pitchFamily="2" charset="2"/>
                        <a:buChar char="§"/>
                      </a:pPr>
                      <a:r>
                        <a:rPr lang="en-US" sz="1800" b="0">
                          <a:solidFill>
                            <a:schemeClr val="bg1"/>
                          </a:solidFill>
                        </a:rPr>
                        <a:t>Bowel function</a:t>
                      </a:r>
                    </a:p>
                    <a:p>
                      <a:pPr marL="285750" indent="-285750">
                        <a:spcAft>
                          <a:spcPts val="300"/>
                        </a:spcAft>
                        <a:buFont typeface="Wingdings" panose="05000000000000000000" pitchFamily="2" charset="2"/>
                        <a:buChar char="§"/>
                      </a:pPr>
                      <a:r>
                        <a:rPr lang="en-US" sz="1800" b="0" baseline="0">
                          <a:solidFill>
                            <a:schemeClr val="bg1"/>
                          </a:solidFill>
                        </a:rPr>
                        <a:t>Comorbidities</a:t>
                      </a:r>
                    </a:p>
                    <a:p>
                      <a:pPr marL="285750" indent="-285750">
                        <a:spcAft>
                          <a:spcPts val="300"/>
                        </a:spcAft>
                        <a:buFont typeface="Wingdings" panose="05000000000000000000" pitchFamily="2" charset="2"/>
                        <a:buChar char="§"/>
                      </a:pPr>
                      <a:r>
                        <a:rPr lang="en-US" sz="1800" b="0" baseline="0">
                          <a:solidFill>
                            <a:srgbClr val="E1471D"/>
                          </a:solidFill>
                        </a:rPr>
                        <a:t>Medication reconciliation</a:t>
                      </a:r>
                    </a:p>
                    <a:p>
                      <a:pPr marL="285750" indent="-285750">
                        <a:spcAft>
                          <a:spcPts val="300"/>
                        </a:spcAft>
                        <a:buFont typeface="Wingdings" panose="05000000000000000000" pitchFamily="2" charset="2"/>
                        <a:buChar char="§"/>
                      </a:pPr>
                      <a:r>
                        <a:rPr lang="en-US" sz="1800" b="0" baseline="0">
                          <a:solidFill>
                            <a:srgbClr val="E1471D"/>
                          </a:solidFill>
                        </a:rPr>
                        <a:t>Full review of symptoms</a:t>
                      </a:r>
                    </a:p>
                  </a:txBody>
                  <a:tcPr>
                    <a:lnL w="12700" cmpd="sng">
                      <a:noFill/>
                    </a:lnL>
                    <a:lnR>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spcAft>
                          <a:spcPts val="300"/>
                        </a:spcAft>
                        <a:buFont typeface="Wingdings" panose="05000000000000000000" pitchFamily="2" charset="2"/>
                        <a:buChar char="§"/>
                      </a:pPr>
                      <a:r>
                        <a:rPr lang="en-US" sz="1800">
                          <a:solidFill>
                            <a:schemeClr val="bg1"/>
                          </a:solidFill>
                        </a:rPr>
                        <a:t>Dedicated education on irAEs by a medical professional</a:t>
                      </a:r>
                    </a:p>
                    <a:p>
                      <a:pPr marL="285750" indent="-285750">
                        <a:spcAft>
                          <a:spcPts val="300"/>
                        </a:spcAft>
                        <a:buFont typeface="Wingdings" panose="05000000000000000000" pitchFamily="2" charset="2"/>
                        <a:buChar char="§"/>
                      </a:pPr>
                      <a:r>
                        <a:rPr lang="en-US" sz="1800">
                          <a:solidFill>
                            <a:srgbClr val="E1471D"/>
                          </a:solidFill>
                        </a:rPr>
                        <a:t>Importance of communication and reporting</a:t>
                      </a:r>
                    </a:p>
                    <a:p>
                      <a:pPr marL="285750" indent="-285750">
                        <a:spcAft>
                          <a:spcPts val="300"/>
                        </a:spcAft>
                        <a:buFont typeface="Wingdings" panose="05000000000000000000" pitchFamily="2" charset="2"/>
                        <a:buChar char="§"/>
                      </a:pPr>
                      <a:r>
                        <a:rPr lang="en-US" sz="1800">
                          <a:solidFill>
                            <a:schemeClr val="bg1"/>
                          </a:solidFill>
                        </a:rPr>
                        <a:t>Informational booklets/ reference cards</a:t>
                      </a:r>
                      <a:endParaRPr lang="en-US" sz="1800" baseline="0">
                        <a:solidFill>
                          <a:schemeClr val="bg1"/>
                        </a:solidFill>
                      </a:endParaRPr>
                    </a:p>
                    <a:p>
                      <a:pPr marL="285750" indent="-285750">
                        <a:spcAft>
                          <a:spcPts val="300"/>
                        </a:spcAft>
                        <a:buFont typeface="Wingdings" panose="05000000000000000000" pitchFamily="2" charset="2"/>
                        <a:buChar char="§"/>
                      </a:pPr>
                      <a:r>
                        <a:rPr lang="en-US" sz="1800" baseline="0">
                          <a:solidFill>
                            <a:schemeClr val="bg1"/>
                          </a:solidFill>
                        </a:rPr>
                        <a:t>Counseling on corticosteroid-related toxicities, if indicated</a:t>
                      </a:r>
                    </a:p>
                    <a:p>
                      <a:pPr marL="285750" indent="-285750">
                        <a:spcAft>
                          <a:spcPts val="300"/>
                        </a:spcAft>
                        <a:buFont typeface="Wingdings" panose="05000000000000000000" pitchFamily="2" charset="2"/>
                        <a:buChar char="§"/>
                      </a:pPr>
                      <a:r>
                        <a:rPr lang="en-US" sz="1800" baseline="0">
                          <a:solidFill>
                            <a:schemeClr val="bg1"/>
                          </a:solidFill>
                        </a:rPr>
                        <a:t>Encouragement to use contraception (discussion about fertility)</a:t>
                      </a:r>
                    </a:p>
                    <a:p>
                      <a:pPr marL="285750" indent="-285750">
                        <a:spcAft>
                          <a:spcPts val="300"/>
                        </a:spcAft>
                        <a:buFont typeface="Wingdings" panose="05000000000000000000" pitchFamily="2" charset="2"/>
                        <a:buChar char="§"/>
                      </a:pPr>
                      <a:r>
                        <a:rPr lang="en-US" sz="1800" b="1" baseline="0">
                          <a:solidFill>
                            <a:srgbClr val="E1471D"/>
                          </a:solidFill>
                        </a:rPr>
                        <a:t>Recommendations for inactivated (nonlive) vaccinations (eg, COVID-19)</a:t>
                      </a:r>
                      <a:endParaRPr lang="en-US" sz="1800" b="1" baseline="0" dirty="0">
                        <a:solidFill>
                          <a:srgbClr val="E1471D"/>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indent="-285750">
                        <a:spcAft>
                          <a:spcPts val="300"/>
                        </a:spcAft>
                        <a:buFont typeface="Wingdings" panose="05000000000000000000" pitchFamily="2" charset="2"/>
                        <a:buChar char="§"/>
                      </a:pPr>
                      <a:r>
                        <a:rPr lang="en-US" sz="1800" b="0">
                          <a:solidFill>
                            <a:schemeClr val="bg1"/>
                          </a:solidFill>
                        </a:rPr>
                        <a:t>CBC with differential</a:t>
                      </a:r>
                    </a:p>
                    <a:p>
                      <a:pPr marL="285750" indent="-285750">
                        <a:spcAft>
                          <a:spcPts val="300"/>
                        </a:spcAft>
                        <a:buFont typeface="Wingdings" panose="05000000000000000000" pitchFamily="2" charset="2"/>
                        <a:buChar char="§"/>
                      </a:pPr>
                      <a:r>
                        <a:rPr lang="en-US" sz="1800" b="0">
                          <a:solidFill>
                            <a:schemeClr val="bg1"/>
                          </a:solidFill>
                        </a:rPr>
                        <a:t>CMP</a:t>
                      </a:r>
                    </a:p>
                    <a:p>
                      <a:pPr marL="285750" indent="-285750">
                        <a:spcAft>
                          <a:spcPts val="300"/>
                        </a:spcAft>
                        <a:buFont typeface="Wingdings" panose="05000000000000000000" pitchFamily="2" charset="2"/>
                        <a:buChar char="§"/>
                      </a:pPr>
                      <a:r>
                        <a:rPr lang="en-US" sz="1800" b="0">
                          <a:solidFill>
                            <a:schemeClr val="bg1"/>
                          </a:solidFill>
                        </a:rPr>
                        <a:t>Liver function tests</a:t>
                      </a:r>
                    </a:p>
                    <a:p>
                      <a:pPr marL="285750" indent="-285750">
                        <a:spcAft>
                          <a:spcPts val="300"/>
                        </a:spcAft>
                        <a:buFont typeface="Wingdings" panose="05000000000000000000" pitchFamily="2" charset="2"/>
                        <a:buChar char="§"/>
                      </a:pPr>
                      <a:r>
                        <a:rPr lang="en-US" sz="1800" b="0">
                          <a:solidFill>
                            <a:schemeClr val="bg1"/>
                          </a:solidFill>
                        </a:rPr>
                        <a:t>Infectious disease screen</a:t>
                      </a:r>
                    </a:p>
                    <a:p>
                      <a:pPr marL="285750" indent="-285750">
                        <a:spcAft>
                          <a:spcPts val="300"/>
                        </a:spcAft>
                        <a:buFont typeface="Wingdings" panose="05000000000000000000" pitchFamily="2" charset="2"/>
                        <a:buChar char="§"/>
                      </a:pPr>
                      <a:r>
                        <a:rPr lang="en-US" sz="1800" b="0" baseline="0">
                          <a:solidFill>
                            <a:schemeClr val="bg1"/>
                          </a:solidFill>
                        </a:rPr>
                        <a:t>Cardiac tests (ECG and troponin testing)</a:t>
                      </a:r>
                    </a:p>
                    <a:p>
                      <a:pPr marL="285750" indent="-285750">
                        <a:spcAft>
                          <a:spcPts val="300"/>
                        </a:spcAft>
                        <a:buFont typeface="Wingdings" panose="05000000000000000000" pitchFamily="2" charset="2"/>
                        <a:buChar char="§"/>
                      </a:pPr>
                      <a:r>
                        <a:rPr lang="en-US" sz="1800" b="0" baseline="0">
                          <a:solidFill>
                            <a:schemeClr val="bg1"/>
                          </a:solidFill>
                        </a:rPr>
                        <a:t>TSH, free T4</a:t>
                      </a:r>
                      <a:endParaRPr lang="en-US" sz="1800" b="0" baseline="0">
                        <a:solidFill>
                          <a:schemeClr val="bg1"/>
                        </a:solidFill>
                        <a:highlight>
                          <a:srgbClr val="FFFF00"/>
                        </a:highlight>
                      </a:endParaRPr>
                    </a:p>
                    <a:p>
                      <a:pPr marL="285750" indent="-285750">
                        <a:spcAft>
                          <a:spcPts val="300"/>
                        </a:spcAft>
                        <a:buFont typeface="Wingdings" panose="05000000000000000000" pitchFamily="2" charset="2"/>
                        <a:buChar char="§"/>
                      </a:pPr>
                      <a:r>
                        <a:rPr lang="en-US" sz="1800" b="0" baseline="0">
                          <a:solidFill>
                            <a:schemeClr val="bg1"/>
                          </a:solidFill>
                        </a:rPr>
                        <a:t>Lumbar puncture, cortisol, and ACTH</a:t>
                      </a:r>
                    </a:p>
                    <a:p>
                      <a:pPr marL="285750" indent="-285750">
                        <a:spcAft>
                          <a:spcPts val="300"/>
                        </a:spcAft>
                        <a:buFont typeface="Wingdings" panose="05000000000000000000" pitchFamily="2" charset="2"/>
                        <a:buChar char="§"/>
                      </a:pPr>
                      <a:r>
                        <a:rPr lang="en-US" sz="1800" b="0" baseline="0">
                          <a:solidFill>
                            <a:schemeClr val="bg1"/>
                          </a:solidFill>
                          <a:latin typeface="Calibri" charset="0"/>
                          <a:ea typeface="Calibri" charset="0"/>
                          <a:cs typeface="Calibri" charset="0"/>
                        </a:rPr>
                        <a:t>Urinalysis for baseline kidney disease</a:t>
                      </a:r>
                      <a:endParaRPr lang="en-US">
                        <a:solidFill>
                          <a:schemeClr val="bg1"/>
                        </a:solidFill>
                        <a:latin typeface="Calibri" charset="0"/>
                        <a:ea typeface="Calibri" charset="0"/>
                        <a:cs typeface="Calibri" charset="0"/>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285750" marR="0" lvl="0" indent="-2857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US" sz="1800">
                          <a:solidFill>
                            <a:schemeClr val="bg1"/>
                          </a:solidFill>
                        </a:rPr>
                        <a:t>MRI of brain and pituitary ± contrast </a:t>
                      </a:r>
                      <a:br>
                        <a:rPr lang="en-US" sz="1800">
                          <a:solidFill>
                            <a:schemeClr val="bg1"/>
                          </a:solidFill>
                        </a:rPr>
                      </a:br>
                      <a:r>
                        <a:rPr lang="en-US" sz="1800">
                          <a:solidFill>
                            <a:schemeClr val="bg1"/>
                          </a:solidFill>
                        </a:rPr>
                        <a:t>(if indicated)</a:t>
                      </a:r>
                      <a:endParaRPr lang="en-US">
                        <a:solidFill>
                          <a:schemeClr val="bg1"/>
                        </a:solidFill>
                        <a:latin typeface="Calibri" charset="0"/>
                        <a:ea typeface="Calibri" charset="0"/>
                        <a:cs typeface="Calibri" charset="0"/>
                      </a:endParaRPr>
                    </a:p>
                    <a:p>
                      <a:pPr marL="285750" indent="-285750">
                        <a:spcAft>
                          <a:spcPts val="300"/>
                        </a:spcAft>
                        <a:buFont typeface="Arial" charset="0"/>
                        <a:buChar char="•"/>
                      </a:pPr>
                      <a:endParaRPr lang="en-US">
                        <a:solidFill>
                          <a:schemeClr val="bg1"/>
                        </a:solidFill>
                        <a:latin typeface="Calibri" charset="0"/>
                        <a:ea typeface="Calibri" charset="0"/>
                        <a:cs typeface="Calibri"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65C6FB45-71AE-EE58-0BE4-21E127770E07}"/>
              </a:ext>
            </a:extLst>
          </p:cNvPr>
          <p:cNvSpPr txBox="1"/>
          <p:nvPr/>
        </p:nvSpPr>
        <p:spPr bwMode="auto">
          <a:xfrm>
            <a:off x="412104" y="6065036"/>
            <a:ext cx="105606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For more patient resources on immunotherapy: </a:t>
            </a:r>
            <a:r>
              <a:rPr kumimoji="0" lang="en-US" sz="1800" b="1" i="0" u="none" strike="noStrike" kern="1200" cap="none" spc="0" normalizeH="0" baseline="0" noProof="0">
                <a:ln>
                  <a:noFill/>
                </a:ln>
                <a:solidFill>
                  <a:schemeClr val="accent3"/>
                </a:solidFill>
                <a:effectLst/>
                <a:uLnTx/>
                <a:uFillTx/>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www.sitcancer.org/patient</a:t>
            </a:r>
            <a:r>
              <a:rPr kumimoji="0" lang="en-US" sz="1800" b="1" i="0" u="none" strike="noStrike" kern="1200" cap="none" spc="0" normalizeH="0" baseline="0" noProof="0">
                <a:ln>
                  <a:noFill/>
                </a:ln>
                <a:solidFill>
                  <a:schemeClr val="accent3"/>
                </a:solidFill>
                <a:effectLst/>
                <a:uLnTx/>
                <a:uFillTx/>
                <a:latin typeface="Calibri" panose="020F0502020204030204" pitchFamily="34" charset="0"/>
                <a:ea typeface="+mn-ea"/>
                <a:cs typeface="Calibri" panose="020F0502020204030204" pitchFamily="34" charset="0"/>
              </a:rPr>
              <a:t> </a:t>
            </a:r>
            <a:endParaRPr kumimoji="0" lang="en-US" sz="1800" b="0" i="0" u="none" strike="noStrike" kern="1200" cap="none" spc="0" normalizeH="0" baseline="0" noProof="0">
              <a:ln>
                <a:noFill/>
              </a:ln>
              <a:solidFill>
                <a:schemeClr val="accent3"/>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116280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4D170-36B2-3159-6FE3-2C7020854219}"/>
              </a:ext>
            </a:extLst>
          </p:cNvPr>
          <p:cNvSpPr>
            <a:spLocks noGrp="1"/>
          </p:cNvSpPr>
          <p:nvPr>
            <p:ph type="title"/>
          </p:nvPr>
        </p:nvSpPr>
        <p:spPr/>
        <p:txBody>
          <a:bodyPr/>
          <a:lstStyle/>
          <a:p>
            <a:r>
              <a:rPr lang="en-US"/>
              <a:t>Differences in AEs Between Chemotherapy and ICI</a:t>
            </a:r>
          </a:p>
        </p:txBody>
      </p:sp>
      <p:sp>
        <p:nvSpPr>
          <p:cNvPr id="3" name="Content Placeholder 2">
            <a:extLst>
              <a:ext uri="{FF2B5EF4-FFF2-40B4-BE49-F238E27FC236}">
                <a16:creationId xmlns:a16="http://schemas.microsoft.com/office/drawing/2014/main" id="{86E34C7C-8558-92A4-819D-D05F96F7FCDC}"/>
              </a:ext>
            </a:extLst>
          </p:cNvPr>
          <p:cNvSpPr>
            <a:spLocks noGrp="1"/>
          </p:cNvSpPr>
          <p:nvPr>
            <p:ph idx="1"/>
          </p:nvPr>
        </p:nvSpPr>
        <p:spPr>
          <a:xfrm>
            <a:off x="604675" y="1359367"/>
            <a:ext cx="10877529" cy="886460"/>
          </a:xfrm>
        </p:spPr>
        <p:txBody>
          <a:bodyPr/>
          <a:lstStyle/>
          <a:p>
            <a:pPr>
              <a:spcBef>
                <a:spcPts val="600"/>
              </a:spcBef>
              <a:spcAft>
                <a:spcPts val="0"/>
              </a:spcAft>
            </a:pPr>
            <a:r>
              <a:rPr lang="en-US" sz="1800" b="0" kern="0"/>
              <a:t>Counsel patients: “Report all your symptoms and let the provider figure out what’s causing it”</a:t>
            </a:r>
          </a:p>
          <a:p>
            <a:pPr>
              <a:spcBef>
                <a:spcPts val="600"/>
              </a:spcBef>
              <a:spcAft>
                <a:spcPts val="0"/>
              </a:spcAft>
            </a:pPr>
            <a:r>
              <a:rPr lang="en-US" sz="1800" b="0" kern="0"/>
              <a:t>Management depends on determining cause of AE → </a:t>
            </a:r>
            <a:r>
              <a:rPr lang="en-US" sz="1800" b="1" u="sng" kern="0"/>
              <a:t>timing is critical!</a:t>
            </a:r>
          </a:p>
        </p:txBody>
      </p:sp>
      <p:sp>
        <p:nvSpPr>
          <p:cNvPr id="5" name="Text Box 15">
            <a:extLst>
              <a:ext uri="{FF2B5EF4-FFF2-40B4-BE49-F238E27FC236}">
                <a16:creationId xmlns:a16="http://schemas.microsoft.com/office/drawing/2014/main" id="{116C092B-B6DE-755D-409F-9A0126212AF9}"/>
              </a:ext>
            </a:extLst>
          </p:cNvPr>
          <p:cNvSpPr txBox="1">
            <a:spLocks noChangeArrowheads="1"/>
          </p:cNvSpPr>
          <p:nvPr/>
        </p:nvSpPr>
        <p:spPr bwMode="auto">
          <a:xfrm>
            <a:off x="401065" y="6364747"/>
            <a:ext cx="5858830" cy="276999"/>
          </a:xfrm>
          <a:prstGeom prst="rect">
            <a:avLst/>
          </a:prstGeom>
          <a:noFill/>
          <a:ln>
            <a:noFill/>
          </a:ln>
        </p:spPr>
        <p:txBody>
          <a:bodyPr wrap="square" anchor="b">
            <a:spAutoFit/>
          </a:bodyPr>
          <a:lstStyle>
            <a:defPPr>
              <a:defRPr lang="en-US"/>
            </a:defPPr>
            <a:lvl1pPr marL="0" marR="0" lvl="0" indent="0" defTabSz="457200" eaLnBrk="1" fontAlgn="auto" latinLnBrk="0" hangingPunct="1">
              <a:lnSpc>
                <a:spcPct val="100000"/>
              </a:lnSpc>
              <a:buClrTx/>
              <a:buSzTx/>
              <a:buFont typeface="Wingdings" panose="05000000000000000000" pitchFamily="2" charset="2"/>
              <a:buNone/>
              <a:tabLst/>
              <a:defRPr kumimoji="0" sz="1050" b="0" i="0" u="none" strike="noStrike" cap="none" spc="0" normalizeH="0" baseline="0">
                <a:ln>
                  <a:noFill/>
                </a:ln>
                <a:solidFill>
                  <a:srgbClr val="455560"/>
                </a:solidFill>
                <a:effectLst/>
                <a:uLnTx/>
                <a:uFillTx/>
                <a:latin typeface="Calibri" panose="020F050202020403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9pPr>
          </a:lstStyle>
          <a:p>
            <a:pPr marL="0" marR="0" lvl="0" indent="0" algn="l" defTabSz="4572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Hoffner</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Cancer Treat Rev. 2020;85:101979. Madden. Clin J Oncol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Nurs</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2017;21:30.</a:t>
            </a:r>
          </a:p>
        </p:txBody>
      </p:sp>
      <p:sp>
        <p:nvSpPr>
          <p:cNvPr id="12" name="Rounded Rectangle 11">
            <a:extLst>
              <a:ext uri="{FF2B5EF4-FFF2-40B4-BE49-F238E27FC236}">
                <a16:creationId xmlns:a16="http://schemas.microsoft.com/office/drawing/2014/main" id="{DE498690-B023-2968-B65F-D63EAE58D352}"/>
              </a:ext>
            </a:extLst>
          </p:cNvPr>
          <p:cNvSpPr/>
          <p:nvPr/>
        </p:nvSpPr>
        <p:spPr bwMode="auto">
          <a:xfrm>
            <a:off x="2717024" y="2271689"/>
            <a:ext cx="2197100" cy="711200"/>
          </a:xfrm>
          <a:prstGeom prst="roundRect">
            <a:avLst/>
          </a:prstGeom>
          <a:solidFill>
            <a:schemeClr val="accent4">
              <a:lumMod val="60000"/>
              <a:lumOff val="40000"/>
              <a:alpha val="32000"/>
            </a:scheme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 name="Rounded Rectangle 12">
            <a:extLst>
              <a:ext uri="{FF2B5EF4-FFF2-40B4-BE49-F238E27FC236}">
                <a16:creationId xmlns:a16="http://schemas.microsoft.com/office/drawing/2014/main" id="{B44B052C-0F62-2842-912D-54641B482465}"/>
              </a:ext>
            </a:extLst>
          </p:cNvPr>
          <p:cNvSpPr/>
          <p:nvPr/>
        </p:nvSpPr>
        <p:spPr bwMode="auto">
          <a:xfrm>
            <a:off x="2717024" y="3080256"/>
            <a:ext cx="2197100" cy="711200"/>
          </a:xfrm>
          <a:prstGeom prst="roundRect">
            <a:avLst/>
          </a:prstGeom>
          <a:solidFill>
            <a:schemeClr val="accent4">
              <a:lumMod val="60000"/>
              <a:lumOff val="40000"/>
              <a:alpha val="32000"/>
            </a:scheme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 name="Rounded Rectangle 13">
            <a:extLst>
              <a:ext uri="{FF2B5EF4-FFF2-40B4-BE49-F238E27FC236}">
                <a16:creationId xmlns:a16="http://schemas.microsoft.com/office/drawing/2014/main" id="{72959193-2E3C-C264-3E16-236618F49901}"/>
              </a:ext>
            </a:extLst>
          </p:cNvPr>
          <p:cNvSpPr/>
          <p:nvPr/>
        </p:nvSpPr>
        <p:spPr bwMode="auto">
          <a:xfrm>
            <a:off x="2717024" y="3888823"/>
            <a:ext cx="2197100" cy="711200"/>
          </a:xfrm>
          <a:prstGeom prst="roundRect">
            <a:avLst/>
          </a:prstGeom>
          <a:solidFill>
            <a:schemeClr val="accent4">
              <a:lumMod val="60000"/>
              <a:lumOff val="40000"/>
              <a:alpha val="32000"/>
            </a:scheme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 name="Rounded Rectangle 14">
            <a:extLst>
              <a:ext uri="{FF2B5EF4-FFF2-40B4-BE49-F238E27FC236}">
                <a16:creationId xmlns:a16="http://schemas.microsoft.com/office/drawing/2014/main" id="{77074E68-0BDF-E4EE-0DD0-1D9330E1BE2C}"/>
              </a:ext>
            </a:extLst>
          </p:cNvPr>
          <p:cNvSpPr/>
          <p:nvPr/>
        </p:nvSpPr>
        <p:spPr bwMode="auto">
          <a:xfrm>
            <a:off x="2717024" y="4697389"/>
            <a:ext cx="2197100" cy="711200"/>
          </a:xfrm>
          <a:prstGeom prst="roundRect">
            <a:avLst/>
          </a:prstGeom>
          <a:solidFill>
            <a:schemeClr val="accent4">
              <a:lumMod val="60000"/>
              <a:lumOff val="40000"/>
              <a:alpha val="32000"/>
            </a:scheme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 name="Rounded Rectangle 15">
            <a:extLst>
              <a:ext uri="{FF2B5EF4-FFF2-40B4-BE49-F238E27FC236}">
                <a16:creationId xmlns:a16="http://schemas.microsoft.com/office/drawing/2014/main" id="{88F6F8F5-6F30-DBB4-1B89-DAD23C1FA2D5}"/>
              </a:ext>
            </a:extLst>
          </p:cNvPr>
          <p:cNvSpPr/>
          <p:nvPr/>
        </p:nvSpPr>
        <p:spPr bwMode="auto">
          <a:xfrm>
            <a:off x="2717024" y="5459389"/>
            <a:ext cx="2197100" cy="711200"/>
          </a:xfrm>
          <a:prstGeom prst="roundRect">
            <a:avLst/>
          </a:prstGeom>
          <a:solidFill>
            <a:schemeClr val="accent4"/>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 name="Rounded Rectangle 16">
            <a:extLst>
              <a:ext uri="{FF2B5EF4-FFF2-40B4-BE49-F238E27FC236}">
                <a16:creationId xmlns:a16="http://schemas.microsoft.com/office/drawing/2014/main" id="{371F7634-BDB7-89D3-C52B-4D2BAD3A3908}"/>
              </a:ext>
            </a:extLst>
          </p:cNvPr>
          <p:cNvSpPr/>
          <p:nvPr/>
        </p:nvSpPr>
        <p:spPr bwMode="auto">
          <a:xfrm>
            <a:off x="5009374" y="2271689"/>
            <a:ext cx="2197100" cy="711200"/>
          </a:xfrm>
          <a:prstGeom prst="roundRect">
            <a:avLst/>
          </a:prstGeom>
          <a:solidFill>
            <a:srgbClr val="015873">
              <a:alpha val="25098"/>
            </a:srgb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 name="Rounded Rectangle 17">
            <a:extLst>
              <a:ext uri="{FF2B5EF4-FFF2-40B4-BE49-F238E27FC236}">
                <a16:creationId xmlns:a16="http://schemas.microsoft.com/office/drawing/2014/main" id="{93579A6B-3366-8BF2-FD0F-7CE6A5CE05C9}"/>
              </a:ext>
            </a:extLst>
          </p:cNvPr>
          <p:cNvSpPr/>
          <p:nvPr/>
        </p:nvSpPr>
        <p:spPr bwMode="auto">
          <a:xfrm>
            <a:off x="5009374" y="3080256"/>
            <a:ext cx="2197100" cy="711200"/>
          </a:xfrm>
          <a:prstGeom prst="roundRect">
            <a:avLst/>
          </a:prstGeom>
          <a:solidFill>
            <a:srgbClr val="015873">
              <a:alpha val="25098"/>
            </a:srgb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9" name="Rounded Rectangle 18">
            <a:extLst>
              <a:ext uri="{FF2B5EF4-FFF2-40B4-BE49-F238E27FC236}">
                <a16:creationId xmlns:a16="http://schemas.microsoft.com/office/drawing/2014/main" id="{BAD746ED-1E12-A8B3-8E83-CB1D0325277F}"/>
              </a:ext>
            </a:extLst>
          </p:cNvPr>
          <p:cNvSpPr/>
          <p:nvPr/>
        </p:nvSpPr>
        <p:spPr bwMode="auto">
          <a:xfrm>
            <a:off x="5009374" y="3888823"/>
            <a:ext cx="2197100" cy="711200"/>
          </a:xfrm>
          <a:prstGeom prst="roundRect">
            <a:avLst/>
          </a:prstGeom>
          <a:solidFill>
            <a:srgbClr val="015873">
              <a:alpha val="25098"/>
            </a:srgbClr>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 name="Rounded Rectangle 19">
            <a:extLst>
              <a:ext uri="{FF2B5EF4-FFF2-40B4-BE49-F238E27FC236}">
                <a16:creationId xmlns:a16="http://schemas.microsoft.com/office/drawing/2014/main" id="{0B3BFAD1-E503-1E04-4852-4106D48CD493}"/>
              </a:ext>
            </a:extLst>
          </p:cNvPr>
          <p:cNvSpPr/>
          <p:nvPr/>
        </p:nvSpPr>
        <p:spPr bwMode="auto">
          <a:xfrm>
            <a:off x="5009374" y="4697389"/>
            <a:ext cx="2197100" cy="711200"/>
          </a:xfrm>
          <a:prstGeom prst="roundRect">
            <a:avLst/>
          </a:prstGeom>
          <a:solidFill>
            <a:srgbClr val="BFD5DC"/>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1" name="Rounded Rectangle 20">
            <a:extLst>
              <a:ext uri="{FF2B5EF4-FFF2-40B4-BE49-F238E27FC236}">
                <a16:creationId xmlns:a16="http://schemas.microsoft.com/office/drawing/2014/main" id="{1B37C2A2-5B4A-5067-A427-819A94A83676}"/>
              </a:ext>
            </a:extLst>
          </p:cNvPr>
          <p:cNvSpPr/>
          <p:nvPr/>
        </p:nvSpPr>
        <p:spPr bwMode="auto">
          <a:xfrm>
            <a:off x="5009374" y="5459389"/>
            <a:ext cx="2197100" cy="711200"/>
          </a:xfrm>
          <a:prstGeom prst="roundRect">
            <a:avLst/>
          </a:prstGeom>
          <a:solidFill>
            <a:schemeClr val="accent1"/>
          </a:solidFill>
          <a:ln w="0">
            <a:no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46A6245A-40AD-30ED-6384-B8D7EFAD2B0C}"/>
              </a:ext>
            </a:extLst>
          </p:cNvPr>
          <p:cNvSpPr txBox="1"/>
          <p:nvPr/>
        </p:nvSpPr>
        <p:spPr bwMode="auto">
          <a:xfrm>
            <a:off x="5023692" y="1912973"/>
            <a:ext cx="2159305" cy="383565"/>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chemeClr val="accent1"/>
                </a:solidFill>
                <a:effectLst/>
                <a:uLnTx/>
                <a:uFillTx/>
                <a:latin typeface="Calibri" panose="020F0502020204030204" pitchFamily="34" charset="0"/>
                <a:ea typeface="+mn-ea"/>
                <a:cs typeface="Arial" panose="020B0604020202020204" pitchFamily="34" charset="0"/>
              </a:rPr>
              <a:t>ICI</a:t>
            </a:r>
          </a:p>
        </p:txBody>
      </p:sp>
      <p:sp>
        <p:nvSpPr>
          <p:cNvPr id="9" name="TextBox 8">
            <a:extLst>
              <a:ext uri="{FF2B5EF4-FFF2-40B4-BE49-F238E27FC236}">
                <a16:creationId xmlns:a16="http://schemas.microsoft.com/office/drawing/2014/main" id="{897F075F-ADDF-942C-1E36-8C2559EAAD1F}"/>
              </a:ext>
            </a:extLst>
          </p:cNvPr>
          <p:cNvSpPr txBox="1"/>
          <p:nvPr/>
        </p:nvSpPr>
        <p:spPr bwMode="auto">
          <a:xfrm>
            <a:off x="264406" y="2291670"/>
            <a:ext cx="2369330" cy="671238"/>
          </a:xfrm>
          <a:prstGeom prst="rect">
            <a:avLst/>
          </a:prstGeom>
          <a:noFill/>
          <a:ln>
            <a:noFill/>
          </a:ln>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Incidence of moderate/severe AEs</a:t>
            </a:r>
          </a:p>
        </p:txBody>
      </p:sp>
      <p:sp>
        <p:nvSpPr>
          <p:cNvPr id="10" name="TextBox 9">
            <a:extLst>
              <a:ext uri="{FF2B5EF4-FFF2-40B4-BE49-F238E27FC236}">
                <a16:creationId xmlns:a16="http://schemas.microsoft.com/office/drawing/2014/main" id="{B250737B-9C58-3267-210F-660202BF2495}"/>
              </a:ext>
            </a:extLst>
          </p:cNvPr>
          <p:cNvSpPr txBox="1"/>
          <p:nvPr/>
        </p:nvSpPr>
        <p:spPr bwMode="auto">
          <a:xfrm>
            <a:off x="1118524" y="3244074"/>
            <a:ext cx="1515213" cy="383565"/>
          </a:xfrm>
          <a:prstGeom prst="rect">
            <a:avLst/>
          </a:prstGeom>
          <a:noFill/>
          <a:ln>
            <a:noFill/>
          </a:ln>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Safety profile</a:t>
            </a:r>
          </a:p>
        </p:txBody>
      </p:sp>
      <p:sp>
        <p:nvSpPr>
          <p:cNvPr id="4" name="TextBox 3">
            <a:extLst>
              <a:ext uri="{FF2B5EF4-FFF2-40B4-BE49-F238E27FC236}">
                <a16:creationId xmlns:a16="http://schemas.microsoft.com/office/drawing/2014/main" id="{C90B932F-CC4E-31D4-184E-031659A0C08F}"/>
              </a:ext>
            </a:extLst>
          </p:cNvPr>
          <p:cNvSpPr txBox="1"/>
          <p:nvPr/>
        </p:nvSpPr>
        <p:spPr bwMode="auto">
          <a:xfrm>
            <a:off x="99132" y="4059757"/>
            <a:ext cx="2534605" cy="369332"/>
          </a:xfrm>
          <a:prstGeom prst="rect">
            <a:avLst/>
          </a:prstGeom>
          <a:noFill/>
          <a:ln>
            <a:noFill/>
          </a:ln>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Affected systems/organs</a:t>
            </a:r>
          </a:p>
        </p:txBody>
      </p:sp>
      <p:sp>
        <p:nvSpPr>
          <p:cNvPr id="6" name="TextBox 5">
            <a:extLst>
              <a:ext uri="{FF2B5EF4-FFF2-40B4-BE49-F238E27FC236}">
                <a16:creationId xmlns:a16="http://schemas.microsoft.com/office/drawing/2014/main" id="{55EA005E-3DE4-BE82-2916-E4CA3F4FB76C}"/>
              </a:ext>
            </a:extLst>
          </p:cNvPr>
          <p:cNvSpPr txBox="1"/>
          <p:nvPr/>
        </p:nvSpPr>
        <p:spPr bwMode="auto">
          <a:xfrm>
            <a:off x="1346478" y="4868323"/>
            <a:ext cx="1338059" cy="369332"/>
          </a:xfrm>
          <a:prstGeom prst="rect">
            <a:avLst/>
          </a:prstGeom>
          <a:noFill/>
          <a:ln>
            <a:noFill/>
          </a:ln>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Time course</a:t>
            </a:r>
          </a:p>
        </p:txBody>
      </p:sp>
      <p:sp>
        <p:nvSpPr>
          <p:cNvPr id="11" name="TextBox 10">
            <a:extLst>
              <a:ext uri="{FF2B5EF4-FFF2-40B4-BE49-F238E27FC236}">
                <a16:creationId xmlns:a16="http://schemas.microsoft.com/office/drawing/2014/main" id="{793C1189-D7E3-EF07-1AD4-C44A106CB526}"/>
              </a:ext>
            </a:extLst>
          </p:cNvPr>
          <p:cNvSpPr txBox="1"/>
          <p:nvPr/>
        </p:nvSpPr>
        <p:spPr bwMode="auto">
          <a:xfrm>
            <a:off x="2731342" y="1912973"/>
            <a:ext cx="2159305" cy="383565"/>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chemeClr val="accent4"/>
                </a:solidFill>
                <a:effectLst/>
                <a:uLnTx/>
                <a:uFillTx/>
                <a:latin typeface="Calibri" panose="020F0502020204030204" pitchFamily="34" charset="0"/>
                <a:ea typeface="+mn-ea"/>
                <a:cs typeface="Arial" panose="020B0604020202020204" pitchFamily="34" charset="0"/>
              </a:rPr>
              <a:t>Chemotherapy</a:t>
            </a:r>
          </a:p>
        </p:txBody>
      </p:sp>
      <p:sp>
        <p:nvSpPr>
          <p:cNvPr id="22" name="TextBox 21">
            <a:extLst>
              <a:ext uri="{FF2B5EF4-FFF2-40B4-BE49-F238E27FC236}">
                <a16:creationId xmlns:a16="http://schemas.microsoft.com/office/drawing/2014/main" id="{4D646913-843D-1CEB-D4CE-A27A8B3EBD1A}"/>
              </a:ext>
            </a:extLst>
          </p:cNvPr>
          <p:cNvSpPr txBox="1"/>
          <p:nvPr/>
        </p:nvSpPr>
        <p:spPr bwMode="auto">
          <a:xfrm>
            <a:off x="2717024" y="2442623"/>
            <a:ext cx="2197099" cy="369332"/>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Almost all patients</a:t>
            </a:r>
          </a:p>
        </p:txBody>
      </p:sp>
      <p:sp>
        <p:nvSpPr>
          <p:cNvPr id="23" name="TextBox 22">
            <a:extLst>
              <a:ext uri="{FF2B5EF4-FFF2-40B4-BE49-F238E27FC236}">
                <a16:creationId xmlns:a16="http://schemas.microsoft.com/office/drawing/2014/main" id="{CA2E8786-9C29-B7F3-15EC-37660BCA76F2}"/>
              </a:ext>
            </a:extLst>
          </p:cNvPr>
          <p:cNvSpPr txBox="1"/>
          <p:nvPr/>
        </p:nvSpPr>
        <p:spPr bwMode="auto">
          <a:xfrm>
            <a:off x="5009375" y="2442623"/>
            <a:ext cx="2197099" cy="369332"/>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Majority without</a:t>
            </a:r>
          </a:p>
        </p:txBody>
      </p:sp>
      <p:sp>
        <p:nvSpPr>
          <p:cNvPr id="24" name="TextBox 23">
            <a:extLst>
              <a:ext uri="{FF2B5EF4-FFF2-40B4-BE49-F238E27FC236}">
                <a16:creationId xmlns:a16="http://schemas.microsoft.com/office/drawing/2014/main" id="{A8F28327-43D8-DB68-2D0E-1E0DA6153304}"/>
              </a:ext>
            </a:extLst>
          </p:cNvPr>
          <p:cNvSpPr txBox="1"/>
          <p:nvPr/>
        </p:nvSpPr>
        <p:spPr bwMode="auto">
          <a:xfrm>
            <a:off x="5009375" y="3251190"/>
            <a:ext cx="2197099" cy="369332"/>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Variable</a:t>
            </a:r>
          </a:p>
        </p:txBody>
      </p:sp>
      <p:sp>
        <p:nvSpPr>
          <p:cNvPr id="25" name="TextBox 24">
            <a:extLst>
              <a:ext uri="{FF2B5EF4-FFF2-40B4-BE49-F238E27FC236}">
                <a16:creationId xmlns:a16="http://schemas.microsoft.com/office/drawing/2014/main" id="{9EDD5E24-F3F8-82B9-87B8-1C26D7FB461E}"/>
              </a:ext>
            </a:extLst>
          </p:cNvPr>
          <p:cNvSpPr txBox="1"/>
          <p:nvPr/>
        </p:nvSpPr>
        <p:spPr bwMode="auto">
          <a:xfrm>
            <a:off x="5009375" y="4059757"/>
            <a:ext cx="2197099" cy="369332"/>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Any organ</a:t>
            </a:r>
          </a:p>
        </p:txBody>
      </p:sp>
      <p:sp>
        <p:nvSpPr>
          <p:cNvPr id="26" name="TextBox 25">
            <a:extLst>
              <a:ext uri="{FF2B5EF4-FFF2-40B4-BE49-F238E27FC236}">
                <a16:creationId xmlns:a16="http://schemas.microsoft.com/office/drawing/2014/main" id="{5FD05AAF-A385-EA9C-43FB-CF82B82361D2}"/>
              </a:ext>
            </a:extLst>
          </p:cNvPr>
          <p:cNvSpPr txBox="1"/>
          <p:nvPr/>
        </p:nvSpPr>
        <p:spPr bwMode="auto">
          <a:xfrm>
            <a:off x="5012712" y="4727276"/>
            <a:ext cx="2197099" cy="646331"/>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Variable</a:t>
            </a:r>
            <a:b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(even after end of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tx</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t>
            </a:r>
          </a:p>
        </p:txBody>
      </p:sp>
      <p:sp>
        <p:nvSpPr>
          <p:cNvPr id="27" name="TextBox 26">
            <a:extLst>
              <a:ext uri="{FF2B5EF4-FFF2-40B4-BE49-F238E27FC236}">
                <a16:creationId xmlns:a16="http://schemas.microsoft.com/office/drawing/2014/main" id="{9B180AD6-32AA-219E-1AE5-A4F56DA29A2B}"/>
              </a:ext>
            </a:extLst>
          </p:cNvPr>
          <p:cNvSpPr txBox="1"/>
          <p:nvPr/>
        </p:nvSpPr>
        <p:spPr bwMode="auto">
          <a:xfrm>
            <a:off x="2717024" y="3251190"/>
            <a:ext cx="2197099" cy="369332"/>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Well described</a:t>
            </a:r>
          </a:p>
        </p:txBody>
      </p:sp>
      <p:sp>
        <p:nvSpPr>
          <p:cNvPr id="28" name="TextBox 27">
            <a:extLst>
              <a:ext uri="{FF2B5EF4-FFF2-40B4-BE49-F238E27FC236}">
                <a16:creationId xmlns:a16="http://schemas.microsoft.com/office/drawing/2014/main" id="{0B23D005-09A6-F26A-A30F-D87BA4993EDF}"/>
              </a:ext>
            </a:extLst>
          </p:cNvPr>
          <p:cNvSpPr txBox="1"/>
          <p:nvPr/>
        </p:nvSpPr>
        <p:spPr bwMode="auto">
          <a:xfrm>
            <a:off x="2717024" y="4059757"/>
            <a:ext cx="2197099" cy="369332"/>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Few organs affected</a:t>
            </a:r>
          </a:p>
        </p:txBody>
      </p:sp>
      <p:sp>
        <p:nvSpPr>
          <p:cNvPr id="29" name="TextBox 28">
            <a:extLst>
              <a:ext uri="{FF2B5EF4-FFF2-40B4-BE49-F238E27FC236}">
                <a16:creationId xmlns:a16="http://schemas.microsoft.com/office/drawing/2014/main" id="{934197B7-3BBC-236D-B5E5-746A99011247}"/>
              </a:ext>
            </a:extLst>
          </p:cNvPr>
          <p:cNvSpPr txBox="1"/>
          <p:nvPr/>
        </p:nvSpPr>
        <p:spPr bwMode="auto">
          <a:xfrm>
            <a:off x="2717024" y="4868323"/>
            <a:ext cx="2197099" cy="369332"/>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Well established</a:t>
            </a:r>
          </a:p>
        </p:txBody>
      </p:sp>
      <p:sp>
        <p:nvSpPr>
          <p:cNvPr id="30" name="TextBox 29">
            <a:extLst>
              <a:ext uri="{FF2B5EF4-FFF2-40B4-BE49-F238E27FC236}">
                <a16:creationId xmlns:a16="http://schemas.microsoft.com/office/drawing/2014/main" id="{761E2727-865F-759A-0497-AC7FCB490BBA}"/>
              </a:ext>
            </a:extLst>
          </p:cNvPr>
          <p:cNvSpPr txBox="1"/>
          <p:nvPr/>
        </p:nvSpPr>
        <p:spPr bwMode="auto">
          <a:xfrm>
            <a:off x="2703532" y="5630323"/>
            <a:ext cx="2197099" cy="369332"/>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Predictable</a:t>
            </a:r>
          </a:p>
        </p:txBody>
      </p:sp>
      <p:sp>
        <p:nvSpPr>
          <p:cNvPr id="31" name="TextBox 30">
            <a:extLst>
              <a:ext uri="{FF2B5EF4-FFF2-40B4-BE49-F238E27FC236}">
                <a16:creationId xmlns:a16="http://schemas.microsoft.com/office/drawing/2014/main" id="{371FCE2C-9AD4-3A75-9729-ECD235F2B112}"/>
              </a:ext>
            </a:extLst>
          </p:cNvPr>
          <p:cNvSpPr txBox="1"/>
          <p:nvPr/>
        </p:nvSpPr>
        <p:spPr bwMode="auto">
          <a:xfrm>
            <a:off x="5009375" y="5501497"/>
            <a:ext cx="2197099" cy="646331"/>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Relatively</a:t>
            </a:r>
            <a:b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unpredictable</a:t>
            </a:r>
          </a:p>
        </p:txBody>
      </p:sp>
      <p:graphicFrame>
        <p:nvGraphicFramePr>
          <p:cNvPr id="7" name="Group 3">
            <a:extLst>
              <a:ext uri="{FF2B5EF4-FFF2-40B4-BE49-F238E27FC236}">
                <a16:creationId xmlns:a16="http://schemas.microsoft.com/office/drawing/2014/main" id="{0BA9DBEB-444D-4B4F-E38B-BB44EE4A2B22}"/>
              </a:ext>
            </a:extLst>
          </p:cNvPr>
          <p:cNvGraphicFramePr>
            <a:graphicFrameLocks/>
          </p:cNvGraphicFramePr>
          <p:nvPr>
            <p:extLst>
              <p:ext uri="{D42A27DB-BD31-4B8C-83A1-F6EECF244321}">
                <p14:modId xmlns:p14="http://schemas.microsoft.com/office/powerpoint/2010/main" val="3729735912"/>
              </p:ext>
            </p:extLst>
          </p:nvPr>
        </p:nvGraphicFramePr>
        <p:xfrm>
          <a:off x="7301724" y="2238541"/>
          <a:ext cx="4613670" cy="3932048"/>
        </p:xfrm>
        <a:graphic>
          <a:graphicData uri="http://schemas.openxmlformats.org/drawingml/2006/table">
            <a:tbl>
              <a:tblPr/>
              <a:tblGrid>
                <a:gridCol w="1554480">
                  <a:extLst>
                    <a:ext uri="{9D8B030D-6E8A-4147-A177-3AD203B41FA5}">
                      <a16:colId xmlns:a16="http://schemas.microsoft.com/office/drawing/2014/main" val="20000"/>
                    </a:ext>
                  </a:extLst>
                </a:gridCol>
                <a:gridCol w="1529595">
                  <a:extLst>
                    <a:ext uri="{9D8B030D-6E8A-4147-A177-3AD203B41FA5}">
                      <a16:colId xmlns:a16="http://schemas.microsoft.com/office/drawing/2014/main" val="4199161517"/>
                    </a:ext>
                  </a:extLst>
                </a:gridCol>
                <a:gridCol w="1529595">
                  <a:extLst>
                    <a:ext uri="{9D8B030D-6E8A-4147-A177-3AD203B41FA5}">
                      <a16:colId xmlns:a16="http://schemas.microsoft.com/office/drawing/2014/main" val="20001"/>
                    </a:ext>
                  </a:extLst>
                </a:gridCol>
              </a:tblGrid>
              <a:tr h="263734">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b="1" i="0" u="none" strike="noStrike" cap="none" normalizeH="0" baseline="0">
                          <a:ln>
                            <a:noFill/>
                          </a:ln>
                          <a:solidFill>
                            <a:schemeClr val="tx1"/>
                          </a:solidFill>
                          <a:effectLst/>
                          <a:latin typeface="Calibri" panose="020F0502020204030204" pitchFamily="34" charset="0"/>
                        </a:rPr>
                        <a:t>Parameter</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lumOff val="3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b="1" i="0" u="none" strike="noStrike" cap="none" normalizeH="0" baseline="0">
                          <a:ln>
                            <a:noFill/>
                          </a:ln>
                          <a:solidFill>
                            <a:schemeClr val="tx1"/>
                          </a:solidFill>
                          <a:effectLst/>
                          <a:latin typeface="Calibri" panose="020F0502020204030204" pitchFamily="34" charset="0"/>
                        </a:rPr>
                        <a:t>CT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a:ln>
                            <a:noFill/>
                          </a:ln>
                          <a:solidFill>
                            <a:schemeClr val="tx1"/>
                          </a:solidFill>
                          <a:effectLst/>
                          <a:latin typeface="Calibri" panose="020F0502020204030204" pitchFamily="34" charset="0"/>
                        </a:rPr>
                        <a:t>ICI</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1002149">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a:ln>
                            <a:noFill/>
                          </a:ln>
                          <a:solidFill>
                            <a:schemeClr val="bg2">
                              <a:lumMod val="10000"/>
                            </a:schemeClr>
                          </a:solidFill>
                          <a:effectLst/>
                          <a:latin typeface="Calibri" panose="020F0502020204030204" pitchFamily="34" charset="0"/>
                        </a:rPr>
                        <a:t>Typical timing/pattern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171450"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400" b="0" i="0" u="none" strike="noStrike" kern="1200" cap="none" spc="0" normalizeH="0" baseline="0" noProof="0">
                          <a:ln>
                            <a:noFill/>
                          </a:ln>
                          <a:solidFill>
                            <a:srgbClr val="455560">
                              <a:lumMod val="10000"/>
                            </a:srgbClr>
                          </a:solidFill>
                          <a:effectLst/>
                          <a:uLnTx/>
                          <a:uFillTx/>
                          <a:latin typeface="Calibri" panose="020F0502020204030204" pitchFamily="34" charset="0"/>
                          <a:ea typeface="+mn-ea"/>
                          <a:cs typeface="+mn-cs"/>
                        </a:rPr>
                        <a:t>Rapid onset after administration</a:t>
                      </a:r>
                    </a:p>
                    <a:p>
                      <a:pPr marL="171450"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400" b="0" i="0" u="none" strike="noStrike" kern="1200" cap="none" spc="0" normalizeH="0" baseline="0" noProof="0">
                          <a:ln>
                            <a:noFill/>
                          </a:ln>
                          <a:solidFill>
                            <a:srgbClr val="455560">
                              <a:lumMod val="10000"/>
                            </a:srgbClr>
                          </a:solidFill>
                          <a:effectLst/>
                          <a:uLnTx/>
                          <a:uFillTx/>
                          <a:latin typeface="Calibri" panose="020F0502020204030204" pitchFamily="34" charset="0"/>
                          <a:ea typeface="+mn-ea"/>
                          <a:cs typeface="+mn-cs"/>
                        </a:rPr>
                        <a:t>Cyclical onset and recovery</a:t>
                      </a:r>
                      <a:endParaRPr kumimoji="0" lang="en-US" sz="1400" b="0" i="0" u="none" strike="noStrike" cap="none" normalizeH="0" baseline="0">
                        <a:ln>
                          <a:noFill/>
                        </a:ln>
                        <a:solidFill>
                          <a:schemeClr val="bg2">
                            <a:lumMod val="10000"/>
                          </a:schemeClr>
                        </a:solidFill>
                        <a:effectLst/>
                        <a:latin typeface="Calibri" panose="020F0502020204030204" pitchFamily="34" charset="0"/>
                      </a:endParaRPr>
                    </a:p>
                  </a:txBody>
                  <a:tcPr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400" b="0" i="0" u="none" strike="noStrike" kern="1200" cap="none" spc="0" normalizeH="0" baseline="0" noProof="0">
                          <a:ln>
                            <a:noFill/>
                          </a:ln>
                          <a:solidFill>
                            <a:srgbClr val="455560">
                              <a:lumMod val="10000"/>
                            </a:srgbClr>
                          </a:solidFill>
                          <a:effectLst/>
                          <a:uLnTx/>
                          <a:uFillTx/>
                          <a:latin typeface="Calibri" panose="020F0502020204030204" pitchFamily="34" charset="0"/>
                          <a:ea typeface="+mn-ea"/>
                          <a:cs typeface="+mn-cs"/>
                        </a:rPr>
                        <a:t>Onset after several cycles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400" b="0" i="0" u="none" strike="noStrike" kern="1200" cap="none" spc="0" normalizeH="0" baseline="0" noProof="0">
                          <a:ln>
                            <a:noFill/>
                          </a:ln>
                          <a:solidFill>
                            <a:srgbClr val="455560">
                              <a:lumMod val="10000"/>
                            </a:srgbClr>
                          </a:solidFill>
                          <a:effectLst/>
                          <a:uLnTx/>
                          <a:uFillTx/>
                          <a:latin typeface="Calibri" panose="020F0502020204030204" pitchFamily="34" charset="0"/>
                          <a:ea typeface="+mn-ea"/>
                          <a:cs typeface="+mn-cs"/>
                        </a:rPr>
                        <a:t>Persists or worsens over time</a:t>
                      </a:r>
                      <a:endParaRPr kumimoji="0" lang="en-US" sz="1400" b="0" i="0" u="none" strike="noStrike" cap="none" normalizeH="0" baseline="0">
                        <a:ln>
                          <a:noFill/>
                        </a:ln>
                        <a:solidFill>
                          <a:schemeClr val="bg2">
                            <a:lumMod val="10000"/>
                          </a:schemeClr>
                        </a:solidFill>
                        <a:effectLst/>
                        <a:latin typeface="Calibri" panose="020F0502020204030204" pitchFamily="34" charset="0"/>
                      </a:endParaRPr>
                    </a:p>
                  </a:txBody>
                  <a:tcPr marL="0"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263734">
                <a:tc gridSpan="3">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a:ln>
                            <a:noFill/>
                          </a:ln>
                          <a:solidFill>
                            <a:schemeClr val="bg2">
                              <a:lumMod val="10000"/>
                            </a:schemeClr>
                          </a:solidFill>
                          <a:effectLst/>
                          <a:latin typeface="Calibri" panose="020F0502020204030204" pitchFamily="34" charset="0"/>
                        </a:rPr>
                        <a:t>General management strategies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hMerge="1">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endParaRPr kumimoji="0" lang="en-US" sz="14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hMerge="1">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endParaRPr kumimoji="0" lang="en-US" sz="1400" b="0" i="0" u="none" strike="noStrike" cap="none" normalizeH="0" baseline="0">
                        <a:ln>
                          <a:noFill/>
                        </a:ln>
                        <a:solidFill>
                          <a:schemeClr val="bg2">
                            <a:lumMod val="10000"/>
                          </a:schemeClr>
                        </a:solidFill>
                        <a:effectLst/>
                        <a:latin typeface="Calibri" panose="020F0502020204030204" pitchFamily="34" charset="0"/>
                      </a:endParaRPr>
                    </a:p>
                  </a:txBody>
                  <a:tcPr marL="121699" marR="121699"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058936251"/>
                  </a:ext>
                </a:extLst>
              </a:tr>
              <a:tr h="263734">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400" b="0" i="0" u="none" strike="noStrike" kern="1200" cap="none" spc="0" normalizeH="0" baseline="0">
                          <a:ln>
                            <a:noFill/>
                          </a:ln>
                          <a:solidFill>
                            <a:srgbClr val="455560">
                              <a:lumMod val="10000"/>
                            </a:srgbClr>
                          </a:solidFill>
                          <a:effectLst/>
                          <a:uLnTx/>
                          <a:uFillTx/>
                          <a:latin typeface="Calibri" panose="020F0502020204030204" pitchFamily="34" charset="0"/>
                          <a:ea typeface="+mn-ea"/>
                          <a:cs typeface="+mn-cs"/>
                        </a:rPr>
                        <a:t>Hold dose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a:ln>
                            <a:noFill/>
                          </a:ln>
                          <a:solidFill>
                            <a:srgbClr val="FF0000"/>
                          </a:solidFill>
                          <a:effectLst/>
                          <a:latin typeface="Calibri" panose="020F0502020204030204" pitchFamily="34" charset="0"/>
                        </a:rPr>
                        <a:t>Yes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kern="1200" cap="none" normalizeH="0" baseline="0">
                          <a:ln>
                            <a:noFill/>
                          </a:ln>
                          <a:solidFill>
                            <a:srgbClr val="FF0000"/>
                          </a:solidFill>
                          <a:effectLst/>
                          <a:latin typeface="Calibri" panose="020F0502020204030204" pitchFamily="34" charset="0"/>
                          <a:ea typeface="+mn-ea"/>
                          <a:cs typeface="+mn-cs"/>
                        </a:rPr>
                        <a:t>Yes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4"/>
                  </a:ext>
                </a:extLst>
              </a:tr>
              <a:tr h="263734">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400" b="0" i="0" u="none" strike="noStrike" kern="1200" cap="none" spc="0" normalizeH="0" baseline="0">
                          <a:ln>
                            <a:noFill/>
                          </a:ln>
                          <a:solidFill>
                            <a:srgbClr val="455560">
                              <a:lumMod val="10000"/>
                            </a:srgbClr>
                          </a:solidFill>
                          <a:effectLst/>
                          <a:uLnTx/>
                          <a:uFillTx/>
                          <a:latin typeface="Calibri" panose="020F0502020204030204" pitchFamily="34" charset="0"/>
                          <a:ea typeface="+mn-ea"/>
                          <a:cs typeface="+mn-cs"/>
                        </a:rPr>
                        <a:t>Reduce dose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a:ln>
                            <a:noFill/>
                          </a:ln>
                          <a:solidFill>
                            <a:srgbClr val="FF0000"/>
                          </a:solidFill>
                          <a:effectLst/>
                          <a:latin typeface="Calibri" panose="020F0502020204030204" pitchFamily="34" charset="0"/>
                        </a:rPr>
                        <a:t>Yes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a:ln>
                            <a:noFill/>
                          </a:ln>
                          <a:solidFill>
                            <a:schemeClr val="accent6">
                              <a:lumMod val="75000"/>
                            </a:schemeClr>
                          </a:solidFill>
                          <a:effectLst/>
                          <a:latin typeface="Calibri" panose="020F0502020204030204" pitchFamily="34" charset="0"/>
                        </a:rPr>
                        <a:t>No</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400281304"/>
                  </a:ext>
                </a:extLst>
              </a:tr>
              <a:tr h="448337">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400" b="0" i="0" u="none" strike="noStrike" kern="1200" cap="none" spc="0" normalizeH="0" baseline="0">
                          <a:ln>
                            <a:noFill/>
                          </a:ln>
                          <a:solidFill>
                            <a:srgbClr val="455560">
                              <a:lumMod val="10000"/>
                            </a:srgbClr>
                          </a:solidFill>
                          <a:effectLst/>
                          <a:uLnTx/>
                          <a:uFillTx/>
                          <a:latin typeface="Calibri" panose="020F0502020204030204" pitchFamily="34" charset="0"/>
                          <a:ea typeface="+mn-ea"/>
                          <a:cs typeface="+mn-cs"/>
                        </a:rPr>
                        <a:t>Switch to less toxic agent</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a:ln>
                            <a:noFill/>
                          </a:ln>
                          <a:solidFill>
                            <a:srgbClr val="FF0000"/>
                          </a:solidFill>
                          <a:effectLst/>
                          <a:latin typeface="Calibri" panose="020F0502020204030204" pitchFamily="34" charset="0"/>
                        </a:rPr>
                        <a:t>Yes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a:ln>
                            <a:noFill/>
                          </a:ln>
                          <a:solidFill>
                            <a:schemeClr val="accent6">
                              <a:lumMod val="75000"/>
                            </a:schemeClr>
                          </a:solidFill>
                          <a:effectLst/>
                          <a:latin typeface="Calibri" panose="020F0502020204030204" pitchFamily="34" charset="0"/>
                        </a:rPr>
                        <a:t>No</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4113830433"/>
                  </a:ext>
                </a:extLst>
              </a:tr>
              <a:tr h="448337">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400" b="0" i="0" u="none" strike="noStrike" kern="1200" cap="none" spc="0" normalizeH="0" baseline="0">
                          <a:ln>
                            <a:noFill/>
                          </a:ln>
                          <a:solidFill>
                            <a:srgbClr val="455560">
                              <a:lumMod val="10000"/>
                            </a:srgbClr>
                          </a:solidFill>
                          <a:effectLst/>
                          <a:uLnTx/>
                          <a:uFillTx/>
                          <a:latin typeface="Calibri" panose="020F0502020204030204" pitchFamily="34" charset="0"/>
                          <a:ea typeface="+mn-ea"/>
                          <a:cs typeface="+mn-cs"/>
                        </a:rPr>
                        <a:t>Steroids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a:ln>
                            <a:noFill/>
                          </a:ln>
                          <a:solidFill>
                            <a:schemeClr val="accent5">
                              <a:lumMod val="75000"/>
                            </a:schemeClr>
                          </a:solidFill>
                          <a:effectLst/>
                          <a:latin typeface="Calibri" panose="020F0502020204030204" pitchFamily="34" charset="0"/>
                        </a:rPr>
                        <a:t>Rarely (depends on toxicity)</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a:ln>
                            <a:noFill/>
                          </a:ln>
                          <a:solidFill>
                            <a:srgbClr val="FF0000"/>
                          </a:solidFill>
                          <a:effectLst/>
                          <a:latin typeface="Calibri" panose="020F0502020204030204" pitchFamily="34" charset="0"/>
                        </a:rPr>
                        <a:t>Yes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74200160"/>
                  </a:ext>
                </a:extLst>
              </a:tr>
              <a:tr h="448337">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400" b="0" i="0" u="none" strike="noStrike" kern="1200" cap="none" spc="0" normalizeH="0" baseline="0">
                          <a:ln>
                            <a:noFill/>
                          </a:ln>
                          <a:solidFill>
                            <a:srgbClr val="455560">
                              <a:lumMod val="10000"/>
                            </a:srgbClr>
                          </a:solidFill>
                          <a:effectLst/>
                          <a:uLnTx/>
                          <a:uFillTx/>
                          <a:latin typeface="Calibri" panose="020F0502020204030204" pitchFamily="34" charset="0"/>
                          <a:ea typeface="+mn-ea"/>
                          <a:cs typeface="+mn-cs"/>
                        </a:rPr>
                        <a:t>Permanently discontinue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kern="1200" cap="none" normalizeH="0" baseline="0">
                          <a:ln>
                            <a:noFill/>
                          </a:ln>
                          <a:solidFill>
                            <a:srgbClr val="FF0000"/>
                          </a:solidFill>
                          <a:effectLst/>
                          <a:latin typeface="Calibri" panose="020F0502020204030204" pitchFamily="34" charset="0"/>
                          <a:ea typeface="+mn-ea"/>
                          <a:cs typeface="+mn-cs"/>
                        </a:rPr>
                        <a:t>Yes (if severe)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defRPr/>
                      </a:pPr>
                      <a:r>
                        <a:rPr kumimoji="0" lang="en-US" sz="1400" b="1" i="0" u="none" strike="noStrike" kern="1200" cap="none" normalizeH="0" baseline="0">
                          <a:ln>
                            <a:noFill/>
                          </a:ln>
                          <a:solidFill>
                            <a:srgbClr val="FF0000"/>
                          </a:solidFill>
                          <a:effectLst/>
                          <a:latin typeface="Calibri" panose="020F0502020204030204" pitchFamily="34" charset="0"/>
                          <a:ea typeface="+mn-ea"/>
                          <a:cs typeface="+mn-cs"/>
                        </a:rPr>
                        <a:t>Yes (if severe)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696313162"/>
                  </a:ext>
                </a:extLst>
              </a:tr>
            </a:tbl>
          </a:graphicData>
        </a:graphic>
      </p:graphicFrame>
    </p:spTree>
    <p:extLst>
      <p:ext uri="{BB962C8B-B14F-4D97-AF65-F5344CB8AC3E}">
        <p14:creationId xmlns:p14="http://schemas.microsoft.com/office/powerpoint/2010/main" val="9521672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7DFDD-88BE-4D92-A955-C0D6B5CABBCC}"/>
              </a:ext>
            </a:extLst>
          </p:cNvPr>
          <p:cNvSpPr>
            <a:spLocks noGrp="1"/>
          </p:cNvSpPr>
          <p:nvPr>
            <p:ph type="title"/>
          </p:nvPr>
        </p:nvSpPr>
        <p:spPr/>
        <p:txBody>
          <a:bodyPr/>
          <a:lstStyle/>
          <a:p>
            <a:r>
              <a:rPr lang="en-US"/>
              <a:t>Typical and Select Rare Presentations of Common irAEs</a:t>
            </a:r>
          </a:p>
        </p:txBody>
      </p:sp>
      <p:graphicFrame>
        <p:nvGraphicFramePr>
          <p:cNvPr id="4" name="Group 32">
            <a:extLst>
              <a:ext uri="{FF2B5EF4-FFF2-40B4-BE49-F238E27FC236}">
                <a16:creationId xmlns:a16="http://schemas.microsoft.com/office/drawing/2014/main" id="{D53BDAC7-62C0-41E8-9A5A-189BD8527234}"/>
              </a:ext>
            </a:extLst>
          </p:cNvPr>
          <p:cNvGraphicFramePr>
            <a:graphicFrameLocks noGrp="1"/>
          </p:cNvGraphicFramePr>
          <p:nvPr>
            <p:extLst>
              <p:ext uri="{D42A27DB-BD31-4B8C-83A1-F6EECF244321}">
                <p14:modId xmlns:p14="http://schemas.microsoft.com/office/powerpoint/2010/main" val="3828042537"/>
              </p:ext>
            </p:extLst>
          </p:nvPr>
        </p:nvGraphicFramePr>
        <p:xfrm>
          <a:off x="728472" y="1600200"/>
          <a:ext cx="10777728" cy="4389216"/>
        </p:xfrm>
        <a:graphic>
          <a:graphicData uri="http://schemas.openxmlformats.org/drawingml/2006/table">
            <a:tbl>
              <a:tblPr/>
              <a:tblGrid>
                <a:gridCol w="2461806">
                  <a:extLst>
                    <a:ext uri="{9D8B030D-6E8A-4147-A177-3AD203B41FA5}">
                      <a16:colId xmlns:a16="http://schemas.microsoft.com/office/drawing/2014/main" val="20000"/>
                    </a:ext>
                  </a:extLst>
                </a:gridCol>
                <a:gridCol w="8315922">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100" b="1" i="0" u="none" strike="noStrike" cap="none" normalizeH="0" baseline="0">
                          <a:ln>
                            <a:noFill/>
                          </a:ln>
                          <a:solidFill>
                            <a:schemeClr val="tx1"/>
                          </a:solidFill>
                          <a:effectLst/>
                          <a:latin typeface="Calibri" panose="020F0502020204030204" pitchFamily="34" charset="0"/>
                        </a:rPr>
                        <a:t>Common irAEs</a:t>
                      </a:r>
                      <a:endParaRPr kumimoji="0" lang="en-US" sz="2100" b="1" i="0" u="none" strike="noStrike" cap="none" normalizeH="0" baseline="0" dirty="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100" b="1" i="0" u="none" strike="noStrike" cap="none" normalizeH="0" baseline="0">
                          <a:ln>
                            <a:noFill/>
                          </a:ln>
                          <a:solidFill>
                            <a:schemeClr val="tx1"/>
                          </a:solidFill>
                          <a:effectLst/>
                          <a:latin typeface="Calibri" panose="020F0502020204030204" pitchFamily="34" charset="0"/>
                        </a:rPr>
                        <a:t>Typical Presentation</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29344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100" b="0" i="0" u="none" strike="noStrike" cap="none" normalizeH="0" baseline="0">
                          <a:ln>
                            <a:noFill/>
                          </a:ln>
                          <a:solidFill>
                            <a:schemeClr val="bg2">
                              <a:lumMod val="10000"/>
                            </a:schemeClr>
                          </a:solidFill>
                          <a:effectLst/>
                          <a:latin typeface="Calibri" panose="020F0502020204030204" pitchFamily="34" charset="0"/>
                        </a:rPr>
                        <a:t>Dermatologic</a:t>
                      </a:r>
                      <a:r>
                        <a:rPr kumimoji="0" lang="en-US" sz="2100" b="0" i="0" u="none" strike="noStrike" cap="none" normalizeH="0" baseline="30000">
                          <a:ln>
                            <a:noFill/>
                          </a:ln>
                          <a:solidFill>
                            <a:schemeClr val="bg2">
                              <a:lumMod val="10000"/>
                            </a:schemeClr>
                          </a:solidFill>
                          <a:effectLst/>
                          <a:latin typeface="Calibri" panose="020F0502020204030204" pitchFamily="34" charset="0"/>
                        </a:rPr>
                        <a:t>1,2</a:t>
                      </a:r>
                      <a:endParaRPr kumimoji="0" lang="en-US" sz="2100" b="0" i="0" u="none" strike="noStrike" cap="none" normalizeH="0" baseline="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100" b="0" i="0" u="none" strike="noStrike" cap="none" normalizeH="0" baseline="0">
                          <a:ln>
                            <a:noFill/>
                          </a:ln>
                          <a:solidFill>
                            <a:schemeClr val="bg2">
                              <a:lumMod val="10000"/>
                            </a:schemeClr>
                          </a:solidFill>
                          <a:effectLst/>
                          <a:latin typeface="Calibri" panose="020F0502020204030204" pitchFamily="34" charset="0"/>
                        </a:rPr>
                        <a:t>Maculopapular rash with or without pruritus, predominantly on trunk and </a:t>
                      </a:r>
                      <a:br>
                        <a:rPr kumimoji="0" lang="en-US" sz="2100" b="0" i="0" u="none" strike="noStrike" cap="none" normalizeH="0" baseline="0">
                          <a:ln>
                            <a:noFill/>
                          </a:ln>
                          <a:solidFill>
                            <a:schemeClr val="bg2">
                              <a:lumMod val="10000"/>
                            </a:schemeClr>
                          </a:solidFill>
                          <a:effectLst/>
                          <a:latin typeface="Calibri" panose="020F0502020204030204" pitchFamily="34" charset="0"/>
                        </a:rPr>
                      </a:br>
                      <a:r>
                        <a:rPr kumimoji="0" lang="en-US" sz="2100" b="0" i="0" u="none" strike="noStrike" cap="none" normalizeH="0" baseline="0">
                          <a:ln>
                            <a:noFill/>
                          </a:ln>
                          <a:solidFill>
                            <a:schemeClr val="bg2">
                              <a:lumMod val="10000"/>
                            </a:schemeClr>
                          </a:solidFill>
                          <a:effectLst/>
                          <a:latin typeface="Calibri" panose="020F0502020204030204" pitchFamily="34" charset="0"/>
                        </a:rPr>
                        <a:t>to lesser extent the upper limbs, spreading to extremities; eczematous, lichenoid, psoriasiform manifestations; blistering skin reactions; </a:t>
                      </a:r>
                      <a:br>
                        <a:rPr kumimoji="0" lang="en-US" sz="2100" b="0" i="0" u="none" strike="noStrike" cap="none" normalizeH="0" baseline="0">
                          <a:ln>
                            <a:noFill/>
                          </a:ln>
                          <a:solidFill>
                            <a:schemeClr val="bg2">
                              <a:lumMod val="10000"/>
                            </a:schemeClr>
                          </a:solidFill>
                          <a:effectLst/>
                          <a:latin typeface="Calibri" panose="020F0502020204030204" pitchFamily="34" charset="0"/>
                        </a:rPr>
                      </a:br>
                      <a:r>
                        <a:rPr kumimoji="0" lang="en-US" sz="2100" b="0" i="0" u="none" strike="noStrike" cap="none" normalizeH="0" baseline="0">
                          <a:ln>
                            <a:noFill/>
                          </a:ln>
                          <a:solidFill>
                            <a:schemeClr val="bg1"/>
                          </a:solidFill>
                          <a:effectLst/>
                          <a:latin typeface="Calibri" panose="020F0502020204030204" pitchFamily="34" charset="0"/>
                        </a:rPr>
                        <a:t>sicca syndrome</a:t>
                      </a:r>
                      <a:r>
                        <a:rPr kumimoji="0" lang="en-US" sz="2100" b="0" i="0" u="none" strike="noStrike" cap="none" normalizeH="0" baseline="30000">
                          <a:ln>
                            <a:noFill/>
                          </a:ln>
                          <a:solidFill>
                            <a:schemeClr val="bg1"/>
                          </a:solidFill>
                          <a:effectLst/>
                          <a:latin typeface="Calibri" panose="020F0502020204030204" pitchFamily="34" charset="0"/>
                        </a:rPr>
                        <a:t>4,5</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100" b="0" i="0" u="none" strike="noStrike" cap="none" normalizeH="0" baseline="0">
                          <a:ln>
                            <a:noFill/>
                          </a:ln>
                          <a:solidFill>
                            <a:schemeClr val="bg2">
                              <a:lumMod val="10000"/>
                            </a:schemeClr>
                          </a:solidFill>
                          <a:effectLst/>
                          <a:latin typeface="Calibri" panose="020F0502020204030204" pitchFamily="34" charset="0"/>
                        </a:rPr>
                        <a:t>Diarrhea/colitis</a:t>
                      </a:r>
                      <a:r>
                        <a:rPr kumimoji="0" lang="en-US" sz="2100" b="0" i="0" u="none" strike="noStrike" cap="none" normalizeH="0" baseline="30000">
                          <a:ln>
                            <a:noFill/>
                          </a:ln>
                          <a:solidFill>
                            <a:schemeClr val="bg2">
                              <a:lumMod val="10000"/>
                            </a:schemeClr>
                          </a:solidFill>
                          <a:effectLst/>
                          <a:latin typeface="Calibri" panose="020F0502020204030204" pitchFamily="34" charset="0"/>
                        </a:rPr>
                        <a:t>2</a:t>
                      </a:r>
                      <a:endParaRPr kumimoji="0" lang="en-US" sz="2100" b="0" i="0" u="none" strike="noStrike" cap="none" normalizeH="0" baseline="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2100" b="0" i="0" u="none" strike="noStrike" cap="none" normalizeH="0" baseline="0">
                          <a:ln>
                            <a:noFill/>
                          </a:ln>
                          <a:solidFill>
                            <a:schemeClr val="bg2">
                              <a:lumMod val="10000"/>
                            </a:schemeClr>
                          </a:solidFill>
                          <a:effectLst/>
                          <a:latin typeface="Calibri" panose="020F0502020204030204" pitchFamily="34" charset="0"/>
                        </a:rPr>
                        <a:t>Diarrhea, abdominal pain, hematochezia, weight loss, fever, vomiting</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100" b="0" i="0" u="none" strike="noStrike" cap="none" normalizeH="0" baseline="0">
                          <a:ln>
                            <a:noFill/>
                          </a:ln>
                          <a:solidFill>
                            <a:schemeClr val="bg2">
                              <a:lumMod val="10000"/>
                            </a:schemeClr>
                          </a:solidFill>
                          <a:effectLst/>
                          <a:latin typeface="Calibri" panose="020F0502020204030204" pitchFamily="34" charset="0"/>
                        </a:rPr>
                        <a:t>Hepatic</a:t>
                      </a:r>
                      <a:r>
                        <a:rPr kumimoji="0" lang="en-US" sz="2100" b="0" i="0" u="none" strike="noStrike" cap="none" normalizeH="0" baseline="30000">
                          <a:ln>
                            <a:noFill/>
                          </a:ln>
                          <a:solidFill>
                            <a:schemeClr val="bg2">
                              <a:lumMod val="10000"/>
                            </a:schemeClr>
                          </a:solidFill>
                          <a:effectLst/>
                          <a:latin typeface="Calibri" panose="020F0502020204030204" pitchFamily="34" charset="0"/>
                        </a:rPr>
                        <a:t>2</a:t>
                      </a:r>
                      <a:endParaRPr kumimoji="0" lang="en-US" sz="2100" b="0" i="0" u="none" strike="noStrike" cap="none" normalizeH="0" baseline="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100" b="0" i="0" u="none" strike="noStrike" cap="none" normalizeH="0" baseline="0">
                          <a:ln>
                            <a:noFill/>
                          </a:ln>
                          <a:solidFill>
                            <a:schemeClr val="bg2">
                              <a:lumMod val="10000"/>
                            </a:schemeClr>
                          </a:solidFill>
                          <a:effectLst/>
                          <a:latin typeface="Calibri" panose="020F0502020204030204" pitchFamily="34" charset="0"/>
                        </a:rPr>
                        <a:t>Often asymptomatic and diagnosed via routine blood tests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3"/>
                  </a:ext>
                </a:extLst>
              </a:tr>
              <a:tr h="22497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100" b="0" i="0" u="none" strike="noStrike" cap="none" normalizeH="0" baseline="0">
                          <a:ln>
                            <a:noFill/>
                          </a:ln>
                          <a:solidFill>
                            <a:schemeClr val="bg2">
                              <a:lumMod val="10000"/>
                            </a:schemeClr>
                          </a:solidFill>
                          <a:effectLst/>
                          <a:latin typeface="Calibri" panose="020F0502020204030204" pitchFamily="34" charset="0"/>
                        </a:rPr>
                        <a:t>Pancreatic</a:t>
                      </a:r>
                      <a:r>
                        <a:rPr kumimoji="0" lang="en-US" sz="2100" b="0" i="0" u="none" strike="noStrike" cap="none" normalizeH="0" baseline="30000">
                          <a:ln>
                            <a:noFill/>
                          </a:ln>
                          <a:solidFill>
                            <a:schemeClr val="bg2">
                              <a:lumMod val="10000"/>
                            </a:schemeClr>
                          </a:solidFill>
                          <a:effectLst/>
                          <a:latin typeface="Calibri" panose="020F0502020204030204" pitchFamily="34" charset="0"/>
                        </a:rPr>
                        <a:t>2</a:t>
                      </a:r>
                      <a:endParaRPr kumimoji="0" lang="en-US" sz="2100" b="0" i="0" u="none" strike="noStrike" cap="none" normalizeH="0" baseline="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100" b="0" i="0" u="none" strike="noStrike" cap="none" normalizeH="0" baseline="0">
                          <a:ln>
                            <a:noFill/>
                          </a:ln>
                          <a:solidFill>
                            <a:schemeClr val="bg2">
                              <a:lumMod val="10000"/>
                            </a:schemeClr>
                          </a:solidFill>
                          <a:effectLst/>
                          <a:latin typeface="Calibri" panose="020F0502020204030204" pitchFamily="34" charset="0"/>
                        </a:rPr>
                        <a:t>Asymptomatic elevation in amylase/lipase; </a:t>
                      </a:r>
                      <a:br>
                        <a:rPr kumimoji="0" lang="en-US" sz="2100" b="0" i="0" u="none" strike="noStrike" cap="none" normalizeH="0" baseline="0">
                          <a:ln>
                            <a:noFill/>
                          </a:ln>
                          <a:solidFill>
                            <a:schemeClr val="bg2">
                              <a:lumMod val="10000"/>
                            </a:schemeClr>
                          </a:solidFill>
                          <a:effectLst/>
                          <a:latin typeface="Calibri" panose="020F0502020204030204" pitchFamily="34" charset="0"/>
                        </a:rPr>
                      </a:br>
                      <a:r>
                        <a:rPr kumimoji="0" lang="en-US" sz="2100" b="0" i="0" u="none" strike="noStrike" cap="none" normalizeH="0" baseline="0">
                          <a:ln>
                            <a:noFill/>
                          </a:ln>
                          <a:solidFill>
                            <a:schemeClr val="bg2">
                              <a:lumMod val="10000"/>
                            </a:schemeClr>
                          </a:solidFill>
                          <a:effectLst/>
                          <a:latin typeface="Calibri" panose="020F0502020204030204" pitchFamily="34" charset="0"/>
                        </a:rPr>
                        <a:t>clinical findings of pancreatitis; severe abdominal pain, vomiting, </a:t>
                      </a:r>
                      <a:br>
                        <a:rPr kumimoji="0" lang="en-US" sz="2100" b="0" i="0" u="none" strike="noStrike" cap="none" normalizeH="0" baseline="0">
                          <a:ln>
                            <a:noFill/>
                          </a:ln>
                          <a:solidFill>
                            <a:schemeClr val="bg2">
                              <a:lumMod val="10000"/>
                            </a:schemeClr>
                          </a:solidFill>
                          <a:effectLst/>
                          <a:latin typeface="Calibri" panose="020F0502020204030204" pitchFamily="34" charset="0"/>
                        </a:rPr>
                      </a:br>
                      <a:r>
                        <a:rPr kumimoji="0" lang="en-US" sz="2100" b="0" i="0" u="none" strike="noStrike" cap="none" normalizeH="0" baseline="0">
                          <a:ln>
                            <a:noFill/>
                          </a:ln>
                          <a:solidFill>
                            <a:schemeClr val="bg2">
                              <a:lumMod val="10000"/>
                            </a:schemeClr>
                          </a:solidFill>
                          <a:effectLst/>
                          <a:latin typeface="Calibri" panose="020F0502020204030204" pitchFamily="34" charset="0"/>
                        </a:rPr>
                        <a:t>and hemodynamically unstable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4"/>
                  </a:ext>
                </a:extLst>
              </a:tr>
              <a:tr h="156503">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100" b="0" i="0" u="none" strike="noStrike" cap="none" normalizeH="0" baseline="0">
                          <a:ln>
                            <a:noFill/>
                          </a:ln>
                          <a:solidFill>
                            <a:schemeClr val="bg2">
                              <a:lumMod val="10000"/>
                            </a:schemeClr>
                          </a:solidFill>
                          <a:effectLst/>
                          <a:latin typeface="Calibri" panose="020F0502020204030204" pitchFamily="34" charset="0"/>
                        </a:rPr>
                        <a:t>Endocrine</a:t>
                      </a:r>
                      <a:r>
                        <a:rPr kumimoji="0" lang="en-US" sz="2100" b="0" i="0" u="none" strike="noStrike" cap="none" normalizeH="0" baseline="30000">
                          <a:ln>
                            <a:noFill/>
                          </a:ln>
                          <a:solidFill>
                            <a:schemeClr val="bg2">
                              <a:lumMod val="10000"/>
                            </a:schemeClr>
                          </a:solidFill>
                          <a:effectLst/>
                          <a:latin typeface="Calibri" panose="020F0502020204030204" pitchFamily="34" charset="0"/>
                        </a:rPr>
                        <a:t>2,3</a:t>
                      </a:r>
                      <a:endParaRPr kumimoji="0" lang="en-US" sz="2100" b="0" i="0" u="none" strike="noStrike" cap="none" normalizeH="0" baseline="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100" b="0" i="0" u="none" strike="noStrike" cap="none" normalizeH="0" baseline="0">
                          <a:ln>
                            <a:noFill/>
                          </a:ln>
                          <a:solidFill>
                            <a:schemeClr val="bg2">
                              <a:lumMod val="10000"/>
                            </a:schemeClr>
                          </a:solidFill>
                          <a:effectLst/>
                          <a:latin typeface="Calibri" panose="020F0502020204030204" pitchFamily="34" charset="0"/>
                        </a:rPr>
                        <a:t>Headaches, visual disturbances, fatigue, altered consciousness, </a:t>
                      </a:r>
                      <a:br>
                        <a:rPr kumimoji="0" lang="en-US" sz="2100" b="0" i="0" u="none" strike="noStrike" cap="none" normalizeH="0" baseline="0">
                          <a:ln>
                            <a:noFill/>
                          </a:ln>
                          <a:solidFill>
                            <a:schemeClr val="bg2">
                              <a:lumMod val="10000"/>
                            </a:schemeClr>
                          </a:solidFill>
                          <a:effectLst/>
                          <a:latin typeface="Calibri" panose="020F0502020204030204" pitchFamily="34" charset="0"/>
                        </a:rPr>
                      </a:br>
                      <a:r>
                        <a:rPr kumimoji="0" lang="en-US" sz="2100" b="0" i="0" u="none" strike="noStrike" cap="none" normalizeH="0" baseline="0">
                          <a:ln>
                            <a:noFill/>
                          </a:ln>
                          <a:solidFill>
                            <a:schemeClr val="bg2">
                              <a:lumMod val="10000"/>
                            </a:schemeClr>
                          </a:solidFill>
                          <a:effectLst/>
                          <a:latin typeface="Calibri" panose="020F0502020204030204" pitchFamily="34" charset="0"/>
                        </a:rPr>
                        <a:t>deranged electrolytes (particularly hyponatremia), mood changes</a:t>
                      </a:r>
                      <a:endParaRPr kumimoji="0" lang="en-US" sz="2100" b="0" i="1" u="none" strike="noStrike" cap="none" normalizeH="0" baseline="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3450145193"/>
                  </a:ext>
                </a:extLst>
              </a:tr>
            </a:tbl>
          </a:graphicData>
        </a:graphic>
      </p:graphicFrame>
      <p:sp>
        <p:nvSpPr>
          <p:cNvPr id="5" name="Text Box 15">
            <a:extLst>
              <a:ext uri="{FF2B5EF4-FFF2-40B4-BE49-F238E27FC236}">
                <a16:creationId xmlns:a16="http://schemas.microsoft.com/office/drawing/2014/main" id="{C2BF7E41-8917-4B29-BAD2-83A572704AAD}"/>
              </a:ext>
            </a:extLst>
          </p:cNvPr>
          <p:cNvSpPr txBox="1">
            <a:spLocks noChangeArrowheads="1"/>
          </p:cNvSpPr>
          <p:nvPr/>
        </p:nvSpPr>
        <p:spPr bwMode="auto">
          <a:xfrm>
            <a:off x="410462" y="6199332"/>
            <a:ext cx="8840133" cy="461665"/>
          </a:xfrm>
          <a:prstGeom prst="rect">
            <a:avLst/>
          </a:prstGeom>
          <a:noFill/>
          <a:ln>
            <a:noFill/>
          </a:ln>
        </p:spPr>
        <p:txBody>
          <a:bodyPr wrap="square" anchor="b">
            <a:spAutoFit/>
          </a:bodyPr>
          <a:lstStyle>
            <a:defPPr>
              <a:defRPr lang="en-US"/>
            </a:defPPr>
            <a:lvl1pPr marL="0" marR="0" lvl="0" indent="0" defTabSz="457200" eaLnBrk="1" fontAlgn="auto" latinLnBrk="0" hangingPunct="1">
              <a:lnSpc>
                <a:spcPct val="100000"/>
              </a:lnSpc>
              <a:buClrTx/>
              <a:buSzTx/>
              <a:buFont typeface="Wingdings" panose="05000000000000000000" pitchFamily="2" charset="2"/>
              <a:buNone/>
              <a:tabLst/>
              <a:defRPr kumimoji="0" sz="1050" b="0" i="0" u="none" strike="noStrike" cap="none" spc="0" normalizeH="0" baseline="0">
                <a:ln>
                  <a:noFill/>
                </a:ln>
                <a:solidFill>
                  <a:srgbClr val="455560"/>
                </a:solidFill>
                <a:effectLst/>
                <a:uLnTx/>
                <a:uFillTx/>
                <a:latin typeface="Calibri" panose="020F050202020403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9pPr>
          </a:lstStyle>
          <a:p>
            <a:pPr marL="0" marR="0" lvl="0" indent="0" algn="l" defTabSz="4572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1.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Sibaud</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Am J Clin Dermatol. 2018;19:345. 2.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Pickwell</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-Smith. Br J Hosp Med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Lond</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2018;79:372. </a:t>
            </a:r>
          </a:p>
          <a:p>
            <a:pPr marL="0" marR="0" lvl="0" indent="0" algn="l" defTabSz="4572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3.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Sznol</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Cancer Treat Rev. 2017;58:70. 4.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Segawa</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IJU Case Rep. 2023;6:147. 5. Warner. Oncologist. 2019:24:1259.</a:t>
            </a:r>
          </a:p>
        </p:txBody>
      </p:sp>
    </p:spTree>
    <p:extLst>
      <p:ext uri="{BB962C8B-B14F-4D97-AF65-F5344CB8AC3E}">
        <p14:creationId xmlns:p14="http://schemas.microsoft.com/office/powerpoint/2010/main" val="4056415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First, a Few Quick Polling Questions</a:t>
            </a:r>
          </a:p>
        </p:txBody>
      </p:sp>
    </p:spTree>
    <p:custDataLst>
      <p:tags r:id="rId1"/>
    </p:custDataLst>
    <p:extLst>
      <p:ext uri="{BB962C8B-B14F-4D97-AF65-F5344CB8AC3E}">
        <p14:creationId xmlns:p14="http://schemas.microsoft.com/office/powerpoint/2010/main" val="3362786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7DFDD-88BE-4D92-A955-C0D6B5CABBCC}"/>
              </a:ext>
            </a:extLst>
          </p:cNvPr>
          <p:cNvSpPr>
            <a:spLocks noGrp="1"/>
          </p:cNvSpPr>
          <p:nvPr>
            <p:ph type="title"/>
          </p:nvPr>
        </p:nvSpPr>
        <p:spPr/>
        <p:txBody>
          <a:bodyPr/>
          <a:lstStyle/>
          <a:p>
            <a:r>
              <a:rPr lang="en-US"/>
              <a:t>Less Common irAEs: Presenting Signs and Symptoms</a:t>
            </a:r>
          </a:p>
        </p:txBody>
      </p:sp>
      <p:graphicFrame>
        <p:nvGraphicFramePr>
          <p:cNvPr id="4" name="Group 32">
            <a:extLst>
              <a:ext uri="{FF2B5EF4-FFF2-40B4-BE49-F238E27FC236}">
                <a16:creationId xmlns:a16="http://schemas.microsoft.com/office/drawing/2014/main" id="{D53BDAC7-62C0-41E8-9A5A-189BD8527234}"/>
              </a:ext>
            </a:extLst>
          </p:cNvPr>
          <p:cNvGraphicFramePr>
            <a:graphicFrameLocks noGrp="1"/>
          </p:cNvGraphicFramePr>
          <p:nvPr>
            <p:extLst>
              <p:ext uri="{D42A27DB-BD31-4B8C-83A1-F6EECF244321}">
                <p14:modId xmlns:p14="http://schemas.microsoft.com/office/powerpoint/2010/main" val="4056109989"/>
              </p:ext>
            </p:extLst>
          </p:nvPr>
        </p:nvGraphicFramePr>
        <p:xfrm>
          <a:off x="728472" y="1606930"/>
          <a:ext cx="10735056" cy="4206352"/>
        </p:xfrm>
        <a:graphic>
          <a:graphicData uri="http://schemas.openxmlformats.org/drawingml/2006/table">
            <a:tbl>
              <a:tblPr/>
              <a:tblGrid>
                <a:gridCol w="2154347">
                  <a:extLst>
                    <a:ext uri="{9D8B030D-6E8A-4147-A177-3AD203B41FA5}">
                      <a16:colId xmlns:a16="http://schemas.microsoft.com/office/drawing/2014/main" val="20000"/>
                    </a:ext>
                  </a:extLst>
                </a:gridCol>
                <a:gridCol w="8580709">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Calibri" panose="020F0502020204030204" pitchFamily="34" charset="0"/>
                        </a:rPr>
                        <a:t>Less Common irAEs</a:t>
                      </a:r>
                      <a:endParaRPr kumimoji="0" lang="en-US" sz="1800" b="1" i="0" u="none" strike="noStrike" cap="none" normalizeH="0" baseline="0" dirty="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Calibri" panose="020F0502020204030204" pitchFamily="34" charset="0"/>
                        </a:rPr>
                        <a:t>Typical Presentation</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Pneumonitis</a:t>
                      </a:r>
                      <a:r>
                        <a:rPr kumimoji="0" lang="en-US" sz="1800" b="0" i="0" u="none" strike="noStrike" cap="none" normalizeH="0" baseline="30000">
                          <a:ln>
                            <a:noFill/>
                          </a:ln>
                          <a:solidFill>
                            <a:schemeClr val="bg2">
                              <a:lumMod val="10000"/>
                            </a:schemeClr>
                          </a:solidFill>
                          <a:effectLst/>
                          <a:latin typeface="Calibri" panose="020F0502020204030204" pitchFamily="34" charset="0"/>
                        </a:rPr>
                        <a:t>1</a:t>
                      </a:r>
                      <a:endParaRPr kumimoji="0" lang="en-US" sz="1800" b="0" i="0" u="none" strike="noStrike" cap="none" normalizeH="0" baseline="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800" b="0" i="0" u="none" strike="noStrike" cap="none" normalizeH="0" baseline="0">
                          <a:ln>
                            <a:noFill/>
                          </a:ln>
                          <a:solidFill>
                            <a:schemeClr val="bg2">
                              <a:lumMod val="10000"/>
                            </a:schemeClr>
                          </a:solidFill>
                          <a:effectLst/>
                          <a:latin typeface="Calibri" panose="020F0502020204030204" pitchFamily="34" charset="0"/>
                        </a:rPr>
                        <a:t>Dyspnea, cough, fever, chest pain</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523176248"/>
                  </a:ext>
                </a:extLst>
              </a:tr>
              <a:tr h="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Renal</a:t>
                      </a:r>
                      <a:r>
                        <a:rPr kumimoji="0" lang="en-US" sz="1800" b="0" i="0" u="none" strike="noStrike" cap="none" normalizeH="0" baseline="30000">
                          <a:ln>
                            <a:noFill/>
                          </a:ln>
                          <a:solidFill>
                            <a:schemeClr val="bg2">
                              <a:lumMod val="10000"/>
                            </a:schemeClr>
                          </a:solidFill>
                          <a:effectLst/>
                          <a:latin typeface="Calibri" panose="020F0502020204030204" pitchFamily="34" charset="0"/>
                        </a:rPr>
                        <a:t>2</a:t>
                      </a:r>
                      <a:endParaRPr kumimoji="0" lang="en-US" sz="1800" b="0" i="0" u="none" strike="noStrike" cap="none" normalizeH="0" baseline="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Elevated serum creatinine, azotemia, inability to maintain acid–base or </a:t>
                      </a:r>
                      <a:br>
                        <a:rPr kumimoji="0" lang="en-US" sz="1800" b="0" i="0" u="none" strike="noStrike" cap="none" normalizeH="0" baseline="0">
                          <a:ln>
                            <a:noFill/>
                          </a:ln>
                          <a:solidFill>
                            <a:schemeClr val="bg2">
                              <a:lumMod val="10000"/>
                            </a:schemeClr>
                          </a:solidFill>
                          <a:effectLst/>
                          <a:latin typeface="Calibri" panose="020F0502020204030204" pitchFamily="34" charset="0"/>
                        </a:rPr>
                      </a:br>
                      <a:r>
                        <a:rPr kumimoji="0" lang="en-US" sz="1800" b="0" i="0" u="none" strike="noStrike" cap="none" normalizeH="0" baseline="0">
                          <a:ln>
                            <a:noFill/>
                          </a:ln>
                          <a:solidFill>
                            <a:schemeClr val="bg2">
                              <a:lumMod val="10000"/>
                            </a:schemeClr>
                          </a:solidFill>
                          <a:effectLst/>
                          <a:latin typeface="Calibri" panose="020F0502020204030204" pitchFamily="34" charset="0"/>
                        </a:rPr>
                        <a:t>electrolyte balance, urine output change, edema</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033857003"/>
                  </a:ext>
                </a:extLst>
              </a:tr>
              <a:tr h="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Ocular</a:t>
                      </a:r>
                      <a:r>
                        <a:rPr kumimoji="0" lang="en-US" sz="1800" b="0" i="0" u="none" strike="noStrike" cap="none" normalizeH="0" baseline="30000">
                          <a:ln>
                            <a:noFill/>
                          </a:ln>
                          <a:solidFill>
                            <a:schemeClr val="bg2">
                              <a:lumMod val="10000"/>
                            </a:schemeClr>
                          </a:solidFill>
                          <a:effectLst/>
                          <a:latin typeface="Calibri" panose="020F0502020204030204" pitchFamily="34" charset="0"/>
                        </a:rPr>
                        <a:t>2</a:t>
                      </a:r>
                      <a:endParaRPr kumimoji="0" lang="en-US" sz="1800" b="0" i="0" u="none" strike="noStrike" cap="none" normalizeH="0" baseline="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Vision changes, photophobia, tenderness/pain, eyelid swelling, </a:t>
                      </a:r>
                      <a:br>
                        <a:rPr kumimoji="0" lang="en-US" sz="1800" b="0" i="0" u="none" strike="noStrike" cap="none" normalizeH="0" baseline="0">
                          <a:ln>
                            <a:noFill/>
                          </a:ln>
                          <a:solidFill>
                            <a:schemeClr val="bg2">
                              <a:lumMod val="10000"/>
                            </a:schemeClr>
                          </a:solidFill>
                          <a:effectLst/>
                          <a:latin typeface="Calibri" panose="020F0502020204030204" pitchFamily="34" charset="0"/>
                        </a:rPr>
                      </a:br>
                      <a:r>
                        <a:rPr kumimoji="0" lang="en-US" sz="1800" b="0" i="0" u="none" strike="noStrike" cap="none" normalizeH="0" baseline="0">
                          <a:ln>
                            <a:noFill/>
                          </a:ln>
                          <a:solidFill>
                            <a:schemeClr val="bg2">
                              <a:lumMod val="10000"/>
                            </a:schemeClr>
                          </a:solidFill>
                          <a:effectLst/>
                          <a:latin typeface="Calibri" panose="020F0502020204030204" pitchFamily="34" charset="0"/>
                        </a:rPr>
                        <a:t>proptosis, red/purple discoloration, eye redness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583283189"/>
                  </a:ext>
                </a:extLst>
              </a:tr>
              <a:tr h="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Neurologic</a:t>
                      </a:r>
                      <a:r>
                        <a:rPr kumimoji="0" lang="en-US" sz="1800" b="0" i="0" u="none" strike="noStrike" cap="none" normalizeH="0" baseline="30000">
                          <a:ln>
                            <a:noFill/>
                          </a:ln>
                          <a:solidFill>
                            <a:schemeClr val="bg2">
                              <a:lumMod val="10000"/>
                            </a:schemeClr>
                          </a:solidFill>
                          <a:effectLst/>
                          <a:latin typeface="Calibri" panose="020F0502020204030204" pitchFamily="34" charset="0"/>
                        </a:rPr>
                        <a:t>2</a:t>
                      </a:r>
                      <a:endParaRPr kumimoji="0" lang="en-US" sz="1800" b="0" i="0" u="none" strike="noStrike" cap="none" normalizeH="0" baseline="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Progressive or fluctuating muscle weakness, usually proximal to distal; absent/reduced deep tendon reflexes; sensory–motor deficit; headache, photophobia, neck stiffness with nausea/vomiting; confusion, altered behavior, seizures, short-term memory loss, depressed level of consciousness, focal weakness, speech abnormality</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793284906"/>
                  </a:ext>
                </a:extLst>
              </a:tr>
              <a:tr h="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Cardiovascular</a:t>
                      </a:r>
                      <a:r>
                        <a:rPr kumimoji="0" lang="en-US" sz="1800" b="0" i="0" u="none" strike="noStrike" cap="none" normalizeH="0" baseline="30000">
                          <a:ln>
                            <a:noFill/>
                          </a:ln>
                          <a:solidFill>
                            <a:schemeClr val="bg2">
                              <a:lumMod val="10000"/>
                            </a:schemeClr>
                          </a:solidFill>
                          <a:effectLst/>
                          <a:latin typeface="Calibri" panose="020F0502020204030204" pitchFamily="34" charset="0"/>
                        </a:rPr>
                        <a:t>3</a:t>
                      </a:r>
                      <a:endParaRPr kumimoji="0" lang="en-US" sz="1800" b="0" i="0" u="none" strike="noStrike" cap="none" normalizeH="0" baseline="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Generalized malaise and fatigue, dyspnea, edema, decreased ejection fraction on ECHO</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28134026"/>
                  </a:ext>
                </a:extLst>
              </a:tr>
              <a:tr h="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Musculoskeletal</a:t>
                      </a:r>
                      <a:r>
                        <a:rPr kumimoji="0" lang="en-US" sz="1800" b="0" i="0" u="none" strike="noStrike" cap="none" normalizeH="0" baseline="30000">
                          <a:ln>
                            <a:noFill/>
                          </a:ln>
                          <a:solidFill>
                            <a:schemeClr val="bg2">
                              <a:lumMod val="10000"/>
                            </a:schemeClr>
                          </a:solidFill>
                          <a:effectLst/>
                          <a:latin typeface="Calibri" panose="020F0502020204030204" pitchFamily="34" charset="0"/>
                        </a:rPr>
                        <a:t>4</a:t>
                      </a:r>
                      <a:endParaRPr kumimoji="0" lang="en-US" sz="1800" b="0" i="0" u="none" strike="noStrike" cap="none" normalizeH="0" baseline="0">
                        <a:ln>
                          <a:noFill/>
                        </a:ln>
                        <a:solidFill>
                          <a:schemeClr val="bg2">
                            <a:lumMod val="10000"/>
                          </a:schemeClr>
                        </a:solidFill>
                        <a:effectLst/>
                        <a:latin typeface="Calibri" panose="020F0502020204030204" pitchFamily="34" charset="0"/>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a:ln>
                            <a:noFill/>
                          </a:ln>
                          <a:solidFill>
                            <a:schemeClr val="bg2">
                              <a:lumMod val="10000"/>
                            </a:schemeClr>
                          </a:solidFill>
                          <a:effectLst/>
                          <a:latin typeface="Calibri" panose="020F0502020204030204" pitchFamily="34" charset="0"/>
                        </a:rPr>
                        <a:t>Joint pain, swelling; inflammatory symptoms; stiffness after inactivity; </a:t>
                      </a:r>
                      <a:br>
                        <a:rPr kumimoji="0" lang="en-US" sz="1800" b="0" i="0" u="none" strike="noStrike" cap="none" normalizeH="0" baseline="0">
                          <a:ln>
                            <a:noFill/>
                          </a:ln>
                          <a:solidFill>
                            <a:schemeClr val="bg2">
                              <a:lumMod val="10000"/>
                            </a:schemeClr>
                          </a:solidFill>
                          <a:effectLst/>
                          <a:latin typeface="Calibri" panose="020F0502020204030204" pitchFamily="34" charset="0"/>
                        </a:rPr>
                      </a:br>
                      <a:r>
                        <a:rPr kumimoji="0" lang="en-US" sz="1800" b="0" i="0" u="none" strike="noStrike" cap="none" normalizeH="0" baseline="0">
                          <a:ln>
                            <a:noFill/>
                          </a:ln>
                          <a:solidFill>
                            <a:schemeClr val="bg2">
                              <a:lumMod val="10000"/>
                            </a:schemeClr>
                          </a:solidFill>
                          <a:effectLst/>
                          <a:latin typeface="Calibri" panose="020F0502020204030204" pitchFamily="34" charset="0"/>
                        </a:rPr>
                        <a:t>improvement with heat; myalgias; myositis</a:t>
                      </a:r>
                      <a:endParaRPr kumimoji="0" lang="en-US" sz="1800" b="0" i="1" u="none" strike="noStrike" cap="none" normalizeH="0" baseline="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359021347"/>
                  </a:ext>
                </a:extLst>
              </a:tr>
            </a:tbl>
          </a:graphicData>
        </a:graphic>
      </p:graphicFrame>
      <p:sp>
        <p:nvSpPr>
          <p:cNvPr id="5" name="Text Box 15">
            <a:extLst>
              <a:ext uri="{FF2B5EF4-FFF2-40B4-BE49-F238E27FC236}">
                <a16:creationId xmlns:a16="http://schemas.microsoft.com/office/drawing/2014/main" id="{C2BF7E41-8917-4B29-BAD2-83A572704AAD}"/>
              </a:ext>
            </a:extLst>
          </p:cNvPr>
          <p:cNvSpPr txBox="1">
            <a:spLocks noChangeArrowheads="1"/>
          </p:cNvSpPr>
          <p:nvPr/>
        </p:nvSpPr>
        <p:spPr bwMode="auto">
          <a:xfrm>
            <a:off x="401753" y="6198176"/>
            <a:ext cx="8765930" cy="461665"/>
          </a:xfrm>
          <a:prstGeom prst="rect">
            <a:avLst/>
          </a:prstGeom>
          <a:noFill/>
          <a:ln>
            <a:noFill/>
          </a:ln>
        </p:spPr>
        <p:txBody>
          <a:bodyPr wrap="square" anchor="b">
            <a:spAutoFit/>
          </a:bodyPr>
          <a:lstStyle>
            <a:defPPr>
              <a:defRPr lang="en-US"/>
            </a:defPPr>
            <a:lvl1pPr marL="0" marR="0" lvl="0" indent="0" defTabSz="457200" eaLnBrk="1" fontAlgn="auto" latinLnBrk="0" hangingPunct="1">
              <a:lnSpc>
                <a:spcPct val="100000"/>
              </a:lnSpc>
              <a:buClrTx/>
              <a:buSzTx/>
              <a:buFont typeface="Wingdings" panose="05000000000000000000" pitchFamily="2" charset="2"/>
              <a:buNone/>
              <a:tabLst/>
              <a:defRPr kumimoji="0" sz="1050" b="0" i="0" u="none" strike="noStrike" cap="none" spc="0" normalizeH="0" baseline="0">
                <a:ln>
                  <a:noFill/>
                </a:ln>
                <a:solidFill>
                  <a:srgbClr val="455560"/>
                </a:solidFill>
                <a:effectLst/>
                <a:uLnTx/>
                <a:uFillTx/>
                <a:latin typeface="Calibri" panose="020F050202020403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9pPr>
          </a:lstStyle>
          <a:p>
            <a:pPr marL="0" marR="0" lvl="0" indent="0" algn="l" defTabSz="4572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1.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Pickwell</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-Smith. Br J Hosp Med (Lond). 2018;79:372. 2. Spiers. Rheumatology (Oxford). 2019;58:vii7. </a:t>
            </a:r>
            <a:b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b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3. Brumbaugh.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Cardiol</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Rev. 2019;27:97. 4. Steven. Rheumatology (Oxford). 2019;58:vii29. </a:t>
            </a:r>
          </a:p>
        </p:txBody>
      </p:sp>
    </p:spTree>
    <p:extLst>
      <p:ext uri="{BB962C8B-B14F-4D97-AF65-F5344CB8AC3E}">
        <p14:creationId xmlns:p14="http://schemas.microsoft.com/office/powerpoint/2010/main" val="7675251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81C07D-0BE1-491C-BF7D-5DA7456BC95F}"/>
              </a:ext>
            </a:extLst>
          </p:cNvPr>
          <p:cNvSpPr>
            <a:spLocks noGrp="1"/>
          </p:cNvSpPr>
          <p:nvPr>
            <p:ph type="title"/>
          </p:nvPr>
        </p:nvSpPr>
        <p:spPr/>
        <p:txBody>
          <a:bodyPr/>
          <a:lstStyle/>
          <a:p>
            <a:r>
              <a:rPr lang="en-US" b="1"/>
              <a:t>Safety </a:t>
            </a:r>
            <a:r>
              <a:rPr lang="en-US"/>
              <a:t>Profile of ICIs </a:t>
            </a:r>
          </a:p>
        </p:txBody>
      </p:sp>
      <p:sp>
        <p:nvSpPr>
          <p:cNvPr id="10" name="Content Placeholder 9">
            <a:extLst>
              <a:ext uri="{FF2B5EF4-FFF2-40B4-BE49-F238E27FC236}">
                <a16:creationId xmlns:a16="http://schemas.microsoft.com/office/drawing/2014/main" id="{24C80D14-0191-415F-9491-32E3ACA9EE08}"/>
              </a:ext>
            </a:extLst>
          </p:cNvPr>
          <p:cNvSpPr>
            <a:spLocks noGrp="1"/>
          </p:cNvSpPr>
          <p:nvPr>
            <p:ph idx="1"/>
          </p:nvPr>
        </p:nvSpPr>
        <p:spPr>
          <a:xfrm>
            <a:off x="777131" y="1521631"/>
            <a:ext cx="5387886" cy="402332"/>
          </a:xfrm>
        </p:spPr>
        <p:txBody>
          <a:bodyPr/>
          <a:lstStyle/>
          <a:p>
            <a:pPr marL="0" indent="0" algn="ctr">
              <a:buNone/>
            </a:pPr>
            <a:r>
              <a:rPr lang="en-US" sz="2000" b="1"/>
              <a:t>Most Common </a:t>
            </a:r>
            <a:r>
              <a:rPr lang="en-US" sz="2000" b="1" dirty="0"/>
              <a:t>irAEs</a:t>
            </a:r>
            <a:r>
              <a:rPr lang="en-US" sz="2000" b="1"/>
              <a:t> With ICIs </a:t>
            </a:r>
          </a:p>
        </p:txBody>
      </p:sp>
      <p:sp>
        <p:nvSpPr>
          <p:cNvPr id="3" name="Text Box 11">
            <a:extLst>
              <a:ext uri="{FF2B5EF4-FFF2-40B4-BE49-F238E27FC236}">
                <a16:creationId xmlns:a16="http://schemas.microsoft.com/office/drawing/2014/main" id="{F9E03C04-B75D-4919-9E55-14AD38BB521F}"/>
              </a:ext>
            </a:extLst>
          </p:cNvPr>
          <p:cNvSpPr txBox="1">
            <a:spLocks noChangeArrowheads="1"/>
          </p:cNvSpPr>
          <p:nvPr/>
        </p:nvSpPr>
        <p:spPr bwMode="auto">
          <a:xfrm>
            <a:off x="403402" y="6366118"/>
            <a:ext cx="70880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defPPr>
              <a:defRPr lang="en-US"/>
            </a:defPPr>
            <a:lvl1pPr marL="0" marR="0" lvl="0" indent="0" defTabSz="457200" eaLnBrk="1" fontAlgn="auto" latinLnBrk="0" hangingPunct="1">
              <a:lnSpc>
                <a:spcPct val="100000"/>
              </a:lnSpc>
              <a:buClrTx/>
              <a:buSzTx/>
              <a:buFont typeface="Wingdings" panose="05000000000000000000" pitchFamily="2" charset="2"/>
              <a:buNone/>
              <a:tabLst/>
              <a:defRPr kumimoji="0" sz="1050" b="0" i="0" u="none" strike="noStrike" cap="none" spc="0" normalizeH="0" baseline="0">
                <a:ln>
                  <a:noFill/>
                </a:ln>
                <a:solidFill>
                  <a:srgbClr val="455560"/>
                </a:solidFill>
                <a:effectLst/>
                <a:uLnTx/>
                <a:uFillTx/>
                <a:latin typeface="Calibri" panose="020F050202020403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9pPr>
          </a:lstStyle>
          <a:p>
            <a:pPr marL="0" marR="0" lvl="0" indent="0" algn="l" defTabSz="4572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Madden. Clin J Oncol </a:t>
            </a: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Nurs</a:t>
            </a:r>
            <a:r>
              <a:rPr kumimoji="0" 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2017;21:30.</a:t>
            </a:r>
          </a:p>
        </p:txBody>
      </p:sp>
      <p:grpSp>
        <p:nvGrpSpPr>
          <p:cNvPr id="2" name="Group 1">
            <a:extLst>
              <a:ext uri="{FF2B5EF4-FFF2-40B4-BE49-F238E27FC236}">
                <a16:creationId xmlns:a16="http://schemas.microsoft.com/office/drawing/2014/main" id="{D85B57BC-3CF7-4520-B7FF-CA0095D6FF5C}"/>
              </a:ext>
            </a:extLst>
          </p:cNvPr>
          <p:cNvGrpSpPr/>
          <p:nvPr/>
        </p:nvGrpSpPr>
        <p:grpSpPr>
          <a:xfrm>
            <a:off x="8713181" y="1876224"/>
            <a:ext cx="3206544" cy="1702423"/>
            <a:chOff x="9044473" y="1835116"/>
            <a:chExt cx="3206544" cy="1702423"/>
          </a:xfrm>
        </p:grpSpPr>
        <p:sp>
          <p:nvSpPr>
            <p:cNvPr id="18" name="Rectangle 17">
              <a:extLst>
                <a:ext uri="{FF2B5EF4-FFF2-40B4-BE49-F238E27FC236}">
                  <a16:creationId xmlns:a16="http://schemas.microsoft.com/office/drawing/2014/main" id="{E6A1B51A-9C68-4717-95B1-537D30512B9B}"/>
                </a:ext>
              </a:extLst>
            </p:cNvPr>
            <p:cNvSpPr/>
            <p:nvPr/>
          </p:nvSpPr>
          <p:spPr bwMode="auto">
            <a:xfrm>
              <a:off x="9253311" y="3008351"/>
              <a:ext cx="127659" cy="124729"/>
            </a:xfrm>
            <a:prstGeom prst="rect">
              <a:avLst/>
            </a:prstGeom>
            <a:solidFill>
              <a:srgbClr val="92D050">
                <a:alpha val="50196"/>
              </a:srgb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2" name="Rectangle 21">
              <a:extLst>
                <a:ext uri="{FF2B5EF4-FFF2-40B4-BE49-F238E27FC236}">
                  <a16:creationId xmlns:a16="http://schemas.microsoft.com/office/drawing/2014/main" id="{A9CAF546-D677-427C-9C70-027B5BA99409}"/>
                </a:ext>
              </a:extLst>
            </p:cNvPr>
            <p:cNvSpPr/>
            <p:nvPr/>
          </p:nvSpPr>
          <p:spPr bwMode="auto">
            <a:xfrm>
              <a:off x="9641205" y="3011188"/>
              <a:ext cx="127659" cy="124729"/>
            </a:xfrm>
            <a:prstGeom prst="rect">
              <a:avLst/>
            </a:prstGeom>
            <a:solidFill>
              <a:srgbClr val="669933"/>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 name="Rectangle 14">
              <a:extLst>
                <a:ext uri="{FF2B5EF4-FFF2-40B4-BE49-F238E27FC236}">
                  <a16:creationId xmlns:a16="http://schemas.microsoft.com/office/drawing/2014/main" id="{85E000C3-4407-426E-9594-B910FBEF363E}"/>
                </a:ext>
              </a:extLst>
            </p:cNvPr>
            <p:cNvSpPr/>
            <p:nvPr/>
          </p:nvSpPr>
          <p:spPr bwMode="auto">
            <a:xfrm>
              <a:off x="9247594" y="2735692"/>
              <a:ext cx="127659" cy="124729"/>
            </a:xfrm>
            <a:prstGeom prst="rect">
              <a:avLst/>
            </a:prstGeom>
            <a:solidFill>
              <a:schemeClr val="accent5">
                <a:lumMod val="40000"/>
                <a:lumOff val="6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D98B1201-A8D4-4A92-8A1A-B4B3186EE5AE}"/>
                </a:ext>
              </a:extLst>
            </p:cNvPr>
            <p:cNvSpPr/>
            <p:nvPr/>
          </p:nvSpPr>
          <p:spPr bwMode="auto">
            <a:xfrm>
              <a:off x="9639381" y="2738986"/>
              <a:ext cx="127659" cy="124729"/>
            </a:xfrm>
            <a:prstGeom prst="rect">
              <a:avLst/>
            </a:prstGeom>
            <a:solidFill>
              <a:srgbClr val="ED7D3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502DA1E4-A8DF-43F4-9648-528C35793D63}"/>
                </a:ext>
              </a:extLst>
            </p:cNvPr>
            <p:cNvSpPr/>
            <p:nvPr/>
          </p:nvSpPr>
          <p:spPr bwMode="auto">
            <a:xfrm>
              <a:off x="9253311" y="2447746"/>
              <a:ext cx="127659" cy="124729"/>
            </a:xfrm>
            <a:prstGeom prst="rect">
              <a:avLst/>
            </a:prstGeom>
            <a:solidFill>
              <a:schemeClr val="accent2">
                <a:lumMod val="40000"/>
                <a:lumOff val="6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0" name="Rectangle 19">
              <a:extLst>
                <a:ext uri="{FF2B5EF4-FFF2-40B4-BE49-F238E27FC236}">
                  <a16:creationId xmlns:a16="http://schemas.microsoft.com/office/drawing/2014/main" id="{7076DDC2-CAAF-42B7-B18E-2D0D2B39879B}"/>
                </a:ext>
              </a:extLst>
            </p:cNvPr>
            <p:cNvSpPr/>
            <p:nvPr/>
          </p:nvSpPr>
          <p:spPr bwMode="auto">
            <a:xfrm>
              <a:off x="9644740" y="2451838"/>
              <a:ext cx="127659" cy="124729"/>
            </a:xfrm>
            <a:prstGeom prst="rect">
              <a:avLst/>
            </a:prstGeom>
            <a:solidFill>
              <a:srgbClr val="00205F"/>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5D7A70A1-2234-49D6-B701-22C5822E6E71}"/>
                </a:ext>
              </a:extLst>
            </p:cNvPr>
            <p:cNvSpPr/>
            <p:nvPr/>
          </p:nvSpPr>
          <p:spPr bwMode="auto">
            <a:xfrm>
              <a:off x="9253311" y="3282736"/>
              <a:ext cx="127659" cy="124729"/>
            </a:xfrm>
            <a:prstGeom prst="rect">
              <a:avLst/>
            </a:prstGeom>
            <a:solidFill>
              <a:schemeClr val="accent2">
                <a:lumMod val="20000"/>
                <a:lumOff val="8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1" name="Rectangle 20">
              <a:extLst>
                <a:ext uri="{FF2B5EF4-FFF2-40B4-BE49-F238E27FC236}">
                  <a16:creationId xmlns:a16="http://schemas.microsoft.com/office/drawing/2014/main" id="{E6D1729C-CE9B-40D7-AC94-31B58C7CC6D4}"/>
                </a:ext>
              </a:extLst>
            </p:cNvPr>
            <p:cNvSpPr/>
            <p:nvPr/>
          </p:nvSpPr>
          <p:spPr bwMode="auto">
            <a:xfrm>
              <a:off x="9643005" y="3282758"/>
              <a:ext cx="127659" cy="124729"/>
            </a:xfrm>
            <a:prstGeom prst="rect">
              <a:avLst/>
            </a:prstGeom>
            <a:solidFill>
              <a:srgbClr val="157EC0"/>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nvGrpSpPr>
            <p:cNvPr id="12" name="Group 11">
              <a:extLst>
                <a:ext uri="{FF2B5EF4-FFF2-40B4-BE49-F238E27FC236}">
                  <a16:creationId xmlns:a16="http://schemas.microsoft.com/office/drawing/2014/main" id="{C182BA89-00F3-4849-87B0-BFA710AF75C5}"/>
                </a:ext>
              </a:extLst>
            </p:cNvPr>
            <p:cNvGrpSpPr/>
            <p:nvPr/>
          </p:nvGrpSpPr>
          <p:grpSpPr>
            <a:xfrm>
              <a:off x="9044473" y="1835116"/>
              <a:ext cx="1045941" cy="646331"/>
              <a:chOff x="9563684" y="1911188"/>
              <a:chExt cx="835702" cy="646331"/>
            </a:xfrm>
          </p:grpSpPr>
          <p:sp>
            <p:nvSpPr>
              <p:cNvPr id="23" name="TextBox 22">
                <a:extLst>
                  <a:ext uri="{FF2B5EF4-FFF2-40B4-BE49-F238E27FC236}">
                    <a16:creationId xmlns:a16="http://schemas.microsoft.com/office/drawing/2014/main" id="{91F923D4-027F-4763-93EC-3C0EF16F9932}"/>
                  </a:ext>
                </a:extLst>
              </p:cNvPr>
              <p:cNvSpPr txBox="1"/>
              <p:nvPr/>
            </p:nvSpPr>
            <p:spPr bwMode="auto">
              <a:xfrm>
                <a:off x="9563684" y="1911188"/>
                <a:ext cx="752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sng"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Grade </a:t>
                </a:r>
              </a:p>
            </p:txBody>
          </p:sp>
          <p:sp>
            <p:nvSpPr>
              <p:cNvPr id="25" name="TextBox 24">
                <a:extLst>
                  <a:ext uri="{FF2B5EF4-FFF2-40B4-BE49-F238E27FC236}">
                    <a16:creationId xmlns:a16="http://schemas.microsoft.com/office/drawing/2014/main" id="{0ADAC8AB-733F-4693-82D9-DA9755BBAC14}"/>
                  </a:ext>
                </a:extLst>
              </p:cNvPr>
              <p:cNvSpPr txBox="1"/>
              <p:nvPr/>
            </p:nvSpPr>
            <p:spPr bwMode="auto">
              <a:xfrm>
                <a:off x="9586012" y="2183826"/>
                <a:ext cx="4892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26" name="TextBox 25">
                <a:extLst>
                  <a:ext uri="{FF2B5EF4-FFF2-40B4-BE49-F238E27FC236}">
                    <a16:creationId xmlns:a16="http://schemas.microsoft.com/office/drawing/2014/main" id="{FDD21C92-B2C2-4B6A-A865-EB696E6862C1}"/>
                  </a:ext>
                </a:extLst>
              </p:cNvPr>
              <p:cNvSpPr txBox="1"/>
              <p:nvPr/>
            </p:nvSpPr>
            <p:spPr bwMode="auto">
              <a:xfrm>
                <a:off x="9910150" y="2185334"/>
                <a:ext cx="4892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3-5</a:t>
                </a:r>
              </a:p>
            </p:txBody>
          </p:sp>
        </p:grpSp>
        <p:sp>
          <p:nvSpPr>
            <p:cNvPr id="38" name="TextBox 37">
              <a:extLst>
                <a:ext uri="{FF2B5EF4-FFF2-40B4-BE49-F238E27FC236}">
                  <a16:creationId xmlns:a16="http://schemas.microsoft.com/office/drawing/2014/main" id="{7DB6C878-3388-4C35-BDBA-C85BA0678FB1}"/>
                </a:ext>
              </a:extLst>
            </p:cNvPr>
            <p:cNvSpPr txBox="1"/>
            <p:nvPr/>
          </p:nvSpPr>
          <p:spPr bwMode="auto">
            <a:xfrm>
              <a:off x="9793806" y="2337210"/>
              <a:ext cx="24572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Ipilimumab</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Ipilimumab + nivolumab</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Nivolumab</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Pembrolizumab</a:t>
              </a:r>
            </a:p>
          </p:txBody>
        </p:sp>
      </p:grpSp>
      <p:grpSp>
        <p:nvGrpSpPr>
          <p:cNvPr id="31" name="Group 30">
            <a:extLst>
              <a:ext uri="{FF2B5EF4-FFF2-40B4-BE49-F238E27FC236}">
                <a16:creationId xmlns:a16="http://schemas.microsoft.com/office/drawing/2014/main" id="{6BD1E280-959B-4773-97B2-F69E0B1E85B3}"/>
              </a:ext>
            </a:extLst>
          </p:cNvPr>
          <p:cNvGrpSpPr/>
          <p:nvPr/>
        </p:nvGrpSpPr>
        <p:grpSpPr>
          <a:xfrm>
            <a:off x="1114412" y="1995960"/>
            <a:ext cx="85358" cy="3331675"/>
            <a:chOff x="1114412" y="2218099"/>
            <a:chExt cx="85358" cy="3331675"/>
          </a:xfrm>
        </p:grpSpPr>
        <p:cxnSp>
          <p:nvCxnSpPr>
            <p:cNvPr id="30" name="Straight Connector 29">
              <a:extLst>
                <a:ext uri="{FF2B5EF4-FFF2-40B4-BE49-F238E27FC236}">
                  <a16:creationId xmlns:a16="http://schemas.microsoft.com/office/drawing/2014/main" id="{623D9225-1A61-4997-AC9C-CC036F7B26D7}"/>
                </a:ext>
              </a:extLst>
            </p:cNvPr>
            <p:cNvCxnSpPr>
              <a:cxnSpLocks/>
            </p:cNvCxnSpPr>
            <p:nvPr/>
          </p:nvCxnSpPr>
          <p:spPr bwMode="auto">
            <a:xfrm>
              <a:off x="1114412" y="2218099"/>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DD741CE8-961C-4337-95C1-86DD5846058D}"/>
                </a:ext>
              </a:extLst>
            </p:cNvPr>
            <p:cNvCxnSpPr>
              <a:cxnSpLocks/>
            </p:cNvCxnSpPr>
            <p:nvPr/>
          </p:nvCxnSpPr>
          <p:spPr bwMode="auto">
            <a:xfrm>
              <a:off x="1114412" y="2884434"/>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F449B31A-1263-4326-836E-3E5026F2C890}"/>
                </a:ext>
              </a:extLst>
            </p:cNvPr>
            <p:cNvCxnSpPr>
              <a:cxnSpLocks/>
            </p:cNvCxnSpPr>
            <p:nvPr/>
          </p:nvCxnSpPr>
          <p:spPr bwMode="auto">
            <a:xfrm>
              <a:off x="1114412" y="3550769"/>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427E2733-D8D9-4A56-93C6-4E0BAD0080F6}"/>
                </a:ext>
              </a:extLst>
            </p:cNvPr>
            <p:cNvCxnSpPr>
              <a:cxnSpLocks/>
            </p:cNvCxnSpPr>
            <p:nvPr/>
          </p:nvCxnSpPr>
          <p:spPr bwMode="auto">
            <a:xfrm>
              <a:off x="1114412" y="4217104"/>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C7F478C5-248C-4501-A935-EA3BE169D22D}"/>
                </a:ext>
              </a:extLst>
            </p:cNvPr>
            <p:cNvCxnSpPr>
              <a:cxnSpLocks/>
            </p:cNvCxnSpPr>
            <p:nvPr/>
          </p:nvCxnSpPr>
          <p:spPr bwMode="auto">
            <a:xfrm>
              <a:off x="1114412" y="4883439"/>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FDB366FB-45E0-44C5-B109-DD5365758F72}"/>
                </a:ext>
              </a:extLst>
            </p:cNvPr>
            <p:cNvCxnSpPr>
              <a:cxnSpLocks/>
            </p:cNvCxnSpPr>
            <p:nvPr/>
          </p:nvCxnSpPr>
          <p:spPr bwMode="auto">
            <a:xfrm>
              <a:off x="1114412" y="5549774"/>
              <a:ext cx="85358" cy="0"/>
            </a:xfrm>
            <a:prstGeom prst="line">
              <a:avLst/>
            </a:prstGeom>
            <a:noFill/>
            <a:ln w="28575" cap="flat" cmpd="sng" algn="ctr">
              <a:solidFill>
                <a:schemeClr val="bg1"/>
              </a:solidFill>
              <a:prstDash val="solid"/>
              <a:round/>
              <a:headEnd type="none" w="med" len="med"/>
              <a:tailEnd type="none" w="med" len="med"/>
            </a:ln>
            <a:effectLst/>
          </p:spPr>
        </p:cxnSp>
      </p:grpSp>
      <p:sp>
        <p:nvSpPr>
          <p:cNvPr id="33" name="TextBox 32">
            <a:extLst>
              <a:ext uri="{FF2B5EF4-FFF2-40B4-BE49-F238E27FC236}">
                <a16:creationId xmlns:a16="http://schemas.microsoft.com/office/drawing/2014/main" id="{B050F0CF-3A21-4375-8BCB-94C952E66697}"/>
              </a:ext>
            </a:extLst>
          </p:cNvPr>
          <p:cNvSpPr txBox="1"/>
          <p:nvPr/>
        </p:nvSpPr>
        <p:spPr bwMode="auto">
          <a:xfrm>
            <a:off x="738132" y="1799831"/>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50</a:t>
            </a:r>
          </a:p>
        </p:txBody>
      </p:sp>
      <p:sp>
        <p:nvSpPr>
          <p:cNvPr id="67" name="TextBox 66">
            <a:extLst>
              <a:ext uri="{FF2B5EF4-FFF2-40B4-BE49-F238E27FC236}">
                <a16:creationId xmlns:a16="http://schemas.microsoft.com/office/drawing/2014/main" id="{ACB2C79C-B492-4F03-90D9-04C5BF79A437}"/>
              </a:ext>
            </a:extLst>
          </p:cNvPr>
          <p:cNvSpPr txBox="1"/>
          <p:nvPr/>
        </p:nvSpPr>
        <p:spPr bwMode="auto">
          <a:xfrm>
            <a:off x="738132" y="2479809"/>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68" name="TextBox 67">
            <a:extLst>
              <a:ext uri="{FF2B5EF4-FFF2-40B4-BE49-F238E27FC236}">
                <a16:creationId xmlns:a16="http://schemas.microsoft.com/office/drawing/2014/main" id="{A06C18D4-78AB-45E2-8672-F318CEC037CE}"/>
              </a:ext>
            </a:extLst>
          </p:cNvPr>
          <p:cNvSpPr txBox="1"/>
          <p:nvPr/>
        </p:nvSpPr>
        <p:spPr bwMode="auto">
          <a:xfrm>
            <a:off x="766757" y="3133110"/>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69" name="TextBox 68">
            <a:extLst>
              <a:ext uri="{FF2B5EF4-FFF2-40B4-BE49-F238E27FC236}">
                <a16:creationId xmlns:a16="http://schemas.microsoft.com/office/drawing/2014/main" id="{48030418-A61A-4F25-ACC8-C6424717C619}"/>
              </a:ext>
            </a:extLst>
          </p:cNvPr>
          <p:cNvSpPr txBox="1"/>
          <p:nvPr/>
        </p:nvSpPr>
        <p:spPr bwMode="auto">
          <a:xfrm>
            <a:off x="766757" y="381308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70" name="TextBox 69">
            <a:extLst>
              <a:ext uri="{FF2B5EF4-FFF2-40B4-BE49-F238E27FC236}">
                <a16:creationId xmlns:a16="http://schemas.microsoft.com/office/drawing/2014/main" id="{7AF3D939-96E6-48B1-81CF-73B7D50401BC}"/>
              </a:ext>
            </a:extLst>
          </p:cNvPr>
          <p:cNvSpPr txBox="1"/>
          <p:nvPr/>
        </p:nvSpPr>
        <p:spPr bwMode="auto">
          <a:xfrm>
            <a:off x="752731" y="4474067"/>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71" name="TextBox 70">
            <a:extLst>
              <a:ext uri="{FF2B5EF4-FFF2-40B4-BE49-F238E27FC236}">
                <a16:creationId xmlns:a16="http://schemas.microsoft.com/office/drawing/2014/main" id="{D7091D62-F82C-4CEF-8F7E-7DD175143D10}"/>
              </a:ext>
            </a:extLst>
          </p:cNvPr>
          <p:cNvSpPr txBox="1"/>
          <p:nvPr/>
        </p:nvSpPr>
        <p:spPr bwMode="auto">
          <a:xfrm>
            <a:off x="869750" y="5140665"/>
            <a:ext cx="3016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72" name="TextBox 71">
            <a:extLst>
              <a:ext uri="{FF2B5EF4-FFF2-40B4-BE49-F238E27FC236}">
                <a16:creationId xmlns:a16="http://schemas.microsoft.com/office/drawing/2014/main" id="{E2644C7E-AEDB-48F4-B5F6-04DCCBDF20DB}"/>
              </a:ext>
            </a:extLst>
          </p:cNvPr>
          <p:cNvSpPr txBox="1"/>
          <p:nvPr/>
        </p:nvSpPr>
        <p:spPr bwMode="auto">
          <a:xfrm rot="16200000">
            <a:off x="-1083251" y="3501450"/>
            <a:ext cx="33491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Incidence per 1000 Person-Mo</a:t>
            </a:r>
          </a:p>
        </p:txBody>
      </p:sp>
      <p:sp>
        <p:nvSpPr>
          <p:cNvPr id="73" name="TextBox 72">
            <a:extLst>
              <a:ext uri="{FF2B5EF4-FFF2-40B4-BE49-F238E27FC236}">
                <a16:creationId xmlns:a16="http://schemas.microsoft.com/office/drawing/2014/main" id="{E11C424E-8004-4DE6-81B7-C31C00383600}"/>
              </a:ext>
            </a:extLst>
          </p:cNvPr>
          <p:cNvSpPr txBox="1"/>
          <p:nvPr/>
        </p:nvSpPr>
        <p:spPr bwMode="auto">
          <a:xfrm>
            <a:off x="1179681" y="5325331"/>
            <a:ext cx="1016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Diarrhea</a:t>
            </a:r>
          </a:p>
        </p:txBody>
      </p:sp>
      <p:sp>
        <p:nvSpPr>
          <p:cNvPr id="74" name="TextBox 73">
            <a:extLst>
              <a:ext uri="{FF2B5EF4-FFF2-40B4-BE49-F238E27FC236}">
                <a16:creationId xmlns:a16="http://schemas.microsoft.com/office/drawing/2014/main" id="{C6200DF9-B03F-4744-9675-9F0B82907A2E}"/>
              </a:ext>
            </a:extLst>
          </p:cNvPr>
          <p:cNvSpPr txBox="1"/>
          <p:nvPr/>
        </p:nvSpPr>
        <p:spPr bwMode="auto">
          <a:xfrm>
            <a:off x="2212743" y="5325331"/>
            <a:ext cx="8799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Fatigue</a:t>
            </a:r>
          </a:p>
        </p:txBody>
      </p:sp>
      <p:sp>
        <p:nvSpPr>
          <p:cNvPr id="75" name="TextBox 74">
            <a:extLst>
              <a:ext uri="{FF2B5EF4-FFF2-40B4-BE49-F238E27FC236}">
                <a16:creationId xmlns:a16="http://schemas.microsoft.com/office/drawing/2014/main" id="{0B813C30-1BBB-41FD-AB44-E5E086C6B552}"/>
              </a:ext>
            </a:extLst>
          </p:cNvPr>
          <p:cNvSpPr txBox="1"/>
          <p:nvPr/>
        </p:nvSpPr>
        <p:spPr bwMode="auto">
          <a:xfrm>
            <a:off x="3174987" y="5321350"/>
            <a:ext cx="894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Nausea</a:t>
            </a:r>
          </a:p>
        </p:txBody>
      </p:sp>
      <p:sp>
        <p:nvSpPr>
          <p:cNvPr id="76" name="TextBox 75">
            <a:extLst>
              <a:ext uri="{FF2B5EF4-FFF2-40B4-BE49-F238E27FC236}">
                <a16:creationId xmlns:a16="http://schemas.microsoft.com/office/drawing/2014/main" id="{4940C89B-23C6-4A2A-92BE-72730B12C364}"/>
              </a:ext>
            </a:extLst>
          </p:cNvPr>
          <p:cNvSpPr txBox="1"/>
          <p:nvPr/>
        </p:nvSpPr>
        <p:spPr bwMode="auto">
          <a:xfrm>
            <a:off x="4125491" y="5321350"/>
            <a:ext cx="9460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Pruritus</a:t>
            </a:r>
          </a:p>
        </p:txBody>
      </p:sp>
      <p:sp>
        <p:nvSpPr>
          <p:cNvPr id="78" name="TextBox 77">
            <a:extLst>
              <a:ext uri="{FF2B5EF4-FFF2-40B4-BE49-F238E27FC236}">
                <a16:creationId xmlns:a16="http://schemas.microsoft.com/office/drawing/2014/main" id="{807E2177-CDBC-4CFC-85B4-0536BA7DE5A3}"/>
              </a:ext>
            </a:extLst>
          </p:cNvPr>
          <p:cNvSpPr txBox="1"/>
          <p:nvPr/>
        </p:nvSpPr>
        <p:spPr bwMode="auto">
          <a:xfrm>
            <a:off x="5262179" y="5324493"/>
            <a:ext cx="643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Rash</a:t>
            </a:r>
          </a:p>
        </p:txBody>
      </p:sp>
      <p:sp>
        <p:nvSpPr>
          <p:cNvPr id="36" name="Rectangle 35">
            <a:extLst>
              <a:ext uri="{FF2B5EF4-FFF2-40B4-BE49-F238E27FC236}">
                <a16:creationId xmlns:a16="http://schemas.microsoft.com/office/drawing/2014/main" id="{7E98A47F-B129-496C-B91F-A9BB75D1E24C}"/>
              </a:ext>
            </a:extLst>
          </p:cNvPr>
          <p:cNvSpPr/>
          <p:nvPr/>
        </p:nvSpPr>
        <p:spPr bwMode="auto">
          <a:xfrm>
            <a:off x="1287864" y="5055542"/>
            <a:ext cx="197432" cy="267628"/>
          </a:xfrm>
          <a:prstGeom prst="rect">
            <a:avLst/>
          </a:prstGeom>
          <a:solidFill>
            <a:srgbClr val="00205F"/>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0" name="Rectangle 79">
            <a:extLst>
              <a:ext uri="{FF2B5EF4-FFF2-40B4-BE49-F238E27FC236}">
                <a16:creationId xmlns:a16="http://schemas.microsoft.com/office/drawing/2014/main" id="{53F33447-1933-44B6-BCF5-DC4356DDF5EA}"/>
              </a:ext>
            </a:extLst>
          </p:cNvPr>
          <p:cNvSpPr/>
          <p:nvPr/>
        </p:nvSpPr>
        <p:spPr bwMode="auto">
          <a:xfrm>
            <a:off x="1287864" y="3863670"/>
            <a:ext cx="197432" cy="1193417"/>
          </a:xfrm>
          <a:prstGeom prst="rect">
            <a:avLst/>
          </a:prstGeom>
          <a:solidFill>
            <a:schemeClr val="accent2">
              <a:lumMod val="40000"/>
              <a:lumOff val="6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1" name="Rectangle 80">
            <a:extLst>
              <a:ext uri="{FF2B5EF4-FFF2-40B4-BE49-F238E27FC236}">
                <a16:creationId xmlns:a16="http://schemas.microsoft.com/office/drawing/2014/main" id="{595F60E8-DEDC-44C4-A631-2F1E5B0903CD}"/>
              </a:ext>
            </a:extLst>
          </p:cNvPr>
          <p:cNvSpPr/>
          <p:nvPr/>
        </p:nvSpPr>
        <p:spPr bwMode="auto">
          <a:xfrm>
            <a:off x="1484855" y="4779161"/>
            <a:ext cx="197432" cy="543529"/>
          </a:xfrm>
          <a:prstGeom prst="rect">
            <a:avLst/>
          </a:prstGeom>
          <a:solidFill>
            <a:srgbClr val="ED7D3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2" name="Rectangle 81">
            <a:extLst>
              <a:ext uri="{FF2B5EF4-FFF2-40B4-BE49-F238E27FC236}">
                <a16:creationId xmlns:a16="http://schemas.microsoft.com/office/drawing/2014/main" id="{20662F84-E727-4DF3-A2A6-FC82B520782F}"/>
              </a:ext>
            </a:extLst>
          </p:cNvPr>
          <p:cNvSpPr/>
          <p:nvPr/>
        </p:nvSpPr>
        <p:spPr bwMode="auto">
          <a:xfrm>
            <a:off x="1484855" y="2922936"/>
            <a:ext cx="197432" cy="1857771"/>
          </a:xfrm>
          <a:prstGeom prst="rect">
            <a:avLst/>
          </a:prstGeom>
          <a:solidFill>
            <a:schemeClr val="accent5">
              <a:lumMod val="40000"/>
              <a:lumOff val="6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3" name="Rectangle 82">
            <a:extLst>
              <a:ext uri="{FF2B5EF4-FFF2-40B4-BE49-F238E27FC236}">
                <a16:creationId xmlns:a16="http://schemas.microsoft.com/office/drawing/2014/main" id="{B2D4DA0F-C1B1-4BB5-A4D0-91CB7AB6C789}"/>
              </a:ext>
            </a:extLst>
          </p:cNvPr>
          <p:cNvSpPr/>
          <p:nvPr/>
        </p:nvSpPr>
        <p:spPr bwMode="auto">
          <a:xfrm>
            <a:off x="1682281" y="5230026"/>
            <a:ext cx="197432" cy="99772"/>
          </a:xfrm>
          <a:prstGeom prst="rect">
            <a:avLst/>
          </a:prstGeom>
          <a:solidFill>
            <a:srgbClr val="669933"/>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4" name="Rectangle 83">
            <a:extLst>
              <a:ext uri="{FF2B5EF4-FFF2-40B4-BE49-F238E27FC236}">
                <a16:creationId xmlns:a16="http://schemas.microsoft.com/office/drawing/2014/main" id="{5643E316-EF9F-41B6-9CC2-F05DB5435001}"/>
              </a:ext>
            </a:extLst>
          </p:cNvPr>
          <p:cNvSpPr/>
          <p:nvPr/>
        </p:nvSpPr>
        <p:spPr bwMode="auto">
          <a:xfrm>
            <a:off x="1682281" y="4457591"/>
            <a:ext cx="197432" cy="773981"/>
          </a:xfrm>
          <a:prstGeom prst="rect">
            <a:avLst/>
          </a:prstGeom>
          <a:solidFill>
            <a:srgbClr val="92D050">
              <a:alpha val="50196"/>
            </a:srgb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5" name="Rectangle 84">
            <a:extLst>
              <a:ext uri="{FF2B5EF4-FFF2-40B4-BE49-F238E27FC236}">
                <a16:creationId xmlns:a16="http://schemas.microsoft.com/office/drawing/2014/main" id="{181DC9BE-EA18-43CB-BF08-FB260F0E3689}"/>
              </a:ext>
            </a:extLst>
          </p:cNvPr>
          <p:cNvSpPr/>
          <p:nvPr/>
        </p:nvSpPr>
        <p:spPr bwMode="auto">
          <a:xfrm>
            <a:off x="1879393" y="5185748"/>
            <a:ext cx="197432" cy="144049"/>
          </a:xfrm>
          <a:prstGeom prst="rect">
            <a:avLst/>
          </a:prstGeom>
          <a:solidFill>
            <a:srgbClr val="157EC0"/>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6" name="Rectangle 85">
            <a:extLst>
              <a:ext uri="{FF2B5EF4-FFF2-40B4-BE49-F238E27FC236}">
                <a16:creationId xmlns:a16="http://schemas.microsoft.com/office/drawing/2014/main" id="{F38ABF5F-2B07-4FBD-8E06-51992556B415}"/>
              </a:ext>
            </a:extLst>
          </p:cNvPr>
          <p:cNvSpPr/>
          <p:nvPr/>
        </p:nvSpPr>
        <p:spPr bwMode="auto">
          <a:xfrm>
            <a:off x="1879393" y="4322283"/>
            <a:ext cx="197432" cy="876754"/>
          </a:xfrm>
          <a:prstGeom prst="rect">
            <a:avLst/>
          </a:prstGeom>
          <a:solidFill>
            <a:schemeClr val="accent2">
              <a:lumMod val="20000"/>
              <a:lumOff val="8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7" name="Rectangle 86">
            <a:extLst>
              <a:ext uri="{FF2B5EF4-FFF2-40B4-BE49-F238E27FC236}">
                <a16:creationId xmlns:a16="http://schemas.microsoft.com/office/drawing/2014/main" id="{31F649C8-5488-40C6-97EC-16F27609EB0D}"/>
              </a:ext>
            </a:extLst>
          </p:cNvPr>
          <p:cNvSpPr/>
          <p:nvPr/>
        </p:nvSpPr>
        <p:spPr bwMode="auto">
          <a:xfrm>
            <a:off x="2257317" y="5161233"/>
            <a:ext cx="197432" cy="160390"/>
          </a:xfrm>
          <a:prstGeom prst="rect">
            <a:avLst/>
          </a:prstGeom>
          <a:solidFill>
            <a:srgbClr val="00205F"/>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8" name="Rectangle 87">
            <a:extLst>
              <a:ext uri="{FF2B5EF4-FFF2-40B4-BE49-F238E27FC236}">
                <a16:creationId xmlns:a16="http://schemas.microsoft.com/office/drawing/2014/main" id="{DB3BAF18-78E4-4E38-BA9A-53DC80EADBF4}"/>
              </a:ext>
            </a:extLst>
          </p:cNvPr>
          <p:cNvSpPr/>
          <p:nvPr/>
        </p:nvSpPr>
        <p:spPr bwMode="auto">
          <a:xfrm>
            <a:off x="2257317" y="3923368"/>
            <a:ext cx="197432" cy="1240337"/>
          </a:xfrm>
          <a:prstGeom prst="rect">
            <a:avLst/>
          </a:prstGeom>
          <a:solidFill>
            <a:schemeClr val="accent2">
              <a:lumMod val="40000"/>
              <a:lumOff val="6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89" name="Rectangle 88">
            <a:extLst>
              <a:ext uri="{FF2B5EF4-FFF2-40B4-BE49-F238E27FC236}">
                <a16:creationId xmlns:a16="http://schemas.microsoft.com/office/drawing/2014/main" id="{4B17C30E-BDE3-4797-BC3E-A75ABE8013A1}"/>
              </a:ext>
            </a:extLst>
          </p:cNvPr>
          <p:cNvSpPr/>
          <p:nvPr/>
        </p:nvSpPr>
        <p:spPr bwMode="auto">
          <a:xfrm>
            <a:off x="2454308" y="5055542"/>
            <a:ext cx="197432" cy="265602"/>
          </a:xfrm>
          <a:prstGeom prst="rect">
            <a:avLst/>
          </a:prstGeom>
          <a:solidFill>
            <a:srgbClr val="ED7D3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0" name="Rectangle 89">
            <a:extLst>
              <a:ext uri="{FF2B5EF4-FFF2-40B4-BE49-F238E27FC236}">
                <a16:creationId xmlns:a16="http://schemas.microsoft.com/office/drawing/2014/main" id="{08B8262C-7E17-4633-841F-1AC8214FC200}"/>
              </a:ext>
            </a:extLst>
          </p:cNvPr>
          <p:cNvSpPr/>
          <p:nvPr/>
        </p:nvSpPr>
        <p:spPr bwMode="auto">
          <a:xfrm>
            <a:off x="2454308" y="3321806"/>
            <a:ext cx="197432" cy="1735281"/>
          </a:xfrm>
          <a:prstGeom prst="rect">
            <a:avLst/>
          </a:prstGeom>
          <a:solidFill>
            <a:schemeClr val="accent5">
              <a:lumMod val="40000"/>
              <a:lumOff val="6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1" name="Rectangle 90">
            <a:extLst>
              <a:ext uri="{FF2B5EF4-FFF2-40B4-BE49-F238E27FC236}">
                <a16:creationId xmlns:a16="http://schemas.microsoft.com/office/drawing/2014/main" id="{E01E73AC-2E81-4993-B0C4-B793922B8F47}"/>
              </a:ext>
            </a:extLst>
          </p:cNvPr>
          <p:cNvSpPr/>
          <p:nvPr/>
        </p:nvSpPr>
        <p:spPr bwMode="auto">
          <a:xfrm>
            <a:off x="2651734" y="5286919"/>
            <a:ext cx="197432" cy="48979"/>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2" name="Rectangle 91">
            <a:extLst>
              <a:ext uri="{FF2B5EF4-FFF2-40B4-BE49-F238E27FC236}">
                <a16:creationId xmlns:a16="http://schemas.microsoft.com/office/drawing/2014/main" id="{491DBD0A-CEE1-4FC2-967A-6534A82D8198}"/>
              </a:ext>
            </a:extLst>
          </p:cNvPr>
          <p:cNvSpPr/>
          <p:nvPr/>
        </p:nvSpPr>
        <p:spPr bwMode="auto">
          <a:xfrm>
            <a:off x="2651734" y="3858003"/>
            <a:ext cx="197432" cy="1430461"/>
          </a:xfrm>
          <a:prstGeom prst="rect">
            <a:avLst/>
          </a:prstGeom>
          <a:solidFill>
            <a:srgbClr val="92D050">
              <a:alpha val="50196"/>
            </a:srgb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3" name="Rectangle 92">
            <a:extLst>
              <a:ext uri="{FF2B5EF4-FFF2-40B4-BE49-F238E27FC236}">
                <a16:creationId xmlns:a16="http://schemas.microsoft.com/office/drawing/2014/main" id="{7B5F2295-815B-4CC3-B94D-9CE3E80BB134}"/>
              </a:ext>
            </a:extLst>
          </p:cNvPr>
          <p:cNvSpPr/>
          <p:nvPr/>
        </p:nvSpPr>
        <p:spPr bwMode="auto">
          <a:xfrm>
            <a:off x="2848846" y="5253164"/>
            <a:ext cx="197432" cy="75087"/>
          </a:xfrm>
          <a:prstGeom prst="rect">
            <a:avLst/>
          </a:prstGeom>
          <a:solidFill>
            <a:srgbClr val="157EC0"/>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4" name="Rectangle 93">
            <a:extLst>
              <a:ext uri="{FF2B5EF4-FFF2-40B4-BE49-F238E27FC236}">
                <a16:creationId xmlns:a16="http://schemas.microsoft.com/office/drawing/2014/main" id="{6FEE3920-B6DF-4AFB-AA8F-A7B469CFAE03}"/>
              </a:ext>
            </a:extLst>
          </p:cNvPr>
          <p:cNvSpPr/>
          <p:nvPr/>
        </p:nvSpPr>
        <p:spPr bwMode="auto">
          <a:xfrm>
            <a:off x="2848846" y="3398328"/>
            <a:ext cx="197432" cy="1858248"/>
          </a:xfrm>
          <a:prstGeom prst="rect">
            <a:avLst/>
          </a:prstGeom>
          <a:solidFill>
            <a:schemeClr val="accent2">
              <a:lumMod val="20000"/>
              <a:lumOff val="8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5" name="Rectangle 94">
            <a:extLst>
              <a:ext uri="{FF2B5EF4-FFF2-40B4-BE49-F238E27FC236}">
                <a16:creationId xmlns:a16="http://schemas.microsoft.com/office/drawing/2014/main" id="{4D20A00C-FB92-48A0-AECA-8FD924CC3510}"/>
              </a:ext>
            </a:extLst>
          </p:cNvPr>
          <p:cNvSpPr/>
          <p:nvPr/>
        </p:nvSpPr>
        <p:spPr bwMode="auto">
          <a:xfrm>
            <a:off x="3228412" y="5273469"/>
            <a:ext cx="197432" cy="45719"/>
          </a:xfrm>
          <a:prstGeom prst="rect">
            <a:avLst/>
          </a:prstGeom>
          <a:solidFill>
            <a:srgbClr val="00205F"/>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6" name="Rectangle 95">
            <a:extLst>
              <a:ext uri="{FF2B5EF4-FFF2-40B4-BE49-F238E27FC236}">
                <a16:creationId xmlns:a16="http://schemas.microsoft.com/office/drawing/2014/main" id="{752F09E1-BF68-45E9-830D-C9A6A61C31A3}"/>
              </a:ext>
            </a:extLst>
          </p:cNvPr>
          <p:cNvSpPr/>
          <p:nvPr/>
        </p:nvSpPr>
        <p:spPr bwMode="auto">
          <a:xfrm>
            <a:off x="3228412" y="4467259"/>
            <a:ext cx="197432" cy="807796"/>
          </a:xfrm>
          <a:prstGeom prst="rect">
            <a:avLst/>
          </a:prstGeom>
          <a:solidFill>
            <a:schemeClr val="accent2">
              <a:lumMod val="40000"/>
              <a:lumOff val="6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7" name="Rectangle 96">
            <a:extLst>
              <a:ext uri="{FF2B5EF4-FFF2-40B4-BE49-F238E27FC236}">
                <a16:creationId xmlns:a16="http://schemas.microsoft.com/office/drawing/2014/main" id="{79AD7ED0-DD68-4478-B567-1D30DDF966B8}"/>
              </a:ext>
            </a:extLst>
          </p:cNvPr>
          <p:cNvSpPr/>
          <p:nvPr/>
        </p:nvSpPr>
        <p:spPr bwMode="auto">
          <a:xfrm>
            <a:off x="3425403" y="5174659"/>
            <a:ext cx="197432" cy="144049"/>
          </a:xfrm>
          <a:prstGeom prst="rect">
            <a:avLst/>
          </a:prstGeom>
          <a:solidFill>
            <a:srgbClr val="ED7D3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8" name="Rectangle 97">
            <a:extLst>
              <a:ext uri="{FF2B5EF4-FFF2-40B4-BE49-F238E27FC236}">
                <a16:creationId xmlns:a16="http://schemas.microsoft.com/office/drawing/2014/main" id="{4F4CC922-FC74-4171-A1F6-33FC2F822003}"/>
              </a:ext>
            </a:extLst>
          </p:cNvPr>
          <p:cNvSpPr/>
          <p:nvPr/>
        </p:nvSpPr>
        <p:spPr bwMode="auto">
          <a:xfrm>
            <a:off x="3425403" y="3923368"/>
            <a:ext cx="197432" cy="1253233"/>
          </a:xfrm>
          <a:prstGeom prst="rect">
            <a:avLst/>
          </a:prstGeom>
          <a:solidFill>
            <a:schemeClr val="accent5">
              <a:lumMod val="40000"/>
              <a:lumOff val="6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9" name="Rectangle 98">
            <a:extLst>
              <a:ext uri="{FF2B5EF4-FFF2-40B4-BE49-F238E27FC236}">
                <a16:creationId xmlns:a16="http://schemas.microsoft.com/office/drawing/2014/main" id="{AE8EE04E-2B4A-4ECB-87A2-77C5950DD88D}"/>
              </a:ext>
            </a:extLst>
          </p:cNvPr>
          <p:cNvSpPr/>
          <p:nvPr/>
        </p:nvSpPr>
        <p:spPr bwMode="auto">
          <a:xfrm>
            <a:off x="3622829" y="4588697"/>
            <a:ext cx="197432" cy="734569"/>
          </a:xfrm>
          <a:prstGeom prst="rect">
            <a:avLst/>
          </a:prstGeom>
          <a:solidFill>
            <a:srgbClr val="669933"/>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0" name="Rectangle 99">
            <a:extLst>
              <a:ext uri="{FF2B5EF4-FFF2-40B4-BE49-F238E27FC236}">
                <a16:creationId xmlns:a16="http://schemas.microsoft.com/office/drawing/2014/main" id="{E1CA773E-B563-49A9-A501-74D4C4A5E5B1}"/>
              </a:ext>
            </a:extLst>
          </p:cNvPr>
          <p:cNvSpPr/>
          <p:nvPr/>
        </p:nvSpPr>
        <p:spPr bwMode="auto">
          <a:xfrm>
            <a:off x="3622829" y="3890992"/>
            <a:ext cx="197432" cy="697706"/>
          </a:xfrm>
          <a:prstGeom prst="rect">
            <a:avLst/>
          </a:prstGeom>
          <a:solidFill>
            <a:srgbClr val="92D050">
              <a:alpha val="50196"/>
            </a:srgb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1" name="Rectangle 100">
            <a:extLst>
              <a:ext uri="{FF2B5EF4-FFF2-40B4-BE49-F238E27FC236}">
                <a16:creationId xmlns:a16="http://schemas.microsoft.com/office/drawing/2014/main" id="{4ECEC087-BCD2-44E7-9163-ABE7B86429C6}"/>
              </a:ext>
            </a:extLst>
          </p:cNvPr>
          <p:cNvSpPr/>
          <p:nvPr/>
        </p:nvSpPr>
        <p:spPr bwMode="auto">
          <a:xfrm>
            <a:off x="3819941" y="4732179"/>
            <a:ext cx="197432" cy="593638"/>
          </a:xfrm>
          <a:prstGeom prst="rect">
            <a:avLst/>
          </a:prstGeom>
          <a:solidFill>
            <a:srgbClr val="157EC0"/>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2" name="Rectangle 101">
            <a:extLst>
              <a:ext uri="{FF2B5EF4-FFF2-40B4-BE49-F238E27FC236}">
                <a16:creationId xmlns:a16="http://schemas.microsoft.com/office/drawing/2014/main" id="{63908A19-CDAD-4ED3-9C1C-D145E712E230}"/>
              </a:ext>
            </a:extLst>
          </p:cNvPr>
          <p:cNvSpPr/>
          <p:nvPr/>
        </p:nvSpPr>
        <p:spPr bwMode="auto">
          <a:xfrm>
            <a:off x="3819941" y="3459345"/>
            <a:ext cx="197432" cy="1272873"/>
          </a:xfrm>
          <a:prstGeom prst="rect">
            <a:avLst/>
          </a:prstGeom>
          <a:solidFill>
            <a:schemeClr val="accent2">
              <a:lumMod val="20000"/>
              <a:lumOff val="8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3" name="Rectangle 102">
            <a:extLst>
              <a:ext uri="{FF2B5EF4-FFF2-40B4-BE49-F238E27FC236}">
                <a16:creationId xmlns:a16="http://schemas.microsoft.com/office/drawing/2014/main" id="{88BF4621-F025-499F-A90D-36360EF47B7F}"/>
              </a:ext>
            </a:extLst>
          </p:cNvPr>
          <p:cNvSpPr/>
          <p:nvPr/>
        </p:nvSpPr>
        <p:spPr bwMode="auto">
          <a:xfrm>
            <a:off x="4190032" y="3873931"/>
            <a:ext cx="197432" cy="1453703"/>
          </a:xfrm>
          <a:prstGeom prst="rect">
            <a:avLst/>
          </a:prstGeom>
          <a:solidFill>
            <a:schemeClr val="accent2">
              <a:lumMod val="40000"/>
              <a:lumOff val="6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4" name="Rectangle 103">
            <a:extLst>
              <a:ext uri="{FF2B5EF4-FFF2-40B4-BE49-F238E27FC236}">
                <a16:creationId xmlns:a16="http://schemas.microsoft.com/office/drawing/2014/main" id="{5F334CFF-016A-4D07-AA61-725996F9FFDC}"/>
              </a:ext>
            </a:extLst>
          </p:cNvPr>
          <p:cNvSpPr/>
          <p:nvPr/>
        </p:nvSpPr>
        <p:spPr bwMode="auto">
          <a:xfrm>
            <a:off x="4387023" y="5188801"/>
            <a:ext cx="197432" cy="132484"/>
          </a:xfrm>
          <a:prstGeom prst="rect">
            <a:avLst/>
          </a:prstGeom>
          <a:solidFill>
            <a:srgbClr val="ED7D3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5" name="Rectangle 104">
            <a:extLst>
              <a:ext uri="{FF2B5EF4-FFF2-40B4-BE49-F238E27FC236}">
                <a16:creationId xmlns:a16="http://schemas.microsoft.com/office/drawing/2014/main" id="{1D9F7D0D-3AE3-4E2B-9B47-AFB5CFDAF35B}"/>
              </a:ext>
            </a:extLst>
          </p:cNvPr>
          <p:cNvSpPr/>
          <p:nvPr/>
        </p:nvSpPr>
        <p:spPr bwMode="auto">
          <a:xfrm>
            <a:off x="4387023" y="3519645"/>
            <a:ext cx="197432" cy="1669156"/>
          </a:xfrm>
          <a:prstGeom prst="rect">
            <a:avLst/>
          </a:prstGeom>
          <a:solidFill>
            <a:schemeClr val="accent5">
              <a:lumMod val="40000"/>
              <a:lumOff val="6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6" name="Rectangle 105">
            <a:extLst>
              <a:ext uri="{FF2B5EF4-FFF2-40B4-BE49-F238E27FC236}">
                <a16:creationId xmlns:a16="http://schemas.microsoft.com/office/drawing/2014/main" id="{A4B65387-7FDF-445B-86E5-D753176109DB}"/>
              </a:ext>
            </a:extLst>
          </p:cNvPr>
          <p:cNvSpPr/>
          <p:nvPr/>
        </p:nvSpPr>
        <p:spPr bwMode="auto">
          <a:xfrm>
            <a:off x="4584449" y="4389354"/>
            <a:ext cx="197432" cy="931380"/>
          </a:xfrm>
          <a:prstGeom prst="rect">
            <a:avLst/>
          </a:prstGeom>
          <a:solidFill>
            <a:srgbClr val="92D050">
              <a:alpha val="50196"/>
            </a:srgb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7" name="Rectangle 106">
            <a:extLst>
              <a:ext uri="{FF2B5EF4-FFF2-40B4-BE49-F238E27FC236}">
                <a16:creationId xmlns:a16="http://schemas.microsoft.com/office/drawing/2014/main" id="{8AB82459-032B-4C0D-BC3D-07E66B99F623}"/>
              </a:ext>
            </a:extLst>
          </p:cNvPr>
          <p:cNvSpPr/>
          <p:nvPr/>
        </p:nvSpPr>
        <p:spPr bwMode="auto">
          <a:xfrm>
            <a:off x="4781561" y="3922270"/>
            <a:ext cx="197432" cy="1405364"/>
          </a:xfrm>
          <a:prstGeom prst="rect">
            <a:avLst/>
          </a:prstGeom>
          <a:solidFill>
            <a:schemeClr val="accent2">
              <a:lumMod val="20000"/>
              <a:lumOff val="8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8" name="Rectangle 107">
            <a:extLst>
              <a:ext uri="{FF2B5EF4-FFF2-40B4-BE49-F238E27FC236}">
                <a16:creationId xmlns:a16="http://schemas.microsoft.com/office/drawing/2014/main" id="{259DC9F3-A637-4570-BF36-1C418DB82AA4}"/>
              </a:ext>
            </a:extLst>
          </p:cNvPr>
          <p:cNvSpPr/>
          <p:nvPr/>
        </p:nvSpPr>
        <p:spPr bwMode="auto">
          <a:xfrm>
            <a:off x="5163262" y="5255738"/>
            <a:ext cx="197432" cy="73531"/>
          </a:xfrm>
          <a:prstGeom prst="rect">
            <a:avLst/>
          </a:prstGeom>
          <a:solidFill>
            <a:srgbClr val="00205F"/>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9" name="Rectangle 108">
            <a:extLst>
              <a:ext uri="{FF2B5EF4-FFF2-40B4-BE49-F238E27FC236}">
                <a16:creationId xmlns:a16="http://schemas.microsoft.com/office/drawing/2014/main" id="{273FA2E0-7CA0-453D-8C90-B1541BBFDE42}"/>
              </a:ext>
            </a:extLst>
          </p:cNvPr>
          <p:cNvSpPr/>
          <p:nvPr/>
        </p:nvSpPr>
        <p:spPr bwMode="auto">
          <a:xfrm>
            <a:off x="5163262" y="4123484"/>
            <a:ext cx="197432" cy="1132253"/>
          </a:xfrm>
          <a:prstGeom prst="rect">
            <a:avLst/>
          </a:prstGeom>
          <a:solidFill>
            <a:schemeClr val="accent2">
              <a:lumMod val="40000"/>
              <a:lumOff val="6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0" name="Rectangle 109">
            <a:extLst>
              <a:ext uri="{FF2B5EF4-FFF2-40B4-BE49-F238E27FC236}">
                <a16:creationId xmlns:a16="http://schemas.microsoft.com/office/drawing/2014/main" id="{EAFA3AC3-6772-432B-9A76-D22FF661A512}"/>
              </a:ext>
            </a:extLst>
          </p:cNvPr>
          <p:cNvSpPr/>
          <p:nvPr/>
        </p:nvSpPr>
        <p:spPr bwMode="auto">
          <a:xfrm>
            <a:off x="5360253" y="5055542"/>
            <a:ext cx="197432" cy="269835"/>
          </a:xfrm>
          <a:prstGeom prst="rect">
            <a:avLst/>
          </a:prstGeom>
          <a:solidFill>
            <a:srgbClr val="ED7D3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1" name="Rectangle 110">
            <a:extLst>
              <a:ext uri="{FF2B5EF4-FFF2-40B4-BE49-F238E27FC236}">
                <a16:creationId xmlns:a16="http://schemas.microsoft.com/office/drawing/2014/main" id="{47A63584-DA75-4053-B16C-7C5B8578EBFE}"/>
              </a:ext>
            </a:extLst>
          </p:cNvPr>
          <p:cNvSpPr/>
          <p:nvPr/>
        </p:nvSpPr>
        <p:spPr bwMode="auto">
          <a:xfrm>
            <a:off x="5360253" y="3593578"/>
            <a:ext cx="197432" cy="1461964"/>
          </a:xfrm>
          <a:prstGeom prst="rect">
            <a:avLst/>
          </a:prstGeom>
          <a:solidFill>
            <a:schemeClr val="accent5">
              <a:lumMod val="40000"/>
              <a:lumOff val="6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2" name="Rectangle 111">
            <a:extLst>
              <a:ext uri="{FF2B5EF4-FFF2-40B4-BE49-F238E27FC236}">
                <a16:creationId xmlns:a16="http://schemas.microsoft.com/office/drawing/2014/main" id="{3C7235CF-9B51-4E8B-A7E8-A03419A5FB24}"/>
              </a:ext>
            </a:extLst>
          </p:cNvPr>
          <p:cNvSpPr/>
          <p:nvPr/>
        </p:nvSpPr>
        <p:spPr bwMode="auto">
          <a:xfrm>
            <a:off x="5557679" y="5304649"/>
            <a:ext cx="197432" cy="18288"/>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3" name="Rectangle 112">
            <a:extLst>
              <a:ext uri="{FF2B5EF4-FFF2-40B4-BE49-F238E27FC236}">
                <a16:creationId xmlns:a16="http://schemas.microsoft.com/office/drawing/2014/main" id="{52C38C0D-D3EC-4C09-832D-6D76FA6719FF}"/>
              </a:ext>
            </a:extLst>
          </p:cNvPr>
          <p:cNvSpPr/>
          <p:nvPr/>
        </p:nvSpPr>
        <p:spPr bwMode="auto">
          <a:xfrm>
            <a:off x="5557679" y="4389353"/>
            <a:ext cx="197432" cy="916813"/>
          </a:xfrm>
          <a:prstGeom prst="rect">
            <a:avLst/>
          </a:prstGeom>
          <a:solidFill>
            <a:srgbClr val="92D050">
              <a:alpha val="50196"/>
            </a:srgb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4" name="Rectangle 113">
            <a:extLst>
              <a:ext uri="{FF2B5EF4-FFF2-40B4-BE49-F238E27FC236}">
                <a16:creationId xmlns:a16="http://schemas.microsoft.com/office/drawing/2014/main" id="{B44C9F4D-2CD8-46B6-871D-9128E9FCE6BE}"/>
              </a:ext>
            </a:extLst>
          </p:cNvPr>
          <p:cNvSpPr/>
          <p:nvPr/>
        </p:nvSpPr>
        <p:spPr bwMode="auto">
          <a:xfrm>
            <a:off x="5754791" y="5304584"/>
            <a:ext cx="197432" cy="18288"/>
          </a:xfrm>
          <a:prstGeom prst="rect">
            <a:avLst/>
          </a:prstGeom>
          <a:solidFill>
            <a:schemeClr val="accent5"/>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15" name="Rectangle 114">
            <a:extLst>
              <a:ext uri="{FF2B5EF4-FFF2-40B4-BE49-F238E27FC236}">
                <a16:creationId xmlns:a16="http://schemas.microsoft.com/office/drawing/2014/main" id="{D9A7CAA9-5CF9-41FF-A6CE-D924D60835E7}"/>
              </a:ext>
            </a:extLst>
          </p:cNvPr>
          <p:cNvSpPr/>
          <p:nvPr/>
        </p:nvSpPr>
        <p:spPr bwMode="auto">
          <a:xfrm>
            <a:off x="5754791" y="4288446"/>
            <a:ext cx="197432" cy="1017876"/>
          </a:xfrm>
          <a:prstGeom prst="rect">
            <a:avLst/>
          </a:prstGeom>
          <a:solidFill>
            <a:schemeClr val="accent2">
              <a:lumMod val="20000"/>
              <a:lumOff val="8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31" name="TextBox 130">
            <a:extLst>
              <a:ext uri="{FF2B5EF4-FFF2-40B4-BE49-F238E27FC236}">
                <a16:creationId xmlns:a16="http://schemas.microsoft.com/office/drawing/2014/main" id="{2E35EEBA-A9C6-4745-9DFB-11E3E7C79896}"/>
              </a:ext>
            </a:extLst>
          </p:cNvPr>
          <p:cNvSpPr txBox="1"/>
          <p:nvPr/>
        </p:nvSpPr>
        <p:spPr bwMode="auto">
          <a:xfrm>
            <a:off x="6253108" y="1799831"/>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132" name="TextBox 131">
            <a:extLst>
              <a:ext uri="{FF2B5EF4-FFF2-40B4-BE49-F238E27FC236}">
                <a16:creationId xmlns:a16="http://schemas.microsoft.com/office/drawing/2014/main" id="{60CA9F65-2F2B-4FAD-B16B-C7D78E326072}"/>
              </a:ext>
            </a:extLst>
          </p:cNvPr>
          <p:cNvSpPr txBox="1"/>
          <p:nvPr/>
        </p:nvSpPr>
        <p:spPr bwMode="auto">
          <a:xfrm>
            <a:off x="6253108" y="291051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133" name="TextBox 132">
            <a:extLst>
              <a:ext uri="{FF2B5EF4-FFF2-40B4-BE49-F238E27FC236}">
                <a16:creationId xmlns:a16="http://schemas.microsoft.com/office/drawing/2014/main" id="{3A03FC6E-6DE1-4EBF-926E-F5549D2A7325}"/>
              </a:ext>
            </a:extLst>
          </p:cNvPr>
          <p:cNvSpPr txBox="1"/>
          <p:nvPr/>
        </p:nvSpPr>
        <p:spPr bwMode="auto">
          <a:xfrm>
            <a:off x="6281733" y="3482494"/>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134" name="TextBox 133">
            <a:extLst>
              <a:ext uri="{FF2B5EF4-FFF2-40B4-BE49-F238E27FC236}">
                <a16:creationId xmlns:a16="http://schemas.microsoft.com/office/drawing/2014/main" id="{96863F28-E741-479D-A519-202BD741A91B}"/>
              </a:ext>
            </a:extLst>
          </p:cNvPr>
          <p:cNvSpPr txBox="1"/>
          <p:nvPr/>
        </p:nvSpPr>
        <p:spPr bwMode="auto">
          <a:xfrm>
            <a:off x="6281733" y="4028551"/>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135" name="TextBox 134">
            <a:extLst>
              <a:ext uri="{FF2B5EF4-FFF2-40B4-BE49-F238E27FC236}">
                <a16:creationId xmlns:a16="http://schemas.microsoft.com/office/drawing/2014/main" id="{DD50D76C-ABEF-4AA6-B2AC-5D1A91922207}"/>
              </a:ext>
            </a:extLst>
          </p:cNvPr>
          <p:cNvSpPr txBox="1"/>
          <p:nvPr/>
        </p:nvSpPr>
        <p:spPr bwMode="auto">
          <a:xfrm>
            <a:off x="6384726" y="4569202"/>
            <a:ext cx="3016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5</a:t>
            </a:r>
          </a:p>
        </p:txBody>
      </p:sp>
      <p:sp>
        <p:nvSpPr>
          <p:cNvPr id="136" name="TextBox 135">
            <a:extLst>
              <a:ext uri="{FF2B5EF4-FFF2-40B4-BE49-F238E27FC236}">
                <a16:creationId xmlns:a16="http://schemas.microsoft.com/office/drawing/2014/main" id="{04619804-A809-4832-9778-E06767658247}"/>
              </a:ext>
            </a:extLst>
          </p:cNvPr>
          <p:cNvSpPr txBox="1"/>
          <p:nvPr/>
        </p:nvSpPr>
        <p:spPr bwMode="auto">
          <a:xfrm>
            <a:off x="6384726" y="5140665"/>
            <a:ext cx="3016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37" name="TextBox 136">
            <a:extLst>
              <a:ext uri="{FF2B5EF4-FFF2-40B4-BE49-F238E27FC236}">
                <a16:creationId xmlns:a16="http://schemas.microsoft.com/office/drawing/2014/main" id="{8518DA8C-995B-416D-A6CC-50E9907CF248}"/>
              </a:ext>
            </a:extLst>
          </p:cNvPr>
          <p:cNvSpPr txBox="1"/>
          <p:nvPr/>
        </p:nvSpPr>
        <p:spPr bwMode="auto">
          <a:xfrm rot="20295694">
            <a:off x="6401741" y="5398294"/>
            <a:ext cx="11017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Increased ALT</a:t>
            </a:r>
          </a:p>
        </p:txBody>
      </p:sp>
      <p:sp>
        <p:nvSpPr>
          <p:cNvPr id="138" name="TextBox 137">
            <a:extLst>
              <a:ext uri="{FF2B5EF4-FFF2-40B4-BE49-F238E27FC236}">
                <a16:creationId xmlns:a16="http://schemas.microsoft.com/office/drawing/2014/main" id="{5A679B38-D29A-4C34-8010-BE7A4187D9E0}"/>
              </a:ext>
            </a:extLst>
          </p:cNvPr>
          <p:cNvSpPr txBox="1"/>
          <p:nvPr/>
        </p:nvSpPr>
        <p:spPr bwMode="auto">
          <a:xfrm rot="20295694">
            <a:off x="7410446" y="5360064"/>
            <a:ext cx="70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Colitis</a:t>
            </a:r>
          </a:p>
        </p:txBody>
      </p:sp>
      <p:sp>
        <p:nvSpPr>
          <p:cNvPr id="139" name="TextBox 138">
            <a:extLst>
              <a:ext uri="{FF2B5EF4-FFF2-40B4-BE49-F238E27FC236}">
                <a16:creationId xmlns:a16="http://schemas.microsoft.com/office/drawing/2014/main" id="{E266EC5F-A0F1-4412-B438-6AF83323F559}"/>
              </a:ext>
            </a:extLst>
          </p:cNvPr>
          <p:cNvSpPr txBox="1"/>
          <p:nvPr/>
        </p:nvSpPr>
        <p:spPr bwMode="auto">
          <a:xfrm rot="20295694">
            <a:off x="7520187" y="5508950"/>
            <a:ext cx="16147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Hyperthyroidism</a:t>
            </a:r>
          </a:p>
        </p:txBody>
      </p:sp>
      <p:sp>
        <p:nvSpPr>
          <p:cNvPr id="143" name="Rectangle 142">
            <a:extLst>
              <a:ext uri="{FF2B5EF4-FFF2-40B4-BE49-F238E27FC236}">
                <a16:creationId xmlns:a16="http://schemas.microsoft.com/office/drawing/2014/main" id="{6B508150-29D1-4657-A421-373F9A925A93}"/>
              </a:ext>
            </a:extLst>
          </p:cNvPr>
          <p:cNvSpPr/>
          <p:nvPr/>
        </p:nvSpPr>
        <p:spPr bwMode="auto">
          <a:xfrm>
            <a:off x="6767560" y="5199036"/>
            <a:ext cx="172796" cy="124301"/>
          </a:xfrm>
          <a:prstGeom prst="rect">
            <a:avLst/>
          </a:prstGeom>
          <a:solidFill>
            <a:srgbClr val="00205F"/>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4" name="Rectangle 143">
            <a:extLst>
              <a:ext uri="{FF2B5EF4-FFF2-40B4-BE49-F238E27FC236}">
                <a16:creationId xmlns:a16="http://schemas.microsoft.com/office/drawing/2014/main" id="{905E1541-2EDB-4425-938A-2CF332AF50B8}"/>
              </a:ext>
            </a:extLst>
          </p:cNvPr>
          <p:cNvSpPr/>
          <p:nvPr/>
        </p:nvSpPr>
        <p:spPr bwMode="auto">
          <a:xfrm>
            <a:off x="6767560" y="5053288"/>
            <a:ext cx="172796" cy="147679"/>
          </a:xfrm>
          <a:prstGeom prst="rect">
            <a:avLst/>
          </a:prstGeom>
          <a:solidFill>
            <a:schemeClr val="accent2">
              <a:lumMod val="40000"/>
              <a:lumOff val="6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5" name="Rectangle 144">
            <a:extLst>
              <a:ext uri="{FF2B5EF4-FFF2-40B4-BE49-F238E27FC236}">
                <a16:creationId xmlns:a16="http://schemas.microsoft.com/office/drawing/2014/main" id="{0379D5CB-9B43-403B-A5C7-495ED6ABD579}"/>
              </a:ext>
            </a:extLst>
          </p:cNvPr>
          <p:cNvSpPr/>
          <p:nvPr/>
        </p:nvSpPr>
        <p:spPr bwMode="auto">
          <a:xfrm>
            <a:off x="6939970" y="4482390"/>
            <a:ext cx="172796" cy="843946"/>
          </a:xfrm>
          <a:prstGeom prst="rect">
            <a:avLst/>
          </a:prstGeom>
          <a:solidFill>
            <a:srgbClr val="ED7D3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6" name="Rectangle 145">
            <a:extLst>
              <a:ext uri="{FF2B5EF4-FFF2-40B4-BE49-F238E27FC236}">
                <a16:creationId xmlns:a16="http://schemas.microsoft.com/office/drawing/2014/main" id="{E20F5429-B80E-4E7B-85A6-63FBDCEAC102}"/>
              </a:ext>
            </a:extLst>
          </p:cNvPr>
          <p:cNvSpPr/>
          <p:nvPr/>
        </p:nvSpPr>
        <p:spPr bwMode="auto">
          <a:xfrm>
            <a:off x="6939970" y="3549806"/>
            <a:ext cx="172796" cy="932583"/>
          </a:xfrm>
          <a:prstGeom prst="rect">
            <a:avLst/>
          </a:prstGeom>
          <a:solidFill>
            <a:schemeClr val="accent5">
              <a:lumMod val="40000"/>
              <a:lumOff val="6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7" name="Rectangle 146">
            <a:extLst>
              <a:ext uri="{FF2B5EF4-FFF2-40B4-BE49-F238E27FC236}">
                <a16:creationId xmlns:a16="http://schemas.microsoft.com/office/drawing/2014/main" id="{1E9488A2-7CE1-4C31-A968-13A816B9470B}"/>
              </a:ext>
            </a:extLst>
          </p:cNvPr>
          <p:cNvSpPr/>
          <p:nvPr/>
        </p:nvSpPr>
        <p:spPr bwMode="auto">
          <a:xfrm>
            <a:off x="7112761" y="5200967"/>
            <a:ext cx="172796" cy="125522"/>
          </a:xfrm>
          <a:prstGeom prst="rect">
            <a:avLst/>
          </a:prstGeom>
          <a:solidFill>
            <a:srgbClr val="669933"/>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48" name="Rectangle 147">
            <a:extLst>
              <a:ext uri="{FF2B5EF4-FFF2-40B4-BE49-F238E27FC236}">
                <a16:creationId xmlns:a16="http://schemas.microsoft.com/office/drawing/2014/main" id="{BE5E9AAF-5E79-4F27-8777-38DCF9F0833F}"/>
              </a:ext>
            </a:extLst>
          </p:cNvPr>
          <p:cNvSpPr/>
          <p:nvPr/>
        </p:nvSpPr>
        <p:spPr bwMode="auto">
          <a:xfrm>
            <a:off x="7112761" y="5062016"/>
            <a:ext cx="172796" cy="138951"/>
          </a:xfrm>
          <a:prstGeom prst="rect">
            <a:avLst/>
          </a:prstGeom>
          <a:solidFill>
            <a:srgbClr val="92D050">
              <a:alpha val="50196"/>
            </a:srgb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0" name="Rectangle 149">
            <a:extLst>
              <a:ext uri="{FF2B5EF4-FFF2-40B4-BE49-F238E27FC236}">
                <a16:creationId xmlns:a16="http://schemas.microsoft.com/office/drawing/2014/main" id="{96B5755C-B330-4CF0-8386-664599A37850}"/>
              </a:ext>
            </a:extLst>
          </p:cNvPr>
          <p:cNvSpPr/>
          <p:nvPr/>
        </p:nvSpPr>
        <p:spPr bwMode="auto">
          <a:xfrm>
            <a:off x="7285276" y="4655520"/>
            <a:ext cx="172796" cy="666950"/>
          </a:xfrm>
          <a:prstGeom prst="rect">
            <a:avLst/>
          </a:prstGeom>
          <a:solidFill>
            <a:schemeClr val="accent2">
              <a:lumMod val="20000"/>
              <a:lumOff val="8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1" name="Rectangle 150">
            <a:extLst>
              <a:ext uri="{FF2B5EF4-FFF2-40B4-BE49-F238E27FC236}">
                <a16:creationId xmlns:a16="http://schemas.microsoft.com/office/drawing/2014/main" id="{21C73061-3116-4804-97B8-4BB97481B4E1}"/>
              </a:ext>
            </a:extLst>
          </p:cNvPr>
          <p:cNvSpPr/>
          <p:nvPr/>
        </p:nvSpPr>
        <p:spPr bwMode="auto">
          <a:xfrm>
            <a:off x="7562250" y="4708120"/>
            <a:ext cx="172796" cy="606509"/>
          </a:xfrm>
          <a:prstGeom prst="rect">
            <a:avLst/>
          </a:prstGeom>
          <a:solidFill>
            <a:srgbClr val="00205F"/>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2" name="Rectangle 151">
            <a:extLst>
              <a:ext uri="{FF2B5EF4-FFF2-40B4-BE49-F238E27FC236}">
                <a16:creationId xmlns:a16="http://schemas.microsoft.com/office/drawing/2014/main" id="{676B8A0C-4644-4B02-9EC7-39A00B32DB47}"/>
              </a:ext>
            </a:extLst>
          </p:cNvPr>
          <p:cNvSpPr/>
          <p:nvPr/>
        </p:nvSpPr>
        <p:spPr bwMode="auto">
          <a:xfrm>
            <a:off x="7562250" y="4541085"/>
            <a:ext cx="172796" cy="167035"/>
          </a:xfrm>
          <a:prstGeom prst="rect">
            <a:avLst/>
          </a:prstGeom>
          <a:solidFill>
            <a:schemeClr val="accent2">
              <a:lumMod val="40000"/>
              <a:lumOff val="6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3" name="Rectangle 152">
            <a:extLst>
              <a:ext uri="{FF2B5EF4-FFF2-40B4-BE49-F238E27FC236}">
                <a16:creationId xmlns:a16="http://schemas.microsoft.com/office/drawing/2014/main" id="{C594375B-5A83-4CBE-803E-F739C49319A1}"/>
              </a:ext>
            </a:extLst>
          </p:cNvPr>
          <p:cNvSpPr/>
          <p:nvPr/>
        </p:nvSpPr>
        <p:spPr bwMode="auto">
          <a:xfrm>
            <a:off x="7734660" y="4428380"/>
            <a:ext cx="172796" cy="899886"/>
          </a:xfrm>
          <a:prstGeom prst="rect">
            <a:avLst/>
          </a:prstGeom>
          <a:solidFill>
            <a:srgbClr val="ED7D3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4" name="Rectangle 153">
            <a:extLst>
              <a:ext uri="{FF2B5EF4-FFF2-40B4-BE49-F238E27FC236}">
                <a16:creationId xmlns:a16="http://schemas.microsoft.com/office/drawing/2014/main" id="{877C395D-6959-4E55-9DFA-18C251453950}"/>
              </a:ext>
            </a:extLst>
          </p:cNvPr>
          <p:cNvSpPr/>
          <p:nvPr/>
        </p:nvSpPr>
        <p:spPr bwMode="auto">
          <a:xfrm>
            <a:off x="7734660" y="3927621"/>
            <a:ext cx="172796" cy="500757"/>
          </a:xfrm>
          <a:prstGeom prst="rect">
            <a:avLst/>
          </a:prstGeom>
          <a:solidFill>
            <a:schemeClr val="accent5">
              <a:lumMod val="40000"/>
              <a:lumOff val="6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6" name="Rectangle 155">
            <a:extLst>
              <a:ext uri="{FF2B5EF4-FFF2-40B4-BE49-F238E27FC236}">
                <a16:creationId xmlns:a16="http://schemas.microsoft.com/office/drawing/2014/main" id="{66777833-BFEF-410E-8EA8-4A3540C69EFB}"/>
              </a:ext>
            </a:extLst>
          </p:cNvPr>
          <p:cNvSpPr/>
          <p:nvPr/>
        </p:nvSpPr>
        <p:spPr bwMode="auto">
          <a:xfrm>
            <a:off x="7907451" y="5199966"/>
            <a:ext cx="172796" cy="45719"/>
          </a:xfrm>
          <a:prstGeom prst="rect">
            <a:avLst/>
          </a:prstGeom>
          <a:solidFill>
            <a:srgbClr val="92D050">
              <a:alpha val="50196"/>
            </a:srgb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7" name="Rectangle 156">
            <a:extLst>
              <a:ext uri="{FF2B5EF4-FFF2-40B4-BE49-F238E27FC236}">
                <a16:creationId xmlns:a16="http://schemas.microsoft.com/office/drawing/2014/main" id="{4A3BB86E-BD7C-48B3-A7E5-C76DED044B86}"/>
              </a:ext>
            </a:extLst>
          </p:cNvPr>
          <p:cNvSpPr/>
          <p:nvPr/>
        </p:nvSpPr>
        <p:spPr bwMode="auto">
          <a:xfrm>
            <a:off x="8079967" y="4981218"/>
            <a:ext cx="172796" cy="348051"/>
          </a:xfrm>
          <a:prstGeom prst="rect">
            <a:avLst/>
          </a:prstGeom>
          <a:solidFill>
            <a:srgbClr val="157EC0"/>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9" name="Rectangle 158">
            <a:extLst>
              <a:ext uri="{FF2B5EF4-FFF2-40B4-BE49-F238E27FC236}">
                <a16:creationId xmlns:a16="http://schemas.microsoft.com/office/drawing/2014/main" id="{8EFE7AC4-96C9-4512-8598-D9F38734BCAC}"/>
              </a:ext>
            </a:extLst>
          </p:cNvPr>
          <p:cNvSpPr/>
          <p:nvPr/>
        </p:nvSpPr>
        <p:spPr bwMode="auto">
          <a:xfrm>
            <a:off x="8378553" y="5307717"/>
            <a:ext cx="172796" cy="18288"/>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0" name="Rectangle 159">
            <a:extLst>
              <a:ext uri="{FF2B5EF4-FFF2-40B4-BE49-F238E27FC236}">
                <a16:creationId xmlns:a16="http://schemas.microsoft.com/office/drawing/2014/main" id="{102506A1-F9B4-47E7-8023-AA8E9C5FE31A}"/>
              </a:ext>
            </a:extLst>
          </p:cNvPr>
          <p:cNvSpPr/>
          <p:nvPr/>
        </p:nvSpPr>
        <p:spPr bwMode="auto">
          <a:xfrm>
            <a:off x="8378553" y="5013624"/>
            <a:ext cx="172796" cy="291578"/>
          </a:xfrm>
          <a:prstGeom prst="rect">
            <a:avLst/>
          </a:prstGeom>
          <a:solidFill>
            <a:schemeClr val="accent2">
              <a:lumMod val="40000"/>
              <a:lumOff val="6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1" name="Rectangle 160">
            <a:extLst>
              <a:ext uri="{FF2B5EF4-FFF2-40B4-BE49-F238E27FC236}">
                <a16:creationId xmlns:a16="http://schemas.microsoft.com/office/drawing/2014/main" id="{236543FD-7AD5-47AB-9B6D-FC9B02A6CDDD}"/>
              </a:ext>
            </a:extLst>
          </p:cNvPr>
          <p:cNvSpPr/>
          <p:nvPr/>
        </p:nvSpPr>
        <p:spPr bwMode="auto">
          <a:xfrm>
            <a:off x="8550963" y="5226462"/>
            <a:ext cx="172796" cy="95201"/>
          </a:xfrm>
          <a:prstGeom prst="rect">
            <a:avLst/>
          </a:prstGeom>
          <a:solidFill>
            <a:srgbClr val="ED7D3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2" name="Rectangle 161">
            <a:extLst>
              <a:ext uri="{FF2B5EF4-FFF2-40B4-BE49-F238E27FC236}">
                <a16:creationId xmlns:a16="http://schemas.microsoft.com/office/drawing/2014/main" id="{FDE9C1DF-DC29-47D1-A6DB-25A0558A1074}"/>
              </a:ext>
            </a:extLst>
          </p:cNvPr>
          <p:cNvSpPr/>
          <p:nvPr/>
        </p:nvSpPr>
        <p:spPr bwMode="auto">
          <a:xfrm>
            <a:off x="8550963" y="4485564"/>
            <a:ext cx="172796" cy="742199"/>
          </a:xfrm>
          <a:prstGeom prst="rect">
            <a:avLst/>
          </a:prstGeom>
          <a:solidFill>
            <a:schemeClr val="accent5">
              <a:lumMod val="40000"/>
              <a:lumOff val="6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3" name="Rectangle 162">
            <a:extLst>
              <a:ext uri="{FF2B5EF4-FFF2-40B4-BE49-F238E27FC236}">
                <a16:creationId xmlns:a16="http://schemas.microsoft.com/office/drawing/2014/main" id="{F7B7F7FC-2447-42EA-9D71-2E987CC49E2F}"/>
              </a:ext>
            </a:extLst>
          </p:cNvPr>
          <p:cNvSpPr/>
          <p:nvPr/>
        </p:nvSpPr>
        <p:spPr bwMode="auto">
          <a:xfrm>
            <a:off x="8723754" y="5286324"/>
            <a:ext cx="172796" cy="27432"/>
          </a:xfrm>
          <a:prstGeom prst="rect">
            <a:avLst/>
          </a:prstGeom>
          <a:solidFill>
            <a:srgbClr val="669933"/>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4" name="Rectangle 163">
            <a:extLst>
              <a:ext uri="{FF2B5EF4-FFF2-40B4-BE49-F238E27FC236}">
                <a16:creationId xmlns:a16="http://schemas.microsoft.com/office/drawing/2014/main" id="{0B0EC51A-09EF-429D-A9E6-AC071E9834D8}"/>
              </a:ext>
            </a:extLst>
          </p:cNvPr>
          <p:cNvSpPr/>
          <p:nvPr/>
        </p:nvSpPr>
        <p:spPr bwMode="auto">
          <a:xfrm>
            <a:off x="8723754" y="4954321"/>
            <a:ext cx="172796" cy="330015"/>
          </a:xfrm>
          <a:prstGeom prst="rect">
            <a:avLst/>
          </a:prstGeom>
          <a:solidFill>
            <a:srgbClr val="92D050">
              <a:alpha val="50196"/>
            </a:srgb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6" name="Rectangle 165">
            <a:extLst>
              <a:ext uri="{FF2B5EF4-FFF2-40B4-BE49-F238E27FC236}">
                <a16:creationId xmlns:a16="http://schemas.microsoft.com/office/drawing/2014/main" id="{1D273253-FB45-4E2A-B7F8-72D665FAADF7}"/>
              </a:ext>
            </a:extLst>
          </p:cNvPr>
          <p:cNvSpPr/>
          <p:nvPr/>
        </p:nvSpPr>
        <p:spPr bwMode="auto">
          <a:xfrm>
            <a:off x="8896270" y="4655520"/>
            <a:ext cx="172796" cy="674879"/>
          </a:xfrm>
          <a:prstGeom prst="rect">
            <a:avLst/>
          </a:prstGeom>
          <a:solidFill>
            <a:schemeClr val="accent2">
              <a:lumMod val="20000"/>
              <a:lumOff val="8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7" name="Rectangle 166">
            <a:extLst>
              <a:ext uri="{FF2B5EF4-FFF2-40B4-BE49-F238E27FC236}">
                <a16:creationId xmlns:a16="http://schemas.microsoft.com/office/drawing/2014/main" id="{FBB2AC14-6397-4CF4-8B0C-DE5AD881B063}"/>
              </a:ext>
            </a:extLst>
          </p:cNvPr>
          <p:cNvSpPr/>
          <p:nvPr/>
        </p:nvSpPr>
        <p:spPr bwMode="auto">
          <a:xfrm>
            <a:off x="9218258" y="4985706"/>
            <a:ext cx="172796" cy="64105"/>
          </a:xfrm>
          <a:prstGeom prst="rect">
            <a:avLst/>
          </a:prstGeom>
          <a:solidFill>
            <a:schemeClr val="accent2">
              <a:lumMod val="40000"/>
              <a:lumOff val="6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8" name="Rectangle 167">
            <a:extLst>
              <a:ext uri="{FF2B5EF4-FFF2-40B4-BE49-F238E27FC236}">
                <a16:creationId xmlns:a16="http://schemas.microsoft.com/office/drawing/2014/main" id="{5E8BD7FE-D31C-4435-AFC4-369D04F0791D}"/>
              </a:ext>
            </a:extLst>
          </p:cNvPr>
          <p:cNvSpPr/>
          <p:nvPr/>
        </p:nvSpPr>
        <p:spPr bwMode="auto">
          <a:xfrm>
            <a:off x="9390668" y="5010046"/>
            <a:ext cx="172796" cy="314884"/>
          </a:xfrm>
          <a:prstGeom prst="rect">
            <a:avLst/>
          </a:prstGeom>
          <a:solidFill>
            <a:srgbClr val="ED7D3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9" name="Rectangle 168">
            <a:extLst>
              <a:ext uri="{FF2B5EF4-FFF2-40B4-BE49-F238E27FC236}">
                <a16:creationId xmlns:a16="http://schemas.microsoft.com/office/drawing/2014/main" id="{E8D2CABB-462B-4642-AE78-EA94C4931541}"/>
              </a:ext>
            </a:extLst>
          </p:cNvPr>
          <p:cNvSpPr/>
          <p:nvPr/>
        </p:nvSpPr>
        <p:spPr bwMode="auto">
          <a:xfrm>
            <a:off x="9390668" y="4588698"/>
            <a:ext cx="172796" cy="421348"/>
          </a:xfrm>
          <a:prstGeom prst="rect">
            <a:avLst/>
          </a:prstGeom>
          <a:solidFill>
            <a:schemeClr val="accent5">
              <a:lumMod val="40000"/>
              <a:lumOff val="6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1" name="Rectangle 170">
            <a:extLst>
              <a:ext uri="{FF2B5EF4-FFF2-40B4-BE49-F238E27FC236}">
                <a16:creationId xmlns:a16="http://schemas.microsoft.com/office/drawing/2014/main" id="{674FD9E3-D4F4-4B20-A2A2-95E3ACF41CFC}"/>
              </a:ext>
            </a:extLst>
          </p:cNvPr>
          <p:cNvSpPr/>
          <p:nvPr/>
        </p:nvSpPr>
        <p:spPr bwMode="auto">
          <a:xfrm>
            <a:off x="9735974" y="5269010"/>
            <a:ext cx="172796" cy="45719"/>
          </a:xfrm>
          <a:prstGeom prst="rect">
            <a:avLst/>
          </a:prstGeom>
          <a:solidFill>
            <a:srgbClr val="157EC0"/>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3" name="Rectangle 172">
            <a:extLst>
              <a:ext uri="{FF2B5EF4-FFF2-40B4-BE49-F238E27FC236}">
                <a16:creationId xmlns:a16="http://schemas.microsoft.com/office/drawing/2014/main" id="{E36D9122-EABC-4058-8AD5-4959BB547EA9}"/>
              </a:ext>
            </a:extLst>
          </p:cNvPr>
          <p:cNvSpPr/>
          <p:nvPr/>
        </p:nvSpPr>
        <p:spPr bwMode="auto">
          <a:xfrm>
            <a:off x="9990786" y="4924626"/>
            <a:ext cx="172796" cy="383091"/>
          </a:xfrm>
          <a:prstGeom prst="rect">
            <a:avLst/>
          </a:prstGeom>
          <a:solidFill>
            <a:schemeClr val="accent2">
              <a:lumMod val="40000"/>
              <a:lumOff val="6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4" name="Rectangle 173">
            <a:extLst>
              <a:ext uri="{FF2B5EF4-FFF2-40B4-BE49-F238E27FC236}">
                <a16:creationId xmlns:a16="http://schemas.microsoft.com/office/drawing/2014/main" id="{37AFBC0B-B2D0-4525-9717-3F00430687AF}"/>
              </a:ext>
            </a:extLst>
          </p:cNvPr>
          <p:cNvSpPr/>
          <p:nvPr/>
        </p:nvSpPr>
        <p:spPr bwMode="auto">
          <a:xfrm>
            <a:off x="10163196" y="5042557"/>
            <a:ext cx="172796" cy="280566"/>
          </a:xfrm>
          <a:prstGeom prst="rect">
            <a:avLst/>
          </a:prstGeom>
          <a:solidFill>
            <a:srgbClr val="ED7D3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5" name="Rectangle 174">
            <a:extLst>
              <a:ext uri="{FF2B5EF4-FFF2-40B4-BE49-F238E27FC236}">
                <a16:creationId xmlns:a16="http://schemas.microsoft.com/office/drawing/2014/main" id="{919C44F2-A89D-47EF-962D-9568A7071629}"/>
              </a:ext>
            </a:extLst>
          </p:cNvPr>
          <p:cNvSpPr/>
          <p:nvPr/>
        </p:nvSpPr>
        <p:spPr bwMode="auto">
          <a:xfrm>
            <a:off x="10163196" y="3873931"/>
            <a:ext cx="172796" cy="1168626"/>
          </a:xfrm>
          <a:prstGeom prst="rect">
            <a:avLst/>
          </a:prstGeom>
          <a:solidFill>
            <a:schemeClr val="accent5">
              <a:lumMod val="40000"/>
              <a:lumOff val="6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6" name="Rectangle 175">
            <a:extLst>
              <a:ext uri="{FF2B5EF4-FFF2-40B4-BE49-F238E27FC236}">
                <a16:creationId xmlns:a16="http://schemas.microsoft.com/office/drawing/2014/main" id="{FD6CC72D-B95A-4131-9ABA-84B8B34C58D8}"/>
              </a:ext>
            </a:extLst>
          </p:cNvPr>
          <p:cNvSpPr/>
          <p:nvPr/>
        </p:nvSpPr>
        <p:spPr bwMode="auto">
          <a:xfrm>
            <a:off x="10335709" y="5306520"/>
            <a:ext cx="172796" cy="18288"/>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7" name="Rectangle 176">
            <a:extLst>
              <a:ext uri="{FF2B5EF4-FFF2-40B4-BE49-F238E27FC236}">
                <a16:creationId xmlns:a16="http://schemas.microsoft.com/office/drawing/2014/main" id="{A47E16C5-F421-4062-9FA4-58E4FF6D650C}"/>
              </a:ext>
            </a:extLst>
          </p:cNvPr>
          <p:cNvSpPr/>
          <p:nvPr/>
        </p:nvSpPr>
        <p:spPr bwMode="auto">
          <a:xfrm>
            <a:off x="10335986" y="4768755"/>
            <a:ext cx="172796" cy="539503"/>
          </a:xfrm>
          <a:prstGeom prst="rect">
            <a:avLst/>
          </a:prstGeom>
          <a:solidFill>
            <a:srgbClr val="92D050">
              <a:alpha val="50196"/>
            </a:srgb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8" name="Rectangle 177">
            <a:extLst>
              <a:ext uri="{FF2B5EF4-FFF2-40B4-BE49-F238E27FC236}">
                <a16:creationId xmlns:a16="http://schemas.microsoft.com/office/drawing/2014/main" id="{C87146CB-B347-4789-8DE4-08D5C71FD905}"/>
              </a:ext>
            </a:extLst>
          </p:cNvPr>
          <p:cNvSpPr/>
          <p:nvPr/>
        </p:nvSpPr>
        <p:spPr bwMode="auto">
          <a:xfrm>
            <a:off x="10508502" y="5264697"/>
            <a:ext cx="172796" cy="55921"/>
          </a:xfrm>
          <a:prstGeom prst="rect">
            <a:avLst/>
          </a:prstGeom>
          <a:solidFill>
            <a:srgbClr val="157EC0"/>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79" name="Rectangle 178">
            <a:extLst>
              <a:ext uri="{FF2B5EF4-FFF2-40B4-BE49-F238E27FC236}">
                <a16:creationId xmlns:a16="http://schemas.microsoft.com/office/drawing/2014/main" id="{C9779FDB-B1F6-4BCF-8B15-121053AD039B}"/>
              </a:ext>
            </a:extLst>
          </p:cNvPr>
          <p:cNvSpPr/>
          <p:nvPr/>
        </p:nvSpPr>
        <p:spPr bwMode="auto">
          <a:xfrm>
            <a:off x="10508502" y="4482389"/>
            <a:ext cx="172796" cy="787874"/>
          </a:xfrm>
          <a:prstGeom prst="rect">
            <a:avLst/>
          </a:prstGeom>
          <a:solidFill>
            <a:schemeClr val="accent2">
              <a:lumMod val="20000"/>
              <a:lumOff val="8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grpSp>
        <p:nvGrpSpPr>
          <p:cNvPr id="37" name="Group 36">
            <a:extLst>
              <a:ext uri="{FF2B5EF4-FFF2-40B4-BE49-F238E27FC236}">
                <a16:creationId xmlns:a16="http://schemas.microsoft.com/office/drawing/2014/main" id="{A66AD75C-97AB-4D4E-A0F0-35D6A060E0D8}"/>
              </a:ext>
            </a:extLst>
          </p:cNvPr>
          <p:cNvGrpSpPr/>
          <p:nvPr/>
        </p:nvGrpSpPr>
        <p:grpSpPr>
          <a:xfrm>
            <a:off x="6632154" y="2002682"/>
            <a:ext cx="84406" cy="3324943"/>
            <a:chOff x="6629388" y="2224823"/>
            <a:chExt cx="87171" cy="4266847"/>
          </a:xfrm>
        </p:grpSpPr>
        <p:grpSp>
          <p:nvGrpSpPr>
            <p:cNvPr id="117" name="Group 116">
              <a:extLst>
                <a:ext uri="{FF2B5EF4-FFF2-40B4-BE49-F238E27FC236}">
                  <a16:creationId xmlns:a16="http://schemas.microsoft.com/office/drawing/2014/main" id="{E5359179-C9B2-4735-A3FA-54CD04B48CB8}"/>
                </a:ext>
              </a:extLst>
            </p:cNvPr>
            <p:cNvGrpSpPr/>
            <p:nvPr/>
          </p:nvGrpSpPr>
          <p:grpSpPr>
            <a:xfrm>
              <a:off x="6629388" y="3159995"/>
              <a:ext cx="85146" cy="3331675"/>
              <a:chOff x="1114412" y="2218099"/>
              <a:chExt cx="85358" cy="3331675"/>
            </a:xfrm>
          </p:grpSpPr>
          <p:cxnSp>
            <p:nvCxnSpPr>
              <p:cNvPr id="118" name="Straight Connector 117">
                <a:extLst>
                  <a:ext uri="{FF2B5EF4-FFF2-40B4-BE49-F238E27FC236}">
                    <a16:creationId xmlns:a16="http://schemas.microsoft.com/office/drawing/2014/main" id="{1CB1862A-BF94-4FFB-8C71-FB9273AA1026}"/>
                  </a:ext>
                </a:extLst>
              </p:cNvPr>
              <p:cNvCxnSpPr>
                <a:cxnSpLocks/>
              </p:cNvCxnSpPr>
              <p:nvPr/>
            </p:nvCxnSpPr>
            <p:spPr bwMode="auto">
              <a:xfrm>
                <a:off x="1114412" y="2218099"/>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350F30EB-5796-40BE-AF36-AA9056F92D25}"/>
                  </a:ext>
                </a:extLst>
              </p:cNvPr>
              <p:cNvCxnSpPr>
                <a:cxnSpLocks/>
              </p:cNvCxnSpPr>
              <p:nvPr/>
            </p:nvCxnSpPr>
            <p:spPr bwMode="auto">
              <a:xfrm>
                <a:off x="1114412" y="2884434"/>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8D9085C0-B2CD-47DC-90F9-994DF38218D4}"/>
                  </a:ext>
                </a:extLst>
              </p:cNvPr>
              <p:cNvCxnSpPr>
                <a:cxnSpLocks/>
              </p:cNvCxnSpPr>
              <p:nvPr/>
            </p:nvCxnSpPr>
            <p:spPr bwMode="auto">
              <a:xfrm>
                <a:off x="1114412" y="3550769"/>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BAE3609D-19DA-455E-BA70-7725147F1C81}"/>
                  </a:ext>
                </a:extLst>
              </p:cNvPr>
              <p:cNvCxnSpPr>
                <a:cxnSpLocks/>
              </p:cNvCxnSpPr>
              <p:nvPr/>
            </p:nvCxnSpPr>
            <p:spPr bwMode="auto">
              <a:xfrm>
                <a:off x="1114412" y="4217104"/>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8D945684-98CF-45AD-9B06-1C9A25599411}"/>
                  </a:ext>
                </a:extLst>
              </p:cNvPr>
              <p:cNvCxnSpPr>
                <a:cxnSpLocks/>
              </p:cNvCxnSpPr>
              <p:nvPr/>
            </p:nvCxnSpPr>
            <p:spPr bwMode="auto">
              <a:xfrm>
                <a:off x="1114412" y="4883439"/>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id="{086F3E28-504E-41EF-B587-EF72882B9413}"/>
                  </a:ext>
                </a:extLst>
              </p:cNvPr>
              <p:cNvCxnSpPr>
                <a:cxnSpLocks/>
              </p:cNvCxnSpPr>
              <p:nvPr/>
            </p:nvCxnSpPr>
            <p:spPr bwMode="auto">
              <a:xfrm>
                <a:off x="1114412" y="5549774"/>
                <a:ext cx="85358" cy="0"/>
              </a:xfrm>
              <a:prstGeom prst="line">
                <a:avLst/>
              </a:prstGeom>
              <a:noFill/>
              <a:ln w="28575" cap="flat" cmpd="sng" algn="ctr">
                <a:solidFill>
                  <a:schemeClr val="bg1"/>
                </a:solidFill>
                <a:prstDash val="solid"/>
                <a:round/>
                <a:headEnd type="none" w="med" len="med"/>
                <a:tailEnd type="none" w="med" len="med"/>
              </a:ln>
              <a:effectLst/>
            </p:spPr>
          </p:cxnSp>
        </p:grpSp>
        <p:cxnSp>
          <p:nvCxnSpPr>
            <p:cNvPr id="180" name="Straight Connector 179">
              <a:extLst>
                <a:ext uri="{FF2B5EF4-FFF2-40B4-BE49-F238E27FC236}">
                  <a16:creationId xmlns:a16="http://schemas.microsoft.com/office/drawing/2014/main" id="{0B8601AA-FD33-4C14-8BD2-0F6D10239442}"/>
                </a:ext>
              </a:extLst>
            </p:cNvPr>
            <p:cNvCxnSpPr>
              <a:cxnSpLocks/>
            </p:cNvCxnSpPr>
            <p:nvPr/>
          </p:nvCxnSpPr>
          <p:spPr bwMode="auto">
            <a:xfrm>
              <a:off x="6631413" y="2224823"/>
              <a:ext cx="85146" cy="0"/>
            </a:xfrm>
            <a:prstGeom prst="line">
              <a:avLst/>
            </a:prstGeom>
            <a:noFill/>
            <a:ln w="28575" cap="flat" cmpd="sng" algn="ctr">
              <a:solidFill>
                <a:schemeClr val="bg1"/>
              </a:solidFill>
              <a:prstDash val="solid"/>
              <a:round/>
              <a:headEnd type="none" w="med" len="med"/>
              <a:tailEnd type="none" w="med" len="med"/>
            </a:ln>
            <a:effectLst/>
          </p:spPr>
        </p:cxnSp>
      </p:grpSp>
      <p:sp>
        <p:nvSpPr>
          <p:cNvPr id="181" name="TextBox 180">
            <a:extLst>
              <a:ext uri="{FF2B5EF4-FFF2-40B4-BE49-F238E27FC236}">
                <a16:creationId xmlns:a16="http://schemas.microsoft.com/office/drawing/2014/main" id="{3BFE798A-1395-4F03-9E9D-EA81FC2EEA6C}"/>
              </a:ext>
            </a:extLst>
          </p:cNvPr>
          <p:cNvSpPr txBox="1"/>
          <p:nvPr/>
        </p:nvSpPr>
        <p:spPr bwMode="auto">
          <a:xfrm>
            <a:off x="6251775" y="236260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25</a:t>
            </a:r>
          </a:p>
        </p:txBody>
      </p:sp>
      <p:sp>
        <p:nvSpPr>
          <p:cNvPr id="183" name="Rectangle 182">
            <a:extLst>
              <a:ext uri="{FF2B5EF4-FFF2-40B4-BE49-F238E27FC236}">
                <a16:creationId xmlns:a16="http://schemas.microsoft.com/office/drawing/2014/main" id="{49C5A36F-B543-4D6E-9BA5-C38C129E0865}"/>
              </a:ext>
            </a:extLst>
          </p:cNvPr>
          <p:cNvSpPr/>
          <p:nvPr/>
        </p:nvSpPr>
        <p:spPr bwMode="auto">
          <a:xfrm>
            <a:off x="10797128" y="5259833"/>
            <a:ext cx="172796" cy="73531"/>
          </a:xfrm>
          <a:prstGeom prst="rect">
            <a:avLst/>
          </a:prstGeom>
          <a:solidFill>
            <a:srgbClr val="00205F"/>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4" name="Rectangle 183">
            <a:extLst>
              <a:ext uri="{FF2B5EF4-FFF2-40B4-BE49-F238E27FC236}">
                <a16:creationId xmlns:a16="http://schemas.microsoft.com/office/drawing/2014/main" id="{C6DEACD3-F6C2-4919-A235-710A66C004CA}"/>
              </a:ext>
            </a:extLst>
          </p:cNvPr>
          <p:cNvSpPr/>
          <p:nvPr/>
        </p:nvSpPr>
        <p:spPr bwMode="auto">
          <a:xfrm>
            <a:off x="10797128" y="4978382"/>
            <a:ext cx="172796" cy="281450"/>
          </a:xfrm>
          <a:prstGeom prst="rect">
            <a:avLst/>
          </a:prstGeom>
          <a:solidFill>
            <a:schemeClr val="accent2">
              <a:lumMod val="40000"/>
              <a:lumOff val="6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5" name="Rectangle 184">
            <a:extLst>
              <a:ext uri="{FF2B5EF4-FFF2-40B4-BE49-F238E27FC236}">
                <a16:creationId xmlns:a16="http://schemas.microsoft.com/office/drawing/2014/main" id="{580FB6A5-5349-4452-ABF5-75967AA6F52C}"/>
              </a:ext>
            </a:extLst>
          </p:cNvPr>
          <p:cNvSpPr/>
          <p:nvPr/>
        </p:nvSpPr>
        <p:spPr bwMode="auto">
          <a:xfrm>
            <a:off x="10969538" y="5093020"/>
            <a:ext cx="172796" cy="232975"/>
          </a:xfrm>
          <a:prstGeom prst="rect">
            <a:avLst/>
          </a:prstGeom>
          <a:solidFill>
            <a:srgbClr val="ED7D3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6" name="Rectangle 185">
            <a:extLst>
              <a:ext uri="{FF2B5EF4-FFF2-40B4-BE49-F238E27FC236}">
                <a16:creationId xmlns:a16="http://schemas.microsoft.com/office/drawing/2014/main" id="{5772E9C8-A0F6-4937-81B4-73B9D62647AE}"/>
              </a:ext>
            </a:extLst>
          </p:cNvPr>
          <p:cNvSpPr/>
          <p:nvPr/>
        </p:nvSpPr>
        <p:spPr bwMode="auto">
          <a:xfrm>
            <a:off x="10969538" y="4588697"/>
            <a:ext cx="172796" cy="504845"/>
          </a:xfrm>
          <a:prstGeom prst="rect">
            <a:avLst/>
          </a:prstGeom>
          <a:solidFill>
            <a:schemeClr val="accent5">
              <a:lumMod val="40000"/>
              <a:lumOff val="6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7" name="Rectangle 186">
            <a:extLst>
              <a:ext uri="{FF2B5EF4-FFF2-40B4-BE49-F238E27FC236}">
                <a16:creationId xmlns:a16="http://schemas.microsoft.com/office/drawing/2014/main" id="{78A50B1B-8741-4461-945B-4A15EA0E7784}"/>
              </a:ext>
            </a:extLst>
          </p:cNvPr>
          <p:cNvSpPr/>
          <p:nvPr/>
        </p:nvSpPr>
        <p:spPr bwMode="auto">
          <a:xfrm>
            <a:off x="11142328" y="5301790"/>
            <a:ext cx="172796" cy="18288"/>
          </a:xfrm>
          <a:prstGeom prst="rect">
            <a:avLst/>
          </a:prstGeom>
          <a:solidFill>
            <a:schemeClr val="accent4"/>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8" name="Rectangle 187">
            <a:extLst>
              <a:ext uri="{FF2B5EF4-FFF2-40B4-BE49-F238E27FC236}">
                <a16:creationId xmlns:a16="http://schemas.microsoft.com/office/drawing/2014/main" id="{86BE874C-C43D-488F-9BBF-2F9170C2F8C9}"/>
              </a:ext>
            </a:extLst>
          </p:cNvPr>
          <p:cNvSpPr/>
          <p:nvPr/>
        </p:nvSpPr>
        <p:spPr bwMode="auto">
          <a:xfrm>
            <a:off x="11142328" y="5062015"/>
            <a:ext cx="172796" cy="240935"/>
          </a:xfrm>
          <a:prstGeom prst="rect">
            <a:avLst/>
          </a:prstGeom>
          <a:solidFill>
            <a:srgbClr val="92D050">
              <a:alpha val="50196"/>
            </a:srgb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89" name="Rectangle 188">
            <a:extLst>
              <a:ext uri="{FF2B5EF4-FFF2-40B4-BE49-F238E27FC236}">
                <a16:creationId xmlns:a16="http://schemas.microsoft.com/office/drawing/2014/main" id="{18704B73-627C-40B5-A6D2-3E5D63FDF218}"/>
              </a:ext>
            </a:extLst>
          </p:cNvPr>
          <p:cNvSpPr/>
          <p:nvPr/>
        </p:nvSpPr>
        <p:spPr bwMode="auto">
          <a:xfrm>
            <a:off x="11314844" y="5281248"/>
            <a:ext cx="172796" cy="45719"/>
          </a:xfrm>
          <a:prstGeom prst="rect">
            <a:avLst/>
          </a:prstGeom>
          <a:solidFill>
            <a:srgbClr val="157EC0"/>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90" name="Rectangle 189">
            <a:extLst>
              <a:ext uri="{FF2B5EF4-FFF2-40B4-BE49-F238E27FC236}">
                <a16:creationId xmlns:a16="http://schemas.microsoft.com/office/drawing/2014/main" id="{10D8047F-FACE-479C-BA6C-38C6CB8D11B0}"/>
              </a:ext>
            </a:extLst>
          </p:cNvPr>
          <p:cNvSpPr/>
          <p:nvPr/>
        </p:nvSpPr>
        <p:spPr bwMode="auto">
          <a:xfrm>
            <a:off x="11314844" y="4949309"/>
            <a:ext cx="172796" cy="343733"/>
          </a:xfrm>
          <a:prstGeom prst="rect">
            <a:avLst/>
          </a:prstGeom>
          <a:solidFill>
            <a:schemeClr val="accent2">
              <a:lumMod val="20000"/>
              <a:lumOff val="80000"/>
            </a:schemeClr>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55" name="Rectangle 154">
            <a:extLst>
              <a:ext uri="{FF2B5EF4-FFF2-40B4-BE49-F238E27FC236}">
                <a16:creationId xmlns:a16="http://schemas.microsoft.com/office/drawing/2014/main" id="{AACE7475-0D36-4825-835F-3CA2733BF87C}"/>
              </a:ext>
            </a:extLst>
          </p:cNvPr>
          <p:cNvSpPr/>
          <p:nvPr/>
        </p:nvSpPr>
        <p:spPr bwMode="auto">
          <a:xfrm>
            <a:off x="7907451" y="5228302"/>
            <a:ext cx="172796" cy="90380"/>
          </a:xfrm>
          <a:prstGeom prst="rect">
            <a:avLst/>
          </a:prstGeom>
          <a:solidFill>
            <a:srgbClr val="669933"/>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91" name="Rectangle 190">
            <a:extLst>
              <a:ext uri="{FF2B5EF4-FFF2-40B4-BE49-F238E27FC236}">
                <a16:creationId xmlns:a16="http://schemas.microsoft.com/office/drawing/2014/main" id="{74347D05-E22C-4351-A3DF-0245F0A85EBD}"/>
              </a:ext>
            </a:extLst>
          </p:cNvPr>
          <p:cNvSpPr/>
          <p:nvPr/>
        </p:nvSpPr>
        <p:spPr bwMode="auto">
          <a:xfrm>
            <a:off x="9219336" y="5050110"/>
            <a:ext cx="172796" cy="272789"/>
          </a:xfrm>
          <a:prstGeom prst="rect">
            <a:avLst/>
          </a:prstGeom>
          <a:solidFill>
            <a:srgbClr val="00205F"/>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92" name="Rectangle 191">
            <a:extLst>
              <a:ext uri="{FF2B5EF4-FFF2-40B4-BE49-F238E27FC236}">
                <a16:creationId xmlns:a16="http://schemas.microsoft.com/office/drawing/2014/main" id="{67F4F781-4674-4F35-BD26-6BCBB1CA61E6}"/>
              </a:ext>
            </a:extLst>
          </p:cNvPr>
          <p:cNvSpPr/>
          <p:nvPr/>
        </p:nvSpPr>
        <p:spPr bwMode="auto">
          <a:xfrm>
            <a:off x="9563181" y="5259832"/>
            <a:ext cx="172796" cy="58254"/>
          </a:xfrm>
          <a:prstGeom prst="rect">
            <a:avLst/>
          </a:prstGeom>
          <a:solidFill>
            <a:srgbClr val="669933"/>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93" name="Rectangle 192">
            <a:extLst>
              <a:ext uri="{FF2B5EF4-FFF2-40B4-BE49-F238E27FC236}">
                <a16:creationId xmlns:a16="http://schemas.microsoft.com/office/drawing/2014/main" id="{2612F45F-A268-47E5-A8F5-6104333CE8CD}"/>
              </a:ext>
            </a:extLst>
          </p:cNvPr>
          <p:cNvSpPr/>
          <p:nvPr/>
        </p:nvSpPr>
        <p:spPr bwMode="auto">
          <a:xfrm>
            <a:off x="9993650" y="5306739"/>
            <a:ext cx="172796" cy="18288"/>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94" name="TextBox 193">
            <a:extLst>
              <a:ext uri="{FF2B5EF4-FFF2-40B4-BE49-F238E27FC236}">
                <a16:creationId xmlns:a16="http://schemas.microsoft.com/office/drawing/2014/main" id="{24700CA9-89F3-417B-A04F-2AD9BA210C6F}"/>
              </a:ext>
            </a:extLst>
          </p:cNvPr>
          <p:cNvSpPr txBox="1"/>
          <p:nvPr/>
        </p:nvSpPr>
        <p:spPr bwMode="auto">
          <a:xfrm rot="20295694">
            <a:off x="8599102" y="5440755"/>
            <a:ext cx="12809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Hypophysitis</a:t>
            </a:r>
          </a:p>
        </p:txBody>
      </p:sp>
      <p:sp>
        <p:nvSpPr>
          <p:cNvPr id="195" name="TextBox 194">
            <a:extLst>
              <a:ext uri="{FF2B5EF4-FFF2-40B4-BE49-F238E27FC236}">
                <a16:creationId xmlns:a16="http://schemas.microsoft.com/office/drawing/2014/main" id="{7618A86F-92E2-4A81-BFF1-0E4CE83F3F5D}"/>
              </a:ext>
            </a:extLst>
          </p:cNvPr>
          <p:cNvSpPr txBox="1"/>
          <p:nvPr/>
        </p:nvSpPr>
        <p:spPr bwMode="auto">
          <a:xfrm rot="20295694">
            <a:off x="9212423" y="5496781"/>
            <a:ext cx="15490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Hypothyroidism</a:t>
            </a:r>
          </a:p>
        </p:txBody>
      </p:sp>
      <p:sp>
        <p:nvSpPr>
          <p:cNvPr id="196" name="TextBox 195">
            <a:extLst>
              <a:ext uri="{FF2B5EF4-FFF2-40B4-BE49-F238E27FC236}">
                <a16:creationId xmlns:a16="http://schemas.microsoft.com/office/drawing/2014/main" id="{6465B9EA-0CC6-4151-A2C7-6E8D205299E4}"/>
              </a:ext>
            </a:extLst>
          </p:cNvPr>
          <p:cNvSpPr txBox="1"/>
          <p:nvPr/>
        </p:nvSpPr>
        <p:spPr bwMode="auto">
          <a:xfrm rot="20295694">
            <a:off x="10298810" y="5463031"/>
            <a:ext cx="12570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Pneumonitis</a:t>
            </a:r>
          </a:p>
        </p:txBody>
      </p:sp>
      <p:sp>
        <p:nvSpPr>
          <p:cNvPr id="116" name="Freeform: Shape 115">
            <a:extLst>
              <a:ext uri="{FF2B5EF4-FFF2-40B4-BE49-F238E27FC236}">
                <a16:creationId xmlns:a16="http://schemas.microsoft.com/office/drawing/2014/main" id="{1A0A8996-41B2-4784-B544-9000C03E2C25}"/>
              </a:ext>
            </a:extLst>
          </p:cNvPr>
          <p:cNvSpPr/>
          <p:nvPr/>
        </p:nvSpPr>
        <p:spPr bwMode="auto">
          <a:xfrm>
            <a:off x="6710033" y="1995960"/>
            <a:ext cx="4906979" cy="3331675"/>
          </a:xfrm>
          <a:custGeom>
            <a:avLst/>
            <a:gdLst>
              <a:gd name="connsiteX0" fmla="*/ 0 w 4906979"/>
              <a:gd name="connsiteY0" fmla="*/ 0 h 3331675"/>
              <a:gd name="connsiteX1" fmla="*/ 0 w 4906979"/>
              <a:gd name="connsiteY1" fmla="*/ 3331675 h 3331675"/>
              <a:gd name="connsiteX2" fmla="*/ 4906979 w 4906979"/>
              <a:gd name="connsiteY2" fmla="*/ 3331675 h 3331675"/>
            </a:gdLst>
            <a:ahLst/>
            <a:cxnLst>
              <a:cxn ang="0">
                <a:pos x="connsiteX0" y="connsiteY0"/>
              </a:cxn>
              <a:cxn ang="0">
                <a:pos x="connsiteX1" y="connsiteY1"/>
              </a:cxn>
              <a:cxn ang="0">
                <a:pos x="connsiteX2" y="connsiteY2"/>
              </a:cxn>
            </a:cxnLst>
            <a:rect l="l" t="t" r="r" b="b"/>
            <a:pathLst>
              <a:path w="4906979" h="3331675">
                <a:moveTo>
                  <a:pt x="0" y="0"/>
                </a:moveTo>
                <a:lnTo>
                  <a:pt x="0" y="3331675"/>
                </a:lnTo>
                <a:lnTo>
                  <a:pt x="4906979" y="3331675"/>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Content Placeholder 9">
            <a:extLst>
              <a:ext uri="{FF2B5EF4-FFF2-40B4-BE49-F238E27FC236}">
                <a16:creationId xmlns:a16="http://schemas.microsoft.com/office/drawing/2014/main" id="{0F98F9F2-65FD-3400-E348-A1EEE7A352ED}"/>
              </a:ext>
            </a:extLst>
          </p:cNvPr>
          <p:cNvSpPr txBox="1">
            <a:spLocks/>
          </p:cNvSpPr>
          <p:nvPr/>
        </p:nvSpPr>
        <p:spPr>
          <a:xfrm>
            <a:off x="6720289" y="1525794"/>
            <a:ext cx="4913523" cy="463725"/>
          </a:xfrm>
          <a:prstGeom prst="rect">
            <a:avLst/>
          </a:prstGeom>
        </p:spPr>
        <p:txBody>
          <a:bodyPr vert="horz" lIns="27432" tIns="0" rIns="0" bIns="0" rtlCol="0">
            <a:normAutofit/>
          </a:bodyPr>
          <a:lstStyle>
            <a:lvl1pPr marL="350838" indent="-341313" algn="l" rtl="0" eaLnBrk="1" fontAlgn="base" hangingPunct="1">
              <a:lnSpc>
                <a:spcPct val="100000"/>
              </a:lnSpc>
              <a:spcBef>
                <a:spcPts val="1000"/>
              </a:spcBef>
              <a:spcAft>
                <a:spcPts val="600"/>
              </a:spcAft>
              <a:buClr>
                <a:schemeClr val="bg1"/>
              </a:buClr>
              <a:buFont typeface="Wingdings" panose="05000000000000000000" pitchFamily="2" charset="2"/>
              <a:buChar char="§"/>
              <a:tabLst/>
              <a:defRPr sz="2400">
                <a:solidFill>
                  <a:schemeClr val="bg1"/>
                </a:solidFill>
                <a:latin typeface="Calibri" panose="020F0502020204030204" pitchFamily="34" charset="0"/>
                <a:ea typeface="+mn-ea"/>
                <a:cs typeface="Calibri" panose="020F0502020204030204" pitchFamily="34" charset="0"/>
              </a:defRPr>
            </a:lvl1pPr>
            <a:lvl2pPr marL="742950" indent="-338328" algn="l" rtl="0" eaLnBrk="1" fontAlgn="base" hangingPunct="1">
              <a:lnSpc>
                <a:spcPct val="100000"/>
              </a:lnSpc>
              <a:spcBef>
                <a:spcPts val="1000"/>
              </a:spcBef>
              <a:spcAft>
                <a:spcPts val="600"/>
              </a:spcAft>
              <a:buClr>
                <a:schemeClr val="bg1"/>
              </a:buClr>
              <a:buFont typeface="System Font Regular"/>
              <a:buChar char="–"/>
              <a:defRPr sz="2400">
                <a:solidFill>
                  <a:schemeClr val="bg1"/>
                </a:solidFill>
                <a:latin typeface="Calibri" panose="020F0502020204030204" pitchFamily="34" charset="0"/>
                <a:cs typeface="Calibri" panose="020F0502020204030204" pitchFamily="34" charset="0"/>
              </a:defRPr>
            </a:lvl2pPr>
            <a:lvl3pPr marL="1143000" indent="-338328" algn="l" rtl="0" eaLnBrk="1" fontAlgn="base" hangingPunct="1">
              <a:lnSpc>
                <a:spcPct val="100000"/>
              </a:lnSpc>
              <a:spcBef>
                <a:spcPts val="1000"/>
              </a:spcBef>
              <a:spcAft>
                <a:spcPts val="600"/>
              </a:spcAft>
              <a:buClr>
                <a:schemeClr val="bg1"/>
              </a:buClr>
              <a:buFont typeface="Wingdings" panose="05000000000000000000" pitchFamily="2" charset="2"/>
              <a:buChar char="§"/>
              <a:defRPr sz="2400">
                <a:solidFill>
                  <a:schemeClr val="bg1"/>
                </a:solidFill>
                <a:latin typeface="Calibri" panose="020F0502020204030204" pitchFamily="34" charset="0"/>
                <a:cs typeface="Calibri" panose="020F0502020204030204" pitchFamily="34" charset="0"/>
              </a:defRPr>
            </a:lvl3pPr>
            <a:lvl4pPr marL="1600200" indent="-338328" algn="l" rtl="0" eaLnBrk="1" fontAlgn="base" hangingPunct="1">
              <a:lnSpc>
                <a:spcPct val="100000"/>
              </a:lnSpc>
              <a:spcBef>
                <a:spcPts val="1000"/>
              </a:spcBef>
              <a:spcAft>
                <a:spcPts val="600"/>
              </a:spcAft>
              <a:buClr>
                <a:schemeClr val="bg1"/>
              </a:buClr>
              <a:buFont typeface="System Font Regular"/>
              <a:buChar char="–"/>
              <a:defRPr sz="2400">
                <a:solidFill>
                  <a:schemeClr val="bg1"/>
                </a:solidFill>
                <a:latin typeface="Calibri" panose="020F0502020204030204" pitchFamily="34" charset="0"/>
                <a:cs typeface="Calibri" panose="020F0502020204030204" pitchFamily="34" charset="0"/>
              </a:defRPr>
            </a:lvl4pPr>
            <a:lvl5pPr marL="2057400" indent="-338328" algn="l" rtl="0" eaLnBrk="1" fontAlgn="base" hangingPunct="1">
              <a:lnSpc>
                <a:spcPct val="100000"/>
              </a:lnSpc>
              <a:spcBef>
                <a:spcPts val="1000"/>
              </a:spcBef>
              <a:spcAft>
                <a:spcPts val="600"/>
              </a:spcAft>
              <a:buClr>
                <a:schemeClr val="bg1"/>
              </a:buClr>
              <a:buFont typeface="Wingdings" panose="05000000000000000000" pitchFamily="2" charset="2"/>
              <a:buChar char="§"/>
              <a:defRPr sz="2400">
                <a:solidFill>
                  <a:schemeClr val="bg1"/>
                </a:solidFill>
                <a:latin typeface="Calibri" panose="020F0502020204030204" pitchFamily="34" charset="0"/>
                <a:cs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0" marR="0" lvl="0" indent="0" algn="ctr" defTabSz="914400" rtl="0" eaLnBrk="1" fontAlgn="base" latinLnBrk="0" hangingPunct="1">
              <a:lnSpc>
                <a:spcPct val="100000"/>
              </a:lnSpc>
              <a:spcBef>
                <a:spcPts val="1000"/>
              </a:spcBef>
              <a:spcAft>
                <a:spcPts val="600"/>
              </a:spcAft>
              <a:buClr>
                <a:srgbClr val="000000"/>
              </a:buClr>
              <a:buSzTx/>
              <a:buFont typeface="Wingdings" panose="05000000000000000000" pitchFamily="2" charset="2"/>
              <a:buNone/>
              <a:tabLst/>
              <a:defRPr/>
            </a:pPr>
            <a:r>
              <a:rPr kumimoji="0" lang="en-US" sz="2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irAEs</a:t>
            </a:r>
            <a:r>
              <a:rPr kumimoji="0" lang="en-US" sz="20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of Special Interest With ICIs </a:t>
            </a:r>
          </a:p>
        </p:txBody>
      </p:sp>
      <p:sp>
        <p:nvSpPr>
          <p:cNvPr id="28" name="Freeform: Shape 27">
            <a:extLst>
              <a:ext uri="{FF2B5EF4-FFF2-40B4-BE49-F238E27FC236}">
                <a16:creationId xmlns:a16="http://schemas.microsoft.com/office/drawing/2014/main" id="{E4051460-E2D5-4707-B1CE-6D64FA5E97D3}"/>
              </a:ext>
            </a:extLst>
          </p:cNvPr>
          <p:cNvSpPr/>
          <p:nvPr/>
        </p:nvSpPr>
        <p:spPr bwMode="auto">
          <a:xfrm>
            <a:off x="1195057" y="1995960"/>
            <a:ext cx="4906979" cy="3331675"/>
          </a:xfrm>
          <a:custGeom>
            <a:avLst/>
            <a:gdLst>
              <a:gd name="connsiteX0" fmla="*/ 0 w 4906979"/>
              <a:gd name="connsiteY0" fmla="*/ 0 h 3331675"/>
              <a:gd name="connsiteX1" fmla="*/ 0 w 4906979"/>
              <a:gd name="connsiteY1" fmla="*/ 3331675 h 3331675"/>
              <a:gd name="connsiteX2" fmla="*/ 4906979 w 4906979"/>
              <a:gd name="connsiteY2" fmla="*/ 3331675 h 3331675"/>
            </a:gdLst>
            <a:ahLst/>
            <a:cxnLst>
              <a:cxn ang="0">
                <a:pos x="connsiteX0" y="connsiteY0"/>
              </a:cxn>
              <a:cxn ang="0">
                <a:pos x="connsiteX1" y="connsiteY1"/>
              </a:cxn>
              <a:cxn ang="0">
                <a:pos x="connsiteX2" y="connsiteY2"/>
              </a:cxn>
            </a:cxnLst>
            <a:rect l="l" t="t" r="r" b="b"/>
            <a:pathLst>
              <a:path w="4906979" h="3331675">
                <a:moveTo>
                  <a:pt x="0" y="0"/>
                </a:moveTo>
                <a:lnTo>
                  <a:pt x="0" y="3331675"/>
                </a:lnTo>
                <a:lnTo>
                  <a:pt x="4906979" y="3331675"/>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60" name="Group 59">
            <a:extLst>
              <a:ext uri="{FF2B5EF4-FFF2-40B4-BE49-F238E27FC236}">
                <a16:creationId xmlns:a16="http://schemas.microsoft.com/office/drawing/2014/main" id="{0213280F-65E8-4882-B5D0-7520D626E4F4}"/>
              </a:ext>
            </a:extLst>
          </p:cNvPr>
          <p:cNvGrpSpPr/>
          <p:nvPr/>
        </p:nvGrpSpPr>
        <p:grpSpPr>
          <a:xfrm rot="5400000">
            <a:off x="5385749" y="3711397"/>
            <a:ext cx="99205" cy="3331675"/>
            <a:chOff x="1114412" y="2218099"/>
            <a:chExt cx="85358" cy="3331675"/>
          </a:xfrm>
        </p:grpSpPr>
        <p:cxnSp>
          <p:nvCxnSpPr>
            <p:cNvPr id="61" name="Straight Connector 60">
              <a:extLst>
                <a:ext uri="{FF2B5EF4-FFF2-40B4-BE49-F238E27FC236}">
                  <a16:creationId xmlns:a16="http://schemas.microsoft.com/office/drawing/2014/main" id="{5A03E703-9D31-49AD-B472-65EC12EC5B32}"/>
                </a:ext>
              </a:extLst>
            </p:cNvPr>
            <p:cNvCxnSpPr>
              <a:cxnSpLocks/>
            </p:cNvCxnSpPr>
            <p:nvPr/>
          </p:nvCxnSpPr>
          <p:spPr bwMode="auto">
            <a:xfrm>
              <a:off x="1114412" y="2218099"/>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7D9E18CB-4109-4C22-B05A-6C1BB5878633}"/>
                </a:ext>
              </a:extLst>
            </p:cNvPr>
            <p:cNvCxnSpPr>
              <a:cxnSpLocks/>
            </p:cNvCxnSpPr>
            <p:nvPr/>
          </p:nvCxnSpPr>
          <p:spPr bwMode="auto">
            <a:xfrm>
              <a:off x="1114412" y="2884434"/>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8F655901-D7A4-48A8-AF76-D2D7C1AFE298}"/>
                </a:ext>
              </a:extLst>
            </p:cNvPr>
            <p:cNvCxnSpPr>
              <a:cxnSpLocks/>
            </p:cNvCxnSpPr>
            <p:nvPr/>
          </p:nvCxnSpPr>
          <p:spPr bwMode="auto">
            <a:xfrm>
              <a:off x="1114412" y="3550769"/>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A43A9E48-83BF-4090-804C-DD46CD04F70A}"/>
                </a:ext>
              </a:extLst>
            </p:cNvPr>
            <p:cNvCxnSpPr>
              <a:cxnSpLocks/>
            </p:cNvCxnSpPr>
            <p:nvPr/>
          </p:nvCxnSpPr>
          <p:spPr bwMode="auto">
            <a:xfrm>
              <a:off x="1114412" y="4217104"/>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F3F60F93-825C-4C5F-89F8-3EA7E2576D90}"/>
                </a:ext>
              </a:extLst>
            </p:cNvPr>
            <p:cNvCxnSpPr>
              <a:cxnSpLocks/>
            </p:cNvCxnSpPr>
            <p:nvPr/>
          </p:nvCxnSpPr>
          <p:spPr bwMode="auto">
            <a:xfrm>
              <a:off x="1114412" y="4883439"/>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0284BD51-2FB6-467B-8BE6-70F207FF3374}"/>
                </a:ext>
              </a:extLst>
            </p:cNvPr>
            <p:cNvCxnSpPr>
              <a:cxnSpLocks/>
            </p:cNvCxnSpPr>
            <p:nvPr/>
          </p:nvCxnSpPr>
          <p:spPr bwMode="auto">
            <a:xfrm>
              <a:off x="1114412" y="5549774"/>
              <a:ext cx="85358" cy="0"/>
            </a:xfrm>
            <a:prstGeom prst="line">
              <a:avLst/>
            </a:prstGeom>
            <a:noFill/>
            <a:ln w="28575" cap="flat" cmpd="sng" algn="ctr">
              <a:solidFill>
                <a:schemeClr val="bg1"/>
              </a:solidFill>
              <a:prstDash val="solid"/>
              <a:round/>
              <a:headEnd type="none" w="med" len="med"/>
              <a:tailEnd type="none" w="med" len="med"/>
            </a:ln>
            <a:effectLst/>
          </p:spPr>
        </p:cxnSp>
      </p:grpSp>
      <p:grpSp>
        <p:nvGrpSpPr>
          <p:cNvPr id="6" name="Group 5">
            <a:extLst>
              <a:ext uri="{FF2B5EF4-FFF2-40B4-BE49-F238E27FC236}">
                <a16:creationId xmlns:a16="http://schemas.microsoft.com/office/drawing/2014/main" id="{9BE8DE14-9537-8CCD-0BE5-77CA5DE8577A}"/>
              </a:ext>
            </a:extLst>
          </p:cNvPr>
          <p:cNvGrpSpPr/>
          <p:nvPr/>
        </p:nvGrpSpPr>
        <p:grpSpPr>
          <a:xfrm>
            <a:off x="6697244" y="5330704"/>
            <a:ext cx="4906978" cy="75763"/>
            <a:chOff x="6704928" y="5323020"/>
            <a:chExt cx="4906978" cy="104313"/>
          </a:xfrm>
        </p:grpSpPr>
        <p:cxnSp>
          <p:nvCxnSpPr>
            <p:cNvPr id="125" name="Straight Connector 124">
              <a:extLst>
                <a:ext uri="{FF2B5EF4-FFF2-40B4-BE49-F238E27FC236}">
                  <a16:creationId xmlns:a16="http://schemas.microsoft.com/office/drawing/2014/main" id="{A85EE07E-C5E7-4902-BE58-F95090B4612A}"/>
                </a:ext>
              </a:extLst>
            </p:cNvPr>
            <p:cNvCxnSpPr>
              <a:cxnSpLocks/>
            </p:cNvCxnSpPr>
            <p:nvPr/>
          </p:nvCxnSpPr>
          <p:spPr bwMode="auto">
            <a:xfrm rot="5400000">
              <a:off x="10746814" y="5380070"/>
              <a:ext cx="94527" cy="0"/>
            </a:xfrm>
            <a:prstGeom prst="line">
              <a:avLst/>
            </a:prstGeom>
            <a:noFill/>
            <a:ln w="28575" cap="flat" cmpd="sng" algn="ctr">
              <a:solidFill>
                <a:schemeClr val="bg1"/>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EBC323DA-7037-4940-9A03-B389781579E2}"/>
                </a:ext>
              </a:extLst>
            </p:cNvPr>
            <p:cNvCxnSpPr>
              <a:cxnSpLocks/>
            </p:cNvCxnSpPr>
            <p:nvPr/>
          </p:nvCxnSpPr>
          <p:spPr bwMode="auto">
            <a:xfrm rot="5400000">
              <a:off x="9928984" y="5380070"/>
              <a:ext cx="94527" cy="0"/>
            </a:xfrm>
            <a:prstGeom prst="line">
              <a:avLst/>
            </a:prstGeom>
            <a:noFill/>
            <a:ln w="28575" cap="flat" cmpd="sng" algn="ctr">
              <a:solidFill>
                <a:schemeClr val="bg1"/>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id="{71E8364D-3587-47E7-BF2A-E23CFCACBA5F}"/>
                </a:ext>
              </a:extLst>
            </p:cNvPr>
            <p:cNvCxnSpPr>
              <a:cxnSpLocks/>
            </p:cNvCxnSpPr>
            <p:nvPr/>
          </p:nvCxnSpPr>
          <p:spPr bwMode="auto">
            <a:xfrm rot="5400000">
              <a:off x="9111154" y="5380070"/>
              <a:ext cx="94527" cy="0"/>
            </a:xfrm>
            <a:prstGeom prst="line">
              <a:avLst/>
            </a:prstGeom>
            <a:noFill/>
            <a:ln w="28575" cap="flat" cmpd="sng" algn="ctr">
              <a:solidFill>
                <a:schemeClr val="bg1"/>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F859ACB7-CB11-4B72-BF98-5AD8741BF7DF}"/>
                </a:ext>
              </a:extLst>
            </p:cNvPr>
            <p:cNvCxnSpPr>
              <a:cxnSpLocks/>
            </p:cNvCxnSpPr>
            <p:nvPr/>
          </p:nvCxnSpPr>
          <p:spPr bwMode="auto">
            <a:xfrm rot="5400000">
              <a:off x="8293324" y="5380070"/>
              <a:ext cx="94527" cy="0"/>
            </a:xfrm>
            <a:prstGeom prst="line">
              <a:avLst/>
            </a:prstGeom>
            <a:noFill/>
            <a:ln w="28575" cap="flat" cmpd="sng" algn="ctr">
              <a:solidFill>
                <a:schemeClr val="bg1"/>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id="{F9C36E6C-DC18-411A-B48E-82BB9AEFF6DD}"/>
                </a:ext>
              </a:extLst>
            </p:cNvPr>
            <p:cNvCxnSpPr>
              <a:cxnSpLocks/>
            </p:cNvCxnSpPr>
            <p:nvPr/>
          </p:nvCxnSpPr>
          <p:spPr bwMode="auto">
            <a:xfrm rot="5400000">
              <a:off x="7475494" y="5380070"/>
              <a:ext cx="94527" cy="0"/>
            </a:xfrm>
            <a:prstGeom prst="line">
              <a:avLst/>
            </a:prstGeom>
            <a:noFill/>
            <a:ln w="28575" cap="flat" cmpd="sng" algn="ctr">
              <a:solidFill>
                <a:schemeClr val="bg1"/>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4400B54E-B32B-4AC7-AF05-7EE596E2DD8E}"/>
                </a:ext>
              </a:extLst>
            </p:cNvPr>
            <p:cNvCxnSpPr>
              <a:cxnSpLocks/>
            </p:cNvCxnSpPr>
            <p:nvPr/>
          </p:nvCxnSpPr>
          <p:spPr bwMode="auto">
            <a:xfrm rot="5400000">
              <a:off x="6657664" y="5380070"/>
              <a:ext cx="94527" cy="0"/>
            </a:xfrm>
            <a:prstGeom prst="line">
              <a:avLst/>
            </a:prstGeom>
            <a:noFill/>
            <a:ln w="28575" cap="flat" cmpd="sng" algn="ctr">
              <a:solidFill>
                <a:schemeClr val="bg1"/>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D741C7B7-EA45-43DA-98F6-B478DC0874F6}"/>
                </a:ext>
              </a:extLst>
            </p:cNvPr>
            <p:cNvCxnSpPr>
              <a:cxnSpLocks/>
            </p:cNvCxnSpPr>
            <p:nvPr/>
          </p:nvCxnSpPr>
          <p:spPr bwMode="auto">
            <a:xfrm rot="5400000">
              <a:off x="11564642" y="5370284"/>
              <a:ext cx="94527" cy="0"/>
            </a:xfrm>
            <a:prstGeom prst="line">
              <a:avLst/>
            </a:prstGeom>
            <a:noFill/>
            <a:ln w="28575" cap="flat" cmpd="sng" algn="ctr">
              <a:solidFill>
                <a:schemeClr val="bg1"/>
              </a:solidFill>
              <a:prstDash val="solid"/>
              <a:round/>
              <a:headEnd type="none" w="med" len="med"/>
              <a:tailEnd type="none" w="med" len="med"/>
            </a:ln>
            <a:effectLst/>
          </p:spPr>
        </p:cxnSp>
      </p:grpSp>
    </p:spTree>
    <p:extLst>
      <p:ext uri="{BB962C8B-B14F-4D97-AF65-F5344CB8AC3E}">
        <p14:creationId xmlns:p14="http://schemas.microsoft.com/office/powerpoint/2010/main" val="27405688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6CCC2-72C4-48F1-AC72-C15ABBB4F429}"/>
              </a:ext>
            </a:extLst>
          </p:cNvPr>
          <p:cNvSpPr>
            <a:spLocks noGrp="1"/>
          </p:cNvSpPr>
          <p:nvPr>
            <p:ph type="title"/>
          </p:nvPr>
        </p:nvSpPr>
        <p:spPr/>
        <p:txBody>
          <a:bodyPr/>
          <a:lstStyle/>
          <a:p>
            <a:r>
              <a:rPr lang="en-US"/>
              <a:t>Patterns of irAEs</a:t>
            </a:r>
          </a:p>
        </p:txBody>
      </p:sp>
      <p:sp>
        <p:nvSpPr>
          <p:cNvPr id="11" name="Content Placeholder 10">
            <a:extLst>
              <a:ext uri="{FF2B5EF4-FFF2-40B4-BE49-F238E27FC236}">
                <a16:creationId xmlns:a16="http://schemas.microsoft.com/office/drawing/2014/main" id="{5909A491-F84C-E49A-90E5-BC4BD6ABBA21}"/>
              </a:ext>
            </a:extLst>
          </p:cNvPr>
          <p:cNvSpPr>
            <a:spLocks noGrp="1"/>
          </p:cNvSpPr>
          <p:nvPr>
            <p:ph sz="half" idx="1"/>
          </p:nvPr>
        </p:nvSpPr>
        <p:spPr>
          <a:xfrm>
            <a:off x="6293636" y="1510730"/>
            <a:ext cx="5309278" cy="4678738"/>
          </a:xfrm>
        </p:spPr>
        <p:txBody>
          <a:bodyPr/>
          <a:lstStyle/>
          <a:p>
            <a:r>
              <a:rPr lang="en-US" sz="2200"/>
              <a:t>Onset</a:t>
            </a:r>
          </a:p>
          <a:p>
            <a:pPr lvl="1"/>
            <a:r>
              <a:rPr lang="en-US" sz="2000"/>
              <a:t>Median onset: 5-12 </a:t>
            </a:r>
            <a:r>
              <a:rPr lang="en-US" sz="2000" dirty="0"/>
              <a:t>wk</a:t>
            </a:r>
            <a:r>
              <a:rPr lang="en-US" sz="2000"/>
              <a:t> after initiation</a:t>
            </a:r>
          </a:p>
          <a:p>
            <a:pPr lvl="2"/>
            <a:r>
              <a:rPr lang="en-US" sz="1800"/>
              <a:t>Within days of first dose</a:t>
            </a:r>
          </a:p>
          <a:p>
            <a:pPr lvl="2"/>
            <a:r>
              <a:rPr lang="en-US" sz="1800"/>
              <a:t>After months of treatment</a:t>
            </a:r>
          </a:p>
          <a:p>
            <a:pPr lvl="2"/>
            <a:r>
              <a:rPr lang="en-US" sz="1800"/>
              <a:t>After discontinuation of therapy</a:t>
            </a:r>
          </a:p>
          <a:p>
            <a:r>
              <a:rPr lang="en-US" sz="2200"/>
              <a:t>Severity</a:t>
            </a:r>
          </a:p>
          <a:p>
            <a:pPr lvl="1"/>
            <a:r>
              <a:rPr lang="en-US" sz="2000"/>
              <a:t>Incidence/severity higher with </a:t>
            </a:r>
            <a:br>
              <a:rPr lang="en-US" sz="2000"/>
            </a:br>
            <a:r>
              <a:rPr lang="en-US" sz="2000"/>
              <a:t>anti–CTLA-4 agents</a:t>
            </a:r>
          </a:p>
          <a:p>
            <a:pPr lvl="1"/>
            <a:r>
              <a:rPr lang="en-US" sz="2000"/>
              <a:t>High-grade AE with one ICI class does not preclude safe administration with another ICI class</a:t>
            </a:r>
          </a:p>
        </p:txBody>
      </p:sp>
      <p:sp>
        <p:nvSpPr>
          <p:cNvPr id="9" name="Text Box 15">
            <a:extLst>
              <a:ext uri="{FF2B5EF4-FFF2-40B4-BE49-F238E27FC236}">
                <a16:creationId xmlns:a16="http://schemas.microsoft.com/office/drawing/2014/main" id="{5BF1D639-84B3-A956-B76B-4D0E7093F305}"/>
              </a:ext>
            </a:extLst>
          </p:cNvPr>
          <p:cNvSpPr txBox="1">
            <a:spLocks noChangeArrowheads="1"/>
          </p:cNvSpPr>
          <p:nvPr/>
        </p:nvSpPr>
        <p:spPr bwMode="auto">
          <a:xfrm>
            <a:off x="404040" y="6194576"/>
            <a:ext cx="7853362" cy="461665"/>
          </a:xfrm>
          <a:prstGeom prst="rect">
            <a:avLst/>
          </a:prstGeom>
          <a:noFill/>
          <a:ln>
            <a:noFill/>
          </a:ln>
        </p:spPr>
        <p:txBody>
          <a:bodyPr wrap="square" anchor="b">
            <a:spAutoFit/>
          </a:bodyPr>
          <a:lstStyle>
            <a:defPPr>
              <a:defRPr lang="en-US"/>
            </a:defPPr>
            <a:lvl1pPr marL="0" marR="0" lvl="0" indent="0" defTabSz="457200" eaLnBrk="1" fontAlgn="auto" latinLnBrk="0" hangingPunct="1">
              <a:lnSpc>
                <a:spcPct val="100000"/>
              </a:lnSpc>
              <a:buClrTx/>
              <a:buSzTx/>
              <a:buFont typeface="Wingdings" panose="05000000000000000000" pitchFamily="2" charset="2"/>
              <a:buNone/>
              <a:tabLst/>
              <a:defRPr kumimoji="0" sz="1050" b="0" i="0" u="none" strike="noStrike" cap="none" spc="0" normalizeH="0" baseline="0">
                <a:ln>
                  <a:noFill/>
                </a:ln>
                <a:solidFill>
                  <a:srgbClr val="455560"/>
                </a:solidFill>
                <a:effectLst/>
                <a:uLnTx/>
                <a:uFillTx/>
                <a:latin typeface="Calibri" panose="020F050202020403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9pPr>
          </a:lstStyle>
          <a:p>
            <a:pPr marL="0" marR="0" lvl="0" indent="0" algn="l" defTabSz="4572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Davies. Immunotargets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Ther</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2017;6:51. J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Immunother</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Cancer. 2017;5:95. </a:t>
            </a:r>
          </a:p>
          <a:p>
            <a:pPr marL="0" marR="0" lvl="0" indent="0" algn="l" defTabSz="4572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Martins. Nat Rev Clin Oncol. 2019;16:563. </a:t>
            </a:r>
            <a:r>
              <a:rPr kumimoji="0" 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Madden. Clin J Oncol </a:t>
            </a: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Nurs</a:t>
            </a:r>
            <a:r>
              <a:rPr kumimoji="0" 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2017;21(4 Suppl):30.</a:t>
            </a:r>
          </a:p>
        </p:txBody>
      </p:sp>
      <p:sp>
        <p:nvSpPr>
          <p:cNvPr id="10" name="TextBox 9">
            <a:extLst>
              <a:ext uri="{FF2B5EF4-FFF2-40B4-BE49-F238E27FC236}">
                <a16:creationId xmlns:a16="http://schemas.microsoft.com/office/drawing/2014/main" id="{2F168A98-C385-4522-8DCF-2127F4900D20}"/>
              </a:ext>
            </a:extLst>
          </p:cNvPr>
          <p:cNvSpPr txBox="1"/>
          <p:nvPr/>
        </p:nvSpPr>
        <p:spPr bwMode="auto">
          <a:xfrm>
            <a:off x="1508226" y="1525175"/>
            <a:ext cx="40638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Median Time to irAE Onset and Duration</a:t>
            </a:r>
          </a:p>
        </p:txBody>
      </p:sp>
      <p:sp>
        <p:nvSpPr>
          <p:cNvPr id="7" name="Freeform: Shape 6">
            <a:extLst>
              <a:ext uri="{FF2B5EF4-FFF2-40B4-BE49-F238E27FC236}">
                <a16:creationId xmlns:a16="http://schemas.microsoft.com/office/drawing/2014/main" id="{A298D7A6-C801-40A2-A67D-0564B4FEB41E}"/>
              </a:ext>
            </a:extLst>
          </p:cNvPr>
          <p:cNvSpPr/>
          <p:nvPr/>
        </p:nvSpPr>
        <p:spPr bwMode="auto">
          <a:xfrm>
            <a:off x="1230533" y="2138687"/>
            <a:ext cx="4767532" cy="2553419"/>
          </a:xfrm>
          <a:custGeom>
            <a:avLst/>
            <a:gdLst>
              <a:gd name="connsiteX0" fmla="*/ 0 w 4767532"/>
              <a:gd name="connsiteY0" fmla="*/ 0 h 2553419"/>
              <a:gd name="connsiteX1" fmla="*/ 0 w 4767532"/>
              <a:gd name="connsiteY1" fmla="*/ 2553419 h 2553419"/>
              <a:gd name="connsiteX2" fmla="*/ 4767532 w 4767532"/>
              <a:gd name="connsiteY2" fmla="*/ 2553419 h 2553419"/>
            </a:gdLst>
            <a:ahLst/>
            <a:cxnLst>
              <a:cxn ang="0">
                <a:pos x="connsiteX0" y="connsiteY0"/>
              </a:cxn>
              <a:cxn ang="0">
                <a:pos x="connsiteX1" y="connsiteY1"/>
              </a:cxn>
              <a:cxn ang="0">
                <a:pos x="connsiteX2" y="connsiteY2"/>
              </a:cxn>
            </a:cxnLst>
            <a:rect l="l" t="t" r="r" b="b"/>
            <a:pathLst>
              <a:path w="4767532" h="2553419">
                <a:moveTo>
                  <a:pt x="0" y="0"/>
                </a:moveTo>
                <a:lnTo>
                  <a:pt x="0" y="2553419"/>
                </a:lnTo>
                <a:lnTo>
                  <a:pt x="4767532" y="2553419"/>
                </a:lnTo>
              </a:path>
            </a:pathLst>
          </a:custGeom>
          <a:noFill/>
          <a:ln w="28575">
            <a:solidFill>
              <a:schemeClr val="bg1"/>
            </a:solidFill>
            <a:miter lim="800000"/>
            <a:headEnd/>
            <a:tailEnd/>
          </a:ln>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EC637CEC-D29C-4B6D-8A68-D4751C2DBD93}"/>
              </a:ext>
            </a:extLst>
          </p:cNvPr>
          <p:cNvSpPr txBox="1"/>
          <p:nvPr/>
        </p:nvSpPr>
        <p:spPr bwMode="auto">
          <a:xfrm>
            <a:off x="730405" y="2221879"/>
            <a:ext cx="4972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Skin</a:t>
            </a:r>
          </a:p>
        </p:txBody>
      </p:sp>
      <p:sp>
        <p:nvSpPr>
          <p:cNvPr id="23" name="TextBox 22">
            <a:extLst>
              <a:ext uri="{FF2B5EF4-FFF2-40B4-BE49-F238E27FC236}">
                <a16:creationId xmlns:a16="http://schemas.microsoft.com/office/drawing/2014/main" id="{F34306BF-3F59-4B1C-954E-A1B9D0F00181}"/>
              </a:ext>
            </a:extLst>
          </p:cNvPr>
          <p:cNvSpPr txBox="1"/>
          <p:nvPr/>
        </p:nvSpPr>
        <p:spPr bwMode="auto">
          <a:xfrm>
            <a:off x="310382" y="2629890"/>
            <a:ext cx="9257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Diarrhea, colitis</a:t>
            </a:r>
          </a:p>
        </p:txBody>
      </p:sp>
      <p:sp>
        <p:nvSpPr>
          <p:cNvPr id="24" name="TextBox 23">
            <a:extLst>
              <a:ext uri="{FF2B5EF4-FFF2-40B4-BE49-F238E27FC236}">
                <a16:creationId xmlns:a16="http://schemas.microsoft.com/office/drawing/2014/main" id="{80A0D799-9D0A-4825-896A-731524227B5B}"/>
              </a:ext>
            </a:extLst>
          </p:cNvPr>
          <p:cNvSpPr txBox="1"/>
          <p:nvPr/>
        </p:nvSpPr>
        <p:spPr bwMode="auto">
          <a:xfrm>
            <a:off x="482469" y="3249386"/>
            <a:ext cx="7536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Hepatic</a:t>
            </a:r>
          </a:p>
        </p:txBody>
      </p:sp>
      <p:sp>
        <p:nvSpPr>
          <p:cNvPr id="25" name="TextBox 24">
            <a:extLst>
              <a:ext uri="{FF2B5EF4-FFF2-40B4-BE49-F238E27FC236}">
                <a16:creationId xmlns:a16="http://schemas.microsoft.com/office/drawing/2014/main" id="{3F372024-EDE6-400B-A4F6-71F055666709}"/>
              </a:ext>
            </a:extLst>
          </p:cNvPr>
          <p:cNvSpPr txBox="1"/>
          <p:nvPr/>
        </p:nvSpPr>
        <p:spPr bwMode="auto">
          <a:xfrm>
            <a:off x="305052" y="3741078"/>
            <a:ext cx="9316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Endocrine</a:t>
            </a:r>
          </a:p>
        </p:txBody>
      </p:sp>
      <p:sp>
        <p:nvSpPr>
          <p:cNvPr id="26" name="TextBox 25">
            <a:extLst>
              <a:ext uri="{FF2B5EF4-FFF2-40B4-BE49-F238E27FC236}">
                <a16:creationId xmlns:a16="http://schemas.microsoft.com/office/drawing/2014/main" id="{BF24CE13-B427-4140-82F3-F7564DA38E00}"/>
              </a:ext>
            </a:extLst>
          </p:cNvPr>
          <p:cNvSpPr txBox="1"/>
          <p:nvPr/>
        </p:nvSpPr>
        <p:spPr bwMode="auto">
          <a:xfrm>
            <a:off x="244310" y="4112217"/>
            <a:ext cx="9981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Pulmonary</a:t>
            </a:r>
          </a:p>
        </p:txBody>
      </p:sp>
      <p:sp>
        <p:nvSpPr>
          <p:cNvPr id="27" name="TextBox 26">
            <a:extLst>
              <a:ext uri="{FF2B5EF4-FFF2-40B4-BE49-F238E27FC236}">
                <a16:creationId xmlns:a16="http://schemas.microsoft.com/office/drawing/2014/main" id="{E4AA4913-6BD7-4C80-931C-584199CCD8CF}"/>
              </a:ext>
            </a:extLst>
          </p:cNvPr>
          <p:cNvSpPr txBox="1"/>
          <p:nvPr/>
        </p:nvSpPr>
        <p:spPr bwMode="auto">
          <a:xfrm>
            <a:off x="634114" y="4397883"/>
            <a:ext cx="6020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Renal</a:t>
            </a:r>
          </a:p>
        </p:txBody>
      </p:sp>
      <p:sp>
        <p:nvSpPr>
          <p:cNvPr id="75" name="TextBox 74">
            <a:extLst>
              <a:ext uri="{FF2B5EF4-FFF2-40B4-BE49-F238E27FC236}">
                <a16:creationId xmlns:a16="http://schemas.microsoft.com/office/drawing/2014/main" id="{30ADE66A-922B-484B-9342-8E1AF4B60BD3}"/>
              </a:ext>
            </a:extLst>
          </p:cNvPr>
          <p:cNvSpPr txBox="1"/>
          <p:nvPr/>
        </p:nvSpPr>
        <p:spPr bwMode="auto">
          <a:xfrm>
            <a:off x="1186322" y="4722370"/>
            <a:ext cx="2503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76" name="TextBox 75">
            <a:extLst>
              <a:ext uri="{FF2B5EF4-FFF2-40B4-BE49-F238E27FC236}">
                <a16:creationId xmlns:a16="http://schemas.microsoft.com/office/drawing/2014/main" id="{AC86A51F-309B-4C48-8B7F-CF2822C55C4F}"/>
              </a:ext>
            </a:extLst>
          </p:cNvPr>
          <p:cNvSpPr txBox="1"/>
          <p:nvPr/>
        </p:nvSpPr>
        <p:spPr bwMode="auto">
          <a:xfrm>
            <a:off x="1348341" y="4718683"/>
            <a:ext cx="2503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a:t>
            </a:r>
          </a:p>
        </p:txBody>
      </p:sp>
      <p:sp>
        <p:nvSpPr>
          <p:cNvPr id="77" name="TextBox 76">
            <a:extLst>
              <a:ext uri="{FF2B5EF4-FFF2-40B4-BE49-F238E27FC236}">
                <a16:creationId xmlns:a16="http://schemas.microsoft.com/office/drawing/2014/main" id="{7CC9D379-1E94-47A4-A54F-83D7E334AAC4}"/>
              </a:ext>
            </a:extLst>
          </p:cNvPr>
          <p:cNvSpPr txBox="1"/>
          <p:nvPr/>
        </p:nvSpPr>
        <p:spPr bwMode="auto">
          <a:xfrm>
            <a:off x="1500484" y="4720214"/>
            <a:ext cx="2503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78" name="TextBox 77">
            <a:extLst>
              <a:ext uri="{FF2B5EF4-FFF2-40B4-BE49-F238E27FC236}">
                <a16:creationId xmlns:a16="http://schemas.microsoft.com/office/drawing/2014/main" id="{C2D0209F-9088-48B0-A304-382177CF3D29}"/>
              </a:ext>
            </a:extLst>
          </p:cNvPr>
          <p:cNvSpPr txBox="1"/>
          <p:nvPr/>
        </p:nvSpPr>
        <p:spPr bwMode="auto">
          <a:xfrm>
            <a:off x="1662503" y="4716527"/>
            <a:ext cx="2503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a:t>
            </a:r>
          </a:p>
        </p:txBody>
      </p:sp>
      <p:sp>
        <p:nvSpPr>
          <p:cNvPr id="79" name="TextBox 78">
            <a:extLst>
              <a:ext uri="{FF2B5EF4-FFF2-40B4-BE49-F238E27FC236}">
                <a16:creationId xmlns:a16="http://schemas.microsoft.com/office/drawing/2014/main" id="{939BCD2A-34FD-406C-BFCF-66ED6F43FC6E}"/>
              </a:ext>
            </a:extLst>
          </p:cNvPr>
          <p:cNvSpPr txBox="1"/>
          <p:nvPr/>
        </p:nvSpPr>
        <p:spPr bwMode="auto">
          <a:xfrm>
            <a:off x="1826074" y="4719235"/>
            <a:ext cx="2503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5</a:t>
            </a:r>
          </a:p>
        </p:txBody>
      </p:sp>
      <p:sp>
        <p:nvSpPr>
          <p:cNvPr id="80" name="TextBox 79">
            <a:extLst>
              <a:ext uri="{FF2B5EF4-FFF2-40B4-BE49-F238E27FC236}">
                <a16:creationId xmlns:a16="http://schemas.microsoft.com/office/drawing/2014/main" id="{88B3BB52-8DB6-4B03-B663-AB4BF569A129}"/>
              </a:ext>
            </a:extLst>
          </p:cNvPr>
          <p:cNvSpPr txBox="1"/>
          <p:nvPr/>
        </p:nvSpPr>
        <p:spPr bwMode="auto">
          <a:xfrm>
            <a:off x="1988093" y="4715548"/>
            <a:ext cx="2503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81" name="TextBox 80">
            <a:extLst>
              <a:ext uri="{FF2B5EF4-FFF2-40B4-BE49-F238E27FC236}">
                <a16:creationId xmlns:a16="http://schemas.microsoft.com/office/drawing/2014/main" id="{F3372D78-BA75-4E04-8815-ADD1B57105F0}"/>
              </a:ext>
            </a:extLst>
          </p:cNvPr>
          <p:cNvSpPr txBox="1"/>
          <p:nvPr/>
        </p:nvSpPr>
        <p:spPr bwMode="auto">
          <a:xfrm>
            <a:off x="2140236" y="4717079"/>
            <a:ext cx="2503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7</a:t>
            </a:r>
          </a:p>
        </p:txBody>
      </p:sp>
      <p:sp>
        <p:nvSpPr>
          <p:cNvPr id="82" name="TextBox 81">
            <a:extLst>
              <a:ext uri="{FF2B5EF4-FFF2-40B4-BE49-F238E27FC236}">
                <a16:creationId xmlns:a16="http://schemas.microsoft.com/office/drawing/2014/main" id="{E7B73093-CB5F-46F0-B109-CC18DC7A2B72}"/>
              </a:ext>
            </a:extLst>
          </p:cNvPr>
          <p:cNvSpPr txBox="1"/>
          <p:nvPr/>
        </p:nvSpPr>
        <p:spPr bwMode="auto">
          <a:xfrm>
            <a:off x="2302255" y="4713392"/>
            <a:ext cx="2503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8</a:t>
            </a:r>
          </a:p>
        </p:txBody>
      </p:sp>
      <p:sp>
        <p:nvSpPr>
          <p:cNvPr id="83" name="TextBox 82">
            <a:extLst>
              <a:ext uri="{FF2B5EF4-FFF2-40B4-BE49-F238E27FC236}">
                <a16:creationId xmlns:a16="http://schemas.microsoft.com/office/drawing/2014/main" id="{04FEA198-A280-470C-8F01-BA3D463335D8}"/>
              </a:ext>
            </a:extLst>
          </p:cNvPr>
          <p:cNvSpPr txBox="1"/>
          <p:nvPr/>
        </p:nvSpPr>
        <p:spPr bwMode="auto">
          <a:xfrm>
            <a:off x="2461037" y="4714552"/>
            <a:ext cx="2503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9</a:t>
            </a:r>
          </a:p>
        </p:txBody>
      </p:sp>
      <p:sp>
        <p:nvSpPr>
          <p:cNvPr id="84" name="TextBox 83">
            <a:extLst>
              <a:ext uri="{FF2B5EF4-FFF2-40B4-BE49-F238E27FC236}">
                <a16:creationId xmlns:a16="http://schemas.microsoft.com/office/drawing/2014/main" id="{693DC07B-E7A7-4A49-9E79-C1452CB6B0FD}"/>
              </a:ext>
            </a:extLst>
          </p:cNvPr>
          <p:cNvSpPr txBox="1"/>
          <p:nvPr/>
        </p:nvSpPr>
        <p:spPr bwMode="auto">
          <a:xfrm>
            <a:off x="2584444" y="471086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85" name="TextBox 84">
            <a:extLst>
              <a:ext uri="{FF2B5EF4-FFF2-40B4-BE49-F238E27FC236}">
                <a16:creationId xmlns:a16="http://schemas.microsoft.com/office/drawing/2014/main" id="{634149EA-010F-4DCA-B46F-6A26C1015502}"/>
              </a:ext>
            </a:extLst>
          </p:cNvPr>
          <p:cNvSpPr txBox="1"/>
          <p:nvPr/>
        </p:nvSpPr>
        <p:spPr bwMode="auto">
          <a:xfrm>
            <a:off x="2748089" y="4712396"/>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11</a:t>
            </a:r>
          </a:p>
        </p:txBody>
      </p:sp>
      <p:sp>
        <p:nvSpPr>
          <p:cNvPr id="86" name="TextBox 85">
            <a:extLst>
              <a:ext uri="{FF2B5EF4-FFF2-40B4-BE49-F238E27FC236}">
                <a16:creationId xmlns:a16="http://schemas.microsoft.com/office/drawing/2014/main" id="{4A31CC59-228C-4397-AB4F-2613C900854D}"/>
              </a:ext>
            </a:extLst>
          </p:cNvPr>
          <p:cNvSpPr txBox="1"/>
          <p:nvPr/>
        </p:nvSpPr>
        <p:spPr bwMode="auto">
          <a:xfrm>
            <a:off x="2904357" y="4708709"/>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87" name="TextBox 86">
            <a:extLst>
              <a:ext uri="{FF2B5EF4-FFF2-40B4-BE49-F238E27FC236}">
                <a16:creationId xmlns:a16="http://schemas.microsoft.com/office/drawing/2014/main" id="{4FEF2DFE-08E2-4D91-83F5-5F5FA56F0077}"/>
              </a:ext>
            </a:extLst>
          </p:cNvPr>
          <p:cNvSpPr txBox="1"/>
          <p:nvPr/>
        </p:nvSpPr>
        <p:spPr bwMode="auto">
          <a:xfrm>
            <a:off x="3067928" y="4711417"/>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13</a:t>
            </a:r>
          </a:p>
        </p:txBody>
      </p:sp>
      <p:sp>
        <p:nvSpPr>
          <p:cNvPr id="88" name="TextBox 87">
            <a:extLst>
              <a:ext uri="{FF2B5EF4-FFF2-40B4-BE49-F238E27FC236}">
                <a16:creationId xmlns:a16="http://schemas.microsoft.com/office/drawing/2014/main" id="{6B3D102A-2765-4522-9D23-EA93164CED98}"/>
              </a:ext>
            </a:extLst>
          </p:cNvPr>
          <p:cNvSpPr txBox="1"/>
          <p:nvPr/>
        </p:nvSpPr>
        <p:spPr bwMode="auto">
          <a:xfrm>
            <a:off x="3229947" y="4707730"/>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14</a:t>
            </a:r>
          </a:p>
        </p:txBody>
      </p:sp>
      <p:sp>
        <p:nvSpPr>
          <p:cNvPr id="89" name="TextBox 88">
            <a:extLst>
              <a:ext uri="{FF2B5EF4-FFF2-40B4-BE49-F238E27FC236}">
                <a16:creationId xmlns:a16="http://schemas.microsoft.com/office/drawing/2014/main" id="{A5AF3B78-70DD-4993-AD5D-847BE2FB2737}"/>
              </a:ext>
            </a:extLst>
          </p:cNvPr>
          <p:cNvSpPr txBox="1"/>
          <p:nvPr/>
        </p:nvSpPr>
        <p:spPr bwMode="auto">
          <a:xfrm>
            <a:off x="3382090" y="4709261"/>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90" name="TextBox 89">
            <a:extLst>
              <a:ext uri="{FF2B5EF4-FFF2-40B4-BE49-F238E27FC236}">
                <a16:creationId xmlns:a16="http://schemas.microsoft.com/office/drawing/2014/main" id="{6AEB5F2A-60ED-4C94-BA04-A52D8D44116E}"/>
              </a:ext>
            </a:extLst>
          </p:cNvPr>
          <p:cNvSpPr txBox="1"/>
          <p:nvPr/>
        </p:nvSpPr>
        <p:spPr bwMode="auto">
          <a:xfrm>
            <a:off x="3544109" y="4705574"/>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16</a:t>
            </a:r>
          </a:p>
        </p:txBody>
      </p:sp>
      <p:sp>
        <p:nvSpPr>
          <p:cNvPr id="92" name="TextBox 91">
            <a:extLst>
              <a:ext uri="{FF2B5EF4-FFF2-40B4-BE49-F238E27FC236}">
                <a16:creationId xmlns:a16="http://schemas.microsoft.com/office/drawing/2014/main" id="{EE2D7499-FC73-4D8C-84EA-2256F0316D24}"/>
              </a:ext>
            </a:extLst>
          </p:cNvPr>
          <p:cNvSpPr txBox="1"/>
          <p:nvPr/>
        </p:nvSpPr>
        <p:spPr bwMode="auto">
          <a:xfrm>
            <a:off x="3708165" y="4703151"/>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17</a:t>
            </a:r>
          </a:p>
        </p:txBody>
      </p:sp>
      <p:sp>
        <p:nvSpPr>
          <p:cNvPr id="93" name="TextBox 92">
            <a:extLst>
              <a:ext uri="{FF2B5EF4-FFF2-40B4-BE49-F238E27FC236}">
                <a16:creationId xmlns:a16="http://schemas.microsoft.com/office/drawing/2014/main" id="{5A2D0814-7962-452A-9301-4113CB7C5EFB}"/>
              </a:ext>
            </a:extLst>
          </p:cNvPr>
          <p:cNvSpPr txBox="1"/>
          <p:nvPr/>
        </p:nvSpPr>
        <p:spPr bwMode="auto">
          <a:xfrm>
            <a:off x="3870184" y="4699464"/>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18</a:t>
            </a:r>
          </a:p>
        </p:txBody>
      </p:sp>
      <p:sp>
        <p:nvSpPr>
          <p:cNvPr id="94" name="TextBox 93">
            <a:extLst>
              <a:ext uri="{FF2B5EF4-FFF2-40B4-BE49-F238E27FC236}">
                <a16:creationId xmlns:a16="http://schemas.microsoft.com/office/drawing/2014/main" id="{E5821984-D336-4B1B-AB58-558061EED5B7}"/>
              </a:ext>
            </a:extLst>
          </p:cNvPr>
          <p:cNvSpPr txBox="1"/>
          <p:nvPr/>
        </p:nvSpPr>
        <p:spPr bwMode="auto">
          <a:xfrm>
            <a:off x="4022327" y="4700995"/>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19</a:t>
            </a:r>
          </a:p>
        </p:txBody>
      </p:sp>
      <p:sp>
        <p:nvSpPr>
          <p:cNvPr id="95" name="TextBox 94">
            <a:extLst>
              <a:ext uri="{FF2B5EF4-FFF2-40B4-BE49-F238E27FC236}">
                <a16:creationId xmlns:a16="http://schemas.microsoft.com/office/drawing/2014/main" id="{83C14D4C-A2C9-4976-8799-B2D127C41A8A}"/>
              </a:ext>
            </a:extLst>
          </p:cNvPr>
          <p:cNvSpPr txBox="1"/>
          <p:nvPr/>
        </p:nvSpPr>
        <p:spPr bwMode="auto">
          <a:xfrm>
            <a:off x="4184346" y="4697308"/>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96" name="TextBox 95">
            <a:extLst>
              <a:ext uri="{FF2B5EF4-FFF2-40B4-BE49-F238E27FC236}">
                <a16:creationId xmlns:a16="http://schemas.microsoft.com/office/drawing/2014/main" id="{5C42D643-8ED9-4D59-B1FC-D5790D8BA78C}"/>
              </a:ext>
            </a:extLst>
          </p:cNvPr>
          <p:cNvSpPr txBox="1"/>
          <p:nvPr/>
        </p:nvSpPr>
        <p:spPr bwMode="auto">
          <a:xfrm>
            <a:off x="4347917" y="4700016"/>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21</a:t>
            </a:r>
          </a:p>
        </p:txBody>
      </p:sp>
      <p:sp>
        <p:nvSpPr>
          <p:cNvPr id="97" name="TextBox 96">
            <a:extLst>
              <a:ext uri="{FF2B5EF4-FFF2-40B4-BE49-F238E27FC236}">
                <a16:creationId xmlns:a16="http://schemas.microsoft.com/office/drawing/2014/main" id="{F7B3A1F0-DAA0-4FA8-B8BA-0DAA108AC8CE}"/>
              </a:ext>
            </a:extLst>
          </p:cNvPr>
          <p:cNvSpPr txBox="1"/>
          <p:nvPr/>
        </p:nvSpPr>
        <p:spPr bwMode="auto">
          <a:xfrm>
            <a:off x="4509936" y="4696329"/>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22</a:t>
            </a:r>
          </a:p>
        </p:txBody>
      </p:sp>
      <p:sp>
        <p:nvSpPr>
          <p:cNvPr id="98" name="TextBox 97">
            <a:extLst>
              <a:ext uri="{FF2B5EF4-FFF2-40B4-BE49-F238E27FC236}">
                <a16:creationId xmlns:a16="http://schemas.microsoft.com/office/drawing/2014/main" id="{1AAEB2D6-10D5-4DC6-8DCB-4CFA40A6477C}"/>
              </a:ext>
            </a:extLst>
          </p:cNvPr>
          <p:cNvSpPr txBox="1"/>
          <p:nvPr/>
        </p:nvSpPr>
        <p:spPr bwMode="auto">
          <a:xfrm>
            <a:off x="4662079" y="4697860"/>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23</a:t>
            </a:r>
          </a:p>
        </p:txBody>
      </p:sp>
      <p:sp>
        <p:nvSpPr>
          <p:cNvPr id="99" name="TextBox 98">
            <a:extLst>
              <a:ext uri="{FF2B5EF4-FFF2-40B4-BE49-F238E27FC236}">
                <a16:creationId xmlns:a16="http://schemas.microsoft.com/office/drawing/2014/main" id="{4BB64181-8A89-4D3B-98CA-CD5CEBD593EA}"/>
              </a:ext>
            </a:extLst>
          </p:cNvPr>
          <p:cNvSpPr txBox="1"/>
          <p:nvPr/>
        </p:nvSpPr>
        <p:spPr bwMode="auto">
          <a:xfrm>
            <a:off x="4824098" y="4694173"/>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100" name="TextBox 99">
            <a:extLst>
              <a:ext uri="{FF2B5EF4-FFF2-40B4-BE49-F238E27FC236}">
                <a16:creationId xmlns:a16="http://schemas.microsoft.com/office/drawing/2014/main" id="{F1A42700-86AD-443D-B46E-BBF3A439F936}"/>
              </a:ext>
            </a:extLst>
          </p:cNvPr>
          <p:cNvSpPr txBox="1"/>
          <p:nvPr/>
        </p:nvSpPr>
        <p:spPr bwMode="auto">
          <a:xfrm>
            <a:off x="4982880" y="4695333"/>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25</a:t>
            </a:r>
          </a:p>
        </p:txBody>
      </p:sp>
      <p:sp>
        <p:nvSpPr>
          <p:cNvPr id="101" name="TextBox 100">
            <a:extLst>
              <a:ext uri="{FF2B5EF4-FFF2-40B4-BE49-F238E27FC236}">
                <a16:creationId xmlns:a16="http://schemas.microsoft.com/office/drawing/2014/main" id="{532FCBFF-A852-4940-8FEC-64A8DB923FA6}"/>
              </a:ext>
            </a:extLst>
          </p:cNvPr>
          <p:cNvSpPr txBox="1"/>
          <p:nvPr/>
        </p:nvSpPr>
        <p:spPr bwMode="auto">
          <a:xfrm>
            <a:off x="5139148" y="4691646"/>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26</a:t>
            </a:r>
          </a:p>
        </p:txBody>
      </p:sp>
      <p:sp>
        <p:nvSpPr>
          <p:cNvPr id="102" name="TextBox 101">
            <a:extLst>
              <a:ext uri="{FF2B5EF4-FFF2-40B4-BE49-F238E27FC236}">
                <a16:creationId xmlns:a16="http://schemas.microsoft.com/office/drawing/2014/main" id="{549E7F3E-E2B3-41F4-BF81-AD99942C9957}"/>
              </a:ext>
            </a:extLst>
          </p:cNvPr>
          <p:cNvSpPr txBox="1"/>
          <p:nvPr/>
        </p:nvSpPr>
        <p:spPr bwMode="auto">
          <a:xfrm>
            <a:off x="5302793" y="4693177"/>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27</a:t>
            </a:r>
          </a:p>
        </p:txBody>
      </p:sp>
      <p:sp>
        <p:nvSpPr>
          <p:cNvPr id="103" name="TextBox 102">
            <a:extLst>
              <a:ext uri="{FF2B5EF4-FFF2-40B4-BE49-F238E27FC236}">
                <a16:creationId xmlns:a16="http://schemas.microsoft.com/office/drawing/2014/main" id="{61F39951-EADC-4F49-9447-36BB810C2C04}"/>
              </a:ext>
            </a:extLst>
          </p:cNvPr>
          <p:cNvSpPr txBox="1"/>
          <p:nvPr/>
        </p:nvSpPr>
        <p:spPr bwMode="auto">
          <a:xfrm>
            <a:off x="5459061" y="4689490"/>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28</a:t>
            </a:r>
          </a:p>
        </p:txBody>
      </p:sp>
      <p:sp>
        <p:nvSpPr>
          <p:cNvPr id="104" name="TextBox 103">
            <a:extLst>
              <a:ext uri="{FF2B5EF4-FFF2-40B4-BE49-F238E27FC236}">
                <a16:creationId xmlns:a16="http://schemas.microsoft.com/office/drawing/2014/main" id="{A2EE05C0-D0C6-4A2C-9F22-F7AE9812C862}"/>
              </a:ext>
            </a:extLst>
          </p:cNvPr>
          <p:cNvSpPr txBox="1"/>
          <p:nvPr/>
        </p:nvSpPr>
        <p:spPr bwMode="auto">
          <a:xfrm>
            <a:off x="5622632" y="4692198"/>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29</a:t>
            </a:r>
          </a:p>
        </p:txBody>
      </p:sp>
      <p:sp>
        <p:nvSpPr>
          <p:cNvPr id="105" name="TextBox 104">
            <a:extLst>
              <a:ext uri="{FF2B5EF4-FFF2-40B4-BE49-F238E27FC236}">
                <a16:creationId xmlns:a16="http://schemas.microsoft.com/office/drawing/2014/main" id="{89FFA0F5-A229-4FD1-AACE-D4374FCCA332}"/>
              </a:ext>
            </a:extLst>
          </p:cNvPr>
          <p:cNvSpPr txBox="1"/>
          <p:nvPr/>
        </p:nvSpPr>
        <p:spPr bwMode="auto">
          <a:xfrm>
            <a:off x="5784651" y="4688511"/>
            <a:ext cx="316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10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107" name="TextBox 106">
            <a:extLst>
              <a:ext uri="{FF2B5EF4-FFF2-40B4-BE49-F238E27FC236}">
                <a16:creationId xmlns:a16="http://schemas.microsoft.com/office/drawing/2014/main" id="{598731E3-626B-497C-A83E-979852723B8A}"/>
              </a:ext>
            </a:extLst>
          </p:cNvPr>
          <p:cNvSpPr txBox="1"/>
          <p:nvPr/>
        </p:nvSpPr>
        <p:spPr bwMode="auto">
          <a:xfrm>
            <a:off x="2391927" y="5314870"/>
            <a:ext cx="9764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Nivolumab</a:t>
            </a:r>
          </a:p>
        </p:txBody>
      </p:sp>
      <p:sp>
        <p:nvSpPr>
          <p:cNvPr id="108" name="Rectangle 107">
            <a:extLst>
              <a:ext uri="{FF2B5EF4-FFF2-40B4-BE49-F238E27FC236}">
                <a16:creationId xmlns:a16="http://schemas.microsoft.com/office/drawing/2014/main" id="{82B5EA70-38EA-4B66-A820-F4AA31D0DAC5}"/>
              </a:ext>
            </a:extLst>
          </p:cNvPr>
          <p:cNvSpPr/>
          <p:nvPr/>
        </p:nvSpPr>
        <p:spPr bwMode="auto">
          <a:xfrm>
            <a:off x="2321321" y="5409546"/>
            <a:ext cx="118424" cy="118424"/>
          </a:xfrm>
          <a:prstGeom prst="rect">
            <a:avLst/>
          </a:prstGeom>
          <a:solidFill>
            <a:schemeClr val="accent1"/>
          </a:solidFill>
          <a:ln w="0">
            <a:solidFill>
              <a:schemeClr val="bg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09" name="TextBox 108">
            <a:extLst>
              <a:ext uri="{FF2B5EF4-FFF2-40B4-BE49-F238E27FC236}">
                <a16:creationId xmlns:a16="http://schemas.microsoft.com/office/drawing/2014/main" id="{6484634E-69C7-41BC-99EB-4309C7F531FF}"/>
              </a:ext>
            </a:extLst>
          </p:cNvPr>
          <p:cNvSpPr txBox="1"/>
          <p:nvPr/>
        </p:nvSpPr>
        <p:spPr bwMode="auto">
          <a:xfrm>
            <a:off x="3809560" y="5314870"/>
            <a:ext cx="10102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Ipilimumab</a:t>
            </a:r>
          </a:p>
        </p:txBody>
      </p:sp>
      <p:sp>
        <p:nvSpPr>
          <p:cNvPr id="110" name="Rectangle 109">
            <a:extLst>
              <a:ext uri="{FF2B5EF4-FFF2-40B4-BE49-F238E27FC236}">
                <a16:creationId xmlns:a16="http://schemas.microsoft.com/office/drawing/2014/main" id="{21F2CF86-21EB-4ACF-9E8E-EBD9BC8416CE}"/>
              </a:ext>
            </a:extLst>
          </p:cNvPr>
          <p:cNvSpPr/>
          <p:nvPr/>
        </p:nvSpPr>
        <p:spPr bwMode="auto">
          <a:xfrm>
            <a:off x="3738954" y="5409546"/>
            <a:ext cx="118424" cy="118424"/>
          </a:xfrm>
          <a:prstGeom prst="rect">
            <a:avLst/>
          </a:prstGeom>
          <a:solidFill>
            <a:schemeClr val="accent3"/>
          </a:solidFill>
          <a:ln w="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cxnSp>
        <p:nvCxnSpPr>
          <p:cNvPr id="112" name="Straight Arrow Connector 111">
            <a:extLst>
              <a:ext uri="{FF2B5EF4-FFF2-40B4-BE49-F238E27FC236}">
                <a16:creationId xmlns:a16="http://schemas.microsoft.com/office/drawing/2014/main" id="{1E8A0B8E-D364-4568-B9EC-506E9A0E9752}"/>
              </a:ext>
            </a:extLst>
          </p:cNvPr>
          <p:cNvCxnSpPr/>
          <p:nvPr/>
        </p:nvCxnSpPr>
        <p:spPr bwMode="auto">
          <a:xfrm>
            <a:off x="1988093" y="2266434"/>
            <a:ext cx="4009972" cy="0"/>
          </a:xfrm>
          <a:prstGeom prst="straightConnector1">
            <a:avLst/>
          </a:prstGeom>
          <a:noFill/>
          <a:ln w="57150" cap="flat" cmpd="sng" algn="ctr">
            <a:solidFill>
              <a:schemeClr val="accent1"/>
            </a:solidFill>
            <a:prstDash val="solid"/>
            <a:round/>
            <a:headEnd type="none" w="med" len="med"/>
            <a:tailEnd type="triangle"/>
          </a:ln>
          <a:effectLst/>
        </p:spPr>
      </p:cxnSp>
      <p:cxnSp>
        <p:nvCxnSpPr>
          <p:cNvPr id="114" name="Straight Connector 113">
            <a:extLst>
              <a:ext uri="{FF2B5EF4-FFF2-40B4-BE49-F238E27FC236}">
                <a16:creationId xmlns:a16="http://schemas.microsoft.com/office/drawing/2014/main" id="{007DF914-C73C-4BB6-BE39-1BAB6CD5FD3A}"/>
              </a:ext>
            </a:extLst>
          </p:cNvPr>
          <p:cNvCxnSpPr>
            <a:cxnSpLocks/>
          </p:cNvCxnSpPr>
          <p:nvPr/>
        </p:nvCxnSpPr>
        <p:spPr bwMode="auto">
          <a:xfrm>
            <a:off x="1684522" y="2512403"/>
            <a:ext cx="1156275" cy="0"/>
          </a:xfrm>
          <a:prstGeom prst="line">
            <a:avLst/>
          </a:prstGeom>
          <a:noFill/>
          <a:ln w="57150" cap="flat" cmpd="sng" algn="ctr">
            <a:solidFill>
              <a:schemeClr val="accent3"/>
            </a:solidFill>
            <a:prstDash val="solid"/>
            <a:round/>
            <a:headEnd type="none" w="med" len="med"/>
            <a:tailEnd type="none" w="med" len="med"/>
          </a:ln>
          <a:effectLst/>
        </p:spPr>
      </p:cxnSp>
      <p:cxnSp>
        <p:nvCxnSpPr>
          <p:cNvPr id="118" name="Straight Arrow Connector 117">
            <a:extLst>
              <a:ext uri="{FF2B5EF4-FFF2-40B4-BE49-F238E27FC236}">
                <a16:creationId xmlns:a16="http://schemas.microsoft.com/office/drawing/2014/main" id="{861B5B34-42CE-4A9D-9AC6-AC9627305CE4}"/>
              </a:ext>
            </a:extLst>
          </p:cNvPr>
          <p:cNvCxnSpPr>
            <a:cxnSpLocks/>
          </p:cNvCxnSpPr>
          <p:nvPr/>
        </p:nvCxnSpPr>
        <p:spPr bwMode="auto">
          <a:xfrm>
            <a:off x="2321321" y="2769642"/>
            <a:ext cx="3676744" cy="0"/>
          </a:xfrm>
          <a:prstGeom prst="straightConnector1">
            <a:avLst/>
          </a:prstGeom>
          <a:noFill/>
          <a:ln w="57150" cap="flat" cmpd="sng" algn="ctr">
            <a:solidFill>
              <a:schemeClr val="accent1"/>
            </a:solidFill>
            <a:prstDash val="solid"/>
            <a:round/>
            <a:headEnd type="none" w="med" len="med"/>
            <a:tailEnd type="triangle"/>
          </a:ln>
          <a:effectLst/>
        </p:spPr>
      </p:cxnSp>
      <p:cxnSp>
        <p:nvCxnSpPr>
          <p:cNvPr id="119" name="Straight Connector 118">
            <a:extLst>
              <a:ext uri="{FF2B5EF4-FFF2-40B4-BE49-F238E27FC236}">
                <a16:creationId xmlns:a16="http://schemas.microsoft.com/office/drawing/2014/main" id="{95A9B96A-2CEA-40B9-8E98-C6EA894BA683}"/>
              </a:ext>
            </a:extLst>
          </p:cNvPr>
          <p:cNvCxnSpPr>
            <a:cxnSpLocks/>
          </p:cNvCxnSpPr>
          <p:nvPr/>
        </p:nvCxnSpPr>
        <p:spPr bwMode="auto">
          <a:xfrm>
            <a:off x="1843327" y="3032864"/>
            <a:ext cx="997470" cy="0"/>
          </a:xfrm>
          <a:prstGeom prst="line">
            <a:avLst/>
          </a:prstGeom>
          <a:noFill/>
          <a:ln w="57150" cap="flat" cmpd="sng" algn="ctr">
            <a:solidFill>
              <a:schemeClr val="accent3"/>
            </a:solidFill>
            <a:prstDash val="solid"/>
            <a:round/>
            <a:headEnd type="none" w="med" len="med"/>
            <a:tailEnd type="none" w="med" len="med"/>
          </a:ln>
          <a:effectLst/>
        </p:spPr>
      </p:cxnSp>
      <p:cxnSp>
        <p:nvCxnSpPr>
          <p:cNvPr id="123" name="Straight Arrow Connector 122">
            <a:extLst>
              <a:ext uri="{FF2B5EF4-FFF2-40B4-BE49-F238E27FC236}">
                <a16:creationId xmlns:a16="http://schemas.microsoft.com/office/drawing/2014/main" id="{A524A81E-2C4E-48D0-B388-8127F5554753}"/>
              </a:ext>
            </a:extLst>
          </p:cNvPr>
          <p:cNvCxnSpPr>
            <a:cxnSpLocks/>
          </p:cNvCxnSpPr>
          <p:nvPr/>
        </p:nvCxnSpPr>
        <p:spPr bwMode="auto">
          <a:xfrm>
            <a:off x="2335379" y="3276688"/>
            <a:ext cx="3676744" cy="0"/>
          </a:xfrm>
          <a:prstGeom prst="straightConnector1">
            <a:avLst/>
          </a:prstGeom>
          <a:noFill/>
          <a:ln w="57150" cap="flat" cmpd="sng" algn="ctr">
            <a:solidFill>
              <a:schemeClr val="accent1"/>
            </a:solidFill>
            <a:prstDash val="solid"/>
            <a:round/>
            <a:headEnd type="none" w="med" len="med"/>
            <a:tailEnd type="triangle"/>
          </a:ln>
          <a:effectLst/>
        </p:spPr>
      </p:cxnSp>
      <p:cxnSp>
        <p:nvCxnSpPr>
          <p:cNvPr id="124" name="Straight Connector 123">
            <a:extLst>
              <a:ext uri="{FF2B5EF4-FFF2-40B4-BE49-F238E27FC236}">
                <a16:creationId xmlns:a16="http://schemas.microsoft.com/office/drawing/2014/main" id="{D16A0224-7374-4B62-A1CF-97FEB574D09E}"/>
              </a:ext>
            </a:extLst>
          </p:cNvPr>
          <p:cNvCxnSpPr>
            <a:cxnSpLocks/>
          </p:cNvCxnSpPr>
          <p:nvPr/>
        </p:nvCxnSpPr>
        <p:spPr bwMode="auto">
          <a:xfrm>
            <a:off x="2267749" y="3543654"/>
            <a:ext cx="1326422" cy="0"/>
          </a:xfrm>
          <a:prstGeom prst="line">
            <a:avLst/>
          </a:prstGeom>
          <a:noFill/>
          <a:ln w="57150" cap="flat" cmpd="sng" algn="ctr">
            <a:solidFill>
              <a:schemeClr val="accent3"/>
            </a:solidFill>
            <a:prstDash val="solid"/>
            <a:round/>
            <a:headEnd type="none" w="med" len="med"/>
            <a:tailEnd type="none" w="med" len="med"/>
          </a:ln>
          <a:effectLst/>
        </p:spPr>
      </p:cxnSp>
      <p:cxnSp>
        <p:nvCxnSpPr>
          <p:cNvPr id="126" name="Straight Arrow Connector 125">
            <a:extLst>
              <a:ext uri="{FF2B5EF4-FFF2-40B4-BE49-F238E27FC236}">
                <a16:creationId xmlns:a16="http://schemas.microsoft.com/office/drawing/2014/main" id="{7762AA8B-D8B5-48A1-B7C7-6AA1CED9A09F}"/>
              </a:ext>
            </a:extLst>
          </p:cNvPr>
          <p:cNvCxnSpPr>
            <a:cxnSpLocks/>
          </p:cNvCxnSpPr>
          <p:nvPr/>
        </p:nvCxnSpPr>
        <p:spPr bwMode="auto">
          <a:xfrm>
            <a:off x="2817793" y="3802899"/>
            <a:ext cx="3191774" cy="0"/>
          </a:xfrm>
          <a:prstGeom prst="straightConnector1">
            <a:avLst/>
          </a:prstGeom>
          <a:noFill/>
          <a:ln w="57150" cap="flat" cmpd="sng" algn="ctr">
            <a:solidFill>
              <a:schemeClr val="accent1"/>
            </a:solidFill>
            <a:prstDash val="solid"/>
            <a:round/>
            <a:headEnd type="none" w="med" len="med"/>
            <a:tailEnd type="triangle"/>
          </a:ln>
          <a:effectLst/>
        </p:spPr>
      </p:cxnSp>
      <p:cxnSp>
        <p:nvCxnSpPr>
          <p:cNvPr id="129" name="Straight Arrow Connector 128">
            <a:extLst>
              <a:ext uri="{FF2B5EF4-FFF2-40B4-BE49-F238E27FC236}">
                <a16:creationId xmlns:a16="http://schemas.microsoft.com/office/drawing/2014/main" id="{17E2CDE0-AEAC-4A53-BAC2-0E4893947E01}"/>
              </a:ext>
            </a:extLst>
          </p:cNvPr>
          <p:cNvCxnSpPr>
            <a:cxnSpLocks/>
          </p:cNvCxnSpPr>
          <p:nvPr/>
        </p:nvCxnSpPr>
        <p:spPr bwMode="auto">
          <a:xfrm>
            <a:off x="2265382" y="4048855"/>
            <a:ext cx="3744185" cy="0"/>
          </a:xfrm>
          <a:prstGeom prst="straightConnector1">
            <a:avLst/>
          </a:prstGeom>
          <a:noFill/>
          <a:ln w="57150" cap="flat" cmpd="sng" algn="ctr">
            <a:solidFill>
              <a:schemeClr val="accent3"/>
            </a:solidFill>
            <a:prstDash val="solid"/>
            <a:round/>
            <a:headEnd type="none" w="med" len="med"/>
            <a:tailEnd type="triangle"/>
          </a:ln>
          <a:effectLst/>
        </p:spPr>
      </p:cxnSp>
      <p:cxnSp>
        <p:nvCxnSpPr>
          <p:cNvPr id="131" name="Straight Arrow Connector 130">
            <a:extLst>
              <a:ext uri="{FF2B5EF4-FFF2-40B4-BE49-F238E27FC236}">
                <a16:creationId xmlns:a16="http://schemas.microsoft.com/office/drawing/2014/main" id="{149AC8EC-4F2E-43E1-98F1-6C7B7462A0B1}"/>
              </a:ext>
            </a:extLst>
          </p:cNvPr>
          <p:cNvCxnSpPr>
            <a:cxnSpLocks/>
          </p:cNvCxnSpPr>
          <p:nvPr/>
        </p:nvCxnSpPr>
        <p:spPr bwMode="auto">
          <a:xfrm>
            <a:off x="2639225" y="4306106"/>
            <a:ext cx="3358840" cy="0"/>
          </a:xfrm>
          <a:prstGeom prst="straightConnector1">
            <a:avLst/>
          </a:prstGeom>
          <a:noFill/>
          <a:ln w="57150" cap="flat" cmpd="sng" algn="ctr">
            <a:solidFill>
              <a:schemeClr val="accent1"/>
            </a:solidFill>
            <a:prstDash val="solid"/>
            <a:round/>
            <a:headEnd type="none" w="med" len="med"/>
            <a:tailEnd type="triangle"/>
          </a:ln>
          <a:effectLst/>
        </p:spPr>
      </p:cxnSp>
      <p:cxnSp>
        <p:nvCxnSpPr>
          <p:cNvPr id="133" name="Straight Arrow Connector 132">
            <a:extLst>
              <a:ext uri="{FF2B5EF4-FFF2-40B4-BE49-F238E27FC236}">
                <a16:creationId xmlns:a16="http://schemas.microsoft.com/office/drawing/2014/main" id="{C7BFB1E2-AA8B-48B9-9F02-61A746DF0C65}"/>
              </a:ext>
            </a:extLst>
          </p:cNvPr>
          <p:cNvCxnSpPr>
            <a:cxnSpLocks/>
          </p:cNvCxnSpPr>
          <p:nvPr/>
        </p:nvCxnSpPr>
        <p:spPr bwMode="auto">
          <a:xfrm>
            <a:off x="3594171" y="4556272"/>
            <a:ext cx="2415396" cy="0"/>
          </a:xfrm>
          <a:prstGeom prst="straightConnector1">
            <a:avLst/>
          </a:prstGeom>
          <a:noFill/>
          <a:ln w="57150" cap="flat" cmpd="sng" algn="ctr">
            <a:solidFill>
              <a:schemeClr val="accent3"/>
            </a:solidFill>
            <a:prstDash val="solid"/>
            <a:round/>
            <a:headEnd type="none" w="med" len="med"/>
            <a:tailEnd type="triangle"/>
          </a:ln>
          <a:effectLst/>
        </p:spPr>
      </p:cxnSp>
      <p:sp>
        <p:nvSpPr>
          <p:cNvPr id="3" name="TextBox 2">
            <a:extLst>
              <a:ext uri="{FF2B5EF4-FFF2-40B4-BE49-F238E27FC236}">
                <a16:creationId xmlns:a16="http://schemas.microsoft.com/office/drawing/2014/main" id="{FDBD5206-DC9F-4960-F16C-C192F27BEAAA}"/>
              </a:ext>
            </a:extLst>
          </p:cNvPr>
          <p:cNvSpPr txBox="1"/>
          <p:nvPr/>
        </p:nvSpPr>
        <p:spPr bwMode="auto">
          <a:xfrm>
            <a:off x="1539048" y="4895073"/>
            <a:ext cx="40638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Wk</a:t>
            </a:r>
            <a:endPar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grpSp>
        <p:nvGrpSpPr>
          <p:cNvPr id="4" name="Group 3">
            <a:extLst>
              <a:ext uri="{FF2B5EF4-FFF2-40B4-BE49-F238E27FC236}">
                <a16:creationId xmlns:a16="http://schemas.microsoft.com/office/drawing/2014/main" id="{3B83045F-B6E0-F876-1C31-F05F44185CE2}"/>
              </a:ext>
            </a:extLst>
          </p:cNvPr>
          <p:cNvGrpSpPr/>
          <p:nvPr/>
        </p:nvGrpSpPr>
        <p:grpSpPr>
          <a:xfrm>
            <a:off x="1310321" y="4698116"/>
            <a:ext cx="4626332" cy="65308"/>
            <a:chOff x="1287486" y="4963323"/>
            <a:chExt cx="4626332" cy="65308"/>
          </a:xfrm>
        </p:grpSpPr>
        <p:grpSp>
          <p:nvGrpSpPr>
            <p:cNvPr id="6" name="Group 5">
              <a:extLst>
                <a:ext uri="{FF2B5EF4-FFF2-40B4-BE49-F238E27FC236}">
                  <a16:creationId xmlns:a16="http://schemas.microsoft.com/office/drawing/2014/main" id="{51F63DD8-6AC8-1BE4-92C6-2B85FC1ADD4B}"/>
                </a:ext>
              </a:extLst>
            </p:cNvPr>
            <p:cNvGrpSpPr/>
            <p:nvPr/>
          </p:nvGrpSpPr>
          <p:grpSpPr>
            <a:xfrm>
              <a:off x="1287486" y="4968292"/>
              <a:ext cx="1749417" cy="60202"/>
              <a:chOff x="1287486" y="4968292"/>
              <a:chExt cx="1749417" cy="60202"/>
            </a:xfrm>
          </p:grpSpPr>
          <p:grpSp>
            <p:nvGrpSpPr>
              <p:cNvPr id="127" name="Group 126">
                <a:extLst>
                  <a:ext uri="{FF2B5EF4-FFF2-40B4-BE49-F238E27FC236}">
                    <a16:creationId xmlns:a16="http://schemas.microsoft.com/office/drawing/2014/main" id="{EC16E52F-DA4A-5C69-3F11-5CE71B328C46}"/>
                  </a:ext>
                </a:extLst>
              </p:cNvPr>
              <p:cNvGrpSpPr/>
              <p:nvPr/>
            </p:nvGrpSpPr>
            <p:grpSpPr>
              <a:xfrm rot="5400000">
                <a:off x="1654563" y="4601215"/>
                <a:ext cx="60202" cy="794356"/>
                <a:chOff x="1114412" y="2218099"/>
                <a:chExt cx="85358" cy="3331675"/>
              </a:xfrm>
            </p:grpSpPr>
            <p:cxnSp>
              <p:nvCxnSpPr>
                <p:cNvPr id="138" name="Straight Connector 137">
                  <a:extLst>
                    <a:ext uri="{FF2B5EF4-FFF2-40B4-BE49-F238E27FC236}">
                      <a16:creationId xmlns:a16="http://schemas.microsoft.com/office/drawing/2014/main" id="{18109E5F-CC43-23ED-B5B1-D6D8FA8E4C30}"/>
                    </a:ext>
                  </a:extLst>
                </p:cNvPr>
                <p:cNvCxnSpPr>
                  <a:cxnSpLocks/>
                </p:cNvCxnSpPr>
                <p:nvPr/>
              </p:nvCxnSpPr>
              <p:spPr bwMode="auto">
                <a:xfrm>
                  <a:off x="1114412" y="2218099"/>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F9C994B7-3184-5CE8-BB1E-E4D022525CF0}"/>
                    </a:ext>
                  </a:extLst>
                </p:cNvPr>
                <p:cNvCxnSpPr>
                  <a:cxnSpLocks/>
                </p:cNvCxnSpPr>
                <p:nvPr/>
              </p:nvCxnSpPr>
              <p:spPr bwMode="auto">
                <a:xfrm>
                  <a:off x="1114412" y="2884434"/>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290766F0-C417-C157-9EA7-34DE186F2778}"/>
                    </a:ext>
                  </a:extLst>
                </p:cNvPr>
                <p:cNvCxnSpPr>
                  <a:cxnSpLocks/>
                </p:cNvCxnSpPr>
                <p:nvPr/>
              </p:nvCxnSpPr>
              <p:spPr bwMode="auto">
                <a:xfrm>
                  <a:off x="1114412" y="3550769"/>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B6235069-0839-70B2-7F0A-7383236A4795}"/>
                    </a:ext>
                  </a:extLst>
                </p:cNvPr>
                <p:cNvCxnSpPr>
                  <a:cxnSpLocks/>
                </p:cNvCxnSpPr>
                <p:nvPr/>
              </p:nvCxnSpPr>
              <p:spPr bwMode="auto">
                <a:xfrm>
                  <a:off x="1114412" y="4217104"/>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549EAE02-EE78-65B4-62A0-3104DD6A546E}"/>
                    </a:ext>
                  </a:extLst>
                </p:cNvPr>
                <p:cNvCxnSpPr>
                  <a:cxnSpLocks/>
                </p:cNvCxnSpPr>
                <p:nvPr/>
              </p:nvCxnSpPr>
              <p:spPr bwMode="auto">
                <a:xfrm>
                  <a:off x="1114412" y="4883439"/>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BCD90014-D860-F2F6-AA79-1FA5D4C1CAEB}"/>
                    </a:ext>
                  </a:extLst>
                </p:cNvPr>
                <p:cNvCxnSpPr>
                  <a:cxnSpLocks/>
                </p:cNvCxnSpPr>
                <p:nvPr/>
              </p:nvCxnSpPr>
              <p:spPr bwMode="auto">
                <a:xfrm>
                  <a:off x="1114412" y="5549774"/>
                  <a:ext cx="85358" cy="0"/>
                </a:xfrm>
                <a:prstGeom prst="line">
                  <a:avLst/>
                </a:prstGeom>
                <a:noFill/>
                <a:ln w="28575" cap="flat" cmpd="sng" algn="ctr">
                  <a:solidFill>
                    <a:schemeClr val="bg1"/>
                  </a:solidFill>
                  <a:prstDash val="solid"/>
                  <a:round/>
                  <a:headEnd type="none" w="med" len="med"/>
                  <a:tailEnd type="none" w="med" len="med"/>
                </a:ln>
                <a:effectLst/>
              </p:spPr>
            </p:cxnSp>
          </p:grpSp>
          <p:grpSp>
            <p:nvGrpSpPr>
              <p:cNvPr id="128" name="Group 127">
                <a:extLst>
                  <a:ext uri="{FF2B5EF4-FFF2-40B4-BE49-F238E27FC236}">
                    <a16:creationId xmlns:a16="http://schemas.microsoft.com/office/drawing/2014/main" id="{81E6C145-919A-AE3F-1AEB-0E61C3013E3D}"/>
                  </a:ext>
                </a:extLst>
              </p:cNvPr>
              <p:cNvGrpSpPr/>
              <p:nvPr/>
            </p:nvGrpSpPr>
            <p:grpSpPr>
              <a:xfrm rot="5400000">
                <a:off x="2609624" y="4601215"/>
                <a:ext cx="60202" cy="794356"/>
                <a:chOff x="1114412" y="2218099"/>
                <a:chExt cx="85358" cy="3331675"/>
              </a:xfrm>
            </p:grpSpPr>
            <p:cxnSp>
              <p:nvCxnSpPr>
                <p:cNvPr id="130" name="Straight Connector 129">
                  <a:extLst>
                    <a:ext uri="{FF2B5EF4-FFF2-40B4-BE49-F238E27FC236}">
                      <a16:creationId xmlns:a16="http://schemas.microsoft.com/office/drawing/2014/main" id="{8CD261CA-8A38-6A78-1209-68EE53B7C2F1}"/>
                    </a:ext>
                  </a:extLst>
                </p:cNvPr>
                <p:cNvCxnSpPr>
                  <a:cxnSpLocks/>
                </p:cNvCxnSpPr>
                <p:nvPr/>
              </p:nvCxnSpPr>
              <p:spPr bwMode="auto">
                <a:xfrm>
                  <a:off x="1114412" y="2218099"/>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id="{5AFE5C0B-7B15-D13E-9F43-74233E3F3ADB}"/>
                    </a:ext>
                  </a:extLst>
                </p:cNvPr>
                <p:cNvCxnSpPr>
                  <a:cxnSpLocks/>
                </p:cNvCxnSpPr>
                <p:nvPr/>
              </p:nvCxnSpPr>
              <p:spPr bwMode="auto">
                <a:xfrm>
                  <a:off x="1114412" y="2884434"/>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AF2CA729-0B7B-22FE-DB30-3C6437EFA8CA}"/>
                    </a:ext>
                  </a:extLst>
                </p:cNvPr>
                <p:cNvCxnSpPr>
                  <a:cxnSpLocks/>
                </p:cNvCxnSpPr>
                <p:nvPr/>
              </p:nvCxnSpPr>
              <p:spPr bwMode="auto">
                <a:xfrm>
                  <a:off x="1114412" y="3550769"/>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DE25A67A-8C2E-CE78-A78B-3BDCD0C6FB90}"/>
                    </a:ext>
                  </a:extLst>
                </p:cNvPr>
                <p:cNvCxnSpPr>
                  <a:cxnSpLocks/>
                </p:cNvCxnSpPr>
                <p:nvPr/>
              </p:nvCxnSpPr>
              <p:spPr bwMode="auto">
                <a:xfrm>
                  <a:off x="1114412" y="4217104"/>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20421AA4-5E24-1616-C4D2-23778ED87B50}"/>
                    </a:ext>
                  </a:extLst>
                </p:cNvPr>
                <p:cNvCxnSpPr>
                  <a:cxnSpLocks/>
                </p:cNvCxnSpPr>
                <p:nvPr/>
              </p:nvCxnSpPr>
              <p:spPr bwMode="auto">
                <a:xfrm>
                  <a:off x="1114412" y="4883439"/>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9DA0DE5E-F6E8-E426-1BCF-0D59E285C543}"/>
                    </a:ext>
                  </a:extLst>
                </p:cNvPr>
                <p:cNvCxnSpPr>
                  <a:cxnSpLocks/>
                </p:cNvCxnSpPr>
                <p:nvPr/>
              </p:nvCxnSpPr>
              <p:spPr bwMode="auto">
                <a:xfrm>
                  <a:off x="1114412" y="5549774"/>
                  <a:ext cx="85358" cy="0"/>
                </a:xfrm>
                <a:prstGeom prst="line">
                  <a:avLst/>
                </a:prstGeom>
                <a:noFill/>
                <a:ln w="28575" cap="flat" cmpd="sng" algn="ctr">
                  <a:solidFill>
                    <a:schemeClr val="bg1"/>
                  </a:solidFill>
                  <a:prstDash val="solid"/>
                  <a:round/>
                  <a:headEnd type="none" w="med" len="med"/>
                  <a:tailEnd type="none" w="med" len="med"/>
                </a:ln>
                <a:effectLst/>
              </p:spPr>
            </p:cxnSp>
          </p:grpSp>
        </p:grpSp>
        <p:grpSp>
          <p:nvGrpSpPr>
            <p:cNvPr id="8" name="Group 7">
              <a:extLst>
                <a:ext uri="{FF2B5EF4-FFF2-40B4-BE49-F238E27FC236}">
                  <a16:creationId xmlns:a16="http://schemas.microsoft.com/office/drawing/2014/main" id="{28C7B228-F147-0EF3-A87E-2DD57AA622D4}"/>
                </a:ext>
              </a:extLst>
            </p:cNvPr>
            <p:cNvGrpSpPr/>
            <p:nvPr/>
          </p:nvGrpSpPr>
          <p:grpSpPr>
            <a:xfrm>
              <a:off x="3210486" y="4963323"/>
              <a:ext cx="1749417" cy="60202"/>
              <a:chOff x="1287486" y="4968292"/>
              <a:chExt cx="1749417" cy="60202"/>
            </a:xfrm>
          </p:grpSpPr>
          <p:grpSp>
            <p:nvGrpSpPr>
              <p:cNvPr id="65" name="Group 64">
                <a:extLst>
                  <a:ext uri="{FF2B5EF4-FFF2-40B4-BE49-F238E27FC236}">
                    <a16:creationId xmlns:a16="http://schemas.microsoft.com/office/drawing/2014/main" id="{903188DC-357B-7880-2772-B1EC807772C0}"/>
                  </a:ext>
                </a:extLst>
              </p:cNvPr>
              <p:cNvGrpSpPr/>
              <p:nvPr/>
            </p:nvGrpSpPr>
            <p:grpSpPr>
              <a:xfrm rot="5400000">
                <a:off x="1654563" y="4601215"/>
                <a:ext cx="60202" cy="794356"/>
                <a:chOff x="1114412" y="2218099"/>
                <a:chExt cx="85358" cy="3331675"/>
              </a:xfrm>
            </p:grpSpPr>
            <p:cxnSp>
              <p:nvCxnSpPr>
                <p:cNvPr id="116" name="Straight Connector 115">
                  <a:extLst>
                    <a:ext uri="{FF2B5EF4-FFF2-40B4-BE49-F238E27FC236}">
                      <a16:creationId xmlns:a16="http://schemas.microsoft.com/office/drawing/2014/main" id="{687CF6FD-276A-9A10-37FF-DFEDA31CDCAC}"/>
                    </a:ext>
                  </a:extLst>
                </p:cNvPr>
                <p:cNvCxnSpPr>
                  <a:cxnSpLocks/>
                </p:cNvCxnSpPr>
                <p:nvPr/>
              </p:nvCxnSpPr>
              <p:spPr bwMode="auto">
                <a:xfrm>
                  <a:off x="1114412" y="2218099"/>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278636CE-E52A-B9F4-3ACD-E5C6ED702E7B}"/>
                    </a:ext>
                  </a:extLst>
                </p:cNvPr>
                <p:cNvCxnSpPr>
                  <a:cxnSpLocks/>
                </p:cNvCxnSpPr>
                <p:nvPr/>
              </p:nvCxnSpPr>
              <p:spPr bwMode="auto">
                <a:xfrm>
                  <a:off x="1114412" y="2884434"/>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A5B7C3A1-19B3-0043-9088-E81B7ECFE256}"/>
                    </a:ext>
                  </a:extLst>
                </p:cNvPr>
                <p:cNvCxnSpPr>
                  <a:cxnSpLocks/>
                </p:cNvCxnSpPr>
                <p:nvPr/>
              </p:nvCxnSpPr>
              <p:spPr bwMode="auto">
                <a:xfrm>
                  <a:off x="1114412" y="3550769"/>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34239B55-EBFD-8E1F-CEA2-827BB9E44A3A}"/>
                    </a:ext>
                  </a:extLst>
                </p:cNvPr>
                <p:cNvCxnSpPr>
                  <a:cxnSpLocks/>
                </p:cNvCxnSpPr>
                <p:nvPr/>
              </p:nvCxnSpPr>
              <p:spPr bwMode="auto">
                <a:xfrm>
                  <a:off x="1114412" y="4217104"/>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30E5D48D-B54F-573F-ACF2-2B7761B0E7B9}"/>
                    </a:ext>
                  </a:extLst>
                </p:cNvPr>
                <p:cNvCxnSpPr>
                  <a:cxnSpLocks/>
                </p:cNvCxnSpPr>
                <p:nvPr/>
              </p:nvCxnSpPr>
              <p:spPr bwMode="auto">
                <a:xfrm>
                  <a:off x="1114412" y="4883439"/>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id="{14689397-937B-5985-4F8D-CC1D20C4D4E9}"/>
                    </a:ext>
                  </a:extLst>
                </p:cNvPr>
                <p:cNvCxnSpPr>
                  <a:cxnSpLocks/>
                </p:cNvCxnSpPr>
                <p:nvPr/>
              </p:nvCxnSpPr>
              <p:spPr bwMode="auto">
                <a:xfrm>
                  <a:off x="1114412" y="5549774"/>
                  <a:ext cx="85358" cy="0"/>
                </a:xfrm>
                <a:prstGeom prst="line">
                  <a:avLst/>
                </a:prstGeom>
                <a:noFill/>
                <a:ln w="28575" cap="flat" cmpd="sng" algn="ctr">
                  <a:solidFill>
                    <a:schemeClr val="bg1"/>
                  </a:solidFill>
                  <a:prstDash val="solid"/>
                  <a:round/>
                  <a:headEnd type="none" w="med" len="med"/>
                  <a:tailEnd type="none" w="med" len="med"/>
                </a:ln>
                <a:effectLst/>
              </p:spPr>
            </p:cxnSp>
          </p:grpSp>
          <p:grpSp>
            <p:nvGrpSpPr>
              <p:cNvPr id="66" name="Group 65">
                <a:extLst>
                  <a:ext uri="{FF2B5EF4-FFF2-40B4-BE49-F238E27FC236}">
                    <a16:creationId xmlns:a16="http://schemas.microsoft.com/office/drawing/2014/main" id="{BFB4EDAA-E003-C10A-C336-71E14FF0551C}"/>
                  </a:ext>
                </a:extLst>
              </p:cNvPr>
              <p:cNvGrpSpPr/>
              <p:nvPr/>
            </p:nvGrpSpPr>
            <p:grpSpPr>
              <a:xfrm rot="5400000">
                <a:off x="2609624" y="4601215"/>
                <a:ext cx="60202" cy="794356"/>
                <a:chOff x="1114412" y="2218099"/>
                <a:chExt cx="85358" cy="3331675"/>
              </a:xfrm>
            </p:grpSpPr>
            <p:cxnSp>
              <p:nvCxnSpPr>
                <p:cNvPr id="67" name="Straight Connector 66">
                  <a:extLst>
                    <a:ext uri="{FF2B5EF4-FFF2-40B4-BE49-F238E27FC236}">
                      <a16:creationId xmlns:a16="http://schemas.microsoft.com/office/drawing/2014/main" id="{78656BE9-02A4-E39A-0A96-F8F08C22BC96}"/>
                    </a:ext>
                  </a:extLst>
                </p:cNvPr>
                <p:cNvCxnSpPr>
                  <a:cxnSpLocks/>
                </p:cNvCxnSpPr>
                <p:nvPr/>
              </p:nvCxnSpPr>
              <p:spPr bwMode="auto">
                <a:xfrm>
                  <a:off x="1114412" y="2218099"/>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40C6E9B3-2659-59C6-5E05-F9403B76632B}"/>
                    </a:ext>
                  </a:extLst>
                </p:cNvPr>
                <p:cNvCxnSpPr>
                  <a:cxnSpLocks/>
                </p:cNvCxnSpPr>
                <p:nvPr/>
              </p:nvCxnSpPr>
              <p:spPr bwMode="auto">
                <a:xfrm>
                  <a:off x="1114412" y="2884434"/>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258CAA28-168B-F9F8-DA61-88D91EB269A5}"/>
                    </a:ext>
                  </a:extLst>
                </p:cNvPr>
                <p:cNvCxnSpPr>
                  <a:cxnSpLocks/>
                </p:cNvCxnSpPr>
                <p:nvPr/>
              </p:nvCxnSpPr>
              <p:spPr bwMode="auto">
                <a:xfrm>
                  <a:off x="1114412" y="3550769"/>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C57676E6-2443-8B4E-EB01-8FFF653B315E}"/>
                    </a:ext>
                  </a:extLst>
                </p:cNvPr>
                <p:cNvCxnSpPr>
                  <a:cxnSpLocks/>
                </p:cNvCxnSpPr>
                <p:nvPr/>
              </p:nvCxnSpPr>
              <p:spPr bwMode="auto">
                <a:xfrm>
                  <a:off x="1114412" y="4217104"/>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7A123C46-7584-2E96-506A-5B28C9D8075A}"/>
                    </a:ext>
                  </a:extLst>
                </p:cNvPr>
                <p:cNvCxnSpPr>
                  <a:cxnSpLocks/>
                </p:cNvCxnSpPr>
                <p:nvPr/>
              </p:nvCxnSpPr>
              <p:spPr bwMode="auto">
                <a:xfrm>
                  <a:off x="1114412" y="4883439"/>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4FD57039-4CCE-B022-5A49-3EFA13E650FA}"/>
                    </a:ext>
                  </a:extLst>
                </p:cNvPr>
                <p:cNvCxnSpPr>
                  <a:cxnSpLocks/>
                </p:cNvCxnSpPr>
                <p:nvPr/>
              </p:nvCxnSpPr>
              <p:spPr bwMode="auto">
                <a:xfrm>
                  <a:off x="1114412" y="5549774"/>
                  <a:ext cx="85358" cy="0"/>
                </a:xfrm>
                <a:prstGeom prst="line">
                  <a:avLst/>
                </a:prstGeom>
                <a:noFill/>
                <a:ln w="28575" cap="flat" cmpd="sng" algn="ctr">
                  <a:solidFill>
                    <a:schemeClr val="bg1"/>
                  </a:solidFill>
                  <a:prstDash val="solid"/>
                  <a:round/>
                  <a:headEnd type="none" w="med" len="med"/>
                  <a:tailEnd type="none" w="med" len="med"/>
                </a:ln>
                <a:effectLst/>
              </p:spPr>
            </p:cxnSp>
          </p:grpSp>
        </p:grpSp>
        <p:grpSp>
          <p:nvGrpSpPr>
            <p:cNvPr id="12" name="Group 11">
              <a:extLst>
                <a:ext uri="{FF2B5EF4-FFF2-40B4-BE49-F238E27FC236}">
                  <a16:creationId xmlns:a16="http://schemas.microsoft.com/office/drawing/2014/main" id="{A2C83966-1F87-B0E8-3C66-1806BA85AD0C}"/>
                </a:ext>
              </a:extLst>
            </p:cNvPr>
            <p:cNvGrpSpPr/>
            <p:nvPr/>
          </p:nvGrpSpPr>
          <p:grpSpPr>
            <a:xfrm rot="5400000">
              <a:off x="5486539" y="4601352"/>
              <a:ext cx="60202" cy="794356"/>
              <a:chOff x="1114412" y="2218099"/>
              <a:chExt cx="85358" cy="3331675"/>
            </a:xfrm>
          </p:grpSpPr>
          <p:cxnSp>
            <p:nvCxnSpPr>
              <p:cNvPr id="42" name="Straight Connector 41">
                <a:extLst>
                  <a:ext uri="{FF2B5EF4-FFF2-40B4-BE49-F238E27FC236}">
                    <a16:creationId xmlns:a16="http://schemas.microsoft.com/office/drawing/2014/main" id="{BD3C667F-B12E-7B5B-3AAE-0715546874F6}"/>
                  </a:ext>
                </a:extLst>
              </p:cNvPr>
              <p:cNvCxnSpPr>
                <a:cxnSpLocks/>
              </p:cNvCxnSpPr>
              <p:nvPr/>
            </p:nvCxnSpPr>
            <p:spPr bwMode="auto">
              <a:xfrm>
                <a:off x="1114412" y="2218099"/>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7DC954B2-0ED3-AF4C-CDC2-7FE44939EF0E}"/>
                  </a:ext>
                </a:extLst>
              </p:cNvPr>
              <p:cNvCxnSpPr>
                <a:cxnSpLocks/>
              </p:cNvCxnSpPr>
              <p:nvPr/>
            </p:nvCxnSpPr>
            <p:spPr bwMode="auto">
              <a:xfrm>
                <a:off x="1114412" y="2884434"/>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D3D72BC4-54D2-5CA0-769C-5D91DAD95FD4}"/>
                  </a:ext>
                </a:extLst>
              </p:cNvPr>
              <p:cNvCxnSpPr>
                <a:cxnSpLocks/>
              </p:cNvCxnSpPr>
              <p:nvPr/>
            </p:nvCxnSpPr>
            <p:spPr bwMode="auto">
              <a:xfrm>
                <a:off x="1114412" y="3550769"/>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E2318EE8-ED9D-F2ED-0106-8B15B718634E}"/>
                  </a:ext>
                </a:extLst>
              </p:cNvPr>
              <p:cNvCxnSpPr>
                <a:cxnSpLocks/>
              </p:cNvCxnSpPr>
              <p:nvPr/>
            </p:nvCxnSpPr>
            <p:spPr bwMode="auto">
              <a:xfrm>
                <a:off x="1114412" y="4217104"/>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E4A238D2-13F9-44F9-489B-0A4BF311A4E3}"/>
                  </a:ext>
                </a:extLst>
              </p:cNvPr>
              <p:cNvCxnSpPr>
                <a:cxnSpLocks/>
              </p:cNvCxnSpPr>
              <p:nvPr/>
            </p:nvCxnSpPr>
            <p:spPr bwMode="auto">
              <a:xfrm>
                <a:off x="1114412" y="4883439"/>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C311D6B7-5D3D-836D-E061-DBE4B82BEFF6}"/>
                  </a:ext>
                </a:extLst>
              </p:cNvPr>
              <p:cNvCxnSpPr>
                <a:cxnSpLocks/>
              </p:cNvCxnSpPr>
              <p:nvPr/>
            </p:nvCxnSpPr>
            <p:spPr bwMode="auto">
              <a:xfrm>
                <a:off x="1114412" y="5549774"/>
                <a:ext cx="85358" cy="0"/>
              </a:xfrm>
              <a:prstGeom prst="line">
                <a:avLst/>
              </a:prstGeom>
              <a:noFill/>
              <a:ln w="28575" cap="flat" cmpd="sng" algn="ctr">
                <a:solidFill>
                  <a:schemeClr val="bg1"/>
                </a:solidFill>
                <a:prstDash val="solid"/>
                <a:round/>
                <a:headEnd type="none" w="med" len="med"/>
                <a:tailEnd type="none" w="med" len="med"/>
              </a:ln>
              <a:effectLst/>
            </p:spPr>
          </p:cxnSp>
        </p:grpSp>
      </p:grpSp>
      <p:grpSp>
        <p:nvGrpSpPr>
          <p:cNvPr id="144" name="Group 143">
            <a:extLst>
              <a:ext uri="{FF2B5EF4-FFF2-40B4-BE49-F238E27FC236}">
                <a16:creationId xmlns:a16="http://schemas.microsoft.com/office/drawing/2014/main" id="{DD04F0FD-6F0D-086C-BA96-596120395A88}"/>
              </a:ext>
            </a:extLst>
          </p:cNvPr>
          <p:cNvGrpSpPr/>
          <p:nvPr/>
        </p:nvGrpSpPr>
        <p:grpSpPr>
          <a:xfrm>
            <a:off x="1150599" y="2145719"/>
            <a:ext cx="79934" cy="2556293"/>
            <a:chOff x="1127764" y="2403894"/>
            <a:chExt cx="79934" cy="2556293"/>
          </a:xfrm>
        </p:grpSpPr>
        <p:grpSp>
          <p:nvGrpSpPr>
            <p:cNvPr id="145" name="Group 144">
              <a:extLst>
                <a:ext uri="{FF2B5EF4-FFF2-40B4-BE49-F238E27FC236}">
                  <a16:creationId xmlns:a16="http://schemas.microsoft.com/office/drawing/2014/main" id="{BE02D47E-F836-C6CD-D255-AFCA805045B4}"/>
                </a:ext>
              </a:extLst>
            </p:cNvPr>
            <p:cNvGrpSpPr/>
            <p:nvPr/>
          </p:nvGrpSpPr>
          <p:grpSpPr>
            <a:xfrm>
              <a:off x="1133515" y="2403894"/>
              <a:ext cx="74183" cy="2277372"/>
              <a:chOff x="1114412" y="2218099"/>
              <a:chExt cx="85358" cy="3032974"/>
            </a:xfrm>
          </p:grpSpPr>
          <p:cxnSp>
            <p:nvCxnSpPr>
              <p:cNvPr id="147" name="Straight Connector 146">
                <a:extLst>
                  <a:ext uri="{FF2B5EF4-FFF2-40B4-BE49-F238E27FC236}">
                    <a16:creationId xmlns:a16="http://schemas.microsoft.com/office/drawing/2014/main" id="{763B0B2B-89C8-ACAF-CCAE-F2712598399D}"/>
                  </a:ext>
                </a:extLst>
              </p:cNvPr>
              <p:cNvCxnSpPr>
                <a:cxnSpLocks/>
              </p:cNvCxnSpPr>
              <p:nvPr/>
            </p:nvCxnSpPr>
            <p:spPr bwMode="auto">
              <a:xfrm>
                <a:off x="1114412" y="2218099"/>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F61F2535-EC21-16B3-DBF2-342FDD193E22}"/>
                  </a:ext>
                </a:extLst>
              </p:cNvPr>
              <p:cNvCxnSpPr>
                <a:cxnSpLocks/>
              </p:cNvCxnSpPr>
              <p:nvPr/>
            </p:nvCxnSpPr>
            <p:spPr bwMode="auto">
              <a:xfrm>
                <a:off x="1114412" y="2884434"/>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AF706376-CD66-1034-BFBA-D7BE659E01C6}"/>
                  </a:ext>
                </a:extLst>
              </p:cNvPr>
              <p:cNvCxnSpPr>
                <a:cxnSpLocks/>
              </p:cNvCxnSpPr>
              <p:nvPr/>
            </p:nvCxnSpPr>
            <p:spPr bwMode="auto">
              <a:xfrm>
                <a:off x="1114412" y="3550769"/>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F61DDB69-D7AC-3FBD-A80A-A2FE0421DD6F}"/>
                  </a:ext>
                </a:extLst>
              </p:cNvPr>
              <p:cNvCxnSpPr>
                <a:cxnSpLocks/>
              </p:cNvCxnSpPr>
              <p:nvPr/>
            </p:nvCxnSpPr>
            <p:spPr bwMode="auto">
              <a:xfrm>
                <a:off x="1114412" y="4217104"/>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DB18AE21-D00B-5E22-1971-450E913B320C}"/>
                  </a:ext>
                </a:extLst>
              </p:cNvPr>
              <p:cNvCxnSpPr>
                <a:cxnSpLocks/>
              </p:cNvCxnSpPr>
              <p:nvPr/>
            </p:nvCxnSpPr>
            <p:spPr bwMode="auto">
              <a:xfrm>
                <a:off x="1114412" y="4883439"/>
                <a:ext cx="85358" cy="0"/>
              </a:xfrm>
              <a:prstGeom prst="line">
                <a:avLst/>
              </a:prstGeom>
              <a:noFill/>
              <a:ln w="28575" cap="flat" cmpd="sng" algn="ctr">
                <a:solidFill>
                  <a:schemeClr val="bg1"/>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245B6BB8-B8E7-DF94-B31E-B3BC98DAD2DB}"/>
                  </a:ext>
                </a:extLst>
              </p:cNvPr>
              <p:cNvCxnSpPr>
                <a:cxnSpLocks/>
              </p:cNvCxnSpPr>
              <p:nvPr/>
            </p:nvCxnSpPr>
            <p:spPr bwMode="auto">
              <a:xfrm>
                <a:off x="1114412" y="5251073"/>
                <a:ext cx="85358" cy="0"/>
              </a:xfrm>
              <a:prstGeom prst="line">
                <a:avLst/>
              </a:prstGeom>
              <a:noFill/>
              <a:ln w="28575" cap="flat" cmpd="sng" algn="ctr">
                <a:solidFill>
                  <a:schemeClr val="bg1"/>
                </a:solidFill>
                <a:prstDash val="solid"/>
                <a:round/>
                <a:headEnd type="none" w="med" len="med"/>
                <a:tailEnd type="none" w="med" len="med"/>
              </a:ln>
              <a:effectLst/>
            </p:spPr>
          </p:cxnSp>
        </p:grpSp>
        <p:cxnSp>
          <p:nvCxnSpPr>
            <p:cNvPr id="146" name="Straight Connector 145">
              <a:extLst>
                <a:ext uri="{FF2B5EF4-FFF2-40B4-BE49-F238E27FC236}">
                  <a16:creationId xmlns:a16="http://schemas.microsoft.com/office/drawing/2014/main" id="{AB2BEA3D-451C-AA9C-02C3-6DBBC4817CC8}"/>
                </a:ext>
              </a:extLst>
            </p:cNvPr>
            <p:cNvCxnSpPr>
              <a:cxnSpLocks/>
            </p:cNvCxnSpPr>
            <p:nvPr/>
          </p:nvCxnSpPr>
          <p:spPr bwMode="auto">
            <a:xfrm>
              <a:off x="1127764" y="4960187"/>
              <a:ext cx="74183" cy="0"/>
            </a:xfrm>
            <a:prstGeom prst="line">
              <a:avLst/>
            </a:prstGeom>
            <a:noFill/>
            <a:ln w="28575" cap="flat" cmpd="sng" algn="ctr">
              <a:solidFill>
                <a:schemeClr val="bg1"/>
              </a:solidFill>
              <a:prstDash val="solid"/>
              <a:round/>
              <a:headEnd type="none" w="med" len="med"/>
              <a:tailEnd type="none" w="med" len="med"/>
            </a:ln>
            <a:effectLst/>
          </p:spPr>
        </p:cxnSp>
      </p:grpSp>
    </p:spTree>
    <p:extLst>
      <p:ext uri="{BB962C8B-B14F-4D97-AF65-F5344CB8AC3E}">
        <p14:creationId xmlns:p14="http://schemas.microsoft.com/office/powerpoint/2010/main" val="2206654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87E70C-E361-264E-8EFB-3A26EE3E0074}"/>
              </a:ext>
            </a:extLst>
          </p:cNvPr>
          <p:cNvSpPr>
            <a:spLocks noGrp="1"/>
          </p:cNvSpPr>
          <p:nvPr>
            <p:ph type="title"/>
          </p:nvPr>
        </p:nvSpPr>
        <p:spPr/>
        <p:txBody>
          <a:bodyPr/>
          <a:lstStyle/>
          <a:p>
            <a:r>
              <a:rPr lang="en-US"/>
              <a:t>Most irAEs Are Reversible </a:t>
            </a:r>
            <a:br>
              <a:rPr lang="en-US"/>
            </a:br>
            <a:r>
              <a:rPr lang="en-US"/>
              <a:t>With Immunosuppression/Steroids</a:t>
            </a:r>
          </a:p>
        </p:txBody>
      </p:sp>
      <p:sp>
        <p:nvSpPr>
          <p:cNvPr id="36" name="Text Box 15">
            <a:extLst>
              <a:ext uri="{FF2B5EF4-FFF2-40B4-BE49-F238E27FC236}">
                <a16:creationId xmlns:a16="http://schemas.microsoft.com/office/drawing/2014/main" id="{DAC364D9-D8A7-4120-AE1B-B80375C72048}"/>
              </a:ext>
            </a:extLst>
          </p:cNvPr>
          <p:cNvSpPr txBox="1">
            <a:spLocks noChangeArrowheads="1"/>
          </p:cNvSpPr>
          <p:nvPr/>
        </p:nvSpPr>
        <p:spPr bwMode="auto">
          <a:xfrm>
            <a:off x="403540" y="6372404"/>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Weber. JCO. 2017;35:785.</a:t>
            </a:r>
          </a:p>
        </p:txBody>
      </p:sp>
      <p:sp>
        <p:nvSpPr>
          <p:cNvPr id="10" name="TextBox 9">
            <a:extLst>
              <a:ext uri="{FF2B5EF4-FFF2-40B4-BE49-F238E27FC236}">
                <a16:creationId xmlns:a16="http://schemas.microsoft.com/office/drawing/2014/main" id="{BCE53944-67E0-4D0B-8087-001C60ECDC2A}"/>
              </a:ext>
            </a:extLst>
          </p:cNvPr>
          <p:cNvSpPr txBox="1"/>
          <p:nvPr/>
        </p:nvSpPr>
        <p:spPr bwMode="auto">
          <a:xfrm>
            <a:off x="5098252" y="5871841"/>
            <a:ext cx="1962397" cy="369332"/>
          </a:xfrm>
          <a:prstGeom prst="rect">
            <a:avLst/>
          </a:prstGeom>
          <a:solidFill>
            <a:schemeClr val="tx1"/>
          </a:solidFill>
          <a:ln>
            <a:noFill/>
          </a:ln>
        </p:spPr>
        <p:txBody>
          <a:bodyPr wrap="none" rtlCol="0">
            <a:spAutoFit/>
          </a:bodyPr>
          <a:lstStyle/>
          <a:p>
            <a:pPr marL="0" marR="0" lvl="0" indent="0" algn="l" defTabSz="4572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Median Time (Wk)</a:t>
            </a:r>
          </a:p>
        </p:txBody>
      </p:sp>
      <p:sp>
        <p:nvSpPr>
          <p:cNvPr id="12" name="TextBox 11">
            <a:extLst>
              <a:ext uri="{FF2B5EF4-FFF2-40B4-BE49-F238E27FC236}">
                <a16:creationId xmlns:a16="http://schemas.microsoft.com/office/drawing/2014/main" id="{3283835A-D7C8-415A-B743-55E1DE653301}"/>
              </a:ext>
            </a:extLst>
          </p:cNvPr>
          <p:cNvSpPr txBox="1"/>
          <p:nvPr/>
        </p:nvSpPr>
        <p:spPr bwMode="auto">
          <a:xfrm rot="16200000">
            <a:off x="1543137" y="3437814"/>
            <a:ext cx="2154300" cy="369332"/>
          </a:xfrm>
          <a:prstGeom prst="rect">
            <a:avLst/>
          </a:prstGeom>
          <a:solidFill>
            <a:schemeClr val="tx1"/>
          </a:solidFill>
          <a:ln>
            <a:noFill/>
          </a:ln>
        </p:spPr>
        <p:txBody>
          <a:bodyPr wrap="squar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Patients (%)</a:t>
            </a:r>
          </a:p>
        </p:txBody>
      </p:sp>
      <p:cxnSp>
        <p:nvCxnSpPr>
          <p:cNvPr id="14" name="Straight Connector 13">
            <a:extLst>
              <a:ext uri="{FF2B5EF4-FFF2-40B4-BE49-F238E27FC236}">
                <a16:creationId xmlns:a16="http://schemas.microsoft.com/office/drawing/2014/main" id="{07CA5B04-9A09-4AAA-9DA2-9D402B9CC641}"/>
              </a:ext>
            </a:extLst>
          </p:cNvPr>
          <p:cNvCxnSpPr/>
          <p:nvPr/>
        </p:nvCxnSpPr>
        <p:spPr bwMode="auto">
          <a:xfrm>
            <a:off x="9140540" y="1628821"/>
            <a:ext cx="244130" cy="0"/>
          </a:xfrm>
          <a:prstGeom prst="line">
            <a:avLst/>
          </a:prstGeom>
          <a:noFill/>
          <a:ln w="28575" cap="flat" cmpd="sng" algn="ctr">
            <a:solidFill>
              <a:srgbClr val="00205F"/>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33362BA0-A38C-4C9F-B7DB-E1B1D807AC04}"/>
              </a:ext>
            </a:extLst>
          </p:cNvPr>
          <p:cNvCxnSpPr/>
          <p:nvPr/>
        </p:nvCxnSpPr>
        <p:spPr bwMode="auto">
          <a:xfrm>
            <a:off x="9140540" y="1908387"/>
            <a:ext cx="244130" cy="0"/>
          </a:xfrm>
          <a:prstGeom prst="line">
            <a:avLst/>
          </a:prstGeom>
          <a:noFill/>
          <a:ln w="28575" cap="flat" cmpd="sng" algn="ctr">
            <a:solidFill>
              <a:srgbClr val="157EC0"/>
            </a:solidFill>
            <a:prstDash val="solid"/>
            <a:round/>
            <a:headEnd type="none" w="med" len="med"/>
            <a:tailEnd type="none" w="med" len="med"/>
          </a:ln>
          <a:effectLst/>
        </p:spPr>
      </p:cxnSp>
      <p:sp>
        <p:nvSpPr>
          <p:cNvPr id="16" name="Freeform: Shape 15">
            <a:extLst>
              <a:ext uri="{FF2B5EF4-FFF2-40B4-BE49-F238E27FC236}">
                <a16:creationId xmlns:a16="http://schemas.microsoft.com/office/drawing/2014/main" id="{95A2CE3D-8F10-4EEA-BAF7-ACF6F0B2D330}"/>
              </a:ext>
            </a:extLst>
          </p:cNvPr>
          <p:cNvSpPr/>
          <p:nvPr/>
        </p:nvSpPr>
        <p:spPr bwMode="auto">
          <a:xfrm>
            <a:off x="3225236" y="1661211"/>
            <a:ext cx="5796142" cy="3953852"/>
          </a:xfrm>
          <a:custGeom>
            <a:avLst/>
            <a:gdLst>
              <a:gd name="connsiteX0" fmla="*/ 3603009 w 3603009"/>
              <a:gd name="connsiteY0" fmla="*/ 3254991 h 3254991"/>
              <a:gd name="connsiteX1" fmla="*/ 0 w 3603009"/>
              <a:gd name="connsiteY1" fmla="*/ 3254991 h 3254991"/>
              <a:gd name="connsiteX2" fmla="*/ 0 w 3603009"/>
              <a:gd name="connsiteY2" fmla="*/ 0 h 3254991"/>
            </a:gdLst>
            <a:ahLst/>
            <a:cxnLst>
              <a:cxn ang="0">
                <a:pos x="connsiteX0" y="connsiteY0"/>
              </a:cxn>
              <a:cxn ang="0">
                <a:pos x="connsiteX1" y="connsiteY1"/>
              </a:cxn>
              <a:cxn ang="0">
                <a:pos x="connsiteX2" y="connsiteY2"/>
              </a:cxn>
            </a:cxnLst>
            <a:rect l="l" t="t" r="r" b="b"/>
            <a:pathLst>
              <a:path w="3603009" h="3254991">
                <a:moveTo>
                  <a:pt x="3603009" y="3254991"/>
                </a:moveTo>
                <a:lnTo>
                  <a:pt x="0" y="3254991"/>
                </a:lnTo>
                <a:lnTo>
                  <a:pt x="0" y="0"/>
                </a:lnTo>
              </a:path>
            </a:pathLst>
          </a:custGeom>
          <a:noFill/>
          <a:ln w="28575">
            <a:solidFill>
              <a:schemeClr val="bg1"/>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grpSp>
        <p:nvGrpSpPr>
          <p:cNvPr id="24" name="Group 23">
            <a:extLst>
              <a:ext uri="{FF2B5EF4-FFF2-40B4-BE49-F238E27FC236}">
                <a16:creationId xmlns:a16="http://schemas.microsoft.com/office/drawing/2014/main" id="{F198B1BF-CF1C-40FE-BD0C-A7F01ADC7F44}"/>
              </a:ext>
            </a:extLst>
          </p:cNvPr>
          <p:cNvGrpSpPr/>
          <p:nvPr/>
        </p:nvGrpSpPr>
        <p:grpSpPr>
          <a:xfrm rot="5400000">
            <a:off x="6079100" y="2754500"/>
            <a:ext cx="88413" cy="5796142"/>
            <a:chOff x="1414595" y="3101294"/>
            <a:chExt cx="98033" cy="2644413"/>
          </a:xfrm>
        </p:grpSpPr>
        <p:cxnSp>
          <p:nvCxnSpPr>
            <p:cNvPr id="25" name="Straight Connector 24">
              <a:extLst>
                <a:ext uri="{FF2B5EF4-FFF2-40B4-BE49-F238E27FC236}">
                  <a16:creationId xmlns:a16="http://schemas.microsoft.com/office/drawing/2014/main" id="{155B8AA6-AADF-43E1-8264-C140B60FA458}"/>
                </a:ext>
              </a:extLst>
            </p:cNvPr>
            <p:cNvCxnSpPr/>
            <p:nvPr/>
          </p:nvCxnSpPr>
          <p:spPr bwMode="auto">
            <a:xfrm>
              <a:off x="1414595" y="5745707"/>
              <a:ext cx="93483" cy="0"/>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34258656-4515-4776-B6B1-71F0963BC364}"/>
                </a:ext>
              </a:extLst>
            </p:cNvPr>
            <p:cNvCxnSpPr/>
            <p:nvPr/>
          </p:nvCxnSpPr>
          <p:spPr bwMode="auto">
            <a:xfrm>
              <a:off x="1416870" y="5084603"/>
              <a:ext cx="93483"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F6A203CA-BD0A-407D-96ED-41CEA79B66EE}"/>
                </a:ext>
              </a:extLst>
            </p:cNvPr>
            <p:cNvCxnSpPr/>
            <p:nvPr/>
          </p:nvCxnSpPr>
          <p:spPr bwMode="auto">
            <a:xfrm>
              <a:off x="1414595" y="4423500"/>
              <a:ext cx="93483" cy="0"/>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0B0A39B0-4993-4F1B-A35C-ADE0B23287BF}"/>
                </a:ext>
              </a:extLst>
            </p:cNvPr>
            <p:cNvCxnSpPr/>
            <p:nvPr/>
          </p:nvCxnSpPr>
          <p:spPr bwMode="auto">
            <a:xfrm>
              <a:off x="1416870" y="3762397"/>
              <a:ext cx="93483" cy="0"/>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58421B57-2EA2-495C-86CA-5915ACB05917}"/>
                </a:ext>
              </a:extLst>
            </p:cNvPr>
            <p:cNvCxnSpPr/>
            <p:nvPr/>
          </p:nvCxnSpPr>
          <p:spPr bwMode="auto">
            <a:xfrm>
              <a:off x="1419145" y="3101294"/>
              <a:ext cx="93483" cy="0"/>
            </a:xfrm>
            <a:prstGeom prst="line">
              <a:avLst/>
            </a:prstGeom>
            <a:noFill/>
            <a:ln w="28575" cap="flat" cmpd="sng" algn="ctr">
              <a:solidFill>
                <a:schemeClr val="bg1"/>
              </a:solidFill>
              <a:prstDash val="solid"/>
              <a:round/>
              <a:headEnd type="none" w="med" len="med"/>
              <a:tailEnd type="none" w="med" len="med"/>
            </a:ln>
            <a:effectLst/>
          </p:spPr>
        </p:cxnSp>
      </p:grpSp>
      <p:sp>
        <p:nvSpPr>
          <p:cNvPr id="30" name="TextBox 29">
            <a:extLst>
              <a:ext uri="{FF2B5EF4-FFF2-40B4-BE49-F238E27FC236}">
                <a16:creationId xmlns:a16="http://schemas.microsoft.com/office/drawing/2014/main" id="{59EFB9EC-9D7B-448F-9BA8-8A8CABAEB875}"/>
              </a:ext>
            </a:extLst>
          </p:cNvPr>
          <p:cNvSpPr txBox="1"/>
          <p:nvPr/>
        </p:nvSpPr>
        <p:spPr bwMode="auto">
          <a:xfrm>
            <a:off x="2847176" y="5441612"/>
            <a:ext cx="359767" cy="44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4572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31" name="TextBox 30">
            <a:extLst>
              <a:ext uri="{FF2B5EF4-FFF2-40B4-BE49-F238E27FC236}">
                <a16:creationId xmlns:a16="http://schemas.microsoft.com/office/drawing/2014/main" id="{CA4F57FD-1F4F-48AF-BEA3-E8C5B83181A3}"/>
              </a:ext>
            </a:extLst>
          </p:cNvPr>
          <p:cNvSpPr txBox="1"/>
          <p:nvPr/>
        </p:nvSpPr>
        <p:spPr bwMode="auto">
          <a:xfrm>
            <a:off x="2905257" y="4862229"/>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4572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5</a:t>
            </a:r>
          </a:p>
        </p:txBody>
      </p:sp>
      <p:sp>
        <p:nvSpPr>
          <p:cNvPr id="32" name="TextBox 31">
            <a:extLst>
              <a:ext uri="{FF2B5EF4-FFF2-40B4-BE49-F238E27FC236}">
                <a16:creationId xmlns:a16="http://schemas.microsoft.com/office/drawing/2014/main" id="{6E30757B-D546-4D67-8C59-3DEBBBBB7A15}"/>
              </a:ext>
            </a:extLst>
          </p:cNvPr>
          <p:cNvSpPr txBox="1"/>
          <p:nvPr/>
        </p:nvSpPr>
        <p:spPr bwMode="auto">
          <a:xfrm>
            <a:off x="2788239" y="4299521"/>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4572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33" name="TextBox 32">
            <a:extLst>
              <a:ext uri="{FF2B5EF4-FFF2-40B4-BE49-F238E27FC236}">
                <a16:creationId xmlns:a16="http://schemas.microsoft.com/office/drawing/2014/main" id="{8A3C786E-BCCD-4220-AE93-815818F23C0E}"/>
              </a:ext>
            </a:extLst>
          </p:cNvPr>
          <p:cNvSpPr txBox="1"/>
          <p:nvPr/>
        </p:nvSpPr>
        <p:spPr bwMode="auto">
          <a:xfrm>
            <a:off x="2788239" y="373478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4572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34" name="TextBox 33">
            <a:extLst>
              <a:ext uri="{FF2B5EF4-FFF2-40B4-BE49-F238E27FC236}">
                <a16:creationId xmlns:a16="http://schemas.microsoft.com/office/drawing/2014/main" id="{98824415-8E85-4898-8C49-75E7DDC94159}"/>
              </a:ext>
            </a:extLst>
          </p:cNvPr>
          <p:cNvSpPr txBox="1"/>
          <p:nvPr/>
        </p:nvSpPr>
        <p:spPr bwMode="auto">
          <a:xfrm>
            <a:off x="2788239" y="3169097"/>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4572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35" name="TextBox 34">
            <a:extLst>
              <a:ext uri="{FF2B5EF4-FFF2-40B4-BE49-F238E27FC236}">
                <a16:creationId xmlns:a16="http://schemas.microsoft.com/office/drawing/2014/main" id="{2095F6B1-331B-4430-892A-BE0367621711}"/>
              </a:ext>
            </a:extLst>
          </p:cNvPr>
          <p:cNvSpPr txBox="1"/>
          <p:nvPr/>
        </p:nvSpPr>
        <p:spPr bwMode="auto">
          <a:xfrm>
            <a:off x="2788239" y="261199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4572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25</a:t>
            </a:r>
          </a:p>
        </p:txBody>
      </p:sp>
      <p:sp>
        <p:nvSpPr>
          <p:cNvPr id="40" name="TextBox 39">
            <a:extLst>
              <a:ext uri="{FF2B5EF4-FFF2-40B4-BE49-F238E27FC236}">
                <a16:creationId xmlns:a16="http://schemas.microsoft.com/office/drawing/2014/main" id="{21D06B98-CAA8-47E8-BABB-D61AC328EBC5}"/>
              </a:ext>
            </a:extLst>
          </p:cNvPr>
          <p:cNvSpPr txBox="1"/>
          <p:nvPr/>
        </p:nvSpPr>
        <p:spPr bwMode="auto">
          <a:xfrm>
            <a:off x="3051712" y="5618855"/>
            <a:ext cx="359767" cy="44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42" name="TextBox 41">
            <a:extLst>
              <a:ext uri="{FF2B5EF4-FFF2-40B4-BE49-F238E27FC236}">
                <a16:creationId xmlns:a16="http://schemas.microsoft.com/office/drawing/2014/main" id="{0234E5DC-1DB3-437F-89BC-31EA5D5BC865}"/>
              </a:ext>
            </a:extLst>
          </p:cNvPr>
          <p:cNvSpPr txBox="1"/>
          <p:nvPr/>
        </p:nvSpPr>
        <p:spPr bwMode="auto">
          <a:xfrm>
            <a:off x="4424615" y="5618855"/>
            <a:ext cx="499313" cy="44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43" name="TextBox 42">
            <a:extLst>
              <a:ext uri="{FF2B5EF4-FFF2-40B4-BE49-F238E27FC236}">
                <a16:creationId xmlns:a16="http://schemas.microsoft.com/office/drawing/2014/main" id="{C3959CCD-3B1B-4DD2-8CC3-8E2FDF8581FE}"/>
              </a:ext>
            </a:extLst>
          </p:cNvPr>
          <p:cNvSpPr txBox="1"/>
          <p:nvPr/>
        </p:nvSpPr>
        <p:spPr bwMode="auto">
          <a:xfrm>
            <a:off x="5873651" y="5607325"/>
            <a:ext cx="499313" cy="44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44" name="TextBox 43">
            <a:extLst>
              <a:ext uri="{FF2B5EF4-FFF2-40B4-BE49-F238E27FC236}">
                <a16:creationId xmlns:a16="http://schemas.microsoft.com/office/drawing/2014/main" id="{4EF0AB78-7046-4738-98F7-35CF7A4D9CA9}"/>
              </a:ext>
            </a:extLst>
          </p:cNvPr>
          <p:cNvSpPr txBox="1"/>
          <p:nvPr/>
        </p:nvSpPr>
        <p:spPr bwMode="auto">
          <a:xfrm>
            <a:off x="7332355" y="5607325"/>
            <a:ext cx="499313" cy="44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45" name="TextBox 44">
            <a:extLst>
              <a:ext uri="{FF2B5EF4-FFF2-40B4-BE49-F238E27FC236}">
                <a16:creationId xmlns:a16="http://schemas.microsoft.com/office/drawing/2014/main" id="{0143E009-E8B8-4749-84A3-DB7A4BB765C0}"/>
              </a:ext>
            </a:extLst>
          </p:cNvPr>
          <p:cNvSpPr txBox="1"/>
          <p:nvPr/>
        </p:nvSpPr>
        <p:spPr bwMode="auto">
          <a:xfrm>
            <a:off x="8769477" y="5615062"/>
            <a:ext cx="499313" cy="44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4572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40</a:t>
            </a:r>
          </a:p>
        </p:txBody>
      </p:sp>
      <p:grpSp>
        <p:nvGrpSpPr>
          <p:cNvPr id="6" name="Group 5">
            <a:extLst>
              <a:ext uri="{FF2B5EF4-FFF2-40B4-BE49-F238E27FC236}">
                <a16:creationId xmlns:a16="http://schemas.microsoft.com/office/drawing/2014/main" id="{1C476C5C-603D-4C4D-86AE-F7AC19E65A48}"/>
              </a:ext>
            </a:extLst>
          </p:cNvPr>
          <p:cNvGrpSpPr/>
          <p:nvPr/>
        </p:nvGrpSpPr>
        <p:grpSpPr>
          <a:xfrm>
            <a:off x="3152592" y="1663132"/>
            <a:ext cx="83866" cy="3951930"/>
            <a:chOff x="3152592" y="1741788"/>
            <a:chExt cx="83866" cy="3951930"/>
          </a:xfrm>
        </p:grpSpPr>
        <p:grpSp>
          <p:nvGrpSpPr>
            <p:cNvPr id="17" name="Group 16">
              <a:extLst>
                <a:ext uri="{FF2B5EF4-FFF2-40B4-BE49-F238E27FC236}">
                  <a16:creationId xmlns:a16="http://schemas.microsoft.com/office/drawing/2014/main" id="{D4D75C0A-2A2E-4131-A113-60D1E26E9185}"/>
                </a:ext>
              </a:extLst>
            </p:cNvPr>
            <p:cNvGrpSpPr/>
            <p:nvPr/>
          </p:nvGrpSpPr>
          <p:grpSpPr>
            <a:xfrm>
              <a:off x="3155956" y="2876484"/>
              <a:ext cx="65917" cy="2817234"/>
              <a:chOff x="1414595" y="2440191"/>
              <a:chExt cx="98033" cy="3305516"/>
            </a:xfrm>
          </p:grpSpPr>
          <p:cxnSp>
            <p:nvCxnSpPr>
              <p:cNvPr id="18" name="Straight Connector 17">
                <a:extLst>
                  <a:ext uri="{FF2B5EF4-FFF2-40B4-BE49-F238E27FC236}">
                    <a16:creationId xmlns:a16="http://schemas.microsoft.com/office/drawing/2014/main" id="{5B1BB4BF-5F88-4638-94B7-2032B997587A}"/>
                  </a:ext>
                </a:extLst>
              </p:cNvPr>
              <p:cNvCxnSpPr/>
              <p:nvPr/>
            </p:nvCxnSpPr>
            <p:spPr bwMode="auto">
              <a:xfrm>
                <a:off x="1414595" y="5745707"/>
                <a:ext cx="93483"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FCCA4047-2A67-4E0D-BFD1-34EBA1B887C9}"/>
                  </a:ext>
                </a:extLst>
              </p:cNvPr>
              <p:cNvCxnSpPr/>
              <p:nvPr/>
            </p:nvCxnSpPr>
            <p:spPr bwMode="auto">
              <a:xfrm>
                <a:off x="1416870" y="5084603"/>
                <a:ext cx="93483"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C82D6A95-D01B-4DAC-8E28-E8C23340C5D3}"/>
                  </a:ext>
                </a:extLst>
              </p:cNvPr>
              <p:cNvCxnSpPr/>
              <p:nvPr/>
            </p:nvCxnSpPr>
            <p:spPr bwMode="auto">
              <a:xfrm>
                <a:off x="1414595" y="4423500"/>
                <a:ext cx="93483" cy="0"/>
              </a:xfrm>
              <a:prstGeom prst="line">
                <a:avLst/>
              </a:prstGeom>
              <a:noFill/>
              <a:ln w="28575" cap="flat" cmpd="sng" algn="ctr">
                <a:solidFill>
                  <a:schemeClr val="bg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00E71393-CAC2-4E01-B0E9-61A3D24437B8}"/>
                  </a:ext>
                </a:extLst>
              </p:cNvPr>
              <p:cNvCxnSpPr/>
              <p:nvPr/>
            </p:nvCxnSpPr>
            <p:spPr bwMode="auto">
              <a:xfrm>
                <a:off x="1416870" y="3762397"/>
                <a:ext cx="93483" cy="0"/>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47061996-A3B2-44BE-919E-AB56DCB387A3}"/>
                  </a:ext>
                </a:extLst>
              </p:cNvPr>
              <p:cNvCxnSpPr/>
              <p:nvPr/>
            </p:nvCxnSpPr>
            <p:spPr bwMode="auto">
              <a:xfrm>
                <a:off x="1419145" y="3101294"/>
                <a:ext cx="93483"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69CCA90D-3410-4AFE-BB39-7CBF0E6F8042}"/>
                  </a:ext>
                </a:extLst>
              </p:cNvPr>
              <p:cNvCxnSpPr/>
              <p:nvPr/>
            </p:nvCxnSpPr>
            <p:spPr bwMode="auto">
              <a:xfrm>
                <a:off x="1416870" y="2440191"/>
                <a:ext cx="93483" cy="0"/>
              </a:xfrm>
              <a:prstGeom prst="line">
                <a:avLst/>
              </a:prstGeom>
              <a:noFill/>
              <a:ln w="28575" cap="flat" cmpd="sng" algn="ctr">
                <a:solidFill>
                  <a:schemeClr val="bg1"/>
                </a:solidFill>
                <a:prstDash val="solid"/>
                <a:round/>
                <a:headEnd type="none" w="med" len="med"/>
                <a:tailEnd type="none" w="med" len="med"/>
              </a:ln>
              <a:effectLst/>
            </p:spPr>
          </p:cxnSp>
        </p:grpSp>
        <p:grpSp>
          <p:nvGrpSpPr>
            <p:cNvPr id="48" name="Group 47">
              <a:extLst>
                <a:ext uri="{FF2B5EF4-FFF2-40B4-BE49-F238E27FC236}">
                  <a16:creationId xmlns:a16="http://schemas.microsoft.com/office/drawing/2014/main" id="{7D9CCFC3-B860-4242-BDD8-B4751DCC8EC0}"/>
                </a:ext>
              </a:extLst>
            </p:cNvPr>
            <p:cNvGrpSpPr/>
            <p:nvPr/>
          </p:nvGrpSpPr>
          <p:grpSpPr>
            <a:xfrm>
              <a:off x="3152592" y="1741788"/>
              <a:ext cx="83866" cy="560777"/>
              <a:chOff x="1429682" y="2440191"/>
              <a:chExt cx="95758" cy="661103"/>
            </a:xfrm>
          </p:grpSpPr>
          <p:cxnSp>
            <p:nvCxnSpPr>
              <p:cNvPr id="53" name="Straight Connector 52">
                <a:extLst>
                  <a:ext uri="{FF2B5EF4-FFF2-40B4-BE49-F238E27FC236}">
                    <a16:creationId xmlns:a16="http://schemas.microsoft.com/office/drawing/2014/main" id="{D2F8C68D-D376-4FA3-8879-7F8B6CA72AB6}"/>
                  </a:ext>
                </a:extLst>
              </p:cNvPr>
              <p:cNvCxnSpPr/>
              <p:nvPr/>
            </p:nvCxnSpPr>
            <p:spPr bwMode="auto">
              <a:xfrm>
                <a:off x="1431956" y="3101294"/>
                <a:ext cx="93484" cy="0"/>
              </a:xfrm>
              <a:prstGeom prst="line">
                <a:avLst/>
              </a:prstGeom>
              <a:noFill/>
              <a:ln w="285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37FD240D-D7AA-407B-9A91-21584C8D957C}"/>
                  </a:ext>
                </a:extLst>
              </p:cNvPr>
              <p:cNvCxnSpPr/>
              <p:nvPr/>
            </p:nvCxnSpPr>
            <p:spPr bwMode="auto">
              <a:xfrm>
                <a:off x="1429682" y="2440191"/>
                <a:ext cx="93483" cy="0"/>
              </a:xfrm>
              <a:prstGeom prst="line">
                <a:avLst/>
              </a:prstGeom>
              <a:noFill/>
              <a:ln w="28575" cap="flat" cmpd="sng" algn="ctr">
                <a:solidFill>
                  <a:schemeClr val="bg1"/>
                </a:solidFill>
                <a:prstDash val="solid"/>
                <a:round/>
                <a:headEnd type="none" w="med" len="med"/>
                <a:tailEnd type="none" w="med" len="med"/>
              </a:ln>
              <a:effectLst/>
            </p:spPr>
          </p:cxnSp>
        </p:grpSp>
      </p:grpSp>
      <p:sp>
        <p:nvSpPr>
          <p:cNvPr id="55" name="TextBox 54">
            <a:extLst>
              <a:ext uri="{FF2B5EF4-FFF2-40B4-BE49-F238E27FC236}">
                <a16:creationId xmlns:a16="http://schemas.microsoft.com/office/drawing/2014/main" id="{85F3F59B-EF39-45A2-B4E6-0CEB905BC82C}"/>
              </a:ext>
            </a:extLst>
          </p:cNvPr>
          <p:cNvSpPr txBox="1"/>
          <p:nvPr/>
        </p:nvSpPr>
        <p:spPr bwMode="auto">
          <a:xfrm>
            <a:off x="2770210" y="2029072"/>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4572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56" name="TextBox 55">
            <a:extLst>
              <a:ext uri="{FF2B5EF4-FFF2-40B4-BE49-F238E27FC236}">
                <a16:creationId xmlns:a16="http://schemas.microsoft.com/office/drawing/2014/main" id="{397A7845-AC47-4438-B312-92676E72DE05}"/>
              </a:ext>
            </a:extLst>
          </p:cNvPr>
          <p:cNvSpPr txBox="1"/>
          <p:nvPr/>
        </p:nvSpPr>
        <p:spPr bwMode="auto">
          <a:xfrm>
            <a:off x="2770210" y="1471973"/>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4572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35</a:t>
            </a:r>
          </a:p>
        </p:txBody>
      </p:sp>
      <p:sp>
        <p:nvSpPr>
          <p:cNvPr id="7" name="Freeform: Shape 6">
            <a:extLst>
              <a:ext uri="{FF2B5EF4-FFF2-40B4-BE49-F238E27FC236}">
                <a16:creationId xmlns:a16="http://schemas.microsoft.com/office/drawing/2014/main" id="{1DA750BE-619E-41CC-95D5-C7D0B3B36557}"/>
              </a:ext>
            </a:extLst>
          </p:cNvPr>
          <p:cNvSpPr/>
          <p:nvPr/>
        </p:nvSpPr>
        <p:spPr bwMode="auto">
          <a:xfrm>
            <a:off x="3994189" y="1969979"/>
            <a:ext cx="5026395" cy="3634109"/>
          </a:xfrm>
          <a:custGeom>
            <a:avLst/>
            <a:gdLst>
              <a:gd name="connsiteX0" fmla="*/ 0 w 5026395"/>
              <a:gd name="connsiteY0" fmla="*/ 3634109 h 3634109"/>
              <a:gd name="connsiteX1" fmla="*/ 359028 w 5026395"/>
              <a:gd name="connsiteY1" fmla="*/ 2377510 h 3634109"/>
              <a:gd name="connsiteX2" fmla="*/ 774155 w 5026395"/>
              <a:gd name="connsiteY2" fmla="*/ 896518 h 3634109"/>
              <a:gd name="connsiteX3" fmla="*/ 1088304 w 5026395"/>
              <a:gd name="connsiteY3" fmla="*/ 94315 h 3634109"/>
              <a:gd name="connsiteX4" fmla="*/ 1385624 w 5026395"/>
              <a:gd name="connsiteY4" fmla="*/ 43826 h 3634109"/>
              <a:gd name="connsiteX5" fmla="*/ 1783921 w 5026395"/>
              <a:gd name="connsiteY5" fmla="*/ 346756 h 3634109"/>
              <a:gd name="connsiteX6" fmla="*/ 2187828 w 5026395"/>
              <a:gd name="connsiteY6" fmla="*/ 975056 h 3634109"/>
              <a:gd name="connsiteX7" fmla="*/ 2429050 w 5026395"/>
              <a:gd name="connsiteY7" fmla="*/ 1474329 h 3634109"/>
              <a:gd name="connsiteX8" fmla="*/ 3085399 w 5026395"/>
              <a:gd name="connsiteY8" fmla="*/ 1614575 h 3634109"/>
              <a:gd name="connsiteX9" fmla="*/ 4650537 w 5026395"/>
              <a:gd name="connsiteY9" fmla="*/ 1564086 h 3634109"/>
              <a:gd name="connsiteX10" fmla="*/ 5026395 w 5026395"/>
              <a:gd name="connsiteY10" fmla="*/ 1564086 h 3634109"/>
              <a:gd name="connsiteX0" fmla="*/ 0 w 5026395"/>
              <a:gd name="connsiteY0" fmla="*/ 3634109 h 3634109"/>
              <a:gd name="connsiteX1" fmla="*/ 359028 w 5026395"/>
              <a:gd name="connsiteY1" fmla="*/ 2377510 h 3634109"/>
              <a:gd name="connsiteX2" fmla="*/ 774155 w 5026395"/>
              <a:gd name="connsiteY2" fmla="*/ 896518 h 3634109"/>
              <a:gd name="connsiteX3" fmla="*/ 1088304 w 5026395"/>
              <a:gd name="connsiteY3" fmla="*/ 94315 h 3634109"/>
              <a:gd name="connsiteX4" fmla="*/ 1385624 w 5026395"/>
              <a:gd name="connsiteY4" fmla="*/ 43826 h 3634109"/>
              <a:gd name="connsiteX5" fmla="*/ 1783921 w 5026395"/>
              <a:gd name="connsiteY5" fmla="*/ 346756 h 3634109"/>
              <a:gd name="connsiteX6" fmla="*/ 2187828 w 5026395"/>
              <a:gd name="connsiteY6" fmla="*/ 975056 h 3634109"/>
              <a:gd name="connsiteX7" fmla="*/ 2485148 w 5026395"/>
              <a:gd name="connsiteY7" fmla="*/ 1502378 h 3634109"/>
              <a:gd name="connsiteX8" fmla="*/ 3085399 w 5026395"/>
              <a:gd name="connsiteY8" fmla="*/ 1614575 h 3634109"/>
              <a:gd name="connsiteX9" fmla="*/ 4650537 w 5026395"/>
              <a:gd name="connsiteY9" fmla="*/ 1564086 h 3634109"/>
              <a:gd name="connsiteX10" fmla="*/ 5026395 w 5026395"/>
              <a:gd name="connsiteY10" fmla="*/ 1564086 h 3634109"/>
              <a:gd name="connsiteX0" fmla="*/ 0 w 5026395"/>
              <a:gd name="connsiteY0" fmla="*/ 3634109 h 3634109"/>
              <a:gd name="connsiteX1" fmla="*/ 359028 w 5026395"/>
              <a:gd name="connsiteY1" fmla="*/ 2377510 h 3634109"/>
              <a:gd name="connsiteX2" fmla="*/ 774155 w 5026395"/>
              <a:gd name="connsiteY2" fmla="*/ 896518 h 3634109"/>
              <a:gd name="connsiteX3" fmla="*/ 1088304 w 5026395"/>
              <a:gd name="connsiteY3" fmla="*/ 94315 h 3634109"/>
              <a:gd name="connsiteX4" fmla="*/ 1385624 w 5026395"/>
              <a:gd name="connsiteY4" fmla="*/ 43826 h 3634109"/>
              <a:gd name="connsiteX5" fmla="*/ 1783921 w 5026395"/>
              <a:gd name="connsiteY5" fmla="*/ 346756 h 3634109"/>
              <a:gd name="connsiteX6" fmla="*/ 2187828 w 5026395"/>
              <a:gd name="connsiteY6" fmla="*/ 975056 h 3634109"/>
              <a:gd name="connsiteX7" fmla="*/ 2485148 w 5026395"/>
              <a:gd name="connsiteY7" fmla="*/ 1502378 h 3634109"/>
              <a:gd name="connsiteX8" fmla="*/ 3085399 w 5026395"/>
              <a:gd name="connsiteY8" fmla="*/ 1614575 h 3634109"/>
              <a:gd name="connsiteX9" fmla="*/ 4650537 w 5026395"/>
              <a:gd name="connsiteY9" fmla="*/ 1564086 h 3634109"/>
              <a:gd name="connsiteX10" fmla="*/ 5026395 w 5026395"/>
              <a:gd name="connsiteY10" fmla="*/ 1564086 h 3634109"/>
              <a:gd name="connsiteX0" fmla="*/ 0 w 5026395"/>
              <a:gd name="connsiteY0" fmla="*/ 3634109 h 3634109"/>
              <a:gd name="connsiteX1" fmla="*/ 359028 w 5026395"/>
              <a:gd name="connsiteY1" fmla="*/ 2377510 h 3634109"/>
              <a:gd name="connsiteX2" fmla="*/ 774155 w 5026395"/>
              <a:gd name="connsiteY2" fmla="*/ 896518 h 3634109"/>
              <a:gd name="connsiteX3" fmla="*/ 1088304 w 5026395"/>
              <a:gd name="connsiteY3" fmla="*/ 94315 h 3634109"/>
              <a:gd name="connsiteX4" fmla="*/ 1385624 w 5026395"/>
              <a:gd name="connsiteY4" fmla="*/ 43826 h 3634109"/>
              <a:gd name="connsiteX5" fmla="*/ 1783921 w 5026395"/>
              <a:gd name="connsiteY5" fmla="*/ 346756 h 3634109"/>
              <a:gd name="connsiteX6" fmla="*/ 2187828 w 5026395"/>
              <a:gd name="connsiteY6" fmla="*/ 975056 h 3634109"/>
              <a:gd name="connsiteX7" fmla="*/ 2468318 w 5026395"/>
              <a:gd name="connsiteY7" fmla="*/ 1502378 h 3634109"/>
              <a:gd name="connsiteX8" fmla="*/ 3085399 w 5026395"/>
              <a:gd name="connsiteY8" fmla="*/ 1614575 h 3634109"/>
              <a:gd name="connsiteX9" fmla="*/ 4650537 w 5026395"/>
              <a:gd name="connsiteY9" fmla="*/ 1564086 h 3634109"/>
              <a:gd name="connsiteX10" fmla="*/ 5026395 w 5026395"/>
              <a:gd name="connsiteY10" fmla="*/ 1564086 h 3634109"/>
              <a:gd name="connsiteX0" fmla="*/ 0 w 5026395"/>
              <a:gd name="connsiteY0" fmla="*/ 3634109 h 3634109"/>
              <a:gd name="connsiteX1" fmla="*/ 359028 w 5026395"/>
              <a:gd name="connsiteY1" fmla="*/ 2377510 h 3634109"/>
              <a:gd name="connsiteX2" fmla="*/ 774155 w 5026395"/>
              <a:gd name="connsiteY2" fmla="*/ 896518 h 3634109"/>
              <a:gd name="connsiteX3" fmla="*/ 1088304 w 5026395"/>
              <a:gd name="connsiteY3" fmla="*/ 94315 h 3634109"/>
              <a:gd name="connsiteX4" fmla="*/ 1385624 w 5026395"/>
              <a:gd name="connsiteY4" fmla="*/ 43826 h 3634109"/>
              <a:gd name="connsiteX5" fmla="*/ 1783921 w 5026395"/>
              <a:gd name="connsiteY5" fmla="*/ 346756 h 3634109"/>
              <a:gd name="connsiteX6" fmla="*/ 2170999 w 5026395"/>
              <a:gd name="connsiteY6" fmla="*/ 975056 h 3634109"/>
              <a:gd name="connsiteX7" fmla="*/ 2468318 w 5026395"/>
              <a:gd name="connsiteY7" fmla="*/ 1502378 h 3634109"/>
              <a:gd name="connsiteX8" fmla="*/ 3085399 w 5026395"/>
              <a:gd name="connsiteY8" fmla="*/ 1614575 h 3634109"/>
              <a:gd name="connsiteX9" fmla="*/ 4650537 w 5026395"/>
              <a:gd name="connsiteY9" fmla="*/ 1564086 h 3634109"/>
              <a:gd name="connsiteX10" fmla="*/ 5026395 w 5026395"/>
              <a:gd name="connsiteY10" fmla="*/ 1564086 h 3634109"/>
              <a:gd name="connsiteX0" fmla="*/ 0 w 5026395"/>
              <a:gd name="connsiteY0" fmla="*/ 3634109 h 3634109"/>
              <a:gd name="connsiteX1" fmla="*/ 359028 w 5026395"/>
              <a:gd name="connsiteY1" fmla="*/ 2377510 h 3634109"/>
              <a:gd name="connsiteX2" fmla="*/ 774155 w 5026395"/>
              <a:gd name="connsiteY2" fmla="*/ 896518 h 3634109"/>
              <a:gd name="connsiteX3" fmla="*/ 1088304 w 5026395"/>
              <a:gd name="connsiteY3" fmla="*/ 94315 h 3634109"/>
              <a:gd name="connsiteX4" fmla="*/ 1385624 w 5026395"/>
              <a:gd name="connsiteY4" fmla="*/ 43826 h 3634109"/>
              <a:gd name="connsiteX5" fmla="*/ 1783921 w 5026395"/>
              <a:gd name="connsiteY5" fmla="*/ 346756 h 3634109"/>
              <a:gd name="connsiteX6" fmla="*/ 2170999 w 5026395"/>
              <a:gd name="connsiteY6" fmla="*/ 975056 h 3634109"/>
              <a:gd name="connsiteX7" fmla="*/ 2468318 w 5026395"/>
              <a:gd name="connsiteY7" fmla="*/ 1502378 h 3634109"/>
              <a:gd name="connsiteX8" fmla="*/ 3085399 w 5026395"/>
              <a:gd name="connsiteY8" fmla="*/ 1614575 h 3634109"/>
              <a:gd name="connsiteX9" fmla="*/ 4650537 w 5026395"/>
              <a:gd name="connsiteY9" fmla="*/ 1564086 h 3634109"/>
              <a:gd name="connsiteX10" fmla="*/ 5026395 w 5026395"/>
              <a:gd name="connsiteY10" fmla="*/ 1564086 h 363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6395" h="3634109">
                <a:moveTo>
                  <a:pt x="0" y="3634109"/>
                </a:moveTo>
                <a:cubicBezTo>
                  <a:pt x="115001" y="3233942"/>
                  <a:pt x="230002" y="2833775"/>
                  <a:pt x="359028" y="2377510"/>
                </a:cubicBezTo>
                <a:cubicBezTo>
                  <a:pt x="488054" y="1921245"/>
                  <a:pt x="652609" y="1277050"/>
                  <a:pt x="774155" y="896518"/>
                </a:cubicBezTo>
                <a:cubicBezTo>
                  <a:pt x="895701" y="515986"/>
                  <a:pt x="986393" y="236430"/>
                  <a:pt x="1088304" y="94315"/>
                </a:cubicBezTo>
                <a:cubicBezTo>
                  <a:pt x="1190215" y="-47800"/>
                  <a:pt x="1269688" y="1752"/>
                  <a:pt x="1385624" y="43826"/>
                </a:cubicBezTo>
                <a:cubicBezTo>
                  <a:pt x="1501560" y="85899"/>
                  <a:pt x="1653025" y="191551"/>
                  <a:pt x="1783921" y="346756"/>
                </a:cubicBezTo>
                <a:cubicBezTo>
                  <a:pt x="1914817" y="501961"/>
                  <a:pt x="2056933" y="782452"/>
                  <a:pt x="2170999" y="975056"/>
                </a:cubicBezTo>
                <a:cubicBezTo>
                  <a:pt x="2285065" y="1167660"/>
                  <a:pt x="2372016" y="1457500"/>
                  <a:pt x="2468318" y="1502378"/>
                </a:cubicBezTo>
                <a:cubicBezTo>
                  <a:pt x="2564620" y="1547256"/>
                  <a:pt x="2721696" y="1604290"/>
                  <a:pt x="3085399" y="1614575"/>
                </a:cubicBezTo>
                <a:lnTo>
                  <a:pt x="4650537" y="1564086"/>
                </a:lnTo>
                <a:cubicBezTo>
                  <a:pt x="4974036" y="1555671"/>
                  <a:pt x="5000215" y="1559878"/>
                  <a:pt x="5026395" y="1564086"/>
                </a:cubicBezTo>
              </a:path>
            </a:pathLst>
          </a:custGeom>
          <a:noFill/>
          <a:ln w="38100">
            <a:solidFill>
              <a:srgbClr val="00205F"/>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8" name="Freeform: Shape 7">
            <a:extLst>
              <a:ext uri="{FF2B5EF4-FFF2-40B4-BE49-F238E27FC236}">
                <a16:creationId xmlns:a16="http://schemas.microsoft.com/office/drawing/2014/main" id="{C6F034C3-F11E-4348-B7BA-36508F5048CC}"/>
              </a:ext>
            </a:extLst>
          </p:cNvPr>
          <p:cNvSpPr/>
          <p:nvPr/>
        </p:nvSpPr>
        <p:spPr bwMode="auto">
          <a:xfrm>
            <a:off x="4285899" y="4036039"/>
            <a:ext cx="4712246" cy="1568049"/>
          </a:xfrm>
          <a:custGeom>
            <a:avLst/>
            <a:gdLst>
              <a:gd name="connsiteX0" fmla="*/ 0 w 4712246"/>
              <a:gd name="connsiteY0" fmla="*/ 1571320 h 1571320"/>
              <a:gd name="connsiteX1" fmla="*/ 28049 w 4712246"/>
              <a:gd name="connsiteY1" fmla="*/ 842043 h 1571320"/>
              <a:gd name="connsiteX2" fmla="*/ 44879 w 4712246"/>
              <a:gd name="connsiteY2" fmla="*/ 129597 h 1571320"/>
              <a:gd name="connsiteX3" fmla="*/ 117807 w 4712246"/>
              <a:gd name="connsiteY3" fmla="*/ 39840 h 1571320"/>
              <a:gd name="connsiteX4" fmla="*/ 185124 w 4712246"/>
              <a:gd name="connsiteY4" fmla="*/ 578382 h 1571320"/>
              <a:gd name="connsiteX5" fmla="*/ 263662 w 4712246"/>
              <a:gd name="connsiteY5" fmla="*/ 1077656 h 1571320"/>
              <a:gd name="connsiteX6" fmla="*/ 319760 w 4712246"/>
              <a:gd name="connsiteY6" fmla="*/ 1229121 h 1571320"/>
              <a:gd name="connsiteX7" fmla="*/ 448786 w 4712246"/>
              <a:gd name="connsiteY7" fmla="*/ 1268389 h 1571320"/>
              <a:gd name="connsiteX8" fmla="*/ 1329527 w 4712246"/>
              <a:gd name="connsiteY8" fmla="*/ 1352537 h 1571320"/>
              <a:gd name="connsiteX9" fmla="*/ 2804908 w 4712246"/>
              <a:gd name="connsiteY9" fmla="*/ 1374976 h 1571320"/>
              <a:gd name="connsiteX10" fmla="*/ 4128825 w 4712246"/>
              <a:gd name="connsiteY10" fmla="*/ 1380586 h 1571320"/>
              <a:gd name="connsiteX11" fmla="*/ 4712246 w 4712246"/>
              <a:gd name="connsiteY11" fmla="*/ 1414245 h 1571320"/>
              <a:gd name="connsiteX0" fmla="*/ 0 w 4712246"/>
              <a:gd name="connsiteY0" fmla="*/ 1571320 h 1571320"/>
              <a:gd name="connsiteX1" fmla="*/ 28049 w 4712246"/>
              <a:gd name="connsiteY1" fmla="*/ 842043 h 1571320"/>
              <a:gd name="connsiteX2" fmla="*/ 44879 w 4712246"/>
              <a:gd name="connsiteY2" fmla="*/ 129597 h 1571320"/>
              <a:gd name="connsiteX3" fmla="*/ 117807 w 4712246"/>
              <a:gd name="connsiteY3" fmla="*/ 39840 h 1571320"/>
              <a:gd name="connsiteX4" fmla="*/ 185124 w 4712246"/>
              <a:gd name="connsiteY4" fmla="*/ 578382 h 1571320"/>
              <a:gd name="connsiteX5" fmla="*/ 263662 w 4712246"/>
              <a:gd name="connsiteY5" fmla="*/ 1077656 h 1571320"/>
              <a:gd name="connsiteX6" fmla="*/ 448786 w 4712246"/>
              <a:gd name="connsiteY6" fmla="*/ 1268389 h 1571320"/>
              <a:gd name="connsiteX7" fmla="*/ 1329527 w 4712246"/>
              <a:gd name="connsiteY7" fmla="*/ 1352537 h 1571320"/>
              <a:gd name="connsiteX8" fmla="*/ 2804908 w 4712246"/>
              <a:gd name="connsiteY8" fmla="*/ 1374976 h 1571320"/>
              <a:gd name="connsiteX9" fmla="*/ 4128825 w 4712246"/>
              <a:gd name="connsiteY9" fmla="*/ 1380586 h 1571320"/>
              <a:gd name="connsiteX10" fmla="*/ 4712246 w 4712246"/>
              <a:gd name="connsiteY10" fmla="*/ 1414245 h 1571320"/>
              <a:gd name="connsiteX0" fmla="*/ 0 w 4712246"/>
              <a:gd name="connsiteY0" fmla="*/ 1569974 h 1569974"/>
              <a:gd name="connsiteX1" fmla="*/ 11219 w 4712246"/>
              <a:gd name="connsiteY1" fmla="*/ 807038 h 1569974"/>
              <a:gd name="connsiteX2" fmla="*/ 44879 w 4712246"/>
              <a:gd name="connsiteY2" fmla="*/ 128251 h 1569974"/>
              <a:gd name="connsiteX3" fmla="*/ 117807 w 4712246"/>
              <a:gd name="connsiteY3" fmla="*/ 38494 h 1569974"/>
              <a:gd name="connsiteX4" fmla="*/ 185124 w 4712246"/>
              <a:gd name="connsiteY4" fmla="*/ 577036 h 1569974"/>
              <a:gd name="connsiteX5" fmla="*/ 263662 w 4712246"/>
              <a:gd name="connsiteY5" fmla="*/ 1076310 h 1569974"/>
              <a:gd name="connsiteX6" fmla="*/ 448786 w 4712246"/>
              <a:gd name="connsiteY6" fmla="*/ 1267043 h 1569974"/>
              <a:gd name="connsiteX7" fmla="*/ 1329527 w 4712246"/>
              <a:gd name="connsiteY7" fmla="*/ 1351191 h 1569974"/>
              <a:gd name="connsiteX8" fmla="*/ 2804908 w 4712246"/>
              <a:gd name="connsiteY8" fmla="*/ 1373630 h 1569974"/>
              <a:gd name="connsiteX9" fmla="*/ 4128825 w 4712246"/>
              <a:gd name="connsiteY9" fmla="*/ 1379240 h 1569974"/>
              <a:gd name="connsiteX10" fmla="*/ 4712246 w 4712246"/>
              <a:gd name="connsiteY10" fmla="*/ 1412899 h 1569974"/>
              <a:gd name="connsiteX0" fmla="*/ 0 w 4712246"/>
              <a:gd name="connsiteY0" fmla="*/ 1568049 h 1568049"/>
              <a:gd name="connsiteX1" fmla="*/ 11219 w 4712246"/>
              <a:gd name="connsiteY1" fmla="*/ 805113 h 1568049"/>
              <a:gd name="connsiteX2" fmla="*/ 33660 w 4712246"/>
              <a:gd name="connsiteY2" fmla="*/ 131936 h 1568049"/>
              <a:gd name="connsiteX3" fmla="*/ 117807 w 4712246"/>
              <a:gd name="connsiteY3" fmla="*/ 36569 h 1568049"/>
              <a:gd name="connsiteX4" fmla="*/ 185124 w 4712246"/>
              <a:gd name="connsiteY4" fmla="*/ 575111 h 1568049"/>
              <a:gd name="connsiteX5" fmla="*/ 263662 w 4712246"/>
              <a:gd name="connsiteY5" fmla="*/ 1074385 h 1568049"/>
              <a:gd name="connsiteX6" fmla="*/ 448786 w 4712246"/>
              <a:gd name="connsiteY6" fmla="*/ 1265118 h 1568049"/>
              <a:gd name="connsiteX7" fmla="*/ 1329527 w 4712246"/>
              <a:gd name="connsiteY7" fmla="*/ 1349266 h 1568049"/>
              <a:gd name="connsiteX8" fmla="*/ 2804908 w 4712246"/>
              <a:gd name="connsiteY8" fmla="*/ 1371705 h 1568049"/>
              <a:gd name="connsiteX9" fmla="*/ 4128825 w 4712246"/>
              <a:gd name="connsiteY9" fmla="*/ 1377315 h 1568049"/>
              <a:gd name="connsiteX10" fmla="*/ 4712246 w 4712246"/>
              <a:gd name="connsiteY10" fmla="*/ 1410974 h 156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12246" h="1568049">
                <a:moveTo>
                  <a:pt x="0" y="1568049"/>
                </a:moveTo>
                <a:cubicBezTo>
                  <a:pt x="10284" y="1323554"/>
                  <a:pt x="5609" y="1044465"/>
                  <a:pt x="11219" y="805113"/>
                </a:cubicBezTo>
                <a:cubicBezTo>
                  <a:pt x="16829" y="565761"/>
                  <a:pt x="15895" y="260027"/>
                  <a:pt x="33660" y="131936"/>
                </a:cubicBezTo>
                <a:cubicBezTo>
                  <a:pt x="51425" y="3845"/>
                  <a:pt x="92563" y="-37293"/>
                  <a:pt x="117807" y="36569"/>
                </a:cubicBezTo>
                <a:cubicBezTo>
                  <a:pt x="143051" y="110431"/>
                  <a:pt x="160815" y="402142"/>
                  <a:pt x="185124" y="575111"/>
                </a:cubicBezTo>
                <a:cubicBezTo>
                  <a:pt x="209433" y="748080"/>
                  <a:pt x="219718" y="959384"/>
                  <a:pt x="263662" y="1074385"/>
                </a:cubicBezTo>
                <a:cubicBezTo>
                  <a:pt x="307606" y="1189386"/>
                  <a:pt x="271142" y="1219305"/>
                  <a:pt x="448786" y="1265118"/>
                </a:cubicBezTo>
                <a:cubicBezTo>
                  <a:pt x="626430" y="1310931"/>
                  <a:pt x="936840" y="1331502"/>
                  <a:pt x="1329527" y="1349266"/>
                </a:cubicBezTo>
                <a:cubicBezTo>
                  <a:pt x="1722214" y="1367030"/>
                  <a:pt x="2804908" y="1371705"/>
                  <a:pt x="2804908" y="1371705"/>
                </a:cubicBezTo>
                <a:lnTo>
                  <a:pt x="4128825" y="1377315"/>
                </a:lnTo>
                <a:cubicBezTo>
                  <a:pt x="4446715" y="1383860"/>
                  <a:pt x="4579480" y="1397417"/>
                  <a:pt x="4712246" y="1410974"/>
                </a:cubicBezTo>
              </a:path>
            </a:pathLst>
          </a:custGeom>
          <a:noFill/>
          <a:ln w="38100">
            <a:solidFill>
              <a:srgbClr val="157EC0"/>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57" name="TextBox 56">
            <a:extLst>
              <a:ext uri="{FF2B5EF4-FFF2-40B4-BE49-F238E27FC236}">
                <a16:creationId xmlns:a16="http://schemas.microsoft.com/office/drawing/2014/main" id="{9C26CE16-99EF-4BB9-9481-8583FB8805D0}"/>
              </a:ext>
            </a:extLst>
          </p:cNvPr>
          <p:cNvSpPr txBox="1"/>
          <p:nvPr/>
        </p:nvSpPr>
        <p:spPr bwMode="auto">
          <a:xfrm>
            <a:off x="9421909" y="1447564"/>
            <a:ext cx="120212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457200" rtl="0" eaLnBrk="1" fontAlgn="auto" latinLnBrk="0" hangingPunct="1">
              <a:lnSpc>
                <a:spcPct val="100000"/>
              </a:lnSpc>
              <a:spcBef>
                <a:spcPts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Skin</a:t>
            </a:r>
          </a:p>
          <a:p>
            <a:pPr marL="0" marR="0" lvl="0" indent="0" algn="l" defTabSz="457200" rtl="0" eaLnBrk="1" fontAlgn="auto" latinLnBrk="0" hangingPunct="1">
              <a:lnSpc>
                <a:spcPct val="100000"/>
              </a:lnSpc>
              <a:spcBef>
                <a:spcPts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GI</a:t>
            </a:r>
          </a:p>
          <a:p>
            <a:pPr marL="0" marR="0" lvl="0" indent="0" algn="l" defTabSz="457200" rtl="0" eaLnBrk="1" fontAlgn="auto" latinLnBrk="0" hangingPunct="1">
              <a:lnSpc>
                <a:spcPct val="100000"/>
              </a:lnSpc>
              <a:spcBef>
                <a:spcPts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Endocrine</a:t>
            </a:r>
          </a:p>
          <a:p>
            <a:pPr marL="0" marR="0" lvl="0" indent="0" algn="l" defTabSz="457200" rtl="0" eaLnBrk="1" fontAlgn="auto" latinLnBrk="0" hangingPunct="1">
              <a:lnSpc>
                <a:spcPct val="100000"/>
              </a:lnSpc>
              <a:spcBef>
                <a:spcPts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Hepatic</a:t>
            </a:r>
          </a:p>
          <a:p>
            <a:pPr marL="0" marR="0" lvl="0" indent="0" algn="l" defTabSz="457200" rtl="0" eaLnBrk="1" fontAlgn="auto" latinLnBrk="0" hangingPunct="1">
              <a:lnSpc>
                <a:spcPct val="100000"/>
              </a:lnSpc>
              <a:spcBef>
                <a:spcPts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Pulmonary</a:t>
            </a:r>
          </a:p>
          <a:p>
            <a:pPr marL="0" marR="0" lvl="0" indent="0" algn="l" defTabSz="457200" rtl="0" eaLnBrk="1" fontAlgn="auto" latinLnBrk="0" hangingPunct="1">
              <a:lnSpc>
                <a:spcPct val="100000"/>
              </a:lnSpc>
              <a:spcBef>
                <a:spcPts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Renal</a:t>
            </a:r>
          </a:p>
        </p:txBody>
      </p:sp>
      <p:cxnSp>
        <p:nvCxnSpPr>
          <p:cNvPr id="58" name="Straight Connector 57">
            <a:extLst>
              <a:ext uri="{FF2B5EF4-FFF2-40B4-BE49-F238E27FC236}">
                <a16:creationId xmlns:a16="http://schemas.microsoft.com/office/drawing/2014/main" id="{05D4EEFD-C514-47D4-AB0E-B67133578D94}"/>
              </a:ext>
            </a:extLst>
          </p:cNvPr>
          <p:cNvCxnSpPr/>
          <p:nvPr/>
        </p:nvCxnSpPr>
        <p:spPr bwMode="auto">
          <a:xfrm>
            <a:off x="9140540" y="2187020"/>
            <a:ext cx="244130" cy="0"/>
          </a:xfrm>
          <a:prstGeom prst="line">
            <a:avLst/>
          </a:prstGeom>
          <a:noFill/>
          <a:ln w="28575" cap="flat" cmpd="sng" algn="ctr">
            <a:solidFill>
              <a:srgbClr val="669933"/>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F4648A86-0972-4716-8725-FA55D70F3101}"/>
              </a:ext>
            </a:extLst>
          </p:cNvPr>
          <p:cNvCxnSpPr/>
          <p:nvPr/>
        </p:nvCxnSpPr>
        <p:spPr bwMode="auto">
          <a:xfrm>
            <a:off x="9140540" y="2466586"/>
            <a:ext cx="244130" cy="0"/>
          </a:xfrm>
          <a:prstGeom prst="line">
            <a:avLst/>
          </a:prstGeom>
          <a:noFill/>
          <a:ln w="28575" cap="flat" cmpd="sng" algn="ctr">
            <a:solidFill>
              <a:srgbClr val="BFBFBF"/>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1E8A241A-3CC2-4754-8E5B-30E3E80285C5}"/>
              </a:ext>
            </a:extLst>
          </p:cNvPr>
          <p:cNvCxnSpPr/>
          <p:nvPr/>
        </p:nvCxnSpPr>
        <p:spPr bwMode="auto">
          <a:xfrm>
            <a:off x="9140540" y="2726544"/>
            <a:ext cx="244130" cy="0"/>
          </a:xfrm>
          <a:prstGeom prst="line">
            <a:avLst/>
          </a:prstGeom>
          <a:noFill/>
          <a:ln w="28575" cap="flat" cmpd="sng" algn="ctr">
            <a:solidFill>
              <a:srgbClr val="ED7D3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1DD44CB6-E772-4232-9F0D-1CE5024E92EF}"/>
              </a:ext>
            </a:extLst>
          </p:cNvPr>
          <p:cNvCxnSpPr/>
          <p:nvPr/>
        </p:nvCxnSpPr>
        <p:spPr bwMode="auto">
          <a:xfrm>
            <a:off x="9140540" y="3006110"/>
            <a:ext cx="244130" cy="0"/>
          </a:xfrm>
          <a:prstGeom prst="line">
            <a:avLst/>
          </a:prstGeom>
          <a:noFill/>
          <a:ln w="28575" cap="flat" cmpd="sng" algn="ctr">
            <a:solidFill>
              <a:schemeClr val="tx2">
                <a:lumMod val="50000"/>
              </a:schemeClr>
            </a:solidFill>
            <a:prstDash val="solid"/>
            <a:round/>
            <a:headEnd type="none" w="med" len="med"/>
            <a:tailEnd type="none" w="med" len="med"/>
          </a:ln>
          <a:effectLst/>
        </p:spPr>
      </p:cxnSp>
      <p:sp>
        <p:nvSpPr>
          <p:cNvPr id="9" name="Freeform: Shape 8">
            <a:extLst>
              <a:ext uri="{FF2B5EF4-FFF2-40B4-BE49-F238E27FC236}">
                <a16:creationId xmlns:a16="http://schemas.microsoft.com/office/drawing/2014/main" id="{16F63628-205A-457A-955C-B637875FF089}"/>
              </a:ext>
            </a:extLst>
          </p:cNvPr>
          <p:cNvSpPr/>
          <p:nvPr/>
        </p:nvSpPr>
        <p:spPr bwMode="auto">
          <a:xfrm>
            <a:off x="4772194" y="4764351"/>
            <a:ext cx="4204076" cy="848998"/>
          </a:xfrm>
          <a:custGeom>
            <a:avLst/>
            <a:gdLst>
              <a:gd name="connsiteX0" fmla="*/ 0 w 4204076"/>
              <a:gd name="connsiteY0" fmla="*/ 848998 h 848998"/>
              <a:gd name="connsiteX1" fmla="*/ 470727 w 4204076"/>
              <a:gd name="connsiteY1" fmla="*/ 610929 h 848998"/>
              <a:gd name="connsiteX2" fmla="*/ 1098362 w 4204076"/>
              <a:gd name="connsiteY2" fmla="*/ 351218 h 848998"/>
              <a:gd name="connsiteX3" fmla="*/ 1774694 w 4204076"/>
              <a:gd name="connsiteY3" fmla="*/ 123971 h 848998"/>
              <a:gd name="connsiteX4" fmla="*/ 2353633 w 4204076"/>
              <a:gd name="connsiteY4" fmla="*/ 10347 h 848998"/>
              <a:gd name="connsiteX5" fmla="*/ 2770253 w 4204076"/>
              <a:gd name="connsiteY5" fmla="*/ 21168 h 848998"/>
              <a:gd name="connsiteX6" fmla="*/ 3441174 w 4204076"/>
              <a:gd name="connsiteY6" fmla="*/ 151024 h 848998"/>
              <a:gd name="connsiteX7" fmla="*/ 3765813 w 4204076"/>
              <a:gd name="connsiteY7" fmla="*/ 264647 h 848998"/>
              <a:gd name="connsiteX8" fmla="*/ 3852384 w 4204076"/>
              <a:gd name="connsiteY8" fmla="*/ 334986 h 848998"/>
              <a:gd name="connsiteX9" fmla="*/ 4204076 w 4204076"/>
              <a:gd name="connsiteY9" fmla="*/ 367450 h 848998"/>
              <a:gd name="connsiteX0" fmla="*/ 0 w 4204076"/>
              <a:gd name="connsiteY0" fmla="*/ 848998 h 848998"/>
              <a:gd name="connsiteX1" fmla="*/ 470727 w 4204076"/>
              <a:gd name="connsiteY1" fmla="*/ 610929 h 848998"/>
              <a:gd name="connsiteX2" fmla="*/ 1098362 w 4204076"/>
              <a:gd name="connsiteY2" fmla="*/ 351218 h 848998"/>
              <a:gd name="connsiteX3" fmla="*/ 1774694 w 4204076"/>
              <a:gd name="connsiteY3" fmla="*/ 123971 h 848998"/>
              <a:gd name="connsiteX4" fmla="*/ 2353633 w 4204076"/>
              <a:gd name="connsiteY4" fmla="*/ 10347 h 848998"/>
              <a:gd name="connsiteX5" fmla="*/ 2770253 w 4204076"/>
              <a:gd name="connsiteY5" fmla="*/ 21168 h 848998"/>
              <a:gd name="connsiteX6" fmla="*/ 3441174 w 4204076"/>
              <a:gd name="connsiteY6" fmla="*/ 151024 h 848998"/>
              <a:gd name="connsiteX7" fmla="*/ 3765813 w 4204076"/>
              <a:gd name="connsiteY7" fmla="*/ 264647 h 848998"/>
              <a:gd name="connsiteX8" fmla="*/ 3884848 w 4204076"/>
              <a:gd name="connsiteY8" fmla="*/ 340396 h 848998"/>
              <a:gd name="connsiteX9" fmla="*/ 4204076 w 4204076"/>
              <a:gd name="connsiteY9" fmla="*/ 367450 h 84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4076" h="848998">
                <a:moveTo>
                  <a:pt x="0" y="848998"/>
                </a:moveTo>
                <a:cubicBezTo>
                  <a:pt x="143833" y="771445"/>
                  <a:pt x="287667" y="693892"/>
                  <a:pt x="470727" y="610929"/>
                </a:cubicBezTo>
                <a:cubicBezTo>
                  <a:pt x="653787" y="527966"/>
                  <a:pt x="881034" y="432378"/>
                  <a:pt x="1098362" y="351218"/>
                </a:cubicBezTo>
                <a:cubicBezTo>
                  <a:pt x="1315690" y="270058"/>
                  <a:pt x="1565482" y="180783"/>
                  <a:pt x="1774694" y="123971"/>
                </a:cubicBezTo>
                <a:cubicBezTo>
                  <a:pt x="1983906" y="67159"/>
                  <a:pt x="2187707" y="27481"/>
                  <a:pt x="2353633" y="10347"/>
                </a:cubicBezTo>
                <a:cubicBezTo>
                  <a:pt x="2519560" y="-6787"/>
                  <a:pt x="2588996" y="-2278"/>
                  <a:pt x="2770253" y="21168"/>
                </a:cubicBezTo>
                <a:cubicBezTo>
                  <a:pt x="2951510" y="44614"/>
                  <a:pt x="3275247" y="110444"/>
                  <a:pt x="3441174" y="151024"/>
                </a:cubicBezTo>
                <a:cubicBezTo>
                  <a:pt x="3607101" y="191604"/>
                  <a:pt x="3691867" y="233085"/>
                  <a:pt x="3765813" y="264647"/>
                </a:cubicBezTo>
                <a:cubicBezTo>
                  <a:pt x="3839759" y="296209"/>
                  <a:pt x="3811804" y="323262"/>
                  <a:pt x="3884848" y="340396"/>
                </a:cubicBezTo>
                <a:cubicBezTo>
                  <a:pt x="3957892" y="357530"/>
                  <a:pt x="4064752" y="359785"/>
                  <a:pt x="4204076" y="367450"/>
                </a:cubicBezTo>
              </a:path>
            </a:pathLst>
          </a:custGeom>
          <a:noFill/>
          <a:ln w="38100">
            <a:solidFill>
              <a:srgbClr val="669933"/>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62" name="Freeform: Shape 61">
            <a:extLst>
              <a:ext uri="{FF2B5EF4-FFF2-40B4-BE49-F238E27FC236}">
                <a16:creationId xmlns:a16="http://schemas.microsoft.com/office/drawing/2014/main" id="{02AA5CBD-A6AD-4865-B628-78B9178734B7}"/>
              </a:ext>
            </a:extLst>
          </p:cNvPr>
          <p:cNvSpPr/>
          <p:nvPr/>
        </p:nvSpPr>
        <p:spPr bwMode="auto">
          <a:xfrm>
            <a:off x="4355574" y="5171678"/>
            <a:ext cx="4615285" cy="436260"/>
          </a:xfrm>
          <a:custGeom>
            <a:avLst/>
            <a:gdLst>
              <a:gd name="connsiteX0" fmla="*/ 0 w 4615285"/>
              <a:gd name="connsiteY0" fmla="*/ 436260 h 436260"/>
              <a:gd name="connsiteX1" fmla="*/ 81160 w 4615285"/>
              <a:gd name="connsiteY1" fmla="*/ 171138 h 436260"/>
              <a:gd name="connsiteX2" fmla="*/ 183962 w 4615285"/>
              <a:gd name="connsiteY2" fmla="*/ 19640 h 436260"/>
              <a:gd name="connsiteX3" fmla="*/ 313818 w 4615285"/>
              <a:gd name="connsiteY3" fmla="*/ 14229 h 436260"/>
              <a:gd name="connsiteX4" fmla="*/ 459905 w 4615285"/>
              <a:gd name="connsiteY4" fmla="*/ 133264 h 436260"/>
              <a:gd name="connsiteX5" fmla="*/ 589761 w 4615285"/>
              <a:gd name="connsiteY5" fmla="*/ 252298 h 436260"/>
              <a:gd name="connsiteX6" fmla="*/ 990149 w 4615285"/>
              <a:gd name="connsiteY6" fmla="*/ 284762 h 436260"/>
              <a:gd name="connsiteX7" fmla="*/ 2418561 w 4615285"/>
              <a:gd name="connsiteY7" fmla="*/ 300994 h 436260"/>
              <a:gd name="connsiteX8" fmla="*/ 3711706 w 4615285"/>
              <a:gd name="connsiteY8" fmla="*/ 300994 h 436260"/>
              <a:gd name="connsiteX9" fmla="*/ 4615285 w 4615285"/>
              <a:gd name="connsiteY9" fmla="*/ 295583 h 43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5285" h="436260">
                <a:moveTo>
                  <a:pt x="0" y="436260"/>
                </a:moveTo>
                <a:cubicBezTo>
                  <a:pt x="25250" y="338417"/>
                  <a:pt x="50500" y="240575"/>
                  <a:pt x="81160" y="171138"/>
                </a:cubicBezTo>
                <a:cubicBezTo>
                  <a:pt x="111820" y="101701"/>
                  <a:pt x="145186" y="45791"/>
                  <a:pt x="183962" y="19640"/>
                </a:cubicBezTo>
                <a:cubicBezTo>
                  <a:pt x="222738" y="-6511"/>
                  <a:pt x="267828" y="-4708"/>
                  <a:pt x="313818" y="14229"/>
                </a:cubicBezTo>
                <a:cubicBezTo>
                  <a:pt x="359808" y="33166"/>
                  <a:pt x="413915" y="93586"/>
                  <a:pt x="459905" y="133264"/>
                </a:cubicBezTo>
                <a:cubicBezTo>
                  <a:pt x="505896" y="172942"/>
                  <a:pt x="501387" y="227048"/>
                  <a:pt x="589761" y="252298"/>
                </a:cubicBezTo>
                <a:cubicBezTo>
                  <a:pt x="678135" y="277548"/>
                  <a:pt x="685349" y="276646"/>
                  <a:pt x="990149" y="284762"/>
                </a:cubicBezTo>
                <a:cubicBezTo>
                  <a:pt x="1294949" y="292878"/>
                  <a:pt x="2418561" y="300994"/>
                  <a:pt x="2418561" y="300994"/>
                </a:cubicBezTo>
                <a:lnTo>
                  <a:pt x="3711706" y="300994"/>
                </a:lnTo>
                <a:lnTo>
                  <a:pt x="4615285" y="295583"/>
                </a:lnTo>
              </a:path>
            </a:pathLst>
          </a:custGeom>
          <a:noFill/>
          <a:ln w="38100">
            <a:solidFill>
              <a:schemeClr val="tx2">
                <a:lumMod val="50000"/>
              </a:schemeClr>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63" name="Freeform: Shape 62">
            <a:extLst>
              <a:ext uri="{FF2B5EF4-FFF2-40B4-BE49-F238E27FC236}">
                <a16:creationId xmlns:a16="http://schemas.microsoft.com/office/drawing/2014/main" id="{E373DA78-9DF5-4C4F-B41A-8D10675639DD}"/>
              </a:ext>
            </a:extLst>
          </p:cNvPr>
          <p:cNvSpPr/>
          <p:nvPr/>
        </p:nvSpPr>
        <p:spPr bwMode="auto">
          <a:xfrm>
            <a:off x="4528715" y="5394757"/>
            <a:ext cx="4431323" cy="218592"/>
          </a:xfrm>
          <a:custGeom>
            <a:avLst/>
            <a:gdLst>
              <a:gd name="connsiteX0" fmla="*/ 0 w 4431323"/>
              <a:gd name="connsiteY0" fmla="*/ 218592 h 218592"/>
              <a:gd name="connsiteX1" fmla="*/ 183962 w 4431323"/>
              <a:gd name="connsiteY1" fmla="*/ 94147 h 218592"/>
              <a:gd name="connsiteX2" fmla="*/ 351692 w 4431323"/>
              <a:gd name="connsiteY2" fmla="*/ 7576 h 218592"/>
              <a:gd name="connsiteX3" fmla="*/ 551886 w 4431323"/>
              <a:gd name="connsiteY3" fmla="*/ 12987 h 218592"/>
              <a:gd name="connsiteX4" fmla="*/ 854883 w 4431323"/>
              <a:gd name="connsiteY4" fmla="*/ 83325 h 218592"/>
              <a:gd name="connsiteX5" fmla="*/ 1060487 w 4431323"/>
              <a:gd name="connsiteY5" fmla="*/ 121200 h 218592"/>
              <a:gd name="connsiteX6" fmla="*/ 1720587 w 4431323"/>
              <a:gd name="connsiteY6" fmla="*/ 132021 h 218592"/>
              <a:gd name="connsiteX7" fmla="*/ 3176052 w 4431323"/>
              <a:gd name="connsiteY7" fmla="*/ 137432 h 218592"/>
              <a:gd name="connsiteX8" fmla="*/ 4431323 w 4431323"/>
              <a:gd name="connsiteY8" fmla="*/ 132021 h 21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1323" h="218592">
                <a:moveTo>
                  <a:pt x="0" y="218592"/>
                </a:moveTo>
                <a:cubicBezTo>
                  <a:pt x="62673" y="173954"/>
                  <a:pt x="125347" y="129316"/>
                  <a:pt x="183962" y="94147"/>
                </a:cubicBezTo>
                <a:cubicBezTo>
                  <a:pt x="242577" y="58978"/>
                  <a:pt x="290371" y="21103"/>
                  <a:pt x="351692" y="7576"/>
                </a:cubicBezTo>
                <a:cubicBezTo>
                  <a:pt x="413013" y="-5951"/>
                  <a:pt x="468021" y="362"/>
                  <a:pt x="551886" y="12987"/>
                </a:cubicBezTo>
                <a:cubicBezTo>
                  <a:pt x="635751" y="25612"/>
                  <a:pt x="770116" y="65290"/>
                  <a:pt x="854883" y="83325"/>
                </a:cubicBezTo>
                <a:cubicBezTo>
                  <a:pt x="939650" y="101360"/>
                  <a:pt x="916203" y="113084"/>
                  <a:pt x="1060487" y="121200"/>
                </a:cubicBezTo>
                <a:cubicBezTo>
                  <a:pt x="1204771" y="129316"/>
                  <a:pt x="1720587" y="132021"/>
                  <a:pt x="1720587" y="132021"/>
                </a:cubicBezTo>
                <a:lnTo>
                  <a:pt x="3176052" y="137432"/>
                </a:lnTo>
                <a:lnTo>
                  <a:pt x="4431323" y="132021"/>
                </a:lnTo>
              </a:path>
            </a:pathLst>
          </a:custGeom>
          <a:noFill/>
          <a:ln w="38100">
            <a:solidFill>
              <a:srgbClr val="ED7D31"/>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64" name="Freeform: Shape 63">
            <a:extLst>
              <a:ext uri="{FF2B5EF4-FFF2-40B4-BE49-F238E27FC236}">
                <a16:creationId xmlns:a16="http://schemas.microsoft.com/office/drawing/2014/main" id="{EBF830E3-68F7-4F18-849E-C8F5E3AE408F}"/>
              </a:ext>
            </a:extLst>
          </p:cNvPr>
          <p:cNvSpPr/>
          <p:nvPr/>
        </p:nvSpPr>
        <p:spPr bwMode="auto">
          <a:xfrm>
            <a:off x="5437704" y="5424240"/>
            <a:ext cx="3516923" cy="189377"/>
          </a:xfrm>
          <a:custGeom>
            <a:avLst/>
            <a:gdLst>
              <a:gd name="connsiteX0" fmla="*/ 0 w 3516923"/>
              <a:gd name="connsiteY0" fmla="*/ 178287 h 190131"/>
              <a:gd name="connsiteX1" fmla="*/ 183962 w 3516923"/>
              <a:gd name="connsiteY1" fmla="*/ 26789 h 190131"/>
              <a:gd name="connsiteX2" fmla="*/ 340871 w 3516923"/>
              <a:gd name="connsiteY2" fmla="*/ 10557 h 190131"/>
              <a:gd name="connsiteX3" fmla="*/ 503191 w 3516923"/>
              <a:gd name="connsiteY3" fmla="*/ 140413 h 190131"/>
              <a:gd name="connsiteX4" fmla="*/ 638457 w 3516923"/>
              <a:gd name="connsiteY4" fmla="*/ 183698 h 190131"/>
              <a:gd name="connsiteX5" fmla="*/ 3516923 w 3516923"/>
              <a:gd name="connsiteY5" fmla="*/ 189109 h 190131"/>
              <a:gd name="connsiteX0" fmla="*/ 0 w 3516923"/>
              <a:gd name="connsiteY0" fmla="*/ 178287 h 189377"/>
              <a:gd name="connsiteX1" fmla="*/ 183962 w 3516923"/>
              <a:gd name="connsiteY1" fmla="*/ 26789 h 189377"/>
              <a:gd name="connsiteX2" fmla="*/ 340871 w 3516923"/>
              <a:gd name="connsiteY2" fmla="*/ 10557 h 189377"/>
              <a:gd name="connsiteX3" fmla="*/ 503191 w 3516923"/>
              <a:gd name="connsiteY3" fmla="*/ 140413 h 189377"/>
              <a:gd name="connsiteX4" fmla="*/ 638457 w 3516923"/>
              <a:gd name="connsiteY4" fmla="*/ 183698 h 189377"/>
              <a:gd name="connsiteX5" fmla="*/ 3516923 w 3516923"/>
              <a:gd name="connsiteY5" fmla="*/ 189109 h 18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6923" h="189377">
                <a:moveTo>
                  <a:pt x="0" y="178287"/>
                </a:moveTo>
                <a:cubicBezTo>
                  <a:pt x="63575" y="116515"/>
                  <a:pt x="127150" y="54744"/>
                  <a:pt x="183962" y="26789"/>
                </a:cubicBezTo>
                <a:cubicBezTo>
                  <a:pt x="240774" y="-1166"/>
                  <a:pt x="287666" y="-8380"/>
                  <a:pt x="340871" y="10557"/>
                </a:cubicBezTo>
                <a:cubicBezTo>
                  <a:pt x="394076" y="29494"/>
                  <a:pt x="453593" y="111556"/>
                  <a:pt x="503191" y="140413"/>
                </a:cubicBezTo>
                <a:cubicBezTo>
                  <a:pt x="552789" y="169270"/>
                  <a:pt x="623126" y="180993"/>
                  <a:pt x="638457" y="183698"/>
                </a:cubicBezTo>
                <a:cubicBezTo>
                  <a:pt x="653788" y="186403"/>
                  <a:pt x="2328834" y="190461"/>
                  <a:pt x="3516923" y="189109"/>
                </a:cubicBezTo>
              </a:path>
            </a:pathLst>
          </a:custGeom>
          <a:noFill/>
          <a:ln w="38100">
            <a:solidFill>
              <a:schemeClr val="accent2"/>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66" name="Text Box 30">
            <a:extLst>
              <a:ext uri="{FF2B5EF4-FFF2-40B4-BE49-F238E27FC236}">
                <a16:creationId xmlns:a16="http://schemas.microsoft.com/office/drawing/2014/main" id="{D2D740A1-DC6B-4C9B-8806-F262B3C9050A}"/>
              </a:ext>
            </a:extLst>
          </p:cNvPr>
          <p:cNvSpPr txBox="1">
            <a:spLocks noChangeArrowheads="1"/>
          </p:cNvSpPr>
          <p:nvPr/>
        </p:nvSpPr>
        <p:spPr bwMode="auto">
          <a:xfrm>
            <a:off x="3206942" y="6142757"/>
            <a:ext cx="588625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457200" rtl="0" eaLnBrk="1" fontAlgn="auto" latinLnBrk="0" hangingPunct="1">
              <a:lnSpc>
                <a:spcPct val="10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Beginning and end of a curve indicate median time to onset and median time to resolution, respectively. Peak indicates incidence of AE. </a:t>
            </a:r>
          </a:p>
        </p:txBody>
      </p:sp>
    </p:spTree>
    <p:extLst>
      <p:ext uri="{BB962C8B-B14F-4D97-AF65-F5344CB8AC3E}">
        <p14:creationId xmlns:p14="http://schemas.microsoft.com/office/powerpoint/2010/main" val="20034143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9">
            <a:extLst>
              <a:ext uri="{FF2B5EF4-FFF2-40B4-BE49-F238E27FC236}">
                <a16:creationId xmlns:a16="http://schemas.microsoft.com/office/drawing/2014/main" id="{44F33FD0-EA79-322C-38B8-5513078DC827}"/>
              </a:ext>
            </a:extLst>
          </p:cNvPr>
          <p:cNvSpPr/>
          <p:nvPr/>
        </p:nvSpPr>
        <p:spPr bwMode="auto">
          <a:xfrm>
            <a:off x="1097158" y="4338614"/>
            <a:ext cx="6845478" cy="571500"/>
          </a:xfrm>
          <a:prstGeom prst="roundRect">
            <a:avLst/>
          </a:prstGeom>
          <a:solidFill>
            <a:schemeClr val="accent1"/>
          </a:solidFill>
          <a:ln w="0">
            <a:noFill/>
            <a:miter lim="800000"/>
            <a:headEnd/>
            <a:tailEnd/>
          </a:ln>
        </p:spPr>
        <p:txBody>
          <a:bodyPr rtlCol="0" anchor="ct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Symptomatic and supportive care</a:t>
            </a:r>
          </a:p>
        </p:txBody>
      </p:sp>
      <p:sp>
        <p:nvSpPr>
          <p:cNvPr id="5" name="Title 4">
            <a:extLst>
              <a:ext uri="{FF2B5EF4-FFF2-40B4-BE49-F238E27FC236}">
                <a16:creationId xmlns:a16="http://schemas.microsoft.com/office/drawing/2014/main" id="{E7CC889B-1558-C9B4-DECD-C7AD12D4E8DA}"/>
              </a:ext>
            </a:extLst>
          </p:cNvPr>
          <p:cNvSpPr>
            <a:spLocks noGrp="1"/>
          </p:cNvSpPr>
          <p:nvPr>
            <p:ph type="title"/>
          </p:nvPr>
        </p:nvSpPr>
        <p:spPr/>
        <p:txBody>
          <a:bodyPr/>
          <a:lstStyle/>
          <a:p>
            <a:r>
              <a:rPr lang="en-US"/>
              <a:t>General Recommendations for Treatment of </a:t>
            </a:r>
            <a:r>
              <a:rPr lang="en-US" dirty="0"/>
              <a:t>irAEs</a:t>
            </a:r>
            <a:endParaRPr lang="en-US"/>
          </a:p>
        </p:txBody>
      </p:sp>
      <p:sp>
        <p:nvSpPr>
          <p:cNvPr id="4" name="Content Placeholder 3">
            <a:extLst>
              <a:ext uri="{FF2B5EF4-FFF2-40B4-BE49-F238E27FC236}">
                <a16:creationId xmlns:a16="http://schemas.microsoft.com/office/drawing/2014/main" id="{DFEA63CF-F410-CB0C-74BA-C84DD9CD875D}"/>
              </a:ext>
            </a:extLst>
          </p:cNvPr>
          <p:cNvSpPr>
            <a:spLocks noGrp="1"/>
          </p:cNvSpPr>
          <p:nvPr>
            <p:ph idx="1"/>
          </p:nvPr>
        </p:nvSpPr>
        <p:spPr>
          <a:xfrm>
            <a:off x="8092900" y="1513047"/>
            <a:ext cx="3742768" cy="4650686"/>
          </a:xfrm>
        </p:spPr>
        <p:txBody>
          <a:bodyPr/>
          <a:lstStyle/>
          <a:p>
            <a:r>
              <a:rPr lang="en-US" sz="1600"/>
              <a:t>Pneumonitis/ILD can occur with immunotherapy </a:t>
            </a:r>
          </a:p>
          <a:p>
            <a:pPr lvl="1"/>
            <a:r>
              <a:rPr lang="en-US" sz="1400"/>
              <a:t>Closely monitor patients for signs of infection</a:t>
            </a:r>
          </a:p>
          <a:p>
            <a:pPr lvl="1"/>
            <a:r>
              <a:rPr lang="en-US" sz="1400"/>
              <a:t>Have low threshold for corticosteroids use for grade ≥2 pneumonitis</a:t>
            </a:r>
          </a:p>
          <a:p>
            <a:pPr lvl="1"/>
            <a:r>
              <a:rPr lang="en-US" sz="1400"/>
              <a:t>Consider bronchoscopy to rule-out infection if suspect ILD or pneumonitis</a:t>
            </a:r>
          </a:p>
          <a:p>
            <a:r>
              <a:rPr lang="en-US" sz="1600"/>
              <a:t>Steroids (PO/IV): 0.5-2 mg/kg/day prednisone or equivalent; slow taper over 4-6 </a:t>
            </a:r>
            <a:r>
              <a:rPr lang="en-US" sz="1600" dirty="0"/>
              <a:t>wk</a:t>
            </a:r>
            <a:endParaRPr lang="en-US" sz="1600"/>
          </a:p>
          <a:p>
            <a:r>
              <a:rPr lang="en-US" sz="1600"/>
              <a:t>For some irAEs, ICI can be restarted after resolution (eg, rash)</a:t>
            </a:r>
          </a:p>
          <a:p>
            <a:r>
              <a:rPr lang="en-US" sz="1600"/>
              <a:t>Endocrinopathies: ICI can generally be continued with management</a:t>
            </a:r>
          </a:p>
          <a:p>
            <a:endParaRPr lang="en-US" sz="1400"/>
          </a:p>
        </p:txBody>
      </p:sp>
      <p:sp>
        <p:nvSpPr>
          <p:cNvPr id="7" name="Text Box 15">
            <a:extLst>
              <a:ext uri="{FF2B5EF4-FFF2-40B4-BE49-F238E27FC236}">
                <a16:creationId xmlns:a16="http://schemas.microsoft.com/office/drawing/2014/main" id="{FE71340F-1D32-534B-AB0D-2378E553FF49}"/>
              </a:ext>
            </a:extLst>
          </p:cNvPr>
          <p:cNvSpPr txBox="1">
            <a:spLocks noChangeArrowheads="1"/>
          </p:cNvSpPr>
          <p:nvPr/>
        </p:nvSpPr>
        <p:spPr bwMode="auto">
          <a:xfrm>
            <a:off x="401065" y="6187765"/>
            <a:ext cx="7853362" cy="461665"/>
          </a:xfrm>
          <a:prstGeom prst="rect">
            <a:avLst/>
          </a:prstGeom>
          <a:noFill/>
          <a:ln>
            <a:noFill/>
          </a:ln>
        </p:spPr>
        <p:txBody>
          <a:bodyPr wrap="square" anchor="b">
            <a:spAutoFit/>
          </a:bodyPr>
          <a:lstStyle>
            <a:defPPr>
              <a:defRPr lang="en-US"/>
            </a:defPPr>
            <a:lvl1pPr marL="0" marR="0" lvl="0" indent="0" defTabSz="457200" eaLnBrk="1" fontAlgn="auto" latinLnBrk="0" hangingPunct="1">
              <a:lnSpc>
                <a:spcPct val="100000"/>
              </a:lnSpc>
              <a:buClrTx/>
              <a:buSzTx/>
              <a:buFont typeface="Wingdings" panose="05000000000000000000" pitchFamily="2" charset="2"/>
              <a:buNone/>
              <a:tabLst/>
              <a:defRPr kumimoji="0" sz="1050" b="0" i="0" u="none" strike="noStrike" cap="none" spc="0" normalizeH="0" baseline="0">
                <a:ln>
                  <a:noFill/>
                </a:ln>
                <a:solidFill>
                  <a:srgbClr val="455560"/>
                </a:solidFill>
                <a:effectLst/>
                <a:uLnTx/>
                <a:uFillTx/>
                <a:latin typeface="Calibri" panose="020F050202020403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9pPr>
          </a:lstStyle>
          <a:p>
            <a:pPr marL="0" marR="0" lvl="0" indent="0" algn="l" defTabSz="4572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Haanen</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Ann Oncol. 2022;33:1217. NCCN. Clinical practice guidelines in oncology: </a:t>
            </a:r>
            <a:b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b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management of immunotherapy-related toxicities. v.1.2024. </a:t>
            </a:r>
          </a:p>
        </p:txBody>
      </p:sp>
      <p:sp>
        <p:nvSpPr>
          <p:cNvPr id="28" name="Rectangle: Rounded Corners 27">
            <a:extLst>
              <a:ext uri="{FF2B5EF4-FFF2-40B4-BE49-F238E27FC236}">
                <a16:creationId xmlns:a16="http://schemas.microsoft.com/office/drawing/2014/main" id="{A183BB28-F829-AB04-6CB1-2924BDE3317E}"/>
              </a:ext>
            </a:extLst>
          </p:cNvPr>
          <p:cNvSpPr/>
          <p:nvPr/>
        </p:nvSpPr>
        <p:spPr bwMode="auto">
          <a:xfrm>
            <a:off x="2849758" y="3060358"/>
            <a:ext cx="5114391" cy="571500"/>
          </a:xfrm>
          <a:prstGeom prst="roundRect">
            <a:avLst/>
          </a:prstGeom>
          <a:solidFill>
            <a:schemeClr val="accent3"/>
          </a:solidFill>
          <a:ln w="0">
            <a:noFill/>
            <a:miter lim="800000"/>
            <a:headEnd/>
            <a:tailEnd/>
          </a:ln>
        </p:spPr>
        <p:txBody>
          <a:bodyPr rtlCol="0" anchor="ctr"/>
          <a:lstStyle/>
          <a:p>
            <a:pPr marL="0" marR="0" lvl="0" indent="0" algn="l" defTabSz="914400" rtl="0" eaLnBrk="1" fontAlgn="base" latinLnBrk="0" hangingPunct="1">
              <a:lnSpc>
                <a:spcPct val="100000"/>
              </a:lnSpc>
              <a:spcBef>
                <a:spcPct val="35000"/>
              </a:spcBef>
              <a:spcAft>
                <a:spcPct val="25000"/>
              </a:spcAft>
              <a:buClr>
                <a:srgbClr val="015873"/>
              </a:buClr>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Oral steroids</a:t>
            </a:r>
          </a:p>
        </p:txBody>
      </p:sp>
      <p:cxnSp>
        <p:nvCxnSpPr>
          <p:cNvPr id="32" name="Straight Arrow Connector 31">
            <a:extLst>
              <a:ext uri="{FF2B5EF4-FFF2-40B4-BE49-F238E27FC236}">
                <a16:creationId xmlns:a16="http://schemas.microsoft.com/office/drawing/2014/main" id="{9BE3921C-D5E3-FA3E-7265-D84363DDF9A5}"/>
              </a:ext>
            </a:extLst>
          </p:cNvPr>
          <p:cNvCxnSpPr/>
          <p:nvPr/>
        </p:nvCxnSpPr>
        <p:spPr bwMode="auto">
          <a:xfrm>
            <a:off x="4545030" y="3989364"/>
            <a:ext cx="3172181" cy="0"/>
          </a:xfrm>
          <a:prstGeom prst="straightConnector1">
            <a:avLst/>
          </a:prstGeom>
          <a:noFill/>
          <a:ln w="28575" cap="flat" cmpd="sng" algn="ctr">
            <a:solidFill>
              <a:schemeClr val="bg1"/>
            </a:solidFill>
            <a:prstDash val="solid"/>
            <a:round/>
            <a:headEnd type="none" w="med" len="med"/>
            <a:tailEnd type="triangle"/>
          </a:ln>
          <a:effectLst/>
        </p:spPr>
      </p:cxnSp>
      <p:sp>
        <p:nvSpPr>
          <p:cNvPr id="26" name="Rectangle: Rounded Corners 25">
            <a:extLst>
              <a:ext uri="{FF2B5EF4-FFF2-40B4-BE49-F238E27FC236}">
                <a16:creationId xmlns:a16="http://schemas.microsoft.com/office/drawing/2014/main" id="{8D0E2BE1-4FC2-89D7-E6A4-EEC1893DE447}"/>
              </a:ext>
            </a:extLst>
          </p:cNvPr>
          <p:cNvSpPr/>
          <p:nvPr/>
        </p:nvSpPr>
        <p:spPr bwMode="auto">
          <a:xfrm>
            <a:off x="4573605" y="2305118"/>
            <a:ext cx="3381731" cy="687612"/>
          </a:xfrm>
          <a:prstGeom prst="roundRect">
            <a:avLst/>
          </a:prstGeom>
          <a:solidFill>
            <a:schemeClr val="accent1"/>
          </a:solidFill>
          <a:ln w="0">
            <a:noFill/>
            <a:miter lim="800000"/>
            <a:headEnd/>
            <a:tailEnd/>
          </a:ln>
        </p:spPr>
        <p:txBody>
          <a:bodyPr lIns="0" rIns="0" rtlCol="0" anchor="ctr"/>
          <a:lstStyle/>
          <a:p>
            <a:pPr marL="285750" marR="0" lvl="0" indent="-160338"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Referral to specialist</a:t>
            </a:r>
          </a:p>
          <a:p>
            <a:pPr marL="285750" marR="0" lvl="0" indent="-160338"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Strong immunosuppressive </a:t>
            </a:r>
            <a:r>
              <a:rPr kumimoji="0" lang="en-US"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tx</a:t>
            </a:r>
            <a:endParaRPr kumimoji="0" lang="en-US" sz="16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9" name="Rectangle: Rounded Corners 28">
            <a:extLst>
              <a:ext uri="{FF2B5EF4-FFF2-40B4-BE49-F238E27FC236}">
                <a16:creationId xmlns:a16="http://schemas.microsoft.com/office/drawing/2014/main" id="{B1DC1ECC-226E-A65A-B7D8-6AB4CA50BE25}"/>
              </a:ext>
            </a:extLst>
          </p:cNvPr>
          <p:cNvSpPr/>
          <p:nvPr/>
        </p:nvSpPr>
        <p:spPr bwMode="auto">
          <a:xfrm>
            <a:off x="4573605" y="3060358"/>
            <a:ext cx="3390544" cy="571500"/>
          </a:xfrm>
          <a:prstGeom prst="roundRect">
            <a:avLst/>
          </a:prstGeom>
          <a:solidFill>
            <a:schemeClr val="accent1"/>
          </a:solidFill>
          <a:ln w="0">
            <a:noFill/>
            <a:miter lim="800000"/>
            <a:headEnd/>
            <a:tailEnd/>
          </a:ln>
        </p:spPr>
        <p:txBody>
          <a:bodyPr rtlCol="0" anchor="ctr"/>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IV steroids</a:t>
            </a:r>
          </a:p>
        </p:txBody>
      </p:sp>
      <p:sp>
        <p:nvSpPr>
          <p:cNvPr id="30" name="Rectangle: Rounded Corners 29">
            <a:extLst>
              <a:ext uri="{FF2B5EF4-FFF2-40B4-BE49-F238E27FC236}">
                <a16:creationId xmlns:a16="http://schemas.microsoft.com/office/drawing/2014/main" id="{A4C9D51F-AEA2-6FF6-1769-8E1732DBDF88}"/>
              </a:ext>
            </a:extLst>
          </p:cNvPr>
          <p:cNvSpPr/>
          <p:nvPr/>
        </p:nvSpPr>
        <p:spPr bwMode="auto">
          <a:xfrm>
            <a:off x="2849758" y="3699486"/>
            <a:ext cx="5114391" cy="571500"/>
          </a:xfrm>
          <a:prstGeom prst="roundRect">
            <a:avLst/>
          </a:prstGeom>
          <a:solidFill>
            <a:schemeClr val="accent3"/>
          </a:solidFill>
          <a:ln w="0">
            <a:noFill/>
            <a:miter lim="800000"/>
            <a:headEnd/>
            <a:tailEnd/>
          </a:ln>
        </p:spPr>
        <p:txBody>
          <a:bodyPr rtlCol="0" anchor="ctr"/>
          <a:lstStyle/>
          <a:p>
            <a:pPr marL="0" marR="0" lvl="0" indent="0" algn="l" defTabSz="914400" rtl="0" eaLnBrk="1" fontAlgn="base" latinLnBrk="0" hangingPunct="1">
              <a:lnSpc>
                <a:spcPct val="100000"/>
              </a:lnSpc>
              <a:spcBef>
                <a:spcPct val="35000"/>
              </a:spcBef>
              <a:spcAft>
                <a:spcPct val="25000"/>
              </a:spcAft>
              <a:buClr>
                <a:srgbClr val="015873"/>
              </a:buClr>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Stop treatment</a:t>
            </a:r>
          </a:p>
        </p:txBody>
      </p:sp>
      <p:cxnSp>
        <p:nvCxnSpPr>
          <p:cNvPr id="6" name="Straight Arrow Connector 5">
            <a:extLst>
              <a:ext uri="{FF2B5EF4-FFF2-40B4-BE49-F238E27FC236}">
                <a16:creationId xmlns:a16="http://schemas.microsoft.com/office/drawing/2014/main" id="{3BAFE06E-B499-7965-649C-28E1C776E38D}"/>
              </a:ext>
            </a:extLst>
          </p:cNvPr>
          <p:cNvCxnSpPr/>
          <p:nvPr/>
        </p:nvCxnSpPr>
        <p:spPr bwMode="auto">
          <a:xfrm>
            <a:off x="1287836" y="5857294"/>
            <a:ext cx="6692900" cy="0"/>
          </a:xfrm>
          <a:prstGeom prst="straightConnector1">
            <a:avLst/>
          </a:prstGeom>
          <a:noFill/>
          <a:ln w="28575" cap="flat" cmpd="sng" algn="ctr">
            <a:solidFill>
              <a:schemeClr val="bg1"/>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C1C283E9-F4A0-D21B-B2D7-B8699668F865}"/>
              </a:ext>
            </a:extLst>
          </p:cNvPr>
          <p:cNvCxnSpPr>
            <a:cxnSpLocks/>
          </p:cNvCxnSpPr>
          <p:nvPr/>
        </p:nvCxnSpPr>
        <p:spPr bwMode="auto">
          <a:xfrm>
            <a:off x="4545030" y="4647207"/>
            <a:ext cx="3194406" cy="0"/>
          </a:xfrm>
          <a:prstGeom prst="straightConnector1">
            <a:avLst/>
          </a:prstGeom>
          <a:noFill/>
          <a:ln w="28575"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C9681B3A-D017-2219-44D9-82A1DDCF2F79}"/>
              </a:ext>
            </a:extLst>
          </p:cNvPr>
          <p:cNvCxnSpPr>
            <a:cxnSpLocks/>
          </p:cNvCxnSpPr>
          <p:nvPr/>
        </p:nvCxnSpPr>
        <p:spPr bwMode="auto">
          <a:xfrm flipV="1">
            <a:off x="899077" y="2177985"/>
            <a:ext cx="0" cy="3514209"/>
          </a:xfrm>
          <a:prstGeom prst="straightConnector1">
            <a:avLst/>
          </a:prstGeom>
          <a:noFill/>
          <a:ln w="28575" cap="flat" cmpd="sng" algn="ctr">
            <a:solidFill>
              <a:schemeClr val="bg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D6BCF9AF-75A5-007E-72BB-A34DC3AC61BE}"/>
              </a:ext>
            </a:extLst>
          </p:cNvPr>
          <p:cNvCxnSpPr>
            <a:cxnSpLocks/>
          </p:cNvCxnSpPr>
          <p:nvPr/>
        </p:nvCxnSpPr>
        <p:spPr bwMode="auto">
          <a:xfrm>
            <a:off x="1160836" y="2161594"/>
            <a:ext cx="3340100" cy="0"/>
          </a:xfrm>
          <a:prstGeom prst="straightConnector1">
            <a:avLst/>
          </a:prstGeom>
          <a:noFill/>
          <a:ln w="28575" cap="flat" cmpd="sng" algn="ctr">
            <a:solidFill>
              <a:schemeClr val="bg1"/>
            </a:solidFill>
            <a:prstDash val="solid"/>
            <a:round/>
            <a:headEnd type="triangle" w="med" len="med"/>
            <a:tailEnd type="triangle" w="med" len="med"/>
          </a:ln>
          <a:effectLst/>
        </p:spPr>
      </p:cxnSp>
      <p:cxnSp>
        <p:nvCxnSpPr>
          <p:cNvPr id="15" name="Straight Arrow Connector 14">
            <a:extLst>
              <a:ext uri="{FF2B5EF4-FFF2-40B4-BE49-F238E27FC236}">
                <a16:creationId xmlns:a16="http://schemas.microsoft.com/office/drawing/2014/main" id="{6545BE83-5D90-BDEB-E8C0-A274CD777B71}"/>
              </a:ext>
            </a:extLst>
          </p:cNvPr>
          <p:cNvCxnSpPr>
            <a:cxnSpLocks/>
          </p:cNvCxnSpPr>
          <p:nvPr/>
        </p:nvCxnSpPr>
        <p:spPr bwMode="auto">
          <a:xfrm>
            <a:off x="4640636" y="2161594"/>
            <a:ext cx="3340100" cy="0"/>
          </a:xfrm>
          <a:prstGeom prst="straightConnector1">
            <a:avLst/>
          </a:prstGeom>
          <a:noFill/>
          <a:ln w="28575" cap="flat" cmpd="sng" algn="ctr">
            <a:solidFill>
              <a:schemeClr val="bg1"/>
            </a:solidFill>
            <a:prstDash val="solid"/>
            <a:round/>
            <a:headEnd type="triangle" w="med" len="med"/>
            <a:tailEnd type="triangle" w="med" len="med"/>
          </a:ln>
          <a:effectLst/>
        </p:spPr>
      </p:cxnSp>
      <p:sp>
        <p:nvSpPr>
          <p:cNvPr id="16" name="TextBox 15">
            <a:extLst>
              <a:ext uri="{FF2B5EF4-FFF2-40B4-BE49-F238E27FC236}">
                <a16:creationId xmlns:a16="http://schemas.microsoft.com/office/drawing/2014/main" id="{5946A2B6-5C9C-212C-C244-1DB56BBCAC6C}"/>
              </a:ext>
            </a:extLst>
          </p:cNvPr>
          <p:cNvSpPr txBox="1"/>
          <p:nvPr/>
        </p:nvSpPr>
        <p:spPr bwMode="auto">
          <a:xfrm>
            <a:off x="1363806" y="1485319"/>
            <a:ext cx="2870430" cy="646331"/>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Managed in outpatient/</a:t>
            </a:r>
            <a:b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community setting</a:t>
            </a:r>
          </a:p>
        </p:txBody>
      </p:sp>
      <p:sp>
        <p:nvSpPr>
          <p:cNvPr id="21" name="TextBox 20">
            <a:extLst>
              <a:ext uri="{FF2B5EF4-FFF2-40B4-BE49-F238E27FC236}">
                <a16:creationId xmlns:a16="http://schemas.microsoft.com/office/drawing/2014/main" id="{199F5849-CEB4-0B3F-1731-BE4AF40D2F88}"/>
              </a:ext>
            </a:extLst>
          </p:cNvPr>
          <p:cNvSpPr txBox="1"/>
          <p:nvPr/>
        </p:nvSpPr>
        <p:spPr bwMode="auto">
          <a:xfrm>
            <a:off x="4691436" y="1485319"/>
            <a:ext cx="3213100" cy="646331"/>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Generally, requires </a:t>
            </a:r>
            <a:b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hospital admission</a:t>
            </a:r>
          </a:p>
        </p:txBody>
      </p:sp>
      <p:sp>
        <p:nvSpPr>
          <p:cNvPr id="22" name="TextBox 21">
            <a:extLst>
              <a:ext uri="{FF2B5EF4-FFF2-40B4-BE49-F238E27FC236}">
                <a16:creationId xmlns:a16="http://schemas.microsoft.com/office/drawing/2014/main" id="{1D08C41B-AEE4-F932-20AE-23C9D9E953F5}"/>
              </a:ext>
            </a:extLst>
          </p:cNvPr>
          <p:cNvSpPr txBox="1"/>
          <p:nvPr/>
        </p:nvSpPr>
        <p:spPr bwMode="auto">
          <a:xfrm rot="16200000">
            <a:off x="-1582366" y="3602529"/>
            <a:ext cx="4368803" cy="369332"/>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Increasing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Intensity </a:t>
            </a: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of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Treatment </a:t>
            </a:r>
            <a:r>
              <a:rPr lang="en-US" b="1" dirty="0">
                <a:solidFill>
                  <a:srgbClr val="000000"/>
                </a:solidFill>
                <a:latin typeface="Calibri" panose="020F0502020204030204" pitchFamily="34" charset="0"/>
                <a:cs typeface="Arial" panose="020B0604020202020204" pitchFamily="34" charset="0"/>
              </a:rPr>
              <a:t>R</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equired</a:t>
            </a: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5" name="Rectangle: Rounded Corners 29">
            <a:extLst>
              <a:ext uri="{FF2B5EF4-FFF2-40B4-BE49-F238E27FC236}">
                <a16:creationId xmlns:a16="http://schemas.microsoft.com/office/drawing/2014/main" id="{2A4D644D-0BC1-B8EF-A561-52F5BA0C28E2}"/>
              </a:ext>
            </a:extLst>
          </p:cNvPr>
          <p:cNvSpPr/>
          <p:nvPr/>
        </p:nvSpPr>
        <p:spPr bwMode="auto">
          <a:xfrm>
            <a:off x="1109858" y="5024414"/>
            <a:ext cx="1638478" cy="413780"/>
          </a:xfrm>
          <a:prstGeom prst="roundRect">
            <a:avLst/>
          </a:prstGeom>
          <a:solidFill>
            <a:schemeClr val="accent1"/>
          </a:solidFill>
          <a:ln w="0">
            <a:noFill/>
            <a:miter lim="800000"/>
            <a:headEnd/>
            <a:tailEnd/>
          </a:ln>
        </p:spPr>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Grade 1</a:t>
            </a:r>
          </a:p>
        </p:txBody>
      </p:sp>
      <p:sp>
        <p:nvSpPr>
          <p:cNvPr id="27" name="Rectangle: Rounded Corners 29">
            <a:extLst>
              <a:ext uri="{FF2B5EF4-FFF2-40B4-BE49-F238E27FC236}">
                <a16:creationId xmlns:a16="http://schemas.microsoft.com/office/drawing/2014/main" id="{5B424B18-C337-3675-1430-F059655F27C6}"/>
              </a:ext>
            </a:extLst>
          </p:cNvPr>
          <p:cNvSpPr/>
          <p:nvPr/>
        </p:nvSpPr>
        <p:spPr bwMode="auto">
          <a:xfrm>
            <a:off x="2845525" y="5024414"/>
            <a:ext cx="1638478" cy="413780"/>
          </a:xfrm>
          <a:prstGeom prst="roundRect">
            <a:avLst/>
          </a:prstGeom>
          <a:solidFill>
            <a:schemeClr val="accent3"/>
          </a:solidFill>
          <a:ln w="0">
            <a:noFill/>
            <a:miter lim="800000"/>
            <a:headEnd/>
            <a:tailEnd/>
          </a:ln>
        </p:spPr>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Grade 2</a:t>
            </a:r>
          </a:p>
        </p:txBody>
      </p:sp>
      <p:sp>
        <p:nvSpPr>
          <p:cNvPr id="31" name="Rectangle: Rounded Corners 29">
            <a:extLst>
              <a:ext uri="{FF2B5EF4-FFF2-40B4-BE49-F238E27FC236}">
                <a16:creationId xmlns:a16="http://schemas.microsoft.com/office/drawing/2014/main" id="{B07FD368-A886-619E-0B1C-C0353F225A4F}"/>
              </a:ext>
            </a:extLst>
          </p:cNvPr>
          <p:cNvSpPr/>
          <p:nvPr/>
        </p:nvSpPr>
        <p:spPr bwMode="auto">
          <a:xfrm>
            <a:off x="4581192" y="5024414"/>
            <a:ext cx="1638478" cy="413780"/>
          </a:xfrm>
          <a:prstGeom prst="roundRect">
            <a:avLst/>
          </a:prstGeom>
          <a:solidFill>
            <a:schemeClr val="accent3"/>
          </a:solidFill>
          <a:ln w="0">
            <a:noFill/>
            <a:miter lim="800000"/>
            <a:headEnd/>
            <a:tailEnd/>
          </a:ln>
        </p:spPr>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Grade 3</a:t>
            </a:r>
          </a:p>
        </p:txBody>
      </p:sp>
      <p:sp>
        <p:nvSpPr>
          <p:cNvPr id="33" name="Rectangle: Rounded Corners 29">
            <a:extLst>
              <a:ext uri="{FF2B5EF4-FFF2-40B4-BE49-F238E27FC236}">
                <a16:creationId xmlns:a16="http://schemas.microsoft.com/office/drawing/2014/main" id="{E23EA69B-20EC-7BD6-5527-0CD1AF8BD516}"/>
              </a:ext>
            </a:extLst>
          </p:cNvPr>
          <p:cNvSpPr/>
          <p:nvPr/>
        </p:nvSpPr>
        <p:spPr bwMode="auto">
          <a:xfrm>
            <a:off x="6316858" y="5024414"/>
            <a:ext cx="1638478" cy="413780"/>
          </a:xfrm>
          <a:prstGeom prst="roundRect">
            <a:avLst/>
          </a:prstGeom>
          <a:solidFill>
            <a:schemeClr val="accent1"/>
          </a:solidFill>
          <a:ln w="0">
            <a:noFill/>
            <a:miter lim="800000"/>
            <a:headEnd/>
            <a:tailEnd/>
          </a:ln>
        </p:spPr>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rPr>
              <a:t>Grade 4</a:t>
            </a:r>
          </a:p>
        </p:txBody>
      </p:sp>
      <p:sp>
        <p:nvSpPr>
          <p:cNvPr id="35" name="TextBox 34">
            <a:extLst>
              <a:ext uri="{FF2B5EF4-FFF2-40B4-BE49-F238E27FC236}">
                <a16:creationId xmlns:a16="http://schemas.microsoft.com/office/drawing/2014/main" id="{C7212521-81E2-3003-0374-6DF4104BC5BC}"/>
              </a:ext>
            </a:extLst>
          </p:cNvPr>
          <p:cNvSpPr txBox="1"/>
          <p:nvPr/>
        </p:nvSpPr>
        <p:spPr bwMode="auto">
          <a:xfrm>
            <a:off x="1110036" y="5435019"/>
            <a:ext cx="1638300" cy="369332"/>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Mild</a:t>
            </a:r>
          </a:p>
        </p:txBody>
      </p:sp>
      <p:sp>
        <p:nvSpPr>
          <p:cNvPr id="36" name="TextBox 35">
            <a:extLst>
              <a:ext uri="{FF2B5EF4-FFF2-40B4-BE49-F238E27FC236}">
                <a16:creationId xmlns:a16="http://schemas.microsoft.com/office/drawing/2014/main" id="{86E6B3B7-54B8-3AD9-1FE7-3A9A604567C9}"/>
              </a:ext>
            </a:extLst>
          </p:cNvPr>
          <p:cNvSpPr txBox="1"/>
          <p:nvPr/>
        </p:nvSpPr>
        <p:spPr bwMode="auto">
          <a:xfrm>
            <a:off x="2845703" y="5435019"/>
            <a:ext cx="1638300" cy="369332"/>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Moderate</a:t>
            </a:r>
          </a:p>
        </p:txBody>
      </p:sp>
      <p:sp>
        <p:nvSpPr>
          <p:cNvPr id="37" name="TextBox 36">
            <a:extLst>
              <a:ext uri="{FF2B5EF4-FFF2-40B4-BE49-F238E27FC236}">
                <a16:creationId xmlns:a16="http://schemas.microsoft.com/office/drawing/2014/main" id="{8CCDB535-0080-F79A-22BA-3888B7474655}"/>
              </a:ext>
            </a:extLst>
          </p:cNvPr>
          <p:cNvSpPr txBox="1"/>
          <p:nvPr/>
        </p:nvSpPr>
        <p:spPr bwMode="auto">
          <a:xfrm>
            <a:off x="4581370" y="5435019"/>
            <a:ext cx="1638300" cy="369332"/>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Severe</a:t>
            </a:r>
          </a:p>
        </p:txBody>
      </p:sp>
      <p:sp>
        <p:nvSpPr>
          <p:cNvPr id="38" name="TextBox 37">
            <a:extLst>
              <a:ext uri="{FF2B5EF4-FFF2-40B4-BE49-F238E27FC236}">
                <a16:creationId xmlns:a16="http://schemas.microsoft.com/office/drawing/2014/main" id="{C264A697-0D7E-7CB5-F8B9-23946E61DCDD}"/>
              </a:ext>
            </a:extLst>
          </p:cNvPr>
          <p:cNvSpPr txBox="1"/>
          <p:nvPr/>
        </p:nvSpPr>
        <p:spPr bwMode="auto">
          <a:xfrm>
            <a:off x="6317036" y="5435019"/>
            <a:ext cx="1638300" cy="369332"/>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Very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Severe</a:t>
            </a:r>
            <a:endParaRPr kumimoji="0" lang="en-US" sz="18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89780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B2186-DCB3-4D8C-ABB9-BC6F19E2ACC5}"/>
              </a:ext>
            </a:extLst>
          </p:cNvPr>
          <p:cNvSpPr>
            <a:spLocks noGrp="1"/>
          </p:cNvSpPr>
          <p:nvPr>
            <p:ph type="title"/>
          </p:nvPr>
        </p:nvSpPr>
        <p:spPr>
          <a:xfrm>
            <a:off x="609759" y="238127"/>
            <a:ext cx="11164730" cy="1103313"/>
          </a:xfrm>
        </p:spPr>
        <p:txBody>
          <a:bodyPr/>
          <a:lstStyle/>
          <a:p>
            <a:r>
              <a:rPr lang="en-US"/>
              <a:t>General Guidance for the Management of </a:t>
            </a:r>
            <a:r>
              <a:rPr lang="en-US" dirty="0"/>
              <a:t>irAEs</a:t>
            </a:r>
            <a:r>
              <a:rPr lang="en-US"/>
              <a:t>: Maintain Low Threshold for Systemic Steroids With Grade 2/3 </a:t>
            </a:r>
            <a:r>
              <a:rPr lang="en-US" dirty="0"/>
              <a:t>irAE</a:t>
            </a:r>
            <a:endParaRPr lang="en-US"/>
          </a:p>
        </p:txBody>
      </p:sp>
      <p:graphicFrame>
        <p:nvGraphicFramePr>
          <p:cNvPr id="3" name="Table 2">
            <a:extLst>
              <a:ext uri="{FF2B5EF4-FFF2-40B4-BE49-F238E27FC236}">
                <a16:creationId xmlns:a16="http://schemas.microsoft.com/office/drawing/2014/main" id="{5742279D-CCF7-CC2F-F767-8B8D689F5E16}"/>
              </a:ext>
            </a:extLst>
          </p:cNvPr>
          <p:cNvGraphicFramePr>
            <a:graphicFrameLocks noGrp="1"/>
          </p:cNvGraphicFramePr>
          <p:nvPr>
            <p:extLst>
              <p:ext uri="{D42A27DB-BD31-4B8C-83A1-F6EECF244321}">
                <p14:modId xmlns:p14="http://schemas.microsoft.com/office/powerpoint/2010/main" val="208646829"/>
              </p:ext>
            </p:extLst>
          </p:nvPr>
        </p:nvGraphicFramePr>
        <p:xfrm>
          <a:off x="717551" y="1600200"/>
          <a:ext cx="11056938" cy="4602480"/>
        </p:xfrm>
        <a:graphic>
          <a:graphicData uri="http://schemas.openxmlformats.org/drawingml/2006/table">
            <a:tbl>
              <a:tblPr firstRow="1" bandRow="1"/>
              <a:tblGrid>
                <a:gridCol w="1633452">
                  <a:extLst>
                    <a:ext uri="{9D8B030D-6E8A-4147-A177-3AD203B41FA5}">
                      <a16:colId xmlns:a16="http://schemas.microsoft.com/office/drawing/2014/main" val="1117640056"/>
                    </a:ext>
                  </a:extLst>
                </a:gridCol>
                <a:gridCol w="9423486">
                  <a:extLst>
                    <a:ext uri="{9D8B030D-6E8A-4147-A177-3AD203B41FA5}">
                      <a16:colId xmlns:a16="http://schemas.microsoft.com/office/drawing/2014/main" val="1434007456"/>
                    </a:ext>
                  </a:extLst>
                </a:gridCol>
              </a:tblGrid>
              <a:tr h="32043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en-US" sz="1600">
                          <a:solidFill>
                            <a:schemeClr val="tx1"/>
                          </a:solidFill>
                        </a:rPr>
                        <a:t>Toxicity Grade </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en-US" sz="1600">
                          <a:solidFill>
                            <a:schemeClr val="tx1"/>
                          </a:solidFill>
                        </a:rPr>
                        <a:t>Recommendation : Use CTCAE for Grading of Individual Toxicities</a:t>
                      </a: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722950240"/>
                  </a:ext>
                </a:extLst>
              </a:tr>
              <a:tr h="47343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600" b="1">
                          <a:solidFill>
                            <a:schemeClr val="bg1"/>
                          </a:solidFill>
                        </a:rPr>
                        <a:t>Grade 1 </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600" b="0">
                          <a:solidFill>
                            <a:schemeClr val="bg1"/>
                          </a:solidFill>
                        </a:rPr>
                        <a:t>Continue ICI with close monitoring, with exception of some neurologic, hematologic, and cardiac toxicities </a:t>
                      </a:r>
                    </a:p>
                    <a:p>
                      <a:pPr algn="l"/>
                      <a:r>
                        <a:rPr lang="en-US" sz="1600" b="1">
                          <a:solidFill>
                            <a:srgbClr val="E1471D"/>
                          </a:solidFill>
                        </a:rPr>
                        <a:t>Supportive care interventions</a:t>
                      </a: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507347689"/>
                  </a:ext>
                </a:extLst>
              </a:tr>
              <a:tr h="96129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600" b="1">
                          <a:solidFill>
                            <a:schemeClr val="bg1"/>
                          </a:solidFill>
                        </a:rPr>
                        <a:t>Grade 2 </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600" b="0">
                          <a:solidFill>
                            <a:schemeClr val="bg1"/>
                          </a:solidFill>
                        </a:rPr>
                        <a:t>Hold for most grade 2 toxicities and consider resuming when symptoms and/or laboratory values return </a:t>
                      </a:r>
                      <a:br>
                        <a:rPr lang="en-US" sz="1600" b="0">
                          <a:solidFill>
                            <a:schemeClr val="bg1"/>
                          </a:solidFill>
                        </a:rPr>
                      </a:br>
                      <a:r>
                        <a:rPr lang="en-US" sz="1600" b="0">
                          <a:solidFill>
                            <a:schemeClr val="bg1"/>
                          </a:solidFill>
                        </a:rPr>
                        <a:t>to </a:t>
                      </a:r>
                      <a:r>
                        <a:rPr lang="en-US" sz="1600" b="0" i="0" kern="1200">
                          <a:solidFill>
                            <a:schemeClr val="bg1"/>
                          </a:solidFill>
                          <a:effectLst/>
                          <a:latin typeface="Calibri" panose="020F0502020204030204"/>
                          <a:ea typeface="+mn-ea"/>
                          <a:cs typeface="+mn-cs"/>
                        </a:rPr>
                        <a:t>grade ≤1</a:t>
                      </a:r>
                      <a:endParaRPr lang="en-US" sz="1600" b="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bg1"/>
                          </a:solidFill>
                        </a:rPr>
                        <a:t>Corticosteroids (initial dose of 0.5-1 mg/kg/day of prednisone or equivalent) may be given</a:t>
                      </a:r>
                    </a:p>
                    <a:p>
                      <a:pPr marL="519113"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0" algn="l"/>
                        </a:tabLst>
                        <a:defRPr/>
                      </a:pPr>
                      <a:r>
                        <a:rPr lang="en-US" sz="1600" b="0">
                          <a:solidFill>
                            <a:schemeClr val="bg1"/>
                          </a:solidFill>
                        </a:rPr>
                        <a:t>For pneumonitis, corticosteroids need to be tapered slowly over at least 4 wk to prevent flare-up</a:t>
                      </a: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407049330"/>
                  </a:ext>
                </a:extLst>
              </a:tr>
              <a:tr h="166948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600" b="1">
                          <a:solidFill>
                            <a:schemeClr val="bg1"/>
                          </a:solidFill>
                        </a:rPr>
                        <a:t>Grade 3 </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bg1"/>
                          </a:solidFill>
                        </a:rPr>
                        <a:t>Hold ICI; initiate high-dose corticosteroids (prednisone 1-2 mg/kg/day or methylprednisolone IV 1-2 mg/kg/day) </a:t>
                      </a:r>
                    </a:p>
                    <a:p>
                      <a:pPr marL="5143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b="0">
                          <a:solidFill>
                            <a:schemeClr val="bg1"/>
                          </a:solidFill>
                        </a:rPr>
                        <a:t>Taper corticosteroids over course of at least 4-6 wk </a:t>
                      </a:r>
                    </a:p>
                    <a:p>
                      <a:pPr marL="5143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b="0">
                          <a:solidFill>
                            <a:schemeClr val="bg1"/>
                          </a:solidFill>
                        </a:rPr>
                        <a:t>If symptoms do not improve with 48-72 hr of high-dose corticosteroid, additional immunosuppressive therapy such as infliximab or vedolizumab may be offered for some toxicities </a:t>
                      </a:r>
                    </a:p>
                    <a:p>
                      <a:pPr marL="5143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b="0">
                          <a:solidFill>
                            <a:schemeClr val="bg1"/>
                          </a:solidFill>
                        </a:rPr>
                        <a:t>Consider resuming checkpoint inhibitors when symptoms and/or laboratory values return to grade 1, after discussion of risks and benefits with patient</a:t>
                      </a:r>
                    </a:p>
                    <a:p>
                      <a:pPr marL="5143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b="1">
                          <a:solidFill>
                            <a:srgbClr val="E1471D"/>
                          </a:solidFill>
                        </a:rPr>
                        <a:t>Consult with subspecialists</a:t>
                      </a:r>
                    </a:p>
                    <a:p>
                      <a:pPr marL="5143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b="1">
                          <a:solidFill>
                            <a:srgbClr val="E1471D"/>
                          </a:solidFill>
                        </a:rPr>
                        <a:t>Hospitalization may be indicated</a:t>
                      </a: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550021474"/>
                  </a:ext>
                </a:extLst>
              </a:tr>
              <a:tr h="47343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600" b="1">
                          <a:solidFill>
                            <a:schemeClr val="bg1"/>
                          </a:solidFill>
                        </a:rPr>
                        <a:t>Grade 4 </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en-US" sz="1600" b="0" kern="1200">
                          <a:solidFill>
                            <a:schemeClr val="bg1"/>
                          </a:solidFill>
                          <a:effectLst/>
                        </a:rPr>
                        <a:t>Warrants permanent discontinuation of ICI, with the exception of endocrinopathies controlled by hormone replacement</a:t>
                      </a:r>
                      <a:endParaRPr lang="en-US" sz="1600" b="0">
                        <a:solidFill>
                          <a:schemeClr val="bg1"/>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563097927"/>
                  </a:ext>
                </a:extLst>
              </a:tr>
            </a:tbl>
          </a:graphicData>
        </a:graphic>
      </p:graphicFrame>
      <p:sp>
        <p:nvSpPr>
          <p:cNvPr id="4" name="Text Box 15">
            <a:extLst>
              <a:ext uri="{FF2B5EF4-FFF2-40B4-BE49-F238E27FC236}">
                <a16:creationId xmlns:a16="http://schemas.microsoft.com/office/drawing/2014/main" id="{8255CF71-AF75-A824-360B-A501CFE82C16}"/>
              </a:ext>
            </a:extLst>
          </p:cNvPr>
          <p:cNvSpPr txBox="1">
            <a:spLocks noChangeArrowheads="1"/>
          </p:cNvSpPr>
          <p:nvPr/>
        </p:nvSpPr>
        <p:spPr bwMode="auto">
          <a:xfrm>
            <a:off x="428218" y="6393697"/>
            <a:ext cx="8122300" cy="276999"/>
          </a:xfrm>
          <a:prstGeom prst="rect">
            <a:avLst/>
          </a:prstGeom>
          <a:noFill/>
          <a:ln>
            <a:noFill/>
          </a:ln>
        </p:spPr>
        <p:txBody>
          <a:bodyPr wrap="square" anchor="b">
            <a:spAutoFit/>
          </a:bodyPr>
          <a:lstStyle>
            <a:defPPr>
              <a:defRPr lang="en-US"/>
            </a:defPPr>
            <a:lvl1pPr marL="0" marR="0" lvl="0" indent="0" defTabSz="457200" eaLnBrk="1" fontAlgn="auto" latinLnBrk="0" hangingPunct="1">
              <a:lnSpc>
                <a:spcPct val="100000"/>
              </a:lnSpc>
              <a:buClrTx/>
              <a:buSzTx/>
              <a:buFont typeface="Wingdings" panose="05000000000000000000" pitchFamily="2" charset="2"/>
              <a:buNone/>
              <a:tabLst/>
              <a:defRPr kumimoji="0" sz="1050" b="0" i="0" u="none" strike="noStrike" cap="none" spc="0" normalizeH="0" baseline="0">
                <a:ln>
                  <a:noFill/>
                </a:ln>
                <a:solidFill>
                  <a:srgbClr val="455560"/>
                </a:solidFill>
                <a:effectLst/>
                <a:uLnTx/>
                <a:uFillTx/>
                <a:latin typeface="Calibri" panose="020F050202020403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9pPr>
          </a:lstStyle>
          <a:p>
            <a:pPr marL="0" marR="0" lvl="0" indent="0" algn="l" defTabSz="4572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Brahmer</a:t>
            </a:r>
            <a:r>
              <a:rPr kumimoji="0" 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JCO. 2018;36:1714. NCCN. Immune-related adverse events. v1.2024. Schneider. JCO. 2021;39:4073</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a:t>
            </a:r>
          </a:p>
        </p:txBody>
      </p:sp>
    </p:spTree>
    <p:extLst>
      <p:ext uri="{BB962C8B-B14F-4D97-AF65-F5344CB8AC3E}">
        <p14:creationId xmlns:p14="http://schemas.microsoft.com/office/powerpoint/2010/main" val="10842593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3F2C-C410-44C7-8980-206A37B392A5}"/>
              </a:ext>
            </a:extLst>
          </p:cNvPr>
          <p:cNvSpPr>
            <a:spLocks noGrp="1"/>
          </p:cNvSpPr>
          <p:nvPr>
            <p:ph type="title"/>
          </p:nvPr>
        </p:nvSpPr>
        <p:spPr/>
        <p:txBody>
          <a:bodyPr/>
          <a:lstStyle/>
          <a:p>
            <a:r>
              <a:rPr lang="en-US"/>
              <a:t>Diarrhea/Colitis</a:t>
            </a:r>
          </a:p>
        </p:txBody>
      </p:sp>
      <p:graphicFrame>
        <p:nvGraphicFramePr>
          <p:cNvPr id="4" name="Group 32">
            <a:extLst>
              <a:ext uri="{FF2B5EF4-FFF2-40B4-BE49-F238E27FC236}">
                <a16:creationId xmlns:a16="http://schemas.microsoft.com/office/drawing/2014/main" id="{8CFB3F88-D83F-4CE5-897E-F0859DAD8BEB}"/>
              </a:ext>
            </a:extLst>
          </p:cNvPr>
          <p:cNvGraphicFramePr>
            <a:graphicFrameLocks noGrp="1"/>
          </p:cNvGraphicFramePr>
          <p:nvPr>
            <p:extLst>
              <p:ext uri="{D42A27DB-BD31-4B8C-83A1-F6EECF244321}">
                <p14:modId xmlns:p14="http://schemas.microsoft.com/office/powerpoint/2010/main" val="3078143834"/>
              </p:ext>
            </p:extLst>
          </p:nvPr>
        </p:nvGraphicFramePr>
        <p:xfrm>
          <a:off x="700090" y="1600200"/>
          <a:ext cx="10779123" cy="3749072"/>
        </p:xfrm>
        <a:graphic>
          <a:graphicData uri="http://schemas.openxmlformats.org/drawingml/2006/table">
            <a:tbl>
              <a:tblPr/>
              <a:tblGrid>
                <a:gridCol w="2570165">
                  <a:extLst>
                    <a:ext uri="{9D8B030D-6E8A-4147-A177-3AD203B41FA5}">
                      <a16:colId xmlns:a16="http://schemas.microsoft.com/office/drawing/2014/main" val="20000"/>
                    </a:ext>
                  </a:extLst>
                </a:gridCol>
                <a:gridCol w="5223754">
                  <a:extLst>
                    <a:ext uri="{9D8B030D-6E8A-4147-A177-3AD203B41FA5}">
                      <a16:colId xmlns:a16="http://schemas.microsoft.com/office/drawing/2014/main" val="20001"/>
                    </a:ext>
                  </a:extLst>
                </a:gridCol>
                <a:gridCol w="2985204">
                  <a:extLst>
                    <a:ext uri="{9D8B030D-6E8A-4147-A177-3AD203B41FA5}">
                      <a16:colId xmlns:a16="http://schemas.microsoft.com/office/drawing/2014/main" val="20002"/>
                    </a:ext>
                  </a:extLst>
                </a:gridCol>
              </a:tblGrid>
              <a:tr h="157654">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Calibri" panose="020F0502020204030204" pitchFamily="34" charset="0"/>
                        </a:rPr>
                        <a:t>Presenting Symptoms</a:t>
                      </a:r>
                    </a:p>
                  </a:txBody>
                  <a:tcPr marL="121881" marR="121881"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Calibri" panose="020F0502020204030204" pitchFamily="34" charset="0"/>
                        </a:rPr>
                        <a:t>Assessment</a:t>
                      </a:r>
                    </a:p>
                  </a:txBody>
                  <a:tcPr marL="121881" marR="121881" marT="45728" marB="45728"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rPr>
                        <a:t>Rule Out Other Causes</a:t>
                      </a:r>
                    </a:p>
                  </a:txBody>
                  <a:tcPr marL="121881" marR="121881"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0">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800" b="0" i="0" u="none" strike="noStrike" kern="1200" cap="none" normalizeH="0" baseline="0">
                          <a:ln>
                            <a:noFill/>
                          </a:ln>
                          <a:solidFill>
                            <a:schemeClr val="bg1"/>
                          </a:solidFill>
                          <a:effectLst/>
                          <a:latin typeface="+mn-lt"/>
                          <a:ea typeface="+mn-ea"/>
                          <a:cs typeface="+mn-cs"/>
                        </a:rPr>
                        <a:t>Watery diarrhea, </a:t>
                      </a:r>
                      <a:r>
                        <a:rPr lang="en-US">
                          <a:solidFill>
                            <a:schemeClr val="bg1"/>
                          </a:solidFill>
                          <a:latin typeface="+mn-lt"/>
                        </a:rPr>
                        <a:t>cramping, urgency, abdominal pain, blood and mucus in the stool, fever, nocturnal bowel movements</a:t>
                      </a:r>
                      <a:endParaRPr kumimoji="0" lang="en-US" sz="1800" b="0" i="0" u="none" strike="noStrike" kern="1200" cap="none" normalizeH="0" baseline="0">
                        <a:ln>
                          <a:noFill/>
                        </a:ln>
                        <a:solidFill>
                          <a:schemeClr val="bg1"/>
                        </a:solidFill>
                        <a:effectLst/>
                        <a:latin typeface="+mn-lt"/>
                        <a:ea typeface="+mn-ea"/>
                        <a:cs typeface="+mn-cs"/>
                      </a:endParaRPr>
                    </a:p>
                  </a:txBody>
                  <a:tcPr marL="121881" marR="121881" marT="45728" marB="4572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CDCDCF"/>
                    </a:solidFill>
                  </a:tcPr>
                </a:tc>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Consider evaluation of stool to rule out infection: </a:t>
                      </a:r>
                      <a:r>
                        <a:rPr kumimoji="0" lang="en-US" sz="1800" b="0" i="1" u="none" strike="noStrike" kern="1200" cap="none" normalizeH="0" baseline="0" dirty="0">
                          <a:ln>
                            <a:noFill/>
                          </a:ln>
                          <a:solidFill>
                            <a:schemeClr val="bg2">
                              <a:lumMod val="10000"/>
                            </a:schemeClr>
                          </a:solidFill>
                          <a:effectLst/>
                          <a:latin typeface="Calibri" panose="020F0502020204030204" pitchFamily="34" charset="0"/>
                          <a:ea typeface="+mn-ea"/>
                          <a:cs typeface="+mn-cs"/>
                        </a:rPr>
                        <a:t>C. difficile</a:t>
                      </a: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nucleic acid amplification tests for GI pathogens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Consider if clinical context appropriate: ova &amp; parasites; </a:t>
                      </a:r>
                      <a:r>
                        <a:rPr kumimoji="0" lang="en-US" sz="1800" b="0" i="1" u="none" strike="noStrike" kern="1200" cap="none" normalizeH="0" baseline="0" dirty="0">
                          <a:ln>
                            <a:noFill/>
                          </a:ln>
                          <a:solidFill>
                            <a:schemeClr val="bg2">
                              <a:lumMod val="10000"/>
                            </a:schemeClr>
                          </a:solidFill>
                          <a:effectLst/>
                          <a:latin typeface="Calibri" panose="020F0502020204030204" pitchFamily="34" charset="0"/>
                          <a:ea typeface="+mn-ea"/>
                          <a:cs typeface="+mn-cs"/>
                        </a:rPr>
                        <a:t>Giardia</a:t>
                      </a: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and </a:t>
                      </a:r>
                      <a:r>
                        <a:rPr kumimoji="0" lang="en-US" sz="1800" b="0" i="1" u="none" strike="noStrike" kern="1200" cap="none" normalizeH="0" baseline="0" dirty="0">
                          <a:ln>
                            <a:noFill/>
                          </a:ln>
                          <a:solidFill>
                            <a:schemeClr val="bg2">
                              <a:lumMod val="10000"/>
                            </a:schemeClr>
                          </a:solidFill>
                          <a:effectLst/>
                          <a:latin typeface="Calibri" panose="020F0502020204030204" pitchFamily="34" charset="0"/>
                          <a:ea typeface="+mn-ea"/>
                          <a:cs typeface="+mn-cs"/>
                        </a:rPr>
                        <a:t>Cryptosporidium</a:t>
                      </a: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a:t>
                      </a:r>
                      <a:r>
                        <a:rPr kumimoji="0" lang="en-US" sz="1800" b="0" i="0" u="none" strike="noStrike" kern="1200" cap="none" normalizeH="0" baseline="0" dirty="0" err="1">
                          <a:ln>
                            <a:noFill/>
                          </a:ln>
                          <a:solidFill>
                            <a:schemeClr val="bg2">
                              <a:lumMod val="10000"/>
                            </a:schemeClr>
                          </a:solidFill>
                          <a:effectLst/>
                          <a:latin typeface="Calibri" panose="020F0502020204030204" pitchFamily="34" charset="0"/>
                          <a:ea typeface="+mn-ea"/>
                          <a:cs typeface="+mn-cs"/>
                        </a:rPr>
                        <a:t>spp</a:t>
                      </a: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a:t>
                      </a:r>
                      <a:b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br>
                      <a:r>
                        <a:rPr kumimoji="0" lang="en-US" sz="1800" b="0" i="1" u="none" strike="noStrike" kern="1200" cap="none" normalizeH="0" baseline="0" dirty="0">
                          <a:ln>
                            <a:noFill/>
                          </a:ln>
                          <a:solidFill>
                            <a:schemeClr val="bg2">
                              <a:lumMod val="10000"/>
                            </a:schemeClr>
                          </a:solidFill>
                          <a:effectLst/>
                          <a:latin typeface="Calibri" panose="020F0502020204030204" pitchFamily="34" charset="0"/>
                          <a:ea typeface="+mn-ea"/>
                          <a:cs typeface="+mn-cs"/>
                        </a:rPr>
                        <a:t>E. histolytica</a:t>
                      </a: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microsporidia and </a:t>
                      </a:r>
                      <a:r>
                        <a:rPr kumimoji="0" lang="en-US" sz="1800" b="0" i="1" u="none" strike="noStrike" kern="1200" cap="none" normalizeH="0" baseline="0" dirty="0">
                          <a:ln>
                            <a:noFill/>
                          </a:ln>
                          <a:solidFill>
                            <a:schemeClr val="bg2">
                              <a:lumMod val="10000"/>
                            </a:schemeClr>
                          </a:solidFill>
                          <a:effectLst/>
                          <a:latin typeface="Calibri" panose="020F0502020204030204" pitchFamily="34" charset="0"/>
                          <a:ea typeface="+mn-ea"/>
                          <a:cs typeface="+mn-cs"/>
                        </a:rPr>
                        <a:t>Cyclospora/ </a:t>
                      </a:r>
                      <a:r>
                        <a:rPr kumimoji="0" lang="en-US" sz="1800" b="0" i="1" u="none" strike="noStrike" kern="1200" cap="none" normalizeH="0" baseline="0" dirty="0" err="1">
                          <a:ln>
                            <a:noFill/>
                          </a:ln>
                          <a:solidFill>
                            <a:schemeClr val="bg2">
                              <a:lumMod val="10000"/>
                            </a:schemeClr>
                          </a:solidFill>
                          <a:effectLst/>
                          <a:latin typeface="Calibri" panose="020F0502020204030204" pitchFamily="34" charset="0"/>
                          <a:ea typeface="+mn-ea"/>
                          <a:cs typeface="+mn-cs"/>
                        </a:rPr>
                        <a:t>isospora</a:t>
                      </a:r>
                      <a:r>
                        <a:rPr kumimoji="0" lang="en-US" sz="1800" b="0" i="1" u="none" strike="noStrike" kern="1200" cap="none" normalizeH="0" baseline="0" dirty="0">
                          <a:ln>
                            <a:noFill/>
                          </a:ln>
                          <a:solidFill>
                            <a:schemeClr val="bg2">
                              <a:lumMod val="10000"/>
                            </a:schemeClr>
                          </a:solidFill>
                          <a:effectLst/>
                          <a:latin typeface="Calibri" panose="020F0502020204030204" pitchFamily="34" charset="0"/>
                          <a:ea typeface="+mn-ea"/>
                          <a:cs typeface="+mn-cs"/>
                        </a:rPr>
                        <a:t> </a:t>
                      </a:r>
                      <a:r>
                        <a:rPr kumimoji="0" lang="en-US" sz="1800" b="0" i="0" u="none" strike="noStrike" kern="1200" cap="none" normalizeH="0" baseline="0" dirty="0" err="1">
                          <a:ln>
                            <a:noFill/>
                          </a:ln>
                          <a:solidFill>
                            <a:schemeClr val="bg2">
                              <a:lumMod val="10000"/>
                            </a:schemeClr>
                          </a:solidFill>
                          <a:effectLst/>
                          <a:latin typeface="Calibri" panose="020F0502020204030204" pitchFamily="34" charset="0"/>
                          <a:ea typeface="+mn-ea"/>
                          <a:cs typeface="+mn-cs"/>
                        </a:rPr>
                        <a:t>spp</a:t>
                      </a: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Consider fecal lactoferrin/calprotectin (if available); endoscopy within 2 </a:t>
                      </a:r>
                      <a:r>
                        <a:rPr kumimoji="0" lang="en-US" sz="1800" b="0" i="0" u="none" strike="noStrike" kern="1200" cap="none" normalizeH="0" baseline="0" dirty="0" err="1">
                          <a:ln>
                            <a:noFill/>
                          </a:ln>
                          <a:solidFill>
                            <a:schemeClr val="bg2">
                              <a:lumMod val="10000"/>
                            </a:schemeClr>
                          </a:solidFill>
                          <a:effectLst/>
                          <a:latin typeface="Calibri" panose="020F0502020204030204" pitchFamily="34" charset="0"/>
                          <a:ea typeface="+mn-ea"/>
                          <a:cs typeface="+mn-cs"/>
                        </a:rPr>
                        <a:t>wk</a:t>
                      </a: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if either positive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Consider CT A/P with contrast (Gr ≥2)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Consider GI consult (colonoscopy or flex sig ± EGD with biopsy)</a:t>
                      </a:r>
                    </a:p>
                  </a:txBody>
                  <a:tcPr marL="121881" marR="121881" marT="45728" marB="45728"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2F2F2"/>
                    </a:solidFill>
                  </a:tcPr>
                </a:tc>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lang="en-US" dirty="0">
                          <a:solidFill>
                            <a:schemeClr val="bg1"/>
                          </a:solidFill>
                        </a:rPr>
                        <a:t>Infection</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lang="en-US" dirty="0">
                          <a:solidFill>
                            <a:schemeClr val="bg1"/>
                          </a:solidFill>
                        </a:rPr>
                        <a:t>For blood in the stool and/or fever, a more thorough workup for infection and other causes of GI bleeding, including PUD and malignant bleeding, should be done</a:t>
                      </a:r>
                      <a:endParaRPr kumimoji="0" lang="en-US" sz="1800" b="0" i="0" u="none" strike="noStrike" kern="1200" cap="none" normalizeH="0" baseline="0" dirty="0">
                        <a:ln>
                          <a:noFill/>
                        </a:ln>
                        <a:solidFill>
                          <a:schemeClr val="bg1"/>
                        </a:solidFill>
                        <a:effectLst/>
                        <a:latin typeface="Calibri" panose="020F0502020204030204" pitchFamily="34" charset="0"/>
                        <a:ea typeface="+mn-ea"/>
                        <a:cs typeface="+mn-cs"/>
                      </a:endParaRPr>
                    </a:p>
                  </a:txBody>
                  <a:tcPr marL="121881" marR="121881" marT="45728" marB="4572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bl>
          </a:graphicData>
        </a:graphic>
      </p:graphicFrame>
      <p:sp>
        <p:nvSpPr>
          <p:cNvPr id="7" name="Text Box 15">
            <a:extLst>
              <a:ext uri="{FF2B5EF4-FFF2-40B4-BE49-F238E27FC236}">
                <a16:creationId xmlns:a16="http://schemas.microsoft.com/office/drawing/2014/main" id="{D387D2B5-B032-4121-388B-2972BA8A4558}"/>
              </a:ext>
            </a:extLst>
          </p:cNvPr>
          <p:cNvSpPr txBox="1">
            <a:spLocks noChangeArrowheads="1"/>
          </p:cNvSpPr>
          <p:nvPr/>
        </p:nvSpPr>
        <p:spPr bwMode="auto">
          <a:xfrm>
            <a:off x="414673" y="6358927"/>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1. NCCN. Clinical practice guidelines in oncology: management of immunotherapy-related toxicities. v.1.2024. </a:t>
            </a:r>
          </a:p>
        </p:txBody>
      </p:sp>
    </p:spTree>
    <p:extLst>
      <p:ext uri="{BB962C8B-B14F-4D97-AF65-F5344CB8AC3E}">
        <p14:creationId xmlns:p14="http://schemas.microsoft.com/office/powerpoint/2010/main" val="32145353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3F2C-C410-44C7-8980-206A37B392A5}"/>
              </a:ext>
            </a:extLst>
          </p:cNvPr>
          <p:cNvSpPr>
            <a:spLocks noGrp="1"/>
          </p:cNvSpPr>
          <p:nvPr>
            <p:ph type="title"/>
          </p:nvPr>
        </p:nvSpPr>
        <p:spPr/>
        <p:txBody>
          <a:bodyPr/>
          <a:lstStyle/>
          <a:p>
            <a:r>
              <a:rPr lang="en-US"/>
              <a:t>Diarrhea/Colitis: Management</a:t>
            </a:r>
          </a:p>
        </p:txBody>
      </p:sp>
      <p:sp>
        <p:nvSpPr>
          <p:cNvPr id="7" name="Text Box 15">
            <a:extLst>
              <a:ext uri="{FF2B5EF4-FFF2-40B4-BE49-F238E27FC236}">
                <a16:creationId xmlns:a16="http://schemas.microsoft.com/office/drawing/2014/main" id="{D387D2B5-B032-4121-388B-2972BA8A4558}"/>
              </a:ext>
            </a:extLst>
          </p:cNvPr>
          <p:cNvSpPr txBox="1">
            <a:spLocks noChangeArrowheads="1"/>
          </p:cNvSpPr>
          <p:nvPr/>
        </p:nvSpPr>
        <p:spPr bwMode="auto">
          <a:xfrm>
            <a:off x="396103" y="6377809"/>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NCCN. Clinical practice guidelines in oncology: management of immunotherapy-related toxicities. v.1.2024.</a:t>
            </a:r>
          </a:p>
        </p:txBody>
      </p:sp>
      <p:graphicFrame>
        <p:nvGraphicFramePr>
          <p:cNvPr id="5" name="Group 32">
            <a:extLst>
              <a:ext uri="{FF2B5EF4-FFF2-40B4-BE49-F238E27FC236}">
                <a16:creationId xmlns:a16="http://schemas.microsoft.com/office/drawing/2014/main" id="{9DBF4862-F96A-187E-0C8C-98E0CC491064}"/>
              </a:ext>
            </a:extLst>
          </p:cNvPr>
          <p:cNvGraphicFramePr>
            <a:graphicFrameLocks noGrp="1"/>
          </p:cNvGraphicFramePr>
          <p:nvPr>
            <p:extLst>
              <p:ext uri="{D42A27DB-BD31-4B8C-83A1-F6EECF244321}">
                <p14:modId xmlns:p14="http://schemas.microsoft.com/office/powerpoint/2010/main" val="1400518677"/>
              </p:ext>
            </p:extLst>
          </p:nvPr>
        </p:nvGraphicFramePr>
        <p:xfrm>
          <a:off x="445208" y="1487436"/>
          <a:ext cx="11350689" cy="4754912"/>
        </p:xfrm>
        <a:graphic>
          <a:graphicData uri="http://schemas.openxmlformats.org/drawingml/2006/table">
            <a:tbl>
              <a:tblPr/>
              <a:tblGrid>
                <a:gridCol w="4241260">
                  <a:extLst>
                    <a:ext uri="{9D8B030D-6E8A-4147-A177-3AD203B41FA5}">
                      <a16:colId xmlns:a16="http://schemas.microsoft.com/office/drawing/2014/main" val="20000"/>
                    </a:ext>
                  </a:extLst>
                </a:gridCol>
                <a:gridCol w="3325866">
                  <a:extLst>
                    <a:ext uri="{9D8B030D-6E8A-4147-A177-3AD203B41FA5}">
                      <a16:colId xmlns:a16="http://schemas.microsoft.com/office/drawing/2014/main" val="20001"/>
                    </a:ext>
                  </a:extLst>
                </a:gridCol>
                <a:gridCol w="3783563">
                  <a:extLst>
                    <a:ext uri="{9D8B030D-6E8A-4147-A177-3AD203B41FA5}">
                      <a16:colId xmlns:a16="http://schemas.microsoft.com/office/drawing/2014/main" val="20002"/>
                    </a:ext>
                  </a:extLst>
                </a:gridCol>
              </a:tblGrid>
              <a:tr h="458570">
                <a:tc gridSpan="3">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cap="none" normalizeH="0" baseline="0">
                          <a:ln>
                            <a:noFill/>
                          </a:ln>
                          <a:solidFill>
                            <a:schemeClr val="bg1"/>
                          </a:solidFill>
                          <a:effectLst/>
                          <a:latin typeface="Calibri" panose="020F0502020204030204" pitchFamily="34" charset="0"/>
                        </a:rPr>
                        <a:t>Management of Immune-Related Colitis</a:t>
                      </a:r>
                      <a:br>
                        <a:rPr kumimoji="0" lang="en-US" sz="1400" b="1" i="0" u="none" strike="noStrike" cap="none" normalizeH="0" baseline="0">
                          <a:ln>
                            <a:noFill/>
                          </a:ln>
                          <a:solidFill>
                            <a:schemeClr val="tx1"/>
                          </a:solidFill>
                          <a:effectLst/>
                          <a:latin typeface="Calibri" panose="020F0502020204030204" pitchFamily="34" charset="0"/>
                        </a:rPr>
                      </a:br>
                      <a:r>
                        <a:rPr kumimoji="0" lang="en-US" sz="1400" b="1" i="0" u="none" strike="noStrike" cap="none" normalizeH="0" baseline="0">
                          <a:ln>
                            <a:noFill/>
                          </a:ln>
                          <a:solidFill>
                            <a:schemeClr val="accent4"/>
                          </a:solidFill>
                          <a:effectLst/>
                          <a:latin typeface="Calibri" panose="020F0502020204030204" pitchFamily="34" charset="0"/>
                        </a:rPr>
                        <a:t>RECHALLENGE: Grade 1-3; if grade 3 on anti–CTLA-4 + anti–PD-(L)1, only restart anti–PD-(L)1; </a:t>
                      </a:r>
                      <a:r>
                        <a:rPr kumimoji="0" lang="en-US" sz="1400" b="1" i="0" u="none" strike="noStrike" cap="none" normalizeH="0" baseline="0">
                          <a:ln>
                            <a:noFill/>
                          </a:ln>
                          <a:solidFill>
                            <a:srgbClr val="E1471D"/>
                          </a:solidFill>
                          <a:effectLst/>
                          <a:latin typeface="Calibri" panose="020F0502020204030204" pitchFamily="34" charset="0"/>
                        </a:rPr>
                        <a:t>DO NOT RECHALLENGE: Grade 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20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hMerge="1">
                  <a:txBody>
                    <a:bodyPr/>
                    <a:lstStyle/>
                    <a:p>
                      <a:pPr marL="0" marR="0" lvl="0" indent="0" algn="ctr" defTabSz="914400" rtl="0" eaLnBrk="1" fontAlgn="base" latinLnBrk="0" hangingPunct="1">
                        <a:lnSpc>
                          <a:spcPct val="100000"/>
                        </a:lnSpc>
                        <a:spcBef>
                          <a:spcPct val="0"/>
                        </a:spcBef>
                        <a:spcAft>
                          <a:spcPct val="25000"/>
                        </a:spcAft>
                        <a:buClrTx/>
                        <a:buSzTx/>
                        <a:buFontTx/>
                        <a:buNone/>
                        <a:tabLst/>
                      </a:pPr>
                      <a:endParaRPr kumimoji="0" lang="en-US" sz="20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794634850"/>
                  </a:ext>
                </a:extLst>
              </a:tr>
              <a:tr h="1025022">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kern="1200" cap="none" normalizeH="0" baseline="0">
                          <a:ln>
                            <a:noFill/>
                          </a:ln>
                          <a:solidFill>
                            <a:schemeClr val="tx1"/>
                          </a:solidFill>
                          <a:effectLst/>
                          <a:latin typeface="Calibri" panose="020F0502020204030204" pitchFamily="34" charset="0"/>
                          <a:ea typeface="+mn-ea"/>
                          <a:cs typeface="+mn-cs"/>
                        </a:rPr>
                        <a:t>Mild (Grade 1)</a:t>
                      </a:r>
                      <a:br>
                        <a:rPr kumimoji="0" lang="en-US" sz="1400" b="0" i="0" u="none" strike="noStrike" kern="1200" cap="none" normalizeH="0" baseline="0">
                          <a:ln>
                            <a:noFill/>
                          </a:ln>
                          <a:solidFill>
                            <a:schemeClr val="tx1"/>
                          </a:solidFill>
                          <a:effectLst/>
                          <a:latin typeface="Calibri" panose="020F0502020204030204" pitchFamily="34" charset="0"/>
                          <a:ea typeface="+mn-ea"/>
                          <a:cs typeface="+mn-cs"/>
                        </a:rPr>
                      </a:br>
                      <a:r>
                        <a:rPr kumimoji="0" lang="en-US" sz="1400" b="0" i="1" u="none" strike="noStrike" kern="1200" cap="none" normalizeH="0" baseline="0">
                          <a:ln>
                            <a:noFill/>
                          </a:ln>
                          <a:solidFill>
                            <a:schemeClr val="tx1"/>
                          </a:solidFill>
                          <a:effectLst/>
                          <a:latin typeface="Calibri" panose="020F0502020204030204" pitchFamily="34" charset="0"/>
                          <a:ea typeface="+mn-ea"/>
                          <a:cs typeface="+mn-cs"/>
                        </a:rPr>
                        <a:t>&lt;4 BMs/day above baseline; no colitis symptoms</a:t>
                      </a:r>
                      <a:endParaRPr kumimoji="0" lang="en-US" sz="1400" b="1" i="0" u="none" strike="noStrike" kern="1200" cap="none" normalizeH="0" baseline="0">
                        <a:ln>
                          <a:noFill/>
                        </a:ln>
                        <a:solidFill>
                          <a:schemeClr val="tx1"/>
                        </a:solidFill>
                        <a:effectLst/>
                        <a:latin typeface="Calibri" panose="020F0502020204030204" pitchFamily="34" charset="0"/>
                        <a:ea typeface="+mn-ea"/>
                        <a:cs typeface="+mn-cs"/>
                      </a:endParaRPr>
                    </a:p>
                  </a:txBody>
                  <a:tcPr marL="121881" marR="121881"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kern="1200" cap="none" normalizeH="0" baseline="0">
                          <a:ln>
                            <a:noFill/>
                          </a:ln>
                          <a:solidFill>
                            <a:schemeClr val="bg1"/>
                          </a:solidFill>
                          <a:effectLst/>
                          <a:latin typeface="Calibri" panose="020F0502020204030204" pitchFamily="34" charset="0"/>
                          <a:ea typeface="+mn-ea"/>
                          <a:cs typeface="+mn-cs"/>
                        </a:rPr>
                        <a:t>Moderate (Grade 2)</a:t>
                      </a:r>
                      <a:br>
                        <a:rPr kumimoji="0" lang="en-US" sz="1400" b="1" i="0" u="none" strike="noStrike" kern="1200" cap="none" normalizeH="0" baseline="0">
                          <a:ln>
                            <a:noFill/>
                          </a:ln>
                          <a:solidFill>
                            <a:schemeClr val="bg1"/>
                          </a:solidFill>
                          <a:effectLst/>
                          <a:latin typeface="Calibri" panose="020F0502020204030204" pitchFamily="34" charset="0"/>
                          <a:ea typeface="+mn-ea"/>
                          <a:cs typeface="+mn-cs"/>
                        </a:rPr>
                      </a:br>
                      <a:r>
                        <a:rPr kumimoji="0" lang="en-US" sz="1400" b="0" i="1" u="none" strike="noStrike" kern="1200" cap="none" normalizeH="0" baseline="0">
                          <a:ln>
                            <a:noFill/>
                          </a:ln>
                          <a:solidFill>
                            <a:schemeClr val="bg1"/>
                          </a:solidFill>
                          <a:effectLst/>
                          <a:latin typeface="Calibri" panose="020F0502020204030204" pitchFamily="34" charset="0"/>
                          <a:ea typeface="+mn-ea"/>
                          <a:cs typeface="+mn-cs"/>
                        </a:rPr>
                        <a:t>4-6 BMs/day above baseline; colitis symptoms; not interfering with ADLs</a:t>
                      </a:r>
                      <a:endParaRPr kumimoji="0" lang="en-US" sz="1400" b="1" i="0" u="none" strike="noStrike" kern="1200" cap="none" normalizeH="0" baseline="0">
                        <a:ln>
                          <a:noFill/>
                        </a:ln>
                        <a:solidFill>
                          <a:schemeClr val="bg1"/>
                        </a:solidFill>
                        <a:effectLst/>
                        <a:latin typeface="Calibri" panose="020F0502020204030204" pitchFamily="34" charset="0"/>
                        <a:ea typeface="+mn-ea"/>
                        <a:cs typeface="+mn-cs"/>
                      </a:endParaRPr>
                    </a:p>
                  </a:txBody>
                  <a:tcPr marL="121881" marR="121881" marT="45728" marB="45728"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1" i="0" u="none" strike="noStrike" kern="1200" cap="none" normalizeH="0" baseline="0">
                          <a:ln>
                            <a:noFill/>
                          </a:ln>
                          <a:solidFill>
                            <a:schemeClr val="tx1"/>
                          </a:solidFill>
                          <a:effectLst/>
                          <a:latin typeface="Calibri" panose="020F0502020204030204" pitchFamily="34" charset="0"/>
                          <a:ea typeface="+mn-ea"/>
                          <a:cs typeface="+mn-cs"/>
                        </a:rPr>
                        <a:t>Severe (Grade 3/4)</a:t>
                      </a:r>
                      <a:br>
                        <a:rPr kumimoji="0" lang="en-US" sz="1400" b="0" i="0" u="none" strike="noStrike" kern="1200" cap="none" normalizeH="0" baseline="0">
                          <a:ln>
                            <a:noFill/>
                          </a:ln>
                          <a:solidFill>
                            <a:schemeClr val="tx1"/>
                          </a:solidFill>
                          <a:effectLst/>
                          <a:latin typeface="Calibri" panose="020F0502020204030204" pitchFamily="34" charset="0"/>
                          <a:ea typeface="+mn-ea"/>
                          <a:cs typeface="+mn-cs"/>
                        </a:rPr>
                      </a:br>
                      <a:r>
                        <a:rPr kumimoji="0" lang="en-US" sz="1400" b="0" i="1" u="none" strike="noStrike" kern="1200" cap="none" normalizeH="0" baseline="0">
                          <a:ln>
                            <a:noFill/>
                          </a:ln>
                          <a:solidFill>
                            <a:schemeClr val="tx1"/>
                          </a:solidFill>
                          <a:effectLst/>
                          <a:latin typeface="Calibri" panose="020F0502020204030204" pitchFamily="34" charset="0"/>
                          <a:ea typeface="+mn-ea"/>
                          <a:cs typeface="+mn-cs"/>
                        </a:rPr>
                        <a:t>&gt;6 BMs/day above baseline; colitis symptoms; interference with ADLs, hemodynamic instability, hospitalization, serious complications, or other related life-threatening conditions</a:t>
                      </a:r>
                      <a:endParaRPr kumimoji="0" lang="en-US" sz="1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L="121881" marR="121881" marT="45728" marB="45728"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1471D"/>
                    </a:solidFill>
                  </a:tcPr>
                </a:tc>
                <a:extLst>
                  <a:ext uri="{0D108BD9-81ED-4DB2-BD59-A6C34878D82A}">
                    <a16:rowId xmlns:a16="http://schemas.microsoft.com/office/drawing/2014/main" val="541326710"/>
                  </a:ext>
                </a:extLst>
              </a:tr>
              <a:tr h="2913180">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a:ln>
                            <a:noFill/>
                          </a:ln>
                          <a:solidFill>
                            <a:schemeClr val="bg1"/>
                          </a:solidFill>
                          <a:effectLst/>
                          <a:latin typeface="+mn-lt"/>
                          <a:ea typeface="+mn-ea"/>
                          <a:cs typeface="+mn-cs"/>
                        </a:rPr>
                        <a:t>Consider holding ICI</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a:ln>
                            <a:noFill/>
                          </a:ln>
                          <a:solidFill>
                            <a:schemeClr val="bg1"/>
                          </a:solidFill>
                          <a:effectLst/>
                          <a:latin typeface="+mn-lt"/>
                          <a:ea typeface="+mn-ea"/>
                          <a:cs typeface="+mn-cs"/>
                        </a:rPr>
                        <a:t>Consider loperamide or </a:t>
                      </a:r>
                      <a:r>
                        <a:rPr lang="en-US" sz="1400">
                          <a:solidFill>
                            <a:schemeClr val="bg1"/>
                          </a:solidFill>
                          <a:latin typeface="+mn-lt"/>
                        </a:rPr>
                        <a:t>diphenoxylate/atropine </a:t>
                      </a:r>
                      <a:br>
                        <a:rPr lang="en-US" sz="1400">
                          <a:solidFill>
                            <a:schemeClr val="bg1"/>
                          </a:solidFill>
                          <a:latin typeface="+mn-lt"/>
                        </a:rPr>
                      </a:br>
                      <a:r>
                        <a:rPr lang="en-US" sz="1400">
                          <a:solidFill>
                            <a:schemeClr val="bg1"/>
                          </a:solidFill>
                          <a:latin typeface="+mn-lt"/>
                        </a:rPr>
                        <a:t>x 2-3 days for symptom relief </a:t>
                      </a:r>
                    </a:p>
                    <a:p>
                      <a:pPr marL="112713" marR="0" lvl="0" indent="0" algn="l" defTabSz="914400" rtl="0" eaLnBrk="1" fontAlgn="base" latinLnBrk="0" hangingPunct="1">
                        <a:lnSpc>
                          <a:spcPct val="100000"/>
                        </a:lnSpc>
                        <a:spcBef>
                          <a:spcPct val="0"/>
                        </a:spcBef>
                        <a:spcAft>
                          <a:spcPct val="0"/>
                        </a:spcAft>
                        <a:buClr>
                          <a:srgbClr val="000000"/>
                        </a:buClr>
                        <a:buSzTx/>
                        <a:buFont typeface="Wingdings" pitchFamily="2" charset="2"/>
                        <a:buNone/>
                        <a:tabLst/>
                      </a:pPr>
                      <a:r>
                        <a:rPr lang="en-US" sz="1400">
                          <a:solidFill>
                            <a:schemeClr val="bg1"/>
                          </a:solidFill>
                          <a:latin typeface="+mn-lt"/>
                        </a:rPr>
                        <a:t>    -  If no improvement and not already done, </a:t>
                      </a:r>
                      <a:br>
                        <a:rPr lang="en-US" sz="1400">
                          <a:solidFill>
                            <a:schemeClr val="bg1"/>
                          </a:solidFill>
                          <a:latin typeface="+mn-lt"/>
                        </a:rPr>
                      </a:br>
                      <a:r>
                        <a:rPr lang="en-US" sz="1400">
                          <a:solidFill>
                            <a:schemeClr val="bg1"/>
                          </a:solidFill>
                          <a:latin typeface="+mn-lt"/>
                        </a:rPr>
                        <a:t>       complete tests for infectious workup </a:t>
                      </a:r>
                    </a:p>
                    <a:p>
                      <a:pPr marL="112713" marR="0" lvl="0" indent="0" algn="l" defTabSz="914400" rtl="0" eaLnBrk="1" fontAlgn="base" latinLnBrk="0" hangingPunct="1">
                        <a:lnSpc>
                          <a:spcPct val="100000"/>
                        </a:lnSpc>
                        <a:spcBef>
                          <a:spcPct val="0"/>
                        </a:spcBef>
                        <a:spcAft>
                          <a:spcPct val="0"/>
                        </a:spcAft>
                        <a:buClr>
                          <a:srgbClr val="000000"/>
                        </a:buClr>
                        <a:buSzTx/>
                        <a:buFont typeface="Wingdings" pitchFamily="2" charset="2"/>
                        <a:buNone/>
                        <a:tabLst/>
                      </a:pPr>
                      <a:r>
                        <a:rPr lang="en-US" sz="1400">
                          <a:solidFill>
                            <a:schemeClr val="bg1"/>
                          </a:solidFill>
                          <a:latin typeface="+mn-lt"/>
                        </a:rPr>
                        <a:t>     - Caution to avoid masking symptoms; </a:t>
                      </a:r>
                    </a:p>
                    <a:p>
                      <a:pPr marL="112713" marR="0" lvl="0" indent="0" algn="l" defTabSz="914400" rtl="0" eaLnBrk="1" fontAlgn="base" latinLnBrk="0" hangingPunct="1">
                        <a:lnSpc>
                          <a:spcPct val="100000"/>
                        </a:lnSpc>
                        <a:spcBef>
                          <a:spcPct val="0"/>
                        </a:spcBef>
                        <a:spcAft>
                          <a:spcPct val="0"/>
                        </a:spcAft>
                        <a:buClr>
                          <a:srgbClr val="000000"/>
                        </a:buClr>
                        <a:buSzTx/>
                        <a:buFont typeface="Wingdings" pitchFamily="2" charset="2"/>
                        <a:buNone/>
                        <a:tabLst/>
                      </a:pPr>
                      <a:r>
                        <a:rPr lang="en-US" sz="1400">
                          <a:solidFill>
                            <a:schemeClr val="bg1"/>
                          </a:solidFill>
                          <a:latin typeface="+mn-lt"/>
                        </a:rPr>
                        <a:t>       d/c antidiarrheals if diarrhea persists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lang="en-US" sz="1400">
                          <a:solidFill>
                            <a:schemeClr val="bg1"/>
                          </a:solidFill>
                          <a:latin typeface="+mn-lt"/>
                        </a:rPr>
                        <a:t>Hydration, close monitoring</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lang="en-US" sz="1400">
                          <a:solidFill>
                            <a:schemeClr val="bg1"/>
                          </a:solidFill>
                          <a:latin typeface="+mn-lt"/>
                        </a:rPr>
                        <a:t>Persistent/progressive symptoms, check lactoferrin/calprotectin; if positive, treat as G2. </a:t>
                      </a:r>
                      <a:br>
                        <a:rPr lang="en-US" sz="1400">
                          <a:solidFill>
                            <a:schemeClr val="bg1"/>
                          </a:solidFill>
                          <a:latin typeface="+mn-lt"/>
                        </a:rPr>
                      </a:br>
                      <a:r>
                        <a:rPr lang="en-US" sz="1400">
                          <a:solidFill>
                            <a:schemeClr val="bg1"/>
                          </a:solidFill>
                          <a:latin typeface="+mn-lt"/>
                        </a:rPr>
                        <a:t>If negative and no infection, continue G1 management; consider addition of mesalamine and/or cholestyramine as needed</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lang="en-US" sz="1400">
                          <a:solidFill>
                            <a:schemeClr val="bg1"/>
                          </a:solidFill>
                          <a:latin typeface="+mn-lt"/>
                        </a:rPr>
                        <a:t>Dietary modifications</a:t>
                      </a:r>
                      <a:endParaRPr kumimoji="0" lang="en-US" sz="1400" b="0" i="0" u="none" strike="noStrike" kern="1200" cap="none" normalizeH="0" baseline="0" dirty="0">
                        <a:ln>
                          <a:noFill/>
                        </a:ln>
                        <a:solidFill>
                          <a:schemeClr val="bg1"/>
                        </a:solidFill>
                        <a:effectLst/>
                        <a:latin typeface="+mn-lt"/>
                        <a:ea typeface="+mn-ea"/>
                        <a:cs typeface="+mn-cs"/>
                      </a:endParaRPr>
                    </a:p>
                  </a:txBody>
                  <a:tcP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CDCDCF"/>
                    </a:solidFill>
                  </a:tcPr>
                </a:tc>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a:ln>
                            <a:noFill/>
                          </a:ln>
                          <a:solidFill>
                            <a:schemeClr val="bg1"/>
                          </a:solidFill>
                          <a:effectLst/>
                          <a:latin typeface="+mn-lt"/>
                          <a:ea typeface="+mn-ea"/>
                          <a:cs typeface="+mn-cs"/>
                        </a:rPr>
                        <a:t>Hold ICI</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lang="en-US" sz="1400">
                          <a:solidFill>
                            <a:schemeClr val="bg1"/>
                          </a:solidFill>
                          <a:latin typeface="+mn-lt"/>
                        </a:rPr>
                        <a:t>Microscopic colitis confirmed via pathology - consider budesonide 9 mg QD prior to systemic steroids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lang="en-US" sz="1400">
                          <a:solidFill>
                            <a:schemeClr val="bg1"/>
                          </a:solidFill>
                          <a:latin typeface="+mn-lt"/>
                        </a:rPr>
                        <a:t>Prednisone/IV methylprednisolone </a:t>
                      </a:r>
                      <a:br>
                        <a:rPr lang="en-US" sz="1400">
                          <a:solidFill>
                            <a:schemeClr val="bg1"/>
                          </a:solidFill>
                          <a:latin typeface="+mn-lt"/>
                        </a:rPr>
                      </a:br>
                      <a:r>
                        <a:rPr lang="en-US" sz="1400">
                          <a:solidFill>
                            <a:schemeClr val="bg1"/>
                          </a:solidFill>
                          <a:latin typeface="+mn-lt"/>
                        </a:rPr>
                        <a:t>(1-2 mg/kg/ day)</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lang="en-US" sz="1400">
                          <a:solidFill>
                            <a:schemeClr val="bg1"/>
                          </a:solidFill>
                          <a:latin typeface="+mn-lt"/>
                        </a:rPr>
                        <a:t>If no response to oral steroids after 3 days consider IV steroids, consider adding infliximab or vedolizumab</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lang="en-US" sz="1400">
                          <a:solidFill>
                            <a:schemeClr val="bg1"/>
                          </a:solidFill>
                          <a:latin typeface="+mn-lt"/>
                        </a:rPr>
                        <a:t>Consider tofacitinib or ustekinumab for colitis refractory to infliximab and/or vedolizumab</a:t>
                      </a:r>
                      <a:endParaRPr kumimoji="0" lang="en-US" sz="1400" b="0" i="1" u="none" strike="noStrike" kern="1200" cap="none" normalizeH="0" baseline="0">
                        <a:ln>
                          <a:noFill/>
                        </a:ln>
                        <a:solidFill>
                          <a:schemeClr val="bg1"/>
                        </a:solidFill>
                        <a:effectLst/>
                        <a:latin typeface="+mn-lt"/>
                        <a:ea typeface="+mn-ea"/>
                        <a:cs typeface="+mn-cs"/>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prstDash val="soli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Hold ICI</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lang="en-US" sz="1400">
                          <a:solidFill>
                            <a:schemeClr val="bg1"/>
                          </a:solidFill>
                        </a:rPr>
                        <a:t>Consider inpatient care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lang="en-US" sz="1400">
                          <a:solidFill>
                            <a:schemeClr val="bg1"/>
                          </a:solidFill>
                        </a:rPr>
                        <a:t>IV methylprednisolone 1-2 mg/kg/day</a:t>
                      </a:r>
                    </a:p>
                    <a:p>
                      <a:pPr marL="112713" marR="0" lvl="0" indent="0" algn="l" defTabSz="914400" rtl="0" eaLnBrk="1" fontAlgn="base" latinLnBrk="0" hangingPunct="1">
                        <a:lnSpc>
                          <a:spcPct val="100000"/>
                        </a:lnSpc>
                        <a:spcBef>
                          <a:spcPct val="0"/>
                        </a:spcBef>
                        <a:spcAft>
                          <a:spcPct val="0"/>
                        </a:spcAft>
                        <a:buClr>
                          <a:srgbClr val="000000"/>
                        </a:buClr>
                        <a:buSzTx/>
                        <a:buFont typeface="Wingdings" pitchFamily="2" charset="2"/>
                        <a:buNone/>
                        <a:tabLst/>
                      </a:pPr>
                      <a:r>
                        <a:rPr lang="en-US" sz="1400">
                          <a:solidFill>
                            <a:schemeClr val="bg1"/>
                          </a:solidFill>
                        </a:rPr>
                        <a:t>     - If no response in 1-2 days/unable to </a:t>
                      </a:r>
                    </a:p>
                    <a:p>
                      <a:pPr marL="112713" marR="0" lvl="0" indent="0" algn="l" defTabSz="914400" rtl="0" eaLnBrk="1" fontAlgn="base" latinLnBrk="0" hangingPunct="1">
                        <a:lnSpc>
                          <a:spcPct val="100000"/>
                        </a:lnSpc>
                        <a:spcBef>
                          <a:spcPct val="0"/>
                        </a:spcBef>
                        <a:spcAft>
                          <a:spcPct val="0"/>
                        </a:spcAft>
                        <a:buClr>
                          <a:srgbClr val="000000"/>
                        </a:buClr>
                        <a:buSzTx/>
                        <a:buFont typeface="Wingdings" pitchFamily="2" charset="2"/>
                        <a:buNone/>
                        <a:tabLst/>
                      </a:pPr>
                      <a:r>
                        <a:rPr lang="en-US" sz="1400">
                          <a:solidFill>
                            <a:schemeClr val="bg1"/>
                          </a:solidFill>
                        </a:rPr>
                        <a:t>       transition to PO steroids, additional </a:t>
                      </a:r>
                    </a:p>
                    <a:p>
                      <a:pPr marL="112713" marR="0" lvl="0" indent="0" algn="l" defTabSz="914400" rtl="0" eaLnBrk="1" fontAlgn="base" latinLnBrk="0" hangingPunct="1">
                        <a:lnSpc>
                          <a:spcPct val="100000"/>
                        </a:lnSpc>
                        <a:spcBef>
                          <a:spcPct val="0"/>
                        </a:spcBef>
                        <a:spcAft>
                          <a:spcPct val="0"/>
                        </a:spcAft>
                        <a:buClr>
                          <a:srgbClr val="000000"/>
                        </a:buClr>
                        <a:buSzTx/>
                        <a:buFont typeface="Wingdings" pitchFamily="2" charset="2"/>
                        <a:buNone/>
                        <a:tabLst/>
                      </a:pPr>
                      <a:r>
                        <a:rPr lang="en-US" sz="1400">
                          <a:solidFill>
                            <a:schemeClr val="bg1"/>
                          </a:solidFill>
                        </a:rPr>
                        <a:t>       immunosuppression necessary</a:t>
                      </a:r>
                    </a:p>
                    <a:p>
                      <a:pPr marL="112713" marR="0" lvl="0" indent="0" algn="l" defTabSz="914400" rtl="0" eaLnBrk="1" fontAlgn="base" latinLnBrk="0" hangingPunct="1">
                        <a:lnSpc>
                          <a:spcPct val="100000"/>
                        </a:lnSpc>
                        <a:spcBef>
                          <a:spcPct val="0"/>
                        </a:spcBef>
                        <a:spcAft>
                          <a:spcPct val="0"/>
                        </a:spcAft>
                        <a:buClr>
                          <a:srgbClr val="000000"/>
                        </a:buClr>
                        <a:buSzTx/>
                        <a:buFont typeface="Wingdings" pitchFamily="2" charset="2"/>
                        <a:buNone/>
                        <a:tabLst/>
                      </a:pPr>
                      <a:r>
                        <a:rPr lang="en-US" sz="1400">
                          <a:solidFill>
                            <a:schemeClr val="bg1"/>
                          </a:solidFill>
                        </a:rPr>
                        <a:t>     - Continue steroids and strongly consider </a:t>
                      </a:r>
                    </a:p>
                    <a:p>
                      <a:pPr marL="112713" marR="0" lvl="0" indent="0" algn="l" defTabSz="914400" rtl="0" eaLnBrk="1" fontAlgn="base" latinLnBrk="0" hangingPunct="1">
                        <a:lnSpc>
                          <a:spcPct val="100000"/>
                        </a:lnSpc>
                        <a:spcBef>
                          <a:spcPct val="0"/>
                        </a:spcBef>
                        <a:spcAft>
                          <a:spcPct val="0"/>
                        </a:spcAft>
                        <a:buClr>
                          <a:srgbClr val="000000"/>
                        </a:buClr>
                        <a:buSzTx/>
                        <a:buFont typeface="Wingdings" pitchFamily="2" charset="2"/>
                        <a:buNone/>
                        <a:tabLst/>
                      </a:pPr>
                      <a:r>
                        <a:rPr lang="en-US" sz="1400">
                          <a:solidFill>
                            <a:schemeClr val="bg1"/>
                          </a:solidFill>
                        </a:rPr>
                        <a:t>       adding infliximab or vedolizumab</a:t>
                      </a:r>
                    </a:p>
                    <a:p>
                      <a:pPr marL="112713" marR="0" lvl="0" indent="0" algn="l" defTabSz="914400" rtl="0" eaLnBrk="1" fontAlgn="base" latinLnBrk="0" hangingPunct="1">
                        <a:lnSpc>
                          <a:spcPct val="100000"/>
                        </a:lnSpc>
                        <a:spcBef>
                          <a:spcPct val="0"/>
                        </a:spcBef>
                        <a:spcAft>
                          <a:spcPct val="0"/>
                        </a:spcAft>
                        <a:buClr>
                          <a:srgbClr val="000000"/>
                        </a:buClr>
                        <a:buSzTx/>
                        <a:buFont typeface="Wingdings" pitchFamily="2" charset="2"/>
                        <a:buNone/>
                        <a:tabLst/>
                      </a:pPr>
                      <a:r>
                        <a:rPr lang="en-US" sz="1400">
                          <a:solidFill>
                            <a:schemeClr val="bg1"/>
                          </a:solidFill>
                          <a:latin typeface="+mn-lt"/>
                        </a:rPr>
                        <a:t>     - Consider tofacitinib or ustekinumab for </a:t>
                      </a:r>
                    </a:p>
                    <a:p>
                      <a:pPr marL="112713" marR="0" lvl="0" indent="0" algn="l" defTabSz="914400" rtl="0" eaLnBrk="1" fontAlgn="base" latinLnBrk="0" hangingPunct="1">
                        <a:lnSpc>
                          <a:spcPct val="100000"/>
                        </a:lnSpc>
                        <a:spcBef>
                          <a:spcPct val="0"/>
                        </a:spcBef>
                        <a:spcAft>
                          <a:spcPct val="0"/>
                        </a:spcAft>
                        <a:buClr>
                          <a:srgbClr val="000000"/>
                        </a:buClr>
                        <a:buSzTx/>
                        <a:buFont typeface="Wingdings" pitchFamily="2" charset="2"/>
                        <a:buNone/>
                        <a:tabLst/>
                      </a:pPr>
                      <a:r>
                        <a:rPr lang="en-US" sz="1400">
                          <a:solidFill>
                            <a:schemeClr val="bg1"/>
                          </a:solidFill>
                          <a:latin typeface="+mn-lt"/>
                        </a:rPr>
                        <a:t>       colitis refractory to infliximab and/or </a:t>
                      </a:r>
                    </a:p>
                    <a:p>
                      <a:pPr marL="112713" marR="0" lvl="0" indent="0" algn="l" defTabSz="914400" rtl="0" eaLnBrk="1" fontAlgn="base" latinLnBrk="0" hangingPunct="1">
                        <a:lnSpc>
                          <a:spcPct val="100000"/>
                        </a:lnSpc>
                        <a:spcBef>
                          <a:spcPct val="0"/>
                        </a:spcBef>
                        <a:spcAft>
                          <a:spcPct val="0"/>
                        </a:spcAft>
                        <a:buClr>
                          <a:srgbClr val="000000"/>
                        </a:buClr>
                        <a:buSzTx/>
                        <a:buFont typeface="Wingdings" pitchFamily="2" charset="2"/>
                        <a:buNone/>
                        <a:tabLst/>
                      </a:pPr>
                      <a:r>
                        <a:rPr lang="en-US" sz="1400">
                          <a:solidFill>
                            <a:schemeClr val="bg1"/>
                          </a:solidFill>
                          <a:latin typeface="+mn-lt"/>
                        </a:rPr>
                        <a:t>       vedolizumab</a:t>
                      </a:r>
                      <a:endParaRPr kumimoji="0" lang="en-US" sz="1400" b="0" i="1" u="none" strike="noStrike" kern="1200" cap="none" normalizeH="0" baseline="0">
                        <a:ln>
                          <a:noFill/>
                        </a:ln>
                        <a:solidFill>
                          <a:schemeClr val="bg1"/>
                        </a:solidFill>
                        <a:effectLst/>
                        <a:latin typeface="+mn-lt"/>
                        <a:ea typeface="+mn-ea"/>
                        <a:cs typeface="+mn-cs"/>
                      </a:endParaRPr>
                    </a:p>
                  </a:txBody>
                  <a:tcPr marL="121881" marR="121881" marT="45728" marB="45728"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prstDash val="soli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val="904269161"/>
                  </a:ext>
                </a:extLst>
              </a:tr>
            </a:tbl>
          </a:graphicData>
        </a:graphic>
      </p:graphicFrame>
    </p:spTree>
    <p:extLst>
      <p:ext uri="{BB962C8B-B14F-4D97-AF65-F5344CB8AC3E}">
        <p14:creationId xmlns:p14="http://schemas.microsoft.com/office/powerpoint/2010/main" val="37515193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3F2C-C410-44C7-8980-206A37B392A5}"/>
              </a:ext>
            </a:extLst>
          </p:cNvPr>
          <p:cNvSpPr>
            <a:spLocks noGrp="1"/>
          </p:cNvSpPr>
          <p:nvPr>
            <p:ph type="title"/>
          </p:nvPr>
        </p:nvSpPr>
        <p:spPr/>
        <p:txBody>
          <a:bodyPr/>
          <a:lstStyle/>
          <a:p>
            <a:r>
              <a:rPr lang="en-US"/>
              <a:t>Maculopapular Rash</a:t>
            </a:r>
          </a:p>
        </p:txBody>
      </p:sp>
      <p:sp>
        <p:nvSpPr>
          <p:cNvPr id="9" name="Content Placeholder 8">
            <a:extLst>
              <a:ext uri="{FF2B5EF4-FFF2-40B4-BE49-F238E27FC236}">
                <a16:creationId xmlns:a16="http://schemas.microsoft.com/office/drawing/2014/main" id="{ADA5EF33-CB0E-8DEA-E670-86ABD8C84C85}"/>
              </a:ext>
            </a:extLst>
          </p:cNvPr>
          <p:cNvSpPr>
            <a:spLocks noGrp="1"/>
          </p:cNvSpPr>
          <p:nvPr>
            <p:ph idx="1"/>
          </p:nvPr>
        </p:nvSpPr>
        <p:spPr/>
        <p:txBody>
          <a:bodyPr/>
          <a:lstStyle/>
          <a:p>
            <a:pPr>
              <a:spcAft>
                <a:spcPts val="0"/>
              </a:spcAft>
            </a:pPr>
            <a:r>
              <a:rPr lang="en-US" sz="2000"/>
              <a:t>Rash common with both ICIs and CT</a:t>
            </a:r>
            <a:r>
              <a:rPr lang="en-US" sz="2000" baseline="30000"/>
              <a:t>5,6</a:t>
            </a:r>
            <a:endParaRPr lang="en-US" sz="2000"/>
          </a:p>
          <a:p>
            <a:pPr lvl="1">
              <a:spcAft>
                <a:spcPts val="0"/>
              </a:spcAft>
            </a:pPr>
            <a:r>
              <a:rPr lang="en-US" sz="1800"/>
              <a:t>Among CT agents, more frequent with pemetrexed (≥10%)</a:t>
            </a:r>
          </a:p>
          <a:p>
            <a:pPr lvl="1">
              <a:spcAft>
                <a:spcPts val="0"/>
              </a:spcAft>
            </a:pPr>
            <a:r>
              <a:rPr lang="en-US" sz="1800"/>
              <a:t>Immune-related rash in ≥15%; more likely in those with preexisting autoimmune disease</a:t>
            </a:r>
          </a:p>
        </p:txBody>
      </p:sp>
      <p:sp>
        <p:nvSpPr>
          <p:cNvPr id="10" name="Content Placeholder 9">
            <a:extLst>
              <a:ext uri="{FF2B5EF4-FFF2-40B4-BE49-F238E27FC236}">
                <a16:creationId xmlns:a16="http://schemas.microsoft.com/office/drawing/2014/main" id="{89AAC44F-1401-22C1-3E36-EF8416F12B8E}"/>
              </a:ext>
            </a:extLst>
          </p:cNvPr>
          <p:cNvSpPr>
            <a:spLocks noGrp="1"/>
          </p:cNvSpPr>
          <p:nvPr>
            <p:ph sz="half" idx="4294967295"/>
          </p:nvPr>
        </p:nvSpPr>
        <p:spPr>
          <a:xfrm>
            <a:off x="9328150" y="2765425"/>
            <a:ext cx="2863850" cy="3511550"/>
          </a:xfrm>
          <a:prstGeom prst="rect">
            <a:avLst/>
          </a:prstGeom>
        </p:spPr>
        <p:txBody>
          <a:bodyPr/>
          <a:lstStyle/>
          <a:p>
            <a:pPr>
              <a:spcAft>
                <a:spcPts val="0"/>
              </a:spcAft>
            </a:pPr>
            <a:r>
              <a:rPr lang="en-US" sz="2000"/>
              <a:t>Pemetrexed-related skin reactions usually occur shortly after administration</a:t>
            </a:r>
            <a:r>
              <a:rPr lang="en-US" sz="2000" baseline="30000"/>
              <a:t>7</a:t>
            </a:r>
            <a:endParaRPr lang="en-US" sz="2000"/>
          </a:p>
          <a:p>
            <a:pPr>
              <a:spcAft>
                <a:spcPts val="0"/>
              </a:spcAft>
            </a:pPr>
            <a:r>
              <a:rPr lang="en-US" sz="2000"/>
              <a:t>For immune-related rash, median onset is ~4-6 wk</a:t>
            </a:r>
            <a:r>
              <a:rPr lang="en-US" sz="2000" baseline="30000"/>
              <a:t>6</a:t>
            </a:r>
            <a:endParaRPr lang="en-US" sz="2000"/>
          </a:p>
          <a:p>
            <a:pPr>
              <a:spcAft>
                <a:spcPts val="0"/>
              </a:spcAft>
            </a:pPr>
            <a:endParaRPr lang="en-US" sz="2000"/>
          </a:p>
        </p:txBody>
      </p:sp>
      <p:graphicFrame>
        <p:nvGraphicFramePr>
          <p:cNvPr id="4" name="Group 32">
            <a:extLst>
              <a:ext uri="{FF2B5EF4-FFF2-40B4-BE49-F238E27FC236}">
                <a16:creationId xmlns:a16="http://schemas.microsoft.com/office/drawing/2014/main" id="{8CFB3F88-D83F-4CE5-897E-F0859DAD8BEB}"/>
              </a:ext>
            </a:extLst>
          </p:cNvPr>
          <p:cNvGraphicFramePr>
            <a:graphicFrameLocks noGrp="1"/>
          </p:cNvGraphicFramePr>
          <p:nvPr>
            <p:extLst>
              <p:ext uri="{D42A27DB-BD31-4B8C-83A1-F6EECF244321}">
                <p14:modId xmlns:p14="http://schemas.microsoft.com/office/powerpoint/2010/main" val="3274165630"/>
              </p:ext>
            </p:extLst>
          </p:nvPr>
        </p:nvGraphicFramePr>
        <p:xfrm>
          <a:off x="523648" y="2762905"/>
          <a:ext cx="8778240" cy="2926112"/>
        </p:xfrm>
        <a:graphic>
          <a:graphicData uri="http://schemas.openxmlformats.org/drawingml/2006/table">
            <a:tbl>
              <a:tblPr/>
              <a:tblGrid>
                <a:gridCol w="301752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560320">
                  <a:extLst>
                    <a:ext uri="{9D8B030D-6E8A-4147-A177-3AD203B41FA5}">
                      <a16:colId xmlns:a16="http://schemas.microsoft.com/office/drawing/2014/main" val="20002"/>
                    </a:ext>
                  </a:extLst>
                </a:gridCol>
              </a:tblGrid>
              <a:tr h="0">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Calibri" panose="020F0502020204030204" pitchFamily="34" charset="0"/>
                        </a:rPr>
                        <a:t>Presenting Symptoms</a:t>
                      </a:r>
                      <a:r>
                        <a:rPr kumimoji="0" lang="en-US" sz="1800" b="1" i="0" u="none" strike="noStrike" cap="none" normalizeH="0" baseline="30000">
                          <a:ln>
                            <a:noFill/>
                          </a:ln>
                          <a:solidFill>
                            <a:schemeClr val="tx1"/>
                          </a:solidFill>
                          <a:effectLst/>
                          <a:latin typeface="Calibri" panose="020F0502020204030204" pitchFamily="34" charset="0"/>
                        </a:rPr>
                        <a:t>1,2</a:t>
                      </a:r>
                      <a:endParaRPr kumimoji="0" lang="en-US" sz="18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Calibri" panose="020F0502020204030204" pitchFamily="34" charset="0"/>
                        </a:rPr>
                        <a:t>Assessment</a:t>
                      </a:r>
                      <a:r>
                        <a:rPr kumimoji="0" lang="en-US" sz="1800" b="1" i="0" u="none" strike="noStrike" cap="none" normalizeH="0" baseline="30000">
                          <a:ln>
                            <a:noFill/>
                          </a:ln>
                          <a:solidFill>
                            <a:schemeClr val="tx1"/>
                          </a:solidFill>
                          <a:effectLst/>
                          <a:latin typeface="Calibri" panose="020F0502020204030204" pitchFamily="34" charset="0"/>
                        </a:rPr>
                        <a:t>1</a:t>
                      </a:r>
                      <a:endParaRPr kumimoji="0" lang="en-US" sz="18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rPr>
                        <a:t>Rule Out Other Causes</a:t>
                      </a:r>
                      <a:r>
                        <a:rPr kumimoji="0" lang="en-US" sz="1800" b="1" i="0" u="none" strike="noStrike" cap="none" normalizeH="0" baseline="30000">
                          <a:ln>
                            <a:noFill/>
                          </a:ln>
                          <a:solidFill>
                            <a:schemeClr val="tx1"/>
                          </a:solidFill>
                          <a:effectLst/>
                          <a:latin typeface="Calibri" panose="020F0502020204030204" pitchFamily="34" charset="0"/>
                        </a:rPr>
                        <a:t>3</a:t>
                      </a:r>
                    </a:p>
                  </a:txBody>
                  <a:tcPr marL="121881" marR="121881"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0">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Macules, papules, morbilliform rash</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Pruritus, eczema, psoriasis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Eosinophilic infiltrates, lichenoid deposits</a:t>
                      </a:r>
                      <a:r>
                        <a:rPr kumimoji="0" lang="en-US" sz="1800" b="0" i="0" u="none" strike="noStrike" kern="1200" cap="none" normalizeH="0" baseline="0">
                          <a:ln>
                            <a:noFill/>
                          </a:ln>
                          <a:solidFill>
                            <a:schemeClr val="bg2">
                              <a:lumMod val="10000"/>
                            </a:schemeClr>
                          </a:solidFill>
                          <a:effectLst/>
                          <a:highlight>
                            <a:srgbClr val="FFFF00"/>
                          </a:highlight>
                          <a:latin typeface="Calibri" panose="020F0502020204030204" pitchFamily="34" charset="0"/>
                          <a:ea typeface="+mn-ea"/>
                          <a:cs typeface="+mn-cs"/>
                        </a:rPr>
                        <a:t>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Vitiligo (correlates with positive outcomes)</a:t>
                      </a:r>
                      <a:r>
                        <a:rPr kumimoji="0" lang="en-US" sz="1800" b="0" i="0" u="none" strike="noStrike" kern="1200" cap="none" normalizeH="0" baseline="30000">
                          <a:ln>
                            <a:noFill/>
                          </a:ln>
                          <a:solidFill>
                            <a:schemeClr val="bg2">
                              <a:lumMod val="10000"/>
                            </a:schemeClr>
                          </a:solidFill>
                          <a:effectLst/>
                          <a:latin typeface="Calibri" panose="020F0502020204030204" pitchFamily="34" charset="0"/>
                          <a:ea typeface="+mn-ea"/>
                          <a:cs typeface="+mn-cs"/>
                        </a:rPr>
                        <a:t>4</a:t>
                      </a:r>
                      <a:endPar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endParaRP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Alopecia</a:t>
                      </a:r>
                      <a:r>
                        <a:rPr kumimoji="0" lang="en-US" sz="1800" b="0" i="0" u="none" strike="noStrike" kern="1200" cap="none" normalizeH="0" baseline="30000">
                          <a:ln>
                            <a:noFill/>
                          </a:ln>
                          <a:solidFill>
                            <a:schemeClr val="bg2">
                              <a:lumMod val="10000"/>
                            </a:schemeClr>
                          </a:solidFill>
                          <a:effectLst/>
                          <a:latin typeface="Calibri" panose="020F0502020204030204" pitchFamily="34" charset="0"/>
                          <a:ea typeface="+mn-ea"/>
                          <a:cs typeface="+mn-cs"/>
                        </a:rPr>
                        <a:t>5 </a:t>
                      </a:r>
                      <a:endPar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endParaRPr>
                    </a:p>
                  </a:txBody>
                  <a:tcPr marL="121881" marR="121881" marT="45728" marB="4572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CDCDCF"/>
                    </a:solidFill>
                  </a:tcPr>
                </a:tc>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Total body exam with mucosa</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Distribution of rash</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History of inflammatory dermatologic diseases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Consider biopsy if unusual features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Eosinophil count, peripheral blood smear, LFTs</a:t>
                      </a:r>
                    </a:p>
                  </a:txBody>
                  <a:tcPr marL="121881" marR="121881" marT="45728" marB="45728"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2F2F2"/>
                    </a:solidFill>
                  </a:tcPr>
                </a:tc>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Other drug reaction</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Contact dermatitis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Infection</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Radiation recall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Other skin disorder</a:t>
                      </a:r>
                    </a:p>
                  </a:txBody>
                  <a:tcPr marL="121881" marR="121881" marT="45728" marB="4572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bl>
          </a:graphicData>
        </a:graphic>
      </p:graphicFrame>
      <p:sp>
        <p:nvSpPr>
          <p:cNvPr id="7" name="Text Box 15">
            <a:extLst>
              <a:ext uri="{FF2B5EF4-FFF2-40B4-BE49-F238E27FC236}">
                <a16:creationId xmlns:a16="http://schemas.microsoft.com/office/drawing/2014/main" id="{D631E49F-0CA8-325B-DDD7-21A1E16DB249}"/>
              </a:ext>
            </a:extLst>
          </p:cNvPr>
          <p:cNvSpPr txBox="1">
            <a:spLocks noChangeArrowheads="1"/>
          </p:cNvSpPr>
          <p:nvPr/>
        </p:nvSpPr>
        <p:spPr bwMode="auto">
          <a:xfrm>
            <a:off x="403787" y="5816377"/>
            <a:ext cx="8555241" cy="830997"/>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1. NCCN. Clinical practice guidelines in oncology: management of immunotherapy-related toxicities. v.1.2024. </a:t>
            </a:r>
            <a:b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b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2. Davies. Immunotargets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Ther</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2017;6:51. 3.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Hoffner</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Cancer Treat Rev. 2020;85:101979. 4.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Sanlorenzo</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JAMA Dermatol. 2015;151:1206. 5.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Apalla</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Dermatol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Pract</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Concept. 2021;11:e2021155. 6. Madden. Clin J Oncol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Nurs</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2017;21:30. </a:t>
            </a:r>
            <a:b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b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7.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Piérard-Franchimont</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Oncol Lett. 2011;2:769.</a:t>
            </a:r>
          </a:p>
        </p:txBody>
      </p:sp>
    </p:spTree>
    <p:extLst>
      <p:ext uri="{BB962C8B-B14F-4D97-AF65-F5344CB8AC3E}">
        <p14:creationId xmlns:p14="http://schemas.microsoft.com/office/powerpoint/2010/main" val="35760704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89638-BFCC-73E7-7DD2-445438BF1F70}"/>
              </a:ext>
            </a:extLst>
          </p:cNvPr>
          <p:cNvSpPr>
            <a:spLocks noGrp="1"/>
          </p:cNvSpPr>
          <p:nvPr>
            <p:ph type="title"/>
          </p:nvPr>
        </p:nvSpPr>
        <p:spPr/>
        <p:txBody>
          <a:bodyPr/>
          <a:lstStyle/>
          <a:p>
            <a:r>
              <a:rPr lang="en-US"/>
              <a:t>Maculopapular Rash: Management</a:t>
            </a:r>
          </a:p>
        </p:txBody>
      </p:sp>
      <p:sp>
        <p:nvSpPr>
          <p:cNvPr id="3" name="Content Placeholder 2">
            <a:extLst>
              <a:ext uri="{FF2B5EF4-FFF2-40B4-BE49-F238E27FC236}">
                <a16:creationId xmlns:a16="http://schemas.microsoft.com/office/drawing/2014/main" id="{27C00DCD-F267-0832-1EC5-BDBE3008180F}"/>
              </a:ext>
            </a:extLst>
          </p:cNvPr>
          <p:cNvSpPr>
            <a:spLocks noGrp="1"/>
          </p:cNvSpPr>
          <p:nvPr>
            <p:ph idx="1"/>
          </p:nvPr>
        </p:nvSpPr>
        <p:spPr/>
        <p:txBody>
          <a:bodyPr/>
          <a:lstStyle/>
          <a:p>
            <a:pPr>
              <a:spcAft>
                <a:spcPts val="0"/>
              </a:spcAft>
            </a:pPr>
            <a:r>
              <a:rPr lang="en-US" sz="2000"/>
              <a:t>Recommend sun protection, sunscreen, sunglasses</a:t>
            </a:r>
            <a:r>
              <a:rPr lang="en-US" sz="2000" baseline="30000"/>
              <a:t>2,3</a:t>
            </a:r>
            <a:endParaRPr lang="en-US" sz="2000"/>
          </a:p>
          <a:p>
            <a:pPr>
              <a:spcAft>
                <a:spcPts val="0"/>
              </a:spcAft>
            </a:pPr>
            <a:r>
              <a:rPr lang="en-US" sz="2000"/>
              <a:t>If suspect rash is related to pemetrexed, Manage per package insert (ie, dose reduce for grade 3/4), Ensure taking dexamethasone prophylaxis (4 mg PO BID x 3 days beginning day before each cycle starts)</a:t>
            </a:r>
            <a:r>
              <a:rPr lang="en-US" sz="2000" baseline="30000"/>
              <a:t>4</a:t>
            </a:r>
          </a:p>
        </p:txBody>
      </p:sp>
      <p:graphicFrame>
        <p:nvGraphicFramePr>
          <p:cNvPr id="4" name="Group 32">
            <a:extLst>
              <a:ext uri="{FF2B5EF4-FFF2-40B4-BE49-F238E27FC236}">
                <a16:creationId xmlns:a16="http://schemas.microsoft.com/office/drawing/2014/main" id="{60CE6A85-C547-3D5A-D4D7-C3EA0D80A360}"/>
              </a:ext>
            </a:extLst>
          </p:cNvPr>
          <p:cNvGraphicFramePr>
            <a:graphicFrameLocks noGrp="1"/>
          </p:cNvGraphicFramePr>
          <p:nvPr>
            <p:extLst>
              <p:ext uri="{D42A27DB-BD31-4B8C-83A1-F6EECF244321}">
                <p14:modId xmlns:p14="http://schemas.microsoft.com/office/powerpoint/2010/main" val="2619458219"/>
              </p:ext>
            </p:extLst>
          </p:nvPr>
        </p:nvGraphicFramePr>
        <p:xfrm>
          <a:off x="727837" y="2634376"/>
          <a:ext cx="10736262" cy="3291888"/>
        </p:xfrm>
        <a:graphic>
          <a:graphicData uri="http://schemas.openxmlformats.org/drawingml/2006/table">
            <a:tbl>
              <a:tblPr/>
              <a:tblGrid>
                <a:gridCol w="3608946">
                  <a:extLst>
                    <a:ext uri="{9D8B030D-6E8A-4147-A177-3AD203B41FA5}">
                      <a16:colId xmlns:a16="http://schemas.microsoft.com/office/drawing/2014/main" val="20000"/>
                    </a:ext>
                  </a:extLst>
                </a:gridCol>
                <a:gridCol w="3534474">
                  <a:extLst>
                    <a:ext uri="{9D8B030D-6E8A-4147-A177-3AD203B41FA5}">
                      <a16:colId xmlns:a16="http://schemas.microsoft.com/office/drawing/2014/main" val="20001"/>
                    </a:ext>
                  </a:extLst>
                </a:gridCol>
                <a:gridCol w="3592842">
                  <a:extLst>
                    <a:ext uri="{9D8B030D-6E8A-4147-A177-3AD203B41FA5}">
                      <a16:colId xmlns:a16="http://schemas.microsoft.com/office/drawing/2014/main" val="20002"/>
                    </a:ext>
                  </a:extLst>
                </a:gridCol>
              </a:tblGrid>
              <a:tr h="0">
                <a:tc gridSpan="3">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800" b="1" i="0" u="none" strike="noStrike" cap="none" normalizeH="0" baseline="0">
                          <a:ln>
                            <a:noFill/>
                          </a:ln>
                          <a:solidFill>
                            <a:sysClr val="windowText" lastClr="000000"/>
                          </a:solidFill>
                          <a:effectLst/>
                          <a:latin typeface="Calibri" panose="020F0502020204030204" pitchFamily="34" charset="0"/>
                        </a:rPr>
                        <a:t>Management of Immune-Related Maculopapular Rash</a:t>
                      </a:r>
                      <a:r>
                        <a:rPr kumimoji="0" lang="en-US" sz="1800" b="1" i="0" u="none" strike="noStrike" cap="none" normalizeH="0" baseline="30000">
                          <a:ln>
                            <a:noFill/>
                          </a:ln>
                          <a:solidFill>
                            <a:sysClr val="windowText" lastClr="000000"/>
                          </a:solidFill>
                          <a:effectLst/>
                          <a:latin typeface="Calibri" panose="020F0502020204030204" pitchFamily="34" charset="0"/>
                        </a:rPr>
                        <a:t>1</a:t>
                      </a:r>
                      <a:br>
                        <a:rPr kumimoji="0" lang="en-US" sz="1800" b="0" i="0" u="none" strike="noStrike" cap="none" normalizeH="0" baseline="0">
                          <a:ln>
                            <a:noFill/>
                          </a:ln>
                          <a:solidFill>
                            <a:sysClr val="windowText" lastClr="000000"/>
                          </a:solidFill>
                          <a:effectLst/>
                          <a:latin typeface="Calibri" panose="020F0502020204030204" pitchFamily="34" charset="0"/>
                        </a:rPr>
                      </a:br>
                      <a:r>
                        <a:rPr kumimoji="0" lang="en-US" sz="1800" b="1" i="1" u="none" strike="noStrike" kern="1200" cap="none" normalizeH="0" baseline="0">
                          <a:ln>
                            <a:noFill/>
                          </a:ln>
                          <a:solidFill>
                            <a:schemeClr val="accent4"/>
                          </a:solidFill>
                          <a:effectLst/>
                          <a:latin typeface="Calibri" panose="020F0502020204030204" pitchFamily="34" charset="0"/>
                          <a:ea typeface="+mn-ea"/>
                          <a:cs typeface="+mn-cs"/>
                        </a:rPr>
                        <a:t>RECHALLENGE: Any-grade rash once grade ≤1</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20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hMerge="1">
                  <a:txBody>
                    <a:bodyPr/>
                    <a:lstStyle/>
                    <a:p>
                      <a:pPr marL="0" marR="0" lvl="0" indent="0" algn="ctr" defTabSz="914400" rtl="0" eaLnBrk="1" fontAlgn="base" latinLnBrk="0" hangingPunct="1">
                        <a:lnSpc>
                          <a:spcPct val="100000"/>
                        </a:lnSpc>
                        <a:spcBef>
                          <a:spcPct val="0"/>
                        </a:spcBef>
                        <a:spcAft>
                          <a:spcPct val="25000"/>
                        </a:spcAft>
                        <a:buClrTx/>
                        <a:buSzTx/>
                        <a:buFontTx/>
                        <a:buNone/>
                        <a:tabLst/>
                      </a:pPr>
                      <a:endParaRPr kumimoji="0" lang="en-US" sz="20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794634850"/>
                  </a:ext>
                </a:extLst>
              </a:tr>
              <a:tr h="0">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Calibri" panose="020F0502020204030204" pitchFamily="34" charset="0"/>
                        </a:rPr>
                        <a:t>Mild (Grade 1)  </a:t>
                      </a:r>
                      <a:br>
                        <a:rPr kumimoji="0" lang="en-US" sz="1800" b="1" i="0" u="none" strike="noStrike" cap="none" normalizeH="0" baseline="0">
                          <a:ln>
                            <a:noFill/>
                          </a:ln>
                          <a:solidFill>
                            <a:schemeClr val="tx1"/>
                          </a:solidFill>
                          <a:effectLst/>
                          <a:latin typeface="Calibri" panose="020F0502020204030204" pitchFamily="34" charset="0"/>
                        </a:rPr>
                      </a:br>
                      <a:r>
                        <a:rPr kumimoji="0" lang="en-US" sz="1800" b="0" i="1" u="none" strike="noStrike" cap="none" normalizeH="0" baseline="0">
                          <a:ln>
                            <a:noFill/>
                          </a:ln>
                          <a:solidFill>
                            <a:schemeClr val="tx1"/>
                          </a:solidFill>
                          <a:effectLst/>
                          <a:latin typeface="Calibri" panose="020F0502020204030204" pitchFamily="34" charset="0"/>
                        </a:rPr>
                        <a:t>&lt;10% BSA ± other symptoms (pruritus, burning, tightness)</a:t>
                      </a:r>
                    </a:p>
                  </a:txBody>
                  <a:tcPr marL="121881" marR="121881"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a:ln>
                            <a:noFill/>
                          </a:ln>
                          <a:solidFill>
                            <a:schemeClr val="bg1"/>
                          </a:solidFill>
                          <a:effectLst/>
                          <a:latin typeface="Calibri" panose="020F0502020204030204" pitchFamily="34" charset="0"/>
                        </a:rPr>
                        <a:t>Moderate (Grade 2) </a:t>
                      </a:r>
                      <a:br>
                        <a:rPr kumimoji="0" lang="en-US" sz="1800" b="1" i="0" u="none" strike="noStrike" cap="none" normalizeH="0" baseline="0">
                          <a:ln>
                            <a:noFill/>
                          </a:ln>
                          <a:solidFill>
                            <a:schemeClr val="bg1"/>
                          </a:solidFill>
                          <a:effectLst/>
                          <a:latin typeface="Calibri" panose="020F0502020204030204" pitchFamily="34" charset="0"/>
                        </a:rPr>
                      </a:br>
                      <a:r>
                        <a:rPr kumimoji="0" lang="en-US" sz="1800" b="0" i="1" u="none" strike="noStrike" cap="none" normalizeH="0" baseline="0">
                          <a:ln>
                            <a:noFill/>
                          </a:ln>
                          <a:solidFill>
                            <a:schemeClr val="bg1"/>
                          </a:solidFill>
                          <a:effectLst/>
                          <a:latin typeface="Calibri" panose="020F0502020204030204" pitchFamily="34" charset="0"/>
                        </a:rPr>
                        <a:t>10%-30% BSA ± other symptoms, limiting instrumental ADLs</a:t>
                      </a:r>
                    </a:p>
                  </a:txBody>
                  <a:tcPr marL="121881" marR="121881" marT="45728" marB="45728"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rPr>
                        <a:t>Severe (Grade 3/4) </a:t>
                      </a:r>
                      <a:br>
                        <a:rPr kumimoji="0" lang="en-US" sz="1800" b="1" i="0" u="none" strike="noStrike" cap="none" normalizeH="0" baseline="0">
                          <a:ln>
                            <a:noFill/>
                          </a:ln>
                          <a:solidFill>
                            <a:schemeClr val="tx1"/>
                          </a:solidFill>
                          <a:effectLst/>
                          <a:latin typeface="Calibri" panose="020F0502020204030204" pitchFamily="34" charset="0"/>
                        </a:rPr>
                      </a:br>
                      <a:r>
                        <a:rPr kumimoji="0" lang="en-US" sz="1800" b="0" i="1" u="none" strike="noStrike" cap="none" normalizeH="0" baseline="0">
                          <a:ln>
                            <a:noFill/>
                          </a:ln>
                          <a:solidFill>
                            <a:schemeClr val="tx1"/>
                          </a:solidFill>
                          <a:effectLst/>
                          <a:latin typeface="Calibri" panose="020F0502020204030204" pitchFamily="34" charset="0"/>
                        </a:rPr>
                        <a:t>&gt;30% BSA, limiting self-care ADLs, </a:t>
                      </a:r>
                      <a:br>
                        <a:rPr kumimoji="0" lang="en-US" sz="1800" b="0" i="1" u="none" strike="noStrike" cap="none" normalizeH="0" baseline="0">
                          <a:ln>
                            <a:noFill/>
                          </a:ln>
                          <a:solidFill>
                            <a:schemeClr val="tx1"/>
                          </a:solidFill>
                          <a:effectLst/>
                          <a:latin typeface="Calibri" panose="020F0502020204030204" pitchFamily="34" charset="0"/>
                        </a:rPr>
                      </a:br>
                      <a:r>
                        <a:rPr kumimoji="0" lang="en-US" sz="1800" b="0" i="1" u="none" strike="noStrike" cap="none" normalizeH="0" baseline="0">
                          <a:ln>
                            <a:noFill/>
                          </a:ln>
                          <a:solidFill>
                            <a:schemeClr val="tx1"/>
                          </a:solidFill>
                          <a:effectLst/>
                          <a:latin typeface="Calibri" panose="020F0502020204030204" pitchFamily="34" charset="0"/>
                        </a:rPr>
                        <a:t>potentially life-threatening</a:t>
                      </a:r>
                    </a:p>
                  </a:txBody>
                  <a:tcPr marL="121881" marR="121881" marT="45728" marB="45728" anchor="ctr" horzOverflow="overflow">
                    <a:lnL w="28575" cap="flat" cmpd="sng" algn="ctr">
                      <a:noFill/>
                      <a:prstDash val="solid"/>
                      <a:round/>
                      <a:headEnd type="none" w="med" len="med"/>
                      <a:tailEnd type="none" w="med" len="med"/>
                    </a:lnL>
                    <a:lnR w="12700" cmpd="sng">
                      <a:noFill/>
                      <a:prstDash val="solid"/>
                    </a:lnR>
                    <a:lnT w="28575"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1471D"/>
                    </a:solidFill>
                  </a:tcPr>
                </a:tc>
                <a:extLst>
                  <a:ext uri="{0D108BD9-81ED-4DB2-BD59-A6C34878D82A}">
                    <a16:rowId xmlns:a16="http://schemas.microsoft.com/office/drawing/2014/main" val="541326710"/>
                  </a:ext>
                </a:extLst>
              </a:tr>
              <a:tr h="0">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Continue immunotherapy</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Moderate potency topical steroids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Oral antihistamines for pruritus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Topical emollients</a:t>
                      </a:r>
                    </a:p>
                  </a:txBody>
                  <a:tcPr marL="121881" marR="121881" marT="45728" marB="4572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CDCDCF"/>
                    </a:solidFill>
                  </a:tcPr>
                </a:tc>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Continue immunotherapy</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Moderate to high potency topical steroids and/or prednisone 0.5 mg/kg/day</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Oral antihistamines for pruritus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Topical emollients </a:t>
                      </a:r>
                    </a:p>
                  </a:txBody>
                  <a:tcPr marL="121881" marR="121881" marT="45728" marB="45728"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prstDash val="soli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Hold immunotherapy</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High potency topical steroids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Prednisone 0.5-1.0 mg/kg/day (up to 2.0 if not responsive)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Urgent dermatologic consult</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Consider inpatient care</a:t>
                      </a:r>
                    </a:p>
                  </a:txBody>
                  <a:tcPr marL="121881" marR="121881" marT="45728" marB="45728" horzOverflow="overflow">
                    <a:lnL w="28575" cap="flat" cmpd="sng" algn="ctr">
                      <a:noFill/>
                      <a:prstDash val="solid"/>
                      <a:round/>
                      <a:headEnd type="none" w="med" len="med"/>
                      <a:tailEnd type="none" w="med" len="med"/>
                    </a:lnL>
                    <a:lnR w="12700" cmpd="sng">
                      <a:noFill/>
                      <a:prstDash val="solid"/>
                    </a:lnR>
                    <a:lnT w="12700" cmpd="sng">
                      <a:noFill/>
                      <a:prstDash val="soli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val="904269161"/>
                  </a:ext>
                </a:extLst>
              </a:tr>
            </a:tbl>
          </a:graphicData>
        </a:graphic>
      </p:graphicFrame>
      <p:sp>
        <p:nvSpPr>
          <p:cNvPr id="7" name="Text Box 15">
            <a:extLst>
              <a:ext uri="{FF2B5EF4-FFF2-40B4-BE49-F238E27FC236}">
                <a16:creationId xmlns:a16="http://schemas.microsoft.com/office/drawing/2014/main" id="{693D493E-F260-BF75-379A-E2BCFBD0C30D}"/>
              </a:ext>
            </a:extLst>
          </p:cNvPr>
          <p:cNvSpPr txBox="1">
            <a:spLocks noChangeArrowheads="1"/>
          </p:cNvSpPr>
          <p:nvPr/>
        </p:nvSpPr>
        <p:spPr bwMode="auto">
          <a:xfrm>
            <a:off x="411471" y="6193393"/>
            <a:ext cx="7853362" cy="461665"/>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1. NCCN. Clinical practice guidelines in oncology: management of immunotherapy-related toxicities. v.1.2024. </a:t>
            </a:r>
            <a:b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b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2. Davies. Immunotargets Ther. 2017;6:51. 3. Apalla. Dermatol Pract Concept. 2021;11:e2021155. 4. Pemetrexed PI.</a:t>
            </a:r>
          </a:p>
        </p:txBody>
      </p:sp>
    </p:spTree>
    <p:extLst>
      <p:ext uri="{BB962C8B-B14F-4D97-AF65-F5344CB8AC3E}">
        <p14:creationId xmlns:p14="http://schemas.microsoft.com/office/powerpoint/2010/main" val="136458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9AA396-4554-43AC-B9BA-FB6735385E34}"/>
              </a:ext>
            </a:extLst>
          </p:cNvPr>
          <p:cNvSpPr>
            <a:spLocks noGrp="1"/>
          </p:cNvSpPr>
          <p:nvPr>
            <p:ph type="title"/>
          </p:nvPr>
        </p:nvSpPr>
        <p:spPr>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solidFill>
                  <a:srgbClr val="455560"/>
                </a:solidFill>
              </a:rPr>
              <a:t>Poll 1: Which best describes your practice setting?</a:t>
            </a:r>
          </a:p>
        </p:txBody>
      </p:sp>
      <p:sp>
        <p:nvSpPr>
          <p:cNvPr id="4" name="Content Placeholder 3">
            <a:extLst>
              <a:ext uri="{FF2B5EF4-FFF2-40B4-BE49-F238E27FC236}">
                <a16:creationId xmlns:a16="http://schemas.microsoft.com/office/drawing/2014/main" id="{5157C03E-9AC2-4BBC-AB63-825D13B008A9}"/>
              </a:ext>
            </a:extLst>
          </p:cNvPr>
          <p:cNvSpPr>
            <a:spLocks noGrp="1"/>
          </p:cNvSpPr>
          <p:nvPr>
            <p:ph idx="1"/>
          </p:nvPr>
        </p:nvSpPr>
        <p:spPr/>
        <p:txBody>
          <a:bodyPr/>
          <a:lstStyle/>
          <a:p>
            <a:pPr marL="514350" indent="-514350">
              <a:buFont typeface="+mj-lt"/>
              <a:buAutoNum type="alphaUcPeriod"/>
            </a:pPr>
            <a:r>
              <a:rPr lang="en-US">
                <a:latin typeface="Calibri"/>
                <a:cs typeface="Calibri"/>
              </a:rPr>
              <a:t>Academic</a:t>
            </a:r>
            <a:endParaRPr lang="en-US">
              <a:cs typeface="Calibri" panose="020F0502020204030204" pitchFamily="34" charset="0"/>
            </a:endParaRPr>
          </a:p>
          <a:p>
            <a:pPr marL="514350" indent="-514350">
              <a:buFont typeface="+mj-lt"/>
              <a:buAutoNum type="alphaUcPeriod"/>
            </a:pPr>
            <a:r>
              <a:rPr lang="en-US">
                <a:latin typeface="Calibri"/>
                <a:cs typeface="Calibri"/>
              </a:rPr>
              <a:t>Community</a:t>
            </a:r>
          </a:p>
        </p:txBody>
      </p:sp>
    </p:spTree>
    <p:custDataLst>
      <p:tags r:id="rId1"/>
    </p:custDataLst>
    <p:extLst>
      <p:ext uri="{BB962C8B-B14F-4D97-AF65-F5344CB8AC3E}">
        <p14:creationId xmlns:p14="http://schemas.microsoft.com/office/powerpoint/2010/main" val="26192271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3F2C-C410-44C7-8980-206A37B392A5}"/>
              </a:ext>
            </a:extLst>
          </p:cNvPr>
          <p:cNvSpPr>
            <a:spLocks noGrp="1"/>
          </p:cNvSpPr>
          <p:nvPr>
            <p:ph type="title"/>
          </p:nvPr>
        </p:nvSpPr>
        <p:spPr/>
        <p:txBody>
          <a:bodyPr/>
          <a:lstStyle/>
          <a:p>
            <a:r>
              <a:rPr lang="en-US"/>
              <a:t>Pruritus</a:t>
            </a:r>
          </a:p>
        </p:txBody>
      </p:sp>
      <p:sp>
        <p:nvSpPr>
          <p:cNvPr id="11" name="Content Placeholder 10">
            <a:extLst>
              <a:ext uri="{FF2B5EF4-FFF2-40B4-BE49-F238E27FC236}">
                <a16:creationId xmlns:a16="http://schemas.microsoft.com/office/drawing/2014/main" id="{2B09D4DD-56FE-E06A-1356-040420A70CE4}"/>
              </a:ext>
            </a:extLst>
          </p:cNvPr>
          <p:cNvSpPr>
            <a:spLocks noGrp="1"/>
          </p:cNvSpPr>
          <p:nvPr>
            <p:ph idx="1"/>
          </p:nvPr>
        </p:nvSpPr>
        <p:spPr/>
        <p:txBody>
          <a:bodyPr/>
          <a:lstStyle/>
          <a:p>
            <a:r>
              <a:rPr lang="en-US" sz="2000"/>
              <a:t>More common with ICIs than with CT</a:t>
            </a:r>
          </a:p>
          <a:p>
            <a:pPr lvl="1"/>
            <a:r>
              <a:rPr lang="en-US" sz="1800"/>
              <a:t>Immune-related pruritus in 11%-47%</a:t>
            </a:r>
            <a:r>
              <a:rPr lang="en-US" sz="1800" baseline="30000"/>
              <a:t>4</a:t>
            </a:r>
            <a:endParaRPr lang="en-US" sz="1800"/>
          </a:p>
          <a:p>
            <a:pPr lvl="1"/>
            <a:r>
              <a:rPr lang="en-US" sz="1800"/>
              <a:t>Reported in 5%-7% treated with pemetrexed</a:t>
            </a:r>
            <a:r>
              <a:rPr lang="en-US" sz="1800" baseline="30000"/>
              <a:t>5</a:t>
            </a:r>
            <a:endParaRPr lang="en-US" sz="1800"/>
          </a:p>
          <a:p>
            <a:endParaRPr lang="en-US" sz="2000"/>
          </a:p>
        </p:txBody>
      </p:sp>
      <p:sp>
        <p:nvSpPr>
          <p:cNvPr id="12" name="Content Placeholder 11">
            <a:extLst>
              <a:ext uri="{FF2B5EF4-FFF2-40B4-BE49-F238E27FC236}">
                <a16:creationId xmlns:a16="http://schemas.microsoft.com/office/drawing/2014/main" id="{2DD90C9E-0D2E-2CC7-A59A-659B34398BB6}"/>
              </a:ext>
            </a:extLst>
          </p:cNvPr>
          <p:cNvSpPr>
            <a:spLocks noGrp="1"/>
          </p:cNvSpPr>
          <p:nvPr>
            <p:ph sz="half" idx="4294967295"/>
          </p:nvPr>
        </p:nvSpPr>
        <p:spPr>
          <a:xfrm>
            <a:off x="9720263" y="3263900"/>
            <a:ext cx="2471737" cy="2925763"/>
          </a:xfrm>
          <a:prstGeom prst="rect">
            <a:avLst/>
          </a:prstGeom>
        </p:spPr>
        <p:txBody>
          <a:bodyPr/>
          <a:lstStyle/>
          <a:p>
            <a:r>
              <a:rPr lang="en-US" sz="2000"/>
              <a:t>Immune-related events typically low grade (&lt;1% experience high-grade pruritus)</a:t>
            </a:r>
            <a:r>
              <a:rPr lang="en-US" sz="2000" baseline="30000"/>
              <a:t>6</a:t>
            </a:r>
            <a:endParaRPr lang="en-US" sz="2000"/>
          </a:p>
        </p:txBody>
      </p:sp>
      <p:graphicFrame>
        <p:nvGraphicFramePr>
          <p:cNvPr id="4" name="Group 32">
            <a:extLst>
              <a:ext uri="{FF2B5EF4-FFF2-40B4-BE49-F238E27FC236}">
                <a16:creationId xmlns:a16="http://schemas.microsoft.com/office/drawing/2014/main" id="{8CFB3F88-D83F-4CE5-897E-F0859DAD8BEB}"/>
              </a:ext>
            </a:extLst>
          </p:cNvPr>
          <p:cNvGraphicFramePr>
            <a:graphicFrameLocks noGrp="1"/>
          </p:cNvGraphicFramePr>
          <p:nvPr>
            <p:extLst>
              <p:ext uri="{D42A27DB-BD31-4B8C-83A1-F6EECF244321}">
                <p14:modId xmlns:p14="http://schemas.microsoft.com/office/powerpoint/2010/main" val="2005211669"/>
              </p:ext>
            </p:extLst>
          </p:nvPr>
        </p:nvGraphicFramePr>
        <p:xfrm>
          <a:off x="521593" y="2889206"/>
          <a:ext cx="9112314" cy="2926112"/>
        </p:xfrm>
        <a:graphic>
          <a:graphicData uri="http://schemas.openxmlformats.org/drawingml/2006/table">
            <a:tbl>
              <a:tblPr/>
              <a:tblGrid>
                <a:gridCol w="2743200">
                  <a:extLst>
                    <a:ext uri="{9D8B030D-6E8A-4147-A177-3AD203B41FA5}">
                      <a16:colId xmlns:a16="http://schemas.microsoft.com/office/drawing/2014/main" val="20000"/>
                    </a:ext>
                  </a:extLst>
                </a:gridCol>
                <a:gridCol w="3534474">
                  <a:extLst>
                    <a:ext uri="{9D8B030D-6E8A-4147-A177-3AD203B41FA5}">
                      <a16:colId xmlns:a16="http://schemas.microsoft.com/office/drawing/2014/main" val="20001"/>
                    </a:ext>
                  </a:extLst>
                </a:gridCol>
                <a:gridCol w="2834640">
                  <a:extLst>
                    <a:ext uri="{9D8B030D-6E8A-4147-A177-3AD203B41FA5}">
                      <a16:colId xmlns:a16="http://schemas.microsoft.com/office/drawing/2014/main" val="20002"/>
                    </a:ext>
                  </a:extLst>
                </a:gridCol>
              </a:tblGrid>
              <a:tr h="0">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Calibri" panose="020F0502020204030204" pitchFamily="34" charset="0"/>
                        </a:rPr>
                        <a:t>Presenting Symptoms</a:t>
                      </a:r>
                      <a:r>
                        <a:rPr kumimoji="0" lang="en-US" sz="1800" b="1" i="0" u="none" strike="noStrike" cap="none" normalizeH="0" baseline="30000">
                          <a:ln>
                            <a:noFill/>
                          </a:ln>
                          <a:solidFill>
                            <a:schemeClr val="tx1"/>
                          </a:solidFill>
                          <a:effectLst/>
                          <a:latin typeface="Calibri" panose="020F0502020204030204" pitchFamily="34" charset="0"/>
                        </a:rPr>
                        <a:t>1,2</a:t>
                      </a:r>
                      <a:endParaRPr kumimoji="0" lang="en-US" sz="18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Calibri" panose="020F0502020204030204" pitchFamily="34" charset="0"/>
                        </a:rPr>
                        <a:t>Assessment</a:t>
                      </a:r>
                      <a:r>
                        <a:rPr kumimoji="0" lang="en-US" sz="1800" b="1" i="0" u="none" strike="noStrike" cap="none" normalizeH="0" baseline="30000">
                          <a:ln>
                            <a:noFill/>
                          </a:ln>
                          <a:solidFill>
                            <a:schemeClr val="tx1"/>
                          </a:solidFill>
                          <a:effectLst/>
                          <a:latin typeface="Calibri" panose="020F0502020204030204" pitchFamily="34" charset="0"/>
                        </a:rPr>
                        <a:t>1</a:t>
                      </a:r>
                      <a:endParaRPr kumimoji="0" lang="en-US" sz="18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rPr>
                        <a:t>Rule Out Other Causes</a:t>
                      </a:r>
                      <a:r>
                        <a:rPr kumimoji="0" lang="en-US" sz="1800" b="1" i="0" u="none" strike="noStrike" cap="none" normalizeH="0" baseline="30000">
                          <a:ln>
                            <a:noFill/>
                          </a:ln>
                          <a:solidFill>
                            <a:schemeClr val="tx1"/>
                          </a:solidFill>
                          <a:effectLst/>
                          <a:latin typeface="Calibri" panose="020F0502020204030204" pitchFamily="34" charset="0"/>
                        </a:rPr>
                        <a:t>2,3</a:t>
                      </a:r>
                      <a:endParaRPr kumimoji="0" lang="en-US" sz="18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0">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Report of dry, flaky skin</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Report of scratching</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Distribution of pruritus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Intermittent or persistent</a:t>
                      </a:r>
                    </a:p>
                  </a:txBody>
                  <a:tcPr marL="121881" marR="121881" marT="45728" marB="4572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CDCDCF"/>
                    </a:solidFill>
                  </a:tcPr>
                </a:tc>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Total body exam including mucosa</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Distribution of pruritus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Presence of peeling or blistering</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Prior history of inflammatory dermatologic diseases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Consider biopsy if unusual features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Serum IgE</a:t>
                      </a: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21881" marR="121881" marT="45728" marB="45728"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2F2F2"/>
                    </a:solidFill>
                  </a:tcPr>
                </a:tc>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Other drug reaction</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Cellulitis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Contact dermatitis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Sun exposure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Radiation recall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Infection</a:t>
                      </a:r>
                    </a:p>
                  </a:txBody>
                  <a:tcPr marL="121881" marR="121881" marT="45728" marB="4572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bl>
          </a:graphicData>
        </a:graphic>
      </p:graphicFrame>
      <p:sp>
        <p:nvSpPr>
          <p:cNvPr id="13" name="Text Box 15">
            <a:extLst>
              <a:ext uri="{FF2B5EF4-FFF2-40B4-BE49-F238E27FC236}">
                <a16:creationId xmlns:a16="http://schemas.microsoft.com/office/drawing/2014/main" id="{C961AA48-68A9-B99E-D571-22CBBA154304}"/>
              </a:ext>
            </a:extLst>
          </p:cNvPr>
          <p:cNvSpPr txBox="1">
            <a:spLocks noChangeArrowheads="1"/>
          </p:cNvSpPr>
          <p:nvPr/>
        </p:nvSpPr>
        <p:spPr bwMode="auto">
          <a:xfrm>
            <a:off x="411471" y="6001043"/>
            <a:ext cx="8404678" cy="646331"/>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1. NCCN. Clinical practice guidelines in oncology: management of immunotherapy-related toxicities. v.1.2024. </a:t>
            </a:r>
            <a:b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b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2. Davies. Immunotargets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Ther</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2017;6:51. 3.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Apalla</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Dermatol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Pract</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Concept. 2021;11:e2021155. </a:t>
            </a:r>
            <a:b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b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4. Salinas. Front Med (Lausanne). 2021;8:632683. 5. Pemetrexed PI. 6. Geisler. J Am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Acad</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Dermatol. 2020;83:1255.</a:t>
            </a:r>
          </a:p>
        </p:txBody>
      </p:sp>
    </p:spTree>
    <p:extLst>
      <p:ext uri="{BB962C8B-B14F-4D97-AF65-F5344CB8AC3E}">
        <p14:creationId xmlns:p14="http://schemas.microsoft.com/office/powerpoint/2010/main" val="9297145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3F2C-C410-44C7-8980-206A37B392A5}"/>
              </a:ext>
            </a:extLst>
          </p:cNvPr>
          <p:cNvSpPr>
            <a:spLocks noGrp="1"/>
          </p:cNvSpPr>
          <p:nvPr>
            <p:ph type="title"/>
          </p:nvPr>
        </p:nvSpPr>
        <p:spPr/>
        <p:txBody>
          <a:bodyPr/>
          <a:lstStyle/>
          <a:p>
            <a:r>
              <a:rPr lang="en-US"/>
              <a:t>Pruritus: Management</a:t>
            </a:r>
          </a:p>
        </p:txBody>
      </p:sp>
      <p:sp>
        <p:nvSpPr>
          <p:cNvPr id="5" name="Content Placeholder 4">
            <a:extLst>
              <a:ext uri="{FF2B5EF4-FFF2-40B4-BE49-F238E27FC236}">
                <a16:creationId xmlns:a16="http://schemas.microsoft.com/office/drawing/2014/main" id="{A989D677-957C-BB73-FC1C-E0B2A9A4799D}"/>
              </a:ext>
            </a:extLst>
          </p:cNvPr>
          <p:cNvSpPr>
            <a:spLocks noGrp="1"/>
          </p:cNvSpPr>
          <p:nvPr>
            <p:ph idx="1"/>
          </p:nvPr>
        </p:nvSpPr>
        <p:spPr>
          <a:xfrm>
            <a:off x="604675" y="1513047"/>
            <a:ext cx="11005900" cy="4650686"/>
          </a:xfrm>
        </p:spPr>
        <p:txBody>
          <a:bodyPr>
            <a:normAutofit/>
          </a:bodyPr>
          <a:lstStyle/>
          <a:p>
            <a:r>
              <a:rPr lang="en-US" sz="2000"/>
              <a:t>Recommend sun protection, sunscreen, sunglasses</a:t>
            </a:r>
            <a:r>
              <a:rPr lang="en-US" sz="2000" baseline="30000"/>
              <a:t>2,3</a:t>
            </a:r>
          </a:p>
          <a:p>
            <a:r>
              <a:rPr lang="en-US" sz="2000"/>
              <a:t>If suspect related to pemetrexed, hold dose until improved to grade ≤2 and reduce dose if grade 3/4</a:t>
            </a:r>
            <a:r>
              <a:rPr lang="en-US" sz="2000" baseline="30000"/>
              <a:t>4</a:t>
            </a:r>
            <a:endParaRPr lang="en-US" sz="2000"/>
          </a:p>
        </p:txBody>
      </p:sp>
      <p:graphicFrame>
        <p:nvGraphicFramePr>
          <p:cNvPr id="4" name="Group 32">
            <a:extLst>
              <a:ext uri="{FF2B5EF4-FFF2-40B4-BE49-F238E27FC236}">
                <a16:creationId xmlns:a16="http://schemas.microsoft.com/office/drawing/2014/main" id="{8CFB3F88-D83F-4CE5-897E-F0859DAD8BEB}"/>
              </a:ext>
            </a:extLst>
          </p:cNvPr>
          <p:cNvGraphicFramePr>
            <a:graphicFrameLocks noGrp="1"/>
          </p:cNvGraphicFramePr>
          <p:nvPr>
            <p:extLst>
              <p:ext uri="{D42A27DB-BD31-4B8C-83A1-F6EECF244321}">
                <p14:modId xmlns:p14="http://schemas.microsoft.com/office/powerpoint/2010/main" val="1781205371"/>
              </p:ext>
            </p:extLst>
          </p:nvPr>
        </p:nvGraphicFramePr>
        <p:xfrm>
          <a:off x="688401" y="2324840"/>
          <a:ext cx="10815198" cy="3688128"/>
        </p:xfrm>
        <a:graphic>
          <a:graphicData uri="http://schemas.openxmlformats.org/drawingml/2006/table">
            <a:tbl>
              <a:tblPr/>
              <a:tblGrid>
                <a:gridCol w="3108960">
                  <a:extLst>
                    <a:ext uri="{9D8B030D-6E8A-4147-A177-3AD203B41FA5}">
                      <a16:colId xmlns:a16="http://schemas.microsoft.com/office/drawing/2014/main" val="20000"/>
                    </a:ext>
                  </a:extLst>
                </a:gridCol>
                <a:gridCol w="3931920">
                  <a:extLst>
                    <a:ext uri="{9D8B030D-6E8A-4147-A177-3AD203B41FA5}">
                      <a16:colId xmlns:a16="http://schemas.microsoft.com/office/drawing/2014/main" val="20001"/>
                    </a:ext>
                  </a:extLst>
                </a:gridCol>
                <a:gridCol w="3774318">
                  <a:extLst>
                    <a:ext uri="{9D8B030D-6E8A-4147-A177-3AD203B41FA5}">
                      <a16:colId xmlns:a16="http://schemas.microsoft.com/office/drawing/2014/main" val="20002"/>
                    </a:ext>
                  </a:extLst>
                </a:gridCol>
              </a:tblGrid>
              <a:tr h="361915">
                <a:tc gridSpan="3">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1" i="0" u="none" strike="noStrike" cap="none" normalizeH="0" baseline="0">
                          <a:ln>
                            <a:noFill/>
                          </a:ln>
                          <a:solidFill>
                            <a:schemeClr val="bg1"/>
                          </a:solidFill>
                          <a:effectLst/>
                          <a:latin typeface="Calibri" panose="020F0502020204030204" pitchFamily="34" charset="0"/>
                        </a:rPr>
                        <a:t>Management of Immune-Related Pruritus</a:t>
                      </a:r>
                      <a:r>
                        <a:rPr kumimoji="0" lang="en-US" sz="1600" b="1" i="0" u="none" strike="noStrike" cap="none" normalizeH="0" baseline="30000">
                          <a:ln>
                            <a:noFill/>
                          </a:ln>
                          <a:solidFill>
                            <a:schemeClr val="bg1"/>
                          </a:solidFill>
                          <a:effectLst/>
                          <a:latin typeface="Calibri" panose="020F0502020204030204" pitchFamily="34" charset="0"/>
                        </a:rPr>
                        <a:t>1</a:t>
                      </a:r>
                      <a:br>
                        <a:rPr kumimoji="0" lang="en-US" sz="1600" b="1" i="0" u="none" strike="noStrike" cap="none" normalizeH="0" baseline="0">
                          <a:ln>
                            <a:noFill/>
                          </a:ln>
                          <a:solidFill>
                            <a:schemeClr val="tx1"/>
                          </a:solidFill>
                          <a:effectLst/>
                          <a:latin typeface="Calibri" panose="020F0502020204030204" pitchFamily="34" charset="0"/>
                        </a:rPr>
                      </a:br>
                      <a:r>
                        <a:rPr kumimoji="0" lang="en-US" sz="1600" b="1" i="1" u="none" strike="noStrike" cap="none" normalizeH="0" baseline="0">
                          <a:ln>
                            <a:noFill/>
                          </a:ln>
                          <a:solidFill>
                            <a:schemeClr val="accent4"/>
                          </a:solidFill>
                          <a:effectLst/>
                          <a:latin typeface="Calibri" panose="020F0502020204030204" pitchFamily="34" charset="0"/>
                        </a:rPr>
                        <a:t>RECHALLENGE: Any-grade event once grade ≤1</a:t>
                      </a:r>
                      <a:endParaRPr kumimoji="0" lang="en-US" sz="1600" b="1" i="0" u="none" strike="noStrike" cap="none" normalizeH="0" baseline="0">
                        <a:ln>
                          <a:noFill/>
                        </a:ln>
                        <a:solidFill>
                          <a:schemeClr val="accent4"/>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20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hMerge="1">
                  <a:txBody>
                    <a:bodyPr/>
                    <a:lstStyle/>
                    <a:p>
                      <a:pPr marL="0" marR="0" lvl="0" indent="0" algn="ctr" defTabSz="914400" rtl="0" eaLnBrk="1" fontAlgn="base" latinLnBrk="0" hangingPunct="1">
                        <a:lnSpc>
                          <a:spcPct val="100000"/>
                        </a:lnSpc>
                        <a:spcBef>
                          <a:spcPct val="0"/>
                        </a:spcBef>
                        <a:spcAft>
                          <a:spcPct val="25000"/>
                        </a:spcAft>
                        <a:buClrTx/>
                        <a:buSzTx/>
                        <a:buFontTx/>
                        <a:buNone/>
                        <a:tabLst/>
                      </a:pPr>
                      <a:endParaRPr kumimoji="0" lang="en-US" sz="20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794634850"/>
                  </a:ext>
                </a:extLst>
              </a:tr>
              <a:tr h="666678">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1" i="0" u="none" strike="noStrike" cap="none" normalizeH="0" baseline="0">
                          <a:ln>
                            <a:noFill/>
                          </a:ln>
                          <a:solidFill>
                            <a:schemeClr val="tx1"/>
                          </a:solidFill>
                          <a:effectLst/>
                          <a:latin typeface="Calibri" panose="020F0502020204030204" pitchFamily="34" charset="0"/>
                        </a:rPr>
                        <a:t>Mild (Grade 1)  </a:t>
                      </a:r>
                      <a:br>
                        <a:rPr kumimoji="0" lang="en-US" sz="1600" b="1" i="0" u="none" strike="noStrike" cap="none" normalizeH="0" baseline="0">
                          <a:ln>
                            <a:noFill/>
                          </a:ln>
                          <a:solidFill>
                            <a:schemeClr val="tx1"/>
                          </a:solidFill>
                          <a:effectLst/>
                          <a:latin typeface="Calibri" panose="020F0502020204030204" pitchFamily="34" charset="0"/>
                        </a:rPr>
                      </a:br>
                      <a:r>
                        <a:rPr kumimoji="0" lang="en-US" sz="1600" b="0" i="1" u="none" strike="noStrike" cap="none" normalizeH="0" baseline="0">
                          <a:ln>
                            <a:noFill/>
                          </a:ln>
                          <a:solidFill>
                            <a:schemeClr val="tx1"/>
                          </a:solidFill>
                          <a:effectLst/>
                          <a:latin typeface="Calibri" panose="020F0502020204030204" pitchFamily="34" charset="0"/>
                        </a:rPr>
                        <a:t>Mild or localized intense itching sensation</a:t>
                      </a:r>
                    </a:p>
                  </a:txBody>
                  <a:tcPr marL="121881" marR="121881"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1" i="0" u="none" strike="noStrike" cap="none" normalizeH="0" baseline="0">
                          <a:ln>
                            <a:noFill/>
                          </a:ln>
                          <a:solidFill>
                            <a:schemeClr val="bg1"/>
                          </a:solidFill>
                          <a:effectLst/>
                          <a:latin typeface="Calibri" panose="020F0502020204030204" pitchFamily="34" charset="0"/>
                        </a:rPr>
                        <a:t>Moderate (Grade 2) </a:t>
                      </a:r>
                      <a:br>
                        <a:rPr kumimoji="0" lang="en-US" sz="1600" b="1" i="0" u="none" strike="noStrike" cap="none" normalizeH="0" baseline="0">
                          <a:ln>
                            <a:noFill/>
                          </a:ln>
                          <a:solidFill>
                            <a:schemeClr val="bg1"/>
                          </a:solidFill>
                          <a:effectLst/>
                          <a:latin typeface="Calibri" panose="020F0502020204030204" pitchFamily="34" charset="0"/>
                        </a:rPr>
                      </a:br>
                      <a:r>
                        <a:rPr kumimoji="0" lang="en-US" sz="1600" b="0" i="1" u="none" strike="noStrike" cap="none" normalizeH="0" baseline="0">
                          <a:ln>
                            <a:noFill/>
                          </a:ln>
                          <a:solidFill>
                            <a:schemeClr val="bg1"/>
                          </a:solidFill>
                          <a:effectLst/>
                          <a:latin typeface="Calibri" panose="020F0502020204030204" pitchFamily="34" charset="0"/>
                        </a:rPr>
                        <a:t>Intense or widespread; associated skin changes (edema, papulations, excoriations, lichenfication, oozing/crusts) limiting IADLs</a:t>
                      </a:r>
                    </a:p>
                  </a:txBody>
                  <a:tcPr marL="121881" marR="121881" marT="45728" marB="45728"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600" b="1" i="0" u="none" strike="noStrike" cap="none" normalizeH="0" baseline="0">
                          <a:ln>
                            <a:noFill/>
                          </a:ln>
                          <a:solidFill>
                            <a:schemeClr val="tx1"/>
                          </a:solidFill>
                          <a:effectLst/>
                          <a:latin typeface="Calibri" panose="020F0502020204030204" pitchFamily="34" charset="0"/>
                        </a:rPr>
                        <a:t>Severe (Grade 3) </a:t>
                      </a:r>
                      <a:br>
                        <a:rPr kumimoji="0" lang="en-US" sz="1600" b="1" i="0" u="none" strike="noStrike" cap="none" normalizeH="0" baseline="0">
                          <a:ln>
                            <a:noFill/>
                          </a:ln>
                          <a:solidFill>
                            <a:schemeClr val="tx1"/>
                          </a:solidFill>
                          <a:effectLst/>
                          <a:latin typeface="Calibri" panose="020F0502020204030204" pitchFamily="34" charset="0"/>
                        </a:rPr>
                      </a:br>
                      <a:r>
                        <a:rPr kumimoji="0" lang="en-US" sz="1600" b="0" i="1" u="none" strike="noStrike" cap="none" normalizeH="0" baseline="0">
                          <a:ln>
                            <a:noFill/>
                          </a:ln>
                          <a:solidFill>
                            <a:schemeClr val="tx1"/>
                          </a:solidFill>
                          <a:effectLst/>
                          <a:latin typeface="Calibri" panose="020F0502020204030204" pitchFamily="34" charset="0"/>
                        </a:rPr>
                        <a:t>Intense or widespread; constant; limiting self-care ADLs</a:t>
                      </a:r>
                    </a:p>
                  </a:txBody>
                  <a:tcPr marL="121881" marR="121881" marT="45728" marB="45728" anchor="ctr" horzOverflow="overflow">
                    <a:lnL w="28575" cap="flat" cmpd="sng" algn="ctr">
                      <a:noFill/>
                      <a:prstDash val="solid"/>
                      <a:round/>
                      <a:headEnd type="none" w="med" len="med"/>
                      <a:tailEnd type="none" w="med" len="med"/>
                    </a:lnL>
                    <a:lnR w="12700" cmpd="sng">
                      <a:noFill/>
                      <a:prstDash val="solid"/>
                    </a:lnR>
                    <a:lnT w="28575"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1471D"/>
                    </a:solidFill>
                  </a:tcPr>
                </a:tc>
                <a:extLst>
                  <a:ext uri="{0D108BD9-81ED-4DB2-BD59-A6C34878D82A}">
                    <a16:rowId xmlns:a16="http://schemas.microsoft.com/office/drawing/2014/main" val="541326710"/>
                  </a:ext>
                </a:extLst>
              </a:tr>
              <a:tr h="1276203">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a:ln>
                            <a:noFill/>
                          </a:ln>
                          <a:solidFill>
                            <a:schemeClr val="bg2">
                              <a:lumMod val="10000"/>
                            </a:schemeClr>
                          </a:solidFill>
                          <a:effectLst/>
                          <a:latin typeface="Calibri" panose="020F0502020204030204" pitchFamily="34" charset="0"/>
                          <a:ea typeface="+mn-ea"/>
                          <a:cs typeface="+mn-cs"/>
                        </a:rPr>
                        <a:t>Continue immunotherapy</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a:ln>
                            <a:noFill/>
                          </a:ln>
                          <a:solidFill>
                            <a:schemeClr val="bg2">
                              <a:lumMod val="10000"/>
                            </a:schemeClr>
                          </a:solidFill>
                          <a:effectLst/>
                          <a:latin typeface="Calibri" panose="020F0502020204030204" pitchFamily="34" charset="0"/>
                          <a:ea typeface="+mn-ea"/>
                          <a:cs typeface="+mn-cs"/>
                        </a:rPr>
                        <a:t>Treat with moderate potency topical steroids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a:ln>
                            <a:noFill/>
                          </a:ln>
                          <a:solidFill>
                            <a:schemeClr val="bg2">
                              <a:lumMod val="10000"/>
                            </a:schemeClr>
                          </a:solidFill>
                          <a:effectLst/>
                          <a:latin typeface="Calibri" panose="020F0502020204030204" pitchFamily="34" charset="0"/>
                          <a:ea typeface="+mn-ea"/>
                          <a:cs typeface="+mn-cs"/>
                        </a:rPr>
                        <a:t>Oral antihistamines for pruritus</a:t>
                      </a:r>
                    </a:p>
                  </a:txBody>
                  <a:tcPr marL="121881" marR="121881" marT="45728" marB="4572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CDCDCF"/>
                    </a:solidFill>
                  </a:tcPr>
                </a:tc>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a:ln>
                            <a:noFill/>
                          </a:ln>
                          <a:solidFill>
                            <a:schemeClr val="bg2">
                              <a:lumMod val="10000"/>
                            </a:schemeClr>
                          </a:solidFill>
                          <a:effectLst/>
                          <a:latin typeface="Calibri" panose="020F0502020204030204" pitchFamily="34" charset="0"/>
                          <a:ea typeface="+mn-ea"/>
                          <a:cs typeface="+mn-cs"/>
                        </a:rPr>
                        <a:t>Continue immunotherapy</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a:ln>
                            <a:noFill/>
                          </a:ln>
                          <a:solidFill>
                            <a:schemeClr val="bg2">
                              <a:lumMod val="10000"/>
                            </a:schemeClr>
                          </a:solidFill>
                          <a:effectLst/>
                          <a:latin typeface="Calibri" panose="020F0502020204030204" pitchFamily="34" charset="0"/>
                          <a:ea typeface="+mn-ea"/>
                          <a:cs typeface="+mn-cs"/>
                        </a:rPr>
                        <a:t>Treat with moderate to high potency topical steroids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a:ln>
                            <a:noFill/>
                          </a:ln>
                          <a:solidFill>
                            <a:schemeClr val="bg2">
                              <a:lumMod val="10000"/>
                            </a:schemeClr>
                          </a:solidFill>
                          <a:effectLst/>
                          <a:latin typeface="Calibri" panose="020F0502020204030204" pitchFamily="34" charset="0"/>
                          <a:ea typeface="+mn-ea"/>
                          <a:cs typeface="+mn-cs"/>
                        </a:rPr>
                        <a:t>Oral antihistamines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a:ln>
                            <a:noFill/>
                          </a:ln>
                          <a:solidFill>
                            <a:schemeClr val="bg2">
                              <a:lumMod val="10000"/>
                            </a:schemeClr>
                          </a:solidFill>
                          <a:effectLst/>
                          <a:latin typeface="Calibri" panose="020F0502020204030204" pitchFamily="34" charset="0"/>
                          <a:ea typeface="+mn-ea"/>
                          <a:cs typeface="+mn-cs"/>
                        </a:rPr>
                        <a:t>Consider gabapentinoids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a:ln>
                            <a:noFill/>
                          </a:ln>
                          <a:solidFill>
                            <a:schemeClr val="bg2">
                              <a:lumMod val="10000"/>
                            </a:schemeClr>
                          </a:solidFill>
                          <a:effectLst/>
                          <a:latin typeface="Calibri" panose="020F0502020204030204" pitchFamily="34" charset="0"/>
                          <a:ea typeface="+mn-ea"/>
                          <a:cs typeface="+mn-cs"/>
                        </a:rPr>
                        <a:t>Consider narrow-band UVB phototherapy</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a:ln>
                            <a:noFill/>
                          </a:ln>
                          <a:solidFill>
                            <a:schemeClr val="bg2">
                              <a:lumMod val="10000"/>
                            </a:schemeClr>
                          </a:solidFill>
                          <a:effectLst/>
                          <a:latin typeface="Calibri" panose="020F0502020204030204" pitchFamily="34" charset="0"/>
                          <a:ea typeface="+mn-ea"/>
                          <a:cs typeface="+mn-cs"/>
                        </a:rPr>
                        <a:t>Dermatology consult </a:t>
                      </a:r>
                      <a:endPar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21881" marR="121881" marT="45728" marB="45728"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prstDash val="soli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a:ln>
                            <a:noFill/>
                          </a:ln>
                          <a:solidFill>
                            <a:schemeClr val="bg2">
                              <a:lumMod val="10000"/>
                            </a:schemeClr>
                          </a:solidFill>
                          <a:effectLst/>
                          <a:latin typeface="Calibri" panose="020F0502020204030204" pitchFamily="34" charset="0"/>
                          <a:ea typeface="+mn-ea"/>
                          <a:cs typeface="+mn-cs"/>
                        </a:rPr>
                        <a:t>Hold immunotherapy</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a:ln>
                            <a:noFill/>
                          </a:ln>
                          <a:solidFill>
                            <a:schemeClr val="bg2">
                              <a:lumMod val="10000"/>
                            </a:schemeClr>
                          </a:solidFill>
                          <a:effectLst/>
                          <a:latin typeface="Calibri" panose="020F0502020204030204" pitchFamily="34" charset="0"/>
                          <a:ea typeface="+mn-ea"/>
                          <a:cs typeface="+mn-cs"/>
                        </a:rPr>
                        <a:t>Prednisone 0.5-1.0 mg/kg/day (up to 2.0 mg/kg/day, if not responsive)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a:ln>
                            <a:noFill/>
                          </a:ln>
                          <a:solidFill>
                            <a:schemeClr val="bg2">
                              <a:lumMod val="10000"/>
                            </a:schemeClr>
                          </a:solidFill>
                          <a:effectLst/>
                          <a:latin typeface="Calibri" panose="020F0502020204030204" pitchFamily="34" charset="0"/>
                          <a:ea typeface="+mn-ea"/>
                          <a:cs typeface="+mn-cs"/>
                        </a:rPr>
                        <a:t>Consider gabapentinoids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a:ln>
                            <a:noFill/>
                          </a:ln>
                          <a:solidFill>
                            <a:schemeClr val="bg2">
                              <a:lumMod val="10000"/>
                            </a:schemeClr>
                          </a:solidFill>
                          <a:effectLst/>
                          <a:latin typeface="Calibri" panose="020F0502020204030204" pitchFamily="34" charset="0"/>
                          <a:ea typeface="+mn-ea"/>
                          <a:cs typeface="+mn-cs"/>
                        </a:rPr>
                        <a:t>Consider dupilumab, omalizumab (if increased IgE), or narrow-band UVB for refractory cases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a:ln>
                            <a:noFill/>
                          </a:ln>
                          <a:solidFill>
                            <a:schemeClr val="bg2">
                              <a:lumMod val="10000"/>
                            </a:schemeClr>
                          </a:solidFill>
                          <a:effectLst/>
                          <a:latin typeface="Calibri" panose="020F0502020204030204" pitchFamily="34" charset="0"/>
                          <a:ea typeface="+mn-ea"/>
                          <a:cs typeface="+mn-cs"/>
                        </a:rPr>
                        <a:t>Urgent dermatologic consult</a:t>
                      </a:r>
                      <a:endPar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21881" marR="121881" marT="45728" marB="45728" horzOverflow="overflow">
                    <a:lnL w="28575" cap="flat" cmpd="sng" algn="ctr">
                      <a:noFill/>
                      <a:prstDash val="solid"/>
                      <a:round/>
                      <a:headEnd type="none" w="med" len="med"/>
                      <a:tailEnd type="none" w="med" len="med"/>
                    </a:lnL>
                    <a:lnR w="12700" cmpd="sng">
                      <a:noFill/>
                      <a:prstDash val="solid"/>
                    </a:lnR>
                    <a:lnT w="12700" cmpd="sng">
                      <a:noFill/>
                      <a:prstDash val="soli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val="904269161"/>
                  </a:ext>
                </a:extLst>
              </a:tr>
            </a:tbl>
          </a:graphicData>
        </a:graphic>
      </p:graphicFrame>
      <p:sp>
        <p:nvSpPr>
          <p:cNvPr id="7" name="Text Box 15">
            <a:extLst>
              <a:ext uri="{FF2B5EF4-FFF2-40B4-BE49-F238E27FC236}">
                <a16:creationId xmlns:a16="http://schemas.microsoft.com/office/drawing/2014/main" id="{B7FDBE43-12E5-CAC5-31BC-29C1EDF328D0}"/>
              </a:ext>
            </a:extLst>
          </p:cNvPr>
          <p:cNvSpPr txBox="1">
            <a:spLocks noChangeArrowheads="1"/>
          </p:cNvSpPr>
          <p:nvPr/>
        </p:nvSpPr>
        <p:spPr bwMode="auto">
          <a:xfrm>
            <a:off x="411471" y="6195450"/>
            <a:ext cx="8404678"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1. NCCN. Clinical practice guidelines in oncology: management of immunotherapy-related toxicities. v.1.2024. </a:t>
            </a:r>
            <a:b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b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2. Davies. Immunotargets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Ther</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2017;6:51. 3.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Apalla</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Dermatol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Pract</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Concept. 2021;11:e2021155. 4. Pemetrexed PI. </a:t>
            </a:r>
          </a:p>
        </p:txBody>
      </p:sp>
    </p:spTree>
    <p:extLst>
      <p:ext uri="{BB962C8B-B14F-4D97-AF65-F5344CB8AC3E}">
        <p14:creationId xmlns:p14="http://schemas.microsoft.com/office/powerpoint/2010/main" val="3639151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346F4F8-A121-324D-4250-905463671838}"/>
              </a:ext>
            </a:extLst>
          </p:cNvPr>
          <p:cNvSpPr>
            <a:spLocks noGrp="1" noChangeArrowheads="1"/>
          </p:cNvSpPr>
          <p:nvPr>
            <p:ph type="title"/>
          </p:nvPr>
        </p:nvSpPr>
        <p:spPr/>
        <p:txBody>
          <a:bodyPr/>
          <a:lstStyle/>
          <a:p>
            <a:r>
              <a:rPr lang="en-US"/>
              <a:t>Endocrine Toxicities: Pituitary and Adrenal</a:t>
            </a:r>
            <a:br>
              <a:rPr lang="en-US"/>
            </a:br>
            <a:endParaRPr lang="en-US" altLang="en-US"/>
          </a:p>
        </p:txBody>
      </p:sp>
      <p:graphicFrame>
        <p:nvGraphicFramePr>
          <p:cNvPr id="3" name="Group 32">
            <a:extLst>
              <a:ext uri="{FF2B5EF4-FFF2-40B4-BE49-F238E27FC236}">
                <a16:creationId xmlns:a16="http://schemas.microsoft.com/office/drawing/2014/main" id="{5479FDFB-313C-E5FE-2E02-EF0FDCFA0A01}"/>
              </a:ext>
            </a:extLst>
          </p:cNvPr>
          <p:cNvGraphicFramePr>
            <a:graphicFrameLocks noGrp="1"/>
          </p:cNvGraphicFramePr>
          <p:nvPr>
            <p:extLst>
              <p:ext uri="{D42A27DB-BD31-4B8C-83A1-F6EECF244321}">
                <p14:modId xmlns:p14="http://schemas.microsoft.com/office/powerpoint/2010/main" val="4138666477"/>
              </p:ext>
            </p:extLst>
          </p:nvPr>
        </p:nvGraphicFramePr>
        <p:xfrm>
          <a:off x="727075" y="952741"/>
          <a:ext cx="10872444" cy="5096223"/>
        </p:xfrm>
        <a:graphic>
          <a:graphicData uri="http://schemas.openxmlformats.org/drawingml/2006/table">
            <a:tbl>
              <a:tblPr/>
              <a:tblGrid>
                <a:gridCol w="3624148">
                  <a:extLst>
                    <a:ext uri="{9D8B030D-6E8A-4147-A177-3AD203B41FA5}">
                      <a16:colId xmlns:a16="http://schemas.microsoft.com/office/drawing/2014/main" val="20000"/>
                    </a:ext>
                  </a:extLst>
                </a:gridCol>
                <a:gridCol w="3624148">
                  <a:extLst>
                    <a:ext uri="{9D8B030D-6E8A-4147-A177-3AD203B41FA5}">
                      <a16:colId xmlns:a16="http://schemas.microsoft.com/office/drawing/2014/main" val="20001"/>
                    </a:ext>
                  </a:extLst>
                </a:gridCol>
                <a:gridCol w="3624148">
                  <a:extLst>
                    <a:ext uri="{9D8B030D-6E8A-4147-A177-3AD203B41FA5}">
                      <a16:colId xmlns:a16="http://schemas.microsoft.com/office/drawing/2014/main" val="20002"/>
                    </a:ext>
                  </a:extLst>
                </a:gridCol>
              </a:tblGrid>
              <a:tr h="322090">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cap="none" normalizeH="0" baseline="0">
                          <a:ln>
                            <a:noFill/>
                          </a:ln>
                          <a:solidFill>
                            <a:schemeClr val="tx1"/>
                          </a:solidFill>
                          <a:effectLst/>
                          <a:latin typeface="Calibri" panose="020F0502020204030204" pitchFamily="34" charset="0"/>
                        </a:rPr>
                        <a:t>Presenting Symptoms</a:t>
                      </a:r>
                      <a:r>
                        <a:rPr kumimoji="0" lang="en-US" sz="1400" b="1" i="0" u="none" strike="noStrike" cap="none" normalizeH="0" baseline="30000">
                          <a:ln>
                            <a:noFill/>
                          </a:ln>
                          <a:solidFill>
                            <a:schemeClr val="tx1"/>
                          </a:solidFill>
                          <a:effectLst/>
                          <a:latin typeface="Calibri" panose="020F0502020204030204" pitchFamily="34" charset="0"/>
                        </a:rPr>
                        <a:t>1-3</a:t>
                      </a:r>
                      <a:endParaRPr kumimoji="0" lang="en-US" sz="14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cap="none" normalizeH="0" baseline="0">
                          <a:ln>
                            <a:noFill/>
                          </a:ln>
                          <a:solidFill>
                            <a:schemeClr val="tx1"/>
                          </a:solidFill>
                          <a:effectLst/>
                          <a:latin typeface="Calibri" panose="020F0502020204030204" pitchFamily="34" charset="0"/>
                        </a:rPr>
                        <a:t>Assessment</a:t>
                      </a:r>
                      <a:r>
                        <a:rPr kumimoji="0" lang="en-US" sz="1400" b="1" i="0" u="none" strike="noStrike" cap="none" normalizeH="0" baseline="30000">
                          <a:ln>
                            <a:noFill/>
                          </a:ln>
                          <a:solidFill>
                            <a:schemeClr val="tx1"/>
                          </a:solidFill>
                          <a:effectLst/>
                          <a:latin typeface="Calibri" panose="020F0502020204030204" pitchFamily="34" charset="0"/>
                        </a:rPr>
                        <a:t>1,4</a:t>
                      </a:r>
                      <a:endParaRPr kumimoji="0" lang="en-US" sz="14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400" b="1" i="0" u="none" strike="noStrike" cap="none" normalizeH="0" baseline="0">
                          <a:ln>
                            <a:noFill/>
                          </a:ln>
                          <a:solidFill>
                            <a:schemeClr val="tx1"/>
                          </a:solidFill>
                          <a:effectLst/>
                          <a:latin typeface="Calibri" panose="020F0502020204030204" pitchFamily="34" charset="0"/>
                        </a:rPr>
                        <a:t>Surgical Considerations</a:t>
                      </a:r>
                      <a:r>
                        <a:rPr kumimoji="0" lang="en-US" sz="1400" b="1" i="0" u="none" strike="noStrike" cap="none" normalizeH="0" baseline="30000">
                          <a:ln>
                            <a:noFill/>
                          </a:ln>
                          <a:solidFill>
                            <a:schemeClr val="tx1"/>
                          </a:solidFill>
                          <a:effectLst/>
                          <a:latin typeface="Calibri" panose="020F0502020204030204" pitchFamily="34" charset="0"/>
                        </a:rPr>
                        <a:t>5,6</a:t>
                      </a:r>
                      <a:endParaRPr kumimoji="0" lang="en-US" sz="14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869615">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200" b="0" i="0" u="none" strike="noStrike" kern="1200" cap="none" normalizeH="0" baseline="0">
                          <a:ln>
                            <a:noFill/>
                          </a:ln>
                          <a:solidFill>
                            <a:schemeClr val="bg2">
                              <a:lumMod val="10000"/>
                            </a:schemeClr>
                          </a:solidFill>
                          <a:effectLst/>
                          <a:latin typeface="Calibri" panose="020F0502020204030204" pitchFamily="34" charset="0"/>
                          <a:ea typeface="+mn-ea"/>
                          <a:cs typeface="+mn-cs"/>
                        </a:rPr>
                        <a:t>Baseline laboratory assessment</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200" b="0" i="0" u="none" strike="noStrike" kern="1200" cap="none" normalizeH="0" baseline="0">
                          <a:ln>
                            <a:noFill/>
                          </a:ln>
                          <a:solidFill>
                            <a:schemeClr val="bg2">
                              <a:lumMod val="10000"/>
                            </a:schemeClr>
                          </a:solidFill>
                          <a:effectLst/>
                          <a:latin typeface="Calibri" panose="020F0502020204030204" pitchFamily="34" charset="0"/>
                          <a:ea typeface="+mn-ea"/>
                          <a:cs typeface="+mn-cs"/>
                        </a:rPr>
                        <a:t>Fatigue, sluggishness, dizziness, nausea/emesis, anorexia, weight loss/gain, irritability, palpitations, feeling hot/cold, visual disturbances, headaches, change in sexual drive, confusion</a:t>
                      </a:r>
                    </a:p>
                  </a:txBody>
                  <a:tcPr marL="121881" marR="121881" marT="45728" marB="45728"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CDCDCF"/>
                    </a:solidFill>
                  </a:tcPr>
                </a:tc>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200" b="0" i="1" u="none" strike="noStrike" kern="1200" cap="none" normalizeH="0" baseline="0">
                          <a:ln>
                            <a:noFill/>
                          </a:ln>
                          <a:solidFill>
                            <a:schemeClr val="bg2">
                              <a:lumMod val="10000"/>
                            </a:schemeClr>
                          </a:solidFill>
                          <a:effectLst/>
                          <a:latin typeface="Calibri" panose="020F0502020204030204" pitchFamily="34" charset="0"/>
                          <a:ea typeface="+mn-ea"/>
                          <a:cs typeface="+mn-cs"/>
                        </a:rPr>
                        <a:t>Close laboratory monitoring:</a:t>
                      </a:r>
                      <a:r>
                        <a:rPr kumimoji="0" lang="en-US" sz="1200" b="0" i="0" u="none" strike="noStrike" kern="1200" cap="none" normalizeH="0" baseline="0">
                          <a:ln>
                            <a:noFill/>
                          </a:ln>
                          <a:solidFill>
                            <a:schemeClr val="bg2">
                              <a:lumMod val="10000"/>
                            </a:schemeClr>
                          </a:solidFill>
                          <a:effectLst/>
                          <a:latin typeface="Calibri" panose="020F0502020204030204" pitchFamily="34" charset="0"/>
                          <a:ea typeface="+mn-ea"/>
                          <a:cs typeface="+mn-cs"/>
                        </a:rPr>
                        <a:t> AM cortisol and ACTH, FSH, LH, renin, TFTs, estrogen, testosterone, CMP</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200" b="0" i="0" u="none" strike="noStrike" kern="1200" cap="none" normalizeH="0" baseline="0">
                          <a:ln>
                            <a:noFill/>
                          </a:ln>
                          <a:solidFill>
                            <a:schemeClr val="bg2">
                              <a:lumMod val="10000"/>
                            </a:schemeClr>
                          </a:solidFill>
                          <a:effectLst/>
                          <a:latin typeface="Calibri" panose="020F0502020204030204" pitchFamily="34" charset="0"/>
                          <a:ea typeface="+mn-ea"/>
                          <a:cs typeface="+mn-cs"/>
                        </a:rPr>
                        <a:t>Brain MRI ± contrast with pituitary/sellar cuts, if symptomatic</a:t>
                      </a:r>
                      <a:endParaRPr kumimoji="0" lang="en-US" sz="12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21881" marR="121881"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2F2F2"/>
                    </a:solidFill>
                  </a:tcPr>
                </a:tc>
                <a:tc rowSpan="4">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200" b="0" i="0" u="none" strike="noStrike" kern="1200" cap="none" normalizeH="0" baseline="0">
                          <a:ln>
                            <a:noFill/>
                          </a:ln>
                          <a:solidFill>
                            <a:schemeClr val="bg2">
                              <a:lumMod val="10000"/>
                            </a:schemeClr>
                          </a:solidFill>
                          <a:effectLst/>
                          <a:latin typeface="Calibri" panose="020F0502020204030204" pitchFamily="34" charset="0"/>
                          <a:ea typeface="+mn-ea"/>
                          <a:cs typeface="+mn-cs"/>
                        </a:rPr>
                        <a:t>Assess TFTs perioperatively</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200" b="0" i="1" u="none" strike="noStrike" kern="1200" cap="none" normalizeH="0" baseline="0">
                          <a:ln>
                            <a:noFill/>
                          </a:ln>
                          <a:solidFill>
                            <a:schemeClr val="bg2">
                              <a:lumMod val="10000"/>
                            </a:schemeClr>
                          </a:solidFill>
                          <a:effectLst/>
                          <a:latin typeface="Calibri" panose="020F0502020204030204" pitchFamily="34" charset="0"/>
                          <a:ea typeface="+mn-ea"/>
                          <a:cs typeface="+mn-cs"/>
                        </a:rPr>
                        <a:t>If untreated/severe dysfunction:</a:t>
                      </a:r>
                      <a:r>
                        <a:rPr kumimoji="0" lang="en-US" sz="1200" b="0" i="0" u="none" strike="noStrike" kern="1200" cap="none" normalizeH="0" baseline="0">
                          <a:ln>
                            <a:noFill/>
                          </a:ln>
                          <a:solidFill>
                            <a:schemeClr val="bg2">
                              <a:lumMod val="10000"/>
                            </a:schemeClr>
                          </a:solidFill>
                          <a:effectLst/>
                          <a:latin typeface="Calibri" panose="020F0502020204030204" pitchFamily="34" charset="0"/>
                          <a:ea typeface="+mn-ea"/>
                          <a:cs typeface="+mn-cs"/>
                        </a:rPr>
                        <a:t> postpone surgery if possible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200" b="0" i="0" u="none" strike="noStrike" kern="1200" cap="none" normalizeH="0" baseline="0">
                          <a:ln>
                            <a:noFill/>
                          </a:ln>
                          <a:solidFill>
                            <a:schemeClr val="bg2">
                              <a:lumMod val="10000"/>
                            </a:schemeClr>
                          </a:solidFill>
                          <a:effectLst/>
                          <a:latin typeface="Calibri" panose="020F0502020204030204" pitchFamily="34" charset="0"/>
                          <a:ea typeface="+mn-ea"/>
                          <a:cs typeface="+mn-cs"/>
                        </a:rPr>
                        <a:t>Ensure adequate hormone and steroid replacement before and after surgery</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200" b="0" i="0" u="none" strike="noStrike" kern="1200" cap="none" normalizeH="0" baseline="0">
                          <a:ln>
                            <a:noFill/>
                          </a:ln>
                          <a:solidFill>
                            <a:schemeClr val="bg2">
                              <a:lumMod val="10000"/>
                            </a:schemeClr>
                          </a:solidFill>
                          <a:effectLst/>
                          <a:latin typeface="Calibri" panose="020F0502020204030204" pitchFamily="34" charset="0"/>
                          <a:ea typeface="+mn-ea"/>
                          <a:cs typeface="+mn-cs"/>
                        </a:rPr>
                        <a:t>Assess need for stress-dose steroids before procedures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200" b="0" i="0" u="none" strike="noStrike" kern="1200" cap="none" normalizeH="0" baseline="0">
                          <a:ln>
                            <a:noFill/>
                          </a:ln>
                          <a:solidFill>
                            <a:schemeClr val="bg2">
                              <a:lumMod val="10000"/>
                            </a:schemeClr>
                          </a:solidFill>
                          <a:effectLst/>
                          <a:latin typeface="Calibri" panose="020F0502020204030204" pitchFamily="34" charset="0"/>
                          <a:ea typeface="+mn-ea"/>
                          <a:cs typeface="+mn-cs"/>
                        </a:rPr>
                        <a:t>Morbidity associated with unmanaged hypopituitarism leading to adrenal insufficiency</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200" b="0" i="0" u="none" strike="noStrike" kern="1200" cap="none" normalizeH="0" baseline="0">
                          <a:ln>
                            <a:noFill/>
                          </a:ln>
                          <a:solidFill>
                            <a:schemeClr val="bg2">
                              <a:lumMod val="10000"/>
                            </a:schemeClr>
                          </a:solidFill>
                          <a:effectLst/>
                          <a:latin typeface="Calibri" panose="020F0502020204030204" pitchFamily="34" charset="0"/>
                          <a:ea typeface="+mn-ea"/>
                          <a:cs typeface="+mn-cs"/>
                        </a:rPr>
                        <a:t>If patients develop intraoperative hypotension not responsive to standard intervention, raise suspicion for adrenal crisis</a:t>
                      </a:r>
                    </a:p>
                    <a:p>
                      <a:pPr marL="741363" marR="0" lvl="1"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200" b="0" i="0" u="none" strike="noStrike" kern="1200" cap="none" normalizeH="0" baseline="0">
                          <a:ln>
                            <a:noFill/>
                          </a:ln>
                          <a:solidFill>
                            <a:schemeClr val="bg2">
                              <a:lumMod val="10000"/>
                            </a:schemeClr>
                          </a:solidFill>
                          <a:effectLst/>
                          <a:latin typeface="Calibri" panose="020F0502020204030204" pitchFamily="34" charset="0"/>
                          <a:ea typeface="+mn-ea"/>
                          <a:cs typeface="+mn-cs"/>
                        </a:rPr>
                        <a:t>Rescue dose of 100 mg of hydrocortisone IV should be administered followed by </a:t>
                      </a:r>
                      <a:br>
                        <a:rPr kumimoji="0" lang="en-US" sz="1200" b="0" i="0" u="none" strike="noStrike" kern="1200" cap="none" normalizeH="0" baseline="0">
                          <a:ln>
                            <a:noFill/>
                          </a:ln>
                          <a:solidFill>
                            <a:schemeClr val="bg2">
                              <a:lumMod val="10000"/>
                            </a:schemeClr>
                          </a:solidFill>
                          <a:effectLst/>
                          <a:latin typeface="Calibri" panose="020F0502020204030204" pitchFamily="34" charset="0"/>
                          <a:ea typeface="+mn-ea"/>
                          <a:cs typeface="+mn-cs"/>
                        </a:rPr>
                      </a:br>
                      <a:r>
                        <a:rPr kumimoji="0" lang="en-US" sz="1200" b="0" i="0" u="none" strike="noStrike" kern="1200" cap="none" normalizeH="0" baseline="0">
                          <a:ln>
                            <a:noFill/>
                          </a:ln>
                          <a:solidFill>
                            <a:schemeClr val="bg2">
                              <a:lumMod val="10000"/>
                            </a:schemeClr>
                          </a:solidFill>
                          <a:effectLst/>
                          <a:latin typeface="Calibri" panose="020F0502020204030204" pitchFamily="34" charset="0"/>
                          <a:ea typeface="+mn-ea"/>
                          <a:cs typeface="+mn-cs"/>
                        </a:rPr>
                        <a:t>50 mg hydrocortisone IV Q6H</a:t>
                      </a:r>
                    </a:p>
                    <a:p>
                      <a:pPr marL="112713" marR="0" lvl="0" indent="0" algn="l" defTabSz="914400" rtl="0" eaLnBrk="1" fontAlgn="base" latinLnBrk="0" hangingPunct="1">
                        <a:lnSpc>
                          <a:spcPct val="100000"/>
                        </a:lnSpc>
                        <a:spcBef>
                          <a:spcPct val="0"/>
                        </a:spcBef>
                        <a:spcAft>
                          <a:spcPct val="0"/>
                        </a:spcAft>
                        <a:buClr>
                          <a:srgbClr val="000000"/>
                        </a:buClr>
                        <a:buSzTx/>
                        <a:buFont typeface="Wingdings" pitchFamily="2" charset="2"/>
                        <a:buNone/>
                        <a:tabLst/>
                      </a:pPr>
                      <a:endParaRPr kumimoji="0" lang="lt-LT" sz="1200" b="0" i="0" u="none" strike="noStrike" kern="1200" cap="none" normalizeH="0" baseline="0">
                        <a:ln>
                          <a:noFill/>
                        </a:ln>
                        <a:solidFill>
                          <a:schemeClr val="bg2">
                            <a:lumMod val="10000"/>
                          </a:schemeClr>
                        </a:solidFill>
                        <a:effectLst/>
                        <a:highlight>
                          <a:srgbClr val="FFFF00"/>
                        </a:highlight>
                        <a:latin typeface="Calibri" panose="020F0502020204030204" pitchFamily="34" charset="0"/>
                        <a:ea typeface="+mn-ea"/>
                        <a:cs typeface="+mn-cs"/>
                      </a:endParaRPr>
                    </a:p>
                  </a:txBody>
                  <a:tcPr marL="121881" marR="121881" marT="45728" marB="45728"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r h="547542">
                <a:tc gridSpan="2">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1" i="0" u="none" strike="noStrike" kern="1200" cap="none" normalizeH="0" baseline="0">
                          <a:ln>
                            <a:noFill/>
                          </a:ln>
                          <a:solidFill>
                            <a:schemeClr val="tx1"/>
                          </a:solidFill>
                          <a:effectLst/>
                          <a:latin typeface="Calibri" panose="020F0502020204030204" pitchFamily="34" charset="0"/>
                          <a:ea typeface="+mn-ea"/>
                          <a:cs typeface="+mn-cs"/>
                        </a:rPr>
                        <a:t>Treatment/Management of Adrenal and Pituitary Dysfunction</a:t>
                      </a:r>
                      <a:r>
                        <a:rPr kumimoji="0" lang="en-US" sz="1400" b="1" i="0" u="none" strike="noStrike" kern="1200" cap="none" normalizeH="0" baseline="30000">
                          <a:ln>
                            <a:noFill/>
                          </a:ln>
                          <a:solidFill>
                            <a:schemeClr val="tx1"/>
                          </a:solidFill>
                          <a:effectLst/>
                          <a:latin typeface="Calibri" panose="020F0502020204030204" pitchFamily="34" charset="0"/>
                          <a:ea typeface="+mn-ea"/>
                          <a:cs typeface="+mn-cs"/>
                        </a:rPr>
                        <a:t>1,3</a:t>
                      </a:r>
                      <a:br>
                        <a:rPr kumimoji="0" lang="en-US" sz="1400" b="1" i="0" u="none" strike="noStrike" kern="1200" cap="none" normalizeH="0" baseline="0">
                          <a:ln>
                            <a:noFill/>
                          </a:ln>
                          <a:solidFill>
                            <a:schemeClr val="tx1"/>
                          </a:solidFill>
                          <a:effectLst/>
                          <a:latin typeface="Calibri" panose="020F0502020204030204" pitchFamily="34" charset="0"/>
                          <a:ea typeface="+mn-ea"/>
                          <a:cs typeface="+mn-cs"/>
                        </a:rPr>
                      </a:br>
                      <a:r>
                        <a:rPr kumimoji="0" lang="en-US" sz="1400" b="1" i="0" u="none" strike="noStrike" kern="1200" cap="none" normalizeH="0" baseline="0">
                          <a:ln>
                            <a:noFill/>
                          </a:ln>
                          <a:solidFill>
                            <a:schemeClr val="tx1"/>
                          </a:solidFill>
                          <a:effectLst/>
                          <a:latin typeface="Calibri" panose="020F0502020204030204" pitchFamily="34" charset="0"/>
                          <a:ea typeface="+mn-ea"/>
                          <a:cs typeface="+mn-cs"/>
                        </a:rPr>
                        <a:t>General: </a:t>
                      </a:r>
                      <a:r>
                        <a:rPr kumimoji="0" lang="en-US" sz="1400" b="0" i="0" u="none" strike="noStrike" kern="1200" cap="none" normalizeH="0" baseline="0">
                          <a:ln>
                            <a:noFill/>
                          </a:ln>
                          <a:solidFill>
                            <a:schemeClr val="tx1"/>
                          </a:solidFill>
                          <a:effectLst/>
                          <a:latin typeface="Calibri" panose="020F0502020204030204" pitchFamily="34" charset="0"/>
                          <a:ea typeface="+mn-ea"/>
                          <a:cs typeface="+mn-cs"/>
                        </a:rPr>
                        <a:t>patient education about stress dosing for hormones; alert bracelet</a:t>
                      </a:r>
                    </a:p>
                  </a:txBody>
                  <a:tcPr marL="121881" marR="121881" marT="45728" marB="45728"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3"/>
                    </a:solidFill>
                  </a:tcPr>
                </a:tc>
                <a:tc hMerge="1">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endPar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endParaRPr>
                    </a:p>
                  </a:txBody>
                  <a:tcPr marL="121881" marR="121881"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2F2F2"/>
                    </a:solidFill>
                  </a:tcPr>
                </a:tc>
                <a:tc vMerge="1">
                  <a:txBody>
                    <a:bodyPr/>
                    <a:lstStyle/>
                    <a:p>
                      <a:endParaRPr lang="en-US"/>
                    </a:p>
                  </a:txBody>
                  <a:tcPr/>
                </a:tc>
                <a:extLst>
                  <a:ext uri="{0D108BD9-81ED-4DB2-BD59-A6C34878D82A}">
                    <a16:rowId xmlns:a16="http://schemas.microsoft.com/office/drawing/2014/main" val="815436925"/>
                  </a:ext>
                </a:extLst>
              </a:tr>
              <a:tr h="998428">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kern="1200" cap="none" normalizeH="0" baseline="0">
                          <a:ln>
                            <a:noFill/>
                          </a:ln>
                          <a:solidFill>
                            <a:schemeClr val="tx1"/>
                          </a:solidFill>
                          <a:effectLst/>
                          <a:latin typeface="Calibri" panose="020F0502020204030204" pitchFamily="34" charset="0"/>
                          <a:ea typeface="+mn-ea"/>
                          <a:cs typeface="+mn-cs"/>
                        </a:rPr>
                        <a:t>Primary Adrenal Insufficiency</a:t>
                      </a:r>
                      <a:br>
                        <a:rPr kumimoji="0" lang="en-US" sz="1400" b="1" i="0" u="none" strike="noStrike" kern="1200" cap="none" normalizeH="0" baseline="0">
                          <a:ln>
                            <a:noFill/>
                          </a:ln>
                          <a:solidFill>
                            <a:schemeClr val="tx1"/>
                          </a:solidFill>
                          <a:effectLst/>
                          <a:latin typeface="Calibri" panose="020F0502020204030204" pitchFamily="34" charset="0"/>
                          <a:ea typeface="+mn-ea"/>
                          <a:cs typeface="+mn-cs"/>
                        </a:rPr>
                      </a:br>
                      <a:r>
                        <a:rPr kumimoji="0" lang="en-US" sz="1400" b="1" i="1" u="none" strike="noStrike" kern="1200" cap="none" normalizeH="0" baseline="0">
                          <a:ln>
                            <a:noFill/>
                          </a:ln>
                          <a:solidFill>
                            <a:schemeClr val="tx1"/>
                          </a:solidFill>
                          <a:effectLst/>
                          <a:latin typeface="Calibri" panose="020F0502020204030204" pitchFamily="34" charset="0"/>
                          <a:ea typeface="+mn-ea"/>
                          <a:cs typeface="+mn-cs"/>
                        </a:rPr>
                        <a:t>Low AM cortisol, high ACTH, abnormal cosyntropin stimulation test</a:t>
                      </a: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kern="1200" cap="none" normalizeH="0" baseline="0">
                          <a:ln>
                            <a:noFill/>
                          </a:ln>
                          <a:solidFill>
                            <a:schemeClr val="tx1"/>
                          </a:solidFill>
                          <a:effectLst/>
                          <a:latin typeface="Calibri" panose="020F0502020204030204" pitchFamily="34" charset="0"/>
                          <a:ea typeface="+mn-ea"/>
                          <a:cs typeface="+mn-cs"/>
                        </a:rPr>
                        <a:t>Hypophysitis</a:t>
                      </a:r>
                      <a:br>
                        <a:rPr kumimoji="0" lang="en-US" sz="1400" b="1" i="0" u="none" strike="noStrike" kern="1200" cap="none" normalizeH="0" baseline="0">
                          <a:ln>
                            <a:noFill/>
                          </a:ln>
                          <a:solidFill>
                            <a:schemeClr val="tx1"/>
                          </a:solidFill>
                          <a:effectLst/>
                          <a:latin typeface="Calibri" panose="020F0502020204030204" pitchFamily="34" charset="0"/>
                          <a:ea typeface="+mn-ea"/>
                          <a:cs typeface="+mn-cs"/>
                        </a:rPr>
                      </a:br>
                      <a:r>
                        <a:rPr kumimoji="0" lang="en-US" sz="1400" b="1" i="1" u="none" strike="noStrike" kern="1200" cap="none" normalizeH="0" baseline="0">
                          <a:ln>
                            <a:noFill/>
                          </a:ln>
                          <a:solidFill>
                            <a:schemeClr val="tx1"/>
                          </a:solidFill>
                          <a:effectLst/>
                          <a:latin typeface="Calibri" panose="020F0502020204030204" pitchFamily="34" charset="0"/>
                          <a:ea typeface="+mn-ea"/>
                          <a:cs typeface="+mn-cs"/>
                        </a:rPr>
                        <a:t>Often low cortisol, low ACTH, sometimes low serum sodium or other pituitary hormone abnormalities</a:t>
                      </a:r>
                      <a:endParaRPr kumimoji="0" lang="en-US" sz="1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4"/>
                    </a:solidFill>
                  </a:tcPr>
                </a:tc>
                <a:tc vMerge="1">
                  <a:txBody>
                    <a:bodyPr/>
                    <a:lstStyle/>
                    <a:p>
                      <a:endParaRPr lang="en-US"/>
                    </a:p>
                  </a:txBody>
                  <a:tcPr/>
                </a:tc>
                <a:extLst>
                  <a:ext uri="{0D108BD9-81ED-4DB2-BD59-A6C34878D82A}">
                    <a16:rowId xmlns:a16="http://schemas.microsoft.com/office/drawing/2014/main" val="2151951759"/>
                  </a:ext>
                </a:extLst>
              </a:tr>
              <a:tr h="2222307">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200" b="0" i="0" u="none" strike="noStrike" kern="1200" cap="none" normalizeH="0" baseline="0">
                          <a:ln>
                            <a:noFill/>
                          </a:ln>
                          <a:solidFill>
                            <a:schemeClr val="bg2">
                              <a:lumMod val="10000"/>
                            </a:schemeClr>
                          </a:solidFill>
                          <a:effectLst/>
                          <a:latin typeface="Calibri" panose="020F0502020204030204" pitchFamily="34" charset="0"/>
                          <a:ea typeface="+mn-ea"/>
                          <a:cs typeface="+mn-cs"/>
                        </a:rPr>
                        <a:t>Endocrine consultation</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200" b="0" i="0" u="none" strike="noStrike" kern="1200" cap="none" normalizeH="0" baseline="0">
                          <a:ln>
                            <a:noFill/>
                          </a:ln>
                          <a:solidFill>
                            <a:schemeClr val="bg2">
                              <a:lumMod val="10000"/>
                            </a:schemeClr>
                          </a:solidFill>
                          <a:effectLst/>
                          <a:latin typeface="Calibri" panose="020F0502020204030204" pitchFamily="34" charset="0"/>
                          <a:ea typeface="+mn-ea"/>
                          <a:cs typeface="+mn-cs"/>
                        </a:rPr>
                        <a:t>Hold ICI until hormone replacement started</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200" b="0" i="0" u="none" strike="noStrike" kern="1200" cap="none" normalizeH="0" baseline="0">
                          <a:ln>
                            <a:noFill/>
                          </a:ln>
                          <a:solidFill>
                            <a:schemeClr val="bg2">
                              <a:lumMod val="10000"/>
                            </a:schemeClr>
                          </a:solidFill>
                          <a:effectLst/>
                          <a:latin typeface="Calibri" panose="020F0502020204030204" pitchFamily="34" charset="0"/>
                          <a:ea typeface="+mn-ea"/>
                          <a:cs typeface="+mn-cs"/>
                        </a:rPr>
                        <a:t>Start corticosteroids </a:t>
                      </a:r>
                      <a:r>
                        <a:rPr kumimoji="0" lang="en-US" sz="1200" b="1" i="0" u="none" strike="noStrike" kern="1200" cap="none" normalizeH="0" baseline="0">
                          <a:ln>
                            <a:noFill/>
                          </a:ln>
                          <a:solidFill>
                            <a:srgbClr val="E1471D"/>
                          </a:solidFill>
                          <a:effectLst/>
                          <a:latin typeface="Calibri" panose="020F0502020204030204" pitchFamily="34" charset="0"/>
                          <a:ea typeface="+mn-ea"/>
                          <a:cs typeface="+mn-cs"/>
                        </a:rPr>
                        <a:t>before</a:t>
                      </a:r>
                      <a:r>
                        <a:rPr kumimoji="0" lang="en-US" sz="1200" b="0" i="0" u="none" strike="noStrike" kern="1200" cap="none" normalizeH="0" baseline="0">
                          <a:ln>
                            <a:noFill/>
                          </a:ln>
                          <a:solidFill>
                            <a:schemeClr val="bg2">
                              <a:lumMod val="10000"/>
                            </a:schemeClr>
                          </a:solidFill>
                          <a:effectLst/>
                          <a:latin typeface="Calibri" panose="020F0502020204030204" pitchFamily="34" charset="0"/>
                          <a:ea typeface="+mn-ea"/>
                          <a:cs typeface="+mn-cs"/>
                        </a:rPr>
                        <a:t> other hormone replacement to prevent adrenal crisis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200" b="0" i="0" u="none" strike="noStrike" kern="1200" cap="none" normalizeH="0" baseline="0">
                          <a:ln>
                            <a:noFill/>
                          </a:ln>
                          <a:solidFill>
                            <a:schemeClr val="bg2">
                              <a:lumMod val="10000"/>
                            </a:schemeClr>
                          </a:solidFill>
                          <a:effectLst/>
                          <a:latin typeface="Calibri" panose="020F0502020204030204" pitchFamily="34" charset="0"/>
                          <a:ea typeface="+mn-ea"/>
                          <a:cs typeface="+mn-cs"/>
                        </a:rPr>
                        <a:t>Steroid replacement: (hydrocortisone or prednisone) + fludrocortisone</a:t>
                      </a:r>
                    </a:p>
                    <a:p>
                      <a:pPr marL="741363" marR="0" lvl="1"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200" b="0" i="0" u="none" strike="noStrike" kern="1200" cap="none" normalizeH="0" baseline="0">
                          <a:ln>
                            <a:noFill/>
                          </a:ln>
                          <a:solidFill>
                            <a:schemeClr val="bg2">
                              <a:lumMod val="10000"/>
                            </a:schemeClr>
                          </a:solidFill>
                          <a:effectLst/>
                          <a:latin typeface="Calibri" panose="020F0502020204030204" pitchFamily="34" charset="0"/>
                          <a:ea typeface="+mn-ea"/>
                          <a:cs typeface="+mn-cs"/>
                        </a:rPr>
                        <a:t>Hydrocortisone 20 mg AM, 10 mg PM, slowly titrate down according to symptoms</a:t>
                      </a:r>
                    </a:p>
                    <a:p>
                      <a:pPr marL="741363" marR="0" lvl="1"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200" b="0" i="0" u="none" strike="noStrike" kern="1200" cap="none" normalizeH="0" baseline="0">
                          <a:ln>
                            <a:noFill/>
                          </a:ln>
                          <a:solidFill>
                            <a:schemeClr val="bg2">
                              <a:lumMod val="10000"/>
                            </a:schemeClr>
                          </a:solidFill>
                          <a:effectLst/>
                          <a:latin typeface="Calibri" panose="020F0502020204030204" pitchFamily="34" charset="0"/>
                          <a:ea typeface="+mn-ea"/>
                          <a:cs typeface="+mn-cs"/>
                        </a:rPr>
                        <a:t>Prednisone 7.5 mg and titrate</a:t>
                      </a:r>
                    </a:p>
                    <a:p>
                      <a:pPr marL="741363" marR="0" lvl="1"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200" b="0" i="0" u="none" strike="noStrike" kern="1200" cap="none" normalizeH="0" baseline="0">
                          <a:ln>
                            <a:noFill/>
                          </a:ln>
                          <a:solidFill>
                            <a:schemeClr val="bg2">
                              <a:lumMod val="10000"/>
                            </a:schemeClr>
                          </a:solidFill>
                          <a:effectLst/>
                          <a:latin typeface="Calibri" panose="020F0502020204030204" pitchFamily="34" charset="0"/>
                          <a:ea typeface="+mn-ea"/>
                          <a:cs typeface="+mn-cs"/>
                        </a:rPr>
                        <a:t>Fludrocortisone 0.1 mg QOD, then titrate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200" b="0" i="0" u="none" strike="noStrike" kern="1200" cap="none" normalizeH="0" baseline="0">
                          <a:ln>
                            <a:noFill/>
                          </a:ln>
                          <a:solidFill>
                            <a:schemeClr val="bg2">
                              <a:lumMod val="10000"/>
                            </a:schemeClr>
                          </a:solidFill>
                          <a:effectLst/>
                          <a:latin typeface="Calibri" panose="020F0502020204030204" pitchFamily="34" charset="0"/>
                          <a:ea typeface="+mn-ea"/>
                          <a:cs typeface="+mn-cs"/>
                        </a:rPr>
                        <a:t>May need additional fluids if hypotensive</a:t>
                      </a:r>
                    </a:p>
                  </a:txBody>
                  <a:tcP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CDCDCF"/>
                    </a:solidFill>
                  </a:tcPr>
                </a:tc>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200" b="0" i="0" u="none" strike="noStrike" kern="1200" cap="none" normalizeH="0" baseline="0">
                          <a:ln>
                            <a:noFill/>
                          </a:ln>
                          <a:solidFill>
                            <a:schemeClr val="bg2">
                              <a:lumMod val="10000"/>
                            </a:schemeClr>
                          </a:solidFill>
                          <a:effectLst/>
                          <a:latin typeface="Calibri" panose="020F0502020204030204" pitchFamily="34" charset="0"/>
                          <a:ea typeface="+mn-ea"/>
                          <a:cs typeface="+mn-cs"/>
                        </a:rPr>
                        <a:t>Assess with brain MRI ± pituitary/sellar cuts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200" b="0" i="0" u="none" strike="noStrike" kern="1200" cap="none" normalizeH="0" baseline="0">
                          <a:ln>
                            <a:noFill/>
                          </a:ln>
                          <a:solidFill>
                            <a:schemeClr val="bg2">
                              <a:lumMod val="10000"/>
                            </a:schemeClr>
                          </a:solidFill>
                          <a:effectLst/>
                          <a:latin typeface="Calibri" panose="020F0502020204030204" pitchFamily="34" charset="0"/>
                          <a:ea typeface="+mn-ea"/>
                          <a:cs typeface="+mn-cs"/>
                        </a:rPr>
                        <a:t>Hold ICI until acute symptoms resolved, hormone replacement initiated</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200" b="0" i="0" u="none" strike="noStrike" kern="1200" cap="none" normalizeH="0" baseline="0">
                          <a:ln>
                            <a:noFill/>
                          </a:ln>
                          <a:solidFill>
                            <a:schemeClr val="bg2">
                              <a:lumMod val="10000"/>
                            </a:schemeClr>
                          </a:solidFill>
                          <a:effectLst/>
                          <a:latin typeface="Calibri" panose="020F0502020204030204" pitchFamily="34" charset="0"/>
                          <a:ea typeface="+mn-ea"/>
                          <a:cs typeface="+mn-cs"/>
                        </a:rPr>
                        <a:t>Endocrine consultation</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200" b="0" i="1" u="none" strike="noStrike" kern="1200" cap="none" normalizeH="0" baseline="0">
                          <a:ln>
                            <a:noFill/>
                          </a:ln>
                          <a:solidFill>
                            <a:schemeClr val="bg2">
                              <a:lumMod val="10000"/>
                            </a:schemeClr>
                          </a:solidFill>
                          <a:effectLst/>
                          <a:latin typeface="Calibri" panose="020F0502020204030204" pitchFamily="34" charset="0"/>
                          <a:ea typeface="+mn-ea"/>
                          <a:cs typeface="+mn-cs"/>
                        </a:rPr>
                        <a:t>If acute severe symptoms: </a:t>
                      </a:r>
                      <a:r>
                        <a:rPr kumimoji="0" lang="en-US" sz="1200" b="0" i="0" u="none" strike="noStrike" kern="1200" cap="none" normalizeH="0" baseline="0">
                          <a:ln>
                            <a:noFill/>
                          </a:ln>
                          <a:solidFill>
                            <a:schemeClr val="bg2">
                              <a:lumMod val="10000"/>
                            </a:schemeClr>
                          </a:solidFill>
                          <a:effectLst/>
                          <a:latin typeface="Calibri" panose="020F0502020204030204" pitchFamily="34" charset="0"/>
                          <a:ea typeface="+mn-ea"/>
                          <a:cs typeface="+mn-cs"/>
                        </a:rPr>
                        <a:t>consider high-dose steroids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200" b="0" i="0" u="none" strike="noStrike" kern="1200" cap="none" normalizeH="0" baseline="0">
                          <a:ln>
                            <a:noFill/>
                          </a:ln>
                          <a:solidFill>
                            <a:schemeClr val="bg2">
                              <a:lumMod val="10000"/>
                            </a:schemeClr>
                          </a:solidFill>
                          <a:effectLst/>
                          <a:latin typeface="Calibri" panose="020F0502020204030204" pitchFamily="34" charset="0"/>
                          <a:ea typeface="+mn-ea"/>
                          <a:cs typeface="+mn-cs"/>
                        </a:rPr>
                        <a:t>Hormone replacement as necessary</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endParaRPr kumimoji="0" lang="en-US" sz="12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2F2F2"/>
                    </a:solidFill>
                  </a:tcPr>
                </a:tc>
                <a:tc vMerge="1">
                  <a:txBody>
                    <a:bodyPr/>
                    <a:lstStyle/>
                    <a:p>
                      <a:endParaRPr lang="en-US"/>
                    </a:p>
                  </a:txBody>
                  <a:tcPr/>
                </a:tc>
                <a:extLst>
                  <a:ext uri="{0D108BD9-81ED-4DB2-BD59-A6C34878D82A}">
                    <a16:rowId xmlns:a16="http://schemas.microsoft.com/office/drawing/2014/main" val="4009698160"/>
                  </a:ext>
                </a:extLst>
              </a:tr>
            </a:tbl>
          </a:graphicData>
        </a:graphic>
      </p:graphicFrame>
      <p:sp>
        <p:nvSpPr>
          <p:cNvPr id="4" name="Text Box 15">
            <a:extLst>
              <a:ext uri="{FF2B5EF4-FFF2-40B4-BE49-F238E27FC236}">
                <a16:creationId xmlns:a16="http://schemas.microsoft.com/office/drawing/2014/main" id="{A57EBCCD-8A62-F7DD-75A9-C1A62B3D2E74}"/>
              </a:ext>
            </a:extLst>
          </p:cNvPr>
          <p:cNvSpPr txBox="1">
            <a:spLocks noChangeArrowheads="1"/>
          </p:cNvSpPr>
          <p:nvPr/>
        </p:nvSpPr>
        <p:spPr bwMode="auto">
          <a:xfrm>
            <a:off x="411733" y="6010041"/>
            <a:ext cx="9006671" cy="646331"/>
          </a:xfrm>
          <a:prstGeom prst="rect">
            <a:avLst/>
          </a:prstGeom>
          <a:noFill/>
          <a:ln>
            <a:noFill/>
          </a:ln>
        </p:spPr>
        <p:txBody>
          <a:bodyPr wrap="square" anchor="b">
            <a:spAutoFit/>
          </a:bodyPr>
          <a:lstStyle>
            <a:defPPr>
              <a:defRPr lang="en-US"/>
            </a:defPPr>
            <a:lvl1pPr marL="0" marR="0" lvl="0" indent="0" defTabSz="457200" eaLnBrk="1" fontAlgn="auto" latinLnBrk="0" hangingPunct="1">
              <a:lnSpc>
                <a:spcPct val="100000"/>
              </a:lnSpc>
              <a:buClrTx/>
              <a:buSzTx/>
              <a:buFont typeface="Wingdings" panose="05000000000000000000" pitchFamily="2" charset="2"/>
              <a:buNone/>
              <a:tabLst/>
              <a:defRPr kumimoji="0" sz="1050" b="0" i="0" u="none" strike="noStrike" cap="none" spc="0" normalizeH="0" baseline="0">
                <a:ln>
                  <a:noFill/>
                </a:ln>
                <a:solidFill>
                  <a:srgbClr val="455560"/>
                </a:solidFill>
                <a:effectLst/>
                <a:uLnTx/>
                <a:uFillTx/>
                <a:latin typeface="Calibri" panose="020F050202020403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9pPr>
          </a:lstStyle>
          <a:p>
            <a:pPr marL="0" marR="0" lvl="0" indent="0" algn="l" defTabSz="4572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1. NCCN. Clinical practice guidelines in oncology: management of immunotherapy-related toxicities. v.1.2024. 2. Davies. Immunotargets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Ther</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2017;6:51. 3.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Dligiorgi</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Immunotherapy. 2020;12:481. 4.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Haanen</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Ann Oncol. 2017;28 (suppl 4):iv119. 5. Himes. Mayo Clin Proc. 2020;95:2760. 6. Palace. Health Serv Insights. 2017;10:1178632916689677.</a:t>
            </a:r>
          </a:p>
        </p:txBody>
      </p:sp>
      <p:pic>
        <p:nvPicPr>
          <p:cNvPr id="5" name="Content Placeholder 9">
            <a:extLst>
              <a:ext uri="{FF2B5EF4-FFF2-40B4-BE49-F238E27FC236}">
                <a16:creationId xmlns:a16="http://schemas.microsoft.com/office/drawing/2014/main" id="{5EC97440-A273-9280-731D-669AC1A41374}"/>
              </a:ext>
            </a:extLst>
          </p:cNvPr>
          <p:cNvPicPr>
            <a:picLocks noChangeAspect="1"/>
          </p:cNvPicPr>
          <p:nvPr/>
        </p:nvPicPr>
        <p:blipFill>
          <a:blip r:embed="rId3"/>
          <a:stretch>
            <a:fillRect/>
          </a:stretch>
        </p:blipFill>
        <p:spPr>
          <a:xfrm>
            <a:off x="7037149" y="5118091"/>
            <a:ext cx="910325" cy="910325"/>
          </a:xfrm>
          <a:prstGeom prst="rect">
            <a:avLst/>
          </a:prstGeom>
        </p:spPr>
      </p:pic>
      <p:sp>
        <p:nvSpPr>
          <p:cNvPr id="6" name="TextBox 5">
            <a:extLst>
              <a:ext uri="{FF2B5EF4-FFF2-40B4-BE49-F238E27FC236}">
                <a16:creationId xmlns:a16="http://schemas.microsoft.com/office/drawing/2014/main" id="{8E63C2FE-582D-E3CB-5BD1-ED4643561C93}"/>
              </a:ext>
            </a:extLst>
          </p:cNvPr>
          <p:cNvSpPr txBox="1"/>
          <p:nvPr/>
        </p:nvSpPr>
        <p:spPr bwMode="auto">
          <a:xfrm>
            <a:off x="7985584" y="4588317"/>
            <a:ext cx="3736767" cy="1323439"/>
          </a:xfrm>
          <a:prstGeom prst="rect">
            <a:avLst/>
          </a:prstGeom>
          <a:noFill/>
          <a:ln w="28575" algn="ctr">
            <a:no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chemeClr val="accent4"/>
                </a:solidFill>
                <a:effectLst/>
                <a:uLnTx/>
                <a:uFillTx/>
                <a:latin typeface="Calibri" panose="020F0502020204030204" pitchFamily="34" charset="0"/>
                <a:ea typeface="+mn-ea"/>
                <a:cs typeface="Arial" panose="020B0604020202020204" pitchFamily="34" charset="0"/>
              </a:rPr>
              <a:t>RECHALLENGE: </a:t>
            </a:r>
            <a:br>
              <a:rPr kumimoji="0" lang="en-US" sz="1800" b="1" i="0" u="none" strike="noStrike" kern="1200" cap="none" spc="0" normalizeH="0" baseline="0" noProof="0">
                <a:ln>
                  <a:noFill/>
                </a:ln>
                <a:solidFill>
                  <a:schemeClr val="accent4"/>
                </a:solidFill>
                <a:effectLst/>
                <a:uLnTx/>
                <a:uFillTx/>
                <a:latin typeface="Calibri" panose="020F0502020204030204" pitchFamily="34" charset="0"/>
                <a:ea typeface="+mn-ea"/>
                <a:cs typeface="Arial" panose="020B0604020202020204" pitchFamily="34" charset="0"/>
              </a:rPr>
            </a:br>
            <a:r>
              <a:rPr kumimoji="0" lang="en-US" sz="1800" b="1" i="0" u="none" strike="noStrike" kern="1200" cap="none" spc="0" normalizeH="0" baseline="0" noProof="0">
                <a:ln>
                  <a:noFill/>
                </a:ln>
                <a:solidFill>
                  <a:schemeClr val="accent4"/>
                </a:solidFill>
                <a:effectLst/>
                <a:uLnTx/>
                <a:uFillTx/>
                <a:latin typeface="Calibri" panose="020F0502020204030204" pitchFamily="34" charset="0"/>
                <a:ea typeface="+mn-ea"/>
                <a:cs typeface="Arial" panose="020B0604020202020204" pitchFamily="34" charset="0"/>
              </a:rPr>
              <a:t>After appropriate endocrine tx</a:t>
            </a:r>
            <a:r>
              <a:rPr kumimoji="0" lang="en-US" sz="1800" b="1" i="0" u="none" strike="noStrike" kern="1200" cap="none" spc="0" normalizeH="0" baseline="30000" noProof="0">
                <a:ln>
                  <a:noFill/>
                </a:ln>
                <a:solidFill>
                  <a:schemeClr val="accent4"/>
                </a:solidFill>
                <a:effectLst/>
                <a:uLnTx/>
                <a:uFillTx/>
                <a:latin typeface="Calibri" panose="020F0502020204030204" pitchFamily="34" charset="0"/>
                <a:ea typeface="+mn-ea"/>
                <a:cs typeface="Arial" panose="020B0604020202020204" pitchFamily="34" charset="0"/>
              </a:rPr>
              <a:t>1,3</a:t>
            </a:r>
            <a:br>
              <a:rPr kumimoji="0" lang="en-US" sz="1800" b="1"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rPr>
            </a:br>
            <a:endParaRPr kumimoji="0" lang="en-US" sz="800" b="1" i="0" u="none" strike="noStrike" kern="1200" cap="none" spc="0" normalizeH="0" baseline="0" noProof="0">
              <a:ln>
                <a:noFill/>
              </a:ln>
              <a:solidFill>
                <a:srgbClr val="E1471D"/>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Calibri" panose="020F0502020204030204" pitchFamily="34" charset="0"/>
                <a:ea typeface="+mn-ea"/>
                <a:cs typeface="Arial" panose="020B0604020202020204" pitchFamily="34" charset="0"/>
              </a:rPr>
              <a:t>DO NOT RECHALLENGE: </a:t>
            </a:r>
            <a:br>
              <a:rPr kumimoji="0" lang="en-US" sz="1800" b="1" i="0" u="none" strike="noStrike" kern="1200" cap="none" spc="0" normalizeH="0" baseline="0" noProof="0">
                <a:ln>
                  <a:noFill/>
                </a:ln>
                <a:solidFill>
                  <a:srgbClr val="FF0000"/>
                </a:solidFill>
                <a:effectLst/>
                <a:uLnTx/>
                <a:uFillTx/>
                <a:latin typeface="Calibri" panose="020F0502020204030204" pitchFamily="34" charset="0"/>
                <a:ea typeface="+mn-ea"/>
                <a:cs typeface="Arial" panose="020B0604020202020204" pitchFamily="34" charset="0"/>
              </a:rPr>
            </a:br>
            <a:r>
              <a:rPr kumimoji="0" lang="en-US" sz="1800" b="1" i="0" u="none" strike="noStrike" kern="1200" cap="none" spc="0" normalizeH="0" baseline="0" noProof="0">
                <a:ln>
                  <a:noFill/>
                </a:ln>
                <a:solidFill>
                  <a:srgbClr val="FF0000"/>
                </a:solidFill>
                <a:effectLst/>
                <a:uLnTx/>
                <a:uFillTx/>
                <a:latin typeface="Calibri" panose="020F0502020204030204" pitchFamily="34" charset="0"/>
                <a:ea typeface="+mn-ea"/>
                <a:cs typeface="Arial" panose="020B0604020202020204" pitchFamily="34" charset="0"/>
              </a:rPr>
              <a:t>Symptomatic pituitary inflammation</a:t>
            </a:r>
            <a:r>
              <a:rPr kumimoji="0" lang="en-US" sz="1800" b="1" i="0" u="none" strike="noStrike" kern="1200" cap="none" spc="0" normalizeH="0" baseline="30000" noProof="0">
                <a:ln>
                  <a:noFill/>
                </a:ln>
                <a:solidFill>
                  <a:srgbClr val="FF0000"/>
                </a:solidFill>
                <a:effectLst/>
                <a:uLnTx/>
                <a:uFillTx/>
                <a:latin typeface="Calibri" panose="020F0502020204030204" pitchFamily="34" charset="0"/>
                <a:ea typeface="+mn-ea"/>
                <a:cs typeface="Arial" panose="020B0604020202020204" pitchFamily="34" charset="0"/>
              </a:rPr>
              <a:t>4</a:t>
            </a:r>
            <a:endParaRPr kumimoji="0" lang="en-US" sz="1800" b="0" i="0" u="none" strike="noStrike" kern="1200" cap="none" spc="0" normalizeH="0" baseline="30000" noProof="0">
              <a:ln>
                <a:noFill/>
              </a:ln>
              <a:solidFill>
                <a:srgbClr val="FF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212573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346F4F8-A121-324D-4250-905463671838}"/>
              </a:ext>
            </a:extLst>
          </p:cNvPr>
          <p:cNvSpPr>
            <a:spLocks noGrp="1" noChangeArrowheads="1"/>
          </p:cNvSpPr>
          <p:nvPr>
            <p:ph type="title"/>
          </p:nvPr>
        </p:nvSpPr>
        <p:spPr/>
        <p:txBody>
          <a:bodyPr/>
          <a:lstStyle/>
          <a:p>
            <a:r>
              <a:rPr lang="en-US"/>
              <a:t>Thyroid Toxicities</a:t>
            </a:r>
            <a:endParaRPr lang="en-US" altLang="en-US"/>
          </a:p>
        </p:txBody>
      </p:sp>
      <p:sp>
        <p:nvSpPr>
          <p:cNvPr id="5" name="Content Placeholder 4">
            <a:extLst>
              <a:ext uri="{FF2B5EF4-FFF2-40B4-BE49-F238E27FC236}">
                <a16:creationId xmlns:a16="http://schemas.microsoft.com/office/drawing/2014/main" id="{656BCA52-9089-7262-FA5C-273BBE26473E}"/>
              </a:ext>
            </a:extLst>
          </p:cNvPr>
          <p:cNvSpPr>
            <a:spLocks noGrp="1"/>
          </p:cNvSpPr>
          <p:nvPr>
            <p:ph idx="1"/>
          </p:nvPr>
        </p:nvSpPr>
        <p:spPr/>
        <p:txBody>
          <a:bodyPr/>
          <a:lstStyle/>
          <a:p>
            <a:r>
              <a:rPr lang="en-US" sz="2000"/>
              <a:t>Thyroid toxicities part of the safety profiles for ICIs, not CT</a:t>
            </a:r>
            <a:r>
              <a:rPr lang="en-US" sz="2000" baseline="30000"/>
              <a:t>1,2</a:t>
            </a:r>
            <a:endParaRPr lang="en-US" sz="2000"/>
          </a:p>
          <a:p>
            <a:pPr lvl="1">
              <a:spcBef>
                <a:spcPts val="600"/>
              </a:spcBef>
              <a:spcAft>
                <a:spcPts val="0"/>
              </a:spcAft>
            </a:pPr>
            <a:r>
              <a:rPr lang="en-US" sz="1800"/>
              <a:t>Median time to onset for immune-related thyrotoxicosis, 6 </a:t>
            </a:r>
            <a:r>
              <a:rPr lang="en-US" sz="1800" dirty="0"/>
              <a:t>wk</a:t>
            </a:r>
            <a:r>
              <a:rPr lang="en-US" sz="1800"/>
              <a:t>; hypothyroidism, 10 wk</a:t>
            </a:r>
            <a:r>
              <a:rPr lang="en-US" sz="1800" baseline="30000"/>
              <a:t>3</a:t>
            </a:r>
            <a:r>
              <a:rPr lang="en-US" sz="1800"/>
              <a:t> </a:t>
            </a:r>
          </a:p>
          <a:p>
            <a:pPr lvl="1">
              <a:spcAft>
                <a:spcPts val="0"/>
              </a:spcAft>
            </a:pPr>
            <a:r>
              <a:rPr lang="en-US" sz="1800"/>
              <a:t>Monitor closely: patients may initially have hyperthyroidism for several </a:t>
            </a:r>
            <a:r>
              <a:rPr lang="en-US" sz="1800" dirty="0"/>
              <a:t>wk</a:t>
            </a:r>
            <a:r>
              <a:rPr lang="en-US" sz="1800"/>
              <a:t> → start endocrine </a:t>
            </a:r>
            <a:r>
              <a:rPr lang="en-US" sz="1800" dirty="0"/>
              <a:t>tx</a:t>
            </a:r>
            <a:r>
              <a:rPr lang="en-US" sz="1800"/>
              <a:t> → progress to hypothyroidism!</a:t>
            </a:r>
            <a:r>
              <a:rPr lang="en-US" sz="1800" baseline="30000"/>
              <a:t>4</a:t>
            </a:r>
            <a:endParaRPr lang="en-US" sz="1800"/>
          </a:p>
          <a:p>
            <a:r>
              <a:rPr lang="en-US" sz="2000"/>
              <a:t>Platinum agents can cause hypomagnesemia leading to hypoparathyroidism (magnesium a cofactor needed for PTH release)</a:t>
            </a:r>
            <a:r>
              <a:rPr lang="en-US" sz="2000" baseline="30000"/>
              <a:t>2</a:t>
            </a:r>
            <a:r>
              <a:rPr lang="en-US" sz="2000"/>
              <a:t>  </a:t>
            </a:r>
          </a:p>
        </p:txBody>
      </p:sp>
      <p:graphicFrame>
        <p:nvGraphicFramePr>
          <p:cNvPr id="8" name="Group 32">
            <a:extLst>
              <a:ext uri="{FF2B5EF4-FFF2-40B4-BE49-F238E27FC236}">
                <a16:creationId xmlns:a16="http://schemas.microsoft.com/office/drawing/2014/main" id="{25F137CE-1F65-96F9-4972-6B69ED491022}"/>
              </a:ext>
            </a:extLst>
          </p:cNvPr>
          <p:cNvGraphicFramePr>
            <a:graphicFrameLocks noGrp="1"/>
          </p:cNvGraphicFramePr>
          <p:nvPr>
            <p:extLst>
              <p:ext uri="{D42A27DB-BD31-4B8C-83A1-F6EECF244321}">
                <p14:modId xmlns:p14="http://schemas.microsoft.com/office/powerpoint/2010/main" val="2220729841"/>
              </p:ext>
            </p:extLst>
          </p:nvPr>
        </p:nvGraphicFramePr>
        <p:xfrm>
          <a:off x="728440" y="3711869"/>
          <a:ext cx="10789920" cy="2103152"/>
        </p:xfrm>
        <a:graphic>
          <a:graphicData uri="http://schemas.openxmlformats.org/drawingml/2006/table">
            <a:tbl>
              <a:tblPr/>
              <a:tblGrid>
                <a:gridCol w="4754880">
                  <a:extLst>
                    <a:ext uri="{9D8B030D-6E8A-4147-A177-3AD203B41FA5}">
                      <a16:colId xmlns:a16="http://schemas.microsoft.com/office/drawing/2014/main" val="20000"/>
                    </a:ext>
                  </a:extLst>
                </a:gridCol>
                <a:gridCol w="3017520">
                  <a:extLst>
                    <a:ext uri="{9D8B030D-6E8A-4147-A177-3AD203B41FA5}">
                      <a16:colId xmlns:a16="http://schemas.microsoft.com/office/drawing/2014/main" val="1721290142"/>
                    </a:ext>
                  </a:extLst>
                </a:gridCol>
                <a:gridCol w="3017520">
                  <a:extLst>
                    <a:ext uri="{9D8B030D-6E8A-4147-A177-3AD203B41FA5}">
                      <a16:colId xmlns:a16="http://schemas.microsoft.com/office/drawing/2014/main" val="3909104537"/>
                    </a:ext>
                  </a:extLst>
                </a:gridCol>
              </a:tblGrid>
              <a:tr h="189901">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Calibri" panose="020F0502020204030204" pitchFamily="34" charset="0"/>
                        </a:rPr>
                        <a:t>Presenting Symptoms</a:t>
                      </a:r>
                      <a:r>
                        <a:rPr kumimoji="0" lang="en-US" sz="1800" b="1" i="0" u="none" strike="noStrike" cap="none" normalizeH="0" baseline="30000">
                          <a:ln>
                            <a:noFill/>
                          </a:ln>
                          <a:solidFill>
                            <a:schemeClr val="tx1"/>
                          </a:solidFill>
                          <a:effectLst/>
                          <a:latin typeface="Calibri" panose="020F0502020204030204" pitchFamily="34" charset="0"/>
                        </a:rPr>
                        <a:t>5-7</a:t>
                      </a:r>
                      <a:endParaRPr kumimoji="0" lang="en-US" sz="18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Calibri" panose="020F0502020204030204" pitchFamily="34" charset="0"/>
                        </a:rPr>
                        <a:t>Assessment</a:t>
                      </a:r>
                      <a:r>
                        <a:rPr kumimoji="0" lang="en-US" sz="1800" b="1" i="0" u="none" strike="noStrike" cap="none" normalizeH="0" baseline="30000">
                          <a:ln>
                            <a:noFill/>
                          </a:ln>
                          <a:solidFill>
                            <a:schemeClr val="tx1"/>
                          </a:solidFill>
                          <a:effectLst/>
                          <a:latin typeface="Calibri" panose="020F0502020204030204" pitchFamily="34" charset="0"/>
                        </a:rPr>
                        <a:t>5</a:t>
                      </a:r>
                      <a:endParaRPr kumimoji="0" lang="en-US" sz="18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Calibri" panose="020F0502020204030204" pitchFamily="34" charset="0"/>
                        </a:rPr>
                        <a:t>Rule Out Other Causes</a:t>
                      </a:r>
                      <a:r>
                        <a:rPr kumimoji="0" lang="en-US" sz="1800" b="1" i="0" u="none" strike="noStrike" cap="none" normalizeH="0" baseline="30000">
                          <a:ln>
                            <a:noFill/>
                          </a:ln>
                          <a:solidFill>
                            <a:schemeClr val="tx1"/>
                          </a:solidFill>
                          <a:effectLst/>
                          <a:latin typeface="Calibri" panose="020F0502020204030204" pitchFamily="34" charset="0"/>
                        </a:rPr>
                        <a:t>7</a:t>
                      </a:r>
                      <a:endParaRPr kumimoji="0" lang="en-US" sz="18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901998">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Fatigue, sluggishness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Anorexia, weight loss/gain</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Irritability, mood change, change in sex drive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Palpitations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Feeling hot/cold</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Visual disturbances, headaches</a:t>
                      </a:r>
                    </a:p>
                  </a:txBody>
                  <a:tcPr marL="121881" marR="121881" marT="45728" marB="45728"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CDCDCF"/>
                    </a:solidFill>
                  </a:tcPr>
                </a:tc>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Close laboratory monitoring</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Monitor TSH and free T4 every 4-6 wk</a:t>
                      </a:r>
                    </a:p>
                  </a:txBody>
                  <a:tcPr marL="121881" marR="121881" marT="45728" marB="45728"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2F2F2"/>
                    </a:solidFill>
                  </a:tcPr>
                </a:tc>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Infection</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Brain metastases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Primary vs secondary AE</a:t>
                      </a:r>
                    </a:p>
                  </a:txBody>
                  <a:tcPr marL="121881" marR="121881" marT="45728" marB="45728"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1"/>
                  </a:ext>
                </a:extLst>
              </a:tr>
            </a:tbl>
          </a:graphicData>
        </a:graphic>
      </p:graphicFrame>
      <p:sp>
        <p:nvSpPr>
          <p:cNvPr id="3" name="Text Box 15">
            <a:extLst>
              <a:ext uri="{FF2B5EF4-FFF2-40B4-BE49-F238E27FC236}">
                <a16:creationId xmlns:a16="http://schemas.microsoft.com/office/drawing/2014/main" id="{7E19CCE3-9800-35A7-82AC-00D08DB198EA}"/>
              </a:ext>
            </a:extLst>
          </p:cNvPr>
          <p:cNvSpPr txBox="1">
            <a:spLocks noChangeArrowheads="1"/>
          </p:cNvSpPr>
          <p:nvPr/>
        </p:nvSpPr>
        <p:spPr bwMode="auto">
          <a:xfrm>
            <a:off x="411470" y="6009657"/>
            <a:ext cx="9095068" cy="646331"/>
          </a:xfrm>
          <a:prstGeom prst="rect">
            <a:avLst/>
          </a:prstGeom>
          <a:noFill/>
          <a:ln>
            <a:noFill/>
          </a:ln>
        </p:spPr>
        <p:txBody>
          <a:bodyPr wrap="square" anchor="b">
            <a:spAutoFit/>
          </a:bodyPr>
          <a:lstStyle>
            <a:defPPr>
              <a:defRPr lang="en-US"/>
            </a:defPPr>
            <a:lvl1pPr marL="0" marR="0" lvl="0" indent="0" defTabSz="457200" eaLnBrk="1" fontAlgn="auto" latinLnBrk="0" hangingPunct="1">
              <a:lnSpc>
                <a:spcPct val="100000"/>
              </a:lnSpc>
              <a:buClrTx/>
              <a:buSzTx/>
              <a:buFont typeface="Wingdings" panose="05000000000000000000" pitchFamily="2" charset="2"/>
              <a:buNone/>
              <a:tabLst/>
              <a:defRPr kumimoji="0" sz="1050" b="0" i="0" u="none" strike="noStrike" cap="none" spc="0" normalizeH="0" baseline="0">
                <a:ln>
                  <a:noFill/>
                </a:ln>
                <a:solidFill>
                  <a:srgbClr val="455560"/>
                </a:solidFill>
                <a:effectLst/>
                <a:uLnTx/>
                <a:uFillTx/>
                <a:latin typeface="Calibri" panose="020F050202020403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9pPr>
          </a:lstStyle>
          <a:p>
            <a:pPr marL="0" marR="0" lvl="0" indent="0" algn="l" defTabSz="4572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1. Yeung.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Endocr</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Rev. 1998;19:144. 2.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Oronsky</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Cancer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Chemother</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Pharmacol</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2017;80:895. 3. Iyer. Thyroid. 2018;28:1243. 4. Zhan. Front Endocrinol (Lausanne). 2021;12:649863. 5. NCCN. Clinical practice guidelines in oncology: management of immunotherapy-related toxicities. v.1.2024. 6. Davies. Immunotargets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Ther</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2017;6:51. 7.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Dligiorgi</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Immunotherapy. 2020;12:481. </a:t>
            </a:r>
          </a:p>
        </p:txBody>
      </p:sp>
    </p:spTree>
    <p:extLst>
      <p:ext uri="{BB962C8B-B14F-4D97-AF65-F5344CB8AC3E}">
        <p14:creationId xmlns:p14="http://schemas.microsoft.com/office/powerpoint/2010/main" val="25659651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18">
            <a:extLst>
              <a:ext uri="{FF2B5EF4-FFF2-40B4-BE49-F238E27FC236}">
                <a16:creationId xmlns:a16="http://schemas.microsoft.com/office/drawing/2014/main" id="{272CF313-C8CB-A35B-4C6C-04F048135C01}"/>
              </a:ext>
            </a:extLst>
          </p:cNvPr>
          <p:cNvGraphicFramePr>
            <a:graphicFrameLocks/>
          </p:cNvGraphicFramePr>
          <p:nvPr>
            <p:extLst>
              <p:ext uri="{D42A27DB-BD31-4B8C-83A1-F6EECF244321}">
                <p14:modId xmlns:p14="http://schemas.microsoft.com/office/powerpoint/2010/main" val="1564373819"/>
              </p:ext>
            </p:extLst>
          </p:nvPr>
        </p:nvGraphicFramePr>
        <p:xfrm>
          <a:off x="524314" y="1603640"/>
          <a:ext cx="11250174" cy="3718560"/>
        </p:xfrm>
        <a:graphic>
          <a:graphicData uri="http://schemas.openxmlformats.org/drawingml/2006/table">
            <a:tbl>
              <a:tblPr firstRow="1" bandRow="1">
                <a:tableStyleId>{5C22544A-7EE6-4342-B048-85BDC9FD1C3A}</a:tableStyleId>
              </a:tblPr>
              <a:tblGrid>
                <a:gridCol w="3528347">
                  <a:extLst>
                    <a:ext uri="{9D8B030D-6E8A-4147-A177-3AD203B41FA5}">
                      <a16:colId xmlns:a16="http://schemas.microsoft.com/office/drawing/2014/main" val="1605917891"/>
                    </a:ext>
                  </a:extLst>
                </a:gridCol>
                <a:gridCol w="7721827">
                  <a:extLst>
                    <a:ext uri="{9D8B030D-6E8A-4147-A177-3AD203B41FA5}">
                      <a16:colId xmlns:a16="http://schemas.microsoft.com/office/drawing/2014/main" val="140520651"/>
                    </a:ext>
                  </a:extLst>
                </a:gridCol>
              </a:tblGrid>
              <a:tr h="287812">
                <a:tc>
                  <a:txBody>
                    <a:bodyPr/>
                    <a:lstStyle/>
                    <a:p>
                      <a:pPr algn="l"/>
                      <a:r>
                        <a:rPr lang="en-US" sz="1600">
                          <a:solidFill>
                            <a:schemeClr val="tx1"/>
                          </a:solidFill>
                          <a:latin typeface="Calibri" panose="020F0502020204030204" pitchFamily="34" charset="0"/>
                          <a:cs typeface="Calibri" panose="020F0502020204030204" pitchFamily="34" charset="0"/>
                        </a:rPr>
                        <a:t>Grade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600" baseline="0">
                          <a:solidFill>
                            <a:schemeClr val="tx1"/>
                          </a:solidFill>
                          <a:latin typeface="Calibri" panose="020F0502020204030204" pitchFamily="34" charset="0"/>
                          <a:cs typeface="Calibri" panose="020F0502020204030204" pitchFamily="34" charset="0"/>
                        </a:rPr>
                        <a:t>Recommended Management </a:t>
                      </a:r>
                      <a:endParaRPr lang="en-US" sz="160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880472572"/>
                  </a:ext>
                </a:extLst>
              </a:tr>
              <a:tr h="287812">
                <a:tc>
                  <a:txBody>
                    <a:bodyPr/>
                    <a:lstStyle/>
                    <a:p>
                      <a:pPr algn="l"/>
                      <a:r>
                        <a:rPr lang="en-US" sz="1600" b="1">
                          <a:solidFill>
                            <a:schemeClr val="bg1"/>
                          </a:solidFill>
                          <a:latin typeface="Calibri" panose="020F0502020204030204" pitchFamily="34" charset="0"/>
                          <a:cs typeface="Calibri" panose="020F0502020204030204" pitchFamily="34" charset="0"/>
                        </a:rPr>
                        <a:t>Subclinical Hypothyroidism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buFont typeface="Wingdings" panose="05000000000000000000" pitchFamily="2" charset="2"/>
                        <a:buNone/>
                      </a:pPr>
                      <a:endParaRPr lang="en-US" sz="1600">
                        <a:solidFill>
                          <a:schemeClr val="bg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260557626"/>
                  </a:ext>
                </a:extLst>
              </a:tr>
              <a:tr h="497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chemeClr val="bg1"/>
                          </a:solidFill>
                          <a:latin typeface="Calibri" panose="020F0502020204030204" pitchFamily="34" charset="0"/>
                          <a:cs typeface="Calibri" panose="020F0502020204030204" pitchFamily="34" charset="0"/>
                        </a:rPr>
                        <a:t>TSH 4-&lt;10 mIU/L, free T4 normal, and asymptomatic</a:t>
                      </a:r>
                      <a:endParaRPr lang="en-US" sz="1600" dirty="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285750" indent="-285750">
                        <a:buFont typeface="Wingdings" panose="05000000000000000000" pitchFamily="2" charset="2"/>
                        <a:buChar char="§"/>
                      </a:pPr>
                      <a:r>
                        <a:rPr lang="en-US" sz="1600">
                          <a:solidFill>
                            <a:schemeClr val="bg1"/>
                          </a:solidFill>
                          <a:latin typeface="Calibri" panose="020F0502020204030204" pitchFamily="34" charset="0"/>
                          <a:cs typeface="Calibri" panose="020F0502020204030204" pitchFamily="34" charset="0"/>
                        </a:rPr>
                        <a:t>Continue ICI </a:t>
                      </a:r>
                    </a:p>
                    <a:p>
                      <a:pPr marL="285750" indent="-285750">
                        <a:buFont typeface="Wingdings" panose="05000000000000000000" pitchFamily="2" charset="2"/>
                        <a:buChar char="§"/>
                      </a:pPr>
                      <a:r>
                        <a:rPr lang="en-US" sz="1600">
                          <a:solidFill>
                            <a:schemeClr val="bg1"/>
                          </a:solidFill>
                          <a:latin typeface="Calibri" panose="020F0502020204030204" pitchFamily="34" charset="0"/>
                          <a:cs typeface="Calibri" panose="020F0502020204030204" pitchFamily="34" charset="0"/>
                        </a:rPr>
                        <a:t>Continue monitoring TFTs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39681692"/>
                  </a:ext>
                </a:extLst>
              </a:tr>
              <a:tr h="706447">
                <a:tc>
                  <a:txBody>
                    <a:bodyPr/>
                    <a:lstStyle/>
                    <a:p>
                      <a:pPr algn="l"/>
                      <a:r>
                        <a:rPr lang="en-US" sz="1600">
                          <a:solidFill>
                            <a:schemeClr val="bg1"/>
                          </a:solidFill>
                          <a:latin typeface="Calibri" panose="020F0502020204030204" pitchFamily="34" charset="0"/>
                          <a:cs typeface="Calibri" panose="020F0502020204030204" pitchFamily="34" charset="0"/>
                        </a:rPr>
                        <a:t>TSH &gt;10 mIU/L and free T4 normal</a:t>
                      </a:r>
                      <a:endParaRPr lang="en-US" sz="1600" dirty="0">
                        <a:solidFill>
                          <a:schemeClr val="bg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285750" indent="-285750">
                        <a:buFont typeface="Wingdings" panose="05000000000000000000" pitchFamily="2" charset="2"/>
                        <a:buChar char="§"/>
                      </a:pPr>
                      <a:r>
                        <a:rPr lang="en-US" sz="1600">
                          <a:solidFill>
                            <a:schemeClr val="bg1"/>
                          </a:solidFill>
                          <a:latin typeface="Calibri" panose="020F0502020204030204" pitchFamily="34" charset="0"/>
                          <a:cs typeface="Calibri" panose="020F0502020204030204" pitchFamily="34" charset="0"/>
                        </a:rPr>
                        <a:t>Continue ICI</a:t>
                      </a:r>
                    </a:p>
                    <a:p>
                      <a:pPr marL="285750" indent="-285750">
                        <a:buFont typeface="Wingdings" panose="05000000000000000000" pitchFamily="2" charset="2"/>
                        <a:buChar char="§"/>
                      </a:pPr>
                      <a:r>
                        <a:rPr lang="en-US" sz="1600">
                          <a:solidFill>
                            <a:schemeClr val="bg1"/>
                          </a:solidFill>
                          <a:latin typeface="Calibri" panose="020F0502020204030204" pitchFamily="34" charset="0"/>
                          <a:cs typeface="Calibri" panose="020F0502020204030204" pitchFamily="34" charset="0"/>
                        </a:rPr>
                        <a:t>If elevated TSH persists, consider levothyroxine; treat as overt hypothyroidism if patient becomes symptomatic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665362234"/>
                  </a:ext>
                </a:extLst>
              </a:tr>
              <a:tr h="915765">
                <a:tc>
                  <a:txBody>
                    <a:bodyPr/>
                    <a:lstStyle/>
                    <a:p>
                      <a:pPr algn="l"/>
                      <a:r>
                        <a:rPr lang="en-US" sz="1600" b="1">
                          <a:solidFill>
                            <a:schemeClr val="bg1"/>
                          </a:solidFill>
                          <a:latin typeface="Calibri" panose="020F0502020204030204" pitchFamily="34" charset="0"/>
                          <a:cs typeface="Calibri" panose="020F0502020204030204" pitchFamily="34" charset="0"/>
                        </a:rPr>
                        <a:t>Overt Hypothyroidism</a:t>
                      </a:r>
                      <a:endParaRPr lang="en-US" sz="1600">
                        <a:solidFill>
                          <a:schemeClr val="bg1"/>
                        </a:solidFill>
                        <a:latin typeface="Calibri" panose="020F0502020204030204" pitchFamily="34" charset="0"/>
                        <a:cs typeface="Calibri" panose="020F0502020204030204" pitchFamily="34" charset="0"/>
                      </a:endParaRPr>
                    </a:p>
                    <a:p>
                      <a:pPr algn="l"/>
                      <a:r>
                        <a:rPr lang="en-US" sz="1600">
                          <a:solidFill>
                            <a:schemeClr val="bg1"/>
                          </a:solidFill>
                          <a:latin typeface="Calibri" panose="020F0502020204030204" pitchFamily="34" charset="0"/>
                          <a:cs typeface="Calibri" panose="020F0502020204030204" pitchFamily="34" charset="0"/>
                        </a:rPr>
                        <a:t>TSH elevated, free T4 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marL="285750" indent="-285750">
                        <a:buFont typeface="Wingdings" panose="05000000000000000000" pitchFamily="2" charset="2"/>
                        <a:buChar char="§"/>
                      </a:pPr>
                      <a:r>
                        <a:rPr lang="en-US" sz="1600">
                          <a:solidFill>
                            <a:schemeClr val="bg1"/>
                          </a:solidFill>
                          <a:latin typeface="Calibri" panose="020F0502020204030204" pitchFamily="34" charset="0"/>
                          <a:cs typeface="Calibri" panose="020F0502020204030204" pitchFamily="34" charset="0"/>
                        </a:rPr>
                        <a:t>Continue ICI</a:t>
                      </a:r>
                    </a:p>
                    <a:p>
                      <a:pPr marL="285750" indent="-285750">
                        <a:buFont typeface="Wingdings" panose="05000000000000000000" pitchFamily="2" charset="2"/>
                        <a:buChar char="§"/>
                      </a:pPr>
                      <a:r>
                        <a:rPr lang="en-US" sz="1600">
                          <a:solidFill>
                            <a:schemeClr val="bg1"/>
                          </a:solidFill>
                          <a:latin typeface="Calibri" panose="020F0502020204030204" pitchFamily="34" charset="0"/>
                          <a:cs typeface="Calibri" panose="020F0502020204030204" pitchFamily="34" charset="0"/>
                        </a:rPr>
                        <a:t>Consider consulting endocrinology</a:t>
                      </a:r>
                    </a:p>
                    <a:p>
                      <a:pPr marL="285750" indent="-285750">
                        <a:buFont typeface="Wingdings" panose="05000000000000000000" pitchFamily="2" charset="2"/>
                        <a:buChar char="§"/>
                      </a:pPr>
                      <a:r>
                        <a:rPr lang="en-US" sz="1600">
                          <a:solidFill>
                            <a:schemeClr val="bg1"/>
                          </a:solidFill>
                          <a:latin typeface="Calibri" panose="020F0502020204030204" pitchFamily="34" charset="0"/>
                          <a:cs typeface="Calibri" panose="020F0502020204030204" pitchFamily="34" charset="0"/>
                        </a:rPr>
                        <a:t>Initiate levothyroxine with repeat TSH in 4-6 wk to guide dose adjustments</a:t>
                      </a:r>
                    </a:p>
                    <a:p>
                      <a:pPr marL="285750" indent="-285750">
                        <a:buFont typeface="Wingdings" panose="05000000000000000000" pitchFamily="2" charset="2"/>
                        <a:buChar char="§"/>
                      </a:pPr>
                      <a:r>
                        <a:rPr lang="en-US" sz="1600">
                          <a:solidFill>
                            <a:schemeClr val="bg1"/>
                          </a:solidFill>
                          <a:latin typeface="Calibri" panose="020F0502020204030204" pitchFamily="34" charset="0"/>
                          <a:cs typeface="Calibri" panose="020F0502020204030204" pitchFamily="34" charset="0"/>
                        </a:rPr>
                        <a:t>Prior to treatment, check serum cortisol to rule out coexistent adrenal insufficiency</a:t>
                      </a:r>
                      <a:endParaRPr lang="en-US" sz="1600" dirty="0">
                        <a:solidFill>
                          <a:schemeClr val="bg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708869746"/>
                  </a:ext>
                </a:extLst>
              </a:tr>
              <a:tr h="497130">
                <a:tc>
                  <a:txBody>
                    <a:bodyPr/>
                    <a:lstStyle/>
                    <a:p>
                      <a:pPr algn="l"/>
                      <a:r>
                        <a:rPr lang="en-US" sz="1600" b="1">
                          <a:solidFill>
                            <a:schemeClr val="bg1"/>
                          </a:solidFill>
                          <a:latin typeface="Calibri" panose="020F0502020204030204" pitchFamily="34" charset="0"/>
                          <a:cs typeface="Calibri" panose="020F0502020204030204" pitchFamily="34" charset="0"/>
                        </a:rPr>
                        <a:t>Central Hypothyroidism</a:t>
                      </a:r>
                    </a:p>
                    <a:p>
                      <a:pPr algn="l"/>
                      <a:r>
                        <a:rPr lang="en-US" sz="1600">
                          <a:solidFill>
                            <a:schemeClr val="bg1"/>
                          </a:solidFill>
                          <a:latin typeface="Calibri" panose="020F0502020204030204" pitchFamily="34" charset="0"/>
                          <a:cs typeface="Calibri" panose="020F0502020204030204" pitchFamily="34" charset="0"/>
                        </a:rPr>
                        <a:t>TSH normal or low, free T4 low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CDCF"/>
                    </a:solidFill>
                  </a:tcPr>
                </a:tc>
                <a:tc>
                  <a:txBody>
                    <a:bodyPr/>
                    <a:lstStyle/>
                    <a:p>
                      <a:pPr marL="285750" indent="-285750">
                        <a:buFont typeface="Wingdings" panose="05000000000000000000" pitchFamily="2" charset="2"/>
                        <a:buChar char="§"/>
                      </a:pPr>
                      <a:r>
                        <a:rPr lang="en-US" sz="1600">
                          <a:solidFill>
                            <a:schemeClr val="bg1"/>
                          </a:solidFill>
                          <a:latin typeface="Calibri" panose="020F0502020204030204" pitchFamily="34" charset="0"/>
                          <a:cs typeface="Calibri" panose="020F0502020204030204" pitchFamily="34" charset="0"/>
                        </a:rPr>
                        <a:t>Refer to workup and management of hypophysitis/central hypothyroidism</a:t>
                      </a:r>
                    </a:p>
                    <a:p>
                      <a:pPr marL="285750" indent="-285750">
                        <a:buFont typeface="Wingdings" panose="05000000000000000000" pitchFamily="2" charset="2"/>
                        <a:buChar char="§"/>
                      </a:pPr>
                      <a:r>
                        <a:rPr lang="en-US" sz="1600">
                          <a:solidFill>
                            <a:schemeClr val="bg1"/>
                          </a:solidFill>
                          <a:latin typeface="Calibri" panose="020F0502020204030204" pitchFamily="34" charset="0"/>
                          <a:cs typeface="Calibri" panose="020F0502020204030204" pitchFamily="34" charset="0"/>
                        </a:rPr>
                        <a:t>Rule out recovery from thyrotoxicosis and nonthyroidal illness</a:t>
                      </a:r>
                      <a:endParaRPr lang="en-US" sz="1600" dirty="0">
                        <a:solidFill>
                          <a:schemeClr val="bg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val="4146895776"/>
                  </a:ext>
                </a:extLst>
              </a:tr>
            </a:tbl>
          </a:graphicData>
        </a:graphic>
      </p:graphicFrame>
      <p:sp>
        <p:nvSpPr>
          <p:cNvPr id="2" name="Rectangle 2">
            <a:extLst>
              <a:ext uri="{FF2B5EF4-FFF2-40B4-BE49-F238E27FC236}">
                <a16:creationId xmlns:a16="http://schemas.microsoft.com/office/drawing/2014/main" id="{4346F4F8-A121-324D-4250-905463671838}"/>
              </a:ext>
            </a:extLst>
          </p:cNvPr>
          <p:cNvSpPr>
            <a:spLocks noGrp="1" noChangeArrowheads="1"/>
          </p:cNvSpPr>
          <p:nvPr>
            <p:ph type="title"/>
          </p:nvPr>
        </p:nvSpPr>
        <p:spPr/>
        <p:txBody>
          <a:bodyPr/>
          <a:lstStyle/>
          <a:p>
            <a:r>
              <a:rPr lang="en-US"/>
              <a:t>Guide to Managing Immune-Related Primary Hypothyroidism</a:t>
            </a:r>
            <a:endParaRPr lang="en-US" altLang="en-US"/>
          </a:p>
        </p:txBody>
      </p:sp>
      <p:sp>
        <p:nvSpPr>
          <p:cNvPr id="7" name="Content Placeholder 6">
            <a:extLst>
              <a:ext uri="{FF2B5EF4-FFF2-40B4-BE49-F238E27FC236}">
                <a16:creationId xmlns:a16="http://schemas.microsoft.com/office/drawing/2014/main" id="{35AEC239-A18D-788A-0D74-6FCED99D10DE}"/>
              </a:ext>
            </a:extLst>
          </p:cNvPr>
          <p:cNvSpPr>
            <a:spLocks noGrp="1"/>
          </p:cNvSpPr>
          <p:nvPr>
            <p:ph idx="1"/>
          </p:nvPr>
        </p:nvSpPr>
        <p:spPr>
          <a:xfrm>
            <a:off x="604675" y="5409559"/>
            <a:ext cx="10877529" cy="754173"/>
          </a:xfrm>
        </p:spPr>
        <p:txBody>
          <a:bodyPr/>
          <a:lstStyle/>
          <a:p>
            <a:pPr>
              <a:spcAft>
                <a:spcPts val="0"/>
              </a:spcAft>
            </a:pPr>
            <a:r>
              <a:rPr lang="en-US" sz="1600"/>
              <a:t>Monitor TSH and free T4 every 6 </a:t>
            </a:r>
            <a:r>
              <a:rPr lang="en-US" sz="1600" dirty="0"/>
              <a:t>wk</a:t>
            </a:r>
            <a:r>
              <a:rPr lang="en-US" sz="1600"/>
              <a:t>; for elevated TSH levels, follow recommendations above or repeat TSH, free T4 in 4-6 </a:t>
            </a:r>
            <a:r>
              <a:rPr lang="en-US" sz="1600" dirty="0"/>
              <a:t>wk</a:t>
            </a:r>
            <a:endParaRPr lang="en-US" sz="1600"/>
          </a:p>
          <a:p>
            <a:pPr>
              <a:spcAft>
                <a:spcPts val="0"/>
              </a:spcAft>
            </a:pPr>
            <a:r>
              <a:rPr lang="en-US" sz="1600"/>
              <a:t>For patients without baseline abnormalities in thyroid function or asymptomatic, may extend TFT interval to Q12-18 </a:t>
            </a:r>
            <a:r>
              <a:rPr lang="en-US" sz="1600" dirty="0"/>
              <a:t>wk</a:t>
            </a:r>
            <a:endParaRPr lang="en-US" sz="1600"/>
          </a:p>
          <a:p>
            <a:pPr>
              <a:spcAft>
                <a:spcPts val="0"/>
              </a:spcAft>
            </a:pPr>
            <a:endParaRPr lang="en-US" sz="1600"/>
          </a:p>
        </p:txBody>
      </p:sp>
      <p:sp>
        <p:nvSpPr>
          <p:cNvPr id="5" name="Footer Placeholder 4">
            <a:extLst>
              <a:ext uri="{FF2B5EF4-FFF2-40B4-BE49-F238E27FC236}">
                <a16:creationId xmlns:a16="http://schemas.microsoft.com/office/drawing/2014/main" id="{1092B11D-1DCB-F45C-AF17-1C02E0F8A3EE}"/>
              </a:ext>
            </a:extLst>
          </p:cNvPr>
          <p:cNvSpPr txBox="1">
            <a:spLocks/>
          </p:cNvSpPr>
          <p:nvPr/>
        </p:nvSpPr>
        <p:spPr>
          <a:xfrm>
            <a:off x="397787" y="6377748"/>
            <a:ext cx="7448538" cy="270248"/>
          </a:xfrm>
          <a:prstGeom prst="rect">
            <a:avLst/>
          </a:prstGeom>
        </p:spPr>
        <p:txBody>
          <a:bodyPr/>
          <a:ls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NCCN. Clinical practice guidelines in oncology: management of immunotherapy-related toxicities. v.1.2024.</a:t>
            </a:r>
            <a:endParaRPr kumimoji="0" 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983655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B2186-DCB3-4D8C-ABB9-BC6F19E2ACC5}"/>
              </a:ext>
            </a:extLst>
          </p:cNvPr>
          <p:cNvSpPr>
            <a:spLocks noGrp="1"/>
          </p:cNvSpPr>
          <p:nvPr>
            <p:ph type="title"/>
          </p:nvPr>
        </p:nvSpPr>
        <p:spPr/>
        <p:txBody>
          <a:bodyPr/>
          <a:lstStyle/>
          <a:p>
            <a:r>
              <a:rPr lang="en-US"/>
              <a:t>Pneumonitis</a:t>
            </a:r>
            <a:endParaRPr lang="en-US" sz="3200"/>
          </a:p>
        </p:txBody>
      </p:sp>
      <p:sp>
        <p:nvSpPr>
          <p:cNvPr id="6" name="Content Placeholder 5">
            <a:extLst>
              <a:ext uri="{FF2B5EF4-FFF2-40B4-BE49-F238E27FC236}">
                <a16:creationId xmlns:a16="http://schemas.microsoft.com/office/drawing/2014/main" id="{2B35AD44-556E-9C31-30C4-A4DDEA5A048F}"/>
              </a:ext>
            </a:extLst>
          </p:cNvPr>
          <p:cNvSpPr>
            <a:spLocks noGrp="1"/>
          </p:cNvSpPr>
          <p:nvPr>
            <p:ph idx="1"/>
          </p:nvPr>
        </p:nvSpPr>
        <p:spPr/>
        <p:txBody>
          <a:bodyPr/>
          <a:lstStyle/>
          <a:p>
            <a:r>
              <a:rPr lang="en-US" sz="2200"/>
              <a:t>Pneumonitis uncommon with CT or ICI</a:t>
            </a:r>
          </a:p>
          <a:p>
            <a:pPr lvl="1"/>
            <a:r>
              <a:rPr lang="en-US" sz="2000"/>
              <a:t>Interstitial pneumonitis in ~4% of patients treated with pemetrexed or paclitaxel + gemcitabine</a:t>
            </a:r>
          </a:p>
          <a:p>
            <a:pPr lvl="1"/>
            <a:r>
              <a:rPr lang="en-US" sz="2000"/>
              <a:t>Occurs in 3%-4% of patients treated with ICI</a:t>
            </a:r>
          </a:p>
        </p:txBody>
      </p:sp>
      <p:graphicFrame>
        <p:nvGraphicFramePr>
          <p:cNvPr id="4" name="Group 32">
            <a:extLst>
              <a:ext uri="{FF2B5EF4-FFF2-40B4-BE49-F238E27FC236}">
                <a16:creationId xmlns:a16="http://schemas.microsoft.com/office/drawing/2014/main" id="{F2300D54-2CE6-2B17-3F19-7B35A1C2E46B}"/>
              </a:ext>
            </a:extLst>
          </p:cNvPr>
          <p:cNvGraphicFramePr>
            <a:graphicFrameLocks noGrp="1"/>
          </p:cNvGraphicFramePr>
          <p:nvPr>
            <p:extLst>
              <p:ext uri="{D42A27DB-BD31-4B8C-83A1-F6EECF244321}">
                <p14:modId xmlns:p14="http://schemas.microsoft.com/office/powerpoint/2010/main" val="4062915246"/>
              </p:ext>
            </p:extLst>
          </p:nvPr>
        </p:nvGraphicFramePr>
        <p:xfrm>
          <a:off x="742948" y="3156617"/>
          <a:ext cx="10736265" cy="2651792"/>
        </p:xfrm>
        <a:graphic>
          <a:graphicData uri="http://schemas.openxmlformats.org/drawingml/2006/table">
            <a:tbl>
              <a:tblPr/>
              <a:tblGrid>
                <a:gridCol w="3578755">
                  <a:extLst>
                    <a:ext uri="{9D8B030D-6E8A-4147-A177-3AD203B41FA5}">
                      <a16:colId xmlns:a16="http://schemas.microsoft.com/office/drawing/2014/main" val="20000"/>
                    </a:ext>
                  </a:extLst>
                </a:gridCol>
                <a:gridCol w="3578755">
                  <a:extLst>
                    <a:ext uri="{9D8B030D-6E8A-4147-A177-3AD203B41FA5}">
                      <a16:colId xmlns:a16="http://schemas.microsoft.com/office/drawing/2014/main" val="20001"/>
                    </a:ext>
                  </a:extLst>
                </a:gridCol>
                <a:gridCol w="3578755">
                  <a:extLst>
                    <a:ext uri="{9D8B030D-6E8A-4147-A177-3AD203B41FA5}">
                      <a16:colId xmlns:a16="http://schemas.microsoft.com/office/drawing/2014/main" val="20002"/>
                    </a:ext>
                  </a:extLst>
                </a:gridCol>
              </a:tblGrid>
              <a:tr h="283533">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Calibri" panose="020F0502020204030204" pitchFamily="34" charset="0"/>
                        </a:rPr>
                        <a:t>Presenting Symptoms</a:t>
                      </a:r>
                      <a:r>
                        <a:rPr kumimoji="0" lang="en-US" sz="1800" b="1" i="0" u="none" strike="noStrike" cap="none" normalizeH="0" baseline="30000">
                          <a:ln>
                            <a:noFill/>
                          </a:ln>
                          <a:solidFill>
                            <a:schemeClr val="tx1"/>
                          </a:solidFill>
                          <a:effectLst/>
                          <a:latin typeface="Calibri" panose="020F0502020204030204" pitchFamily="34" charset="0"/>
                        </a:rPr>
                        <a:t>1,2</a:t>
                      </a:r>
                      <a:endParaRPr kumimoji="0" lang="en-US" sz="18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Calibri" panose="020F0502020204030204" pitchFamily="34" charset="0"/>
                        </a:rPr>
                        <a:t>Assessment</a:t>
                      </a:r>
                      <a:r>
                        <a:rPr kumimoji="0" lang="en-US" sz="1800" b="1" i="0" u="none" strike="noStrike" cap="none" normalizeH="0" baseline="30000">
                          <a:ln>
                            <a:noFill/>
                          </a:ln>
                          <a:solidFill>
                            <a:schemeClr val="tx1"/>
                          </a:solidFill>
                          <a:effectLst/>
                          <a:latin typeface="Calibri" panose="020F0502020204030204" pitchFamily="34" charset="0"/>
                        </a:rPr>
                        <a:t>1,3</a:t>
                      </a:r>
                      <a:endParaRPr kumimoji="0" lang="en-US" sz="18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571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800" b="1" i="0" u="none" strike="noStrike" cap="none" normalizeH="0" baseline="0">
                          <a:ln>
                            <a:noFill/>
                          </a:ln>
                          <a:solidFill>
                            <a:schemeClr val="tx1"/>
                          </a:solidFill>
                          <a:effectLst/>
                          <a:latin typeface="Calibri" panose="020F0502020204030204" pitchFamily="34" charset="0"/>
                        </a:rPr>
                        <a:t>Rule Out Other Causes</a:t>
                      </a:r>
                      <a:r>
                        <a:rPr kumimoji="0" lang="en-US" sz="1800" b="1" i="0" u="none" strike="noStrike" cap="none" normalizeH="0" baseline="30000">
                          <a:ln>
                            <a:noFill/>
                          </a:ln>
                          <a:solidFill>
                            <a:schemeClr val="tx1"/>
                          </a:solidFill>
                          <a:effectLst/>
                          <a:latin typeface="Calibri" panose="020F0502020204030204" pitchFamily="34" charset="0"/>
                        </a:rPr>
                        <a:t>2</a:t>
                      </a:r>
                      <a:endParaRPr kumimoji="0" lang="en-US" sz="18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57150" cap="flat" cmpd="sng" algn="ctr">
                      <a:solidFill>
                        <a:schemeClr val="accent5"/>
                      </a:solidFill>
                      <a:prstDash val="solid"/>
                      <a:round/>
                      <a:headEnd type="none" w="med" len="med"/>
                      <a:tailEnd type="none" w="med" len="med"/>
                    </a:lnL>
                    <a:lnR w="57150" cap="flat" cmpd="sng" algn="ctr">
                      <a:solidFill>
                        <a:schemeClr val="accent5"/>
                      </a:solidFill>
                      <a:prstDash val="solid"/>
                      <a:round/>
                      <a:headEnd type="none" w="med" len="med"/>
                      <a:tailEnd type="none" w="med" len="med"/>
                    </a:lnR>
                    <a:lnT w="5715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1772019">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Dyspnea, dry cough, wheezing, tachypnea, tachycardia, hypoxia, </a:t>
                      </a:r>
                      <a:b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b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chest pain, fever</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Increased oxygen requirements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endPar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endParaRP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endPar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endParaRP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endPar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endParaRP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endPar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endParaRP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Oxygen saturation at rest and ambulation</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Consider PFTs with diffusion capacity for high-risk patients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Consider chest x-ray in the absence of imaging</a:t>
                      </a:r>
                    </a:p>
                  </a:txBody>
                  <a:tcPr marL="121881" marR="121881" marT="45728" marB="45728" horzOverflow="overflow">
                    <a:lnL w="12700" cap="flat" cmpd="sng" algn="ctr">
                      <a:noFill/>
                      <a:prstDash val="solid"/>
                      <a:round/>
                      <a:headEnd type="none" w="med" len="med"/>
                      <a:tailEnd type="none" w="med" len="med"/>
                    </a:lnL>
                    <a:lnR w="571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Infection</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Disease progression</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Pulmonary embolism, </a:t>
                      </a:r>
                      <a:r>
                        <a:rPr kumimoji="0" lang="en-US" sz="1800" b="0" i="0" u="none" strike="noStrike" kern="1200" cap="none" normalizeH="0" baseline="0">
                          <a:ln>
                            <a:noFill/>
                          </a:ln>
                          <a:solidFill>
                            <a:schemeClr val="bg1"/>
                          </a:solidFill>
                          <a:effectLst/>
                          <a:latin typeface="Calibri" panose="020F0502020204030204" pitchFamily="34" charset="0"/>
                          <a:ea typeface="+mn-ea"/>
                          <a:cs typeface="+mn-cs"/>
                        </a:rPr>
                        <a:t>pulmonary fibrosis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kern="1200" cap="none" normalizeH="0" baseline="0">
                          <a:ln>
                            <a:noFill/>
                          </a:ln>
                          <a:solidFill>
                            <a:schemeClr val="bg2">
                              <a:lumMod val="10000"/>
                            </a:schemeClr>
                          </a:solidFill>
                          <a:effectLst/>
                          <a:latin typeface="Calibri" panose="020F0502020204030204" pitchFamily="34" charset="0"/>
                          <a:ea typeface="+mn-ea"/>
                          <a:cs typeface="+mn-cs"/>
                        </a:rPr>
                        <a:t>Pleural effusion</a:t>
                      </a:r>
                    </a:p>
                  </a:txBody>
                  <a:tcPr marL="121881" marR="121881" marT="45728" marB="45728" horzOverflow="overflow">
                    <a:lnL w="57150" cap="flat" cmpd="sng" algn="ctr">
                      <a:solidFill>
                        <a:schemeClr val="accent5"/>
                      </a:solidFill>
                      <a:prstDash val="solid"/>
                      <a:round/>
                      <a:headEnd type="none" w="med" len="med"/>
                      <a:tailEnd type="none" w="med" len="med"/>
                    </a:lnL>
                    <a:lnR w="5715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accent5"/>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bl>
          </a:graphicData>
        </a:graphic>
      </p:graphicFrame>
      <p:sp>
        <p:nvSpPr>
          <p:cNvPr id="11" name="Text Box 15">
            <a:extLst>
              <a:ext uri="{FF2B5EF4-FFF2-40B4-BE49-F238E27FC236}">
                <a16:creationId xmlns:a16="http://schemas.microsoft.com/office/drawing/2014/main" id="{0E948CDE-02E9-478B-C2E0-6A7723F65226}"/>
              </a:ext>
            </a:extLst>
          </p:cNvPr>
          <p:cNvSpPr txBox="1">
            <a:spLocks noChangeArrowheads="1"/>
          </p:cNvSpPr>
          <p:nvPr/>
        </p:nvSpPr>
        <p:spPr bwMode="auto">
          <a:xfrm>
            <a:off x="411470" y="6189411"/>
            <a:ext cx="8622391"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1. NCCN. Clinical practice guidelines in oncology: management of immunotherapy-related toxicities. v.1.2024. </a:t>
            </a:r>
            <a:b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b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2. Davies. Immunotargets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Ther</a:t>
            </a:r>
            <a:r>
              <a:rPr kumimoji="0" lang="en-US" altLang="en-US" sz="1200" b="0" i="0" u="none" strike="noStrike" kern="1200" cap="none" spc="-1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2017;6:51. 3. Sears. Am J Respir Crit Care Med. 2019;200:e31.</a:t>
            </a:r>
          </a:p>
        </p:txBody>
      </p:sp>
      <p:sp>
        <p:nvSpPr>
          <p:cNvPr id="3" name="Star: 5 Points 2">
            <a:extLst>
              <a:ext uri="{FF2B5EF4-FFF2-40B4-BE49-F238E27FC236}">
                <a16:creationId xmlns:a16="http://schemas.microsoft.com/office/drawing/2014/main" id="{607CADF0-92E2-9964-C453-FA55BC179DCA}"/>
              </a:ext>
            </a:extLst>
          </p:cNvPr>
          <p:cNvSpPr/>
          <p:nvPr/>
        </p:nvSpPr>
        <p:spPr bwMode="auto">
          <a:xfrm>
            <a:off x="10807546" y="2698660"/>
            <a:ext cx="1165245" cy="1114932"/>
          </a:xfrm>
          <a:prstGeom prst="star5">
            <a:avLst/>
          </a:prstGeom>
          <a:solidFill>
            <a:schemeClr val="accent5"/>
          </a:solidFill>
          <a:ln w="0">
            <a:solidFill>
              <a:schemeClr val="accent5"/>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570025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B2186-DCB3-4D8C-ABB9-BC6F19E2ACC5}"/>
              </a:ext>
            </a:extLst>
          </p:cNvPr>
          <p:cNvSpPr>
            <a:spLocks noGrp="1"/>
          </p:cNvSpPr>
          <p:nvPr>
            <p:ph type="title"/>
          </p:nvPr>
        </p:nvSpPr>
        <p:spPr/>
        <p:txBody>
          <a:bodyPr/>
          <a:lstStyle/>
          <a:p>
            <a:r>
              <a:rPr lang="en-US"/>
              <a:t>Pneumonitis: Management</a:t>
            </a:r>
            <a:endParaRPr lang="en-US" sz="3200"/>
          </a:p>
        </p:txBody>
      </p:sp>
      <p:sp>
        <p:nvSpPr>
          <p:cNvPr id="6" name="Content Placeholder 5">
            <a:extLst>
              <a:ext uri="{FF2B5EF4-FFF2-40B4-BE49-F238E27FC236}">
                <a16:creationId xmlns:a16="http://schemas.microsoft.com/office/drawing/2014/main" id="{A558E260-B3B1-7EA2-1E47-BB9D4072BBCD}"/>
              </a:ext>
            </a:extLst>
          </p:cNvPr>
          <p:cNvSpPr>
            <a:spLocks noGrp="1"/>
          </p:cNvSpPr>
          <p:nvPr>
            <p:ph idx="1"/>
          </p:nvPr>
        </p:nvSpPr>
        <p:spPr/>
        <p:txBody>
          <a:bodyPr/>
          <a:lstStyle/>
          <a:p>
            <a:r>
              <a:rPr lang="en-US" sz="2000"/>
              <a:t>Support with smoking cessation, vaccinations, dyspnea management, oxygen support, nebulizer</a:t>
            </a:r>
            <a:r>
              <a:rPr lang="en-US" sz="2000" baseline="30000"/>
              <a:t>1</a:t>
            </a:r>
            <a:endParaRPr lang="en-US" sz="2000"/>
          </a:p>
          <a:p>
            <a:pPr>
              <a:spcBef>
                <a:spcPts val="600"/>
              </a:spcBef>
            </a:pPr>
            <a:r>
              <a:rPr lang="en-US" sz="2000"/>
              <a:t>If suspected to be related to chemotherapy, manage per prescribing information (</a:t>
            </a:r>
            <a:r>
              <a:rPr lang="en-US" sz="2000" dirty="0"/>
              <a:t>ie</a:t>
            </a:r>
            <a:r>
              <a:rPr lang="en-US" sz="2000"/>
              <a:t>, hold if suspected, permanently discontinue if confirmed)</a:t>
            </a:r>
            <a:r>
              <a:rPr lang="en-US" sz="2000" baseline="30000"/>
              <a:t>3-5</a:t>
            </a:r>
            <a:endParaRPr lang="en-US" sz="2000"/>
          </a:p>
        </p:txBody>
      </p:sp>
      <p:graphicFrame>
        <p:nvGraphicFramePr>
          <p:cNvPr id="8" name="Group 32">
            <a:extLst>
              <a:ext uri="{FF2B5EF4-FFF2-40B4-BE49-F238E27FC236}">
                <a16:creationId xmlns:a16="http://schemas.microsoft.com/office/drawing/2014/main" id="{141795E6-D610-FC97-9328-B76868CADA80}"/>
              </a:ext>
            </a:extLst>
          </p:cNvPr>
          <p:cNvGraphicFramePr>
            <a:graphicFrameLocks noGrp="1"/>
          </p:cNvGraphicFramePr>
          <p:nvPr>
            <p:extLst>
              <p:ext uri="{D42A27DB-BD31-4B8C-83A1-F6EECF244321}">
                <p14:modId xmlns:p14="http://schemas.microsoft.com/office/powerpoint/2010/main" val="3957031358"/>
              </p:ext>
            </p:extLst>
          </p:nvPr>
        </p:nvGraphicFramePr>
        <p:xfrm>
          <a:off x="505702" y="2628005"/>
          <a:ext cx="11247120" cy="3535728"/>
        </p:xfrm>
        <a:graphic>
          <a:graphicData uri="http://schemas.openxmlformats.org/drawingml/2006/table">
            <a:tbl>
              <a:tblPr/>
              <a:tblGrid>
                <a:gridCol w="3474720">
                  <a:extLst>
                    <a:ext uri="{9D8B030D-6E8A-4147-A177-3AD203B41FA5}">
                      <a16:colId xmlns:a16="http://schemas.microsoft.com/office/drawing/2014/main" val="20000"/>
                    </a:ext>
                  </a:extLst>
                </a:gridCol>
                <a:gridCol w="3840480">
                  <a:extLst>
                    <a:ext uri="{9D8B030D-6E8A-4147-A177-3AD203B41FA5}">
                      <a16:colId xmlns:a16="http://schemas.microsoft.com/office/drawing/2014/main" val="20001"/>
                    </a:ext>
                  </a:extLst>
                </a:gridCol>
                <a:gridCol w="3931920">
                  <a:extLst>
                    <a:ext uri="{9D8B030D-6E8A-4147-A177-3AD203B41FA5}">
                      <a16:colId xmlns:a16="http://schemas.microsoft.com/office/drawing/2014/main" val="20002"/>
                    </a:ext>
                  </a:extLst>
                </a:gridCol>
              </a:tblGrid>
              <a:tr h="392011">
                <a:tc gridSpan="3">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b="1" i="0" u="none" strike="noStrike" cap="none" normalizeH="0" baseline="0">
                          <a:ln>
                            <a:noFill/>
                          </a:ln>
                          <a:solidFill>
                            <a:schemeClr val="bg1"/>
                          </a:solidFill>
                          <a:effectLst/>
                          <a:latin typeface="Calibri" panose="020F0502020204030204" pitchFamily="34" charset="0"/>
                        </a:rPr>
                        <a:t>Management of Immune-Related Pneumonitis</a:t>
                      </a:r>
                      <a:r>
                        <a:rPr kumimoji="0" lang="en-US" sz="1600" b="1" i="0" u="none" strike="noStrike" cap="none" normalizeH="0" baseline="30000">
                          <a:ln>
                            <a:noFill/>
                          </a:ln>
                          <a:solidFill>
                            <a:schemeClr val="bg1"/>
                          </a:solidFill>
                          <a:effectLst/>
                          <a:latin typeface="Calibri" panose="020F0502020204030204" pitchFamily="34" charset="0"/>
                        </a:rPr>
                        <a:t>1,2</a:t>
                      </a:r>
                      <a:br>
                        <a:rPr kumimoji="0" lang="en-US" sz="1600" b="1" i="0" u="none" strike="noStrike" cap="none" normalizeH="0" baseline="0">
                          <a:ln>
                            <a:noFill/>
                          </a:ln>
                          <a:solidFill>
                            <a:schemeClr val="bg1"/>
                          </a:solidFill>
                          <a:effectLst/>
                          <a:latin typeface="Calibri" panose="020F0502020204030204" pitchFamily="34" charset="0"/>
                        </a:rPr>
                      </a:br>
                      <a:r>
                        <a:rPr kumimoji="0" lang="en-US" sz="1600" b="1" i="1" u="none" strike="noStrike" cap="none" normalizeH="0" baseline="0">
                          <a:ln>
                            <a:noFill/>
                          </a:ln>
                          <a:solidFill>
                            <a:schemeClr val="accent4"/>
                          </a:solidFill>
                          <a:effectLst/>
                          <a:latin typeface="Calibri" panose="020F0502020204030204" pitchFamily="34" charset="0"/>
                        </a:rPr>
                        <a:t>RECHALLENGE: Grade 1/2, off steroids;</a:t>
                      </a:r>
                      <a:r>
                        <a:rPr kumimoji="0" lang="en-US" sz="1600" b="0" i="1" u="none" strike="noStrike" cap="none" normalizeH="0" baseline="0">
                          <a:ln>
                            <a:noFill/>
                          </a:ln>
                          <a:solidFill>
                            <a:schemeClr val="accent4"/>
                          </a:solidFill>
                          <a:effectLst/>
                          <a:latin typeface="Calibri" panose="020F0502020204030204" pitchFamily="34" charset="0"/>
                        </a:rPr>
                        <a:t> </a:t>
                      </a:r>
                      <a:r>
                        <a:rPr kumimoji="0" lang="en-US" sz="1600" b="1" i="1" u="none" strike="noStrike" cap="none" normalizeH="0" baseline="0">
                          <a:ln>
                            <a:noFill/>
                          </a:ln>
                          <a:solidFill>
                            <a:srgbClr val="E1471D"/>
                          </a:solidFill>
                          <a:effectLst/>
                          <a:latin typeface="Calibri" panose="020F0502020204030204" pitchFamily="34" charset="0"/>
                        </a:rPr>
                        <a:t>DO NOT RECHALLENGE: Grade 3/4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20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hMerge="1">
                  <a:txBody>
                    <a:bodyPr/>
                    <a:lstStyle/>
                    <a:p>
                      <a:pPr marL="0" marR="0" lvl="0" indent="0" algn="ctr" defTabSz="914400" rtl="0" eaLnBrk="1" fontAlgn="base" latinLnBrk="0" hangingPunct="1">
                        <a:lnSpc>
                          <a:spcPct val="100000"/>
                        </a:lnSpc>
                        <a:spcBef>
                          <a:spcPct val="0"/>
                        </a:spcBef>
                        <a:spcAft>
                          <a:spcPct val="25000"/>
                        </a:spcAft>
                        <a:buClrTx/>
                        <a:buSzTx/>
                        <a:buFontTx/>
                        <a:buNone/>
                        <a:tabLst/>
                      </a:pPr>
                      <a:endParaRPr kumimoji="0" lang="en-US" sz="2000" b="1" i="0" u="none" strike="noStrike" cap="none" normalizeH="0" baseline="0">
                        <a:ln>
                          <a:noFill/>
                        </a:ln>
                        <a:solidFill>
                          <a:schemeClr val="tx1"/>
                        </a:solidFill>
                        <a:effectLst/>
                        <a:latin typeface="Calibri" panose="020F0502020204030204" pitchFamily="34" charset="0"/>
                      </a:endParaRPr>
                    </a:p>
                  </a:txBody>
                  <a:tcPr marL="121881" marR="121881" marT="45728" marB="45728"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794634850"/>
                  </a:ext>
                </a:extLst>
              </a:tr>
              <a:tr h="495168">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400" b="1" i="0" u="none" strike="noStrike" kern="1200" cap="none" normalizeH="0" baseline="0">
                          <a:ln>
                            <a:noFill/>
                          </a:ln>
                          <a:solidFill>
                            <a:schemeClr val="tx1"/>
                          </a:solidFill>
                          <a:effectLst/>
                          <a:latin typeface="Calibri" panose="020F0502020204030204" pitchFamily="34" charset="0"/>
                          <a:ea typeface="+mn-ea"/>
                          <a:cs typeface="+mn-cs"/>
                        </a:rPr>
                        <a:t>Mild (Grade 1)</a:t>
                      </a:r>
                      <a:br>
                        <a:rPr kumimoji="0" lang="en-US" sz="1400" b="1" i="0" u="none" strike="noStrike" kern="1200" cap="none" normalizeH="0" baseline="0">
                          <a:ln>
                            <a:noFill/>
                          </a:ln>
                          <a:solidFill>
                            <a:schemeClr val="tx1"/>
                          </a:solidFill>
                          <a:effectLst/>
                          <a:latin typeface="Calibri" panose="020F0502020204030204" pitchFamily="34" charset="0"/>
                          <a:ea typeface="+mn-ea"/>
                          <a:cs typeface="+mn-cs"/>
                        </a:rPr>
                      </a:br>
                      <a:r>
                        <a:rPr kumimoji="0" lang="en-US" sz="1400" b="0" i="1" u="none" strike="noStrike" kern="1200" cap="none" normalizeH="0" baseline="0">
                          <a:ln>
                            <a:noFill/>
                          </a:ln>
                          <a:solidFill>
                            <a:schemeClr val="tx1"/>
                          </a:solidFill>
                          <a:effectLst/>
                          <a:latin typeface="Calibri" panose="020F0502020204030204" pitchFamily="34" charset="0"/>
                          <a:ea typeface="+mn-ea"/>
                          <a:cs typeface="+mn-cs"/>
                        </a:rPr>
                        <a:t>&lt;25% lung parenchyma; asymptomatic; confined to 1 lobe of the lung</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4"/>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1" i="0" u="none" strike="noStrike" kern="1200" cap="none" normalizeH="0" baseline="0">
                          <a:ln>
                            <a:noFill/>
                          </a:ln>
                          <a:solidFill>
                            <a:schemeClr val="bg1"/>
                          </a:solidFill>
                          <a:effectLst/>
                          <a:latin typeface="Calibri" panose="020F0502020204030204" pitchFamily="34" charset="0"/>
                          <a:ea typeface="+mn-ea"/>
                          <a:cs typeface="+mn-cs"/>
                        </a:rPr>
                        <a:t>Moderate (Grade 2)</a:t>
                      </a:r>
                      <a:br>
                        <a:rPr kumimoji="0" lang="en-US" sz="1400" b="0" i="1" u="none" strike="noStrike" kern="1200" cap="none" normalizeH="0" baseline="0">
                          <a:ln>
                            <a:noFill/>
                          </a:ln>
                          <a:solidFill>
                            <a:schemeClr val="bg1"/>
                          </a:solidFill>
                          <a:effectLst/>
                          <a:latin typeface="Calibri" panose="020F0502020204030204" pitchFamily="34" charset="0"/>
                          <a:ea typeface="+mn-ea"/>
                          <a:cs typeface="+mn-cs"/>
                        </a:rPr>
                      </a:br>
                      <a:r>
                        <a:rPr kumimoji="0" lang="en-US" sz="1400" b="0" i="1" u="none" strike="noStrike" kern="1200" cap="none" normalizeH="0" baseline="0">
                          <a:ln>
                            <a:noFill/>
                          </a:ln>
                          <a:solidFill>
                            <a:schemeClr val="bg1"/>
                          </a:solidFill>
                          <a:effectLst/>
                          <a:latin typeface="Calibri" panose="020F0502020204030204" pitchFamily="34" charset="0"/>
                          <a:ea typeface="+mn-ea"/>
                          <a:cs typeface="+mn-cs"/>
                        </a:rPr>
                        <a:t>New/worsening symptoms, </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400" b="0" i="1" u="none" strike="noStrike" kern="1200" cap="none" normalizeH="0" baseline="0">
                          <a:ln>
                            <a:noFill/>
                          </a:ln>
                          <a:solidFill>
                            <a:schemeClr val="bg1"/>
                          </a:solidFill>
                          <a:effectLst/>
                          <a:latin typeface="Calibri" panose="020F0502020204030204" pitchFamily="34" charset="0"/>
                          <a:ea typeface="+mn-ea"/>
                          <a:cs typeface="+mn-cs"/>
                        </a:rPr>
                        <a:t>consider cardiac etiologies</a:t>
                      </a:r>
                      <a:endParaRPr kumimoji="0" lang="en-US" sz="1400" b="1" i="0" u="none" strike="noStrike" kern="1200" cap="none" normalizeH="0" baseline="0">
                        <a:ln>
                          <a:noFill/>
                        </a:ln>
                        <a:solidFill>
                          <a:schemeClr val="bg1"/>
                        </a:solidFill>
                        <a:effectLst/>
                        <a:latin typeface="Calibri" panose="020F0502020204030204" pitchFamily="34" charset="0"/>
                        <a:ea typeface="+mn-ea"/>
                        <a:cs typeface="+mn-cs"/>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400" b="1" i="0" u="none" strike="noStrike" kern="1200" cap="none" normalizeH="0" baseline="0">
                          <a:ln>
                            <a:noFill/>
                          </a:ln>
                          <a:solidFill>
                            <a:schemeClr val="tx1"/>
                          </a:solidFill>
                          <a:effectLst/>
                          <a:latin typeface="Calibri" panose="020F0502020204030204" pitchFamily="34" charset="0"/>
                          <a:ea typeface="+mn-ea"/>
                          <a:cs typeface="+mn-cs"/>
                        </a:rPr>
                        <a:t>Severe (Grade 3)/Life-threatening (Grade 4)</a:t>
                      </a:r>
                      <a:br>
                        <a:rPr kumimoji="0" lang="en-US" sz="1400" b="0" i="0" u="none" strike="noStrike" kern="1200" cap="none" normalizeH="0" baseline="0">
                          <a:ln>
                            <a:noFill/>
                          </a:ln>
                          <a:solidFill>
                            <a:schemeClr val="tx1"/>
                          </a:solidFill>
                          <a:effectLst/>
                          <a:latin typeface="Calibri" panose="020F0502020204030204" pitchFamily="34" charset="0"/>
                          <a:ea typeface="+mn-ea"/>
                          <a:cs typeface="+mn-cs"/>
                        </a:rPr>
                      </a:br>
                      <a:r>
                        <a:rPr kumimoji="0" lang="en-US" sz="1400" b="0" i="1" u="none" strike="noStrike" kern="1200" cap="none" normalizeH="0" baseline="0">
                          <a:ln>
                            <a:noFill/>
                          </a:ln>
                          <a:solidFill>
                            <a:schemeClr val="tx1"/>
                          </a:solidFill>
                          <a:effectLst/>
                          <a:latin typeface="Calibri" panose="020F0502020204030204" pitchFamily="34" charset="0"/>
                          <a:ea typeface="+mn-ea"/>
                          <a:cs typeface="+mn-cs"/>
                        </a:rPr>
                        <a:t>Grade 3: &gt;50% lung, severe symptoms limiting self-care ADL, O</a:t>
                      </a:r>
                      <a:r>
                        <a:rPr kumimoji="0" lang="en-US" sz="1400" b="0" i="1" u="none" strike="noStrike" kern="1200" cap="none" normalizeH="0" baseline="-25000">
                          <a:ln>
                            <a:noFill/>
                          </a:ln>
                          <a:solidFill>
                            <a:schemeClr val="tx1"/>
                          </a:solidFill>
                          <a:effectLst/>
                          <a:latin typeface="Calibri" panose="020F0502020204030204" pitchFamily="34" charset="0"/>
                          <a:ea typeface="+mn-ea"/>
                          <a:cs typeface="+mn-cs"/>
                        </a:rPr>
                        <a:t>2</a:t>
                      </a:r>
                      <a:r>
                        <a:rPr kumimoji="0" lang="en-US" sz="1400" b="0" i="1" u="none" strike="noStrike" kern="1200" cap="none" normalizeH="0" baseline="0">
                          <a:ln>
                            <a:noFill/>
                          </a:ln>
                          <a:solidFill>
                            <a:schemeClr val="tx1"/>
                          </a:solidFill>
                          <a:effectLst/>
                          <a:latin typeface="Calibri" panose="020F0502020204030204" pitchFamily="34" charset="0"/>
                          <a:ea typeface="+mn-ea"/>
                          <a:cs typeface="+mn-cs"/>
                        </a:rPr>
                        <a:t> indicated; grade 4: life-threatening</a:t>
                      </a:r>
                      <a:endParaRPr kumimoji="0" lang="en-US" sz="1400" b="1" i="0" u="none" strike="noStrike" kern="1200" cap="none" normalizeH="0" baseline="0">
                        <a:ln>
                          <a:noFill/>
                        </a:ln>
                        <a:solidFill>
                          <a:schemeClr val="tx1"/>
                        </a:solidFill>
                        <a:effectLst/>
                        <a:latin typeface="Calibri" panose="020F0502020204030204" pitchFamily="34" charset="0"/>
                        <a:ea typeface="+mn-ea"/>
                        <a:cs typeface="+mn-cs"/>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41326710"/>
                  </a:ext>
                </a:extLst>
              </a:tr>
              <a:tr h="1506115">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Consider holding ICI</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Reassess in 1-2 wk</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Pulse oximetry at rest and with ambulation</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Consider chest CT (with contrast preferred), repeat in 3-4 wk or as clinically indicated</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endPar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Hold ICI</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Prednisone/methylprednisolone 1-2 mg/kg/ day</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400" b="0" i="1" u="none" strike="noStrike" kern="1200" cap="none" normalizeH="0" baseline="0">
                          <a:ln>
                            <a:noFill/>
                          </a:ln>
                          <a:solidFill>
                            <a:schemeClr val="bg2">
                              <a:lumMod val="10000"/>
                            </a:schemeClr>
                          </a:solidFill>
                          <a:effectLst/>
                          <a:latin typeface="Calibri" panose="020F0502020204030204" pitchFamily="34" charset="0"/>
                          <a:ea typeface="+mn-ea"/>
                          <a:cs typeface="+mn-cs"/>
                        </a:rPr>
                        <a:t>Refractory &gt;2-3 d of steroids: </a:t>
                      </a: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treat as grade 3</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Consider pulmonary consult</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Consider infectious workup, nasal swab, sputum/blood culture, urine antigen test</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Consider bronchoscopy with BAL, transbronchial lung biopsy</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Chest CT with contrast, repeat in 3-4 wk</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Consider empiric broad-spectrum antibiotics</a:t>
                      </a:r>
                      <a:endParaRPr kumimoji="0" lang="en-US" sz="14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Permanently discontinue ICI</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Methylprednisolone IV 1-2 mg/kg/day</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1" u="none" strike="noStrike" kern="1200" cap="none" normalizeH="0" baseline="0">
                          <a:ln>
                            <a:noFill/>
                          </a:ln>
                          <a:solidFill>
                            <a:schemeClr val="bg2">
                              <a:lumMod val="10000"/>
                            </a:schemeClr>
                          </a:solidFill>
                          <a:effectLst/>
                          <a:latin typeface="Calibri" panose="020F0502020204030204" pitchFamily="34" charset="0"/>
                          <a:ea typeface="+mn-ea"/>
                          <a:cs typeface="+mn-cs"/>
                        </a:rPr>
                        <a:t>Refractory:</a:t>
                      </a: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 infliximab, MMF, or IVIG</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Inpatient care</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defRPr/>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Pulmonary and ID consultation</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Infectious workup</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Consider cardiac evaluation</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Bronchoscopy with BAL, consider transbronchial lung biopsy</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400" b="0" i="0" u="none" strike="noStrike" kern="1200" cap="none" normalizeH="0" baseline="0">
                          <a:ln>
                            <a:noFill/>
                          </a:ln>
                          <a:solidFill>
                            <a:schemeClr val="bg2">
                              <a:lumMod val="10000"/>
                            </a:schemeClr>
                          </a:solidFill>
                          <a:effectLst/>
                          <a:latin typeface="Calibri" panose="020F0502020204030204" pitchFamily="34" charset="0"/>
                          <a:ea typeface="+mn-ea"/>
                          <a:cs typeface="+mn-cs"/>
                        </a:rPr>
                        <a:t>Consider empiric broad-spectrum antibiotics</a:t>
                      </a:r>
                    </a:p>
                  </a:txBody>
                  <a:tcPr marL="0" marR="0"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DCDCF"/>
                    </a:solidFill>
                  </a:tcPr>
                </a:tc>
                <a:extLst>
                  <a:ext uri="{0D108BD9-81ED-4DB2-BD59-A6C34878D82A}">
                    <a16:rowId xmlns:a16="http://schemas.microsoft.com/office/drawing/2014/main" val="904269161"/>
                  </a:ext>
                </a:extLst>
              </a:tr>
            </a:tbl>
          </a:graphicData>
        </a:graphic>
      </p:graphicFrame>
      <p:sp>
        <p:nvSpPr>
          <p:cNvPr id="7" name="Text Box 15">
            <a:extLst>
              <a:ext uri="{FF2B5EF4-FFF2-40B4-BE49-F238E27FC236}">
                <a16:creationId xmlns:a16="http://schemas.microsoft.com/office/drawing/2014/main" id="{D8470501-B571-7489-A875-5FBE55C423A1}"/>
              </a:ext>
            </a:extLst>
          </p:cNvPr>
          <p:cNvSpPr txBox="1">
            <a:spLocks noChangeArrowheads="1"/>
          </p:cNvSpPr>
          <p:nvPr/>
        </p:nvSpPr>
        <p:spPr bwMode="auto">
          <a:xfrm>
            <a:off x="408662" y="6190984"/>
            <a:ext cx="7853362" cy="461665"/>
          </a:xfrm>
          <a:prstGeom prst="rect">
            <a:avLst/>
          </a:prstGeom>
          <a:noFill/>
          <a:ln>
            <a:noFill/>
          </a:ln>
        </p:spPr>
        <p:txBody>
          <a:bodyPr wrap="square" anchor="b">
            <a:spAutoFit/>
          </a:bodyPr>
          <a:lstStyle>
            <a:defPPr>
              <a:defRPr lang="en-US"/>
            </a:defPPr>
            <a:lvl1pPr marL="0" marR="0" lvl="0" indent="0" defTabSz="457200" eaLnBrk="1" fontAlgn="auto" latinLnBrk="0" hangingPunct="1">
              <a:lnSpc>
                <a:spcPct val="100000"/>
              </a:lnSpc>
              <a:buClrTx/>
              <a:buSzTx/>
              <a:buFont typeface="Wingdings" panose="05000000000000000000" pitchFamily="2" charset="2"/>
              <a:buNone/>
              <a:tabLst/>
              <a:defRPr kumimoji="0" sz="1050" b="0" i="0" u="none" strike="noStrike" cap="none" spc="0" normalizeH="0" baseline="0">
                <a:ln>
                  <a:noFill/>
                </a:ln>
                <a:solidFill>
                  <a:srgbClr val="455560"/>
                </a:solidFill>
                <a:effectLst/>
                <a:uLnTx/>
                <a:uFillTx/>
                <a:latin typeface="Calibri" panose="020F050202020403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defRPr>
            </a:lvl9pPr>
          </a:lstStyle>
          <a:p>
            <a:pPr marL="0" marR="0" lvl="0" indent="0" algn="l" defTabSz="457200" rtl="0" eaLnBrk="1" fontAlgn="auto"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1. NCCN. Clinical practice guidelines in oncology: management of immunotherapy-related toxicities. v.1.2024. </a:t>
            </a:r>
            <a:b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b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2.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Haanen</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J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Immunother</a:t>
            </a:r>
            <a:r>
              <a:rPr kumimoji="0" lang="en-US" altLang="en-US" sz="1200" b="0" i="0" u="none" strike="noStrike" kern="1200" cap="none" spc="0" normalizeH="0" baseline="0" noProof="0">
                <a:ln>
                  <a:noFill/>
                </a:ln>
                <a:solidFill>
                  <a:srgbClr val="455560"/>
                </a:solidFill>
                <a:effectLst/>
                <a:uLnTx/>
                <a:uFillTx/>
                <a:latin typeface="Calibri" panose="020F0502020204030204" pitchFamily="34" charset="0"/>
                <a:ea typeface="+mn-ea"/>
                <a:cs typeface="Arial" panose="020B0604020202020204" pitchFamily="34" charset="0"/>
              </a:rPr>
              <a:t> Cancer. 2020;8:e000604. 3. Pemetrexed PI. 4. Gemcitabine PI. 5. Paclitaxel PI.</a:t>
            </a:r>
          </a:p>
        </p:txBody>
      </p:sp>
    </p:spTree>
    <p:extLst>
      <p:ext uri="{BB962C8B-B14F-4D97-AF65-F5344CB8AC3E}">
        <p14:creationId xmlns:p14="http://schemas.microsoft.com/office/powerpoint/2010/main" val="1899953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B2186-DCB3-4D8C-ABB9-BC6F19E2ACC5}"/>
              </a:ext>
            </a:extLst>
          </p:cNvPr>
          <p:cNvSpPr>
            <a:spLocks noGrp="1"/>
          </p:cNvSpPr>
          <p:nvPr>
            <p:ph type="title"/>
          </p:nvPr>
        </p:nvSpPr>
        <p:spPr/>
        <p:txBody>
          <a:bodyPr/>
          <a:lstStyle/>
          <a:p>
            <a:r>
              <a:rPr lang="en-US"/>
              <a:t>irAEs: Key Takeaways</a:t>
            </a:r>
          </a:p>
        </p:txBody>
      </p:sp>
      <p:sp>
        <p:nvSpPr>
          <p:cNvPr id="8" name="Content Placeholder 7">
            <a:extLst>
              <a:ext uri="{FF2B5EF4-FFF2-40B4-BE49-F238E27FC236}">
                <a16:creationId xmlns:a16="http://schemas.microsoft.com/office/drawing/2014/main" id="{932AE8C5-BD6B-7F1C-17F6-1ACDD52DAFF3}"/>
              </a:ext>
            </a:extLst>
          </p:cNvPr>
          <p:cNvSpPr>
            <a:spLocks noGrp="1"/>
          </p:cNvSpPr>
          <p:nvPr>
            <p:ph idx="1"/>
          </p:nvPr>
        </p:nvSpPr>
        <p:spPr>
          <a:xfrm>
            <a:off x="604675" y="1513047"/>
            <a:ext cx="11112843" cy="4650686"/>
          </a:xfrm>
        </p:spPr>
        <p:txBody>
          <a:bodyPr>
            <a:normAutofit fontScale="92500" lnSpcReduction="10000"/>
          </a:bodyPr>
          <a:lstStyle/>
          <a:p>
            <a:pPr>
              <a:lnSpc>
                <a:spcPct val="100000"/>
              </a:lnSpc>
            </a:pPr>
            <a:r>
              <a:rPr lang="en-US" sz="2200" dirty="0"/>
              <a:t>Maintain high vigilance for immune toxicity during and after treatment completion or discontinuation</a:t>
            </a:r>
          </a:p>
          <a:p>
            <a:pPr lvl="1">
              <a:lnSpc>
                <a:spcPct val="100000"/>
              </a:lnSpc>
            </a:pPr>
            <a:r>
              <a:rPr lang="en-US" sz="1900" dirty="0"/>
              <a:t>Triage is an important component of early identification </a:t>
            </a:r>
          </a:p>
          <a:p>
            <a:pPr lvl="0">
              <a:lnSpc>
                <a:spcPct val="100000"/>
              </a:lnSpc>
            </a:pPr>
            <a:r>
              <a:rPr lang="en-US" sz="2200" noProof="0" dirty="0"/>
              <a:t>Multiple </a:t>
            </a:r>
            <a:r>
              <a:rPr lang="en-US" sz="2200" noProof="0" dirty="0" err="1"/>
              <a:t>irAEs</a:t>
            </a:r>
            <a:r>
              <a:rPr lang="en-US" sz="2200" noProof="0" dirty="0"/>
              <a:t> can occur in any given patient</a:t>
            </a:r>
            <a:endParaRPr lang="en-US" sz="2200" dirty="0"/>
          </a:p>
          <a:p>
            <a:pPr>
              <a:lnSpc>
                <a:spcPct val="100000"/>
              </a:lnSpc>
            </a:pPr>
            <a:r>
              <a:rPr lang="en-US" sz="2200" dirty="0"/>
              <a:t>Corticosteroids and dose holds are mainstay management strategies</a:t>
            </a:r>
          </a:p>
          <a:p>
            <a:pPr lvl="1">
              <a:lnSpc>
                <a:spcPct val="100000"/>
              </a:lnSpc>
            </a:pPr>
            <a:r>
              <a:rPr lang="en-US" sz="1900" dirty="0"/>
              <a:t>Prolonged steroid tapers are required   </a:t>
            </a:r>
          </a:p>
          <a:p>
            <a:pPr>
              <a:lnSpc>
                <a:spcPct val="100000"/>
              </a:lnSpc>
            </a:pPr>
            <a:r>
              <a:rPr lang="en-US" sz="2200" b="1" dirty="0"/>
              <a:t>Dose reductions are </a:t>
            </a:r>
            <a:r>
              <a:rPr lang="en-US" sz="2200" b="1" u="sng" dirty="0">
                <a:solidFill>
                  <a:srgbClr val="FF0000"/>
                </a:solidFill>
              </a:rPr>
              <a:t>NOT</a:t>
            </a:r>
            <a:r>
              <a:rPr lang="en-US" sz="2200" dirty="0"/>
              <a:t> </a:t>
            </a:r>
            <a:r>
              <a:rPr lang="en-US" sz="2200" b="1" dirty="0"/>
              <a:t>effective</a:t>
            </a:r>
            <a:r>
              <a:rPr lang="en-US" sz="2200" dirty="0"/>
              <a:t> </a:t>
            </a:r>
          </a:p>
          <a:p>
            <a:pPr>
              <a:lnSpc>
                <a:spcPct val="100000"/>
              </a:lnSpc>
            </a:pPr>
            <a:r>
              <a:rPr lang="en-US" sz="2200" dirty="0"/>
              <a:t>Withhold ICI until toxicity improves to grade 1 or patient’s baseline </a:t>
            </a:r>
          </a:p>
          <a:p>
            <a:pPr>
              <a:lnSpc>
                <a:spcPct val="100000"/>
              </a:lnSpc>
            </a:pPr>
            <a:r>
              <a:rPr lang="en-US" sz="2200" dirty="0"/>
              <a:t>For some </a:t>
            </a:r>
            <a:r>
              <a:rPr lang="en-US" sz="2200" dirty="0" err="1"/>
              <a:t>irAEs</a:t>
            </a:r>
            <a:r>
              <a:rPr lang="en-US" sz="2200" dirty="0"/>
              <a:t>, rechallenge is acceptable</a:t>
            </a:r>
          </a:p>
          <a:p>
            <a:pPr>
              <a:lnSpc>
                <a:spcPct val="100000"/>
              </a:lnSpc>
            </a:pPr>
            <a:r>
              <a:rPr lang="en-US" sz="2200" dirty="0"/>
              <a:t>Much work is needed to ensure equitable access to therapies which can improve survival and </a:t>
            </a:r>
            <a:br>
              <a:rPr lang="en-US" sz="2200" dirty="0"/>
            </a:br>
            <a:r>
              <a:rPr lang="en-US" sz="2200" dirty="0"/>
              <a:t>quality of life</a:t>
            </a:r>
          </a:p>
          <a:p>
            <a:pPr>
              <a:lnSpc>
                <a:spcPct val="100000"/>
              </a:lnSpc>
            </a:pPr>
            <a:endParaRPr lang="en-US" sz="2000" dirty="0"/>
          </a:p>
        </p:txBody>
      </p:sp>
    </p:spTree>
    <p:extLst>
      <p:ext uri="{BB962C8B-B14F-4D97-AF65-F5344CB8AC3E}">
        <p14:creationId xmlns:p14="http://schemas.microsoft.com/office/powerpoint/2010/main" val="38280552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E07DF78B-9952-E080-CC4C-525DA5CB2485}"/>
              </a:ext>
            </a:extLst>
          </p:cNvPr>
          <p:cNvSpPr>
            <a:spLocks noGrp="1" noChangeArrowheads="1"/>
          </p:cNvSpPr>
          <p:nvPr>
            <p:ph type="title"/>
          </p:nvPr>
        </p:nvSpPr>
        <p:spPr>
          <a:xfrm>
            <a:off x="604675" y="238127"/>
            <a:ext cx="11164824" cy="1103313"/>
          </a:xfrm>
          <a:solidFill>
            <a:schemeClr val="tx2"/>
          </a:solidFill>
          <a:ln>
            <a:noFill/>
          </a:ln>
        </p:spPr>
        <p:txBody>
          <a:bodyPr vert="horz" wrap="square" lIns="91440" tIns="45720" rIns="91440" bIns="45720" numCol="1" anchor="ctr" anchorCtr="0" compatLnSpc="1">
            <a:prstTxWarp prst="textNoShape">
              <a:avLst/>
            </a:prstTxWarp>
            <a:noAutofit/>
          </a:bodyPr>
          <a:lstStyle/>
          <a:p>
            <a:r>
              <a:rPr lang="en-US" altLang="en-US" sz="3200" dirty="0"/>
              <a:t>Poll 6: Do you plan to make any changes in your clinical practice based on what you learned in today’s program?</a:t>
            </a:r>
          </a:p>
        </p:txBody>
      </p:sp>
      <p:sp>
        <p:nvSpPr>
          <p:cNvPr id="7" name="Content Placeholder 2">
            <a:extLst>
              <a:ext uri="{FF2B5EF4-FFF2-40B4-BE49-F238E27FC236}">
                <a16:creationId xmlns:a16="http://schemas.microsoft.com/office/drawing/2014/main" id="{5362AC8B-4089-728E-D286-FDFB0C1570E1}"/>
              </a:ext>
            </a:extLst>
          </p:cNvPr>
          <p:cNvSpPr>
            <a:spLocks noGrp="1"/>
          </p:cNvSpPr>
          <p:nvPr>
            <p:ph idx="1"/>
          </p:nvPr>
        </p:nvSpPr>
        <p:spPr/>
        <p:txBody>
          <a:bodyPr/>
          <a:lstStyle/>
          <a:p>
            <a:pPr marL="514350" indent="-514350">
              <a:buFont typeface="+mj-lt"/>
              <a:buAutoNum type="alphaUcPeriod"/>
            </a:pPr>
            <a:r>
              <a:rPr lang="en-US"/>
              <a:t>Yes</a:t>
            </a:r>
          </a:p>
          <a:p>
            <a:pPr marL="514350" indent="-514350">
              <a:buFont typeface="+mj-lt"/>
              <a:buAutoNum type="alphaUcPeriod"/>
            </a:pPr>
            <a:r>
              <a:rPr lang="en-US"/>
              <a:t>No</a:t>
            </a:r>
          </a:p>
          <a:p>
            <a:pPr marL="514350" indent="-514350">
              <a:buFont typeface="+mj-lt"/>
              <a:buAutoNum type="alphaUcPeriod"/>
            </a:pPr>
            <a:r>
              <a:rPr lang="en-US"/>
              <a:t>Uncertain</a:t>
            </a:r>
          </a:p>
        </p:txBody>
      </p:sp>
    </p:spTree>
    <p:extLst>
      <p:ext uri="{BB962C8B-B14F-4D97-AF65-F5344CB8AC3E}">
        <p14:creationId xmlns:p14="http://schemas.microsoft.com/office/powerpoint/2010/main" val="1364992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E07DF78B-9952-E080-CC4C-525DA5CB2485}"/>
              </a:ext>
            </a:extLst>
          </p:cNvPr>
          <p:cNvSpPr>
            <a:spLocks noGrp="1" noChangeArrowheads="1"/>
          </p:cNvSpPr>
          <p:nvPr>
            <p:ph type="title"/>
          </p:nvPr>
        </p:nvSpPr>
        <p:spPr>
          <a:solidFill>
            <a:schemeClr val="tx2"/>
          </a:solidFill>
          <a:ln>
            <a:noFill/>
          </a:ln>
        </p:spPr>
        <p:txBody>
          <a:bodyPr vert="horz" wrap="square" lIns="91440" tIns="45720" rIns="91440" bIns="45720" numCol="1" anchor="ctr" anchorCtr="0" compatLnSpc="1">
            <a:prstTxWarp prst="textNoShape">
              <a:avLst/>
            </a:prstTxWarp>
            <a:noAutofit/>
          </a:bodyPr>
          <a:lstStyle/>
          <a:p>
            <a:r>
              <a:rPr lang="en-US" altLang="en-US" sz="3200"/>
              <a:t>Poll 7: Please take a moment to enter 1 key change that you plan to make in your clinical practice based on this education.</a:t>
            </a:r>
          </a:p>
        </p:txBody>
      </p:sp>
    </p:spTree>
    <p:extLst>
      <p:ext uri="{BB962C8B-B14F-4D97-AF65-F5344CB8AC3E}">
        <p14:creationId xmlns:p14="http://schemas.microsoft.com/office/powerpoint/2010/main" val="537650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ABACDD-23C1-4F80-A49B-E2776B99F98C}"/>
              </a:ext>
            </a:extLst>
          </p:cNvPr>
          <p:cNvSpPr>
            <a:spLocks noGrp="1"/>
          </p:cNvSpPr>
          <p:nvPr>
            <p:ph type="title"/>
          </p:nvPr>
        </p:nvSpPr>
        <p:spPr>
          <a:xfrm>
            <a:off x="609759" y="238127"/>
            <a:ext cx="10134441" cy="1281391"/>
          </a:xfrm>
          <a:solidFill>
            <a:schemeClr val="tx2"/>
          </a:solidFill>
          <a:ln>
            <a:noFill/>
          </a:ln>
        </p:spPr>
        <p:txBody>
          <a:bodyPr vert="horz" wrap="square" lIns="91440" tIns="45720" rIns="91440" bIns="45720" numCol="1" anchor="ctr" anchorCtr="0" compatLnSpc="1">
            <a:prstTxWarp prst="textNoShape">
              <a:avLst/>
            </a:prstTxWarp>
          </a:bodyPr>
          <a:lstStyle/>
          <a:p>
            <a:r>
              <a:rPr lang="en-US" sz="3200">
                <a:latin typeface="Calibri"/>
                <a:ea typeface="Calibri"/>
                <a:cs typeface="Calibri"/>
              </a:rPr>
              <a:t>Poll 2: How many people with NSCLC do you provide care for in a typical month?</a:t>
            </a:r>
          </a:p>
        </p:txBody>
      </p:sp>
      <p:sp>
        <p:nvSpPr>
          <p:cNvPr id="294915" name="Content Placeholder 3">
            <a:extLst>
              <a:ext uri="{FF2B5EF4-FFF2-40B4-BE49-F238E27FC236}">
                <a16:creationId xmlns:a16="http://schemas.microsoft.com/office/drawing/2014/main" id="{F3C381C5-47E9-4671-97F8-2D2A72B06ACD}"/>
              </a:ext>
            </a:extLst>
          </p:cNvPr>
          <p:cNvSpPr>
            <a:spLocks noGrp="1" noChangeArrowheads="1"/>
          </p:cNvSpPr>
          <p:nvPr>
            <p:ph idx="1"/>
          </p:nvPr>
        </p:nvSpPr>
        <p:spPr>
          <a:xfrm>
            <a:off x="604677" y="1721225"/>
            <a:ext cx="10877529" cy="4442510"/>
          </a:xfrm>
        </p:spPr>
        <p:txBody>
          <a:bodyPr/>
          <a:lstStyle/>
          <a:p>
            <a:pPr marL="514350" indent="-514350">
              <a:buFont typeface="+mj-lt"/>
              <a:buAutoNum type="alphaUcPeriod"/>
            </a:pPr>
            <a:r>
              <a:rPr lang="en-US" altLang="en-US"/>
              <a:t>1-4</a:t>
            </a:r>
            <a:endParaRPr lang="en-US"/>
          </a:p>
          <a:p>
            <a:pPr marL="514350" indent="-514350">
              <a:buFont typeface="+mj-lt"/>
              <a:buAutoNum type="alphaUcPeriod"/>
            </a:pPr>
            <a:r>
              <a:rPr lang="en-US" altLang="en-US"/>
              <a:t>5-10</a:t>
            </a:r>
            <a:endParaRPr lang="en-US" altLang="en-US">
              <a:cs typeface="Calibri" panose="020F0502020204030204" pitchFamily="34" charset="0"/>
            </a:endParaRPr>
          </a:p>
          <a:p>
            <a:pPr marL="514350" indent="-514350">
              <a:buFont typeface="+mj-lt"/>
              <a:buAutoNum type="alphaUcPeriod"/>
            </a:pPr>
            <a:r>
              <a:rPr lang="en-US" altLang="en-US"/>
              <a:t>11-15</a:t>
            </a:r>
            <a:endParaRPr lang="en-US" altLang="en-US">
              <a:cs typeface="Calibri" panose="020F0502020204030204" pitchFamily="34" charset="0"/>
            </a:endParaRPr>
          </a:p>
          <a:p>
            <a:pPr marL="514350" indent="-514350">
              <a:buFont typeface="+mj-lt"/>
              <a:buAutoNum type="alphaUcPeriod"/>
            </a:pPr>
            <a:r>
              <a:rPr lang="en-US" altLang="en-US"/>
              <a:t>16-20</a:t>
            </a:r>
            <a:endParaRPr lang="en-US" altLang="en-US">
              <a:cs typeface="Calibri" panose="020F0502020204030204" pitchFamily="34" charset="0"/>
            </a:endParaRPr>
          </a:p>
          <a:p>
            <a:pPr marL="514350" indent="-514350">
              <a:buFont typeface="+mj-lt"/>
              <a:buAutoNum type="alphaUcPeriod"/>
            </a:pPr>
            <a:r>
              <a:rPr lang="en-US" altLang="en-US"/>
              <a:t>&gt;20</a:t>
            </a:r>
          </a:p>
          <a:p>
            <a:pPr marL="514350" indent="-514350">
              <a:buFont typeface="+mj-lt"/>
              <a:buAutoNum type="alphaUcPeriod"/>
            </a:pPr>
            <a:r>
              <a:rPr lang="en-US" altLang="en-US">
                <a:latin typeface="Calibri"/>
                <a:ea typeface="Calibri"/>
                <a:cs typeface="Calibri"/>
              </a:rPr>
              <a:t>Not applicable</a:t>
            </a:r>
            <a:endParaRPr lang="en-US" altLang="en-US">
              <a:ea typeface="Calibri"/>
              <a:cs typeface="Calibri" panose="020F0502020204030204" pitchFamily="34" charset="0"/>
            </a:endParaRPr>
          </a:p>
        </p:txBody>
      </p:sp>
    </p:spTree>
    <p:custDataLst>
      <p:tags r:id="rId1"/>
    </p:custDataLst>
    <p:extLst>
      <p:ext uri="{BB962C8B-B14F-4D97-AF65-F5344CB8AC3E}">
        <p14:creationId xmlns:p14="http://schemas.microsoft.com/office/powerpoint/2010/main" val="24636038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75A54-E176-53AD-EDFF-47ECA6F3CCA8}"/>
              </a:ext>
            </a:extLst>
          </p:cNvPr>
          <p:cNvSpPr>
            <a:spLocks noGrp="1"/>
          </p:cNvSpPr>
          <p:nvPr>
            <p:ph type="title"/>
          </p:nvPr>
        </p:nvSpPr>
        <p:spPr/>
        <p:txBody>
          <a:bodyPr/>
          <a:lstStyle/>
          <a:p>
            <a:r>
              <a:rPr lang="en-US"/>
              <a:t>Audience Q&amp;A</a:t>
            </a:r>
          </a:p>
        </p:txBody>
      </p:sp>
    </p:spTree>
    <p:extLst>
      <p:ext uri="{BB962C8B-B14F-4D97-AF65-F5344CB8AC3E}">
        <p14:creationId xmlns:p14="http://schemas.microsoft.com/office/powerpoint/2010/main" val="27767619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2022_CCO_Template">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2a3ee60-a72d-46b8-86f5-92ab9e5e38eb">
      <Terms xmlns="http://schemas.microsoft.com/office/infopath/2007/PartnerControls"/>
    </lcf76f155ced4ddcb4097134ff3c332f>
    <TaxCatchAll xmlns="22fd6914-46d4-4c7e-bbad-46e82841b69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E9FFCDACE6EC4E9A79E6D6AB1618CD" ma:contentTypeVersion="10" ma:contentTypeDescription="Create a new document." ma:contentTypeScope="" ma:versionID="f61282c80ccf0b89b777d1aef90a1d2a">
  <xsd:schema xmlns:xsd="http://www.w3.org/2001/XMLSchema" xmlns:xs="http://www.w3.org/2001/XMLSchema" xmlns:p="http://schemas.microsoft.com/office/2006/metadata/properties" xmlns:ns2="82a3ee60-a72d-46b8-86f5-92ab9e5e38eb" xmlns:ns3="22fd6914-46d4-4c7e-bbad-46e82841b69d" targetNamespace="http://schemas.microsoft.com/office/2006/metadata/properties" ma:root="true" ma:fieldsID="655ed1c514a1cf90d3e7249587d738a8" ns2:_="" ns3:_="">
    <xsd:import namespace="82a3ee60-a72d-46b8-86f5-92ab9e5e38eb"/>
    <xsd:import namespace="22fd6914-46d4-4c7e-bbad-46e82841b69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a3ee60-a72d-46b8-86f5-92ab9e5e38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512e436-4693-4b20-ac9a-7455c07c86a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fd6914-46d4-4c7e-bbad-46e82841b69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3cfae40-7b40-47d0-ab05-9712e3953ba2}" ma:internalName="TaxCatchAll" ma:showField="CatchAllData" ma:web="22fd6914-46d4-4c7e-bbad-46e82841b6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8EB82F-D77E-4FBC-8EF9-1CF2F3DD1BC6}">
  <ds:schemaRefs>
    <ds:schemaRef ds:uri="http://schemas.microsoft.com/sharepoint/v3/contenttype/forms"/>
  </ds:schemaRefs>
</ds:datastoreItem>
</file>

<file path=customXml/itemProps2.xml><?xml version="1.0" encoding="utf-8"?>
<ds:datastoreItem xmlns:ds="http://schemas.openxmlformats.org/officeDocument/2006/customXml" ds:itemID="{34B1A9D8-405F-41D3-A8B7-875D9A66C94A}">
  <ds:schemaRefs>
    <ds:schemaRef ds:uri="http://purl.org/dc/terms/"/>
    <ds:schemaRef ds:uri="http://purl.org/dc/elements/1.1/"/>
    <ds:schemaRef ds:uri="http://schemas.microsoft.com/office/2006/documentManagement/types"/>
    <ds:schemaRef ds:uri="http://schemas.microsoft.com/office/infopath/2007/PartnerControls"/>
    <ds:schemaRef ds:uri="http://www.w3.org/XML/1998/namespace"/>
    <ds:schemaRef ds:uri="http://purl.org/dc/dcmitype/"/>
    <ds:schemaRef ds:uri="82a3ee60-a72d-46b8-86f5-92ab9e5e38eb"/>
    <ds:schemaRef ds:uri="http://schemas.openxmlformats.org/package/2006/metadata/core-properties"/>
    <ds:schemaRef ds:uri="22fd6914-46d4-4c7e-bbad-46e82841b69d"/>
    <ds:schemaRef ds:uri="http://schemas.microsoft.com/office/2006/metadata/properties"/>
  </ds:schemaRefs>
</ds:datastoreItem>
</file>

<file path=customXml/itemProps3.xml><?xml version="1.0" encoding="utf-8"?>
<ds:datastoreItem xmlns:ds="http://schemas.openxmlformats.org/officeDocument/2006/customXml" ds:itemID="{552ACEE1-A58B-4F88-8766-6425ACABF7E9}">
  <ds:schemaRefs>
    <ds:schemaRef ds:uri="22fd6914-46d4-4c7e-bbad-46e82841b69d"/>
    <ds:schemaRef ds:uri="82a3ee60-a72d-46b8-86f5-92ab9e5e38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74</TotalTime>
  <Words>16945</Words>
  <Application>Microsoft Office PowerPoint</Application>
  <PresentationFormat>Widescreen</PresentationFormat>
  <Paragraphs>2547</Paragraphs>
  <Slides>90</Slides>
  <Notes>80</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2_2022_CCO_Template</vt:lpstr>
      <vt:lpstr>Precision in Early-Stage NSCLC Care:  Community Workshop on the Optimal Integration of Biomarker-Driven Therapy</vt:lpstr>
      <vt:lpstr>Faculty</vt:lpstr>
      <vt:lpstr>Faculty Disclosures</vt:lpstr>
      <vt:lpstr>Agenda</vt:lpstr>
      <vt:lpstr>Outcomes Analysis: What Did You Learn?</vt:lpstr>
      <vt:lpstr>Your Virtual Platform: Polling and Questions</vt:lpstr>
      <vt:lpstr>First, a Few Quick Polling Questions</vt:lpstr>
      <vt:lpstr>Poll 1: Which best describes your practice setting?</vt:lpstr>
      <vt:lpstr>Poll 2: How many people with NSCLC do you provide care for in a typical month?</vt:lpstr>
      <vt:lpstr>Biomarker Testing Recommendations in NSCLC</vt:lpstr>
      <vt:lpstr>Let’s Consider a Case</vt:lpstr>
      <vt:lpstr>Case: Stage IIB NSCLC</vt:lpstr>
      <vt:lpstr>Pretest 1: Which of the following most accurately describes the minimum recommended biomarker testing for patients diagnosed with early-stage NSCLC?</vt:lpstr>
      <vt:lpstr>Case (cont’d): Stage IIB NSCLC</vt:lpstr>
      <vt:lpstr>Poll 3: Which of the following would be the most appropriate adjuvant therapy for this patient?</vt:lpstr>
      <vt:lpstr>Evolution of Therapy in Lung Cancer</vt:lpstr>
      <vt:lpstr>~50% of Patients With Advanced Nonsquamous NSCLC Have an Actionable Driver Mutation</vt:lpstr>
      <vt:lpstr>Molecular and PD-L1 Testing at Initial Diagnosis to  Guide Treatment in NSCLC</vt:lpstr>
      <vt:lpstr>PowerPoint Presentation</vt:lpstr>
      <vt:lpstr>Tissue Journey: Biopsy to Analysis</vt:lpstr>
      <vt:lpstr>Barriers to Universal Biomarker Testing in Early Stage</vt:lpstr>
      <vt:lpstr>Posttest 1: Which of the following most accurately describes the minimum recommended biomarker testing for patients diagnosed with early-stage NSCLC?</vt:lpstr>
      <vt:lpstr>Posttest 1: Which of the following most accurately describes the minimum recommended biomarker testing for patients diagnosed with early-stage NSCLC?</vt:lpstr>
      <vt:lpstr>Targeted Therapy in Early-Stage NSCLC</vt:lpstr>
      <vt:lpstr>Moving Targeted Therapy and Immunotherapy  Earlier in Disease Course</vt:lpstr>
      <vt:lpstr>Role of the Multidisciplinary Care Team in  Managing Patients With NSCLC </vt:lpstr>
      <vt:lpstr>Impact of Adjuvant Therapy in  Early-Stage NSCLC Depends on Stage</vt:lpstr>
      <vt:lpstr>ADAURA: Adjuvant Osimertinib for Early-Stage  EGFR-Mutated NSCLC</vt:lpstr>
      <vt:lpstr>ADAURA: Disease-Free Survival in Patients With  Stage IB-IIIA NSCLC</vt:lpstr>
      <vt:lpstr>ADAURA: Overall Survival in Patients With Stage II-IIIA NSCLC</vt:lpstr>
      <vt:lpstr>ADAURA: Safety Summary</vt:lpstr>
      <vt:lpstr>ALINA: Adjuvant Alectinib for Early-Stage ALK  Fusion-Positive NSCLC</vt:lpstr>
      <vt:lpstr>ALINA: Disease-Free Survival (Primary Endpoint)</vt:lpstr>
      <vt:lpstr>ALINA: CNS Disease-Free Survival</vt:lpstr>
      <vt:lpstr>ALINA: Safety</vt:lpstr>
      <vt:lpstr>Immunotherapy in Early-Stage NSCLC</vt:lpstr>
      <vt:lpstr>Pretest 2: Based on available evidence, patients with resectable early-stage NSCLC and which of the following levels of PD-L1 expression may benefit from perioperative (neoadjuvant and adjuvant) nivolumab, durvalumab, or pembrolizumab? </vt:lpstr>
      <vt:lpstr>Immune System at a Glance</vt:lpstr>
      <vt:lpstr>Immunotherapy in Resectable Cancer</vt:lpstr>
      <vt:lpstr>Considerations for Timing of Treatment Options for Early-Stage NSCLC</vt:lpstr>
      <vt:lpstr>Immunotherapy Approvals for Neoadjuvant and  Adjuvant Therapies in Early-Stage NSCLC</vt:lpstr>
      <vt:lpstr>Phase III Adjuvant Immunotherapy Trials</vt:lpstr>
      <vt:lpstr>Adjuvant IO Trials: DFS</vt:lpstr>
      <vt:lpstr>Rationale for Neoadjuvant Immunotherapy</vt:lpstr>
      <vt:lpstr>CheckMate 816: Neoadjuvant Nivolumab + CT for Resectable Stage IB-IIIA NSCLC</vt:lpstr>
      <vt:lpstr>Phase III CheckMate 816: pCR and Updated 4-Yr EFS</vt:lpstr>
      <vt:lpstr>Phase III CheckMate 816: 4-Yr OS</vt:lpstr>
      <vt:lpstr>Ongoing Phase III Perioperative Studies in   Resectable NSCLC </vt:lpstr>
      <vt:lpstr>Phase III Perioperative Studies  in Resectable NSCLC:  pCR and EFS</vt:lpstr>
      <vt:lpstr>KEYNOTE 671: OS</vt:lpstr>
      <vt:lpstr>Questions Remain in the Management of Patients Who Receive Neoadjuvant Immunotherapy</vt:lpstr>
      <vt:lpstr>Key Takeaways for IO in Resectable Nonmetastatic NSCLC</vt:lpstr>
      <vt:lpstr>Key Takeaways for IO in Resectable Nonmetastatic NSCLC</vt:lpstr>
      <vt:lpstr>Posttest 2: Based on available evidence, patients with resectable early-stage NSCLC and which of the following levels of PD-L1 expression may benefit from perioperative (neoadjuvant and adjuvant) nivolumab, durvalumab, or pembrolizumab? </vt:lpstr>
      <vt:lpstr>Posttest 2: Based on available evidence, patients with resectable early-stage NSCLC and which of the following levels of PD-L1 expression may benefit from perioperative (neoadjuvant and adjuvant) nivolumab, durvalumab, or pembrolizumab? </vt:lpstr>
      <vt:lpstr>Let’s Consider a Case</vt:lpstr>
      <vt:lpstr>Case: Stage IIIA</vt:lpstr>
      <vt:lpstr>Case 2 (cont’d): Stage IIIA NSCLC</vt:lpstr>
      <vt:lpstr>Poll 4: What would be the most appropriate approach for this patient with stage IIIA NSCLC?</vt:lpstr>
      <vt:lpstr>Case 2 (cont’d): Stage IIIA NSCLC</vt:lpstr>
      <vt:lpstr>Partnering With Patients in Their Care</vt:lpstr>
      <vt:lpstr>How Is the Decision Made? </vt:lpstr>
      <vt:lpstr>Optimal Strategies to Partner With Patients in Their Care</vt:lpstr>
      <vt:lpstr>Case 3: Stage II NSCLC on Adjuvant Immunotherapy With Symptomatic ILD/Pneumonitis </vt:lpstr>
      <vt:lpstr>Poll 5: Which of the following is/are strategy(ies) for effectively mitigating and managing suspected ILD/pneumonitis with immunotherapy? </vt:lpstr>
      <vt:lpstr>Spectrum of  Immune-Related AEs</vt:lpstr>
      <vt:lpstr>Recommended Baseline Assessments Prior to ICI Therapy</vt:lpstr>
      <vt:lpstr>Differences in AEs Between Chemotherapy and ICI</vt:lpstr>
      <vt:lpstr>Typical and Select Rare Presentations of Common irAEs</vt:lpstr>
      <vt:lpstr>Less Common irAEs: Presenting Signs and Symptoms</vt:lpstr>
      <vt:lpstr>Safety Profile of ICIs </vt:lpstr>
      <vt:lpstr>Patterns of irAEs</vt:lpstr>
      <vt:lpstr>Most irAEs Are Reversible  With Immunosuppression/Steroids</vt:lpstr>
      <vt:lpstr>General Recommendations for Treatment of irAEs</vt:lpstr>
      <vt:lpstr>General Guidance for the Management of irAEs: Maintain Low Threshold for Systemic Steroids With Grade 2/3 irAE</vt:lpstr>
      <vt:lpstr>Diarrhea/Colitis</vt:lpstr>
      <vt:lpstr>Diarrhea/Colitis: Management</vt:lpstr>
      <vt:lpstr>Maculopapular Rash</vt:lpstr>
      <vt:lpstr>Maculopapular Rash: Management</vt:lpstr>
      <vt:lpstr>Pruritus</vt:lpstr>
      <vt:lpstr>Pruritus: Management</vt:lpstr>
      <vt:lpstr>Endocrine Toxicities: Pituitary and Adrenal </vt:lpstr>
      <vt:lpstr>Thyroid Toxicities</vt:lpstr>
      <vt:lpstr>Guide to Managing Immune-Related Primary Hypothyroidism</vt:lpstr>
      <vt:lpstr>Pneumonitis</vt:lpstr>
      <vt:lpstr>Pneumonitis: Management</vt:lpstr>
      <vt:lpstr>irAEs: Key Takeaways</vt:lpstr>
      <vt:lpstr>Poll 6: Do you plan to make any changes in your clinical practice based on what you learned in today’s program?</vt:lpstr>
      <vt:lpstr>Poll 7: Please take a moment to enter 1 key change that you plan to make in your clinical practice based on this education.</vt:lpstr>
      <vt:lpstr>Audience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Duma, Narjust</dc:creator>
  <cp:lastModifiedBy>Timothy Quill</cp:lastModifiedBy>
  <cp:revision>2</cp:revision>
  <dcterms:created xsi:type="dcterms:W3CDTF">2022-05-27T10:40:04Z</dcterms:created>
  <dcterms:modified xsi:type="dcterms:W3CDTF">2024-09-24T14:53:15Z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0x0101000CE9FFCDACE6EC4E9A79E6D6AB1618CD</vt:lpwstr>
  </property>
  <property fmtid="{D5CDD505-2E9C-101B-9397-08002B2CF9AE}" pid="3" name="_dlc_DocIdItemGuid">
    <vt:lpwstr>60e0e8a3-173c-4706-9eb9-d0df355d5b9d</vt:lpwstr>
  </property>
  <property fmtid="{D5CDD505-2E9C-101B-9397-08002B2CF9AE}" pid="4" name="MediaServiceImageTags">
    <vt:lpwstr/>
  </property>
</Properties>
</file>