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3E7"/>
          </a:solidFill>
        </a:fill>
      </a:tcStyle>
    </a:wholeTbl>
    <a:band2H>
      <a:tcTxStyle b="def" i="def"/>
      <a:tcStyle>
        <a:tcBdr/>
        <a:fill>
          <a:solidFill>
            <a:srgbClr val="E8F1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EDCE"/>
          </a:solidFill>
        </a:fill>
      </a:tcStyle>
    </a:wholeTbl>
    <a:band2H>
      <a:tcTxStyle b="def" i="def"/>
      <a:tcStyle>
        <a:tcBdr/>
        <a:fill>
          <a:solidFill>
            <a:srgbClr val="F0F6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4CB"/>
          </a:solidFill>
        </a:fill>
      </a:tcStyle>
    </a:wholeTbl>
    <a:band2H>
      <a:tcTxStyle b="def" i="def"/>
      <a:tcStyle>
        <a:tcBdr/>
        <a:fill>
          <a:solidFill>
            <a:srgbClr val="FEF2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657350" y="3348020"/>
            <a:ext cx="6858000" cy="1231119"/>
          </a:xfrm>
          <a:prstGeom prst="rect">
            <a:avLst/>
          </a:prstGeom>
        </p:spPr>
        <p:txBody>
          <a:bodyPr anchor="t"/>
          <a:lstStyle>
            <a:lvl1pPr algn="r">
              <a:defRPr spc="-225" sz="7200">
                <a:gradFill flip="none" rotWithShape="1">
                  <a:gsLst>
                    <a:gs pos="0">
                      <a:srgbClr val="969696"/>
                    </a:gs>
                    <a:gs pos="32000">
                      <a:srgbClr val="E3E3E3"/>
                    </a:gs>
                    <a:gs pos="100000">
                      <a:srgbClr val="FFFFFF"/>
                    </a:gs>
                  </a:gsLst>
                  <a:lin ang="8100000" scaled="0"/>
                </a:gradFill>
                <a:effectLst>
                  <a:outerShdw sx="100000" sy="100000" kx="0" ky="0" algn="b" rotWithShape="0" blurRad="469900" dist="342900" dir="5400000">
                    <a:srgbClr val="000000">
                      <a:alpha val="66000"/>
                    </a:srgbClr>
                  </a:outerShdw>
                </a:effectLst>
              </a:defRPr>
            </a:lvl1pPr>
          </a:lstStyle>
          <a:p>
            <a:pPr/>
            <a:r>
              <a:t>Title Text</a:t>
            </a:r>
          </a:p>
        </p:txBody>
      </p:sp>
      <p:sp>
        <p:nvSpPr>
          <p:cNvPr id="12" name="Body Level One…"/>
          <p:cNvSpPr txBox="1"/>
          <p:nvPr>
            <p:ph type="body" sz="quarter" idx="1"/>
          </p:nvPr>
        </p:nvSpPr>
        <p:spPr>
          <a:xfrm>
            <a:off x="1657349" y="2770782"/>
            <a:ext cx="6858001" cy="565520"/>
          </a:xfrm>
          <a:prstGeom prst="rect">
            <a:avLst/>
          </a:prstGeom>
        </p:spPr>
        <p:txBody>
          <a:bodyPr anchor="b"/>
          <a:lstStyle>
            <a:lvl1pPr marL="0" indent="0" algn="r">
              <a:buSzTx/>
              <a:buFontTx/>
              <a:buNone/>
              <a:defRPr sz="2400">
                <a:gradFill flip="none" rotWithShape="1">
                  <a:gsLst>
                    <a:gs pos="0">
                      <a:srgbClr val="9FDBE7"/>
                    </a:gs>
                    <a:gs pos="15000">
                      <a:srgbClr val="94D7E4"/>
                    </a:gs>
                    <a:gs pos="73000">
                      <a:srgbClr val="BFE7EF"/>
                    </a:gs>
                    <a:gs pos="100000">
                      <a:srgbClr val="FFFFFF"/>
                    </a:gs>
                  </a:gsLst>
                  <a:lin ang="16200000" scaled="0"/>
                </a:gradFill>
              </a:defRPr>
            </a:lvl1pPr>
            <a:lvl2pPr marL="0" indent="342900" algn="r">
              <a:buSzTx/>
              <a:buFontTx/>
              <a:buNone/>
              <a:defRPr sz="2400">
                <a:gradFill flip="none" rotWithShape="1">
                  <a:gsLst>
                    <a:gs pos="0">
                      <a:srgbClr val="9FDBE7"/>
                    </a:gs>
                    <a:gs pos="15000">
                      <a:srgbClr val="94D7E4"/>
                    </a:gs>
                    <a:gs pos="73000">
                      <a:srgbClr val="BFE7EF"/>
                    </a:gs>
                    <a:gs pos="100000">
                      <a:srgbClr val="FFFFFF"/>
                    </a:gs>
                  </a:gsLst>
                  <a:lin ang="16200000" scaled="0"/>
                </a:gradFill>
              </a:defRPr>
            </a:lvl2pPr>
            <a:lvl3pPr marL="0" indent="685800" algn="r">
              <a:buSzTx/>
              <a:buFontTx/>
              <a:buNone/>
              <a:defRPr sz="2400">
                <a:gradFill flip="none" rotWithShape="1">
                  <a:gsLst>
                    <a:gs pos="0">
                      <a:srgbClr val="9FDBE7"/>
                    </a:gs>
                    <a:gs pos="15000">
                      <a:srgbClr val="94D7E4"/>
                    </a:gs>
                    <a:gs pos="73000">
                      <a:srgbClr val="BFE7EF"/>
                    </a:gs>
                    <a:gs pos="100000">
                      <a:srgbClr val="FFFFFF"/>
                    </a:gs>
                  </a:gsLst>
                  <a:lin ang="16200000" scaled="0"/>
                </a:gradFill>
              </a:defRPr>
            </a:lvl3pPr>
            <a:lvl4pPr marL="0" indent="1028700" algn="r">
              <a:buSzTx/>
              <a:buFontTx/>
              <a:buNone/>
              <a:defRPr sz="2400">
                <a:gradFill flip="none" rotWithShape="1">
                  <a:gsLst>
                    <a:gs pos="0">
                      <a:srgbClr val="9FDBE7"/>
                    </a:gs>
                    <a:gs pos="15000">
                      <a:srgbClr val="94D7E4"/>
                    </a:gs>
                    <a:gs pos="73000">
                      <a:srgbClr val="BFE7EF"/>
                    </a:gs>
                    <a:gs pos="100000">
                      <a:srgbClr val="FFFFFF"/>
                    </a:gs>
                  </a:gsLst>
                  <a:lin ang="16200000" scaled="0"/>
                </a:gradFill>
              </a:defRPr>
            </a:lvl4pPr>
            <a:lvl5pPr marL="0" indent="1371600" algn="r">
              <a:buSzTx/>
              <a:buFontTx/>
              <a:buNone/>
              <a:defRPr sz="2400">
                <a:gradFill flip="none" rotWithShape="1">
                  <a:gsLst>
                    <a:gs pos="0">
                      <a:srgbClr val="9FDBE7"/>
                    </a:gs>
                    <a:gs pos="15000">
                      <a:srgbClr val="94D7E4"/>
                    </a:gs>
                    <a:gs pos="73000">
                      <a:srgbClr val="BFE7EF"/>
                    </a:gs>
                    <a:gs pos="100000">
                      <a:srgbClr val="FFFFFF"/>
                    </a:gs>
                  </a:gsLst>
                  <a:lin ang="162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noramic Picture with Caption">
    <p:spTree>
      <p:nvGrpSpPr>
        <p:cNvPr id="1" name=""/>
        <p:cNvGrpSpPr/>
        <p:nvPr/>
      </p:nvGrpSpPr>
      <p:grpSpPr>
        <a:xfrm>
          <a:off x="0" y="0"/>
          <a:ext cx="0" cy="0"/>
          <a:chOff x="0" y="0"/>
          <a:chExt cx="0" cy="0"/>
        </a:xfrm>
      </p:grpSpPr>
      <p:sp>
        <p:nvSpPr>
          <p:cNvPr id="92" name="Title Text"/>
          <p:cNvSpPr txBox="1"/>
          <p:nvPr>
            <p:ph type="title"/>
          </p:nvPr>
        </p:nvSpPr>
        <p:spPr>
          <a:xfrm>
            <a:off x="629841" y="3275369"/>
            <a:ext cx="7886701" cy="614517"/>
          </a:xfrm>
          <a:prstGeom prst="rect">
            <a:avLst/>
          </a:prstGeom>
        </p:spPr>
        <p:txBody>
          <a:bodyPr anchor="b"/>
          <a:lstStyle>
            <a:lvl1pPr>
              <a:defRPr sz="2400"/>
            </a:lvl1pPr>
          </a:lstStyle>
          <a:p>
            <a:pPr/>
            <a:r>
              <a:t>Title Text</a:t>
            </a:r>
          </a:p>
        </p:txBody>
      </p:sp>
      <p:sp>
        <p:nvSpPr>
          <p:cNvPr id="93" name="Picture Placeholder 2"/>
          <p:cNvSpPr/>
          <p:nvPr>
            <p:ph type="pic" idx="21"/>
          </p:nvPr>
        </p:nvSpPr>
        <p:spPr>
          <a:xfrm>
            <a:off x="629841" y="740568"/>
            <a:ext cx="7886701" cy="2534803"/>
          </a:xfrm>
          <a:prstGeom prst="rect">
            <a:avLst/>
          </a:prstGeom>
        </p:spPr>
        <p:txBody>
          <a:bodyPr lIns="91439" rIns="91439">
            <a:noAutofit/>
          </a:bodyPr>
          <a:lstStyle/>
          <a:p>
            <a:pPr/>
          </a:p>
        </p:txBody>
      </p:sp>
      <p:sp>
        <p:nvSpPr>
          <p:cNvPr id="94" name="Body Level One…"/>
          <p:cNvSpPr txBox="1"/>
          <p:nvPr>
            <p:ph type="body" sz="quarter" idx="1"/>
          </p:nvPr>
        </p:nvSpPr>
        <p:spPr>
          <a:xfrm>
            <a:off x="629841" y="3889886"/>
            <a:ext cx="7885510" cy="511855"/>
          </a:xfrm>
          <a:prstGeom prst="rect">
            <a:avLst/>
          </a:prstGeom>
        </p:spPr>
        <p:txBody>
          <a:bodyPr/>
          <a:lstStyle>
            <a:lvl1pPr marL="0" indent="0">
              <a:buSzTx/>
              <a:buFontTx/>
              <a:buNone/>
              <a:defRPr sz="1200">
                <a:gradFill flip="none" rotWithShape="1">
                  <a:gsLst>
                    <a:gs pos="0">
                      <a:srgbClr val="FFFFFF"/>
                    </a:gs>
                    <a:gs pos="15000">
                      <a:srgbClr val="94D7E4"/>
                    </a:gs>
                    <a:gs pos="73000">
                      <a:srgbClr val="BFE7EF"/>
                    </a:gs>
                    <a:gs pos="100000">
                      <a:srgbClr val="FFFFFF"/>
                    </a:gs>
                  </a:gsLst>
                  <a:lin ang="16200000" scaled="0"/>
                </a:gradFill>
              </a:defRPr>
            </a:lvl1pPr>
            <a:lvl2pPr marL="0" indent="342900">
              <a:buSzTx/>
              <a:buFontTx/>
              <a:buNone/>
              <a:defRPr sz="1200">
                <a:gradFill flip="none" rotWithShape="1">
                  <a:gsLst>
                    <a:gs pos="0">
                      <a:srgbClr val="FFFFFF"/>
                    </a:gs>
                    <a:gs pos="15000">
                      <a:srgbClr val="94D7E4"/>
                    </a:gs>
                    <a:gs pos="73000">
                      <a:srgbClr val="BFE7EF"/>
                    </a:gs>
                    <a:gs pos="100000">
                      <a:srgbClr val="FFFFFF"/>
                    </a:gs>
                  </a:gsLst>
                  <a:lin ang="16200000" scaled="0"/>
                </a:gradFill>
              </a:defRPr>
            </a:lvl2pPr>
            <a:lvl3pPr marL="0" indent="685800">
              <a:buSzTx/>
              <a:buFontTx/>
              <a:buNone/>
              <a:defRPr sz="1200">
                <a:gradFill flip="none" rotWithShape="1">
                  <a:gsLst>
                    <a:gs pos="0">
                      <a:srgbClr val="FFFFFF"/>
                    </a:gs>
                    <a:gs pos="15000">
                      <a:srgbClr val="94D7E4"/>
                    </a:gs>
                    <a:gs pos="73000">
                      <a:srgbClr val="BFE7EF"/>
                    </a:gs>
                    <a:gs pos="100000">
                      <a:srgbClr val="FFFFFF"/>
                    </a:gs>
                  </a:gsLst>
                  <a:lin ang="16200000" scaled="0"/>
                </a:gradFill>
              </a:defRPr>
            </a:lvl3pPr>
            <a:lvl4pPr marL="0" indent="1028700">
              <a:buSzTx/>
              <a:buFontTx/>
              <a:buNone/>
              <a:defRPr sz="1200">
                <a:gradFill flip="none" rotWithShape="1">
                  <a:gsLst>
                    <a:gs pos="0">
                      <a:srgbClr val="FFFFFF"/>
                    </a:gs>
                    <a:gs pos="15000">
                      <a:srgbClr val="94D7E4"/>
                    </a:gs>
                    <a:gs pos="73000">
                      <a:srgbClr val="BFE7EF"/>
                    </a:gs>
                    <a:gs pos="100000">
                      <a:srgbClr val="FFFFFF"/>
                    </a:gs>
                  </a:gsLst>
                  <a:lin ang="16200000" scaled="0"/>
                </a:gradFill>
              </a:defRPr>
            </a:lvl4pPr>
            <a:lvl5pPr marL="0" indent="1371600">
              <a:buSzTx/>
              <a:buFontTx/>
              <a:buNone/>
              <a:defRPr sz="1200">
                <a:gradFill flip="none" rotWithShape="1">
                  <a:gsLst>
                    <a:gs pos="0">
                      <a:srgbClr val="FFFFFF"/>
                    </a:gs>
                    <a:gs pos="15000">
                      <a:srgbClr val="94D7E4"/>
                    </a:gs>
                    <a:gs pos="73000">
                      <a:srgbClr val="BFE7EF"/>
                    </a:gs>
                    <a:gs pos="100000">
                      <a:srgbClr val="FFFFFF"/>
                    </a:gs>
                  </a:gsLst>
                  <a:lin ang="162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spTree>
      <p:nvGrpSpPr>
        <p:cNvPr id="1" name=""/>
        <p:cNvGrpSpPr/>
        <p:nvPr/>
      </p:nvGrpSpPr>
      <p:grpSpPr>
        <a:xfrm>
          <a:off x="0" y="0"/>
          <a:ext cx="0" cy="0"/>
          <a:chOff x="0" y="0"/>
          <a:chExt cx="0" cy="0"/>
        </a:xfrm>
      </p:grpSpPr>
      <p:sp>
        <p:nvSpPr>
          <p:cNvPr id="102" name="Title Text"/>
          <p:cNvSpPr txBox="1"/>
          <p:nvPr>
            <p:ph type="title"/>
          </p:nvPr>
        </p:nvSpPr>
        <p:spPr>
          <a:xfrm>
            <a:off x="629841" y="273843"/>
            <a:ext cx="7886701" cy="2650759"/>
          </a:xfrm>
          <a:prstGeom prst="rect">
            <a:avLst/>
          </a:prstGeom>
        </p:spPr>
        <p:txBody>
          <a:bodyPr/>
          <a:lstStyle>
            <a:lvl1pPr>
              <a:defRPr sz="2400"/>
            </a:lvl1pPr>
          </a:lstStyle>
          <a:p>
            <a:pPr/>
            <a:r>
              <a:t>Title Text</a:t>
            </a:r>
          </a:p>
        </p:txBody>
      </p:sp>
      <p:sp>
        <p:nvSpPr>
          <p:cNvPr id="103" name="Body Level One…"/>
          <p:cNvSpPr txBox="1"/>
          <p:nvPr>
            <p:ph type="body" sz="quarter" idx="1"/>
          </p:nvPr>
        </p:nvSpPr>
        <p:spPr>
          <a:xfrm>
            <a:off x="629841" y="3367049"/>
            <a:ext cx="7885510" cy="1126371"/>
          </a:xfrm>
          <a:prstGeom prst="rect">
            <a:avLst/>
          </a:prstGeom>
        </p:spPr>
        <p:txBody>
          <a:bodyPr anchor="ct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spTree>
      <p:nvGrpSpPr>
        <p:cNvPr id="1" name=""/>
        <p:cNvGrpSpPr/>
        <p:nvPr/>
      </p:nvGrpSpPr>
      <p:grpSpPr>
        <a:xfrm>
          <a:off x="0" y="0"/>
          <a:ext cx="0" cy="0"/>
          <a:chOff x="0" y="0"/>
          <a:chExt cx="0" cy="0"/>
        </a:xfrm>
      </p:grpSpPr>
      <p:sp>
        <p:nvSpPr>
          <p:cNvPr id="111" name="Title Text"/>
          <p:cNvSpPr txBox="1"/>
          <p:nvPr>
            <p:ph type="title"/>
          </p:nvPr>
        </p:nvSpPr>
        <p:spPr>
          <a:xfrm>
            <a:off x="1084658" y="273843"/>
            <a:ext cx="6977066" cy="2244679"/>
          </a:xfrm>
          <a:prstGeom prst="rect">
            <a:avLst/>
          </a:prstGeom>
        </p:spPr>
        <p:txBody>
          <a:bodyPr/>
          <a:lstStyle>
            <a:lvl1pPr>
              <a:defRPr sz="3300"/>
            </a:lvl1pPr>
          </a:lstStyle>
          <a:p>
            <a:pPr/>
            <a:r>
              <a:t>Title Text</a:t>
            </a:r>
          </a:p>
        </p:txBody>
      </p:sp>
      <p:sp>
        <p:nvSpPr>
          <p:cNvPr id="112" name="Body Level One…"/>
          <p:cNvSpPr txBox="1"/>
          <p:nvPr>
            <p:ph type="body" sz="quarter" idx="1"/>
          </p:nvPr>
        </p:nvSpPr>
        <p:spPr>
          <a:xfrm>
            <a:off x="1290484" y="2524168"/>
            <a:ext cx="6564225" cy="411727"/>
          </a:xfrm>
          <a:prstGeom prst="rect">
            <a:avLst/>
          </a:prstGeom>
        </p:spPr>
        <p:txBody>
          <a:bodyPr/>
          <a:lstStyle>
            <a:lvl1pPr marL="0" indent="0">
              <a:buSzTx/>
              <a:buFontTx/>
              <a:buNone/>
              <a:defRPr sz="1000"/>
            </a:lvl1pPr>
            <a:lvl2pPr marL="0" indent="342900">
              <a:buSzTx/>
              <a:buFontTx/>
              <a:buNone/>
              <a:defRPr sz="1000"/>
            </a:lvl2pPr>
            <a:lvl3pPr marL="0" indent="685800">
              <a:buSzTx/>
              <a:buFontTx/>
              <a:buNone/>
              <a:defRPr sz="1000"/>
            </a:lvl3pPr>
            <a:lvl4pPr marL="0" indent="1028700">
              <a:buSzTx/>
              <a:buFontTx/>
              <a:buNone/>
              <a:defRPr sz="1000"/>
            </a:lvl4pPr>
            <a:lvl5pPr marL="0" indent="1371600">
              <a:buSzTx/>
              <a:buFontTx/>
              <a:buNone/>
              <a:defRPr sz="1000"/>
            </a:lvl5pPr>
          </a:lstStyle>
          <a:p>
            <a:pPr/>
            <a:r>
              <a:t>Body Level One</a:t>
            </a:r>
          </a:p>
          <a:p>
            <a:pPr lvl="1"/>
            <a:r>
              <a:t>Body Level Two</a:t>
            </a:r>
          </a:p>
          <a:p>
            <a:pPr lvl="2"/>
            <a:r>
              <a:t>Body Level Three</a:t>
            </a:r>
          </a:p>
          <a:p>
            <a:pPr lvl="3"/>
            <a:r>
              <a:t>Body Level Four</a:t>
            </a:r>
          </a:p>
          <a:p>
            <a:pPr lvl="4"/>
            <a:r>
              <a:t>Body Level Five</a:t>
            </a:r>
          </a:p>
        </p:txBody>
      </p:sp>
      <p:sp>
        <p:nvSpPr>
          <p:cNvPr id="113" name="Text Placeholder 3"/>
          <p:cNvSpPr/>
          <p:nvPr>
            <p:ph type="body" sz="quarter" idx="21"/>
          </p:nvPr>
        </p:nvSpPr>
        <p:spPr>
          <a:xfrm>
            <a:off x="628650" y="3376297"/>
            <a:ext cx="7884318" cy="1117123"/>
          </a:xfrm>
          <a:prstGeom prst="rect">
            <a:avLst/>
          </a:prstGeom>
        </p:spPr>
        <p:txBody>
          <a:bodyPr anchor="ctr"/>
          <a:lstStyle/>
          <a:p>
            <a:pPr marL="0" indent="0">
              <a:buSzTx/>
              <a:buFontTx/>
              <a:buNone/>
              <a:defRPr sz="1200"/>
            </a:pPr>
          </a:p>
        </p:txBody>
      </p:sp>
      <p:sp>
        <p:nvSpPr>
          <p:cNvPr id="114" name="TextBox 8"/>
          <p:cNvSpPr txBox="1"/>
          <p:nvPr/>
        </p:nvSpPr>
        <p:spPr>
          <a:xfrm>
            <a:off x="867572" y="343319"/>
            <a:ext cx="388621" cy="932181"/>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spAutoFit/>
          </a:bodyPr>
          <a:lstStyle>
            <a:lvl1pPr>
              <a:defRPr cap="all" sz="6000">
                <a:solidFill>
                  <a:srgbClr val="FFFFFF"/>
                </a:solidFill>
              </a:defRPr>
            </a:lvl1pPr>
          </a:lstStyle>
          <a:p>
            <a:pPr/>
            <a:r>
              <a:t>“</a:t>
            </a:r>
          </a:p>
        </p:txBody>
      </p:sp>
      <p:sp>
        <p:nvSpPr>
          <p:cNvPr id="115" name="TextBox 9"/>
          <p:cNvSpPr txBox="1"/>
          <p:nvPr/>
        </p:nvSpPr>
        <p:spPr>
          <a:xfrm>
            <a:off x="7862649" y="1810601"/>
            <a:ext cx="388621" cy="932181"/>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spAutoFit/>
          </a:bodyPr>
          <a:lstStyle>
            <a:lvl1pPr algn="r">
              <a:defRPr cap="all" sz="6000">
                <a:solidFill>
                  <a:srgbClr val="FFFFFF"/>
                </a:solidFill>
              </a:defRPr>
            </a:lvl1pPr>
          </a:lstStyle>
          <a:p>
            <a:pPr/>
            <a:r>
              <a:t>”</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spTree>
      <p:nvGrpSpPr>
        <p:cNvPr id="1" name=""/>
        <p:cNvGrpSpPr/>
        <p:nvPr/>
      </p:nvGrpSpPr>
      <p:grpSpPr>
        <a:xfrm>
          <a:off x="0" y="0"/>
          <a:ext cx="0" cy="0"/>
          <a:chOff x="0" y="0"/>
          <a:chExt cx="0" cy="0"/>
        </a:xfrm>
      </p:grpSpPr>
      <p:sp>
        <p:nvSpPr>
          <p:cNvPr id="123" name="Title Text"/>
          <p:cNvSpPr txBox="1"/>
          <p:nvPr>
            <p:ph type="title"/>
          </p:nvPr>
        </p:nvSpPr>
        <p:spPr>
          <a:xfrm>
            <a:off x="629841" y="1745226"/>
            <a:ext cx="7886701" cy="1883877"/>
          </a:xfrm>
          <a:prstGeom prst="rect">
            <a:avLst/>
          </a:prstGeom>
        </p:spPr>
        <p:txBody>
          <a:bodyPr anchor="b"/>
          <a:lstStyle/>
          <a:p>
            <a:pPr/>
            <a:r>
              <a:t>Title Text</a:t>
            </a:r>
          </a:p>
        </p:txBody>
      </p:sp>
      <p:sp>
        <p:nvSpPr>
          <p:cNvPr id="124" name="Body Level One…"/>
          <p:cNvSpPr txBox="1"/>
          <p:nvPr>
            <p:ph type="body" sz="quarter" idx="1"/>
          </p:nvPr>
        </p:nvSpPr>
        <p:spPr>
          <a:xfrm>
            <a:off x="629841" y="3637936"/>
            <a:ext cx="7885510" cy="855484"/>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Column">
    <p:spTree>
      <p:nvGrpSpPr>
        <p:cNvPr id="1" name=""/>
        <p:cNvGrpSpPr/>
        <p:nvPr/>
      </p:nvGrpSpPr>
      <p:grpSpPr>
        <a:xfrm>
          <a:off x="0" y="0"/>
          <a:ext cx="0" cy="0"/>
          <a:chOff x="0" y="0"/>
          <a:chExt cx="0" cy="0"/>
        </a:xfrm>
      </p:grpSpPr>
      <p:sp>
        <p:nvSpPr>
          <p:cNvPr id="132" name="Title Text"/>
          <p:cNvSpPr txBox="1"/>
          <p:nvPr>
            <p:ph type="title"/>
          </p:nvPr>
        </p:nvSpPr>
        <p:spPr>
          <a:prstGeom prst="rect">
            <a:avLst/>
          </a:prstGeom>
        </p:spPr>
        <p:txBody>
          <a:bodyPr/>
          <a:lstStyle/>
          <a:p>
            <a:pPr/>
            <a:r>
              <a:t>Title Text</a:t>
            </a:r>
          </a:p>
        </p:txBody>
      </p:sp>
      <p:sp>
        <p:nvSpPr>
          <p:cNvPr id="133" name="Body Level One…"/>
          <p:cNvSpPr txBox="1"/>
          <p:nvPr>
            <p:ph type="body" sz="quarter" idx="1"/>
          </p:nvPr>
        </p:nvSpPr>
        <p:spPr>
          <a:xfrm>
            <a:off x="1002960" y="1414462"/>
            <a:ext cx="2210151" cy="432198"/>
          </a:xfrm>
          <a:prstGeom prst="rect">
            <a:avLst/>
          </a:prstGeom>
        </p:spPr>
        <p:txBody>
          <a:bodyPr anchor="b"/>
          <a:lstStyle>
            <a:lvl1pPr marL="0" indent="0">
              <a:buSzTx/>
              <a:buFontTx/>
              <a:buNone/>
              <a:defRPr sz="1800">
                <a:gradFill flip="none" rotWithShape="1">
                  <a:gsLst>
                    <a:gs pos="0">
                      <a:srgbClr val="9FDBE7"/>
                    </a:gs>
                    <a:gs pos="15000">
                      <a:srgbClr val="94D7E4"/>
                    </a:gs>
                    <a:gs pos="73000">
                      <a:srgbClr val="BFE7EF"/>
                    </a:gs>
                    <a:gs pos="100000">
                      <a:srgbClr val="FFFFFF"/>
                    </a:gs>
                  </a:gsLst>
                  <a:lin ang="16200000" scaled="0"/>
                </a:gradFill>
              </a:defRPr>
            </a:lvl1pPr>
            <a:lvl2pPr marL="0" indent="342900">
              <a:buSzTx/>
              <a:buFontTx/>
              <a:buNone/>
              <a:defRPr sz="1800">
                <a:gradFill flip="none" rotWithShape="1">
                  <a:gsLst>
                    <a:gs pos="0">
                      <a:srgbClr val="9FDBE7"/>
                    </a:gs>
                    <a:gs pos="15000">
                      <a:srgbClr val="94D7E4"/>
                    </a:gs>
                    <a:gs pos="73000">
                      <a:srgbClr val="BFE7EF"/>
                    </a:gs>
                    <a:gs pos="100000">
                      <a:srgbClr val="FFFFFF"/>
                    </a:gs>
                  </a:gsLst>
                  <a:lin ang="16200000" scaled="0"/>
                </a:gradFill>
              </a:defRPr>
            </a:lvl2pPr>
            <a:lvl3pPr marL="0" indent="685800">
              <a:buSzTx/>
              <a:buFontTx/>
              <a:buNone/>
              <a:defRPr sz="1800">
                <a:gradFill flip="none" rotWithShape="1">
                  <a:gsLst>
                    <a:gs pos="0">
                      <a:srgbClr val="9FDBE7"/>
                    </a:gs>
                    <a:gs pos="15000">
                      <a:srgbClr val="94D7E4"/>
                    </a:gs>
                    <a:gs pos="73000">
                      <a:srgbClr val="BFE7EF"/>
                    </a:gs>
                    <a:gs pos="100000">
                      <a:srgbClr val="FFFFFF"/>
                    </a:gs>
                  </a:gsLst>
                  <a:lin ang="16200000" scaled="0"/>
                </a:gradFill>
              </a:defRPr>
            </a:lvl3pPr>
            <a:lvl4pPr marL="0" indent="1028700">
              <a:buSzTx/>
              <a:buFontTx/>
              <a:buNone/>
              <a:defRPr sz="1800">
                <a:gradFill flip="none" rotWithShape="1">
                  <a:gsLst>
                    <a:gs pos="0">
                      <a:srgbClr val="9FDBE7"/>
                    </a:gs>
                    <a:gs pos="15000">
                      <a:srgbClr val="94D7E4"/>
                    </a:gs>
                    <a:gs pos="73000">
                      <a:srgbClr val="BFE7EF"/>
                    </a:gs>
                    <a:gs pos="100000">
                      <a:srgbClr val="FFFFFF"/>
                    </a:gs>
                  </a:gsLst>
                  <a:lin ang="16200000" scaled="0"/>
                </a:gradFill>
              </a:defRPr>
            </a:lvl4pPr>
            <a:lvl5pPr marL="0" indent="1371600">
              <a:buSzTx/>
              <a:buFontTx/>
              <a:buNone/>
              <a:defRPr sz="1800">
                <a:gradFill flip="none" rotWithShape="1">
                  <a:gsLst>
                    <a:gs pos="0">
                      <a:srgbClr val="9FDBE7"/>
                    </a:gs>
                    <a:gs pos="15000">
                      <a:srgbClr val="94D7E4"/>
                    </a:gs>
                    <a:gs pos="73000">
                      <a:srgbClr val="BFE7EF"/>
                    </a:gs>
                    <a:gs pos="100000">
                      <a:srgbClr val="FFFFFF"/>
                    </a:gs>
                  </a:gsLst>
                  <a:lin ang="162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134" name="Text Placeholder 3"/>
          <p:cNvSpPr/>
          <p:nvPr>
            <p:ph type="body" sz="quarter" idx="21"/>
          </p:nvPr>
        </p:nvSpPr>
        <p:spPr>
          <a:xfrm>
            <a:off x="1017597" y="1928811"/>
            <a:ext cx="2195515" cy="2692006"/>
          </a:xfrm>
          <a:prstGeom prst="rect">
            <a:avLst/>
          </a:prstGeom>
        </p:spPr>
        <p:txBody>
          <a:bodyPr/>
          <a:lstStyle/>
          <a:p>
            <a:pPr marL="0" indent="0">
              <a:buSzTx/>
              <a:buFontTx/>
              <a:buNone/>
              <a:defRPr sz="1000"/>
            </a:pPr>
          </a:p>
        </p:txBody>
      </p:sp>
      <p:sp>
        <p:nvSpPr>
          <p:cNvPr id="135" name="Text Placeholder 4"/>
          <p:cNvSpPr/>
          <p:nvPr>
            <p:ph type="body" sz="quarter" idx="22"/>
          </p:nvPr>
        </p:nvSpPr>
        <p:spPr>
          <a:xfrm>
            <a:off x="3440996" y="1414462"/>
            <a:ext cx="2202182" cy="432198"/>
          </a:xfrm>
          <a:prstGeom prst="rect">
            <a:avLst/>
          </a:prstGeom>
        </p:spPr>
        <p:txBody>
          <a:bodyPr anchor="b"/>
          <a:lstStyle/>
          <a:p>
            <a:pPr marL="0" indent="0">
              <a:buSzTx/>
              <a:buFontTx/>
              <a:buNone/>
              <a:defRPr sz="1800">
                <a:gradFill flip="none" rotWithShape="1">
                  <a:gsLst>
                    <a:gs pos="0">
                      <a:srgbClr val="9FDBE7"/>
                    </a:gs>
                    <a:gs pos="15000">
                      <a:srgbClr val="94D7E4"/>
                    </a:gs>
                    <a:gs pos="73000">
                      <a:srgbClr val="BFE7EF"/>
                    </a:gs>
                    <a:gs pos="100000">
                      <a:srgbClr val="FFFFFF"/>
                    </a:gs>
                  </a:gsLst>
                  <a:lin ang="16200000" scaled="0"/>
                </a:gradFill>
              </a:defRPr>
            </a:pPr>
          </a:p>
        </p:txBody>
      </p:sp>
      <p:sp>
        <p:nvSpPr>
          <p:cNvPr id="136" name="Text Placeholder 3"/>
          <p:cNvSpPr/>
          <p:nvPr>
            <p:ph type="body" sz="quarter" idx="23"/>
          </p:nvPr>
        </p:nvSpPr>
        <p:spPr>
          <a:xfrm>
            <a:off x="3433081" y="1928811"/>
            <a:ext cx="2210097" cy="2692006"/>
          </a:xfrm>
          <a:prstGeom prst="rect">
            <a:avLst/>
          </a:prstGeom>
        </p:spPr>
        <p:txBody>
          <a:bodyPr/>
          <a:lstStyle/>
          <a:p>
            <a:pPr marL="0" indent="0">
              <a:buSzTx/>
              <a:buFontTx/>
              <a:buNone/>
              <a:defRPr sz="1000"/>
            </a:pPr>
          </a:p>
        </p:txBody>
      </p:sp>
      <p:sp>
        <p:nvSpPr>
          <p:cNvPr id="137" name="Text Placeholder 4"/>
          <p:cNvSpPr/>
          <p:nvPr>
            <p:ph type="body" sz="quarter" idx="24"/>
          </p:nvPr>
        </p:nvSpPr>
        <p:spPr>
          <a:xfrm>
            <a:off x="5871776" y="1414462"/>
            <a:ext cx="2199086" cy="432198"/>
          </a:xfrm>
          <a:prstGeom prst="rect">
            <a:avLst/>
          </a:prstGeom>
        </p:spPr>
        <p:txBody>
          <a:bodyPr anchor="b"/>
          <a:lstStyle/>
          <a:p>
            <a:pPr marL="0" indent="0">
              <a:buSzTx/>
              <a:buFontTx/>
              <a:buNone/>
              <a:defRPr sz="1800">
                <a:gradFill flip="none" rotWithShape="1">
                  <a:gsLst>
                    <a:gs pos="0">
                      <a:srgbClr val="9FDBE7"/>
                    </a:gs>
                    <a:gs pos="15000">
                      <a:srgbClr val="94D7E4"/>
                    </a:gs>
                    <a:gs pos="73000">
                      <a:srgbClr val="BFE7EF"/>
                    </a:gs>
                    <a:gs pos="100000">
                      <a:srgbClr val="FFFFFF"/>
                    </a:gs>
                  </a:gsLst>
                  <a:lin ang="16200000" scaled="0"/>
                </a:gradFill>
              </a:defRPr>
            </a:pPr>
          </a:p>
        </p:txBody>
      </p:sp>
      <p:sp>
        <p:nvSpPr>
          <p:cNvPr id="138" name="Text Placeholder 3"/>
          <p:cNvSpPr/>
          <p:nvPr>
            <p:ph type="body" sz="quarter" idx="25"/>
          </p:nvPr>
        </p:nvSpPr>
        <p:spPr>
          <a:xfrm>
            <a:off x="5871776" y="1928811"/>
            <a:ext cx="2199086" cy="2692006"/>
          </a:xfrm>
          <a:prstGeom prst="rect">
            <a:avLst/>
          </a:prstGeom>
        </p:spPr>
        <p:txBody>
          <a:bodyPr/>
          <a:lstStyle/>
          <a:p>
            <a:pPr marL="0" indent="0">
              <a:buSzTx/>
              <a:buFontTx/>
              <a:buNone/>
              <a:defRPr sz="1000"/>
            </a:pP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icture Column">
    <p:spTree>
      <p:nvGrpSpPr>
        <p:cNvPr id="1" name=""/>
        <p:cNvGrpSpPr/>
        <p:nvPr/>
      </p:nvGrpSpPr>
      <p:grpSpPr>
        <a:xfrm>
          <a:off x="0" y="0"/>
          <a:ext cx="0" cy="0"/>
          <a:chOff x="0" y="0"/>
          <a:chExt cx="0" cy="0"/>
        </a:xfrm>
      </p:grpSpPr>
      <p:sp>
        <p:nvSpPr>
          <p:cNvPr id="146" name="Title Text"/>
          <p:cNvSpPr txBox="1"/>
          <p:nvPr>
            <p:ph type="title"/>
          </p:nvPr>
        </p:nvSpPr>
        <p:spPr>
          <a:prstGeom prst="rect">
            <a:avLst/>
          </a:prstGeom>
        </p:spPr>
        <p:txBody>
          <a:bodyPr/>
          <a:lstStyle/>
          <a:p>
            <a:pPr/>
            <a:r>
              <a:t>Title Text</a:t>
            </a:r>
          </a:p>
        </p:txBody>
      </p:sp>
      <p:sp>
        <p:nvSpPr>
          <p:cNvPr id="147" name="Body Level One…"/>
          <p:cNvSpPr txBox="1"/>
          <p:nvPr>
            <p:ph type="body" sz="quarter" idx="1"/>
          </p:nvPr>
        </p:nvSpPr>
        <p:spPr>
          <a:xfrm>
            <a:off x="999064" y="3223126"/>
            <a:ext cx="2205039" cy="432198"/>
          </a:xfrm>
          <a:prstGeom prst="rect">
            <a:avLst/>
          </a:prstGeom>
        </p:spPr>
        <p:txBody>
          <a:bodyPr anchor="b"/>
          <a:lstStyle>
            <a:lvl1pPr marL="0" indent="0">
              <a:buSzTx/>
              <a:buFontTx/>
              <a:buNone/>
              <a:defRPr sz="1800">
                <a:gradFill flip="none" rotWithShape="1">
                  <a:gsLst>
                    <a:gs pos="0">
                      <a:srgbClr val="969696"/>
                    </a:gs>
                    <a:gs pos="34000">
                      <a:srgbClr val="EDEDED"/>
                    </a:gs>
                    <a:gs pos="100000">
                      <a:srgbClr val="FFFFFF"/>
                    </a:gs>
                  </a:gsLst>
                  <a:lin ang="4800000" scaled="0"/>
                </a:gradFill>
              </a:defRPr>
            </a:lvl1pPr>
            <a:lvl2pPr marL="0" indent="342900">
              <a:buSzTx/>
              <a:buFontTx/>
              <a:buNone/>
              <a:defRPr sz="1800">
                <a:gradFill flip="none" rotWithShape="1">
                  <a:gsLst>
                    <a:gs pos="0">
                      <a:srgbClr val="969696"/>
                    </a:gs>
                    <a:gs pos="34000">
                      <a:srgbClr val="EDEDED"/>
                    </a:gs>
                    <a:gs pos="100000">
                      <a:srgbClr val="FFFFFF"/>
                    </a:gs>
                  </a:gsLst>
                  <a:lin ang="4800000" scaled="0"/>
                </a:gradFill>
              </a:defRPr>
            </a:lvl2pPr>
            <a:lvl3pPr marL="0" indent="685800">
              <a:buSzTx/>
              <a:buFontTx/>
              <a:buNone/>
              <a:defRPr sz="1800">
                <a:gradFill flip="none" rotWithShape="1">
                  <a:gsLst>
                    <a:gs pos="0">
                      <a:srgbClr val="969696"/>
                    </a:gs>
                    <a:gs pos="34000">
                      <a:srgbClr val="EDEDED"/>
                    </a:gs>
                    <a:gs pos="100000">
                      <a:srgbClr val="FFFFFF"/>
                    </a:gs>
                  </a:gsLst>
                  <a:lin ang="4800000" scaled="0"/>
                </a:gradFill>
              </a:defRPr>
            </a:lvl3pPr>
            <a:lvl4pPr marL="0" indent="1028700">
              <a:buSzTx/>
              <a:buFontTx/>
              <a:buNone/>
              <a:defRPr sz="1800">
                <a:gradFill flip="none" rotWithShape="1">
                  <a:gsLst>
                    <a:gs pos="0">
                      <a:srgbClr val="969696"/>
                    </a:gs>
                    <a:gs pos="34000">
                      <a:srgbClr val="EDEDED"/>
                    </a:gs>
                    <a:gs pos="100000">
                      <a:srgbClr val="FFFFFF"/>
                    </a:gs>
                  </a:gsLst>
                  <a:lin ang="4800000" scaled="0"/>
                </a:gradFill>
              </a:defRPr>
            </a:lvl4pPr>
            <a:lvl5pPr marL="0" indent="1371600">
              <a:buSzTx/>
              <a:buFontTx/>
              <a:buNone/>
              <a:defRPr sz="1800">
                <a:gradFill flip="none" rotWithShape="1">
                  <a:gsLst>
                    <a:gs pos="0">
                      <a:srgbClr val="969696"/>
                    </a:gs>
                    <a:gs pos="34000">
                      <a:srgbClr val="EDEDED"/>
                    </a:gs>
                    <a:gs pos="100000">
                      <a:srgbClr val="FFFFFF"/>
                    </a:gs>
                  </a:gsLst>
                  <a:lin ang="48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148" name="Picture Placeholder 2"/>
          <p:cNvSpPr/>
          <p:nvPr>
            <p:ph type="pic" sz="quarter" idx="21"/>
          </p:nvPr>
        </p:nvSpPr>
        <p:spPr>
          <a:xfrm>
            <a:off x="999064" y="1692266"/>
            <a:ext cx="2205039" cy="114300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49" name="Text Placeholder 3"/>
          <p:cNvSpPr/>
          <p:nvPr>
            <p:ph type="body" sz="quarter" idx="22"/>
          </p:nvPr>
        </p:nvSpPr>
        <p:spPr>
          <a:xfrm>
            <a:off x="999064" y="3655324"/>
            <a:ext cx="2205039" cy="494393"/>
          </a:xfrm>
          <a:prstGeom prst="rect">
            <a:avLst/>
          </a:prstGeom>
        </p:spPr>
        <p:txBody>
          <a:bodyPr/>
          <a:lstStyle/>
          <a:p>
            <a:pPr marL="0" indent="0">
              <a:buSzTx/>
              <a:buFontTx/>
              <a:buNone/>
              <a:defRPr sz="1000"/>
            </a:pPr>
          </a:p>
        </p:txBody>
      </p:sp>
      <p:sp>
        <p:nvSpPr>
          <p:cNvPr id="150" name="Text Placeholder 4"/>
          <p:cNvSpPr/>
          <p:nvPr>
            <p:ph type="body" sz="quarter" idx="23"/>
          </p:nvPr>
        </p:nvSpPr>
        <p:spPr>
          <a:xfrm>
            <a:off x="3426747" y="3223126"/>
            <a:ext cx="2197895" cy="432198"/>
          </a:xfrm>
          <a:prstGeom prst="rect">
            <a:avLst/>
          </a:prstGeom>
        </p:spPr>
        <p:txBody>
          <a:bodyPr anchor="b"/>
          <a:lstStyle/>
          <a:p>
            <a:pPr marL="0" indent="0">
              <a:buSzTx/>
              <a:buFontTx/>
              <a:buNone/>
              <a:defRPr sz="1800">
                <a:gradFill flip="none" rotWithShape="1">
                  <a:gsLst>
                    <a:gs pos="0">
                      <a:srgbClr val="969696"/>
                    </a:gs>
                    <a:gs pos="34000">
                      <a:srgbClr val="EDEDED"/>
                    </a:gs>
                    <a:gs pos="100000">
                      <a:srgbClr val="FFFFFF"/>
                    </a:gs>
                  </a:gsLst>
                  <a:lin ang="4800000" scaled="0"/>
                </a:gradFill>
              </a:defRPr>
            </a:pPr>
          </a:p>
        </p:txBody>
      </p:sp>
      <p:sp>
        <p:nvSpPr>
          <p:cNvPr id="151" name="Picture Placeholder 2"/>
          <p:cNvSpPr/>
          <p:nvPr>
            <p:ph type="pic" sz="quarter" idx="24"/>
          </p:nvPr>
        </p:nvSpPr>
        <p:spPr>
          <a:xfrm>
            <a:off x="3426747" y="1692266"/>
            <a:ext cx="2197894" cy="114300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2" name="Text Placeholder 3"/>
          <p:cNvSpPr/>
          <p:nvPr>
            <p:ph type="body" sz="quarter" idx="25"/>
          </p:nvPr>
        </p:nvSpPr>
        <p:spPr>
          <a:xfrm>
            <a:off x="3425733" y="3655323"/>
            <a:ext cx="2200806" cy="494393"/>
          </a:xfrm>
          <a:prstGeom prst="rect">
            <a:avLst/>
          </a:prstGeom>
        </p:spPr>
        <p:txBody>
          <a:bodyPr/>
          <a:lstStyle/>
          <a:p>
            <a:pPr marL="0" indent="0">
              <a:buSzTx/>
              <a:buFontTx/>
              <a:buNone/>
              <a:defRPr sz="1000"/>
            </a:pPr>
          </a:p>
        </p:txBody>
      </p:sp>
      <p:sp>
        <p:nvSpPr>
          <p:cNvPr id="153" name="Text Placeholder 4"/>
          <p:cNvSpPr/>
          <p:nvPr>
            <p:ph type="body" sz="quarter" idx="26"/>
          </p:nvPr>
        </p:nvSpPr>
        <p:spPr>
          <a:xfrm>
            <a:off x="5853241" y="3223126"/>
            <a:ext cx="2199086" cy="432198"/>
          </a:xfrm>
          <a:prstGeom prst="rect">
            <a:avLst/>
          </a:prstGeom>
        </p:spPr>
        <p:txBody>
          <a:bodyPr anchor="b"/>
          <a:lstStyle/>
          <a:p>
            <a:pPr marL="0" indent="0">
              <a:buSzTx/>
              <a:buFontTx/>
              <a:buNone/>
              <a:defRPr sz="1800">
                <a:gradFill flip="none" rotWithShape="1">
                  <a:gsLst>
                    <a:gs pos="0">
                      <a:srgbClr val="969696"/>
                    </a:gs>
                    <a:gs pos="34000">
                      <a:srgbClr val="EDEDED"/>
                    </a:gs>
                    <a:gs pos="100000">
                      <a:srgbClr val="FFFFFF"/>
                    </a:gs>
                  </a:gsLst>
                  <a:lin ang="4800000" scaled="0"/>
                </a:gradFill>
              </a:defRPr>
            </a:pPr>
          </a:p>
        </p:txBody>
      </p:sp>
      <p:sp>
        <p:nvSpPr>
          <p:cNvPr id="154" name="Picture Placeholder 2"/>
          <p:cNvSpPr/>
          <p:nvPr>
            <p:ph type="pic" sz="quarter" idx="27"/>
          </p:nvPr>
        </p:nvSpPr>
        <p:spPr>
          <a:xfrm>
            <a:off x="5853241" y="1692266"/>
            <a:ext cx="2199086" cy="114300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5" name="Text Placeholder 3"/>
          <p:cNvSpPr/>
          <p:nvPr>
            <p:ph type="body" sz="quarter" idx="28"/>
          </p:nvPr>
        </p:nvSpPr>
        <p:spPr>
          <a:xfrm>
            <a:off x="5853148" y="3655321"/>
            <a:ext cx="2201999" cy="494393"/>
          </a:xfrm>
          <a:prstGeom prst="rect">
            <a:avLst/>
          </a:prstGeom>
        </p:spPr>
        <p:txBody>
          <a:bodyPr/>
          <a:lstStyle/>
          <a:p>
            <a:pPr marL="0" indent="0">
              <a:buSzTx/>
              <a:buFontTx/>
              <a:buNone/>
              <a:defRPr sz="1000"/>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163" name="Title Text"/>
          <p:cNvSpPr txBox="1"/>
          <p:nvPr>
            <p:ph type="title"/>
          </p:nvPr>
        </p:nvSpPr>
        <p:spPr>
          <a:xfrm>
            <a:off x="311699" y="445025"/>
            <a:ext cx="8520602" cy="572701"/>
          </a:xfrm>
          <a:prstGeom prst="rect">
            <a:avLst/>
          </a:prstGeom>
        </p:spPr>
        <p:txBody>
          <a:bodyPr lIns="91424" tIns="91424" rIns="91424" bIns="91424" anchor="t"/>
          <a:lstStyle/>
          <a:p>
            <a:pPr/>
            <a:r>
              <a:t>Title Text</a:t>
            </a:r>
          </a:p>
        </p:txBody>
      </p:sp>
      <p:sp>
        <p:nvSpPr>
          <p:cNvPr id="164" name="Body Level One…"/>
          <p:cNvSpPr txBox="1"/>
          <p:nvPr>
            <p:ph type="body" idx="1"/>
          </p:nvPr>
        </p:nvSpPr>
        <p:spPr>
          <a:xfrm>
            <a:off x="311699" y="1152475"/>
            <a:ext cx="8520602" cy="3416400"/>
          </a:xfrm>
          <a:prstGeom prst="rect">
            <a:avLst/>
          </a:prstGeom>
        </p:spPr>
        <p:txBody>
          <a:bodyPr lIns="91424" tIns="91424" rIns="91424" bIns="91424"/>
          <a:lstStyle>
            <a:lvl1pPr marL="457200" indent="-342900">
              <a:spcBef>
                <a:spcPts val="0"/>
              </a:spcBef>
              <a:buSzPts val="2100"/>
              <a:buChar char="●"/>
            </a:lvl1pPr>
            <a:lvl2pPr marL="967316" indent="-370416">
              <a:spcBef>
                <a:spcPts val="0"/>
              </a:spcBef>
              <a:buSzPts val="2100"/>
              <a:buChar char="○"/>
            </a:lvl2pPr>
            <a:lvl3pPr marL="1498600" indent="-444500">
              <a:spcBef>
                <a:spcPts val="0"/>
              </a:spcBef>
              <a:buSzPts val="2100"/>
              <a:buChar char="■"/>
            </a:lvl3pPr>
            <a:lvl4pPr marL="2024184" indent="-512884">
              <a:spcBef>
                <a:spcPts val="0"/>
              </a:spcBef>
              <a:buSzPts val="2100"/>
              <a:buChar char="●"/>
            </a:lvl4pPr>
            <a:lvl5pPr marL="2481384" indent="-512884">
              <a:spcBef>
                <a:spcPts val="0"/>
              </a:spcBef>
              <a:buSzPts val="2100"/>
              <a:buChar cha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xfrm>
            <a:off x="8711307" y="4705091"/>
            <a:ext cx="309851" cy="309851"/>
          </a:xfrm>
          <a:prstGeom prst="rect">
            <a:avLst/>
          </a:prstGeom>
        </p:spPr>
        <p:txBody>
          <a:bodyPr lIns="91424" tIns="91424" rIns="91424" bIns="91424">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172" name="Title Text"/>
          <p:cNvSpPr txBox="1"/>
          <p:nvPr>
            <p:ph type="title"/>
          </p:nvPr>
        </p:nvSpPr>
        <p:spPr>
          <a:xfrm>
            <a:off x="311699" y="445025"/>
            <a:ext cx="8520602" cy="572701"/>
          </a:xfrm>
          <a:prstGeom prst="rect">
            <a:avLst/>
          </a:prstGeom>
        </p:spPr>
        <p:txBody>
          <a:bodyPr lIns="91424" tIns="91424" rIns="91424" bIns="91424" anchor="t"/>
          <a:lstStyle/>
          <a:p>
            <a:pPr/>
            <a:r>
              <a:t>Title Text</a:t>
            </a:r>
          </a:p>
        </p:txBody>
      </p:sp>
      <p:sp>
        <p:nvSpPr>
          <p:cNvPr id="173" name="Body Level One…"/>
          <p:cNvSpPr txBox="1"/>
          <p:nvPr>
            <p:ph type="body" sz="half" idx="1"/>
          </p:nvPr>
        </p:nvSpPr>
        <p:spPr>
          <a:xfrm>
            <a:off x="311699" y="1152475"/>
            <a:ext cx="3999902" cy="3416400"/>
          </a:xfrm>
          <a:prstGeom prst="rect">
            <a:avLst/>
          </a:prstGeom>
        </p:spPr>
        <p:txBody>
          <a:bodyPr lIns="91424" tIns="91424" rIns="91424" bIns="91424"/>
          <a:lstStyle>
            <a:lvl1pPr marL="457200" indent="-317500">
              <a:spcBef>
                <a:spcPts val="0"/>
              </a:spcBef>
              <a:buSzPts val="1400"/>
              <a:buChar char="●"/>
              <a:defRPr sz="1400"/>
            </a:lvl1pPr>
            <a:lvl2pPr marL="965200" indent="-355600">
              <a:spcBef>
                <a:spcPts val="0"/>
              </a:spcBef>
              <a:buSzPts val="1400"/>
              <a:buChar char="○"/>
              <a:defRPr sz="1400"/>
            </a:lvl2pPr>
            <a:lvl3pPr marL="1422400" indent="-355600">
              <a:spcBef>
                <a:spcPts val="0"/>
              </a:spcBef>
              <a:buSzPts val="1400"/>
              <a:buChar char="■"/>
              <a:defRPr sz="1400"/>
            </a:lvl3pPr>
            <a:lvl4pPr marL="1879600" indent="-355600">
              <a:spcBef>
                <a:spcPts val="0"/>
              </a:spcBef>
              <a:buSzPts val="1400"/>
              <a:buChar char="●"/>
              <a:defRPr sz="1400"/>
            </a:lvl4pPr>
            <a:lvl5pPr marL="2336800" indent="-355600">
              <a:spcBef>
                <a:spcPts val="0"/>
              </a:spcBef>
              <a:buSzPts val="1400"/>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174" name="Google Shape;23;p5"/>
          <p:cNvSpPr txBox="1"/>
          <p:nvPr>
            <p:ph type="body" sz="half" idx="21"/>
          </p:nvPr>
        </p:nvSpPr>
        <p:spPr>
          <a:xfrm>
            <a:off x="4832399" y="1152475"/>
            <a:ext cx="3999902" cy="3416400"/>
          </a:xfrm>
          <a:prstGeom prst="rect">
            <a:avLst/>
          </a:prstGeom>
        </p:spPr>
        <p:txBody>
          <a:bodyPr lIns="91424" tIns="91424" rIns="91424" bIns="91424"/>
          <a:lstStyle/>
          <a:p>
            <a:pPr marL="457200" indent="-317500">
              <a:spcBef>
                <a:spcPts val="0"/>
              </a:spcBef>
              <a:buSzPts val="1400"/>
              <a:buChar char="●"/>
              <a:defRPr sz="1400"/>
            </a:pPr>
          </a:p>
        </p:txBody>
      </p:sp>
      <p:sp>
        <p:nvSpPr>
          <p:cNvPr id="175" name="Slide Number"/>
          <p:cNvSpPr txBox="1"/>
          <p:nvPr>
            <p:ph type="sldNum" sz="quarter" idx="2"/>
          </p:nvPr>
        </p:nvSpPr>
        <p:spPr>
          <a:xfrm>
            <a:off x="8711307" y="4705091"/>
            <a:ext cx="309851" cy="309851"/>
          </a:xfrm>
          <a:prstGeom prst="rect">
            <a:avLst/>
          </a:prstGeom>
        </p:spPr>
        <p:txBody>
          <a:bodyPr lIns="91424" tIns="91424" rIns="91424" bIns="91424">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40899" y="3348020"/>
            <a:ext cx="6858001" cy="1231119"/>
          </a:xfrm>
          <a:prstGeom prst="rect">
            <a:avLst/>
          </a:prstGeom>
        </p:spPr>
        <p:txBody>
          <a:bodyPr anchor="t"/>
          <a:lstStyle>
            <a:lvl1pPr>
              <a:defRPr spc="-225" sz="7200">
                <a:gradFill flip="none" rotWithShape="1">
                  <a:gsLst>
                    <a:gs pos="0">
                      <a:srgbClr val="878787"/>
                    </a:gs>
                    <a:gs pos="32000">
                      <a:srgbClr val="E3E3E3"/>
                    </a:gs>
                    <a:gs pos="100000">
                      <a:srgbClr val="FFFFFF"/>
                    </a:gs>
                  </a:gsLst>
                  <a:lin ang="8100000" scaled="0"/>
                </a:gradFill>
                <a:effectLst>
                  <a:outerShdw sx="100000" sy="100000" kx="0" ky="0" algn="b" rotWithShape="0" blurRad="469900" dist="342900" dir="5400000">
                    <a:srgbClr val="000000">
                      <a:alpha val="66000"/>
                    </a:srgbClr>
                  </a:outerShdw>
                </a:effectLst>
              </a:defRPr>
            </a:lvl1pPr>
          </a:lstStyle>
          <a:p>
            <a:pPr/>
            <a:r>
              <a:t>Title Text</a:t>
            </a:r>
          </a:p>
        </p:txBody>
      </p:sp>
      <p:sp>
        <p:nvSpPr>
          <p:cNvPr id="30" name="Body Level One…"/>
          <p:cNvSpPr txBox="1"/>
          <p:nvPr>
            <p:ph type="body" sz="quarter" idx="1"/>
          </p:nvPr>
        </p:nvSpPr>
        <p:spPr>
          <a:xfrm>
            <a:off x="640899" y="2770255"/>
            <a:ext cx="6858001" cy="565520"/>
          </a:xfrm>
          <a:prstGeom prst="rect">
            <a:avLst/>
          </a:prstGeom>
        </p:spPr>
        <p:txBody>
          <a:bodyPr anchor="b"/>
          <a:lstStyle>
            <a:lvl1pPr marL="0" indent="0">
              <a:buSzTx/>
              <a:buFontTx/>
              <a:buNone/>
              <a:defRPr sz="2400">
                <a:gradFill flip="none" rotWithShape="1">
                  <a:gsLst>
                    <a:gs pos="0">
                      <a:srgbClr val="9FDBE7"/>
                    </a:gs>
                    <a:gs pos="15000">
                      <a:srgbClr val="94D7E4"/>
                    </a:gs>
                    <a:gs pos="73000">
                      <a:srgbClr val="BFE7EF"/>
                    </a:gs>
                    <a:gs pos="100000">
                      <a:srgbClr val="FFFFFF"/>
                    </a:gs>
                  </a:gsLst>
                  <a:lin ang="16200000" scaled="0"/>
                </a:gradFill>
              </a:defRPr>
            </a:lvl1pPr>
            <a:lvl2pPr marL="0" indent="342900">
              <a:buSzTx/>
              <a:buFontTx/>
              <a:buNone/>
              <a:defRPr sz="2400">
                <a:gradFill flip="none" rotWithShape="1">
                  <a:gsLst>
                    <a:gs pos="0">
                      <a:srgbClr val="9FDBE7"/>
                    </a:gs>
                    <a:gs pos="15000">
                      <a:srgbClr val="94D7E4"/>
                    </a:gs>
                    <a:gs pos="73000">
                      <a:srgbClr val="BFE7EF"/>
                    </a:gs>
                    <a:gs pos="100000">
                      <a:srgbClr val="FFFFFF"/>
                    </a:gs>
                  </a:gsLst>
                  <a:lin ang="16200000" scaled="0"/>
                </a:gradFill>
              </a:defRPr>
            </a:lvl2pPr>
            <a:lvl3pPr marL="0" indent="685800">
              <a:buSzTx/>
              <a:buFontTx/>
              <a:buNone/>
              <a:defRPr sz="2400">
                <a:gradFill flip="none" rotWithShape="1">
                  <a:gsLst>
                    <a:gs pos="0">
                      <a:srgbClr val="9FDBE7"/>
                    </a:gs>
                    <a:gs pos="15000">
                      <a:srgbClr val="94D7E4"/>
                    </a:gs>
                    <a:gs pos="73000">
                      <a:srgbClr val="BFE7EF"/>
                    </a:gs>
                    <a:gs pos="100000">
                      <a:srgbClr val="FFFFFF"/>
                    </a:gs>
                  </a:gsLst>
                  <a:lin ang="16200000" scaled="0"/>
                </a:gradFill>
              </a:defRPr>
            </a:lvl3pPr>
            <a:lvl4pPr marL="0" indent="1028700">
              <a:buSzTx/>
              <a:buFontTx/>
              <a:buNone/>
              <a:defRPr sz="2400">
                <a:gradFill flip="none" rotWithShape="1">
                  <a:gsLst>
                    <a:gs pos="0">
                      <a:srgbClr val="9FDBE7"/>
                    </a:gs>
                    <a:gs pos="15000">
                      <a:srgbClr val="94D7E4"/>
                    </a:gs>
                    <a:gs pos="73000">
                      <a:srgbClr val="BFE7EF"/>
                    </a:gs>
                    <a:gs pos="100000">
                      <a:srgbClr val="FFFFFF"/>
                    </a:gs>
                  </a:gsLst>
                  <a:lin ang="16200000" scaled="0"/>
                </a:gradFill>
              </a:defRPr>
            </a:lvl4pPr>
            <a:lvl5pPr marL="0" indent="1371600">
              <a:buSzTx/>
              <a:buFontTx/>
              <a:buNone/>
              <a:defRPr sz="2400">
                <a:gradFill flip="none" rotWithShape="1">
                  <a:gsLst>
                    <a:gs pos="0">
                      <a:srgbClr val="9FDBE7"/>
                    </a:gs>
                    <a:gs pos="15000">
                      <a:srgbClr val="94D7E4"/>
                    </a:gs>
                    <a:gs pos="73000">
                      <a:srgbClr val="BFE7EF"/>
                    </a:gs>
                    <a:gs pos="100000">
                      <a:srgbClr val="FFFFFF"/>
                    </a:gs>
                  </a:gsLst>
                  <a:lin ang="162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9999" y="1369219"/>
            <a:ext cx="3768913" cy="326350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273843"/>
            <a:ext cx="7886701" cy="994173"/>
          </a:xfrm>
          <a:prstGeom prst="rect">
            <a:avLst/>
          </a:prstGeom>
        </p:spPr>
        <p:txBody>
          <a:bodyPr/>
          <a:lstStyle/>
          <a:p>
            <a:pPr/>
            <a:r>
              <a:t>Title Text</a:t>
            </a:r>
          </a:p>
        </p:txBody>
      </p:sp>
      <p:sp>
        <p:nvSpPr>
          <p:cNvPr id="48" name="Body Level One…"/>
          <p:cNvSpPr txBox="1"/>
          <p:nvPr>
            <p:ph type="body" sz="quarter" idx="1"/>
          </p:nvPr>
        </p:nvSpPr>
        <p:spPr>
          <a:xfrm>
            <a:off x="839999" y="1260871"/>
            <a:ext cx="3768913" cy="617935"/>
          </a:xfrm>
          <a:prstGeom prst="rect">
            <a:avLst/>
          </a:prstGeom>
        </p:spPr>
        <p:txBody>
          <a:bodyPr anchor="b"/>
          <a:lstStyle>
            <a:lvl1pPr marL="0" indent="0">
              <a:buSzTx/>
              <a:buFontTx/>
              <a:buNone/>
              <a:defRPr sz="1800">
                <a:gradFill flip="none" rotWithShape="1">
                  <a:gsLst>
                    <a:gs pos="0">
                      <a:srgbClr val="9FDBE7"/>
                    </a:gs>
                    <a:gs pos="15000">
                      <a:srgbClr val="94D7E4"/>
                    </a:gs>
                    <a:gs pos="73000">
                      <a:srgbClr val="BFE7EF"/>
                    </a:gs>
                    <a:gs pos="100000">
                      <a:srgbClr val="FFFFFF"/>
                    </a:gs>
                  </a:gsLst>
                  <a:lin ang="16200000" scaled="0"/>
                </a:gradFill>
              </a:defRPr>
            </a:lvl1pPr>
            <a:lvl2pPr marL="0" indent="342900">
              <a:buSzTx/>
              <a:buFontTx/>
              <a:buNone/>
              <a:defRPr sz="1800">
                <a:gradFill flip="none" rotWithShape="1">
                  <a:gsLst>
                    <a:gs pos="0">
                      <a:srgbClr val="9FDBE7"/>
                    </a:gs>
                    <a:gs pos="15000">
                      <a:srgbClr val="94D7E4"/>
                    </a:gs>
                    <a:gs pos="73000">
                      <a:srgbClr val="BFE7EF"/>
                    </a:gs>
                    <a:gs pos="100000">
                      <a:srgbClr val="FFFFFF"/>
                    </a:gs>
                  </a:gsLst>
                  <a:lin ang="16200000" scaled="0"/>
                </a:gradFill>
              </a:defRPr>
            </a:lvl2pPr>
            <a:lvl3pPr marL="0" indent="685800">
              <a:buSzTx/>
              <a:buFontTx/>
              <a:buNone/>
              <a:defRPr sz="1800">
                <a:gradFill flip="none" rotWithShape="1">
                  <a:gsLst>
                    <a:gs pos="0">
                      <a:srgbClr val="9FDBE7"/>
                    </a:gs>
                    <a:gs pos="15000">
                      <a:srgbClr val="94D7E4"/>
                    </a:gs>
                    <a:gs pos="73000">
                      <a:srgbClr val="BFE7EF"/>
                    </a:gs>
                    <a:gs pos="100000">
                      <a:srgbClr val="FFFFFF"/>
                    </a:gs>
                  </a:gsLst>
                  <a:lin ang="16200000" scaled="0"/>
                </a:gradFill>
              </a:defRPr>
            </a:lvl3pPr>
            <a:lvl4pPr marL="0" indent="1028700">
              <a:buSzTx/>
              <a:buFontTx/>
              <a:buNone/>
              <a:defRPr sz="1800">
                <a:gradFill flip="none" rotWithShape="1">
                  <a:gsLst>
                    <a:gs pos="0">
                      <a:srgbClr val="9FDBE7"/>
                    </a:gs>
                    <a:gs pos="15000">
                      <a:srgbClr val="94D7E4"/>
                    </a:gs>
                    <a:gs pos="73000">
                      <a:srgbClr val="BFE7EF"/>
                    </a:gs>
                    <a:gs pos="100000">
                      <a:srgbClr val="FFFFFF"/>
                    </a:gs>
                  </a:gsLst>
                  <a:lin ang="16200000" scaled="0"/>
                </a:gradFill>
              </a:defRPr>
            </a:lvl4pPr>
            <a:lvl5pPr marL="0" indent="1371600">
              <a:buSzTx/>
              <a:buFontTx/>
              <a:buNone/>
              <a:defRPr sz="1800">
                <a:gradFill flip="none" rotWithShape="1">
                  <a:gsLst>
                    <a:gs pos="0">
                      <a:srgbClr val="9FDBE7"/>
                    </a:gs>
                    <a:gs pos="15000">
                      <a:srgbClr val="94D7E4"/>
                    </a:gs>
                    <a:gs pos="73000">
                      <a:srgbClr val="BFE7EF"/>
                    </a:gs>
                    <a:gs pos="100000">
                      <a:srgbClr val="FFFFFF"/>
                    </a:gs>
                  </a:gsLst>
                  <a:lin ang="162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739880" y="1260871"/>
            <a:ext cx="3776662" cy="617935"/>
          </a:xfrm>
          <a:prstGeom prst="rect">
            <a:avLst/>
          </a:prstGeom>
        </p:spPr>
        <p:txBody>
          <a:bodyPr anchor="b"/>
          <a:lstStyle/>
          <a:p>
            <a:pPr marL="0" indent="0">
              <a:buSzTx/>
              <a:buFontTx/>
              <a:buNone/>
              <a:defRPr sz="1800">
                <a:gradFill flip="none" rotWithShape="1">
                  <a:gsLst>
                    <a:gs pos="0">
                      <a:srgbClr val="9FDBE7"/>
                    </a:gs>
                    <a:gs pos="15000">
                      <a:srgbClr val="94D7E4"/>
                    </a:gs>
                    <a:gs pos="73000">
                      <a:srgbClr val="BFE7EF"/>
                    </a:gs>
                    <a:gs pos="100000">
                      <a:srgbClr val="FFFFFF"/>
                    </a:gs>
                  </a:gsLst>
                  <a:lin ang="16200000" scaled="0"/>
                </a:gradFill>
              </a:defRPr>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73" name="Body Level One…"/>
          <p:cNvSpPr txBox="1"/>
          <p:nvPr>
            <p:ph type="body" sz="half" idx="1"/>
          </p:nvPr>
        </p:nvSpPr>
        <p:spPr>
          <a:xfrm>
            <a:off x="3887391" y="740568"/>
            <a:ext cx="4629151" cy="36552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999" y="1543050"/>
            <a:ext cx="2739021" cy="2858692"/>
          </a:xfrm>
          <a:prstGeom prst="rect">
            <a:avLst/>
          </a:prstGeom>
        </p:spPr>
        <p:txBody>
          <a:bodyPr/>
          <a:lstStyle/>
          <a:p>
            <a:pPr marL="0" indent="0">
              <a:buSzTx/>
              <a:buFontTx/>
              <a:buNone/>
              <a:defRPr sz="1200">
                <a:gradFill flip="none" rotWithShape="1">
                  <a:gsLst>
                    <a:gs pos="0">
                      <a:srgbClr val="FFFFFF"/>
                    </a:gs>
                    <a:gs pos="15000">
                      <a:srgbClr val="94D7E4"/>
                    </a:gs>
                    <a:gs pos="73000">
                      <a:srgbClr val="BFE7EF"/>
                    </a:gs>
                    <a:gs pos="100000">
                      <a:srgbClr val="FFFFFF"/>
                    </a:gs>
                  </a:gsLst>
                  <a:lin ang="16200000" scaled="0"/>
                </a:gradFill>
              </a:defRPr>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83" name="Picture Placeholder 2"/>
          <p:cNvSpPr/>
          <p:nvPr>
            <p:ph type="pic" sz="half" idx="21"/>
          </p:nvPr>
        </p:nvSpPr>
        <p:spPr>
          <a:xfrm>
            <a:off x="3887391" y="740568"/>
            <a:ext cx="4629151" cy="3655221"/>
          </a:xfrm>
          <a:prstGeom prst="rect">
            <a:avLst/>
          </a:prstGeom>
        </p:spPr>
        <p:txBody>
          <a:bodyPr lIns="91439" rIns="91439">
            <a:noAutofit/>
          </a:bodyPr>
          <a:lstStyle/>
          <a:p>
            <a:pPr/>
          </a:p>
        </p:txBody>
      </p:sp>
      <p:sp>
        <p:nvSpPr>
          <p:cNvPr id="84" name="Body Level One…"/>
          <p:cNvSpPr txBox="1"/>
          <p:nvPr>
            <p:ph type="body" sz="quarter" idx="1"/>
          </p:nvPr>
        </p:nvSpPr>
        <p:spPr>
          <a:xfrm>
            <a:off x="839999" y="1543050"/>
            <a:ext cx="2739021" cy="2858692"/>
          </a:xfrm>
          <a:prstGeom prst="rect">
            <a:avLst/>
          </a:prstGeom>
        </p:spPr>
        <p:txBody>
          <a:bodyPr/>
          <a:lstStyle>
            <a:lvl1pPr marL="0" indent="0">
              <a:buSzTx/>
              <a:buFontTx/>
              <a:buNone/>
              <a:defRPr sz="1200">
                <a:gradFill flip="none" rotWithShape="1">
                  <a:gsLst>
                    <a:gs pos="0">
                      <a:srgbClr val="FFFFFF"/>
                    </a:gs>
                    <a:gs pos="15000">
                      <a:srgbClr val="94D7E4"/>
                    </a:gs>
                    <a:gs pos="73000">
                      <a:srgbClr val="BFE7EF"/>
                    </a:gs>
                    <a:gs pos="100000">
                      <a:srgbClr val="FFFFFF"/>
                    </a:gs>
                  </a:gsLst>
                  <a:lin ang="16200000" scaled="0"/>
                </a:gradFill>
              </a:defRPr>
            </a:lvl1pPr>
            <a:lvl2pPr marL="0" indent="342900">
              <a:buSzTx/>
              <a:buFontTx/>
              <a:buNone/>
              <a:defRPr sz="1200">
                <a:gradFill flip="none" rotWithShape="1">
                  <a:gsLst>
                    <a:gs pos="0">
                      <a:srgbClr val="FFFFFF"/>
                    </a:gs>
                    <a:gs pos="15000">
                      <a:srgbClr val="94D7E4"/>
                    </a:gs>
                    <a:gs pos="73000">
                      <a:srgbClr val="BFE7EF"/>
                    </a:gs>
                    <a:gs pos="100000">
                      <a:srgbClr val="FFFFFF"/>
                    </a:gs>
                  </a:gsLst>
                  <a:lin ang="16200000" scaled="0"/>
                </a:gradFill>
              </a:defRPr>
            </a:lvl2pPr>
            <a:lvl3pPr marL="0" indent="685800">
              <a:buSzTx/>
              <a:buFontTx/>
              <a:buNone/>
              <a:defRPr sz="1200">
                <a:gradFill flip="none" rotWithShape="1">
                  <a:gsLst>
                    <a:gs pos="0">
                      <a:srgbClr val="FFFFFF"/>
                    </a:gs>
                    <a:gs pos="15000">
                      <a:srgbClr val="94D7E4"/>
                    </a:gs>
                    <a:gs pos="73000">
                      <a:srgbClr val="BFE7EF"/>
                    </a:gs>
                    <a:gs pos="100000">
                      <a:srgbClr val="FFFFFF"/>
                    </a:gs>
                  </a:gsLst>
                  <a:lin ang="16200000" scaled="0"/>
                </a:gradFill>
              </a:defRPr>
            </a:lvl3pPr>
            <a:lvl4pPr marL="0" indent="1028700">
              <a:buSzTx/>
              <a:buFontTx/>
              <a:buNone/>
              <a:defRPr sz="1200">
                <a:gradFill flip="none" rotWithShape="1">
                  <a:gsLst>
                    <a:gs pos="0">
                      <a:srgbClr val="FFFFFF"/>
                    </a:gs>
                    <a:gs pos="15000">
                      <a:srgbClr val="94D7E4"/>
                    </a:gs>
                    <a:gs pos="73000">
                      <a:srgbClr val="BFE7EF"/>
                    </a:gs>
                    <a:gs pos="100000">
                      <a:srgbClr val="FFFFFF"/>
                    </a:gs>
                  </a:gsLst>
                  <a:lin ang="16200000" scaled="0"/>
                </a:gradFill>
              </a:defRPr>
            </a:lvl4pPr>
            <a:lvl5pPr marL="0" indent="1371600">
              <a:buSzTx/>
              <a:buFontTx/>
              <a:buNone/>
              <a:defRPr sz="1200">
                <a:gradFill flip="none" rotWithShape="1">
                  <a:gsLst>
                    <a:gs pos="0">
                      <a:srgbClr val="FFFFFF"/>
                    </a:gs>
                    <a:gs pos="15000">
                      <a:srgbClr val="94D7E4"/>
                    </a:gs>
                    <a:gs pos="73000">
                      <a:srgbClr val="BFE7EF"/>
                    </a:gs>
                    <a:gs pos="100000">
                      <a:srgbClr val="FFFFFF"/>
                    </a:gs>
                  </a:gsLst>
                  <a:lin ang="16200000" scaled="0"/>
                </a:gradFill>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28650" y="273843"/>
            <a:ext cx="7886700" cy="99417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9999" y="1369219"/>
            <a:ext cx="7675352" cy="326350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96910" y="4794964"/>
            <a:ext cx="218441" cy="218441"/>
          </a:xfrm>
          <a:prstGeom prst="rect">
            <a:avLst/>
          </a:prstGeom>
          <a:ln w="12700">
            <a:miter lim="400000"/>
          </a:ln>
        </p:spPr>
        <p:txBody>
          <a:bodyPr wrap="none" lIns="45719" rIns="45719" anchor="ctr">
            <a:spAutoFit/>
          </a:bodyPr>
          <a:lstStyle>
            <a:lvl1pPr algn="r">
              <a:defRPr sz="900">
                <a:gradFill flip="none" rotWithShape="1">
                  <a:gsLst>
                    <a:gs pos="0">
                      <a:srgbClr val="9E9E9E"/>
                    </a:gs>
                    <a:gs pos="28000">
                      <a:srgbClr val="EDEDED"/>
                    </a:gs>
                    <a:gs pos="100000">
                      <a:srgbClr val="FFFFFF"/>
                    </a:gs>
                  </a:gsLst>
                  <a:lin ang="5400000" scaled="0"/>
                </a:gra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1pPr>
      <a:lvl2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2pPr>
      <a:lvl3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3pPr>
      <a:lvl4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4pPr>
      <a:lvl5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5pPr>
      <a:lvl6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6pPr>
      <a:lvl7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7pPr>
      <a:lvl8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8pPr>
      <a:lvl9pPr marL="0" marR="0" indent="0" algn="l" defTabSz="685800" rtl="0" latinLnBrk="0">
        <a:lnSpc>
          <a:spcPct val="90000"/>
        </a:lnSpc>
        <a:spcBef>
          <a:spcPts val="0"/>
        </a:spcBef>
        <a:spcAft>
          <a:spcPts val="0"/>
        </a:spcAft>
        <a:buClrTx/>
        <a:buSzTx/>
        <a:buFontTx/>
        <a:buNone/>
        <a:tabLst/>
        <a:defRPr b="0" baseline="0" cap="none" i="0" spc="0" strike="noStrike" sz="4000" u="none">
          <a:gradFill flip="none" rotWithShape="1">
            <a:gsLst>
              <a:gs pos="0">
                <a:srgbClr val="BFBFBF"/>
              </a:gs>
              <a:gs pos="28000">
                <a:srgbClr val="EDEDED"/>
              </a:gs>
              <a:gs pos="100000">
                <a:srgbClr val="FFFFFF"/>
              </a:gs>
            </a:gsLst>
            <a:lin ang="4800000" scaled="0"/>
          </a:gradFill>
          <a:uFillTx/>
          <a:latin typeface="Corbel"/>
          <a:ea typeface="Corbel"/>
          <a:cs typeface="Corbel"/>
          <a:sym typeface="Corbel"/>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4pPr>
      <a:lvl5pPr marL="16485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5pPr>
      <a:lvl6pPr marL="19914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6pPr>
      <a:lvl7pPr marL="23343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7pPr>
      <a:lvl8pPr marL="26772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8pPr>
      <a:lvl9pPr marL="30201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gradFill flip="none" rotWithShape="1">
            <a:gsLst>
              <a:gs pos="0">
                <a:srgbClr val="BFBFBF"/>
              </a:gs>
              <a:gs pos="34000">
                <a:srgbClr val="EDEDED"/>
              </a:gs>
              <a:gs pos="100000">
                <a:srgbClr val="FFFFFF"/>
              </a:gs>
            </a:gsLst>
            <a:lin ang="4800000" scaled="0"/>
          </a:gra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orbe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ogle Shape;56;p13"/>
          <p:cNvSpPr txBox="1"/>
          <p:nvPr>
            <p:ph type="ctrTitle"/>
          </p:nvPr>
        </p:nvSpPr>
        <p:spPr>
          <a:xfrm>
            <a:off x="4135425" y="1957374"/>
            <a:ext cx="4912501" cy="1458301"/>
          </a:xfrm>
          <a:prstGeom prst="rect">
            <a:avLst/>
          </a:prstGeom>
        </p:spPr>
        <p:txBody>
          <a:bodyPr lIns="91424" tIns="91424" rIns="91424" bIns="91424" anchor="b"/>
          <a:lstStyle/>
          <a:p>
            <a:pPr algn="ctr" defTabSz="445769">
              <a:defRPr spc="-195" sz="3900">
                <a:effectLst>
                  <a:outerShdw sx="100000" sy="100000" kx="0" ky="0" algn="b" rotWithShape="0" blurRad="305435" dist="222884" dir="5400000">
                    <a:srgbClr val="000000">
                      <a:alpha val="66000"/>
                    </a:srgbClr>
                  </a:outerShdw>
                </a:effectLst>
              </a:defRPr>
            </a:pPr>
            <a:r>
              <a:t>MLCA </a:t>
            </a:r>
            <a:endParaRPr spc="-146"/>
          </a:p>
          <a:p>
            <a:pPr algn="ctr" defTabSz="445769">
              <a:defRPr spc="-195" sz="3900">
                <a:effectLst>
                  <a:outerShdw sx="100000" sy="100000" kx="0" ky="0" algn="b" rotWithShape="0" blurRad="305435" dist="222884" dir="5400000">
                    <a:srgbClr val="000000">
                      <a:alpha val="66000"/>
                    </a:srgbClr>
                  </a:outerShdw>
                </a:effectLst>
              </a:defRPr>
            </a:pPr>
            <a:r>
              <a:t>Board of Directors Meeting</a:t>
            </a:r>
          </a:p>
        </p:txBody>
      </p:sp>
      <p:sp>
        <p:nvSpPr>
          <p:cNvPr id="185" name="Google Shape;54;p13"/>
          <p:cNvSpPr txBox="1"/>
          <p:nvPr>
            <p:ph type="subTitle" sz="quarter" idx="1"/>
          </p:nvPr>
        </p:nvSpPr>
        <p:spPr>
          <a:xfrm>
            <a:off x="4269775" y="3793625"/>
            <a:ext cx="4548000" cy="792601"/>
          </a:xfrm>
          <a:prstGeom prst="rect">
            <a:avLst/>
          </a:prstGeom>
        </p:spPr>
        <p:txBody>
          <a:bodyPr lIns="91424" tIns="91424" rIns="91424" bIns="91424" anchor="t"/>
          <a:lstStyle/>
          <a:p>
            <a:pPr algn="ctr" defTabSz="658368">
              <a:lnSpc>
                <a:spcPct val="81000"/>
              </a:lnSpc>
              <a:spcBef>
                <a:spcPts val="0"/>
              </a:spcBef>
              <a:defRPr sz="2304">
                <a:solidFill>
                  <a:srgbClr val="000000"/>
                </a:solidFill>
              </a:defRPr>
            </a:pPr>
            <a:r>
              <a:t>February 9, 2021</a:t>
            </a:r>
            <a:endParaRPr sz="2496"/>
          </a:p>
          <a:p>
            <a:pPr algn="ctr" defTabSz="658368">
              <a:lnSpc>
                <a:spcPct val="81000"/>
              </a:lnSpc>
              <a:spcBef>
                <a:spcPts val="0"/>
              </a:spcBef>
              <a:defRPr sz="2304">
                <a:solidFill>
                  <a:srgbClr val="000000"/>
                </a:solidFill>
              </a:defRPr>
            </a:pPr>
            <a:r>
              <a:t>7:30 pm</a:t>
            </a:r>
          </a:p>
        </p:txBody>
      </p:sp>
      <p:pic>
        <p:nvPicPr>
          <p:cNvPr id="186" name="Google Shape;55;p13" descr="Google Shape;55;p13"/>
          <p:cNvPicPr>
            <a:picLocks noChangeAspect="1"/>
          </p:cNvPicPr>
          <p:nvPr/>
        </p:nvPicPr>
        <p:blipFill>
          <a:blip r:embed="rId2">
            <a:extLst/>
          </a:blip>
          <a:stretch>
            <a:fillRect/>
          </a:stretch>
        </p:blipFill>
        <p:spPr>
          <a:xfrm>
            <a:off x="0" y="0"/>
            <a:ext cx="4607475" cy="519625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Google Shape;121;p24"/>
          <p:cNvSpPr txBox="1"/>
          <p:nvPr>
            <p:ph type="title"/>
          </p:nvPr>
        </p:nvSpPr>
        <p:spPr>
          <a:xfrm>
            <a:off x="311699" y="445025"/>
            <a:ext cx="8520602" cy="572701"/>
          </a:xfrm>
          <a:prstGeom prst="rect">
            <a:avLst/>
          </a:prstGeom>
        </p:spPr>
        <p:txBody>
          <a:bodyPr/>
          <a:lstStyle/>
          <a:p>
            <a:pPr algn="ctr">
              <a:defRPr sz="2200" u="sng"/>
            </a:pPr>
            <a:r>
              <a:t>Motion to Adopt a Resolution to Extend Annual Assessments</a:t>
            </a:r>
            <a:r>
              <a:rPr u="none"/>
              <a:t> </a:t>
            </a:r>
          </a:p>
        </p:txBody>
      </p:sp>
      <p:sp>
        <p:nvSpPr>
          <p:cNvPr id="214" name="Google Shape;122;p24"/>
          <p:cNvSpPr txBox="1"/>
          <p:nvPr>
            <p:ph type="body" idx="1"/>
          </p:nvPr>
        </p:nvSpPr>
        <p:spPr>
          <a:xfrm>
            <a:off x="311699" y="1152475"/>
            <a:ext cx="8668202" cy="3416400"/>
          </a:xfrm>
          <a:prstGeom prst="rect">
            <a:avLst/>
          </a:prstGeom>
        </p:spPr>
        <p:txBody>
          <a:bodyPr/>
          <a:lstStyle>
            <a:lvl1pPr marL="0" indent="0">
              <a:lnSpc>
                <a:spcPct val="100000"/>
              </a:lnSpc>
              <a:buSzTx/>
              <a:buNone/>
              <a:defRPr sz="2000">
                <a:solidFill>
                  <a:srgbClr val="FFFFFF"/>
                </a:solidFill>
              </a:defRPr>
            </a:lvl1pPr>
          </a:lstStyle>
          <a:p>
            <a:pPr/>
            <a:r>
              <a:t>For the year 2021, the Board of Directors of Mirror Lake Community Association, Inc. (“MLCA”) will maintain annual dues at $475.00 for this calendar year. Due to the circumstances during the COVID-19 pandemic, the annual assessment collection will be extended to February 28, 2021 for homeowners of MLCA to assist with payment delinquencies.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Google Shape;121;p24"/>
          <p:cNvSpPr txBox="1"/>
          <p:nvPr>
            <p:ph type="title"/>
          </p:nvPr>
        </p:nvSpPr>
        <p:spPr>
          <a:xfrm>
            <a:off x="311699" y="445025"/>
            <a:ext cx="8520602" cy="572701"/>
          </a:xfrm>
          <a:prstGeom prst="rect">
            <a:avLst/>
          </a:prstGeom>
        </p:spPr>
        <p:txBody>
          <a:bodyPr/>
          <a:lstStyle>
            <a:lvl1pPr algn="ctr" defTabSz="452628">
              <a:defRPr sz="1452" u="sng"/>
            </a:lvl1pPr>
          </a:lstStyle>
          <a:p>
            <a:pPr/>
            <a:r>
              <a:t>Motion to Adopt a Resolution to Establish and Grant Authority to Executive Committee between Board Meetings</a:t>
            </a:r>
          </a:p>
        </p:txBody>
      </p:sp>
      <p:sp>
        <p:nvSpPr>
          <p:cNvPr id="217" name="Google Shape;122;p24"/>
          <p:cNvSpPr txBox="1"/>
          <p:nvPr>
            <p:ph type="body" idx="1"/>
          </p:nvPr>
        </p:nvSpPr>
        <p:spPr>
          <a:xfrm>
            <a:off x="311699" y="1357745"/>
            <a:ext cx="8668202" cy="3211130"/>
          </a:xfrm>
          <a:prstGeom prst="rect">
            <a:avLst/>
          </a:prstGeom>
        </p:spPr>
        <p:txBody>
          <a:bodyPr/>
          <a:lstStyle>
            <a:lvl1pPr marL="0" indent="0">
              <a:lnSpc>
                <a:spcPct val="100000"/>
              </a:lnSpc>
              <a:buSzTx/>
              <a:buNone/>
              <a:defRPr sz="2000">
                <a:solidFill>
                  <a:srgbClr val="FFFFFF"/>
                </a:solidFill>
              </a:defRPr>
            </a:lvl1pPr>
          </a:lstStyle>
          <a:p>
            <a:pPr/>
            <a:r>
              <a:t>The members of the executive committee shall be the President, Vice President, Secretary, and Treasurer. The executive committee shall exercise the authority of the board of directors between meetings of the board including but not limited to the extent to necessary act on unanticipated business that requires action between board meetings and action taken not contrary to the instructions of the board of directors. The executive committee shall perform other duties as assigned by the board of directors.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0"/>
          <p:cNvSpPr txBox="1"/>
          <p:nvPr>
            <p:ph type="title"/>
          </p:nvPr>
        </p:nvSpPr>
        <p:spPr>
          <a:xfrm>
            <a:off x="628650" y="96982"/>
            <a:ext cx="7886700" cy="886691"/>
          </a:xfrm>
          <a:prstGeom prst="rect">
            <a:avLst/>
          </a:prstGeom>
        </p:spPr>
        <p:txBody>
          <a:bodyPr/>
          <a:lstStyle>
            <a:lvl1pPr algn="ctr"/>
          </a:lstStyle>
          <a:p>
            <a:pPr/>
            <a:r>
              <a:t>New Business</a:t>
            </a:r>
          </a:p>
        </p:txBody>
      </p:sp>
      <p:sp>
        <p:nvSpPr>
          <p:cNvPr id="220" name="Content Placeholder 1"/>
          <p:cNvSpPr txBox="1"/>
          <p:nvPr>
            <p:ph type="body" idx="1"/>
          </p:nvPr>
        </p:nvSpPr>
        <p:spPr>
          <a:xfrm>
            <a:off x="839999" y="983674"/>
            <a:ext cx="7675351" cy="3649050"/>
          </a:xfrm>
          <a:prstGeom prst="rect">
            <a:avLst/>
          </a:prstGeom>
        </p:spPr>
        <p:txBody>
          <a:bodyPr/>
          <a:lstStyle/>
          <a:p>
            <a:pPr marL="0" indent="0">
              <a:buSzTx/>
              <a:buNone/>
              <a:defRPr sz="3200"/>
            </a:pPr>
            <a:r>
              <a:t>MLCA Office </a:t>
            </a:r>
            <a:r>
              <a:rPr sz="2000"/>
              <a:t>(Ten Minutes)</a:t>
            </a:r>
            <a:endParaRPr sz="2000"/>
          </a:p>
          <a:p>
            <a:pPr marL="0" indent="0">
              <a:spcBef>
                <a:spcPts val="0"/>
              </a:spcBef>
              <a:buSzTx/>
              <a:buNone/>
              <a:defRPr sz="1600"/>
            </a:pPr>
            <a:r>
              <a:t>President Polly Oliver</a:t>
            </a:r>
          </a:p>
          <a:p>
            <a:pPr marL="0">
              <a:spcBef>
                <a:spcPts val="0"/>
              </a:spcBef>
              <a:defRPr sz="2000"/>
            </a:pPr>
            <a:r>
              <a:t>Changes due to HOA Manager Departure</a:t>
            </a:r>
          </a:p>
          <a:p>
            <a:pPr marL="0">
              <a:spcBef>
                <a:spcPts val="0"/>
              </a:spcBef>
              <a:defRPr sz="2000"/>
            </a:pPr>
            <a:r>
              <a:t>MLCA Executive Office</a:t>
            </a:r>
          </a:p>
          <a:p>
            <a:pPr marL="0" indent="0">
              <a:buSzTx/>
              <a:buNone/>
              <a:defRPr sz="3200"/>
            </a:pPr>
            <a:r>
              <a:t>Advisory/Steering Committee </a:t>
            </a:r>
            <a:r>
              <a:rPr sz="2000"/>
              <a:t>(Ten Minutes)</a:t>
            </a:r>
            <a:endParaRPr sz="2000"/>
          </a:p>
          <a:p>
            <a:pPr marL="0" indent="0">
              <a:spcBef>
                <a:spcPts val="0"/>
              </a:spcBef>
              <a:buSzTx/>
              <a:buNone/>
              <a:defRPr sz="1600"/>
            </a:pPr>
            <a:r>
              <a:t>President Polly Oliver</a:t>
            </a:r>
          </a:p>
          <a:p>
            <a:pPr lvl="1" marL="0" indent="-171450">
              <a:spcBef>
                <a:spcPts val="0"/>
              </a:spcBef>
              <a:defRPr sz="2000"/>
            </a:pPr>
            <a:r>
              <a:t>Motion to Absolve Committees</a:t>
            </a:r>
            <a:endParaRPr sz="1800"/>
          </a:p>
          <a:p>
            <a:pPr marL="0" indent="0">
              <a:buSzTx/>
              <a:buNone/>
              <a:defRPr sz="2800"/>
            </a:pPr>
            <a:r>
              <a:t>Establishment of Committees </a:t>
            </a:r>
            <a:r>
              <a:rPr sz="2000"/>
              <a:t>(Ten Minutes)</a:t>
            </a:r>
            <a:endParaRPr sz="2000"/>
          </a:p>
          <a:p>
            <a:pPr marL="0" indent="0">
              <a:spcBef>
                <a:spcPts val="0"/>
              </a:spcBef>
              <a:buSzTx/>
              <a:buNone/>
              <a:defRPr sz="1600"/>
            </a:pPr>
            <a:r>
              <a:t>Vice President Ken Willis</a:t>
            </a:r>
          </a:p>
          <a:p>
            <a:pPr lvl="1" marL="0" indent="-171450">
              <a:spcBef>
                <a:spcPts val="0"/>
              </a:spcBef>
              <a:defRPr sz="1800"/>
            </a:pPr>
            <a:r>
              <a:t>Motion to Adopt Resolution to Establish Specific Purpose Committees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Google Shape;121;p24"/>
          <p:cNvSpPr txBox="1"/>
          <p:nvPr>
            <p:ph type="title"/>
          </p:nvPr>
        </p:nvSpPr>
        <p:spPr>
          <a:xfrm>
            <a:off x="311699" y="445025"/>
            <a:ext cx="8520602" cy="572701"/>
          </a:xfrm>
          <a:prstGeom prst="rect">
            <a:avLst/>
          </a:prstGeom>
        </p:spPr>
        <p:txBody>
          <a:bodyPr/>
          <a:lstStyle/>
          <a:p>
            <a:pPr algn="ctr">
              <a:defRPr sz="2200" u="sng"/>
            </a:pPr>
            <a:r>
              <a:t>Motion to End Advisory/Steering Committee</a:t>
            </a:r>
            <a:r>
              <a:rPr u="none"/>
              <a:t> </a:t>
            </a:r>
          </a:p>
        </p:txBody>
      </p:sp>
      <p:sp>
        <p:nvSpPr>
          <p:cNvPr id="223" name="Google Shape;122;p24"/>
          <p:cNvSpPr txBox="1"/>
          <p:nvPr>
            <p:ph type="body" idx="1"/>
          </p:nvPr>
        </p:nvSpPr>
        <p:spPr>
          <a:xfrm>
            <a:off x="311699" y="1152475"/>
            <a:ext cx="8668202" cy="3416400"/>
          </a:xfrm>
          <a:prstGeom prst="rect">
            <a:avLst/>
          </a:prstGeom>
        </p:spPr>
        <p:txBody>
          <a:bodyPr/>
          <a:lstStyle>
            <a:lvl1pPr marL="0" indent="0">
              <a:lnSpc>
                <a:spcPct val="100000"/>
              </a:lnSpc>
              <a:buSzTx/>
              <a:buNone/>
              <a:defRPr sz="2000">
                <a:solidFill>
                  <a:srgbClr val="FFFFFF"/>
                </a:solidFill>
              </a:defRPr>
            </a:lvl1pPr>
          </a:lstStyle>
          <a:p>
            <a:pPr/>
            <a:r>
              <a:t>The Declarant Advisory Committee and the MLCA Steering Committee have completed their missions. All authority and direction are now determined by a duly elected Board of Directors made up of Owner Occupants and therefore all actions of the Declarant Advisory Committee and the MLCA Steering Committee shall end effective immediately.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Google Shape;121;p24"/>
          <p:cNvSpPr txBox="1"/>
          <p:nvPr>
            <p:ph type="title"/>
          </p:nvPr>
        </p:nvSpPr>
        <p:spPr>
          <a:xfrm>
            <a:off x="311699" y="235526"/>
            <a:ext cx="8520602" cy="602674"/>
          </a:xfrm>
          <a:prstGeom prst="rect">
            <a:avLst/>
          </a:prstGeom>
        </p:spPr>
        <p:txBody>
          <a:bodyPr/>
          <a:lstStyle>
            <a:lvl1pPr algn="ctr">
              <a:defRPr sz="2200" u="sng"/>
            </a:lvl1pPr>
          </a:lstStyle>
          <a:p>
            <a:pPr/>
            <a:r>
              <a:t>Motion to Adopt Resolution to Establish Specific Purpose Committees</a:t>
            </a:r>
          </a:p>
        </p:txBody>
      </p:sp>
      <p:sp>
        <p:nvSpPr>
          <p:cNvPr id="226" name="Google Shape;122;p24"/>
          <p:cNvSpPr txBox="1"/>
          <p:nvPr>
            <p:ph type="body" idx="1"/>
          </p:nvPr>
        </p:nvSpPr>
        <p:spPr>
          <a:xfrm>
            <a:off x="311699" y="928254"/>
            <a:ext cx="8668202" cy="4038601"/>
          </a:xfrm>
          <a:prstGeom prst="rect">
            <a:avLst/>
          </a:prstGeom>
        </p:spPr>
        <p:txBody>
          <a:bodyPr/>
          <a:lstStyle/>
          <a:p>
            <a:pPr marL="0" indent="0">
              <a:lnSpc>
                <a:spcPct val="100000"/>
              </a:lnSpc>
              <a:buSzTx/>
              <a:buNone/>
              <a:defRPr sz="1000"/>
            </a:pPr>
            <a:r>
              <a:t>The President and Executive Officers of the Mirrorlake Community Association shall be authorized to establish advisory committees as authorized by Article 5, of the Bylaws of Mirror Lake Community Association.  This authorization envisions the establishment of six (6) standing committees with no expected limit of duration, and one (1) temporary assignment committee whose purpose and service will end with the completion of a recommendation to be reviewed and considered by the Board of Directors. </a:t>
            </a:r>
          </a:p>
          <a:p>
            <a:pPr marL="0" indent="0">
              <a:lnSpc>
                <a:spcPct val="100000"/>
              </a:lnSpc>
              <a:buSzTx/>
              <a:buNone/>
              <a:defRPr sz="1000"/>
            </a:pPr>
          </a:p>
          <a:p>
            <a:pPr lvl="1" marL="0" indent="457200">
              <a:lnSpc>
                <a:spcPct val="100000"/>
              </a:lnSpc>
              <a:buSzTx/>
              <a:buNone/>
              <a:defRPr sz="1000"/>
            </a:pPr>
            <a:r>
              <a:t>•Community Development (Standing Committee)   </a:t>
            </a:r>
            <a:endParaRPr sz="1200"/>
          </a:p>
          <a:p>
            <a:pPr lvl="1" marL="0" indent="457200">
              <a:lnSpc>
                <a:spcPct val="100000"/>
              </a:lnSpc>
              <a:buSzTx/>
              <a:buNone/>
              <a:defRPr sz="1000"/>
            </a:pPr>
            <a:r>
              <a:t>•Finance Committee (Standing Committee)  </a:t>
            </a:r>
            <a:endParaRPr sz="1200"/>
          </a:p>
          <a:p>
            <a:pPr lvl="1" marL="0" indent="457200">
              <a:lnSpc>
                <a:spcPct val="100000"/>
              </a:lnSpc>
              <a:buSzTx/>
              <a:buNone/>
              <a:defRPr sz="1000"/>
            </a:pPr>
            <a:r>
              <a:t>•Amenities Committee (Standing Committee)</a:t>
            </a:r>
            <a:endParaRPr sz="1200"/>
          </a:p>
          <a:p>
            <a:pPr lvl="1" marL="0" indent="457200">
              <a:lnSpc>
                <a:spcPct val="100000"/>
              </a:lnSpc>
              <a:buSzTx/>
              <a:buNone/>
              <a:defRPr sz="1000"/>
            </a:pPr>
            <a:r>
              <a:t>•Lake Committee (Standing Committee)</a:t>
            </a:r>
            <a:endParaRPr sz="1200"/>
          </a:p>
          <a:p>
            <a:pPr lvl="1" marL="0" indent="457200">
              <a:lnSpc>
                <a:spcPct val="100000"/>
              </a:lnSpc>
              <a:buSzTx/>
              <a:buNone/>
              <a:defRPr sz="1000"/>
            </a:pPr>
            <a:r>
              <a:t>•Covenants &amp; Bylaws Committee (Standing Committee)</a:t>
            </a:r>
            <a:endParaRPr sz="1200"/>
          </a:p>
          <a:p>
            <a:pPr lvl="1" marL="0" indent="457200">
              <a:lnSpc>
                <a:spcPct val="100000"/>
              </a:lnSpc>
              <a:buSzTx/>
              <a:buNone/>
              <a:defRPr sz="1000"/>
            </a:pPr>
            <a:r>
              <a:t>•Facilities and Grounds Committee (Standing Committee)</a:t>
            </a:r>
            <a:endParaRPr sz="1200"/>
          </a:p>
          <a:p>
            <a:pPr lvl="1" marL="0" indent="457200">
              <a:lnSpc>
                <a:spcPct val="100000"/>
              </a:lnSpc>
              <a:buSzTx/>
              <a:buNone/>
              <a:defRPr sz="1000"/>
            </a:pPr>
            <a:r>
              <a:t>•HOA Management Review Committee (Temporary Committee)</a:t>
            </a:r>
            <a:endParaRPr sz="1200"/>
          </a:p>
          <a:p>
            <a:pPr marL="0" indent="0">
              <a:lnSpc>
                <a:spcPct val="100000"/>
              </a:lnSpc>
              <a:buSzTx/>
              <a:buNone/>
              <a:defRPr sz="1000"/>
            </a:pPr>
          </a:p>
          <a:p>
            <a:pPr marL="0" indent="0">
              <a:lnSpc>
                <a:spcPct val="100000"/>
              </a:lnSpc>
              <a:buSzTx/>
              <a:buNone/>
              <a:defRPr sz="1000"/>
            </a:pPr>
            <a:r>
              <a:t>Terms:</a:t>
            </a:r>
          </a:p>
          <a:p>
            <a:pPr marL="0" indent="0">
              <a:lnSpc>
                <a:spcPct val="100000"/>
              </a:lnSpc>
              <a:buSzTx/>
              <a:buNone/>
              <a:defRPr sz="1000"/>
            </a:pPr>
            <a:r>
              <a:t>•Committee Chairs will be selected and assigned by the President of the Association and shall serve at the leisure of the President.</a:t>
            </a:r>
          </a:p>
          <a:p>
            <a:pPr marL="0" indent="0">
              <a:lnSpc>
                <a:spcPct val="100000"/>
              </a:lnSpc>
              <a:buSzTx/>
              <a:buNone/>
              <a:defRPr sz="1000"/>
            </a:pPr>
            <a:r>
              <a:t>•Committees must be Chaired by a Director of the Association; however, membership may include participation of non-director owner/occupants of the community.   </a:t>
            </a:r>
          </a:p>
          <a:p>
            <a:pPr marL="0" indent="0">
              <a:lnSpc>
                <a:spcPct val="100000"/>
              </a:lnSpc>
              <a:buSzTx/>
              <a:buNone/>
              <a:defRPr sz="1000"/>
            </a:pPr>
            <a:r>
              <a:t>•Committees will consist of no less than five (5) members and no more than seven (7) members.</a:t>
            </a:r>
          </a:p>
          <a:p>
            <a:pPr marL="0" indent="0">
              <a:lnSpc>
                <a:spcPct val="100000"/>
              </a:lnSpc>
              <a:buSzTx/>
              <a:buNone/>
              <a:defRPr sz="1000"/>
            </a:pPr>
            <a:r>
              <a:t>•Upon initial establishment, Committees must develop a Charter and list of objectives to be reviewed and approved by the Board of Directors.  The initial Charter and list of objectives must be made available for review within thirty (30) days of the selection of the Committee Chair.</a:t>
            </a:r>
          </a:p>
          <a:p>
            <a:pPr marL="0" indent="0">
              <a:lnSpc>
                <a:spcPct val="100000"/>
              </a:lnSpc>
              <a:buSzTx/>
              <a:buNone/>
              <a:defRPr sz="1000"/>
            </a:pPr>
            <a:r>
              <a:t>•Standing Committees must review and update/confirm Charter and objectives no less than annually.</a:t>
            </a:r>
          </a:p>
          <a:p>
            <a:pPr marL="0" indent="0">
              <a:lnSpc>
                <a:spcPct val="100000"/>
              </a:lnSpc>
              <a:buSzTx/>
              <a:buNone/>
              <a:defRPr sz="1000"/>
            </a:pPr>
            <a:r>
              <a:t>•Committees will be expected to provide budget recommendations and budget oversight for expenses supporting the Committee’s Charter and objectives. Such oversight shall not supersede or replace the authority granted to the Treasurer and elected Executive Officers of the Association. </a:t>
            </a:r>
          </a:p>
          <a:p>
            <a:pPr marL="0" indent="0">
              <a:lnSpc>
                <a:spcPct val="100000"/>
              </a:lnSpc>
              <a:buSzTx/>
              <a:buNone/>
              <a:defRPr sz="1000"/>
            </a:pPr>
            <a:r>
              <a:t>•Committees must provide regular updates of actions and activities to the Board of Directors at each meeting of the Board.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Google Shape;148;p28"/>
          <p:cNvSpPr txBox="1"/>
          <p:nvPr>
            <p:ph type="body" idx="1"/>
          </p:nvPr>
        </p:nvSpPr>
        <p:spPr>
          <a:xfrm>
            <a:off x="311700" y="221672"/>
            <a:ext cx="8143200" cy="4347204"/>
          </a:xfrm>
          <a:prstGeom prst="rect">
            <a:avLst/>
          </a:prstGeom>
        </p:spPr>
        <p:txBody>
          <a:bodyPr/>
          <a:lstStyle>
            <a:lvl1pPr marL="0" indent="57943" algn="ctr">
              <a:lnSpc>
                <a:spcPct val="140000"/>
              </a:lnSpc>
              <a:spcBef>
                <a:spcPts val="4300"/>
              </a:spcBef>
              <a:buSzTx/>
              <a:buNone/>
              <a:defRPr sz="5400">
                <a:solidFill>
                  <a:srgbClr val="FFFFFF"/>
                </a:solidFill>
              </a:defRPr>
            </a:lvl1pPr>
          </a:lstStyle>
          <a:p>
            <a:pPr/>
            <a:r>
              <a:t>Begin Executive Session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Google Shape;153;p29"/>
          <p:cNvSpPr txBox="1"/>
          <p:nvPr>
            <p:ph type="title"/>
          </p:nvPr>
        </p:nvSpPr>
        <p:spPr>
          <a:xfrm>
            <a:off x="311699" y="445025"/>
            <a:ext cx="8520602" cy="572701"/>
          </a:xfrm>
          <a:prstGeom prst="rect">
            <a:avLst/>
          </a:prstGeom>
        </p:spPr>
        <p:txBody>
          <a:bodyPr/>
          <a:lstStyle>
            <a:lvl1pPr algn="ctr" defTabSz="514350">
              <a:defRPr sz="2700"/>
            </a:lvl1pPr>
          </a:lstStyle>
          <a:p>
            <a:pPr/>
            <a:r>
              <a:t>Executive Session Rules</a:t>
            </a:r>
          </a:p>
        </p:txBody>
      </p:sp>
      <p:sp>
        <p:nvSpPr>
          <p:cNvPr id="231" name="Google Shape;154;p29"/>
          <p:cNvSpPr txBox="1"/>
          <p:nvPr>
            <p:ph type="body" idx="1"/>
          </p:nvPr>
        </p:nvSpPr>
        <p:spPr>
          <a:xfrm>
            <a:off x="311700" y="1152475"/>
            <a:ext cx="7738499" cy="3416400"/>
          </a:xfrm>
          <a:prstGeom prst="rect">
            <a:avLst/>
          </a:prstGeom>
        </p:spPr>
        <p:txBody>
          <a:bodyPr/>
          <a:lstStyle/>
          <a:p>
            <a:pPr>
              <a:spcBef>
                <a:spcPts val="1200"/>
              </a:spcBef>
              <a:buClr>
                <a:srgbClr val="FFFFFF"/>
              </a:buClr>
              <a:defRPr>
                <a:solidFill>
                  <a:srgbClr val="FFFFFF"/>
                </a:solidFill>
              </a:defRPr>
            </a:pPr>
            <a:r>
              <a:t>Executive Sessions are highly confidential </a:t>
            </a:r>
          </a:p>
          <a:p>
            <a:pPr>
              <a:spcBef>
                <a:spcPts val="1200"/>
              </a:spcBef>
              <a:buClr>
                <a:srgbClr val="FFFFFF"/>
              </a:buClr>
              <a:defRPr>
                <a:solidFill>
                  <a:srgbClr val="FFFFFF"/>
                </a:solidFill>
              </a:defRPr>
            </a:pPr>
            <a:r>
              <a:t>Discussion / information cannot be shared outside of the Executive Session</a:t>
            </a:r>
          </a:p>
          <a:p>
            <a:pPr>
              <a:spcBef>
                <a:spcPts val="1200"/>
              </a:spcBef>
              <a:buClr>
                <a:srgbClr val="FFFFFF"/>
              </a:buClr>
              <a:defRPr>
                <a:solidFill>
                  <a:srgbClr val="FFFFFF"/>
                </a:solidFill>
              </a:defRPr>
            </a:pPr>
            <a:r>
              <a:t>We can only share facts</a:t>
            </a:r>
          </a:p>
          <a:p>
            <a:pPr>
              <a:spcBef>
                <a:spcPts val="1200"/>
              </a:spcBef>
              <a:buClr>
                <a:srgbClr val="FFFFFF"/>
              </a:buClr>
              <a:defRPr>
                <a:solidFill>
                  <a:srgbClr val="FFFFFF"/>
                </a:solidFill>
              </a:defRPr>
            </a:pPr>
            <a:r>
              <a:t>We are in the discovery phase for all matters concerning the HOA management</a:t>
            </a:r>
          </a:p>
          <a:p>
            <a:pPr>
              <a:spcBef>
                <a:spcPts val="1200"/>
              </a:spcBef>
              <a:buClr>
                <a:srgbClr val="FFFFFF"/>
              </a:buClr>
              <a:defRPr>
                <a:solidFill>
                  <a:srgbClr val="FFFFFF"/>
                </a:solidFill>
              </a:defRPr>
            </a:pPr>
            <a:r>
              <a:t>Check your emails regularly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Google Shape;61;p14"/>
          <p:cNvSpPr txBox="1"/>
          <p:nvPr>
            <p:ph type="title"/>
          </p:nvPr>
        </p:nvSpPr>
        <p:spPr>
          <a:xfrm>
            <a:off x="311699" y="445025"/>
            <a:ext cx="8520602" cy="572701"/>
          </a:xfrm>
          <a:prstGeom prst="rect">
            <a:avLst/>
          </a:prstGeom>
        </p:spPr>
        <p:txBody>
          <a:bodyPr/>
          <a:lstStyle>
            <a:lvl1pPr defTabSz="514350">
              <a:defRPr sz="2700"/>
            </a:lvl1pPr>
          </a:lstStyle>
          <a:p>
            <a:pPr/>
            <a:r>
              <a:t>Robert’s Rules of Order (Current Edition) </a:t>
            </a:r>
          </a:p>
        </p:txBody>
      </p:sp>
      <p:sp>
        <p:nvSpPr>
          <p:cNvPr id="189" name="Google Shape;62;p14"/>
          <p:cNvSpPr txBox="1"/>
          <p:nvPr>
            <p:ph type="body" idx="1"/>
          </p:nvPr>
        </p:nvSpPr>
        <p:spPr>
          <a:xfrm>
            <a:off x="311699" y="1152475"/>
            <a:ext cx="8520602" cy="3416400"/>
          </a:xfrm>
          <a:prstGeom prst="rect">
            <a:avLst/>
          </a:prstGeom>
        </p:spPr>
        <p:txBody>
          <a:bodyPr/>
          <a:lstStyle/>
          <a:p>
            <a:pPr marL="0" indent="0">
              <a:buSzTx/>
              <a:buNone/>
              <a:defRPr>
                <a:solidFill>
                  <a:srgbClr val="FFFFFF"/>
                </a:solidFill>
              </a:defRPr>
            </a:pPr>
            <a:r>
              <a:t>Zoom Protocols:</a:t>
            </a:r>
          </a:p>
          <a:p>
            <a:pPr marL="342900">
              <a:buClr>
                <a:srgbClr val="FFFFFF"/>
              </a:buClr>
              <a:buSzPts val="2000"/>
              <a:defRPr sz="2000">
                <a:solidFill>
                  <a:srgbClr val="FFFFFF"/>
                </a:solidFill>
              </a:defRPr>
            </a:pPr>
            <a:r>
              <a:t>5 Minute technical startup</a:t>
            </a:r>
          </a:p>
          <a:p>
            <a:pPr marL="342900">
              <a:buClr>
                <a:srgbClr val="FFFFFF"/>
              </a:buClr>
              <a:defRPr>
                <a:solidFill>
                  <a:srgbClr val="FFFFFF"/>
                </a:solidFill>
              </a:defRPr>
            </a:pPr>
            <a:r>
              <a:t>Do not multi-task</a:t>
            </a:r>
          </a:p>
          <a:p>
            <a:pPr marL="342900">
              <a:buClr>
                <a:srgbClr val="FFFFFF"/>
              </a:buClr>
              <a:defRPr>
                <a:solidFill>
                  <a:srgbClr val="FFFFFF"/>
                </a:solidFill>
              </a:defRPr>
            </a:pPr>
            <a:r>
              <a:t>Microphone on mute when not speaking</a:t>
            </a:r>
          </a:p>
          <a:p>
            <a:pPr marL="342900">
              <a:buClr>
                <a:srgbClr val="FFFFFF"/>
              </a:buClr>
              <a:defRPr>
                <a:solidFill>
                  <a:srgbClr val="FFFFFF"/>
                </a:solidFill>
              </a:defRPr>
            </a:pPr>
            <a:r>
              <a:t>Limit use of Chat for side conversations</a:t>
            </a:r>
          </a:p>
          <a:p>
            <a:pPr marL="342900">
              <a:buClr>
                <a:srgbClr val="FFFFFF"/>
              </a:buClr>
              <a:defRPr>
                <a:solidFill>
                  <a:srgbClr val="FFFFFF"/>
                </a:solidFill>
              </a:defRPr>
            </a:pPr>
            <a:r>
              <a:t>Commit to civility and respect</a:t>
            </a:r>
          </a:p>
          <a:p>
            <a:pPr marL="342900">
              <a:buClr>
                <a:srgbClr val="FFFFFF"/>
              </a:buClr>
              <a:defRPr>
                <a:solidFill>
                  <a:srgbClr val="FFFFFF"/>
                </a:solidFill>
              </a:defRPr>
            </a:pPr>
            <a:r>
              <a:t>Wave hand or use virtual hand to ask questions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oogle Shape;67;p15"/>
          <p:cNvSpPr txBox="1"/>
          <p:nvPr>
            <p:ph type="title"/>
          </p:nvPr>
        </p:nvSpPr>
        <p:spPr>
          <a:xfrm>
            <a:off x="52499" y="2329625"/>
            <a:ext cx="8520602" cy="572701"/>
          </a:xfrm>
          <a:prstGeom prst="rect">
            <a:avLst/>
          </a:prstGeom>
        </p:spPr>
        <p:txBody>
          <a:bodyPr/>
          <a:lstStyle>
            <a:lvl1pPr algn="ctr" defTabSz="514350">
              <a:defRPr sz="2700"/>
            </a:lvl1pPr>
          </a:lstStyle>
          <a:p>
            <a:pPr/>
            <a:r>
              <a:t>Roll Call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Google Shape;72;p16"/>
          <p:cNvSpPr txBox="1"/>
          <p:nvPr>
            <p:ph type="title"/>
          </p:nvPr>
        </p:nvSpPr>
        <p:spPr>
          <a:xfrm>
            <a:off x="0" y="2285400"/>
            <a:ext cx="4350328" cy="572701"/>
          </a:xfrm>
          <a:prstGeom prst="rect">
            <a:avLst/>
          </a:prstGeom>
        </p:spPr>
        <p:txBody>
          <a:bodyPr/>
          <a:lstStyle>
            <a:lvl1pPr algn="ctr" defTabSz="514350">
              <a:defRPr sz="2700"/>
            </a:lvl1pPr>
          </a:lstStyle>
          <a:p>
            <a:pPr/>
            <a:r>
              <a:t>Adoption of the Agenda</a:t>
            </a:r>
          </a:p>
        </p:txBody>
      </p:sp>
      <p:grpSp>
        <p:nvGrpSpPr>
          <p:cNvPr id="196" name="Google Shape;73;p16"/>
          <p:cNvGrpSpPr/>
          <p:nvPr/>
        </p:nvGrpSpPr>
        <p:grpSpPr>
          <a:xfrm>
            <a:off x="4564062" y="54409"/>
            <a:ext cx="4496436" cy="4975802"/>
            <a:chOff x="0" y="0"/>
            <a:chExt cx="4496434" cy="4975800"/>
          </a:xfrm>
        </p:grpSpPr>
        <p:pic>
          <p:nvPicPr>
            <p:cNvPr id="194" name="image3.png" descr="image3.png"/>
            <p:cNvPicPr>
              <a:picLocks noChangeAspect="1"/>
            </p:cNvPicPr>
            <p:nvPr/>
          </p:nvPicPr>
          <p:blipFill>
            <a:blip r:embed="rId2">
              <a:extLst/>
            </a:blip>
            <a:srcRect l="0" t="16506" r="9727" b="4919"/>
            <a:stretch>
              <a:fillRect/>
            </a:stretch>
          </p:blipFill>
          <p:spPr>
            <a:xfrm>
              <a:off x="30997" y="7937"/>
              <a:ext cx="4457501" cy="4959927"/>
            </a:xfrm>
            <a:prstGeom prst="rect">
              <a:avLst/>
            </a:prstGeom>
            <a:ln w="12700" cap="flat">
              <a:noFill/>
              <a:miter lim="400000"/>
            </a:ln>
            <a:effectLst/>
          </p:spPr>
        </p:pic>
        <p:sp>
          <p:nvSpPr>
            <p:cNvPr id="195" name="Rectangle"/>
            <p:cNvSpPr/>
            <p:nvPr/>
          </p:nvSpPr>
          <p:spPr>
            <a:xfrm>
              <a:off x="0" y="0"/>
              <a:ext cx="4496435" cy="4975801"/>
            </a:xfrm>
            <a:prstGeom prst="rect">
              <a:avLst/>
            </a:prstGeom>
            <a:noFill/>
            <a:ln w="15875" cap="flat">
              <a:solidFill>
                <a:srgbClr val="31828E"/>
              </a:solidFill>
              <a:prstDash val="solid"/>
              <a:round/>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Google Shape;78;p17"/>
          <p:cNvSpPr txBox="1"/>
          <p:nvPr>
            <p:ph type="title"/>
          </p:nvPr>
        </p:nvSpPr>
        <p:spPr>
          <a:xfrm>
            <a:off x="207818" y="2242924"/>
            <a:ext cx="4080165" cy="1248421"/>
          </a:xfrm>
          <a:prstGeom prst="rect">
            <a:avLst/>
          </a:prstGeom>
        </p:spPr>
        <p:txBody>
          <a:bodyPr/>
          <a:lstStyle>
            <a:lvl1pPr algn="ctr">
              <a:defRPr sz="3600"/>
            </a:lvl1pPr>
          </a:lstStyle>
          <a:p>
            <a:pPr/>
            <a:r>
              <a:t>Approval of Minutes  -Election Results</a:t>
            </a:r>
          </a:p>
        </p:txBody>
      </p:sp>
      <p:pic>
        <p:nvPicPr>
          <p:cNvPr id="199" name="Google Shape;79;p17" descr="Google Shape;79;p17"/>
          <p:cNvPicPr>
            <a:picLocks noChangeAspect="1"/>
          </p:cNvPicPr>
          <p:nvPr/>
        </p:nvPicPr>
        <p:blipFill>
          <a:blip r:embed="rId2">
            <a:extLst/>
          </a:blip>
          <a:srcRect l="1" t="0" r="8005" b="6899"/>
          <a:stretch>
            <a:fillRect/>
          </a:stretch>
        </p:blipFill>
        <p:spPr>
          <a:xfrm>
            <a:off x="4717473" y="94437"/>
            <a:ext cx="4287983" cy="497632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0"/>
          <p:cNvSpPr txBox="1"/>
          <p:nvPr>
            <p:ph type="title"/>
          </p:nvPr>
        </p:nvSpPr>
        <p:spPr>
          <a:xfrm>
            <a:off x="628650" y="96982"/>
            <a:ext cx="7886700" cy="886691"/>
          </a:xfrm>
          <a:prstGeom prst="rect">
            <a:avLst/>
          </a:prstGeom>
        </p:spPr>
        <p:txBody>
          <a:bodyPr/>
          <a:lstStyle>
            <a:lvl1pPr algn="ctr"/>
          </a:lstStyle>
          <a:p>
            <a:pPr/>
            <a:r>
              <a:t>Unfinished Business</a:t>
            </a:r>
          </a:p>
        </p:txBody>
      </p:sp>
      <p:sp>
        <p:nvSpPr>
          <p:cNvPr id="202" name="Content Placeholder 1"/>
          <p:cNvSpPr txBox="1"/>
          <p:nvPr>
            <p:ph type="body" idx="1"/>
          </p:nvPr>
        </p:nvSpPr>
        <p:spPr>
          <a:xfrm>
            <a:off x="839999" y="983674"/>
            <a:ext cx="7675351" cy="3649050"/>
          </a:xfrm>
          <a:prstGeom prst="rect">
            <a:avLst/>
          </a:prstGeom>
        </p:spPr>
        <p:txBody>
          <a:bodyPr/>
          <a:lstStyle/>
          <a:p>
            <a:pPr marL="0" indent="0">
              <a:buSzTx/>
              <a:buNone/>
              <a:defRPr sz="3600"/>
            </a:pPr>
            <a:r>
              <a:t>Declarant Update </a:t>
            </a:r>
            <a:r>
              <a:rPr sz="2000"/>
              <a:t>(Five Minutes)</a:t>
            </a:r>
            <a:endParaRPr sz="2000"/>
          </a:p>
          <a:p>
            <a:pPr marL="0" indent="0">
              <a:spcBef>
                <a:spcPts val="0"/>
              </a:spcBef>
              <a:buSzTx/>
              <a:buNone/>
              <a:defRPr sz="1600"/>
            </a:pPr>
            <a:r>
              <a:t>President Polly Oliver</a:t>
            </a:r>
          </a:p>
          <a:p>
            <a:pPr marL="0">
              <a:spcBef>
                <a:spcPts val="0"/>
              </a:spcBef>
              <a:defRPr sz="2400"/>
            </a:pPr>
            <a:r>
              <a:t>Joffe / Capstone</a:t>
            </a:r>
          </a:p>
          <a:p>
            <a:pPr marL="0">
              <a:spcBef>
                <a:spcPts val="0"/>
              </a:spcBef>
              <a:defRPr sz="2400"/>
            </a:pPr>
            <a:r>
              <a:t>Status</a:t>
            </a:r>
          </a:p>
          <a:p>
            <a:pPr marL="0" indent="0">
              <a:buSzTx/>
              <a:buNone/>
              <a:defRPr sz="2400"/>
            </a:pPr>
          </a:p>
          <a:p>
            <a:pPr marL="0" indent="0">
              <a:buSzTx/>
              <a:buNone/>
              <a:defRPr sz="3600"/>
            </a:pPr>
            <a:r>
              <a:t>Legal Representation </a:t>
            </a:r>
            <a:r>
              <a:rPr sz="2000"/>
              <a:t>(Ten Minutes)</a:t>
            </a:r>
            <a:endParaRPr sz="2000"/>
          </a:p>
          <a:p>
            <a:pPr marL="0" indent="0">
              <a:spcBef>
                <a:spcPts val="0"/>
              </a:spcBef>
              <a:buSzTx/>
              <a:buNone/>
              <a:defRPr sz="1600"/>
            </a:pPr>
            <a:r>
              <a:t>Vice President Ken Willis</a:t>
            </a:r>
          </a:p>
          <a:p>
            <a:pPr marL="0">
              <a:spcBef>
                <a:spcPts val="0"/>
              </a:spcBef>
              <a:defRPr sz="2400"/>
            </a:pPr>
            <a:r>
              <a:t>Presumed Need</a:t>
            </a:r>
          </a:p>
          <a:p>
            <a:pPr marL="0">
              <a:spcBef>
                <a:spcPts val="0"/>
              </a:spcBef>
              <a:defRPr sz="2400"/>
            </a:pPr>
            <a:r>
              <a:t>Harrison Law Engagement Letter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0"/>
          <p:cNvSpPr txBox="1"/>
          <p:nvPr>
            <p:ph type="title"/>
          </p:nvPr>
        </p:nvSpPr>
        <p:spPr>
          <a:xfrm>
            <a:off x="628650" y="96982"/>
            <a:ext cx="7886700" cy="886691"/>
          </a:xfrm>
          <a:prstGeom prst="rect">
            <a:avLst/>
          </a:prstGeom>
        </p:spPr>
        <p:txBody>
          <a:bodyPr/>
          <a:lstStyle>
            <a:lvl1pPr algn="ctr"/>
          </a:lstStyle>
          <a:p>
            <a:pPr/>
            <a:r>
              <a:t>Unfinished Business</a:t>
            </a:r>
          </a:p>
        </p:txBody>
      </p:sp>
      <p:sp>
        <p:nvSpPr>
          <p:cNvPr id="205" name="Content Placeholder 1"/>
          <p:cNvSpPr txBox="1"/>
          <p:nvPr>
            <p:ph type="body" idx="1"/>
          </p:nvPr>
        </p:nvSpPr>
        <p:spPr>
          <a:xfrm>
            <a:off x="839999" y="852054"/>
            <a:ext cx="7675351" cy="3941619"/>
          </a:xfrm>
          <a:prstGeom prst="rect">
            <a:avLst/>
          </a:prstGeom>
        </p:spPr>
        <p:txBody>
          <a:bodyPr/>
          <a:lstStyle/>
          <a:p>
            <a:pPr marL="0" indent="0">
              <a:buSzTx/>
              <a:buNone/>
              <a:defRPr sz="3600"/>
            </a:pPr>
            <a:r>
              <a:t>Pool Repair </a:t>
            </a:r>
            <a:r>
              <a:rPr sz="2000"/>
              <a:t>(Ten Minutes)</a:t>
            </a:r>
            <a:endParaRPr sz="2000"/>
          </a:p>
          <a:p>
            <a:pPr marL="0" indent="0">
              <a:spcBef>
                <a:spcPts val="0"/>
              </a:spcBef>
              <a:buSzTx/>
              <a:buNone/>
              <a:defRPr sz="1600"/>
            </a:pPr>
            <a:r>
              <a:t>President Polly Oliver</a:t>
            </a:r>
          </a:p>
          <a:p>
            <a:pPr marL="0">
              <a:spcBef>
                <a:spcPts val="0"/>
              </a:spcBef>
              <a:defRPr sz="2400"/>
            </a:pPr>
            <a:r>
              <a:t>Pool Rx Estimate </a:t>
            </a:r>
            <a:r>
              <a:rPr sz="2000">
                <a:latin typeface="+mj-lt"/>
                <a:ea typeface="+mj-ea"/>
                <a:cs typeface="+mj-cs"/>
                <a:sym typeface="Arial"/>
              </a:rPr>
              <a:t>$1,182.78</a:t>
            </a:r>
            <a:endParaRPr>
              <a:latin typeface="+mj-lt"/>
              <a:ea typeface="+mj-ea"/>
              <a:cs typeface="+mj-cs"/>
              <a:sym typeface="Arial"/>
            </a:endParaRPr>
          </a:p>
          <a:p>
            <a:pPr marL="0">
              <a:spcBef>
                <a:spcPts val="0"/>
              </a:spcBef>
              <a:defRPr sz="2400"/>
            </a:pPr>
            <a:r>
              <a:t>Status</a:t>
            </a:r>
          </a:p>
          <a:p>
            <a:pPr marL="0" indent="0">
              <a:buSzTx/>
              <a:buNone/>
              <a:defRPr sz="2400"/>
            </a:pPr>
          </a:p>
          <a:p>
            <a:pPr marL="0" indent="0">
              <a:buSzTx/>
              <a:buNone/>
              <a:defRPr sz="3600"/>
            </a:pPr>
            <a:r>
              <a:t>Insurance Obligations </a:t>
            </a:r>
            <a:r>
              <a:rPr sz="2000"/>
              <a:t>(Ten Minutes)</a:t>
            </a:r>
            <a:endParaRPr sz="2000"/>
          </a:p>
          <a:p>
            <a:pPr marL="0" indent="0">
              <a:spcBef>
                <a:spcPts val="0"/>
              </a:spcBef>
              <a:buSzTx/>
              <a:buNone/>
              <a:defRPr sz="1600"/>
            </a:pPr>
            <a:r>
              <a:t>Vice President Ken Willis</a:t>
            </a:r>
          </a:p>
          <a:p>
            <a:pPr marL="0">
              <a:spcBef>
                <a:spcPts val="0"/>
              </a:spcBef>
              <a:defRPr sz="2400"/>
            </a:pPr>
            <a:r>
              <a:t>Article </a:t>
            </a:r>
            <a:r>
              <a:rPr>
                <a:latin typeface="+mj-lt"/>
                <a:ea typeface="+mj-ea"/>
                <a:cs typeface="+mj-cs"/>
                <a:sym typeface="Arial"/>
              </a:rPr>
              <a:t>8</a:t>
            </a:r>
            <a:r>
              <a:t>, Insurance and Causality Loses</a:t>
            </a:r>
          </a:p>
          <a:p>
            <a:pPr lvl="2" marL="342900" indent="-171450">
              <a:spcBef>
                <a:spcPts val="0"/>
              </a:spcBef>
              <a:defRPr sz="1800">
                <a:latin typeface="+mj-lt"/>
                <a:ea typeface="+mj-ea"/>
                <a:cs typeface="+mj-cs"/>
                <a:sym typeface="Arial"/>
              </a:defRPr>
            </a:pPr>
            <a:r>
              <a:t>8.1</a:t>
            </a:r>
            <a:r>
              <a:rPr>
                <a:latin typeface="Corbel"/>
                <a:ea typeface="Corbel"/>
                <a:cs typeface="Corbel"/>
                <a:sym typeface="Corbel"/>
              </a:rPr>
              <a:t>, Insurance on Common Property</a:t>
            </a:r>
            <a:endParaRPr sz="1500"/>
          </a:p>
          <a:p>
            <a:pPr marL="0">
              <a:spcBef>
                <a:spcPts val="0"/>
              </a:spcBef>
              <a:defRPr sz="2400"/>
            </a:pPr>
            <a:r>
              <a:t>Article </a:t>
            </a:r>
            <a:r>
              <a:rPr>
                <a:latin typeface="+mj-lt"/>
                <a:ea typeface="+mj-ea"/>
                <a:cs typeface="+mj-cs"/>
                <a:sym typeface="Arial"/>
              </a:rPr>
              <a:t>13</a:t>
            </a:r>
            <a:r>
              <a:t>, General Provisions</a:t>
            </a:r>
          </a:p>
          <a:p>
            <a:pPr lvl="2" marL="342900" indent="-171450">
              <a:spcBef>
                <a:spcPts val="0"/>
              </a:spcBef>
              <a:defRPr sz="1800">
                <a:latin typeface="+mj-lt"/>
                <a:ea typeface="+mj-ea"/>
                <a:cs typeface="+mj-cs"/>
                <a:sym typeface="Arial"/>
              </a:defRPr>
            </a:pPr>
            <a:r>
              <a:t>13.14</a:t>
            </a:r>
            <a:r>
              <a:rPr>
                <a:latin typeface="Corbel"/>
                <a:ea typeface="Corbel"/>
                <a:cs typeface="Corbel"/>
                <a:sym typeface="Corbel"/>
              </a:rPr>
              <a:t>, Indemnification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0"/>
          <p:cNvSpPr txBox="1"/>
          <p:nvPr>
            <p:ph type="title"/>
          </p:nvPr>
        </p:nvSpPr>
        <p:spPr>
          <a:xfrm>
            <a:off x="628650" y="96982"/>
            <a:ext cx="7886700" cy="886691"/>
          </a:xfrm>
          <a:prstGeom prst="rect">
            <a:avLst/>
          </a:prstGeom>
        </p:spPr>
        <p:txBody>
          <a:bodyPr/>
          <a:lstStyle>
            <a:lvl1pPr algn="ctr"/>
          </a:lstStyle>
          <a:p>
            <a:pPr/>
            <a:r>
              <a:t>Unfinished Business</a:t>
            </a:r>
          </a:p>
        </p:txBody>
      </p:sp>
      <p:sp>
        <p:nvSpPr>
          <p:cNvPr id="208" name="Content Placeholder 1"/>
          <p:cNvSpPr txBox="1"/>
          <p:nvPr>
            <p:ph type="body" idx="1"/>
          </p:nvPr>
        </p:nvSpPr>
        <p:spPr>
          <a:xfrm>
            <a:off x="839999" y="838200"/>
            <a:ext cx="7675351" cy="4128656"/>
          </a:xfrm>
          <a:prstGeom prst="rect">
            <a:avLst/>
          </a:prstGeom>
        </p:spPr>
        <p:txBody>
          <a:bodyPr/>
          <a:lstStyle/>
          <a:p>
            <a:pPr marL="0" indent="0">
              <a:buSzTx/>
              <a:buNone/>
              <a:defRPr sz="3600"/>
            </a:pPr>
            <a:r>
              <a:t>Transparency and Inclusion </a:t>
            </a:r>
            <a:r>
              <a:rPr sz="2000"/>
              <a:t>(Ten Minutes)</a:t>
            </a:r>
            <a:endParaRPr sz="2000"/>
          </a:p>
          <a:p>
            <a:pPr marL="0" indent="0">
              <a:spcBef>
                <a:spcPts val="0"/>
              </a:spcBef>
              <a:buSzTx/>
              <a:buNone/>
              <a:defRPr sz="1600"/>
            </a:pPr>
            <a:r>
              <a:t>Secretary Dee Dothard</a:t>
            </a:r>
          </a:p>
          <a:p>
            <a:pPr marL="0">
              <a:spcBef>
                <a:spcPts val="0"/>
              </a:spcBef>
              <a:defRPr sz="2400"/>
            </a:pPr>
            <a:r>
              <a:t>Communication Strategy</a:t>
            </a:r>
          </a:p>
          <a:p>
            <a:pPr lvl="1" marL="342900" indent="-171450">
              <a:spcBef>
                <a:spcPts val="0"/>
              </a:spcBef>
              <a:defRPr sz="1800"/>
            </a:pPr>
            <a:r>
              <a:t>HOA Website is authorized notice location</a:t>
            </a:r>
          </a:p>
          <a:p>
            <a:pPr lvl="1" marL="342900" indent="-171450">
              <a:spcBef>
                <a:spcPts val="0"/>
              </a:spcBef>
              <a:defRPr sz="1800"/>
            </a:pPr>
            <a:r>
              <a:t>Use of Zoom for Director Meetings</a:t>
            </a:r>
          </a:p>
          <a:p>
            <a:pPr lvl="1" marL="342900" indent="-171450">
              <a:spcBef>
                <a:spcPts val="0"/>
              </a:spcBef>
              <a:defRPr sz="1800"/>
            </a:pPr>
            <a:r>
              <a:t>Zoom account strategy and cost </a:t>
            </a:r>
            <a:r>
              <a:rPr sz="1600">
                <a:latin typeface="+mj-lt"/>
                <a:ea typeface="+mj-ea"/>
                <a:cs typeface="+mj-cs"/>
                <a:sym typeface="Arial"/>
              </a:rPr>
              <a:t>($149.00</a:t>
            </a:r>
            <a:r>
              <a:rPr sz="1600"/>
              <a:t> </a:t>
            </a:r>
            <a:r>
              <a:t>annually)</a:t>
            </a:r>
          </a:p>
          <a:p>
            <a:pPr lvl="2" marL="685800" indent="-171450">
              <a:spcBef>
                <a:spcPts val="0"/>
              </a:spcBef>
              <a:defRPr sz="1500"/>
            </a:pPr>
            <a:r>
              <a:t>Up to 100 participants</a:t>
            </a:r>
          </a:p>
          <a:p>
            <a:pPr lvl="2" marL="685800" indent="-171450">
              <a:spcBef>
                <a:spcPts val="0"/>
              </a:spcBef>
              <a:defRPr sz="1500"/>
            </a:pPr>
            <a:r>
              <a:t>Streaming Options</a:t>
            </a:r>
          </a:p>
          <a:p>
            <a:pPr lvl="2" marL="685800" indent="-171450">
              <a:spcBef>
                <a:spcPts val="0"/>
              </a:spcBef>
              <a:defRPr sz="1500"/>
            </a:pPr>
            <a:r>
              <a:t>Cloud Recording</a:t>
            </a:r>
          </a:p>
          <a:p>
            <a:pPr lvl="1" marL="342900" indent="-171450">
              <a:spcBef>
                <a:spcPts val="0"/>
              </a:spcBef>
              <a:defRPr sz="1800"/>
            </a:pPr>
            <a:r>
              <a:t>Intent to continue use of Zoom under current plan</a:t>
            </a:r>
          </a:p>
          <a:p>
            <a:pPr marL="0">
              <a:spcBef>
                <a:spcPts val="0"/>
              </a:spcBef>
              <a:defRPr sz="2400"/>
            </a:pPr>
            <a:r>
              <a:t>Meeting Cadence </a:t>
            </a:r>
          </a:p>
          <a:p>
            <a:pPr lvl="1" marL="342900" indent="-171450">
              <a:spcBef>
                <a:spcPts val="0"/>
              </a:spcBef>
              <a:defRPr sz="1800"/>
            </a:pPr>
            <a:r>
              <a:t>Standing Board Meeting Schedule, 3</a:t>
            </a:r>
            <a:r>
              <a:rPr baseline="30000"/>
              <a:t>rd</a:t>
            </a:r>
            <a:r>
              <a:t> Tuesday of each month 6:30 pm</a:t>
            </a:r>
          </a:p>
          <a:p>
            <a:pPr lvl="1" marL="342900" indent="-171450">
              <a:spcBef>
                <a:spcPts val="0"/>
              </a:spcBef>
              <a:defRPr sz="1800"/>
            </a:pPr>
            <a:r>
              <a:t>Executive Committee will meet biweekly</a:t>
            </a:r>
          </a:p>
          <a:p>
            <a:pPr lvl="1" marL="342900" indent="-171450">
              <a:spcBef>
                <a:spcPts val="0"/>
              </a:spcBef>
              <a:defRPr sz="1800"/>
            </a:pPr>
            <a:r>
              <a:t>All meetings will occur through use of Zoom</a:t>
            </a:r>
          </a:p>
          <a:p>
            <a:pPr lvl="1" marL="342900" indent="-171450">
              <a:spcBef>
                <a:spcPts val="0"/>
              </a:spcBef>
              <a:defRPr sz="1800"/>
            </a:pPr>
            <a:r>
              <a:t>Annual Home Owner Meeting date is TBD (Survey Monkey)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0"/>
          <p:cNvSpPr txBox="1"/>
          <p:nvPr>
            <p:ph type="title"/>
          </p:nvPr>
        </p:nvSpPr>
        <p:spPr>
          <a:xfrm>
            <a:off x="628650" y="96982"/>
            <a:ext cx="7886700" cy="886691"/>
          </a:xfrm>
          <a:prstGeom prst="rect">
            <a:avLst/>
          </a:prstGeom>
        </p:spPr>
        <p:txBody>
          <a:bodyPr/>
          <a:lstStyle>
            <a:lvl1pPr algn="ctr"/>
          </a:lstStyle>
          <a:p>
            <a:pPr/>
            <a:r>
              <a:t>Unfinished Business</a:t>
            </a:r>
          </a:p>
        </p:txBody>
      </p:sp>
      <p:sp>
        <p:nvSpPr>
          <p:cNvPr id="211" name="Content Placeholder 1"/>
          <p:cNvSpPr txBox="1"/>
          <p:nvPr>
            <p:ph type="body" idx="1"/>
          </p:nvPr>
        </p:nvSpPr>
        <p:spPr>
          <a:xfrm>
            <a:off x="839999" y="992525"/>
            <a:ext cx="7675351" cy="3649051"/>
          </a:xfrm>
          <a:prstGeom prst="rect">
            <a:avLst/>
          </a:prstGeom>
        </p:spPr>
        <p:txBody>
          <a:bodyPr/>
          <a:lstStyle/>
          <a:p>
            <a:pPr marL="0" indent="0">
              <a:buSzTx/>
              <a:buNone/>
              <a:defRPr sz="3600"/>
            </a:pPr>
            <a:r>
              <a:t>Financial Update </a:t>
            </a:r>
            <a:r>
              <a:rPr sz="2000"/>
              <a:t>(Ten Minutes)</a:t>
            </a:r>
            <a:endParaRPr sz="2000"/>
          </a:p>
          <a:p>
            <a:pPr marL="0" indent="0">
              <a:spcBef>
                <a:spcPts val="0"/>
              </a:spcBef>
              <a:buSzTx/>
              <a:buNone/>
              <a:defRPr sz="1600"/>
            </a:pPr>
            <a:r>
              <a:t>Treasurer Tyler Barr</a:t>
            </a:r>
          </a:p>
          <a:p>
            <a:pPr marL="0">
              <a:spcBef>
                <a:spcPts val="0"/>
              </a:spcBef>
              <a:defRPr sz="1800"/>
            </a:pPr>
          </a:p>
          <a:p>
            <a:pPr marL="0">
              <a:spcBef>
                <a:spcPts val="0"/>
              </a:spcBef>
              <a:defRPr sz="2400"/>
            </a:pPr>
            <a:r>
              <a:t>Account Balances</a:t>
            </a:r>
          </a:p>
          <a:p>
            <a:pPr marL="0">
              <a:spcBef>
                <a:spcPts val="0"/>
              </a:spcBef>
              <a:defRPr sz="1800"/>
            </a:pPr>
          </a:p>
          <a:p>
            <a:pPr marL="0">
              <a:spcBef>
                <a:spcPts val="0"/>
              </a:spcBef>
              <a:defRPr sz="2400"/>
            </a:pPr>
            <a:r>
              <a:t>Fee Collection </a:t>
            </a:r>
          </a:p>
          <a:p>
            <a:pPr lvl="1" marL="0" indent="-171450">
              <a:spcBef>
                <a:spcPts val="0"/>
              </a:spcBef>
              <a:defRPr sz="1800"/>
            </a:pPr>
            <a:r>
              <a:t>Motion to Adopt a Resolution to Extend Annual Assessments</a:t>
            </a:r>
          </a:p>
          <a:p>
            <a:pPr marL="0">
              <a:spcBef>
                <a:spcPts val="0"/>
              </a:spcBef>
              <a:defRPr sz="1800"/>
            </a:pPr>
          </a:p>
          <a:p>
            <a:pPr marL="0">
              <a:spcBef>
                <a:spcPts val="0"/>
              </a:spcBef>
              <a:defRPr sz="2400"/>
            </a:pPr>
            <a:r>
              <a:t>Executive Committee Authority to Conduct Business</a:t>
            </a:r>
          </a:p>
          <a:p>
            <a:pPr lvl="1" marL="0" indent="-171450">
              <a:spcBef>
                <a:spcPts val="0"/>
              </a:spcBef>
              <a:defRPr sz="1800"/>
            </a:pPr>
            <a:r>
              <a:t>Motion to Adopt a Resolution to Establish and Grant Authority to Executive Committee between Board Meetings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pth">
  <a:themeElements>
    <a:clrScheme name="Depth">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pth">
      <a:majorFont>
        <a:latin typeface="Arial"/>
        <a:ea typeface="Arial"/>
        <a:cs typeface="Arial"/>
      </a:majorFont>
      <a:minorFont>
        <a:latin typeface="Helvetica"/>
        <a:ea typeface="Helvetica"/>
        <a:cs typeface="Helvetica"/>
      </a:minorFont>
    </a:fontScheme>
    <a:fmtScheme name="Dept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pth">
      <a:majorFont>
        <a:latin typeface="Arial"/>
        <a:ea typeface="Arial"/>
        <a:cs typeface="Arial"/>
      </a:majorFont>
      <a:minorFont>
        <a:latin typeface="Helvetica"/>
        <a:ea typeface="Helvetica"/>
        <a:cs typeface="Helvetica"/>
      </a:minorFont>
    </a:fontScheme>
    <a:fmtScheme name="Dept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