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64AB050-C087-4DD4-90B9-12E716EC22E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7B2E067-1695-4F80-AC3E-A654FC443A79}" type="datetimeFigureOut">
              <a:rPr lang="en-US" smtClean="0"/>
              <a:t>12/13/2017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696200" cy="3203575"/>
          </a:xfrm>
        </p:spPr>
        <p:txBody>
          <a:bodyPr/>
          <a:lstStyle/>
          <a:p>
            <a:r>
              <a:rPr lang="en-US" dirty="0" smtClean="0"/>
              <a:t>Chapin Area Rescue Squad: 2017 </a:t>
            </a:r>
            <a:r>
              <a:rPr lang="en-US" dirty="0" smtClean="0"/>
              <a:t>EMR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9: </a:t>
            </a:r>
            <a:r>
              <a:rPr lang="en-US" dirty="0" smtClean="0"/>
              <a:t>Medical </a:t>
            </a:r>
            <a:r>
              <a:rPr lang="en-US" dirty="0" smtClean="0"/>
              <a:t>Emergencies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50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Bloodbourne</a:t>
            </a:r>
            <a:r>
              <a:rPr lang="en-US" dirty="0" smtClean="0"/>
              <a:t> Pathogens</a:t>
            </a:r>
          </a:p>
          <a:p>
            <a:pPr lvl="1"/>
            <a:r>
              <a:rPr lang="en-US" dirty="0" smtClean="0"/>
              <a:t>Always wear PPE</a:t>
            </a:r>
          </a:p>
          <a:p>
            <a:pPr lvl="1"/>
            <a:r>
              <a:rPr lang="en-US" dirty="0" smtClean="0"/>
              <a:t>DO not eat or drink in the back of a rig</a:t>
            </a:r>
          </a:p>
          <a:p>
            <a:r>
              <a:rPr lang="en-US" dirty="0" smtClean="0"/>
              <a:t>Clean up the rig after each call.  Use bleach if at all possible or other cleaner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276600"/>
            <a:ext cx="4191000" cy="343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849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Trauma patients can have far worse outwardly appearing conditions, but medical calls can be just as deadly</a:t>
            </a:r>
          </a:p>
          <a:p>
            <a:r>
              <a:rPr lang="en-US" dirty="0" smtClean="0"/>
              <a:t>Medical patients may pose a greater challenge for treatment</a:t>
            </a:r>
          </a:p>
          <a:p>
            <a:r>
              <a:rPr lang="en-US" dirty="0" smtClean="0"/>
              <a:t>Quick action on the part of an EMT can save a patient, initial scene clues are important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662362"/>
            <a:ext cx="298132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94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when a patient is a medical or trauma patient</a:t>
            </a:r>
          </a:p>
          <a:p>
            <a:r>
              <a:rPr lang="en-US" dirty="0" smtClean="0"/>
              <a:t>Name the various ailments that fall into medical complaints</a:t>
            </a:r>
          </a:p>
          <a:p>
            <a:r>
              <a:rPr lang="en-US" dirty="0" smtClean="0"/>
              <a:t>Demonstrate the ability to identify the NOI</a:t>
            </a:r>
          </a:p>
          <a:p>
            <a:r>
              <a:rPr lang="en-US" dirty="0" smtClean="0"/>
              <a:t>Identify transport decisions</a:t>
            </a:r>
          </a:p>
          <a:p>
            <a:r>
              <a:rPr lang="en-US" dirty="0" smtClean="0"/>
              <a:t>Discuss and preform medical patient assessments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419600"/>
            <a:ext cx="4732688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2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Patients will fall into either Medical or Trauma categories</a:t>
            </a:r>
          </a:p>
          <a:p>
            <a:pPr lvl="1"/>
            <a:r>
              <a:rPr lang="en-US" dirty="0" smtClean="0"/>
              <a:t>MOI/NOI will be used to identify those patients</a:t>
            </a:r>
          </a:p>
          <a:p>
            <a:r>
              <a:rPr lang="en-US" dirty="0" smtClean="0"/>
              <a:t>There are numerous medical problems for which we will get called for</a:t>
            </a:r>
          </a:p>
          <a:p>
            <a:r>
              <a:rPr lang="en-US" dirty="0" smtClean="0"/>
              <a:t>The patient assessment becomes the most important tool in identifying what is wrong with our patient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798651"/>
            <a:ext cx="1926336" cy="290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99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Medical Emergencies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Respiratory</a:t>
            </a:r>
          </a:p>
          <a:p>
            <a:r>
              <a:rPr lang="en-US" dirty="0" smtClean="0"/>
              <a:t>Cardiovascular</a:t>
            </a:r>
          </a:p>
          <a:p>
            <a:r>
              <a:rPr lang="en-US" dirty="0" smtClean="0"/>
              <a:t>Neurologic</a:t>
            </a:r>
          </a:p>
          <a:p>
            <a:r>
              <a:rPr lang="en-US" dirty="0" smtClean="0"/>
              <a:t>Gastrointestinal</a:t>
            </a:r>
          </a:p>
          <a:p>
            <a:r>
              <a:rPr lang="en-US" dirty="0" smtClean="0"/>
              <a:t>Urologic</a:t>
            </a:r>
          </a:p>
          <a:p>
            <a:r>
              <a:rPr lang="en-US" dirty="0" smtClean="0"/>
              <a:t>Endocrine</a:t>
            </a:r>
          </a:p>
          <a:p>
            <a:r>
              <a:rPr lang="en-US" dirty="0" smtClean="0"/>
              <a:t>Hematologic</a:t>
            </a:r>
          </a:p>
          <a:p>
            <a:r>
              <a:rPr lang="en-US" dirty="0" smtClean="0"/>
              <a:t>Immunologic</a:t>
            </a:r>
          </a:p>
          <a:p>
            <a:r>
              <a:rPr lang="en-US" dirty="0" err="1" smtClean="0"/>
              <a:t>Toxicologic</a:t>
            </a:r>
            <a:r>
              <a:rPr lang="en-US" dirty="0" smtClean="0"/>
              <a:t> </a:t>
            </a:r>
          </a:p>
          <a:p>
            <a:r>
              <a:rPr lang="en-US" dirty="0" smtClean="0"/>
              <a:t>Psychiatric</a:t>
            </a:r>
          </a:p>
          <a:p>
            <a:r>
              <a:rPr lang="en-US" dirty="0" smtClean="0"/>
              <a:t>Gynecologic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103534"/>
            <a:ext cx="3848100" cy="371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0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Types of Medicals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given information while </a:t>
            </a:r>
            <a:r>
              <a:rPr lang="en-US" dirty="0" err="1" smtClean="0"/>
              <a:t>enroute</a:t>
            </a:r>
            <a:r>
              <a:rPr lang="en-US" dirty="0" smtClean="0"/>
              <a:t> from Control</a:t>
            </a:r>
          </a:p>
          <a:p>
            <a:r>
              <a:rPr lang="en-US" dirty="0" smtClean="0"/>
              <a:t>Always ensure scene safety</a:t>
            </a:r>
          </a:p>
          <a:p>
            <a:r>
              <a:rPr lang="en-US" dirty="0" smtClean="0"/>
              <a:t>Using the NOI, formulate your index of suspicion on what is wrong with the patient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617686"/>
            <a:ext cx="4581525" cy="308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5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Medical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Altered Mental Status</a:t>
            </a:r>
          </a:p>
          <a:p>
            <a:pPr lvl="1"/>
            <a:r>
              <a:rPr lang="en-US" dirty="0" smtClean="0"/>
              <a:t>Use AVPU</a:t>
            </a:r>
          </a:p>
          <a:p>
            <a:r>
              <a:rPr lang="en-US" dirty="0" smtClean="0"/>
              <a:t>Seizures</a:t>
            </a:r>
          </a:p>
          <a:p>
            <a:pPr lvl="1"/>
            <a:r>
              <a:rPr lang="en-US" dirty="0" smtClean="0"/>
              <a:t>Generalized </a:t>
            </a:r>
          </a:p>
          <a:p>
            <a:pPr lvl="1"/>
            <a:r>
              <a:rPr lang="en-US" dirty="0" smtClean="0"/>
              <a:t>Absence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048000"/>
            <a:ext cx="4583182" cy="305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11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Medical: Heart/Lungs/Brain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Heart</a:t>
            </a:r>
          </a:p>
          <a:p>
            <a:pPr lvl="1"/>
            <a:r>
              <a:rPr lang="en-US" dirty="0" smtClean="0"/>
              <a:t>Angina Pectoris</a:t>
            </a:r>
          </a:p>
          <a:p>
            <a:pPr lvl="1"/>
            <a:r>
              <a:rPr lang="en-US" dirty="0" smtClean="0"/>
              <a:t>Heart Attack</a:t>
            </a:r>
          </a:p>
          <a:p>
            <a:pPr lvl="1"/>
            <a:r>
              <a:rPr lang="en-US" dirty="0" smtClean="0"/>
              <a:t>Congestive Heart Failure</a:t>
            </a:r>
          </a:p>
          <a:p>
            <a:r>
              <a:rPr lang="en-US" dirty="0" smtClean="0"/>
              <a:t>Lungs</a:t>
            </a:r>
          </a:p>
          <a:p>
            <a:pPr lvl="1"/>
            <a:r>
              <a:rPr lang="en-US" dirty="0" smtClean="0"/>
              <a:t>Dyspnea</a:t>
            </a:r>
          </a:p>
          <a:p>
            <a:pPr lvl="1"/>
            <a:r>
              <a:rPr lang="en-US" dirty="0" smtClean="0"/>
              <a:t>COPD</a:t>
            </a:r>
          </a:p>
          <a:p>
            <a:pPr lvl="1"/>
            <a:r>
              <a:rPr lang="en-US" dirty="0" smtClean="0"/>
              <a:t>Asthma</a:t>
            </a:r>
          </a:p>
          <a:p>
            <a:r>
              <a:rPr lang="en-US" dirty="0" smtClean="0"/>
              <a:t>Brain</a:t>
            </a:r>
          </a:p>
          <a:p>
            <a:pPr lvl="1"/>
            <a:r>
              <a:rPr lang="en-US" dirty="0" smtClean="0"/>
              <a:t>Stroke</a:t>
            </a:r>
          </a:p>
          <a:p>
            <a:pPr lvl="1"/>
            <a:r>
              <a:rPr lang="en-US" dirty="0" smtClean="0"/>
              <a:t>Diabetes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26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Medical: Abdominal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Kidney Dialysis</a:t>
            </a:r>
          </a:p>
          <a:p>
            <a:endParaRPr lang="en-US" dirty="0"/>
          </a:p>
          <a:p>
            <a:r>
              <a:rPr lang="en-US" dirty="0" smtClean="0"/>
              <a:t>Abdominal Pain</a:t>
            </a:r>
          </a:p>
          <a:p>
            <a:pPr lvl="1"/>
            <a:r>
              <a:rPr lang="en-US" smtClean="0"/>
              <a:t>AAA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61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447800"/>
            <a:ext cx="3733800" cy="5029200"/>
          </a:xfrm>
        </p:spPr>
        <p:txBody>
          <a:bodyPr/>
          <a:lstStyle/>
          <a:p>
            <a:r>
              <a:rPr lang="en-US" dirty="0" smtClean="0"/>
              <a:t>Secondary Assessment</a:t>
            </a:r>
          </a:p>
          <a:p>
            <a:pPr lvl="1"/>
            <a:r>
              <a:rPr lang="en-US" dirty="0" smtClean="0"/>
              <a:t>Physical Exam</a:t>
            </a:r>
          </a:p>
          <a:p>
            <a:pPr lvl="1"/>
            <a:r>
              <a:rPr lang="en-US" dirty="0" smtClean="0"/>
              <a:t>Vital Signs</a:t>
            </a:r>
          </a:p>
          <a:p>
            <a:pPr lvl="2"/>
            <a:r>
              <a:rPr lang="en-US" dirty="0" smtClean="0"/>
              <a:t>If not already completed</a:t>
            </a:r>
          </a:p>
          <a:p>
            <a:pPr lvl="1"/>
            <a:r>
              <a:rPr lang="en-US" dirty="0" smtClean="0"/>
              <a:t>Patient Monitoring Devices</a:t>
            </a:r>
          </a:p>
          <a:p>
            <a:r>
              <a:rPr lang="en-US" dirty="0" smtClean="0"/>
              <a:t>Reassessment</a:t>
            </a:r>
          </a:p>
          <a:p>
            <a:pPr lvl="1"/>
            <a:r>
              <a:rPr lang="en-US" dirty="0" smtClean="0"/>
              <a:t>Check on interventions</a:t>
            </a:r>
          </a:p>
          <a:p>
            <a:pPr lvl="1"/>
            <a:r>
              <a:rPr lang="en-US" dirty="0" smtClean="0"/>
              <a:t>Communicate with other agencies</a:t>
            </a:r>
          </a:p>
          <a:p>
            <a:r>
              <a:rPr lang="en-US" dirty="0" smtClean="0"/>
              <a:t>Transport</a:t>
            </a:r>
          </a:p>
          <a:p>
            <a:pPr lvl="1"/>
            <a:r>
              <a:rPr lang="en-US" dirty="0" smtClean="0"/>
              <a:t>If not already </a:t>
            </a:r>
            <a:r>
              <a:rPr lang="en-US" dirty="0" err="1" smtClean="0"/>
              <a:t>enroute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1600200"/>
            <a:ext cx="4191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rgbClr val="2F2B20"/>
                </a:solidFill>
              </a:rPr>
              <a:t>Scene Size-Up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Safety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MOI/NOI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rgbClr val="2F2B20"/>
                </a:solidFill>
              </a:rPr>
              <a:t>Primary Assessment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General Impression</a:t>
            </a:r>
          </a:p>
          <a:p>
            <a:pPr marL="1005840" lvl="2" indent="-22860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2F2B20"/>
                </a:solidFill>
              </a:rPr>
              <a:t>Sick/Not Sick</a:t>
            </a:r>
          </a:p>
          <a:p>
            <a:pPr marL="1005840" lvl="2" indent="-22860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2F2B20"/>
                </a:solidFill>
              </a:rPr>
              <a:t>AVPU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ABC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Transport Decision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rgbClr val="2F2B20"/>
                </a:solidFill>
              </a:rPr>
              <a:t>History Taking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S/S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F2B20"/>
                </a:solidFill>
              </a:rPr>
              <a:t>Chief </a:t>
            </a:r>
            <a:r>
              <a:rPr lang="en-US" sz="2000" dirty="0" smtClean="0">
                <a:solidFill>
                  <a:srgbClr val="2F2B20"/>
                </a:solidFill>
              </a:rPr>
              <a:t>Complaint</a:t>
            </a:r>
          </a:p>
          <a:p>
            <a:pPr marL="640080" lvl="1" indent="-228600">
              <a:spcBef>
                <a:spcPct val="20000"/>
              </a:spcBef>
              <a:buClr>
                <a:srgbClr val="9CBEBD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2F2B20"/>
                </a:solidFill>
              </a:rPr>
              <a:t>SAMPLE</a:t>
            </a:r>
            <a:endParaRPr lang="en-US" sz="2000" dirty="0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94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809</TotalTime>
  <Words>310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Chapin Area Rescue Squad: 2017 EMR </vt:lpstr>
      <vt:lpstr>Objectives</vt:lpstr>
      <vt:lpstr>Introduction</vt:lpstr>
      <vt:lpstr>Types of Medical Emergencies</vt:lpstr>
      <vt:lpstr>More Types of Medicals</vt:lpstr>
      <vt:lpstr>General Medical Conditions</vt:lpstr>
      <vt:lpstr>Specific Medical: Heart/Lungs/Brain</vt:lpstr>
      <vt:lpstr>Specific Medical: Abdominal</vt:lpstr>
      <vt:lpstr>Assessment Sequence</vt:lpstr>
      <vt:lpstr>Protecting Yourself</vt:lpstr>
      <vt:lpstr>Review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Chapin Area Rescue Squad: 2017 EMT</dc:title>
  <dc:creator>Byce McCormick</dc:creator>
  <cp:lastModifiedBy>Byce McCormick</cp:lastModifiedBy>
  <cp:revision>6</cp:revision>
  <dcterms:created xsi:type="dcterms:W3CDTF">2017-03-28T18:00:44Z</dcterms:created>
  <dcterms:modified xsi:type="dcterms:W3CDTF">2017-12-14T18:36:09Z</dcterms:modified>
</cp:coreProperties>
</file>