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7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58" d="100"/>
          <a:sy n="58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69361-E02B-4742-90A3-44F6D6D9816C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ED1C1-804A-4833-AA94-59BD40663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D1C1-804A-4833-AA94-59BD40663A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6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6369BE-D019-4213-B567-E5AAA7B7042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2739F1-0DB9-465D-8907-4D79384249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Vegetables and Fruits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47697"/>
              </p:ext>
            </p:extLst>
          </p:nvPr>
        </p:nvGraphicFramePr>
        <p:xfrm>
          <a:off x="-3352800" y="3581400"/>
          <a:ext cx="25019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ackager Shell Object" showAsIcon="1" r:id="rId3" imgW="2502360" imgH="685800" progId="Package">
                  <p:embed/>
                </p:oleObj>
              </mc:Choice>
              <mc:Fallback>
                <p:oleObj name="Packager Shell Object" showAsIcon="1" r:id="rId3" imgW="2502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352800" y="3581400"/>
                        <a:ext cx="2501901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47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8122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18288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Pineapple</a:t>
            </a:r>
          </a:p>
          <a:p>
            <a:r>
              <a:rPr lang="en-US" sz="7200" dirty="0" err="1" smtClean="0"/>
              <a:t>Ananas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105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517640"/>
            <a:ext cx="83820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2192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Plum</a:t>
            </a:r>
          </a:p>
          <a:p>
            <a:r>
              <a:rPr lang="en-US" sz="7200" dirty="0" err="1" smtClean="0"/>
              <a:t>Aloobukhara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761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0200"/>
            <a:ext cx="7924800" cy="617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676399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Papaya</a:t>
            </a:r>
          </a:p>
          <a:p>
            <a:r>
              <a:rPr lang="en-US" sz="7200" dirty="0" err="1" smtClean="0"/>
              <a:t>Papita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8804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70" y="187036"/>
            <a:ext cx="96011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32766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Vegetables </a:t>
            </a:r>
          </a:p>
          <a:p>
            <a:r>
              <a:rPr lang="en-US" sz="7200" dirty="0" err="1" smtClean="0"/>
              <a:t>Subziyan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319764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Potato</a:t>
            </a:r>
            <a:br>
              <a:rPr lang="en-US" dirty="0" smtClean="0"/>
            </a:br>
            <a:r>
              <a:rPr lang="en-US" dirty="0" err="1" smtClean="0"/>
              <a:t>Aloo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524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Potato</a:t>
            </a:r>
          </a:p>
          <a:p>
            <a:r>
              <a:rPr lang="en-US" sz="7200" dirty="0" err="1" smtClean="0"/>
              <a:t>Aloo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8673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297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6737" y="1495425"/>
            <a:ext cx="4502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Okra </a:t>
            </a:r>
          </a:p>
          <a:p>
            <a:r>
              <a:rPr lang="en-US" sz="7200" dirty="0" err="1" smtClean="0"/>
              <a:t>Bhindi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970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819400"/>
            <a:ext cx="49414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Green Beans</a:t>
            </a:r>
          </a:p>
          <a:p>
            <a:r>
              <a:rPr lang="en-US" sz="7200" dirty="0" err="1" smtClean="0"/>
              <a:t>Phaliyan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54015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2954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Spinach</a:t>
            </a:r>
          </a:p>
          <a:p>
            <a:r>
              <a:rPr lang="en-US" sz="7200" dirty="0" err="1" smtClean="0"/>
              <a:t>Paalak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661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757238"/>
            <a:ext cx="66675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18288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Cauliflower</a:t>
            </a:r>
          </a:p>
          <a:p>
            <a:r>
              <a:rPr lang="en-US" sz="7200" dirty="0" err="1" smtClean="0"/>
              <a:t>Gobhi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874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7543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447800"/>
            <a:ext cx="41987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Cabbage</a:t>
            </a:r>
          </a:p>
          <a:p>
            <a:r>
              <a:rPr lang="en-US" sz="7200" dirty="0" err="1" smtClean="0"/>
              <a:t>Bandgobhi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302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8143"/>
            <a:ext cx="1066800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858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FRUIF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133600"/>
            <a:ext cx="1036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Fruits</a:t>
            </a:r>
          </a:p>
          <a:p>
            <a:r>
              <a:rPr lang="en-US" sz="7200" dirty="0" err="1" smtClean="0">
                <a:solidFill>
                  <a:schemeClr val="bg1"/>
                </a:solidFill>
              </a:rPr>
              <a:t>Phal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51911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2286000"/>
            <a:ext cx="24699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Peas</a:t>
            </a:r>
          </a:p>
          <a:p>
            <a:r>
              <a:rPr lang="en-US" sz="7200" dirty="0" err="1" smtClean="0"/>
              <a:t>Matar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98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96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057400"/>
            <a:ext cx="8477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Fenugreek Leaves</a:t>
            </a:r>
          </a:p>
          <a:p>
            <a:r>
              <a:rPr lang="en-US" sz="7200" dirty="0" err="1" smtClean="0"/>
              <a:t>Methi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372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9700"/>
            <a:ext cx="73914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209800"/>
            <a:ext cx="30251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Radish</a:t>
            </a:r>
          </a:p>
          <a:p>
            <a:r>
              <a:rPr lang="en-US" sz="7200" dirty="0" err="1" smtClean="0"/>
              <a:t>Muli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790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7709"/>
            <a:ext cx="9144000" cy="694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2438400"/>
            <a:ext cx="4343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00" dirty="0" smtClean="0"/>
              <a:t>Carrots </a:t>
            </a:r>
          </a:p>
          <a:p>
            <a:r>
              <a:rPr lang="en-US" sz="8200" dirty="0" err="1" smtClean="0"/>
              <a:t>Gaajar</a:t>
            </a:r>
            <a:endParaRPr lang="en-US" sz="8200" dirty="0"/>
          </a:p>
        </p:txBody>
      </p:sp>
    </p:spTree>
    <p:extLst>
      <p:ext uri="{BB962C8B-B14F-4D97-AF65-F5344CB8AC3E}">
        <p14:creationId xmlns:p14="http://schemas.microsoft.com/office/powerpoint/2010/main" val="19761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91138" y="949519"/>
            <a:ext cx="19463138" cy="14634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Banana</a:t>
            </a:r>
            <a:br>
              <a:rPr lang="en-US" dirty="0" smtClean="0"/>
            </a:br>
            <a:r>
              <a:rPr lang="en-US" dirty="0" err="1" smtClean="0"/>
              <a:t>Kela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anjeev\AppData\Local\Microsoft\Windows\Temporary Internet Files\Content.IE5\BN9Q982V\MP9003142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304800"/>
            <a:ext cx="5081588" cy="93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062586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Banana </a:t>
            </a:r>
          </a:p>
          <a:p>
            <a:r>
              <a:rPr lang="en-US" sz="7200" dirty="0" err="1" smtClean="0"/>
              <a:t>Kela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434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/>
              <a:t>Apple</a:t>
            </a:r>
            <a:br>
              <a:rPr lang="en-US" dirty="0" smtClean="0"/>
            </a:br>
            <a:r>
              <a:rPr lang="en-US" dirty="0" err="1" smtClean="0"/>
              <a:t>Seb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lvl="1"/>
            <a:endParaRPr lang="en-US" dirty="0"/>
          </a:p>
        </p:txBody>
      </p:sp>
      <p:pic>
        <p:nvPicPr>
          <p:cNvPr id="1027" name="Picture 3" descr="C:\Users\Sanjeev\AppData\Local\Microsoft\Windows\Temporary Internet Files\Content.IE5\7FOO6UYC\MP9003878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2714"/>
            <a:ext cx="95342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51460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Seb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Apple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5428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22535" y="617538"/>
            <a:ext cx="15041522" cy="24765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anjeev\AppData\Local\Microsoft\Windows\Temporary Internet Files\Content.IE5\NCNSDLYR\MP9003878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7" y="457200"/>
            <a:ext cx="7924800" cy="56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500" y="1963725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Pear </a:t>
            </a:r>
          </a:p>
          <a:p>
            <a:r>
              <a:rPr lang="en-US" sz="7200" dirty="0" err="1" smtClean="0"/>
              <a:t>Nashpati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558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457200"/>
            <a:ext cx="25010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Peach</a:t>
            </a:r>
          </a:p>
          <a:p>
            <a:r>
              <a:rPr lang="en-US" sz="7200" dirty="0" err="1" smtClean="0"/>
              <a:t>Arhoo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942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500" cy="15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29718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Grapes</a:t>
            </a:r>
          </a:p>
          <a:p>
            <a:r>
              <a:rPr lang="en-US" sz="7200" dirty="0" err="1" smtClean="0"/>
              <a:t>Angoor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912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361" y="76200"/>
            <a:ext cx="10191228" cy="67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1905000"/>
            <a:ext cx="30152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Orange</a:t>
            </a:r>
          </a:p>
          <a:p>
            <a:r>
              <a:rPr lang="en-US" sz="7200" dirty="0" err="1" smtClean="0"/>
              <a:t>Santara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19730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92964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762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Mango</a:t>
            </a:r>
          </a:p>
          <a:p>
            <a:r>
              <a:rPr lang="en-US" sz="7200" dirty="0" err="1" smtClean="0"/>
              <a:t>Aam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617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58</Words>
  <Application>Microsoft Office PowerPoint</Application>
  <PresentationFormat>On-screen Show (4:3)</PresentationFormat>
  <Paragraphs>54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Packager Shell Object</vt:lpstr>
      <vt:lpstr>Vegetables and Fruits </vt:lpstr>
      <vt:lpstr>Fruits</vt:lpstr>
      <vt:lpstr>Banana Kela </vt:lpstr>
      <vt:lpstr>Apple Seb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Vegetables</vt:lpstr>
      <vt:lpstr>Potato Aloo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</vt:lpstr>
      <vt:lpstr>PowerPoint Presentation</vt:lpstr>
      <vt:lpstr>PowerPoint Presentation</vt:lpstr>
    </vt:vector>
  </TitlesOfParts>
  <Company>Georgia Health Sciences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Vegetables and Fruits</dc:title>
  <dc:creator>Sanjeev</dc:creator>
  <cp:lastModifiedBy>Surekha Prasad</cp:lastModifiedBy>
  <cp:revision>10</cp:revision>
  <dcterms:created xsi:type="dcterms:W3CDTF">2013-10-04T19:05:17Z</dcterms:created>
  <dcterms:modified xsi:type="dcterms:W3CDTF">2016-11-02T00:16:10Z</dcterms:modified>
</cp:coreProperties>
</file>