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94" r:id="rId2"/>
    <p:sldId id="29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7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8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9" r:id="rId42"/>
    <p:sldId id="291" r:id="rId43"/>
    <p:sldId id="292" r:id="rId44"/>
    <p:sldId id="29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860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1F411-7F84-4752-848C-035EE8164C30}" v="882" dt="2022-07-16T00:52:54.113"/>
    <p1510:client id="{B82A661C-3C7A-4482-8605-2AA33C743290}" v="175" dt="2022-07-16T05:30:14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Howell" userId="64ffd915902fc950" providerId="Windows Live" clId="Web-{74E1F411-7F84-4752-848C-035EE8164C30}"/>
    <pc:docChg chg="addSld modSld sldOrd addMainMaster delMainMaster">
      <pc:chgData name="Janet Howell" userId="64ffd915902fc950" providerId="Windows Live" clId="Web-{74E1F411-7F84-4752-848C-035EE8164C30}" dt="2022-07-16T00:52:53.784" v="577" actId="20577"/>
      <pc:docMkLst>
        <pc:docMk/>
      </pc:docMkLst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811031014" sldId="256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761979951" sldId="257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351700106" sldId="258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563794507" sldId="259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924416816" sldId="260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969687992" sldId="261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608048015" sldId="262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366689977" sldId="263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687960873" sldId="264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22189506" sldId="265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14125977" sldId="266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788838709" sldId="267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575827928" sldId="268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530117533" sldId="269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392856763" sldId="270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585837658" sldId="271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056716478" sldId="272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913504368" sldId="273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008238130" sldId="274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287265351" sldId="275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261793455" sldId="276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230990606" sldId="277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630953007" sldId="278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947473925" sldId="279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506195286" sldId="280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741062262" sldId="281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811950797" sldId="282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027694033" sldId="283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795995897" sldId="284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307362763" sldId="285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661388321" sldId="286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3893552154" sldId="287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488860245" sldId="288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4208637884" sldId="289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251056241" sldId="290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375680799" sldId="291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2643702164" sldId="292"/>
        </pc:sldMkLst>
      </pc:sldChg>
      <pc:sldChg chg="mod modClrScheme chgLayout">
        <pc:chgData name="Janet Howell" userId="64ffd915902fc950" providerId="Windows Live" clId="Web-{74E1F411-7F84-4752-848C-035EE8164C30}" dt="2022-07-16T00:27:35.791" v="63"/>
        <pc:sldMkLst>
          <pc:docMk/>
          <pc:sldMk cId="1986359240" sldId="293"/>
        </pc:sldMkLst>
      </pc:sldChg>
      <pc:sldChg chg="addSp delSp modSp new mod ord setBg modClrScheme chgLayout">
        <pc:chgData name="Janet Howell" userId="64ffd915902fc950" providerId="Windows Live" clId="Web-{74E1F411-7F84-4752-848C-035EE8164C30}" dt="2022-07-16T00:50:09.092" v="505" actId="20577"/>
        <pc:sldMkLst>
          <pc:docMk/>
          <pc:sldMk cId="2009518945" sldId="294"/>
        </pc:sldMkLst>
        <pc:spChg chg="mod ord">
          <ac:chgData name="Janet Howell" userId="64ffd915902fc950" providerId="Windows Live" clId="Web-{74E1F411-7F84-4752-848C-035EE8164C30}" dt="2022-07-16T00:31:20.016" v="82" actId="14100"/>
          <ac:spMkLst>
            <pc:docMk/>
            <pc:sldMk cId="2009518945" sldId="294"/>
            <ac:spMk id="2" creationId="{0BE045ED-1943-68B9-C4D7-A73428C32386}"/>
          </ac:spMkLst>
        </pc:spChg>
        <pc:spChg chg="del">
          <ac:chgData name="Janet Howell" userId="64ffd915902fc950" providerId="Windows Live" clId="Web-{74E1F411-7F84-4752-848C-035EE8164C30}" dt="2022-07-16T00:23:46.660" v="53"/>
          <ac:spMkLst>
            <pc:docMk/>
            <pc:sldMk cId="2009518945" sldId="294"/>
            <ac:spMk id="3" creationId="{0C944E38-25A0-18D3-BBDC-C0EEDA4A0E5C}"/>
          </ac:spMkLst>
        </pc:spChg>
        <pc:spChg chg="add del">
          <ac:chgData name="Janet Howell" userId="64ffd915902fc950" providerId="Windows Live" clId="Web-{74E1F411-7F84-4752-848C-035EE8164C30}" dt="2022-07-16T00:35:59.664" v="98"/>
          <ac:spMkLst>
            <pc:docMk/>
            <pc:sldMk cId="2009518945" sldId="294"/>
            <ac:spMk id="10" creationId="{64609FD3-D716-5455-B244-A05C8161D87D}"/>
          </ac:spMkLst>
        </pc:spChg>
        <pc:spChg chg="add mod">
          <ac:chgData name="Janet Howell" userId="64ffd915902fc950" providerId="Windows Live" clId="Web-{74E1F411-7F84-4752-848C-035EE8164C30}" dt="2022-07-16T00:43:34.676" v="421" actId="20577"/>
          <ac:spMkLst>
            <pc:docMk/>
            <pc:sldMk cId="2009518945" sldId="294"/>
            <ac:spMk id="11" creationId="{ABA5D94C-6FC9-88FB-0DD1-F82C2917AC8B}"/>
          </ac:spMkLst>
        </pc:spChg>
        <pc:spChg chg="add mod">
          <ac:chgData name="Janet Howell" userId="64ffd915902fc950" providerId="Windows Live" clId="Web-{74E1F411-7F84-4752-848C-035EE8164C30}" dt="2022-07-16T00:50:09.092" v="505" actId="20577"/>
          <ac:spMkLst>
            <pc:docMk/>
            <pc:sldMk cId="2009518945" sldId="294"/>
            <ac:spMk id="12" creationId="{C9E542F6-D33F-C5D7-D3AE-2FC149141531}"/>
          </ac:spMkLst>
        </pc:spChg>
        <pc:picChg chg="add mod">
          <ac:chgData name="Janet Howell" userId="64ffd915902fc950" providerId="Windows Live" clId="Web-{74E1F411-7F84-4752-848C-035EE8164C30}" dt="2022-07-16T00:29:04.528" v="65" actId="1076"/>
          <ac:picMkLst>
            <pc:docMk/>
            <pc:sldMk cId="2009518945" sldId="294"/>
            <ac:picMk id="4" creationId="{D90A184C-B6D2-2B16-61B1-1E8B77599997}"/>
          </ac:picMkLst>
        </pc:picChg>
        <pc:picChg chg="add mod">
          <ac:chgData name="Janet Howell" userId="64ffd915902fc950" providerId="Windows Live" clId="Web-{74E1F411-7F84-4752-848C-035EE8164C30}" dt="2022-07-16T00:30:20.076" v="71" actId="1076"/>
          <ac:picMkLst>
            <pc:docMk/>
            <pc:sldMk cId="2009518945" sldId="294"/>
            <ac:picMk id="5" creationId="{85781E52-8F42-1203-4B99-ACA30BB2E2F4}"/>
          </ac:picMkLst>
        </pc:picChg>
        <pc:picChg chg="add del mod">
          <ac:chgData name="Janet Howell" userId="64ffd915902fc950" providerId="Windows Live" clId="Web-{74E1F411-7F84-4752-848C-035EE8164C30}" dt="2022-07-16T00:32:31.080" v="85"/>
          <ac:picMkLst>
            <pc:docMk/>
            <pc:sldMk cId="2009518945" sldId="294"/>
            <ac:picMk id="6" creationId="{75F22114-C00D-9BD3-142D-9D0E50E70148}"/>
          </ac:picMkLst>
        </pc:picChg>
        <pc:picChg chg="add del mod">
          <ac:chgData name="Janet Howell" userId="64ffd915902fc950" providerId="Windows Live" clId="Web-{74E1F411-7F84-4752-848C-035EE8164C30}" dt="2022-07-16T00:33:35.097" v="89"/>
          <ac:picMkLst>
            <pc:docMk/>
            <pc:sldMk cId="2009518945" sldId="294"/>
            <ac:picMk id="7" creationId="{6729D2FF-5AC9-0155-5E61-D0FE65C7F7B9}"/>
          </ac:picMkLst>
        </pc:picChg>
        <pc:picChg chg="add mod">
          <ac:chgData name="Janet Howell" userId="64ffd915902fc950" providerId="Windows Live" clId="Web-{74E1F411-7F84-4752-848C-035EE8164C30}" dt="2022-07-16T00:36:04.664" v="99" actId="1076"/>
          <ac:picMkLst>
            <pc:docMk/>
            <pc:sldMk cId="2009518945" sldId="294"/>
            <ac:picMk id="8" creationId="{39CCCB7E-CC80-D2AF-EF05-F7D74CDCCD50}"/>
          </ac:picMkLst>
        </pc:picChg>
        <pc:picChg chg="add mod">
          <ac:chgData name="Janet Howell" userId="64ffd915902fc950" providerId="Windows Live" clId="Web-{74E1F411-7F84-4752-848C-035EE8164C30}" dt="2022-07-16T00:36:08.429" v="100" actId="1076"/>
          <ac:picMkLst>
            <pc:docMk/>
            <pc:sldMk cId="2009518945" sldId="294"/>
            <ac:picMk id="9" creationId="{8B772E74-F944-57AD-52A6-B454830003D8}"/>
          </ac:picMkLst>
        </pc:picChg>
      </pc:sldChg>
      <pc:sldChg chg="addSp delSp modSp add replId">
        <pc:chgData name="Janet Howell" userId="64ffd915902fc950" providerId="Windows Live" clId="Web-{74E1F411-7F84-4752-848C-035EE8164C30}" dt="2022-07-16T00:49:20.263" v="492" actId="20577"/>
        <pc:sldMkLst>
          <pc:docMk/>
          <pc:sldMk cId="1649565027" sldId="295"/>
        </pc:sldMkLst>
        <pc:spChg chg="mod">
          <ac:chgData name="Janet Howell" userId="64ffd915902fc950" providerId="Windows Live" clId="Web-{74E1F411-7F84-4752-848C-035EE8164C30}" dt="2022-07-16T00:49:20.263" v="492" actId="20577"/>
          <ac:spMkLst>
            <pc:docMk/>
            <pc:sldMk cId="1649565027" sldId="295"/>
            <ac:spMk id="2" creationId="{0BE045ED-1943-68B9-C4D7-A73428C32386}"/>
          </ac:spMkLst>
        </pc:spChg>
        <pc:spChg chg="add del">
          <ac:chgData name="Janet Howell" userId="64ffd915902fc950" providerId="Windows Live" clId="Web-{74E1F411-7F84-4752-848C-035EE8164C30}" dt="2022-07-16T00:45:32.991" v="459"/>
          <ac:spMkLst>
            <pc:docMk/>
            <pc:sldMk cId="1649565027" sldId="295"/>
            <ac:spMk id="3" creationId="{55306148-5D09-6406-E807-376DF1306599}"/>
          </ac:spMkLst>
        </pc:spChg>
        <pc:spChg chg="del">
          <ac:chgData name="Janet Howell" userId="64ffd915902fc950" providerId="Windows Live" clId="Web-{74E1F411-7F84-4752-848C-035EE8164C30}" dt="2022-07-16T00:45:01.694" v="434"/>
          <ac:spMkLst>
            <pc:docMk/>
            <pc:sldMk cId="1649565027" sldId="295"/>
            <ac:spMk id="11" creationId="{ABA5D94C-6FC9-88FB-0DD1-F82C2917AC8B}"/>
          </ac:spMkLst>
        </pc:spChg>
        <pc:spChg chg="del mod">
          <ac:chgData name="Janet Howell" userId="64ffd915902fc950" providerId="Windows Live" clId="Web-{74E1F411-7F84-4752-848C-035EE8164C30}" dt="2022-07-16T00:44:49.146" v="431"/>
          <ac:spMkLst>
            <pc:docMk/>
            <pc:sldMk cId="1649565027" sldId="295"/>
            <ac:spMk id="12" creationId="{C9E542F6-D33F-C5D7-D3AE-2FC149141531}"/>
          </ac:spMkLst>
        </pc:spChg>
        <pc:picChg chg="del">
          <ac:chgData name="Janet Howell" userId="64ffd915902fc950" providerId="Windows Live" clId="Web-{74E1F411-7F84-4752-848C-035EE8164C30}" dt="2022-07-16T00:44:40.068" v="427"/>
          <ac:picMkLst>
            <pc:docMk/>
            <pc:sldMk cId="1649565027" sldId="295"/>
            <ac:picMk id="4" creationId="{D90A184C-B6D2-2B16-61B1-1E8B77599997}"/>
          </ac:picMkLst>
        </pc:picChg>
        <pc:picChg chg="del">
          <ac:chgData name="Janet Howell" userId="64ffd915902fc950" providerId="Windows Live" clId="Web-{74E1F411-7F84-4752-848C-035EE8164C30}" dt="2022-07-16T00:44:37.990" v="426"/>
          <ac:picMkLst>
            <pc:docMk/>
            <pc:sldMk cId="1649565027" sldId="295"/>
            <ac:picMk id="5" creationId="{85781E52-8F42-1203-4B99-ACA30BB2E2F4}"/>
          </ac:picMkLst>
        </pc:picChg>
        <pc:picChg chg="del">
          <ac:chgData name="Janet Howell" userId="64ffd915902fc950" providerId="Windows Live" clId="Web-{74E1F411-7F84-4752-848C-035EE8164C30}" dt="2022-07-16T00:44:50.818" v="432"/>
          <ac:picMkLst>
            <pc:docMk/>
            <pc:sldMk cId="1649565027" sldId="295"/>
            <ac:picMk id="8" creationId="{39CCCB7E-CC80-D2AF-EF05-F7D74CDCCD50}"/>
          </ac:picMkLst>
        </pc:picChg>
        <pc:picChg chg="del">
          <ac:chgData name="Janet Howell" userId="64ffd915902fc950" providerId="Windows Live" clId="Web-{74E1F411-7F84-4752-848C-035EE8164C30}" dt="2022-07-16T00:44:52.178" v="433"/>
          <ac:picMkLst>
            <pc:docMk/>
            <pc:sldMk cId="1649565027" sldId="295"/>
            <ac:picMk id="9" creationId="{8B772E74-F944-57AD-52A6-B454830003D8}"/>
          </ac:picMkLst>
        </pc:picChg>
      </pc:sldChg>
      <pc:sldChg chg="modSp add ord replId">
        <pc:chgData name="Janet Howell" userId="64ffd915902fc950" providerId="Windows Live" clId="Web-{74E1F411-7F84-4752-848C-035EE8164C30}" dt="2022-07-16T00:51:50.798" v="542" actId="14100"/>
        <pc:sldMkLst>
          <pc:docMk/>
          <pc:sldMk cId="2900025729" sldId="296"/>
        </pc:sldMkLst>
        <pc:spChg chg="mod">
          <ac:chgData name="Janet Howell" userId="64ffd915902fc950" providerId="Windows Live" clId="Web-{74E1F411-7F84-4752-848C-035EE8164C30}" dt="2022-07-16T00:51:50.798" v="542" actId="14100"/>
          <ac:spMkLst>
            <pc:docMk/>
            <pc:sldMk cId="2900025729" sldId="296"/>
            <ac:spMk id="2" creationId="{0BE045ED-1943-68B9-C4D7-A73428C32386}"/>
          </ac:spMkLst>
        </pc:spChg>
      </pc:sldChg>
      <pc:sldChg chg="modSp add replId">
        <pc:chgData name="Janet Howell" userId="64ffd915902fc950" providerId="Windows Live" clId="Web-{74E1F411-7F84-4752-848C-035EE8164C30}" dt="2022-07-16T00:52:53.784" v="577" actId="20577"/>
        <pc:sldMkLst>
          <pc:docMk/>
          <pc:sldMk cId="4206136959" sldId="297"/>
        </pc:sldMkLst>
        <pc:spChg chg="mod">
          <ac:chgData name="Janet Howell" userId="64ffd915902fc950" providerId="Windows Live" clId="Web-{74E1F411-7F84-4752-848C-035EE8164C30}" dt="2022-07-16T00:52:53.784" v="577" actId="20577"/>
          <ac:spMkLst>
            <pc:docMk/>
            <pc:sldMk cId="4206136959" sldId="297"/>
            <ac:spMk id="2" creationId="{0BE045ED-1943-68B9-C4D7-A73428C32386}"/>
          </ac:spMkLst>
        </pc:spChg>
      </pc:sldChg>
      <pc:sldMasterChg chg="del delSldLayout">
        <pc:chgData name="Janet Howell" userId="64ffd915902fc950" providerId="Windows Live" clId="Web-{74E1F411-7F84-4752-848C-035EE8164C30}" dt="2022-07-16T00:24:11.582" v="54"/>
        <pc:sldMasterMkLst>
          <pc:docMk/>
          <pc:sldMasterMk cId="2620243155" sldId="2147483648"/>
        </pc:sldMasterMkLst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1507521146" sldId="2147483649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2943246066" sldId="2147483650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54109133" sldId="2147483651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4151446662" sldId="2147483652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794408217" sldId="2147483653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4177220218" sldId="2147483654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3918837947" sldId="2147483655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2441798313" sldId="2147483656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562537990" sldId="2147483657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3594439872" sldId="2147483658"/>
          </pc:sldLayoutMkLst>
        </pc:sldLayoutChg>
        <pc:sldLayoutChg chg="del">
          <pc:chgData name="Janet Howell" userId="64ffd915902fc950" providerId="Windows Live" clId="Web-{74E1F411-7F84-4752-848C-035EE8164C30}" dt="2022-07-16T00:24:11.582" v="54"/>
          <pc:sldLayoutMkLst>
            <pc:docMk/>
            <pc:sldMasterMk cId="2620243155" sldId="2147483648"/>
            <pc:sldLayoutMk cId="1567841692" sldId="2147483659"/>
          </pc:sldLayoutMkLst>
        </pc:sldLayoutChg>
      </pc:sldMasterChg>
      <pc:sldMasterChg chg="add del addSldLayout delSldLayout modSldLayout">
        <pc:chgData name="Janet Howell" userId="64ffd915902fc950" providerId="Windows Live" clId="Web-{74E1F411-7F84-4752-848C-035EE8164C30}" dt="2022-07-16T00:24:40.114" v="55"/>
        <pc:sldMasterMkLst>
          <pc:docMk/>
          <pc:sldMasterMk cId="113969776" sldId="2147483660"/>
        </pc:sldMasterMkLst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2921596909" sldId="2147483661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497995634" sldId="2147483662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110383031" sldId="2147483663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2961785459" sldId="2147483664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1985636351" sldId="2147483665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587241612" sldId="2147483666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2147553433" sldId="2147483667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3380011620" sldId="2147483668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1609647783" sldId="2147483669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30990099" sldId="2147483670"/>
          </pc:sldLayoutMkLst>
        </pc:sldLayoutChg>
        <pc:sldLayoutChg chg="add del mod replId">
          <pc:chgData name="Janet Howell" userId="64ffd915902fc950" providerId="Windows Live" clId="Web-{74E1F411-7F84-4752-848C-035EE8164C30}" dt="2022-07-16T00:24:40.114" v="55"/>
          <pc:sldLayoutMkLst>
            <pc:docMk/>
            <pc:sldMasterMk cId="113969776" sldId="2147483660"/>
            <pc:sldLayoutMk cId="1952555212" sldId="2147483671"/>
          </pc:sldLayoutMkLst>
        </pc:sldLayoutChg>
      </pc:sldMasterChg>
      <pc:sldMasterChg chg="add del addSldLayout delSldLayout modSldLayout">
        <pc:chgData name="Janet Howell" userId="64ffd915902fc950" providerId="Windows Live" clId="Web-{74E1F411-7F84-4752-848C-035EE8164C30}" dt="2022-07-16T00:25:31.788" v="56"/>
        <pc:sldMasterMkLst>
          <pc:docMk/>
          <pc:sldMasterMk cId="1331941624" sldId="2147483672"/>
        </pc:sldMasterMkLst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2228153165" sldId="2147483673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1007076230" sldId="2147483674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1985517902" sldId="2147483675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3904838576" sldId="2147483676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3072037671" sldId="2147483677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3369821214" sldId="2147483678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3449307186" sldId="2147483679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1254021783" sldId="2147483680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3989627422" sldId="2147483681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741921345" sldId="2147483682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1539364785" sldId="2147483683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960523157" sldId="2147483684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2389131086" sldId="2147483685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4199403176" sldId="2147483686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812135905" sldId="2147483687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3191399736" sldId="2147483688"/>
          </pc:sldLayoutMkLst>
        </pc:sldLayoutChg>
        <pc:sldLayoutChg chg="add del mod replId">
          <pc:chgData name="Janet Howell" userId="64ffd915902fc950" providerId="Windows Live" clId="Web-{74E1F411-7F84-4752-848C-035EE8164C30}" dt="2022-07-16T00:25:31.788" v="56"/>
          <pc:sldLayoutMkLst>
            <pc:docMk/>
            <pc:sldMasterMk cId="1331941624" sldId="2147483672"/>
            <pc:sldLayoutMk cId="184146179" sldId="2147483689"/>
          </pc:sldLayoutMkLst>
        </pc:sldLayoutChg>
      </pc:sldMasterChg>
      <pc:sldMasterChg chg="add del addSldLayout delSldLayout modSldLayout">
        <pc:chgData name="Janet Howell" userId="64ffd915902fc950" providerId="Windows Live" clId="Web-{74E1F411-7F84-4752-848C-035EE8164C30}" dt="2022-07-16T00:25:51.444" v="57"/>
        <pc:sldMasterMkLst>
          <pc:docMk/>
          <pc:sldMasterMk cId="3282062867" sldId="2147483690"/>
        </pc:sldMasterMkLst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760320322" sldId="2147483691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1077271744" sldId="2147483692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1779654619" sldId="2147483693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556082878" sldId="2147483694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4241139041" sldId="2147483695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4076914542" sldId="2147483696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757297959" sldId="2147483697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3863236495" sldId="2147483698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4016065284" sldId="2147483699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672698589" sldId="2147483700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1900969184" sldId="2147483701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2677244767" sldId="2147483702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2226690778" sldId="2147483703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675093863" sldId="2147483704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368541157" sldId="2147483705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4103833501" sldId="2147483706"/>
          </pc:sldLayoutMkLst>
        </pc:sldLayoutChg>
        <pc:sldLayoutChg chg="add del mod replId">
          <pc:chgData name="Janet Howell" userId="64ffd915902fc950" providerId="Windows Live" clId="Web-{74E1F411-7F84-4752-848C-035EE8164C30}" dt="2022-07-16T00:25:51.444" v="57"/>
          <pc:sldLayoutMkLst>
            <pc:docMk/>
            <pc:sldMasterMk cId="3282062867" sldId="2147483690"/>
            <pc:sldLayoutMk cId="1746223954" sldId="2147483707"/>
          </pc:sldLayoutMkLst>
        </pc:sldLayoutChg>
      </pc:sldMasterChg>
      <pc:sldMasterChg chg="add del addSldLayout delSldLayout modSldLayout">
        <pc:chgData name="Janet Howell" userId="64ffd915902fc950" providerId="Windows Live" clId="Web-{74E1F411-7F84-4752-848C-035EE8164C30}" dt="2022-07-16T00:26:10.070" v="58"/>
        <pc:sldMasterMkLst>
          <pc:docMk/>
          <pc:sldMasterMk cId="899490744" sldId="2147483708"/>
        </pc:sldMasterMkLst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3543861763" sldId="2147483709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2235996084" sldId="2147483710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3630934267" sldId="2147483711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1248708571" sldId="2147483712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2508449922" sldId="2147483713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859726005" sldId="2147483714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3057974501" sldId="2147483715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1121104871" sldId="2147483716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3201363792" sldId="2147483717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194287914" sldId="2147483718"/>
          </pc:sldLayoutMkLst>
        </pc:sldLayoutChg>
        <pc:sldLayoutChg chg="add del mod replId">
          <pc:chgData name="Janet Howell" userId="64ffd915902fc950" providerId="Windows Live" clId="Web-{74E1F411-7F84-4752-848C-035EE8164C30}" dt="2022-07-16T00:26:10.070" v="58"/>
          <pc:sldLayoutMkLst>
            <pc:docMk/>
            <pc:sldMasterMk cId="899490744" sldId="2147483708"/>
            <pc:sldLayoutMk cId="1977124981" sldId="2147483719"/>
          </pc:sldLayoutMkLst>
        </pc:sldLayoutChg>
      </pc:sldMasterChg>
      <pc:sldMasterChg chg="add del addSldLayout delSldLayout modSldLayout">
        <pc:chgData name="Janet Howell" userId="64ffd915902fc950" providerId="Windows Live" clId="Web-{74E1F411-7F84-4752-848C-035EE8164C30}" dt="2022-07-16T00:26:40.211" v="59"/>
        <pc:sldMasterMkLst>
          <pc:docMk/>
          <pc:sldMasterMk cId="1590886903" sldId="2147483720"/>
        </pc:sldMasterMkLst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2555514361" sldId="2147483721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612712643" sldId="2147483722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3527832823" sldId="2147483723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1263738865" sldId="2147483724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2691023648" sldId="2147483725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1185307522" sldId="2147483726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332050262" sldId="2147483727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2331730713" sldId="2147483728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3572358931" sldId="2147483729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4284304222" sldId="2147483730"/>
          </pc:sldLayoutMkLst>
        </pc:sldLayoutChg>
        <pc:sldLayoutChg chg="add del mod replId">
          <pc:chgData name="Janet Howell" userId="64ffd915902fc950" providerId="Windows Live" clId="Web-{74E1F411-7F84-4752-848C-035EE8164C30}" dt="2022-07-16T00:26:40.211" v="59"/>
          <pc:sldLayoutMkLst>
            <pc:docMk/>
            <pc:sldMasterMk cId="1590886903" sldId="2147483720"/>
            <pc:sldLayoutMk cId="2385288651" sldId="2147483731"/>
          </pc:sldLayoutMkLst>
        </pc:sldLayoutChg>
      </pc:sldMasterChg>
      <pc:sldMasterChg chg="add del addSldLayout delSldLayout modSldLayout">
        <pc:chgData name="Janet Howell" userId="64ffd915902fc950" providerId="Windows Live" clId="Web-{74E1F411-7F84-4752-848C-035EE8164C30}" dt="2022-07-16T00:27:07.556" v="60"/>
        <pc:sldMasterMkLst>
          <pc:docMk/>
          <pc:sldMasterMk cId="1960518461" sldId="2147483732"/>
        </pc:sldMasterMkLst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533157122" sldId="2147483733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3169908734" sldId="2147483734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2292382934" sldId="2147483735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2962991916" sldId="2147483736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3023753998" sldId="2147483737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1217398794" sldId="2147483738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519810611" sldId="2147483739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3621479288" sldId="2147483740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2824386527" sldId="2147483741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1019168463" sldId="2147483742"/>
          </pc:sldLayoutMkLst>
        </pc:sldLayoutChg>
        <pc:sldLayoutChg chg="add del mod replId">
          <pc:chgData name="Janet Howell" userId="64ffd915902fc950" providerId="Windows Live" clId="Web-{74E1F411-7F84-4752-848C-035EE8164C30}" dt="2022-07-16T00:27:07.556" v="60"/>
          <pc:sldLayoutMkLst>
            <pc:docMk/>
            <pc:sldMasterMk cId="1960518461" sldId="2147483732"/>
            <pc:sldLayoutMk cId="4000233547" sldId="2147483743"/>
          </pc:sldLayoutMkLst>
        </pc:sldLayoutChg>
      </pc:sldMasterChg>
      <pc:sldMasterChg chg="add del addSldLayout delSldLayout modSldLayout">
        <pc:chgData name="Janet Howell" userId="64ffd915902fc950" providerId="Windows Live" clId="Web-{74E1F411-7F84-4752-848C-035EE8164C30}" dt="2022-07-16T00:27:35.791" v="63"/>
        <pc:sldMasterMkLst>
          <pc:docMk/>
          <pc:sldMasterMk cId="2408258139" sldId="2147483744"/>
        </pc:sldMasterMkLst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255303100" sldId="2147483745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2711840507" sldId="2147483746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509441360" sldId="2147483747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2000684203" sldId="2147483748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1209321766" sldId="2147483749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4171254873" sldId="2147483750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1755187656" sldId="2147483751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3469338972" sldId="2147483752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1776675733" sldId="2147483753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1604989179" sldId="2147483754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4057599256" sldId="2147483755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3992876794" sldId="2147483756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1636128128" sldId="2147483757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4116955397" sldId="2147483758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2475929928" sldId="2147483759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1256591289" sldId="2147483760"/>
          </pc:sldLayoutMkLst>
        </pc:sldLayoutChg>
        <pc:sldLayoutChg chg="add del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2408258139" sldId="2147483744"/>
            <pc:sldLayoutMk cId="2636629724" sldId="2147483761"/>
          </pc:sldLayoutMkLst>
        </pc:sldLayoutChg>
      </pc:sldMasterChg>
      <pc:sldMasterChg chg="add addSldLayout modSldLayout">
        <pc:chgData name="Janet Howell" userId="64ffd915902fc950" providerId="Windows Live" clId="Web-{74E1F411-7F84-4752-848C-035EE8164C30}" dt="2022-07-16T00:27:35.791" v="63"/>
        <pc:sldMasterMkLst>
          <pc:docMk/>
          <pc:sldMasterMk cId="3229531632" sldId="2147483762"/>
        </pc:sldMasterMkLst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1179475251" sldId="2147483763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85240480" sldId="2147483764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1527793126" sldId="2147483765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1246573843" sldId="2147483766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543731122" sldId="2147483767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1218839621" sldId="2147483768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270751427" sldId="2147483769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1896062725" sldId="2147483770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752246094" sldId="2147483771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2112689376" sldId="2147483772"/>
          </pc:sldLayoutMkLst>
        </pc:sldLayoutChg>
        <pc:sldLayoutChg chg="add mod replId">
          <pc:chgData name="Janet Howell" userId="64ffd915902fc950" providerId="Windows Live" clId="Web-{74E1F411-7F84-4752-848C-035EE8164C30}" dt="2022-07-16T00:27:35.791" v="63"/>
          <pc:sldLayoutMkLst>
            <pc:docMk/>
            <pc:sldMasterMk cId="3229531632" sldId="2147483762"/>
            <pc:sldLayoutMk cId="2127956148" sldId="2147483773"/>
          </pc:sldLayoutMkLst>
        </pc:sldLayoutChg>
      </pc:sldMasterChg>
    </pc:docChg>
  </pc:docChgLst>
  <pc:docChgLst>
    <pc:chgData name="Janet Howell" userId="64ffd915902fc950" providerId="LiveId" clId="{B82A661C-3C7A-4482-8605-2AA33C743290}"/>
    <pc:docChg chg="undo custSel addSld delSld modSld sldOrd">
      <pc:chgData name="Janet Howell" userId="64ffd915902fc950" providerId="LiveId" clId="{B82A661C-3C7A-4482-8605-2AA33C743290}" dt="2022-07-16T05:30:14.383" v="266" actId="20577"/>
      <pc:docMkLst>
        <pc:docMk/>
      </pc:docMkLst>
      <pc:sldChg chg="modSp setBg">
        <pc:chgData name="Janet Howell" userId="64ffd915902fc950" providerId="LiveId" clId="{B82A661C-3C7A-4482-8605-2AA33C743290}" dt="2022-07-16T05:30:14.383" v="266" actId="20577"/>
        <pc:sldMkLst>
          <pc:docMk/>
          <pc:sldMk cId="3351700106" sldId="258"/>
        </pc:sldMkLst>
        <pc:spChg chg="mod">
          <ac:chgData name="Janet Howell" userId="64ffd915902fc950" providerId="LiveId" clId="{B82A661C-3C7A-4482-8605-2AA33C743290}" dt="2022-07-16T05:30:14.383" v="266" actId="20577"/>
          <ac:spMkLst>
            <pc:docMk/>
            <pc:sldMk cId="3351700106" sldId="258"/>
            <ac:spMk id="7" creationId="{DB96763D-835A-411D-9D88-4ACA2119D004}"/>
          </ac:spMkLst>
        </pc:spChg>
      </pc:sldChg>
      <pc:sldChg chg="modSp mod">
        <pc:chgData name="Janet Howell" userId="64ffd915902fc950" providerId="LiveId" clId="{B82A661C-3C7A-4482-8605-2AA33C743290}" dt="2022-07-16T01:00:03.390" v="174" actId="14100"/>
        <pc:sldMkLst>
          <pc:docMk/>
          <pc:sldMk cId="3563794507" sldId="259"/>
        </pc:sldMkLst>
        <pc:spChg chg="mod">
          <ac:chgData name="Janet Howell" userId="64ffd915902fc950" providerId="LiveId" clId="{B82A661C-3C7A-4482-8605-2AA33C743290}" dt="2022-07-16T01:00:03.390" v="174" actId="14100"/>
          <ac:spMkLst>
            <pc:docMk/>
            <pc:sldMk cId="3563794507" sldId="259"/>
            <ac:spMk id="16" creationId="{E9C8BE08-C092-45DD-80DC-5E06F43A7501}"/>
          </ac:spMkLst>
        </pc:spChg>
      </pc:sldChg>
      <pc:sldChg chg="addSp modSp setBg">
        <pc:chgData name="Janet Howell" userId="64ffd915902fc950" providerId="LiveId" clId="{B82A661C-3C7A-4482-8605-2AA33C743290}" dt="2022-07-16T02:33:31.059" v="175"/>
        <pc:sldMkLst>
          <pc:docMk/>
          <pc:sldMk cId="2009518945" sldId="294"/>
        </pc:sldMkLst>
        <pc:picChg chg="add mod">
          <ac:chgData name="Janet Howell" userId="64ffd915902fc950" providerId="LiveId" clId="{B82A661C-3C7A-4482-8605-2AA33C743290}" dt="2022-07-16T02:33:31.059" v="175"/>
          <ac:picMkLst>
            <pc:docMk/>
            <pc:sldMk cId="2009518945" sldId="294"/>
            <ac:picMk id="3" creationId="{08591BC8-7EA7-CEA0-E10F-59D48E157F9C}"/>
          </ac:picMkLst>
        </pc:picChg>
      </pc:sldChg>
      <pc:sldChg chg="setBg">
        <pc:chgData name="Janet Howell" userId="64ffd915902fc950" providerId="LiveId" clId="{B82A661C-3C7A-4482-8605-2AA33C743290}" dt="2022-07-16T00:55:22.477" v="2"/>
        <pc:sldMkLst>
          <pc:docMk/>
          <pc:sldMk cId="1649565027" sldId="295"/>
        </pc:sldMkLst>
      </pc:sldChg>
      <pc:sldChg chg="setBg">
        <pc:chgData name="Janet Howell" userId="64ffd915902fc950" providerId="LiveId" clId="{B82A661C-3C7A-4482-8605-2AA33C743290}" dt="2022-07-16T00:55:42.234" v="4"/>
        <pc:sldMkLst>
          <pc:docMk/>
          <pc:sldMk cId="2900025729" sldId="296"/>
        </pc:sldMkLst>
      </pc:sldChg>
      <pc:sldChg chg="ord setBg">
        <pc:chgData name="Janet Howell" userId="64ffd915902fc950" providerId="LiveId" clId="{B82A661C-3C7A-4482-8605-2AA33C743290}" dt="2022-07-16T03:10:07.973" v="177"/>
        <pc:sldMkLst>
          <pc:docMk/>
          <pc:sldMk cId="4206136959" sldId="297"/>
        </pc:sldMkLst>
      </pc:sldChg>
      <pc:sldChg chg="modSp add mod ord setBg">
        <pc:chgData name="Janet Howell" userId="64ffd915902fc950" providerId="LiveId" clId="{B82A661C-3C7A-4482-8605-2AA33C743290}" dt="2022-07-16T03:19:39.540" v="179"/>
        <pc:sldMkLst>
          <pc:docMk/>
          <pc:sldMk cId="786439298" sldId="298"/>
        </pc:sldMkLst>
        <pc:spChg chg="mod">
          <ac:chgData name="Janet Howell" userId="64ffd915902fc950" providerId="LiveId" clId="{B82A661C-3C7A-4482-8605-2AA33C743290}" dt="2022-07-16T00:56:57.908" v="27" actId="20577"/>
          <ac:spMkLst>
            <pc:docMk/>
            <pc:sldMk cId="786439298" sldId="298"/>
            <ac:spMk id="2" creationId="{0BE045ED-1943-68B9-C4D7-A73428C32386}"/>
          </ac:spMkLst>
        </pc:spChg>
      </pc:sldChg>
      <pc:sldChg chg="add del setBg">
        <pc:chgData name="Janet Howell" userId="64ffd915902fc950" providerId="LiveId" clId="{B82A661C-3C7A-4482-8605-2AA33C743290}" dt="2022-07-16T00:56:34.025" v="7" actId="47"/>
        <pc:sldMkLst>
          <pc:docMk/>
          <pc:sldMk cId="4128460275" sldId="298"/>
        </pc:sldMkLst>
      </pc:sldChg>
      <pc:sldChg chg="modSp add mod ord setBg">
        <pc:chgData name="Janet Howell" userId="64ffd915902fc950" providerId="LiveId" clId="{B82A661C-3C7A-4482-8605-2AA33C743290}" dt="2022-07-16T03:31:03.145" v="264" actId="20577"/>
        <pc:sldMkLst>
          <pc:docMk/>
          <pc:sldMk cId="455172870" sldId="299"/>
        </pc:sldMkLst>
        <pc:spChg chg="mod">
          <ac:chgData name="Janet Howell" userId="64ffd915902fc950" providerId="LiveId" clId="{B82A661C-3C7A-4482-8605-2AA33C743290}" dt="2022-07-16T03:31:03.145" v="264" actId="20577"/>
          <ac:spMkLst>
            <pc:docMk/>
            <pc:sldMk cId="455172870" sldId="299"/>
            <ac:spMk id="2" creationId="{0BE045ED-1943-68B9-C4D7-A73428C32386}"/>
          </ac:spMkLst>
        </pc:spChg>
      </pc:sldChg>
      <pc:sldChg chg="modSp add del mod ord setBg">
        <pc:chgData name="Janet Howell" userId="64ffd915902fc950" providerId="LiveId" clId="{B82A661C-3C7A-4482-8605-2AA33C743290}" dt="2022-07-16T03:31:10.256" v="265" actId="47"/>
        <pc:sldMkLst>
          <pc:docMk/>
          <pc:sldMk cId="4011328343" sldId="300"/>
        </pc:sldMkLst>
        <pc:spChg chg="mod">
          <ac:chgData name="Janet Howell" userId="64ffd915902fc950" providerId="LiveId" clId="{B82A661C-3C7A-4482-8605-2AA33C743290}" dt="2022-07-16T00:58:43.206" v="173" actId="20577"/>
          <ac:spMkLst>
            <pc:docMk/>
            <pc:sldMk cId="4011328343" sldId="300"/>
            <ac:spMk id="2" creationId="{0BE045ED-1943-68B9-C4D7-A73428C323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7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8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9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7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3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3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6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4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045ED-1943-68B9-C4D7-A73428C3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752"/>
            <a:ext cx="10515600" cy="20534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rbel"/>
                <a:cs typeface="Calibri Light"/>
              </a:rPr>
              <a:t>RAISE RIGHT </a:t>
            </a:r>
            <a:r>
              <a:rPr lang="en-US" sz="6000" b="1" dirty="0">
                <a:latin typeface="Corbel"/>
                <a:cs typeface="Calibri Light"/>
              </a:rPr>
              <a:t/>
            </a:r>
            <a:br>
              <a:rPr lang="en-US" sz="6000" b="1" dirty="0">
                <a:latin typeface="Corbel"/>
                <a:cs typeface="Calibri Light"/>
              </a:rPr>
            </a:br>
            <a:r>
              <a:rPr lang="en-US" sz="6000" b="1" dirty="0">
                <a:solidFill>
                  <a:schemeClr val="bg1"/>
                </a:solidFill>
                <a:latin typeface="Corbel"/>
                <a:cs typeface="Calibri Light"/>
              </a:rPr>
              <a:t>FUNDRAISING</a:t>
            </a:r>
            <a:endParaRPr lang="en-US" sz="6000" b="1" dirty="0">
              <a:solidFill>
                <a:schemeClr val="bg1"/>
              </a:solidFill>
              <a:latin typeface="Corbel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D90A184C-B6D2-2B16-61B1-1E8B77599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60" y="364509"/>
            <a:ext cx="2228850" cy="2057400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5781E52-8F42-1203-4B99-ACA30BB2E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631" y="397847"/>
            <a:ext cx="2239513" cy="1990725"/>
          </a:xfrm>
          <a:prstGeom prst="rect">
            <a:avLst/>
          </a:prstGeom>
        </p:spPr>
      </p:pic>
      <p:pic>
        <p:nvPicPr>
          <p:cNvPr id="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39CCCB7E-CC80-D2AF-EF05-F7D74CDCC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415" y="2842704"/>
            <a:ext cx="4142095" cy="1013369"/>
          </a:xfrm>
          <a:prstGeom prst="rect">
            <a:avLst/>
          </a:prstGeom>
        </p:spPr>
      </p:pic>
      <p:pic>
        <p:nvPicPr>
          <p:cNvPr id="9" name="Picture 9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xmlns="" id="{8B772E74-F944-57AD-52A6-B45483000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3385" y="4241770"/>
            <a:ext cx="3766782" cy="2104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A5D94C-6FC9-88FB-0DD1-F82C2917AC8B}"/>
              </a:ext>
            </a:extLst>
          </p:cNvPr>
          <p:cNvSpPr txBox="1"/>
          <p:nvPr/>
        </p:nvSpPr>
        <p:spPr>
          <a:xfrm>
            <a:off x="283902" y="2865602"/>
            <a:ext cx="3095767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  <a:cs typeface="Calibri"/>
              </a:rPr>
              <a:t>WHAT IS RAISERIGHT?</a:t>
            </a:r>
            <a:endParaRPr lang="en-US" sz="2400" u="sng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cs typeface="Calibri"/>
              </a:rPr>
              <a:t>RaiseRight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is a way to fundraise, simply by purchasing gift cards to places you already shop...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Walmart, Home Depot, Panera, Carnival, Disney, Target, Starbucks, and hundreds of other places!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E542F6-D33F-C5D7-D3AE-2FC149141531}"/>
              </a:ext>
            </a:extLst>
          </p:cNvPr>
          <p:cNvSpPr txBox="1"/>
          <p:nvPr/>
        </p:nvSpPr>
        <p:spPr>
          <a:xfrm>
            <a:off x="8433464" y="2872000"/>
            <a:ext cx="358481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  <a:cs typeface="Calibri"/>
              </a:rPr>
              <a:t>HOW DOES IT WORK?</a:t>
            </a:r>
            <a:endParaRPr lang="en-US" sz="2400" u="sng">
              <a:solidFill>
                <a:schemeClr val="bg1"/>
              </a:solidFill>
              <a:cs typeface="Calibri"/>
            </a:endParaRPr>
          </a:p>
          <a:p>
            <a:pPr algn="ctr"/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You will create an account through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RaiseRight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 (formally known as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ShopWithScrip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).  Each merchant sends a portion of your purchase (anywhere from 2%-20%) back to MHS Band as a rebate.  The entire rebate goes towards your student's band/guard account.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08591BC8-7EA7-CEA0-E10F-59D48E157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4AAA2F-12C8-41E8-B8D4-C24BDAED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F5D4FE-69F0-4904-9599-A603BDAC0903}"/>
              </a:ext>
            </a:extLst>
          </p:cNvPr>
          <p:cNvSpPr/>
          <p:nvPr/>
        </p:nvSpPr>
        <p:spPr>
          <a:xfrm>
            <a:off x="6486525" y="3105150"/>
            <a:ext cx="783431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0B7F51-5219-46C8-8810-C17FC001CDE6}"/>
              </a:ext>
            </a:extLst>
          </p:cNvPr>
          <p:cNvSpPr txBox="1"/>
          <p:nvPr/>
        </p:nvSpPr>
        <p:spPr>
          <a:xfrm>
            <a:off x="6404392" y="3048714"/>
            <a:ext cx="947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(***)***-1234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7C794C-E4D6-4DB9-918B-4CF089C0002F}"/>
              </a:ext>
            </a:extLst>
          </p:cNvPr>
          <p:cNvSpPr/>
          <p:nvPr/>
        </p:nvSpPr>
        <p:spPr>
          <a:xfrm>
            <a:off x="4718050" y="3803650"/>
            <a:ext cx="155575" cy="206375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9BEF93-6BB4-48D4-93EC-18C03A2CB7F3}"/>
              </a:ext>
            </a:extLst>
          </p:cNvPr>
          <p:cNvSpPr/>
          <p:nvPr/>
        </p:nvSpPr>
        <p:spPr>
          <a:xfrm>
            <a:off x="5032375" y="3803649"/>
            <a:ext cx="155575" cy="206375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4E289A-95AC-4DA5-A936-BC4C87A91A8B}"/>
              </a:ext>
            </a:extLst>
          </p:cNvPr>
          <p:cNvSpPr/>
          <p:nvPr/>
        </p:nvSpPr>
        <p:spPr>
          <a:xfrm>
            <a:off x="5365750" y="3803648"/>
            <a:ext cx="155575" cy="206375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A9ADD82-47C4-4D6B-B22B-7711F5C455DB}"/>
              </a:ext>
            </a:extLst>
          </p:cNvPr>
          <p:cNvSpPr/>
          <p:nvPr/>
        </p:nvSpPr>
        <p:spPr>
          <a:xfrm>
            <a:off x="5680075" y="3803647"/>
            <a:ext cx="155575" cy="206375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A0AC24-BEAB-4CEF-94BF-8A2309665A8F}"/>
              </a:ext>
            </a:extLst>
          </p:cNvPr>
          <p:cNvSpPr/>
          <p:nvPr/>
        </p:nvSpPr>
        <p:spPr>
          <a:xfrm>
            <a:off x="5994400" y="3803647"/>
            <a:ext cx="155575" cy="206375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EE119E-2B7F-4964-B820-33573B121611}"/>
              </a:ext>
            </a:extLst>
          </p:cNvPr>
          <p:cNvSpPr/>
          <p:nvPr/>
        </p:nvSpPr>
        <p:spPr>
          <a:xfrm>
            <a:off x="6308725" y="3803646"/>
            <a:ext cx="155575" cy="206375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xmlns="" id="{E170A3A6-22FC-48A4-8042-FFD8F895F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6612767" y="5037541"/>
            <a:ext cx="343773" cy="3437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7ABC9D-E516-4157-9571-7F3E5CF7ADD9}"/>
              </a:ext>
            </a:extLst>
          </p:cNvPr>
          <p:cNvSpPr/>
          <p:nvPr/>
        </p:nvSpPr>
        <p:spPr>
          <a:xfrm>
            <a:off x="4495800" y="3562350"/>
            <a:ext cx="217805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6849 -0.0807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045ED-1943-68B9-C4D7-A73428C3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0" y="1369752"/>
            <a:ext cx="12087980" cy="41217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GETTING STARTED</a:t>
            </a:r>
            <a:b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2800" b="1" dirty="0">
                <a:solidFill>
                  <a:schemeClr val="bg1"/>
                </a:solidFill>
                <a:latin typeface="Corbel"/>
                <a:cs typeface="Calibri Light"/>
              </a:rPr>
              <a:t>________________________________</a:t>
            </a:r>
            <a:r>
              <a:rPr lang="en-US" sz="9600" b="1" dirty="0">
                <a:latin typeface="Corbel"/>
                <a:cs typeface="Calibri Light"/>
              </a:rPr>
              <a:t/>
            </a:r>
            <a:br>
              <a:rPr lang="en-US" sz="9600" b="1" dirty="0">
                <a:latin typeface="Corbel"/>
                <a:cs typeface="Calibri Light"/>
              </a:rPr>
            </a:br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PAYMENT - BANKING</a:t>
            </a:r>
            <a:b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290002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82E1DA-E07C-4AFC-AFA4-E62F9EF4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C8EBCE-8EAE-4747-AB03-8991161DC16E}"/>
              </a:ext>
            </a:extLst>
          </p:cNvPr>
          <p:cNvSpPr txBox="1"/>
          <p:nvPr/>
        </p:nvSpPr>
        <p:spPr>
          <a:xfrm>
            <a:off x="5953226" y="1778267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2DD180-B1A0-4455-9E47-10604737DD2E}"/>
              </a:ext>
            </a:extLst>
          </p:cNvPr>
          <p:cNvSpPr/>
          <p:nvPr/>
        </p:nvSpPr>
        <p:spPr>
          <a:xfrm>
            <a:off x="10799546" y="1357162"/>
            <a:ext cx="288758" cy="14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154BEE-B05D-4EAD-84A9-270481B5F794}"/>
              </a:ext>
            </a:extLst>
          </p:cNvPr>
          <p:cNvSpPr/>
          <p:nvPr/>
        </p:nvSpPr>
        <p:spPr>
          <a:xfrm>
            <a:off x="11088304" y="760396"/>
            <a:ext cx="481262" cy="490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66555D-F776-48F9-AAAB-6E6D63A4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646" y="1549666"/>
            <a:ext cx="2200663" cy="39335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A9BA4D0-0A0C-47D1-922A-7828863FD9D3}"/>
              </a:ext>
            </a:extLst>
          </p:cNvPr>
          <p:cNvSpPr/>
          <p:nvPr/>
        </p:nvSpPr>
        <p:spPr>
          <a:xfrm>
            <a:off x="10124172" y="3291840"/>
            <a:ext cx="1060383" cy="250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xmlns="" id="{16A1A1D7-28CB-476F-8BCE-0C3D7BEF0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4664481">
            <a:off x="8499319" y="3699630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1328 -0.4057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28 -0.40579 L 0.14778 -0.0479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48CF38-B601-43CE-901C-D56A81596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403783-3F85-48AB-998A-BE28BF90A723}"/>
              </a:ext>
            </a:extLst>
          </p:cNvPr>
          <p:cNvSpPr/>
          <p:nvPr/>
        </p:nvSpPr>
        <p:spPr>
          <a:xfrm>
            <a:off x="2389471" y="4574407"/>
            <a:ext cx="1701265" cy="490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xmlns="" id="{04D6F19D-5409-4F45-93C0-01AF31DB2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6612767" y="5037541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25065 -0.0208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327C61-1D55-4FCC-B27B-36537D57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5E3638-EE1E-40F5-83D1-D8DA55FDBD28}"/>
              </a:ext>
            </a:extLst>
          </p:cNvPr>
          <p:cNvSpPr/>
          <p:nvPr/>
        </p:nvSpPr>
        <p:spPr>
          <a:xfrm>
            <a:off x="2473693" y="4061860"/>
            <a:ext cx="1511166" cy="399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7E3A9A-D9B0-4ACC-9177-B51C8F42977A}"/>
              </a:ext>
            </a:extLst>
          </p:cNvPr>
          <p:cNvSpPr/>
          <p:nvPr/>
        </p:nvSpPr>
        <p:spPr>
          <a:xfrm>
            <a:off x="2460859" y="2055614"/>
            <a:ext cx="3410552" cy="2006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xmlns="" id="{108FD16C-5E87-4389-AF6F-3E4E65F64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6670519" y="4493532"/>
            <a:ext cx="343773" cy="3437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E3F-7977-44DE-9845-5C5253657E81}"/>
              </a:ext>
            </a:extLst>
          </p:cNvPr>
          <p:cNvSpPr txBox="1"/>
          <p:nvPr/>
        </p:nvSpPr>
        <p:spPr>
          <a:xfrm>
            <a:off x="2464068" y="2635846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 Broadway 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4E33BD-5BC4-42D9-B57D-4970CB85AF0C}"/>
              </a:ext>
            </a:extLst>
          </p:cNvPr>
          <p:cNvSpPr txBox="1"/>
          <p:nvPr/>
        </p:nvSpPr>
        <p:spPr>
          <a:xfrm>
            <a:off x="2460859" y="3136980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Mandeville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E2C9FE-CFB9-4466-BBBC-41FCF6502C8E}"/>
              </a:ext>
            </a:extLst>
          </p:cNvPr>
          <p:cNvSpPr txBox="1"/>
          <p:nvPr/>
        </p:nvSpPr>
        <p:spPr>
          <a:xfrm>
            <a:off x="5274643" y="3143214"/>
            <a:ext cx="150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6886E0-1BFB-4460-A4CA-1026E4D2396C}"/>
              </a:ext>
            </a:extLst>
          </p:cNvPr>
          <p:cNvSpPr txBox="1"/>
          <p:nvPr/>
        </p:nvSpPr>
        <p:spPr>
          <a:xfrm>
            <a:off x="2460859" y="3668157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70444</a:t>
            </a:r>
          </a:p>
        </p:txBody>
      </p:sp>
    </p:spTree>
    <p:extLst>
      <p:ext uri="{BB962C8B-B14F-4D97-AF65-F5344CB8AC3E}">
        <p14:creationId xmlns:p14="http://schemas.microsoft.com/office/powerpoint/2010/main" val="2141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28216 -0.0402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06539A-B9A6-4AB7-866D-9D55AC8C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478B9-3205-43B2-8FCE-4FB11EE33E90}"/>
              </a:ext>
            </a:extLst>
          </p:cNvPr>
          <p:cNvSpPr/>
          <p:nvPr/>
        </p:nvSpPr>
        <p:spPr>
          <a:xfrm>
            <a:off x="2647950" y="3873500"/>
            <a:ext cx="184785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954A82-FEE7-4CCA-B419-9E1E0724B47F}"/>
              </a:ext>
            </a:extLst>
          </p:cNvPr>
          <p:cNvSpPr txBox="1"/>
          <p:nvPr/>
        </p:nvSpPr>
        <p:spPr>
          <a:xfrm>
            <a:off x="2571750" y="3832267"/>
            <a:ext cx="2249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55 Broadway St, Mandeville LA 70444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517415-FAEB-41B0-940F-E389A0321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54" y="3833875"/>
            <a:ext cx="195878" cy="2539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24FEFD-2609-4B27-BDA2-602566CD52DC}"/>
              </a:ext>
            </a:extLst>
          </p:cNvPr>
          <p:cNvSpPr/>
          <p:nvPr/>
        </p:nvSpPr>
        <p:spPr>
          <a:xfrm>
            <a:off x="2451100" y="3873500"/>
            <a:ext cx="196850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92C5AB-1259-4132-8DF8-092359BEF4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0" y="4260850"/>
            <a:ext cx="1905000" cy="482600"/>
          </a:xfrm>
          <a:prstGeom prst="rect">
            <a:avLst/>
          </a:prstGeom>
        </p:spPr>
      </p:pic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xmlns="" id="{7DE83073-314E-4FFB-9051-A46ABBB03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4664481">
            <a:off x="6670519" y="4493532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35495 -0.0905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95 -0.09051 L -0.34362 -0.0090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1872D2-4F0D-4DAE-85D7-0161A4F8A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606927-2C9F-450B-8286-DAD5769EB703}"/>
              </a:ext>
            </a:extLst>
          </p:cNvPr>
          <p:cNvSpPr/>
          <p:nvPr/>
        </p:nvSpPr>
        <p:spPr>
          <a:xfrm>
            <a:off x="5054967" y="5014360"/>
            <a:ext cx="2079257" cy="472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4FD8B2E9-11DF-4DFE-91F8-D6DCD62FA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7994494" y="5282956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08167E-17 L -0.18776 -0.0064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BB0194-E5CC-4125-8B61-21FDFFB3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0CD73C-86C4-4BCD-A39C-429508F1A518}"/>
              </a:ext>
            </a:extLst>
          </p:cNvPr>
          <p:cNvSpPr/>
          <p:nvPr/>
        </p:nvSpPr>
        <p:spPr>
          <a:xfrm>
            <a:off x="5056371" y="2328912"/>
            <a:ext cx="2079257" cy="472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73023D-ABAD-47B1-9FFF-BD8433EC4C46}"/>
              </a:ext>
            </a:extLst>
          </p:cNvPr>
          <p:cNvSpPr/>
          <p:nvPr/>
        </p:nvSpPr>
        <p:spPr>
          <a:xfrm>
            <a:off x="5361272" y="2454442"/>
            <a:ext cx="1155031" cy="173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USAA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A08212-6EE8-4E5B-AD4A-5B76D11EA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203" y="2868327"/>
            <a:ext cx="2149743" cy="14591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522C31-290C-4760-A5D7-86FBB34D39CB}"/>
              </a:ext>
            </a:extLst>
          </p:cNvPr>
          <p:cNvSpPr/>
          <p:nvPr/>
        </p:nvSpPr>
        <p:spPr>
          <a:xfrm>
            <a:off x="4985885" y="4235116"/>
            <a:ext cx="2149743" cy="1241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xmlns="" id="{E06F1A0E-5A36-43CF-B14D-6A45D266C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4664481">
            <a:off x="7994494" y="5282956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9505 -0.329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657346-7D63-4C2A-AF5E-D14B5DB4A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xmlns="" id="{E6FD68D2-E3A0-4CD7-90E2-32BB752EC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7994494" y="5282956"/>
            <a:ext cx="343773" cy="343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2D448B-1F9E-4998-986C-A02C3DAE053C}"/>
              </a:ext>
            </a:extLst>
          </p:cNvPr>
          <p:cNvSpPr/>
          <p:nvPr/>
        </p:nvSpPr>
        <p:spPr>
          <a:xfrm>
            <a:off x="5056371" y="5014359"/>
            <a:ext cx="2079257" cy="472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08167E-17 L -0.18776 -0.0064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C1C2A2-E182-4165-90B0-426F06C2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FBBF78-40EA-4333-B422-85B05E9BF08F}"/>
              </a:ext>
            </a:extLst>
          </p:cNvPr>
          <p:cNvSpPr/>
          <p:nvPr/>
        </p:nvSpPr>
        <p:spPr>
          <a:xfrm>
            <a:off x="6424863" y="3787137"/>
            <a:ext cx="1913021" cy="1374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F136E6-9587-46C9-9578-F87E29DD9E8E}"/>
              </a:ext>
            </a:extLst>
          </p:cNvPr>
          <p:cNvSpPr txBox="1"/>
          <p:nvPr/>
        </p:nvSpPr>
        <p:spPr>
          <a:xfrm>
            <a:off x="6518710" y="4139794"/>
            <a:ext cx="143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Jane.doe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C64D36-EE57-470D-8A1E-83C7574E5C5F}"/>
              </a:ext>
            </a:extLst>
          </p:cNvPr>
          <p:cNvSpPr txBox="1"/>
          <p:nvPr/>
        </p:nvSpPr>
        <p:spPr>
          <a:xfrm>
            <a:off x="6587693" y="4749216"/>
            <a:ext cx="11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*******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59115B-7E45-44C2-AD8F-AFDE6F0BB3F8}"/>
              </a:ext>
            </a:extLst>
          </p:cNvPr>
          <p:cNvSpPr/>
          <p:nvPr/>
        </p:nvSpPr>
        <p:spPr>
          <a:xfrm>
            <a:off x="6460958" y="5811253"/>
            <a:ext cx="1913021" cy="614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xmlns="" id="{E6841A29-3351-427C-A625-EF8CEC822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9139900" y="5504337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2916 0.0777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045ED-1943-68B9-C4D7-A73428C3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9752"/>
            <a:ext cx="10515600" cy="41217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GETTING STARTED</a:t>
            </a:r>
            <a:b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2800" b="1" dirty="0">
                <a:solidFill>
                  <a:schemeClr val="bg1"/>
                </a:solidFill>
                <a:latin typeface="Corbel"/>
                <a:cs typeface="Calibri Light"/>
              </a:rPr>
              <a:t>________________________________</a:t>
            </a:r>
            <a:r>
              <a:rPr lang="en-US" sz="9600" b="1" dirty="0">
                <a:latin typeface="Corbel"/>
                <a:cs typeface="Calibri Light"/>
              </a:rPr>
              <a:t/>
            </a:r>
            <a:br>
              <a:rPr lang="en-US" sz="9600" b="1" dirty="0">
                <a:latin typeface="Corbel"/>
                <a:cs typeface="Calibri Light"/>
              </a:rPr>
            </a:br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ACCOUNT </a:t>
            </a:r>
            <a:b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164956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A84E19-5244-4231-87FA-22633FEFB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FCBCD1-45F0-4DCA-8D6D-3A74AC6B80F6}"/>
              </a:ext>
            </a:extLst>
          </p:cNvPr>
          <p:cNvSpPr/>
          <p:nvPr/>
        </p:nvSpPr>
        <p:spPr>
          <a:xfrm>
            <a:off x="7134727" y="5763126"/>
            <a:ext cx="1106906" cy="541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36043B32-1200-4201-9233-2BB2F48BD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9139900" y="5504337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2916 0.0777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A04DC2-88CA-4562-9A15-9BD765C8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71F868-62A7-4D70-83DC-448282D1A81A}"/>
              </a:ext>
            </a:extLst>
          </p:cNvPr>
          <p:cNvSpPr/>
          <p:nvPr/>
        </p:nvSpPr>
        <p:spPr>
          <a:xfrm>
            <a:off x="5092700" y="3622674"/>
            <a:ext cx="1930400" cy="1279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863D3B-34A2-4942-8AD8-D500618E9A95}"/>
              </a:ext>
            </a:extLst>
          </p:cNvPr>
          <p:cNvSpPr/>
          <p:nvPr/>
        </p:nvSpPr>
        <p:spPr>
          <a:xfrm>
            <a:off x="5308599" y="2984500"/>
            <a:ext cx="1670051" cy="387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6FF3B2-9204-4C63-A7AA-FA2CDC4148B4}"/>
              </a:ext>
            </a:extLst>
          </p:cNvPr>
          <p:cNvSpPr txBox="1"/>
          <p:nvPr/>
        </p:nvSpPr>
        <p:spPr>
          <a:xfrm>
            <a:off x="5246149" y="2987128"/>
            <a:ext cx="7473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Checking</a:t>
            </a:r>
          </a:p>
          <a:p>
            <a:r>
              <a:rPr lang="en-US" sz="700" dirty="0"/>
              <a:t>*****1234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482D67-D2AB-4F87-A50F-4BBA08903A73}"/>
              </a:ext>
            </a:extLst>
          </p:cNvPr>
          <p:cNvSpPr/>
          <p:nvPr/>
        </p:nvSpPr>
        <p:spPr>
          <a:xfrm>
            <a:off x="5092700" y="2887578"/>
            <a:ext cx="1106906" cy="541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xmlns="" id="{87955A64-31B3-4550-B78A-CF1218D5D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7504273" y="3968640"/>
            <a:ext cx="343773" cy="3437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1837E3-FDAC-450A-B43E-11DA69FB3F71}"/>
              </a:ext>
            </a:extLst>
          </p:cNvPr>
          <p:cNvSpPr/>
          <p:nvPr/>
        </p:nvSpPr>
        <p:spPr>
          <a:xfrm>
            <a:off x="5066356" y="4825162"/>
            <a:ext cx="2064694" cy="541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14831 0.1657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94E449-4816-4DB9-9688-9531B17B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xmlns="" id="{BC52997D-1532-46F1-B1CA-C23586011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7504273" y="3968640"/>
            <a:ext cx="343773" cy="343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7818FA-9B8D-48E7-8549-250BC503CD36}"/>
              </a:ext>
            </a:extLst>
          </p:cNvPr>
          <p:cNvSpPr/>
          <p:nvPr/>
        </p:nvSpPr>
        <p:spPr>
          <a:xfrm>
            <a:off x="5066356" y="5019674"/>
            <a:ext cx="2064694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15847 0.175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045ED-1943-68B9-C4D7-A73428C3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0" y="1369752"/>
            <a:ext cx="12087980" cy="41217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PURCHASING</a:t>
            </a:r>
            <a:b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ELECTRONIC</a:t>
            </a:r>
            <a:b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GIFT CARD</a:t>
            </a:r>
          </a:p>
        </p:txBody>
      </p:sp>
    </p:spTree>
    <p:extLst>
      <p:ext uri="{BB962C8B-B14F-4D97-AF65-F5344CB8AC3E}">
        <p14:creationId xmlns:p14="http://schemas.microsoft.com/office/powerpoint/2010/main" val="420613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5D4B0B-F2EF-452B-B012-582DA24B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EC7285-D656-4AD3-8F93-3B12874A2A51}"/>
              </a:ext>
            </a:extLst>
          </p:cNvPr>
          <p:cNvSpPr/>
          <p:nvPr/>
        </p:nvSpPr>
        <p:spPr>
          <a:xfrm>
            <a:off x="4031306" y="752474"/>
            <a:ext cx="3798244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26ACBE-2279-4661-85EE-9EC2AB730355}"/>
              </a:ext>
            </a:extLst>
          </p:cNvPr>
          <p:cNvSpPr/>
          <p:nvPr/>
        </p:nvSpPr>
        <p:spPr>
          <a:xfrm>
            <a:off x="4210050" y="904875"/>
            <a:ext cx="107632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2D4E39-F5F1-48B5-9628-C35FD43B5577}"/>
              </a:ext>
            </a:extLst>
          </p:cNvPr>
          <p:cNvSpPr txBox="1"/>
          <p:nvPr/>
        </p:nvSpPr>
        <p:spPr>
          <a:xfrm>
            <a:off x="4210050" y="831948"/>
            <a:ext cx="889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Starbucks</a:t>
            </a:r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xmlns="" id="{4EFA5B7A-8D84-4611-B901-B74D405E6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8542498" y="1873140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10533 -0.1425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7B4479-39E9-42E0-B8B4-40283650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DED116-41AD-4E8C-9DC5-ED73DE14B084}"/>
              </a:ext>
            </a:extLst>
          </p:cNvPr>
          <p:cNvSpPr/>
          <p:nvPr/>
        </p:nvSpPr>
        <p:spPr>
          <a:xfrm>
            <a:off x="4333875" y="3362325"/>
            <a:ext cx="552450" cy="352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E0A75C-1BD1-48AC-BCD2-3BDC0BD87A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337" y="3129611"/>
            <a:ext cx="5348288" cy="1794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6176C5-BF3F-4B6E-8013-16179796155E}"/>
              </a:ext>
            </a:extLst>
          </p:cNvPr>
          <p:cNvSpPr/>
          <p:nvPr/>
        </p:nvSpPr>
        <p:spPr>
          <a:xfrm>
            <a:off x="7260916" y="5019674"/>
            <a:ext cx="1357304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690264E-DBC2-47F6-B73F-7D52FA3000C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6680" y="746760"/>
            <a:ext cx="42672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C51B97-059E-4B27-B6EE-5AAE86F85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3245" y="1506125"/>
            <a:ext cx="2357394" cy="2646775"/>
          </a:xfrm>
          <a:prstGeom prst="rect">
            <a:avLst/>
          </a:prstGeom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0A034BC7-4069-4A8B-B349-D6E6C25B24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4664481">
            <a:off x="6542249" y="3162188"/>
            <a:ext cx="343773" cy="3437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7A255FA-25D6-45A7-BD24-29586FCE5BA1}"/>
              </a:ext>
            </a:extLst>
          </p:cNvPr>
          <p:cNvSpPr/>
          <p:nvPr/>
        </p:nvSpPr>
        <p:spPr>
          <a:xfrm>
            <a:off x="11536678" y="775334"/>
            <a:ext cx="426721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ADB00A4-7A87-4C7B-A411-C99066A985B9}"/>
              </a:ext>
            </a:extLst>
          </p:cNvPr>
          <p:cNvSpPr/>
          <p:nvPr/>
        </p:nvSpPr>
        <p:spPr>
          <a:xfrm>
            <a:off x="9829257" y="2178617"/>
            <a:ext cx="2134142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17317 0.0472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18 0.04722 L 0.06745 0.2972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45 0.29722 L 0.40742 -0.3282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-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42 -0.32824 L 0.31003 -0.1217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6" grpId="0" animBg="1"/>
      <p:bldP spid="16" grpId="1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9DE3D8-6B84-4664-8153-67E77BAC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xmlns="" id="{A8565FD1-D79F-47E1-BB7F-1E26796AD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9121317" y="3559713"/>
            <a:ext cx="343773" cy="343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320F26-9324-4325-8335-ED33B75A6C94}"/>
              </a:ext>
            </a:extLst>
          </p:cNvPr>
          <p:cNvSpPr/>
          <p:nvPr/>
        </p:nvSpPr>
        <p:spPr>
          <a:xfrm>
            <a:off x="6848276" y="3936063"/>
            <a:ext cx="1795210" cy="408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14727 0.076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6F2ABE-EC89-4DE0-83A3-EA3F2E3E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7543AB-B7D6-432D-8926-B31F2FBC0E82}"/>
              </a:ext>
            </a:extLst>
          </p:cNvPr>
          <p:cNvSpPr/>
          <p:nvPr/>
        </p:nvSpPr>
        <p:spPr>
          <a:xfrm>
            <a:off x="710925" y="3164305"/>
            <a:ext cx="1996180" cy="37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BD5296-9CB5-4530-A4C8-966F4222281D}"/>
              </a:ext>
            </a:extLst>
          </p:cNvPr>
          <p:cNvSpPr/>
          <p:nvPr/>
        </p:nvSpPr>
        <p:spPr>
          <a:xfrm>
            <a:off x="1549125" y="4507831"/>
            <a:ext cx="1996180" cy="37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xmlns="" id="{DAB0FBAD-E160-4AFD-86E4-8B9899818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4828449" y="3983225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20013 0.0946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DBF5DB-584D-41E8-A332-36D70B2D5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BBAEF5-22A8-47A7-ACFA-012B4FC74D69}"/>
              </a:ext>
            </a:extLst>
          </p:cNvPr>
          <p:cNvSpPr/>
          <p:nvPr/>
        </p:nvSpPr>
        <p:spPr>
          <a:xfrm>
            <a:off x="6626451" y="4435641"/>
            <a:ext cx="1996180" cy="37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F70BCD71-85D1-40AC-95DB-8B61F3017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9328260" y="3742593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8998 0.1134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2CB333-76B4-47A9-B2CE-6E022302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91C88D-9106-4D72-AC0B-0AF3F429FEA8}"/>
              </a:ext>
            </a:extLst>
          </p:cNvPr>
          <p:cNvSpPr/>
          <p:nvPr/>
        </p:nvSpPr>
        <p:spPr>
          <a:xfrm>
            <a:off x="10756232" y="784469"/>
            <a:ext cx="372980" cy="44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A92DC93A-1BC0-4377-B348-98DB7005C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9328260" y="3742593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1002 -0.4164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FA5C36-A3D7-4FCB-95B2-1CD9BE212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086C78E-CE5F-4FA7-8345-264C74F6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23" y="1220139"/>
            <a:ext cx="7890967" cy="2208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2FA8D20-E10A-4BB2-9FEB-2AB3730F20CD}"/>
              </a:ext>
            </a:extLst>
          </p:cNvPr>
          <p:cNvSpPr/>
          <p:nvPr/>
        </p:nvSpPr>
        <p:spPr>
          <a:xfrm>
            <a:off x="0" y="0"/>
            <a:ext cx="2954956" cy="596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AE75961-4678-492F-8482-DB6CCEA88C42}"/>
              </a:ext>
            </a:extLst>
          </p:cNvPr>
          <p:cNvSpPr txBox="1"/>
          <p:nvPr/>
        </p:nvSpPr>
        <p:spPr>
          <a:xfrm>
            <a:off x="3378467" y="1884764"/>
            <a:ext cx="152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raiseright.com</a:t>
            </a:r>
          </a:p>
        </p:txBody>
      </p:sp>
    </p:spTree>
    <p:extLst>
      <p:ext uri="{BB962C8B-B14F-4D97-AF65-F5344CB8AC3E}">
        <p14:creationId xmlns:p14="http://schemas.microsoft.com/office/powerpoint/2010/main" val="18110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744A9C-EADF-4CF5-B029-0F42B0B6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A27723-F50A-4A7F-B34B-015EA77C306C}"/>
              </a:ext>
            </a:extLst>
          </p:cNvPr>
          <p:cNvSpPr/>
          <p:nvPr/>
        </p:nvSpPr>
        <p:spPr>
          <a:xfrm>
            <a:off x="7966194" y="4147297"/>
            <a:ext cx="937174" cy="408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0EB5B9C0-52EB-4664-88DF-D3BF21077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8185261" y="5330762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667 -0.1532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D29E8D-D4D4-4F64-A23A-61067C851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87640F-89F9-4D5A-9E5B-024EF6DD8449}"/>
              </a:ext>
            </a:extLst>
          </p:cNvPr>
          <p:cNvSpPr/>
          <p:nvPr/>
        </p:nvSpPr>
        <p:spPr>
          <a:xfrm>
            <a:off x="7547374" y="3429000"/>
            <a:ext cx="937174" cy="204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A16CFC70-B8F8-4B97-8A56-E36EC48AB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8185261" y="5330762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667 -0.2689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1A819-9F0F-4AA1-BC96-AF338AFE2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4A455F-DA14-4897-91CE-6BD173FCCC90}"/>
              </a:ext>
            </a:extLst>
          </p:cNvPr>
          <p:cNvSpPr/>
          <p:nvPr/>
        </p:nvSpPr>
        <p:spPr>
          <a:xfrm>
            <a:off x="5194300" y="4838700"/>
            <a:ext cx="9017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60608F-38B0-43E9-A778-C2EC4D2E1C5B}"/>
              </a:ext>
            </a:extLst>
          </p:cNvPr>
          <p:cNvSpPr txBox="1"/>
          <p:nvPr/>
        </p:nvSpPr>
        <p:spPr>
          <a:xfrm>
            <a:off x="5219700" y="4795678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123456789900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4173E7-E3D1-4F90-BBA1-98B640BE57C3}"/>
              </a:ext>
            </a:extLst>
          </p:cNvPr>
          <p:cNvSpPr/>
          <p:nvPr/>
        </p:nvSpPr>
        <p:spPr>
          <a:xfrm>
            <a:off x="6413500" y="4829889"/>
            <a:ext cx="9017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B3AE7B-3EB8-4F61-899B-6A022A40E21C}"/>
              </a:ext>
            </a:extLst>
          </p:cNvPr>
          <p:cNvSpPr txBox="1"/>
          <p:nvPr/>
        </p:nvSpPr>
        <p:spPr>
          <a:xfrm>
            <a:off x="6324600" y="4789328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123456789900</a:t>
            </a:r>
          </a:p>
        </p:txBody>
      </p:sp>
    </p:spTree>
    <p:extLst>
      <p:ext uri="{BB962C8B-B14F-4D97-AF65-F5344CB8AC3E}">
        <p14:creationId xmlns:p14="http://schemas.microsoft.com/office/powerpoint/2010/main" val="3027694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045ED-1943-68B9-C4D7-A73428C3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0" y="1369752"/>
            <a:ext cx="12087980" cy="41217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PURCHASING</a:t>
            </a:r>
            <a:b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PHYSICAL</a:t>
            </a:r>
            <a:b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9600" b="1" dirty="0">
                <a:solidFill>
                  <a:schemeClr val="bg1"/>
                </a:solidFill>
                <a:latin typeface="Corbel"/>
                <a:cs typeface="Calibri Light"/>
              </a:rPr>
              <a:t>GIFT CARD</a:t>
            </a:r>
          </a:p>
        </p:txBody>
      </p:sp>
    </p:spTree>
    <p:extLst>
      <p:ext uri="{BB962C8B-B14F-4D97-AF65-F5344CB8AC3E}">
        <p14:creationId xmlns:p14="http://schemas.microsoft.com/office/powerpoint/2010/main" val="786439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8D5213-D32B-42B8-8DF6-9D03DAA4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95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AA33DD-BA15-4AC7-B6EB-609D134B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F8B7C0-A0A8-431B-B9CA-823C25373589}"/>
              </a:ext>
            </a:extLst>
          </p:cNvPr>
          <p:cNvSpPr/>
          <p:nvPr/>
        </p:nvSpPr>
        <p:spPr>
          <a:xfrm>
            <a:off x="7290198" y="5067300"/>
            <a:ext cx="1263252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8F984C90-CC0D-4D07-8F00-B0AA2EC74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9452085" y="4940237"/>
            <a:ext cx="343773" cy="343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29EDF2-58B9-40C5-9647-D7D7A612D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1484264"/>
            <a:ext cx="2095302" cy="26696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286E97-D32C-45C9-A45D-F85EDD6A6C15}"/>
              </a:ext>
            </a:extLst>
          </p:cNvPr>
          <p:cNvSpPr/>
          <p:nvPr/>
        </p:nvSpPr>
        <p:spPr>
          <a:xfrm>
            <a:off x="9982199" y="2152649"/>
            <a:ext cx="2095301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9713 0.0298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14 0.02986 L 0.07084 -0.389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1E9E27-22AF-461B-94DD-06E94530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69348B-0054-4093-AFCC-E336788FCD57}"/>
              </a:ext>
            </a:extLst>
          </p:cNvPr>
          <p:cNvSpPr/>
          <p:nvPr/>
        </p:nvSpPr>
        <p:spPr>
          <a:xfrm>
            <a:off x="756047" y="3205162"/>
            <a:ext cx="3044427" cy="690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976CCB38-6EB2-4B95-B9D6-211BEB90B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9452085" y="4940237"/>
            <a:ext cx="343773" cy="3437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3556FB-F992-4B8F-91E5-F2D09D18235A}"/>
              </a:ext>
            </a:extLst>
          </p:cNvPr>
          <p:cNvSpPr/>
          <p:nvPr/>
        </p:nvSpPr>
        <p:spPr>
          <a:xfrm>
            <a:off x="6838949" y="4152900"/>
            <a:ext cx="1809751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57369 -0.2050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69 -0.20509 L -0.19791 -0.09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ADE3C2-0B60-4DCA-8289-934B2019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B3D187-E17C-4FD6-B628-FE80EE6EF876}"/>
              </a:ext>
            </a:extLst>
          </p:cNvPr>
          <p:cNvSpPr/>
          <p:nvPr/>
        </p:nvSpPr>
        <p:spPr>
          <a:xfrm>
            <a:off x="1546624" y="4105275"/>
            <a:ext cx="1634726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xmlns="" id="{A984B7B8-65C7-4CAD-8560-F6FA4E82A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5251561" y="4604577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26354 -0.042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B982E5-242F-436E-B348-72D78C03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701ED0-62BC-44B4-903D-F6E418219BF1}"/>
              </a:ext>
            </a:extLst>
          </p:cNvPr>
          <p:cNvSpPr/>
          <p:nvPr/>
        </p:nvSpPr>
        <p:spPr>
          <a:xfrm>
            <a:off x="981075" y="3028950"/>
            <a:ext cx="129540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14001F-39E6-487F-8239-953FB85D5DBA}"/>
              </a:ext>
            </a:extLst>
          </p:cNvPr>
          <p:cNvSpPr txBox="1"/>
          <p:nvPr/>
        </p:nvSpPr>
        <p:spPr>
          <a:xfrm>
            <a:off x="981075" y="2951618"/>
            <a:ext cx="2190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Jane Doe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55 Broadway, Mandeville La 70444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B11E3D-46E5-42A1-B536-3959E54F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7" y="3652890"/>
            <a:ext cx="4057263" cy="2159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167BD1-1796-49FA-AAEF-887932BC9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5989699"/>
            <a:ext cx="1459448" cy="5254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F18E1E-8AAC-4CCC-A9E5-24C5BEF3E59E}"/>
              </a:ext>
            </a:extLst>
          </p:cNvPr>
          <p:cNvSpPr/>
          <p:nvPr/>
        </p:nvSpPr>
        <p:spPr>
          <a:xfrm>
            <a:off x="1533524" y="5992114"/>
            <a:ext cx="124777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xmlns="" id="{DE3D55D7-246A-4C73-9B66-2CF417F02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4664481">
            <a:off x="5347913" y="4560859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8476 0.2335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6C22ED-CE03-4498-988A-FCC391ED2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3BE999-DBE1-464A-98B4-7AA5E8190D88}"/>
              </a:ext>
            </a:extLst>
          </p:cNvPr>
          <p:cNvSpPr/>
          <p:nvPr/>
        </p:nvSpPr>
        <p:spPr>
          <a:xfrm>
            <a:off x="6610349" y="5258689"/>
            <a:ext cx="1952626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0A6C56E9-BE3E-4C8D-B256-410AF40E2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5409765" y="5553528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086 -0.026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117B0D-15CC-4C40-9C22-8151D159E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3B922E-738B-4354-9767-CB3B55A4744E}"/>
              </a:ext>
            </a:extLst>
          </p:cNvPr>
          <p:cNvSpPr/>
          <p:nvPr/>
        </p:nvSpPr>
        <p:spPr>
          <a:xfrm>
            <a:off x="9601200" y="721895"/>
            <a:ext cx="1070811" cy="433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xmlns="" id="{A6243188-26ED-47FC-ADEA-20C3C9BFC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8641591" y="1835077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0573 -0.1240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947518-BC3C-4FD0-BABC-8563633B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DE8ACD-4709-4072-826A-85FF126E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"/>
            <a:ext cx="12192000" cy="661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E0F2FF-0920-4164-A39C-31C9B6EC2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"/>
            <a:ext cx="121920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6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045ED-1943-68B9-C4D7-A73428C3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0" y="1369752"/>
            <a:ext cx="12087980" cy="41217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Corbel"/>
                <a:cs typeface="Calibri Light"/>
              </a:rPr>
              <a:t>REVIEWING</a:t>
            </a:r>
            <a:br>
              <a:rPr lang="en-US" sz="88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8800" b="1" dirty="0">
                <a:solidFill>
                  <a:schemeClr val="bg1"/>
                </a:solidFill>
                <a:latin typeface="Corbel"/>
                <a:cs typeface="Calibri Light"/>
              </a:rPr>
              <a:t>CREDIT SUMMARY</a:t>
            </a:r>
            <a:br>
              <a:rPr lang="en-US" sz="88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8800" b="1" dirty="0">
                <a:solidFill>
                  <a:schemeClr val="bg1"/>
                </a:solidFill>
                <a:latin typeface="Corbel"/>
                <a:cs typeface="Calibri Light"/>
              </a:rPr>
              <a:t>&amp;</a:t>
            </a:r>
            <a:br>
              <a:rPr lang="en-US" sz="8800" b="1" dirty="0">
                <a:solidFill>
                  <a:schemeClr val="bg1"/>
                </a:solidFill>
                <a:latin typeface="Corbel"/>
                <a:cs typeface="Calibri Light"/>
              </a:rPr>
            </a:br>
            <a:r>
              <a:rPr lang="en-US" sz="8800" b="1" dirty="0">
                <a:solidFill>
                  <a:schemeClr val="bg1"/>
                </a:solidFill>
                <a:latin typeface="Corbel"/>
                <a:cs typeface="Calibri Light"/>
              </a:rPr>
              <a:t>UPDATING ACCOUNT INFORMATION</a:t>
            </a:r>
          </a:p>
        </p:txBody>
      </p:sp>
    </p:spTree>
    <p:extLst>
      <p:ext uri="{BB962C8B-B14F-4D97-AF65-F5344CB8AC3E}">
        <p14:creationId xmlns:p14="http://schemas.microsoft.com/office/powerpoint/2010/main" val="455172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816EB7-A1CA-4797-8455-073B64297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4E8841-CD70-48D5-9799-2BAA46B40C9B}"/>
              </a:ext>
            </a:extLst>
          </p:cNvPr>
          <p:cNvSpPr/>
          <p:nvPr/>
        </p:nvSpPr>
        <p:spPr>
          <a:xfrm>
            <a:off x="11134725" y="772414"/>
            <a:ext cx="438150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92401A-4B6A-4AE7-8720-1FCFA8818C58}"/>
              </a:ext>
            </a:extLst>
          </p:cNvPr>
          <p:cNvSpPr txBox="1"/>
          <p:nvPr/>
        </p:nvSpPr>
        <p:spPr>
          <a:xfrm>
            <a:off x="5953226" y="1778267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CCF10C-7159-4F8D-8F4E-3E26F0A3E4B2}"/>
              </a:ext>
            </a:extLst>
          </p:cNvPr>
          <p:cNvSpPr/>
          <p:nvPr/>
        </p:nvSpPr>
        <p:spPr>
          <a:xfrm>
            <a:off x="10799546" y="1357162"/>
            <a:ext cx="288758" cy="14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D6BD39-6FCD-46B6-BB29-8EB179931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09" y="1560264"/>
            <a:ext cx="2247867" cy="3833857"/>
          </a:xfrm>
          <a:prstGeom prst="rect">
            <a:avLst/>
          </a:prstGeo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xmlns="" id="{DE90EB76-80F0-41A1-81AB-FD17FBFDE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4664481">
            <a:off x="7467166" y="3461577"/>
            <a:ext cx="343773" cy="3437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9339BA8-76FD-48E9-8EE8-4D5F26570C22}"/>
              </a:ext>
            </a:extLst>
          </p:cNvPr>
          <p:cNvSpPr/>
          <p:nvPr/>
        </p:nvSpPr>
        <p:spPr>
          <a:xfrm>
            <a:off x="10064717" y="2011553"/>
            <a:ext cx="1341220" cy="289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29532 -0.3659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-0.36597 L 0.22683 -0.1942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CBE777-6BF3-410A-8519-714BA7D74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88DD22C-CA4C-4A5C-9060-4AAAD6649B68}"/>
              </a:ext>
            </a:extLst>
          </p:cNvPr>
          <p:cNvSpPr/>
          <p:nvPr/>
        </p:nvSpPr>
        <p:spPr>
          <a:xfrm>
            <a:off x="1405287" y="2714324"/>
            <a:ext cx="8903369" cy="2916455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791BD9-53AF-4C51-881C-C1E3AF8ED34C}"/>
              </a:ext>
            </a:extLst>
          </p:cNvPr>
          <p:cNvSpPr/>
          <p:nvPr/>
        </p:nvSpPr>
        <p:spPr>
          <a:xfrm>
            <a:off x="9257799" y="2993457"/>
            <a:ext cx="598470" cy="250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xmlns="" id="{FA13BC8B-3940-48AB-80EB-2DD0AF218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10056363" y="4982369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4909 -0.2898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61E65-243B-404E-9DBA-2BD05CE8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D4F439-CFA2-4E98-BA14-25C3F4194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84"/>
          <a:stretch/>
        </p:blipFill>
        <p:spPr>
          <a:xfrm>
            <a:off x="0" y="1624262"/>
            <a:ext cx="12192000" cy="52337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A5C741-B213-4405-8AA8-4C27C22F9E18}"/>
              </a:ext>
            </a:extLst>
          </p:cNvPr>
          <p:cNvSpPr/>
          <p:nvPr/>
        </p:nvSpPr>
        <p:spPr>
          <a:xfrm>
            <a:off x="2466474" y="2382253"/>
            <a:ext cx="902368" cy="20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AA751B-E490-4656-95CB-E08EFF51EBEE}"/>
              </a:ext>
            </a:extLst>
          </p:cNvPr>
          <p:cNvSpPr/>
          <p:nvPr/>
        </p:nvSpPr>
        <p:spPr>
          <a:xfrm>
            <a:off x="2466473" y="2967790"/>
            <a:ext cx="1277753" cy="20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58059E-B7BE-4294-9E37-6562E33DD4D6}"/>
              </a:ext>
            </a:extLst>
          </p:cNvPr>
          <p:cNvSpPr/>
          <p:nvPr/>
        </p:nvSpPr>
        <p:spPr>
          <a:xfrm>
            <a:off x="2429176" y="3583407"/>
            <a:ext cx="1315050" cy="20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5A29F85-3396-492D-B126-9BD5958CDC3C}"/>
              </a:ext>
            </a:extLst>
          </p:cNvPr>
          <p:cNvSpPr/>
          <p:nvPr/>
        </p:nvSpPr>
        <p:spPr>
          <a:xfrm>
            <a:off x="2917657" y="4108783"/>
            <a:ext cx="1933475" cy="20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409AD7-85F5-454C-A50F-BD41A37FB004}"/>
              </a:ext>
            </a:extLst>
          </p:cNvPr>
          <p:cNvSpPr/>
          <p:nvPr/>
        </p:nvSpPr>
        <p:spPr>
          <a:xfrm>
            <a:off x="2358992" y="4898061"/>
            <a:ext cx="1385234" cy="233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35E7BD-A2BF-4EBB-81FD-9C59B986BFC4}"/>
              </a:ext>
            </a:extLst>
          </p:cNvPr>
          <p:cNvSpPr txBox="1"/>
          <p:nvPr/>
        </p:nvSpPr>
        <p:spPr>
          <a:xfrm>
            <a:off x="2429176" y="2346751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Jane Doe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29E804-ADBF-43A1-9E64-B099B454FBEE}"/>
              </a:ext>
            </a:extLst>
          </p:cNvPr>
          <p:cNvSpPr txBox="1"/>
          <p:nvPr/>
        </p:nvSpPr>
        <p:spPr>
          <a:xfrm>
            <a:off x="2429176" y="2921259"/>
            <a:ext cx="154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Jane.Doe@gmail.com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E51C70-229B-4A43-B436-F6035EE1F5C3}"/>
              </a:ext>
            </a:extLst>
          </p:cNvPr>
          <p:cNvSpPr txBox="1"/>
          <p:nvPr/>
        </p:nvSpPr>
        <p:spPr>
          <a:xfrm>
            <a:off x="2411543" y="3459406"/>
            <a:ext cx="154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Jane.Doe@gmail.com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E577BA-F2D8-47DE-82D1-FB276B441B89}"/>
              </a:ext>
            </a:extLst>
          </p:cNvPr>
          <p:cNvSpPr txBox="1"/>
          <p:nvPr/>
        </p:nvSpPr>
        <p:spPr>
          <a:xfrm>
            <a:off x="2894194" y="4082915"/>
            <a:ext cx="2635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55 Broadway St., Mandeville, La, 70444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0AC04F-729E-4184-B4BD-549EF59D53E4}"/>
              </a:ext>
            </a:extLst>
          </p:cNvPr>
          <p:cNvSpPr txBox="1"/>
          <p:nvPr/>
        </p:nvSpPr>
        <p:spPr>
          <a:xfrm>
            <a:off x="2429176" y="4949599"/>
            <a:ext cx="2070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Timmy Doe – MHS Instrument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49F6FCA-F97E-40A7-9664-89B06C5CA9A3}"/>
              </a:ext>
            </a:extLst>
          </p:cNvPr>
          <p:cNvSpPr/>
          <p:nvPr/>
        </p:nvSpPr>
        <p:spPr>
          <a:xfrm>
            <a:off x="10395284" y="2079057"/>
            <a:ext cx="413886" cy="2769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4C85F1E-2B26-4890-B86A-8534597D99D2}"/>
              </a:ext>
            </a:extLst>
          </p:cNvPr>
          <p:cNvSpPr/>
          <p:nvPr/>
        </p:nvSpPr>
        <p:spPr>
          <a:xfrm>
            <a:off x="10395284" y="3290500"/>
            <a:ext cx="413886" cy="2769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CE93831-C630-439A-AD5D-7477AACEE53D}"/>
              </a:ext>
            </a:extLst>
          </p:cNvPr>
          <p:cNvSpPr/>
          <p:nvPr/>
        </p:nvSpPr>
        <p:spPr>
          <a:xfrm>
            <a:off x="10395284" y="3862806"/>
            <a:ext cx="413886" cy="2769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35B208C-8984-4CC2-A23E-BA23C3E31E84}"/>
              </a:ext>
            </a:extLst>
          </p:cNvPr>
          <p:cNvSpPr/>
          <p:nvPr/>
        </p:nvSpPr>
        <p:spPr>
          <a:xfrm>
            <a:off x="10395284" y="4649596"/>
            <a:ext cx="413886" cy="2769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FD3422-CD6E-45BA-8DCF-2199947F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877197-D88A-4D99-8426-DF33182FE693}"/>
              </a:ext>
            </a:extLst>
          </p:cNvPr>
          <p:cNvSpPr/>
          <p:nvPr/>
        </p:nvSpPr>
        <p:spPr>
          <a:xfrm>
            <a:off x="3498850" y="3429000"/>
            <a:ext cx="2146300" cy="463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96763D-835A-411D-9D88-4ACA2119D004}"/>
              </a:ext>
            </a:extLst>
          </p:cNvPr>
          <p:cNvSpPr txBox="1"/>
          <p:nvPr/>
        </p:nvSpPr>
        <p:spPr>
          <a:xfrm>
            <a:off x="3609974" y="3537506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41C71LD155146</a:t>
            </a:r>
            <a:endParaRPr lang="en-US" sz="1400" dirty="0"/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xmlns="" id="{1CCC5416-A852-4BC0-93BD-835E69A9F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5599941" y="4356027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1875 -0.0157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5469B2-6CD5-40D1-B3F8-6F4771DF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BEF0FC-6A01-40DA-9C1F-D3DE4CE886DA}"/>
              </a:ext>
            </a:extLst>
          </p:cNvPr>
          <p:cNvSpPr txBox="1"/>
          <p:nvPr/>
        </p:nvSpPr>
        <p:spPr>
          <a:xfrm>
            <a:off x="4673600" y="344170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9B70B9-9CAA-456C-BF2A-6F822AFE3D8D}"/>
              </a:ext>
            </a:extLst>
          </p:cNvPr>
          <p:cNvSpPr/>
          <p:nvPr/>
        </p:nvSpPr>
        <p:spPr>
          <a:xfrm>
            <a:off x="4508500" y="3289300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F5266C-F0AB-4022-88A0-8A026CA27A9B}"/>
              </a:ext>
            </a:extLst>
          </p:cNvPr>
          <p:cNvSpPr txBox="1"/>
          <p:nvPr/>
        </p:nvSpPr>
        <p:spPr>
          <a:xfrm>
            <a:off x="4673600" y="396343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051C6C4-E835-4990-989D-6F281CDDEA73}"/>
              </a:ext>
            </a:extLst>
          </p:cNvPr>
          <p:cNvSpPr/>
          <p:nvPr/>
        </p:nvSpPr>
        <p:spPr>
          <a:xfrm>
            <a:off x="4508500" y="3811032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BBCEA6-083A-47AA-9EB1-664613DD81FF}"/>
              </a:ext>
            </a:extLst>
          </p:cNvPr>
          <p:cNvSpPr txBox="1"/>
          <p:nvPr/>
        </p:nvSpPr>
        <p:spPr>
          <a:xfrm>
            <a:off x="4673600" y="4752380"/>
            <a:ext cx="125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Timmy Doe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C8BE08-C092-45DD-80DC-5E06F43A7501}"/>
              </a:ext>
            </a:extLst>
          </p:cNvPr>
          <p:cNvSpPr/>
          <p:nvPr/>
        </p:nvSpPr>
        <p:spPr>
          <a:xfrm>
            <a:off x="4508500" y="4497864"/>
            <a:ext cx="3048000" cy="636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40665B5-0EFC-421F-B7F8-5711E276E51B}"/>
              </a:ext>
            </a:extLst>
          </p:cNvPr>
          <p:cNvSpPr txBox="1"/>
          <p:nvPr/>
        </p:nvSpPr>
        <p:spPr>
          <a:xfrm>
            <a:off x="4673600" y="5274112"/>
            <a:ext cx="172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MHS Instrument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6393DB6-0C27-49DA-BBD0-1EF87C5A8D39}"/>
              </a:ext>
            </a:extLst>
          </p:cNvPr>
          <p:cNvSpPr/>
          <p:nvPr/>
        </p:nvSpPr>
        <p:spPr>
          <a:xfrm>
            <a:off x="4508500" y="5121712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xmlns="" id="{74425E25-967B-4C45-BE06-82406456F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5599941" y="4356027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125 0.2509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7" grpId="0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4B0ECD-5148-40EA-9C98-A9EEC158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F71B31-98EA-4E74-A21D-212312F0B35A}"/>
              </a:ext>
            </a:extLst>
          </p:cNvPr>
          <p:cNvSpPr txBox="1"/>
          <p:nvPr/>
        </p:nvSpPr>
        <p:spPr>
          <a:xfrm>
            <a:off x="4673600" y="3441700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Jane.Doe@gmail.com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E8D3FCE-85A1-4D60-B092-9EC0ED7309EC}"/>
              </a:ext>
            </a:extLst>
          </p:cNvPr>
          <p:cNvSpPr/>
          <p:nvPr/>
        </p:nvSpPr>
        <p:spPr>
          <a:xfrm>
            <a:off x="4508500" y="3289300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A1B533-424B-4647-9C97-2AEDA55F653D}"/>
              </a:ext>
            </a:extLst>
          </p:cNvPr>
          <p:cNvSpPr txBox="1"/>
          <p:nvPr/>
        </p:nvSpPr>
        <p:spPr>
          <a:xfrm>
            <a:off x="4673600" y="45212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**********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61E7D01-B061-4134-8263-FACDCD33923A}"/>
              </a:ext>
            </a:extLst>
          </p:cNvPr>
          <p:cNvSpPr/>
          <p:nvPr/>
        </p:nvSpPr>
        <p:spPr>
          <a:xfrm>
            <a:off x="4508500" y="4368800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8B7B7FA-ECBB-4D94-8770-EB01D3542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219" y="5040551"/>
            <a:ext cx="1027113" cy="74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B073E7-114D-42C3-8F68-A6112107F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5116534"/>
            <a:ext cx="281314" cy="1243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E2DF9C7-3C37-40E2-AEEC-F6C90DA399CD}"/>
              </a:ext>
            </a:extLst>
          </p:cNvPr>
          <p:cNvSpPr txBox="1"/>
          <p:nvPr/>
        </p:nvSpPr>
        <p:spPr>
          <a:xfrm>
            <a:off x="4673600" y="607695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**********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4EC202D-7CB0-4883-8BC8-4BA5EDB437C5}"/>
              </a:ext>
            </a:extLst>
          </p:cNvPr>
          <p:cNvSpPr/>
          <p:nvPr/>
        </p:nvSpPr>
        <p:spPr>
          <a:xfrm>
            <a:off x="4508500" y="5924550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Cursor with solid fill">
            <a:extLst>
              <a:ext uri="{FF2B5EF4-FFF2-40B4-BE49-F238E27FC236}">
                <a16:creationId xmlns:a16="http://schemas.microsoft.com/office/drawing/2014/main" xmlns="" id="{C50BA953-2DB7-49DF-885B-675CF8BA40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4664481">
            <a:off x="6612767" y="5037541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7292 0.2289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18" grpId="0"/>
      <p:bldP spid="19" grpId="0" animBg="1"/>
      <p:bldP spid="19" grpId="1" animBg="1"/>
      <p:bldP spid="26" grpId="0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BDDAD6-E36F-40CE-9A64-00461B7B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1180E7-E192-4648-B76D-96D7EC345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78" y="4070350"/>
            <a:ext cx="2248782" cy="22181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801E929-DD41-4E78-A9FE-BA99A6F6EC6B}"/>
              </a:ext>
            </a:extLst>
          </p:cNvPr>
          <p:cNvSpPr/>
          <p:nvPr/>
        </p:nvSpPr>
        <p:spPr>
          <a:xfrm flipV="1">
            <a:off x="7016750" y="3867150"/>
            <a:ext cx="273050" cy="260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xmlns="" id="{8917FA05-793A-413F-9318-8C4A1AFE6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4664481">
            <a:off x="7879593" y="5008966"/>
            <a:ext cx="343773" cy="3437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CA61C5-2CB8-4136-9E31-F065765EEF82}"/>
              </a:ext>
            </a:extLst>
          </p:cNvPr>
          <p:cNvSpPr txBox="1"/>
          <p:nvPr/>
        </p:nvSpPr>
        <p:spPr>
          <a:xfrm>
            <a:off x="4751664" y="3809484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Childhood Nickname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28EC0D0-6F86-4937-BC38-52C5653B9579}"/>
              </a:ext>
            </a:extLst>
          </p:cNvPr>
          <p:cNvSpPr/>
          <p:nvPr/>
        </p:nvSpPr>
        <p:spPr>
          <a:xfrm>
            <a:off x="4572000" y="3701534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D0E395-E974-4D02-827E-34E466CDD6E8}"/>
              </a:ext>
            </a:extLst>
          </p:cNvPr>
          <p:cNvSpPr txBox="1"/>
          <p:nvPr/>
        </p:nvSpPr>
        <p:spPr>
          <a:xfrm>
            <a:off x="4751664" y="4368318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Janey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3C5035D-7F4C-4900-9715-FD4619FF3EAE}"/>
              </a:ext>
            </a:extLst>
          </p:cNvPr>
          <p:cNvSpPr/>
          <p:nvPr/>
        </p:nvSpPr>
        <p:spPr>
          <a:xfrm>
            <a:off x="4572000" y="4260368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DE2DE2-3AA3-413E-8789-EDFFCD4DC0A6}"/>
              </a:ext>
            </a:extLst>
          </p:cNvPr>
          <p:cNvSpPr txBox="1"/>
          <p:nvPr/>
        </p:nvSpPr>
        <p:spPr>
          <a:xfrm>
            <a:off x="4751664" y="4953550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of First Car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85BD19-8655-4F3C-966C-2CBB98FEA7E4}"/>
              </a:ext>
            </a:extLst>
          </p:cNvPr>
          <p:cNvSpPr/>
          <p:nvPr/>
        </p:nvSpPr>
        <p:spPr>
          <a:xfrm>
            <a:off x="4572000" y="4845600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13ED70-547B-4BCD-A420-DAB30AB57C20}"/>
              </a:ext>
            </a:extLst>
          </p:cNvPr>
          <p:cNvSpPr txBox="1"/>
          <p:nvPr/>
        </p:nvSpPr>
        <p:spPr>
          <a:xfrm>
            <a:off x="4751664" y="5505518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8B32756-2563-418F-AB7A-7827B4007387}"/>
              </a:ext>
            </a:extLst>
          </p:cNvPr>
          <p:cNvSpPr/>
          <p:nvPr/>
        </p:nvSpPr>
        <p:spPr>
          <a:xfrm>
            <a:off x="4572000" y="5397568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7761 -0.1564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1 -0.15648 L -0.22214 -0.1067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14 -0.10671 L -0.17709 0.2166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9AF739-BFE3-47A3-B241-C444F670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EC0F99-E2B3-46B7-B1FE-9529063EE31C}"/>
              </a:ext>
            </a:extLst>
          </p:cNvPr>
          <p:cNvSpPr txBox="1"/>
          <p:nvPr/>
        </p:nvSpPr>
        <p:spPr>
          <a:xfrm>
            <a:off x="4751664" y="3728522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555-555-1234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12364E-F43D-4D6A-82EC-86B3C7254FCF}"/>
              </a:ext>
            </a:extLst>
          </p:cNvPr>
          <p:cNvSpPr/>
          <p:nvPr/>
        </p:nvSpPr>
        <p:spPr>
          <a:xfrm>
            <a:off x="4572000" y="3620572"/>
            <a:ext cx="3048000" cy="53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xmlns="" id="{D737FA8C-421B-48ED-B685-0B3CB1D67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64481">
            <a:off x="6612767" y="5037541"/>
            <a:ext cx="343773" cy="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2109 -0.0983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142</Words>
  <Application>Microsoft Office PowerPoint</Application>
  <PresentationFormat>Widescreen</PresentationFormat>
  <Paragraphs>56</Paragraphs>
  <Slides>44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Corbel</vt:lpstr>
      <vt:lpstr>Office Theme</vt:lpstr>
      <vt:lpstr>RAISE RIGHT  FUNDRAISING</vt:lpstr>
      <vt:lpstr>GETTING STARTED ________________________________ ACCOUNT 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 ________________________________ PAYMENT - BANKING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PURCHASING ELECTRONIC GIFT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PURCHASING PHYSICAL GIFT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REVIEWING CREDIT SUMMARY &amp; UPDATING ACCOUNT INFORMATION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Howell, Timothy - OCFO-FMS, New Orleans, LA</dc:creator>
  <cp:lastModifiedBy>Farriel, Aubrey N.</cp:lastModifiedBy>
  <cp:revision>162</cp:revision>
  <dcterms:created xsi:type="dcterms:W3CDTF">2022-07-15T19:22:44Z</dcterms:created>
  <dcterms:modified xsi:type="dcterms:W3CDTF">2022-07-16T16:05:25Z</dcterms:modified>
</cp:coreProperties>
</file>