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11/10/2017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11/10/2017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11/10/2017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11/10/2017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33709"/>
            <a:ext cx="9144000" cy="1373070"/>
          </a:xfrm>
        </p:spPr>
        <p:txBody>
          <a:bodyPr/>
          <a:lstStyle/>
          <a:p>
            <a:pPr algn="ctr"/>
            <a:r>
              <a:rPr lang="en-US" sz="2800" dirty="0" smtClean="0"/>
              <a:t>The Confusing World of Being </a:t>
            </a:r>
            <a:br>
              <a:rPr lang="en-US" sz="2800" dirty="0" smtClean="0"/>
            </a:br>
            <a:r>
              <a:rPr lang="en-US" sz="2800" dirty="0" smtClean="0"/>
              <a:t>Responsible </a:t>
            </a:r>
            <a:br>
              <a:rPr lang="en-US" sz="2800" dirty="0" smtClean="0"/>
            </a:br>
            <a:r>
              <a:rPr lang="en-US" sz="2800" dirty="0" smtClean="0"/>
              <a:t>versus </a:t>
            </a:r>
            <a:br>
              <a:rPr lang="en-US" sz="2800" dirty="0" smtClean="0"/>
            </a:br>
            <a:r>
              <a:rPr lang="en-US" sz="2800" dirty="0" smtClean="0"/>
              <a:t>Accountable</a:t>
            </a:r>
            <a:endParaRPr lang="en-US"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0859" y="4267728"/>
            <a:ext cx="2587690" cy="1828800"/>
          </a:xfrm>
          <a:prstGeom prst="rect">
            <a:avLst/>
          </a:prstGeom>
        </p:spPr>
      </p:pic>
    </p:spTree>
    <p:extLst>
      <p:ext uri="{BB962C8B-B14F-4D97-AF65-F5344CB8AC3E}">
        <p14:creationId xmlns:p14="http://schemas.microsoft.com/office/powerpoint/2010/main" val="3279076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Confusion</a:t>
            </a:r>
            <a:endParaRPr lang="en-US" sz="5400" b="1" dirty="0"/>
          </a:p>
        </p:txBody>
      </p:sp>
      <p:sp>
        <p:nvSpPr>
          <p:cNvPr id="3" name="Content Placeholder 2"/>
          <p:cNvSpPr>
            <a:spLocks noGrp="1"/>
          </p:cNvSpPr>
          <p:nvPr>
            <p:ph idx="1"/>
          </p:nvPr>
        </p:nvSpPr>
        <p:spPr/>
        <p:txBody>
          <a:bodyPr/>
          <a:lstStyle/>
          <a:p>
            <a:r>
              <a:rPr lang="en-US" dirty="0" smtClean="0"/>
              <a:t>There are some confusing things in the world today.  Sometimes we try to make sense of them but in the end we still can’t grasp the full understanding.  If this is you also, then you are not alone.  When it comes to words, sometimes your understanding will need to go deeper than the definition.</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1093" y="4384124"/>
            <a:ext cx="3918861" cy="1737360"/>
          </a:xfrm>
          <a:prstGeom prst="rect">
            <a:avLst/>
          </a:prstGeom>
        </p:spPr>
      </p:pic>
    </p:spTree>
    <p:extLst>
      <p:ext uri="{BB962C8B-B14F-4D97-AF65-F5344CB8AC3E}">
        <p14:creationId xmlns:p14="http://schemas.microsoft.com/office/powerpoint/2010/main" val="852508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Responsibility</a:t>
            </a:r>
            <a:endParaRPr lang="en-US" sz="5400" b="1" dirty="0"/>
          </a:p>
        </p:txBody>
      </p:sp>
      <p:sp>
        <p:nvSpPr>
          <p:cNvPr id="3" name="Content Placeholder 2"/>
          <p:cNvSpPr>
            <a:spLocks noGrp="1"/>
          </p:cNvSpPr>
          <p:nvPr>
            <p:ph idx="1"/>
          </p:nvPr>
        </p:nvSpPr>
        <p:spPr/>
        <p:txBody>
          <a:bodyPr/>
          <a:lstStyle/>
          <a:p>
            <a:r>
              <a:rPr lang="en-US" dirty="0" smtClean="0"/>
              <a:t>Having </a:t>
            </a:r>
            <a:r>
              <a:rPr lang="en-US" dirty="0"/>
              <a:t>an obligation to do something, or having control over or care for someone, as part of one's job or role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017" y="3542424"/>
            <a:ext cx="2857500" cy="2143125"/>
          </a:xfrm>
          <a:prstGeom prst="rect">
            <a:avLst/>
          </a:prstGeom>
        </p:spPr>
      </p:pic>
    </p:spTree>
    <p:extLst>
      <p:ext uri="{BB962C8B-B14F-4D97-AF65-F5344CB8AC3E}">
        <p14:creationId xmlns:p14="http://schemas.microsoft.com/office/powerpoint/2010/main" val="3168413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Accountability</a:t>
            </a:r>
            <a:endParaRPr lang="en-US" sz="5400" b="1" dirty="0"/>
          </a:p>
        </p:txBody>
      </p:sp>
      <p:sp>
        <p:nvSpPr>
          <p:cNvPr id="3" name="Content Placeholder 2"/>
          <p:cNvSpPr>
            <a:spLocks noGrp="1"/>
          </p:cNvSpPr>
          <p:nvPr>
            <p:ph idx="1"/>
          </p:nvPr>
        </p:nvSpPr>
        <p:spPr/>
        <p:txBody>
          <a:bodyPr/>
          <a:lstStyle/>
          <a:p>
            <a:r>
              <a:rPr lang="en-US" dirty="0" smtClean="0"/>
              <a:t>Expected or required to account (</a:t>
            </a:r>
            <a:r>
              <a:rPr lang="en-US" dirty="0"/>
              <a:t>A reason given for a particular action or </a:t>
            </a:r>
            <a:r>
              <a:rPr lang="en-US" dirty="0" smtClean="0"/>
              <a:t>event) for one’s actions, answerable to your responsibilities.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3869" y="3539413"/>
            <a:ext cx="3657600" cy="2743200"/>
          </a:xfrm>
          <a:prstGeom prst="rect">
            <a:avLst/>
          </a:prstGeom>
        </p:spPr>
      </p:pic>
    </p:spTree>
    <p:extLst>
      <p:ext uri="{BB962C8B-B14F-4D97-AF65-F5344CB8AC3E}">
        <p14:creationId xmlns:p14="http://schemas.microsoft.com/office/powerpoint/2010/main" val="36719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Say What</a:t>
            </a:r>
            <a:endParaRPr lang="en-US" sz="5400" b="1" dirty="0"/>
          </a:p>
        </p:txBody>
      </p:sp>
      <p:sp>
        <p:nvSpPr>
          <p:cNvPr id="3" name="Content Placeholder 2"/>
          <p:cNvSpPr>
            <a:spLocks noGrp="1"/>
          </p:cNvSpPr>
          <p:nvPr>
            <p:ph idx="1"/>
          </p:nvPr>
        </p:nvSpPr>
        <p:spPr/>
        <p:txBody>
          <a:bodyPr>
            <a:normAutofit/>
          </a:bodyPr>
          <a:lstStyle/>
          <a:p>
            <a:pPr marL="0" indent="0" algn="ctr">
              <a:buNone/>
            </a:pPr>
            <a:r>
              <a:rPr lang="en-US" sz="20000" b="1" dirty="0" smtClean="0"/>
              <a:t>?</a:t>
            </a:r>
            <a:endParaRPr lang="en-US" sz="20000" b="1" dirty="0"/>
          </a:p>
        </p:txBody>
      </p:sp>
    </p:spTree>
    <p:extLst>
      <p:ext uri="{BB962C8B-B14F-4D97-AF65-F5344CB8AC3E}">
        <p14:creationId xmlns:p14="http://schemas.microsoft.com/office/powerpoint/2010/main" val="1595830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Responsible vs Accountable</a:t>
            </a:r>
            <a:endParaRPr lang="en-US" dirty="0"/>
          </a:p>
        </p:txBody>
      </p:sp>
      <p:sp>
        <p:nvSpPr>
          <p:cNvPr id="3" name="Content Placeholder 2"/>
          <p:cNvSpPr>
            <a:spLocks noGrp="1"/>
          </p:cNvSpPr>
          <p:nvPr>
            <p:ph idx="1"/>
          </p:nvPr>
        </p:nvSpPr>
        <p:spPr/>
        <p:txBody>
          <a:bodyPr/>
          <a:lstStyle/>
          <a:p>
            <a:r>
              <a:rPr lang="en-US" dirty="0"/>
              <a:t>The main difference between responsibility and accountability is that responsibility can be shared while accountability cannot. Being </a:t>
            </a:r>
            <a:r>
              <a:rPr lang="en-US" b="1" dirty="0"/>
              <a:t>accountable</a:t>
            </a:r>
            <a:r>
              <a:rPr lang="en-US" dirty="0"/>
              <a:t> not only means being </a:t>
            </a:r>
            <a:r>
              <a:rPr lang="en-US" b="1" dirty="0"/>
              <a:t>responsible</a:t>
            </a:r>
            <a:r>
              <a:rPr lang="en-US" dirty="0"/>
              <a:t> for something but also ultimately being answerable for your actions.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1894" y="3797296"/>
            <a:ext cx="2641600" cy="2641600"/>
          </a:xfrm>
          <a:prstGeom prst="rect">
            <a:avLst/>
          </a:prstGeom>
        </p:spPr>
      </p:pic>
    </p:spTree>
    <p:extLst>
      <p:ext uri="{BB962C8B-B14F-4D97-AF65-F5344CB8AC3E}">
        <p14:creationId xmlns:p14="http://schemas.microsoft.com/office/powerpoint/2010/main" val="176568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important?</a:t>
            </a:r>
            <a:endParaRPr lang="en-US" dirty="0"/>
          </a:p>
        </p:txBody>
      </p:sp>
      <p:sp>
        <p:nvSpPr>
          <p:cNvPr id="3" name="Content Placeholder 2"/>
          <p:cNvSpPr>
            <a:spLocks noGrp="1"/>
          </p:cNvSpPr>
          <p:nvPr>
            <p:ph idx="1"/>
          </p:nvPr>
        </p:nvSpPr>
        <p:spPr/>
        <p:txBody>
          <a:bodyPr/>
          <a:lstStyle/>
          <a:p>
            <a:r>
              <a:rPr lang="en-US" dirty="0" smtClean="0"/>
              <a:t>School, Work, Church or any other organizations or activities you will here these words quite often.  The importance of these words are spins offs from a another key word which is trust.  Trust can </a:t>
            </a:r>
            <a:r>
              <a:rPr lang="en-US" dirty="0"/>
              <a:t>be defined </a:t>
            </a:r>
            <a:r>
              <a:rPr lang="en-US" i="1" dirty="0" smtClean="0"/>
              <a:t>as a firm </a:t>
            </a:r>
            <a:r>
              <a:rPr lang="en-US" i="1" dirty="0"/>
              <a:t>belief in the reliability, truth, ability, or strength of someone or </a:t>
            </a:r>
            <a:r>
              <a:rPr lang="en-US" i="1" dirty="0" smtClean="0"/>
              <a:t>something</a:t>
            </a:r>
            <a:r>
              <a:rPr lang="en-US" dirty="0" smtClean="0"/>
              <a:t>.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4994" y="4226767"/>
            <a:ext cx="1590491" cy="1709422"/>
          </a:xfrm>
          <a:prstGeom prst="rect">
            <a:avLst/>
          </a:prstGeom>
        </p:spPr>
      </p:pic>
    </p:spTree>
    <p:extLst>
      <p:ext uri="{BB962C8B-B14F-4D97-AF65-F5344CB8AC3E}">
        <p14:creationId xmlns:p14="http://schemas.microsoft.com/office/powerpoint/2010/main" val="2563097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200" b="1" dirty="0" smtClean="0"/>
              <a:t>WE ARE</a:t>
            </a:r>
            <a:endParaRPr lang="en-US" sz="7200" b="1"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endParaRPr lang="en-US" dirty="0"/>
          </a:p>
          <a:p>
            <a:pPr algn="ctr"/>
            <a:r>
              <a:rPr lang="en-US" dirty="0" smtClean="0"/>
              <a:t>BBV2M-BrothersBrooksVision2MissionLLC.com</a:t>
            </a:r>
            <a:endParaRPr lang="en-US" dirty="0"/>
          </a:p>
          <a:p>
            <a:pPr algn="ctr"/>
            <a:r>
              <a:rPr lang="en-US" dirty="0"/>
              <a:t>BBV2MLLC@gmail.com</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1381" y="2050122"/>
            <a:ext cx="3813611" cy="2011680"/>
          </a:xfrm>
          <a:prstGeom prst="rect">
            <a:avLst/>
          </a:prstGeom>
        </p:spPr>
      </p:pic>
    </p:spTree>
    <p:extLst>
      <p:ext uri="{BB962C8B-B14F-4D97-AF65-F5344CB8AC3E}">
        <p14:creationId xmlns:p14="http://schemas.microsoft.com/office/powerpoint/2010/main" val="54601757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162</TotalTime>
  <Words>225</Words>
  <Application>Microsoft Office PowerPoint</Application>
  <PresentationFormat>Widescreen</PresentationFormat>
  <Paragraphs>20</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Trebuchet MS</vt:lpstr>
      <vt:lpstr>Berlin</vt:lpstr>
      <vt:lpstr>The Confusing World of Being  Responsible  versus  Accountable</vt:lpstr>
      <vt:lpstr>Confusion</vt:lpstr>
      <vt:lpstr>Responsibility</vt:lpstr>
      <vt:lpstr>Accountability</vt:lpstr>
      <vt:lpstr>Say What</vt:lpstr>
      <vt:lpstr>Responsible vs Accountable</vt:lpstr>
      <vt:lpstr>Why is this important?</vt:lpstr>
      <vt:lpstr>WE ARE</vt:lpstr>
    </vt:vector>
  </TitlesOfParts>
  <Company>Wayne Farms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Brooks, Rodney</dc:creator>
  <cp:lastModifiedBy>Brooks, Rodney</cp:lastModifiedBy>
  <cp:revision>7</cp:revision>
  <dcterms:created xsi:type="dcterms:W3CDTF">2017-11-10T18:13:25Z</dcterms:created>
  <dcterms:modified xsi:type="dcterms:W3CDTF">2017-11-10T20:56:09Z</dcterms:modified>
</cp:coreProperties>
</file>