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6" r:id="rId6"/>
    <p:sldId id="259" r:id="rId7"/>
    <p:sldId id="267" r:id="rId8"/>
    <p:sldId id="260" r:id="rId9"/>
    <p:sldId id="268" r:id="rId10"/>
    <p:sldId id="261" r:id="rId11"/>
    <p:sldId id="269" r:id="rId12"/>
    <p:sldId id="262" r:id="rId13"/>
    <p:sldId id="270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73640"/>
      </p:ext>
    </p:extLst>
  </p:cSld>
  <p:clrMapOvr>
    <a:masterClrMapping/>
  </p:clrMapOvr>
  <p:transition spd="slow" advClick="0" advTm="98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51102"/>
      </p:ext>
    </p:extLst>
  </p:cSld>
  <p:clrMapOvr>
    <a:masterClrMapping/>
  </p:clrMapOvr>
  <p:transition spd="slow" advClick="0" advTm="98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34581"/>
      </p:ext>
    </p:extLst>
  </p:cSld>
  <p:clrMapOvr>
    <a:masterClrMapping/>
  </p:clrMapOvr>
  <p:transition spd="slow" advClick="0" advTm="98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07719"/>
      </p:ext>
    </p:extLst>
  </p:cSld>
  <p:clrMapOvr>
    <a:masterClrMapping/>
  </p:clrMapOvr>
  <p:transition spd="slow" advClick="0" advTm="98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37185"/>
      </p:ext>
    </p:extLst>
  </p:cSld>
  <p:clrMapOvr>
    <a:masterClrMapping/>
  </p:clrMapOvr>
  <p:transition spd="slow" advClick="0" advTm="98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99145"/>
      </p:ext>
    </p:extLst>
  </p:cSld>
  <p:clrMapOvr>
    <a:masterClrMapping/>
  </p:clrMapOvr>
  <p:transition spd="slow" advClick="0" advTm="98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35574"/>
      </p:ext>
    </p:extLst>
  </p:cSld>
  <p:clrMapOvr>
    <a:masterClrMapping/>
  </p:clrMapOvr>
  <p:transition spd="slow" advClick="0" advTm="98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34251"/>
      </p:ext>
    </p:extLst>
  </p:cSld>
  <p:clrMapOvr>
    <a:masterClrMapping/>
  </p:clrMapOvr>
  <p:transition spd="slow" advClick="0" advTm="98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90560"/>
      </p:ext>
    </p:extLst>
  </p:cSld>
  <p:clrMapOvr>
    <a:masterClrMapping/>
  </p:clrMapOvr>
  <p:transition spd="slow" advClick="0" advTm="98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72018"/>
      </p:ext>
    </p:extLst>
  </p:cSld>
  <p:clrMapOvr>
    <a:masterClrMapping/>
  </p:clrMapOvr>
  <p:transition spd="slow" advClick="0" advTm="98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95182"/>
      </p:ext>
    </p:extLst>
  </p:cSld>
  <p:clrMapOvr>
    <a:masterClrMapping/>
  </p:clrMapOvr>
  <p:transition spd="slow" advClick="0" advTm="98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020C-F3EC-40C7-813D-E8409947EB17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23FCE-27BB-4B8F-821F-1792E737C5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0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9800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905000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6 Tips for College Preparation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33" name="Picture 9" descr="C:\Users\rdbrooks\AppData\Local\Microsoft\Windows\Temporary Internet Files\Content.IE5\NSDLJCW1\CCSS-Wordl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09" y="2407920"/>
            <a:ext cx="9170356" cy="445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812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5800">
        <p:circle/>
      </p:transition>
    </mc:Choice>
    <mc:Fallback>
      <p:transition spd="slow" advClick="0" advTm="5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6</a:t>
            </a:r>
            <a:r>
              <a:rPr lang="en-US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i="1" dirty="0" smtClean="0"/>
              <a:t>Tips for College Preparation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000" b="1" dirty="0" smtClean="0"/>
          </a:p>
          <a:p>
            <a:pPr marL="0" indent="0" algn="ctr">
              <a:buNone/>
            </a:pPr>
            <a:r>
              <a:rPr lang="en-US" sz="6000" b="1" dirty="0" smtClean="0"/>
              <a:t>5. “Gain </a:t>
            </a:r>
            <a:r>
              <a:rPr lang="en-US" sz="6000" b="1" dirty="0"/>
              <a:t>College Credit While in High </a:t>
            </a:r>
            <a:r>
              <a:rPr lang="en-US" sz="6000" b="1" dirty="0" smtClean="0"/>
              <a:t>School”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90016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2800">
        <p:circle/>
      </p:transition>
    </mc:Choice>
    <mc:Fallback>
      <p:transition spd="slow" advClick="0" advTm="2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/>
              <a:t>Gain College Credit While in </a:t>
            </a:r>
            <a:r>
              <a:rPr lang="en-US" dirty="0" smtClean="0"/>
              <a:t>High School</a:t>
            </a:r>
            <a:r>
              <a:rPr lang="en-US" dirty="0"/>
              <a:t>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Register </a:t>
            </a:r>
            <a:r>
              <a:rPr lang="en-US" i="1" dirty="0"/>
              <a:t>for some pre-college </a:t>
            </a:r>
            <a:r>
              <a:rPr lang="en-US" i="1" dirty="0" smtClean="0"/>
              <a:t>programs courses </a:t>
            </a:r>
            <a:r>
              <a:rPr lang="en-US" i="1" dirty="0"/>
              <a:t>These programs have the added benefit of exposing you to what college-level coursework </a:t>
            </a:r>
            <a:r>
              <a:rPr lang="en-US" i="1" dirty="0" smtClean="0"/>
              <a:t>is like while also allowing you to receive college credit hours for taking them.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51688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9800">
        <p:circle/>
      </p:transition>
    </mc:Choice>
    <mc:Fallback>
      <p:transition spd="slow" advClick="0" advTm="9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/>
              <a:t>Tips for College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000" b="1" dirty="0" smtClean="0"/>
          </a:p>
          <a:p>
            <a:pPr marL="0" indent="0" algn="ctr">
              <a:buNone/>
            </a:pPr>
            <a:r>
              <a:rPr lang="en-US" sz="6000" b="1" dirty="0" smtClean="0"/>
              <a:t>6. “Don’t </a:t>
            </a:r>
            <a:r>
              <a:rPr lang="en-US" sz="6000" b="1" dirty="0"/>
              <a:t>Limit </a:t>
            </a:r>
            <a:r>
              <a:rPr lang="en-US" sz="6000" b="1" dirty="0" smtClean="0"/>
              <a:t>Yourself”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038423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2800">
        <p:circle/>
      </p:transition>
    </mc:Choice>
    <mc:Fallback>
      <p:transition spd="slow" advClick="0" advTm="2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“Don’t Limit Yourself”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i="1" dirty="0" smtClean="0"/>
              <a:t>Apply </a:t>
            </a:r>
            <a:r>
              <a:rPr lang="en-US" i="1" dirty="0"/>
              <a:t>to as many colleges as you can. The worst that can happen is you do not get accepted. You’ll never know if you don’t apply.</a:t>
            </a:r>
          </a:p>
        </p:txBody>
      </p:sp>
    </p:spTree>
    <p:extLst>
      <p:ext uri="{BB962C8B-B14F-4D97-AF65-F5344CB8AC3E}">
        <p14:creationId xmlns:p14="http://schemas.microsoft.com/office/powerpoint/2010/main" val="171766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9800">
        <p:circle/>
      </p:transition>
    </mc:Choice>
    <mc:Fallback>
      <p:transition spd="slow" advClick="0" advTm="9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6 </a:t>
            </a:r>
            <a:r>
              <a:rPr lang="en-US" i="1" dirty="0" smtClean="0"/>
              <a:t>Tips for College Preparation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1</a:t>
            </a:r>
            <a:r>
              <a:rPr lang="en-US" dirty="0" smtClean="0"/>
              <a:t>. </a:t>
            </a:r>
            <a:r>
              <a:rPr lang="en-US" dirty="0"/>
              <a:t>Know What Career Path You Desire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/>
              <a:t>Research and </a:t>
            </a:r>
            <a:r>
              <a:rPr lang="en-US" dirty="0" smtClean="0"/>
              <a:t>Develop </a:t>
            </a:r>
            <a:r>
              <a:rPr lang="en-US" dirty="0"/>
              <a:t>Your List of Colleges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/>
              <a:t>Get </a:t>
            </a:r>
            <a:r>
              <a:rPr lang="en-US" dirty="0" smtClean="0"/>
              <a:t>Involved in the Community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smtClean="0"/>
              <a:t>Develop and Practice Good Study Habits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5. </a:t>
            </a:r>
            <a:r>
              <a:rPr lang="en-US" dirty="0"/>
              <a:t>Gain College Credit While in High School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6. </a:t>
            </a:r>
            <a:r>
              <a:rPr lang="en-US" dirty="0"/>
              <a:t>Don’t Limit Yourself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44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5800">
        <p:circle/>
      </p:transition>
    </mc:Choice>
    <mc:Fallback>
      <p:transition spd="slow" advClick="0" advTm="5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BBV2M-BrothersBrooksVision2MissionLLC.com</a:t>
            </a:r>
          </a:p>
          <a:p>
            <a:pPr algn="ctr"/>
            <a:r>
              <a:rPr lang="en-US" sz="2800" dirty="0" smtClean="0"/>
              <a:t>BBV2MLLC@gmail.com</a:t>
            </a:r>
            <a:endParaRPr lang="en-US" sz="2800" dirty="0"/>
          </a:p>
        </p:txBody>
      </p:sp>
      <p:pic>
        <p:nvPicPr>
          <p:cNvPr id="6" name="Picture 5" descr="Slid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81600"/>
          </a:xfrm>
          <a:prstGeom prst="rect">
            <a:avLst/>
          </a:prstGeom>
        </p:spPr>
      </p:pic>
    </p:spTree>
  </p:cSld>
  <p:clrMapOvr>
    <a:masterClrMapping/>
  </p:clrMapOvr>
  <p:transition spd="slow" advClick="0" advTm="9800">
    <p:wheel spokes="1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6 </a:t>
            </a:r>
            <a:r>
              <a:rPr lang="en-US" i="1" dirty="0" smtClean="0"/>
              <a:t>Tips for College Preparation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b="1" dirty="0" smtClean="0"/>
          </a:p>
          <a:p>
            <a:pPr marL="0" indent="0" algn="ctr">
              <a:buNone/>
            </a:pPr>
            <a:r>
              <a:rPr lang="en-US" sz="6000" b="1" dirty="0" smtClean="0"/>
              <a:t>1. “Know </a:t>
            </a:r>
            <a:r>
              <a:rPr lang="en-US" sz="6000" b="1" dirty="0"/>
              <a:t>What Career Path You </a:t>
            </a:r>
            <a:r>
              <a:rPr lang="en-US" sz="6000" b="1" dirty="0" smtClean="0"/>
              <a:t>Desire”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877233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2800">
        <p:circle/>
      </p:transition>
    </mc:Choice>
    <mc:Fallback>
      <p:transition spd="slow" advClick="0" advTm="2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“Know What Career Path You Desire”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i="1" dirty="0" smtClean="0"/>
          </a:p>
          <a:p>
            <a:pPr marL="0" indent="0" algn="ctr">
              <a:buNone/>
            </a:pPr>
            <a:r>
              <a:rPr lang="en-US" i="1" dirty="0"/>
              <a:t>R</a:t>
            </a:r>
            <a:r>
              <a:rPr lang="en-US" i="1" dirty="0" smtClean="0"/>
              <a:t>esearch </a:t>
            </a:r>
            <a:r>
              <a:rPr lang="en-US" i="1" dirty="0"/>
              <a:t>some possible career paths. </a:t>
            </a:r>
            <a:r>
              <a:rPr lang="en-US" i="1" dirty="0" smtClean="0"/>
              <a:t>Work with your  </a:t>
            </a:r>
            <a:r>
              <a:rPr lang="en-US" i="1" dirty="0"/>
              <a:t>family, teachers, and your </a:t>
            </a:r>
            <a:r>
              <a:rPr lang="en-US" i="1" dirty="0" smtClean="0"/>
              <a:t>peers to understand your traits. </a:t>
            </a:r>
            <a:r>
              <a:rPr lang="en-US" i="1" dirty="0"/>
              <a:t>E</a:t>
            </a:r>
            <a:r>
              <a:rPr lang="en-US" i="1" dirty="0" smtClean="0"/>
              <a:t>xamine </a:t>
            </a:r>
            <a:r>
              <a:rPr lang="en-US" i="1" dirty="0"/>
              <a:t>yourself </a:t>
            </a:r>
            <a:r>
              <a:rPr lang="en-US" i="1" dirty="0" smtClean="0"/>
              <a:t>to </a:t>
            </a:r>
            <a:r>
              <a:rPr lang="en-US" i="1" dirty="0"/>
              <a:t>understand your </a:t>
            </a:r>
            <a:r>
              <a:rPr lang="en-US" i="1" dirty="0" smtClean="0"/>
              <a:t>strengths and weaknesses.  Then put a plan in place to close the gaps.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90963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9800">
        <p:circle/>
      </p:transition>
    </mc:Choice>
    <mc:Fallback>
      <p:transition spd="slow" advClick="0" advTm="9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6 </a:t>
            </a:r>
            <a:r>
              <a:rPr lang="en-US" i="1" dirty="0" smtClean="0"/>
              <a:t>Tips for College Preparation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6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6000" b="1" dirty="0" smtClean="0"/>
              <a:t>2.</a:t>
            </a:r>
            <a:r>
              <a:rPr lang="en-US" sz="60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6000" b="1" dirty="0" smtClean="0"/>
              <a:t>“Research </a:t>
            </a:r>
            <a:r>
              <a:rPr lang="en-US" sz="6000" b="1" dirty="0"/>
              <a:t>and </a:t>
            </a:r>
            <a:r>
              <a:rPr lang="en-US" sz="6000" b="1" dirty="0" smtClean="0"/>
              <a:t>Develop </a:t>
            </a:r>
            <a:r>
              <a:rPr lang="en-US" sz="6000" b="1" dirty="0"/>
              <a:t>Your List of Colleges“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593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2800">
        <p:circle/>
      </p:transition>
    </mc:Choice>
    <mc:Fallback>
      <p:transition spd="slow" advClick="0" advTm="2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/>
              <a:t>Research and </a:t>
            </a:r>
            <a:r>
              <a:rPr lang="en-US" dirty="0" smtClean="0"/>
              <a:t>Develop </a:t>
            </a:r>
            <a:r>
              <a:rPr lang="en-US" dirty="0"/>
              <a:t>Your List of Colleges“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Figure </a:t>
            </a:r>
            <a:r>
              <a:rPr lang="en-US" i="1" dirty="0"/>
              <a:t>out your potential career path </a:t>
            </a:r>
            <a:r>
              <a:rPr lang="en-US" i="1" dirty="0" smtClean="0"/>
              <a:t>then narrow </a:t>
            </a:r>
            <a:r>
              <a:rPr lang="en-US" i="1" dirty="0"/>
              <a:t>down possible college choices you may want to consider. Also factor in location and costs as well when researching the colleges of your choice</a:t>
            </a:r>
          </a:p>
        </p:txBody>
      </p:sp>
    </p:spTree>
    <p:extLst>
      <p:ext uri="{BB962C8B-B14F-4D97-AF65-F5344CB8AC3E}">
        <p14:creationId xmlns:p14="http://schemas.microsoft.com/office/powerpoint/2010/main" val="473132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9800">
        <p:circle/>
      </p:transition>
    </mc:Choice>
    <mc:Fallback>
      <p:transition spd="slow" advClick="0" advTm="9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6</a:t>
            </a:r>
            <a:r>
              <a:rPr lang="en-US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i="1" dirty="0" smtClean="0"/>
              <a:t>Tips for College Preparation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b="1" dirty="0" smtClean="0"/>
              <a:t>3. “Get Involved in the Community”</a:t>
            </a:r>
            <a:endParaRPr lang="en-US" sz="60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97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2800">
        <p:circle/>
      </p:transition>
    </mc:Choice>
    <mc:Fallback>
      <p:transition spd="slow" advClick="0" advTm="2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“Get </a:t>
            </a:r>
            <a:r>
              <a:rPr lang="en-US" dirty="0" smtClean="0"/>
              <a:t>Involved in the Community”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i="1" dirty="0" smtClean="0"/>
              <a:t>Get involved in some community activities.  Colleges </a:t>
            </a:r>
            <a:r>
              <a:rPr lang="en-US" i="1" dirty="0"/>
              <a:t>often want to see their applicants as well-rounded individuals who don’t just focus on academics</a:t>
            </a:r>
            <a:r>
              <a:rPr lang="en-US" i="1" dirty="0" smtClean="0"/>
              <a:t>.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82876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9800">
        <p:circle/>
      </p:transition>
    </mc:Choice>
    <mc:Fallback>
      <p:transition spd="slow" advClick="0" advTm="9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6</a:t>
            </a:r>
            <a:r>
              <a:rPr lang="en-US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i="1" dirty="0" smtClean="0"/>
              <a:t>Tips for College Preparation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000" b="1" dirty="0"/>
          </a:p>
          <a:p>
            <a:pPr marL="0" indent="0" algn="ctr">
              <a:buNone/>
            </a:pPr>
            <a:r>
              <a:rPr lang="en-US" sz="6000" b="1" dirty="0" smtClean="0"/>
              <a:t>4. “Develop Good Study Habits”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13913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2800">
        <p:circle/>
      </p:transition>
    </mc:Choice>
    <mc:Fallback>
      <p:transition spd="slow" advClick="0" advTm="2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“Develop Good Study Habits”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i="1" dirty="0" smtClean="0"/>
              <a:t>Develop and practice good study habits. Take the ACT, SAT, and other </a:t>
            </a:r>
            <a:r>
              <a:rPr lang="en-US" i="1" dirty="0"/>
              <a:t>Advanced Placement Exams. There is no such thing as it’s too early to start studying and preparing for those </a:t>
            </a:r>
            <a:r>
              <a:rPr lang="en-US" i="1" dirty="0" smtClean="0"/>
              <a:t>exams.  Good study habits last a long time!!!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3574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9800">
        <p:circle/>
      </p:transition>
    </mc:Choice>
    <mc:Fallback>
      <p:transition spd="slow" advClick="0" advTm="98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377</Words>
  <Application>Microsoft Office PowerPoint</Application>
  <PresentationFormat>On-screen Show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6 Tips for College Preparation</vt:lpstr>
      <vt:lpstr>6 Tips for College Preparation</vt:lpstr>
      <vt:lpstr>“Know What Career Path You Desire” </vt:lpstr>
      <vt:lpstr>6 Tips for College Preparation</vt:lpstr>
      <vt:lpstr> “Research and Develop Your List of Colleges“ </vt:lpstr>
      <vt:lpstr>6 Tips for College Preparation</vt:lpstr>
      <vt:lpstr>“Get Involved in the Community” </vt:lpstr>
      <vt:lpstr>6 Tips for College Preparation</vt:lpstr>
      <vt:lpstr>“Develop Good Study Habits” </vt:lpstr>
      <vt:lpstr>6 Tips for College Preparation</vt:lpstr>
      <vt:lpstr> “Gain College Credit While in High School” </vt:lpstr>
      <vt:lpstr>6 Tips for College Preparation</vt:lpstr>
      <vt:lpstr>“Don’t Limit Yourself” </vt:lpstr>
      <vt:lpstr>6 Tips for College Preparation</vt:lpstr>
      <vt:lpstr>PowerPoint Presentation</vt:lpstr>
    </vt:vector>
  </TitlesOfParts>
  <Company>Information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Brooks, Rodney D.</dc:creator>
  <cp:lastModifiedBy>Brooks, Rodney D.</cp:lastModifiedBy>
  <cp:revision>34</cp:revision>
  <dcterms:created xsi:type="dcterms:W3CDTF">2016-08-15T21:18:53Z</dcterms:created>
  <dcterms:modified xsi:type="dcterms:W3CDTF">2016-08-16T21:08:06Z</dcterms:modified>
</cp:coreProperties>
</file>